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71" r:id="rId3"/>
    <p:sldId id="292" r:id="rId4"/>
    <p:sldId id="273" r:id="rId5"/>
    <p:sldId id="282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6FF"/>
    <a:srgbClr val="96C7E9"/>
    <a:srgbClr val="3D607C"/>
    <a:srgbClr val="C3DDEA"/>
    <a:srgbClr val="AFC8D7"/>
    <a:srgbClr val="96B6C5"/>
    <a:srgbClr val="8DACB7"/>
    <a:srgbClr val="6D8492"/>
    <a:srgbClr val="C7E2F8"/>
    <a:srgbClr val="D8E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2350-4EAE-429D-A5A2-BA53FCDF4FA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5B16-24BA-4D1D-A137-4AB3DEA2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7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F5B16-24BA-4D1D-A137-4AB3DEA2C6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0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7F6-7C65-449A-829D-73B1B813A76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850A-38AB-46FD-B517-B720F072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gista.uaeaa.gov.ae/en/Pages/Documents.aspx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048" y="5793693"/>
            <a:ext cx="12192000" cy="64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" name="Rectangle 3"/>
          <p:cNvSpPr/>
          <p:nvPr/>
        </p:nvSpPr>
        <p:spPr>
          <a:xfrm>
            <a:off x="-3048" y="2427177"/>
            <a:ext cx="4851426" cy="64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261" y="5450141"/>
            <a:ext cx="966306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Presented by: Farahnaaz Khakoo-Mausel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Ph.D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3"/>
          <a:stretch/>
        </p:blipFill>
        <p:spPr>
          <a:xfrm>
            <a:off x="47860" y="1307592"/>
            <a:ext cx="4949243" cy="116530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5111" y="1953213"/>
            <a:ext cx="4763059" cy="137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Progress Update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775704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048" y="-3048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7011" y="1721468"/>
            <a:ext cx="6244389" cy="3320254"/>
          </a:xfrm>
          <a:prstGeom prst="rect">
            <a:avLst/>
          </a:prstGeom>
          <a:solidFill>
            <a:srgbClr val="3D6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7011" y="2353278"/>
            <a:ext cx="6244389" cy="3562330"/>
          </a:xfrm>
          <a:prstGeom prst="rect">
            <a:avLst/>
          </a:prstGeom>
          <a:solidFill>
            <a:srgbClr val="E9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752" y="1410599"/>
            <a:ext cx="10515600" cy="1325563"/>
          </a:xfrm>
        </p:spPr>
        <p:txBody>
          <a:bodyPr/>
          <a:lstStyle/>
          <a:p>
            <a:pPr rtl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AGENDA</a:t>
            </a:r>
            <a:r>
              <a:rPr 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752" y="2245459"/>
            <a:ext cx="5807149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WGISTA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WGISTA Objectives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WGISTA Progress Updates, October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3"/>
          <a:stretch/>
        </p:blipFill>
        <p:spPr>
          <a:xfrm>
            <a:off x="9235238" y="123647"/>
            <a:ext cx="2942761" cy="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0842" y="2463879"/>
            <a:ext cx="2009573" cy="324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INCOSAI 2019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1183" y="2463877"/>
            <a:ext cx="2004536" cy="324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UAE is Chair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U.S. GAO is Vice-Chair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Incoming Chair in November 2024 SAI Egypt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9230" y="2463877"/>
            <a:ext cx="2472167" cy="324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A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members including Chair &amp; Vice Chair, and 1</a:t>
            </a:r>
            <a:r>
              <a:rPr lang="ar-A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observers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represented from across INTOSAI regions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bodies like AICPA, IIA as observers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66029" y="2463876"/>
            <a:ext cx="2111106" cy="324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Inaugural meeting held in 16</a:t>
            </a:r>
            <a:r>
              <a:rPr lang="en-US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September, 2020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5910" y="2463875"/>
            <a:ext cx="2111106" cy="324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</a:t>
            </a:r>
            <a:r>
              <a:rPr lang="en-US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 meeting (virtual) was held in October 2021.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3rd annual meeting and 1st seminar were held in December 2022 in Abu Dhabi, UAE.</a:t>
            </a:r>
          </a:p>
        </p:txBody>
      </p:sp>
      <p:sp>
        <p:nvSpPr>
          <p:cNvPr id="28" name="Oval 27"/>
          <p:cNvSpPr/>
          <p:nvPr/>
        </p:nvSpPr>
        <p:spPr>
          <a:xfrm>
            <a:off x="627796" y="1830211"/>
            <a:ext cx="1363579" cy="1363579"/>
          </a:xfrm>
          <a:prstGeom prst="ellipse">
            <a:avLst/>
          </a:prstGeom>
          <a:solidFill>
            <a:srgbClr val="6D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852008" y="1823602"/>
            <a:ext cx="1363579" cy="1363579"/>
          </a:xfrm>
          <a:prstGeom prst="ellipse">
            <a:avLst/>
          </a:prstGeom>
          <a:solidFill>
            <a:srgbClr val="8DA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95642" y="1830211"/>
            <a:ext cx="1363579" cy="1363579"/>
          </a:xfrm>
          <a:prstGeom prst="ellipse">
            <a:avLst/>
          </a:prstGeom>
          <a:solidFill>
            <a:srgbClr val="96B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74565" y="1830211"/>
            <a:ext cx="1363579" cy="1363579"/>
          </a:xfrm>
          <a:prstGeom prst="ellipse">
            <a:avLst/>
          </a:prstGeom>
          <a:solidFill>
            <a:srgbClr val="AFC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05915" y="1830211"/>
            <a:ext cx="1363579" cy="1363579"/>
          </a:xfrm>
          <a:prstGeom prst="ellipse">
            <a:avLst/>
          </a:prstGeom>
          <a:solidFill>
            <a:srgbClr val="C3D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3825" y="22479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16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85914" y="2163002"/>
            <a:ext cx="1602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Members</a:t>
            </a:r>
          </a:p>
          <a:p>
            <a:pPr algn="ctr"/>
            <a:r>
              <a:rPr lang="en-US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AE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observers </a:t>
            </a:r>
            <a:endParaRPr lang="en-US" sz="12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09401" y="2157028"/>
            <a:ext cx="1345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Inaugural </a:t>
            </a:r>
          </a:p>
          <a:p>
            <a:pPr algn="ctr"/>
            <a:r>
              <a:rPr lang="en-US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199210" y="2106265"/>
            <a:ext cx="1180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</a:p>
          <a:p>
            <a:pPr algn="ctr"/>
            <a:r>
              <a:rPr lang="en-US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endParaRPr lang="en-US" sz="14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840" y="213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D607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About The WGISTA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20" y="2166349"/>
            <a:ext cx="613870" cy="613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28" y="2179189"/>
            <a:ext cx="613870" cy="6138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3"/>
          <a:stretch/>
        </p:blipFill>
        <p:spPr>
          <a:xfrm>
            <a:off x="9902952" y="151080"/>
            <a:ext cx="2275047" cy="5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3840" y="213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D607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The 2019-2023 WGISTA Objectives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3"/>
          <a:stretch/>
        </p:blipFill>
        <p:spPr>
          <a:xfrm>
            <a:off x="9902952" y="160224"/>
            <a:ext cx="2275047" cy="535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716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3840" y="213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D607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3D6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WGISTA Progress Updates, </a:t>
            </a:r>
            <a:r>
              <a:rPr lang="en-US" sz="2800" b="1" dirty="0">
                <a:solidFill>
                  <a:srgbClr val="3D607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of October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3"/>
          <a:stretch/>
        </p:blipFill>
        <p:spPr>
          <a:xfrm>
            <a:off x="9902952" y="160224"/>
            <a:ext cx="2275047" cy="5356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two WGISTA reports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2023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https://wgista.uaeaa.gov.ae/en/Pages/Documents.aspx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leadership transition from SAI UAE to SAI Egypt as Chair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2024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WGISTA is working on a draft work plan for 2025-2026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through December of 2024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the 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 meeting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of 2025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8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6656"/>
            <a:ext cx="7020560" cy="92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1030" y="2506662"/>
            <a:ext cx="10515600" cy="122409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rgbClr val="3D6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3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218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Presented by: Farahnaaz Khakoo-Mausel Ph.D</vt:lpstr>
      <vt:lpstr>AGENDA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Mazen Muhammad AlAkkad</dc:creator>
  <cp:lastModifiedBy>Khakoo, Farahnaaz H</cp:lastModifiedBy>
  <cp:revision>218</cp:revision>
  <dcterms:created xsi:type="dcterms:W3CDTF">2021-04-08T10:16:26Z</dcterms:created>
  <dcterms:modified xsi:type="dcterms:W3CDTF">2024-08-22T12:44:43Z</dcterms:modified>
</cp:coreProperties>
</file>