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64" r:id="rId5"/>
    <p:sldId id="260" r:id="rId6"/>
    <p:sldId id="256" r:id="rId7"/>
    <p:sldId id="257" r:id="rId8"/>
    <p:sldId id="258" r:id="rId9"/>
    <p:sldId id="263" r:id="rId10"/>
    <p:sldId id="259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1CFFFCB-B492-2147-9E2A-90927C3FDC2C}" v="15" dt="2024-10-13T20:40:05.83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42"/>
    <p:restoredTop sz="94643"/>
  </p:normalViewPr>
  <p:slideViewPr>
    <p:cSldViewPr snapToGrid="0">
      <p:cViewPr varScale="1">
        <p:scale>
          <a:sx n="90" d="100"/>
          <a:sy n="90" d="100"/>
        </p:scale>
        <p:origin x="232" y="5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r. Gaurav Kumar" userId="987911be-8858-4ee1-901a-f357611d2350" providerId="ADAL" clId="{AA29080B-AAC6-48B0-B76A-97DBCC885C06}"/>
    <pc:docChg chg="undo custSel delSld modSld">
      <pc:chgData name="Dr. Gaurav Kumar" userId="987911be-8858-4ee1-901a-f357611d2350" providerId="ADAL" clId="{AA29080B-AAC6-48B0-B76A-97DBCC885C06}" dt="2024-10-10T05:35:24.148" v="47" actId="47"/>
      <pc:docMkLst>
        <pc:docMk/>
      </pc:docMkLst>
      <pc:sldChg chg="modSp mod">
        <pc:chgData name="Dr. Gaurav Kumar" userId="987911be-8858-4ee1-901a-f357611d2350" providerId="ADAL" clId="{AA29080B-AAC6-48B0-B76A-97DBCC885C06}" dt="2024-10-10T05:31:13.831" v="3"/>
        <pc:sldMkLst>
          <pc:docMk/>
          <pc:sldMk cId="3971248339" sldId="257"/>
        </pc:sldMkLst>
        <pc:graphicFrameChg chg="mod">
          <ac:chgData name="Dr. Gaurav Kumar" userId="987911be-8858-4ee1-901a-f357611d2350" providerId="ADAL" clId="{AA29080B-AAC6-48B0-B76A-97DBCC885C06}" dt="2024-10-10T05:31:13.831" v="3"/>
          <ac:graphicFrameMkLst>
            <pc:docMk/>
            <pc:sldMk cId="3971248339" sldId="257"/>
            <ac:graphicFrameMk id="5" creationId="{00000000-0000-0000-0000-000000000000}"/>
          </ac:graphicFrameMkLst>
        </pc:graphicFrameChg>
      </pc:sldChg>
      <pc:sldChg chg="modSp mod">
        <pc:chgData name="Dr. Gaurav Kumar" userId="987911be-8858-4ee1-901a-f357611d2350" providerId="ADAL" clId="{AA29080B-AAC6-48B0-B76A-97DBCC885C06}" dt="2024-10-10T05:33:59.664" v="5" actId="2161"/>
        <pc:sldMkLst>
          <pc:docMk/>
          <pc:sldMk cId="4101446356" sldId="258"/>
        </pc:sldMkLst>
        <pc:graphicFrameChg chg="modGraphic">
          <ac:chgData name="Dr. Gaurav Kumar" userId="987911be-8858-4ee1-901a-f357611d2350" providerId="ADAL" clId="{AA29080B-AAC6-48B0-B76A-97DBCC885C06}" dt="2024-10-10T05:33:59.664" v="5" actId="2161"/>
          <ac:graphicFrameMkLst>
            <pc:docMk/>
            <pc:sldMk cId="4101446356" sldId="258"/>
            <ac:graphicFrameMk id="8" creationId="{00000000-0000-0000-0000-000000000000}"/>
          </ac:graphicFrameMkLst>
        </pc:graphicFrameChg>
      </pc:sldChg>
      <pc:sldChg chg="modSp mod">
        <pc:chgData name="Dr. Gaurav Kumar" userId="987911be-8858-4ee1-901a-f357611d2350" providerId="ADAL" clId="{AA29080B-AAC6-48B0-B76A-97DBCC885C06}" dt="2024-10-10T05:35:09.314" v="45" actId="20577"/>
        <pc:sldMkLst>
          <pc:docMk/>
          <pc:sldMk cId="2623602618" sldId="261"/>
        </pc:sldMkLst>
        <pc:spChg chg="mod">
          <ac:chgData name="Dr. Gaurav Kumar" userId="987911be-8858-4ee1-901a-f357611d2350" providerId="ADAL" clId="{AA29080B-AAC6-48B0-B76A-97DBCC885C06}" dt="2024-10-10T05:35:09.314" v="45" actId="20577"/>
          <ac:spMkLst>
            <pc:docMk/>
            <pc:sldMk cId="2623602618" sldId="261"/>
            <ac:spMk id="4" creationId="{00000000-0000-0000-0000-000000000000}"/>
          </ac:spMkLst>
        </pc:spChg>
      </pc:sldChg>
      <pc:sldChg chg="del">
        <pc:chgData name="Dr. Gaurav Kumar" userId="987911be-8858-4ee1-901a-f357611d2350" providerId="ADAL" clId="{AA29080B-AAC6-48B0-B76A-97DBCC885C06}" dt="2024-10-10T05:35:15.520" v="46" actId="2696"/>
        <pc:sldMkLst>
          <pc:docMk/>
          <pc:sldMk cId="977329827" sldId="262"/>
        </pc:sldMkLst>
      </pc:sldChg>
      <pc:sldChg chg="del">
        <pc:chgData name="Dr. Gaurav Kumar" userId="987911be-8858-4ee1-901a-f357611d2350" providerId="ADAL" clId="{AA29080B-AAC6-48B0-B76A-97DBCC885C06}" dt="2024-10-10T05:35:24.148" v="47" actId="47"/>
        <pc:sldMkLst>
          <pc:docMk/>
          <pc:sldMk cId="132179527" sldId="264"/>
        </pc:sldMkLst>
      </pc:sldChg>
    </pc:docChg>
  </pc:docChgLst>
  <pc:docChgLst>
    <pc:chgData name="ATANU DAS" userId="S::atanudas.ir@cag.gov.in::5391c5fe-693b-47e3-82f4-c8946486c22e" providerId="AD" clId="Web-{9DF8F524-499C-4F23-AA9D-0588046A45F0}"/>
    <pc:docChg chg="addSld modSld">
      <pc:chgData name="ATANU DAS" userId="S::atanudas.ir@cag.gov.in::5391c5fe-693b-47e3-82f4-c8946486c22e" providerId="AD" clId="Web-{9DF8F524-499C-4F23-AA9D-0588046A45F0}" dt="2024-10-08T06:14:24.427" v="96"/>
      <pc:docMkLst>
        <pc:docMk/>
      </pc:docMkLst>
      <pc:sldChg chg="addSp modSp">
        <pc:chgData name="ATANU DAS" userId="S::atanudas.ir@cag.gov.in::5391c5fe-693b-47e3-82f4-c8946486c22e" providerId="AD" clId="Web-{9DF8F524-499C-4F23-AA9D-0588046A45F0}" dt="2024-10-08T06:13:56.726" v="91" actId="20577"/>
        <pc:sldMkLst>
          <pc:docMk/>
          <pc:sldMk cId="3676582466" sldId="263"/>
        </pc:sldMkLst>
        <pc:spChg chg="add mod">
          <ac:chgData name="ATANU DAS" userId="S::atanudas.ir@cag.gov.in::5391c5fe-693b-47e3-82f4-c8946486c22e" providerId="AD" clId="Web-{9DF8F524-499C-4F23-AA9D-0588046A45F0}" dt="2024-10-08T06:13:56.726" v="91" actId="20577"/>
          <ac:spMkLst>
            <pc:docMk/>
            <pc:sldMk cId="3676582466" sldId="263"/>
            <ac:spMk id="2" creationId="{1F4477C6-02EF-6815-209F-8F602B3170B7}"/>
          </ac:spMkLst>
        </pc:spChg>
        <pc:spChg chg="mod">
          <ac:chgData name="ATANU DAS" userId="S::atanudas.ir@cag.gov.in::5391c5fe-693b-47e3-82f4-c8946486c22e" providerId="AD" clId="Web-{9DF8F524-499C-4F23-AA9D-0588046A45F0}" dt="2024-10-08T06:13:50.817" v="90" actId="20577"/>
          <ac:spMkLst>
            <pc:docMk/>
            <pc:sldMk cId="3676582466" sldId="263"/>
            <ac:spMk id="4" creationId="{00000000-0000-0000-0000-000000000000}"/>
          </ac:spMkLst>
        </pc:spChg>
      </pc:sldChg>
      <pc:sldChg chg="delSp modSp new">
        <pc:chgData name="ATANU DAS" userId="S::atanudas.ir@cag.gov.in::5391c5fe-693b-47e3-82f4-c8946486c22e" providerId="AD" clId="Web-{9DF8F524-499C-4F23-AA9D-0588046A45F0}" dt="2024-10-08T06:14:24.427" v="96"/>
        <pc:sldMkLst>
          <pc:docMk/>
          <pc:sldMk cId="132179527" sldId="264"/>
        </pc:sldMkLst>
        <pc:spChg chg="del">
          <ac:chgData name="ATANU DAS" userId="S::atanudas.ir@cag.gov.in::5391c5fe-693b-47e3-82f4-c8946486c22e" providerId="AD" clId="Web-{9DF8F524-499C-4F23-AA9D-0588046A45F0}" dt="2024-10-08T06:11:33.190" v="42"/>
          <ac:spMkLst>
            <pc:docMk/>
            <pc:sldMk cId="132179527" sldId="264"/>
            <ac:spMk id="2" creationId="{9E058447-C557-95F5-9110-BA4E52543A5E}"/>
          </ac:spMkLst>
        </pc:spChg>
        <pc:spChg chg="mod">
          <ac:chgData name="ATANU DAS" userId="S::atanudas.ir@cag.gov.in::5391c5fe-693b-47e3-82f4-c8946486c22e" providerId="AD" clId="Web-{9DF8F524-499C-4F23-AA9D-0588046A45F0}" dt="2024-10-08T06:14:24.427" v="96"/>
          <ac:spMkLst>
            <pc:docMk/>
            <pc:sldMk cId="132179527" sldId="264"/>
            <ac:spMk id="3" creationId="{9A887445-067D-6BB5-BAAC-E34068A81F36}"/>
          </ac:spMkLst>
        </pc:spChg>
      </pc:sldChg>
    </pc:docChg>
  </pc:docChgLst>
  <pc:docChgLst>
    <pc:chgData name="Dr. Gaurav Kumar" userId="987911be-8858-4ee1-901a-f357611d2350" providerId="ADAL" clId="{81CFFFCB-B492-2147-9E2A-90927C3FDC2C}"/>
    <pc:docChg chg="undo redo custSel addSld delSld modSld">
      <pc:chgData name="Dr. Gaurav Kumar" userId="987911be-8858-4ee1-901a-f357611d2350" providerId="ADAL" clId="{81CFFFCB-B492-2147-9E2A-90927C3FDC2C}" dt="2024-10-13T20:41:42.906" v="140" actId="26606"/>
      <pc:docMkLst>
        <pc:docMk/>
      </pc:docMkLst>
      <pc:sldChg chg="addSp delSp modSp mod setBg">
        <pc:chgData name="Dr. Gaurav Kumar" userId="987911be-8858-4ee1-901a-f357611d2350" providerId="ADAL" clId="{81CFFFCB-B492-2147-9E2A-90927C3FDC2C}" dt="2024-10-13T11:13:32.169" v="76" actId="26606"/>
        <pc:sldMkLst>
          <pc:docMk/>
          <pc:sldMk cId="3107790569" sldId="256"/>
        </pc:sldMkLst>
        <pc:spChg chg="mod">
          <ac:chgData name="Dr. Gaurav Kumar" userId="987911be-8858-4ee1-901a-f357611d2350" providerId="ADAL" clId="{81CFFFCB-B492-2147-9E2A-90927C3FDC2C}" dt="2024-10-13T11:13:32.169" v="76" actId="26606"/>
          <ac:spMkLst>
            <pc:docMk/>
            <pc:sldMk cId="3107790569" sldId="256"/>
            <ac:spMk id="4" creationId="{00000000-0000-0000-0000-000000000000}"/>
          </ac:spMkLst>
        </pc:spChg>
        <pc:spChg chg="add del">
          <ac:chgData name="Dr. Gaurav Kumar" userId="987911be-8858-4ee1-901a-f357611d2350" providerId="ADAL" clId="{81CFFFCB-B492-2147-9E2A-90927C3FDC2C}" dt="2024-10-13T11:13:32.161" v="75" actId="26606"/>
          <ac:spMkLst>
            <pc:docMk/>
            <pc:sldMk cId="3107790569" sldId="256"/>
            <ac:spMk id="9" creationId="{577D6B2E-37A3-429E-A37C-F30ED6487282}"/>
          </ac:spMkLst>
        </pc:spChg>
        <pc:spChg chg="add del">
          <ac:chgData name="Dr. Gaurav Kumar" userId="987911be-8858-4ee1-901a-f357611d2350" providerId="ADAL" clId="{81CFFFCB-B492-2147-9E2A-90927C3FDC2C}" dt="2024-10-13T11:13:32.161" v="75" actId="26606"/>
          <ac:spMkLst>
            <pc:docMk/>
            <pc:sldMk cId="3107790569" sldId="256"/>
            <ac:spMk id="11" creationId="{5CEAD642-85CF-4750-8432-7C80C901F001}"/>
          </ac:spMkLst>
        </pc:spChg>
        <pc:spChg chg="add del">
          <ac:chgData name="Dr. Gaurav Kumar" userId="987911be-8858-4ee1-901a-f357611d2350" providerId="ADAL" clId="{81CFFFCB-B492-2147-9E2A-90927C3FDC2C}" dt="2024-10-13T11:13:32.161" v="75" actId="26606"/>
          <ac:spMkLst>
            <pc:docMk/>
            <pc:sldMk cId="3107790569" sldId="256"/>
            <ac:spMk id="13" creationId="{FA33EEAE-15D5-4119-8C1E-89D943F911EF}"/>
          </ac:spMkLst>
        </pc:spChg>
        <pc:spChg chg="add del">
          <ac:chgData name="Dr. Gaurav Kumar" userId="987911be-8858-4ee1-901a-f357611d2350" providerId="ADAL" clId="{81CFFFCB-B492-2147-9E2A-90927C3FDC2C}" dt="2024-10-13T11:13:32.161" v="75" actId="26606"/>
          <ac:spMkLst>
            <pc:docMk/>
            <pc:sldMk cId="3107790569" sldId="256"/>
            <ac:spMk id="15" creationId="{730D8B3B-9B80-4025-B934-26DC7D7CD231}"/>
          </ac:spMkLst>
        </pc:spChg>
        <pc:spChg chg="add del">
          <ac:chgData name="Dr. Gaurav Kumar" userId="987911be-8858-4ee1-901a-f357611d2350" providerId="ADAL" clId="{81CFFFCB-B492-2147-9E2A-90927C3FDC2C}" dt="2024-10-13T11:13:32.161" v="75" actId="26606"/>
          <ac:spMkLst>
            <pc:docMk/>
            <pc:sldMk cId="3107790569" sldId="256"/>
            <ac:spMk id="17" creationId="{1064D5D5-227B-4F66-9AEA-46F570E793BD}"/>
          </ac:spMkLst>
        </pc:spChg>
        <pc:spChg chg="add del">
          <ac:chgData name="Dr. Gaurav Kumar" userId="987911be-8858-4ee1-901a-f357611d2350" providerId="ADAL" clId="{81CFFFCB-B492-2147-9E2A-90927C3FDC2C}" dt="2024-10-13T11:13:32.161" v="75" actId="26606"/>
          <ac:spMkLst>
            <pc:docMk/>
            <pc:sldMk cId="3107790569" sldId="256"/>
            <ac:spMk id="19" creationId="{646B67A4-D328-4747-A82B-65E84FA46368}"/>
          </ac:spMkLst>
        </pc:spChg>
        <pc:spChg chg="add del">
          <ac:chgData name="Dr. Gaurav Kumar" userId="987911be-8858-4ee1-901a-f357611d2350" providerId="ADAL" clId="{81CFFFCB-B492-2147-9E2A-90927C3FDC2C}" dt="2024-10-13T11:13:32.161" v="75" actId="26606"/>
          <ac:spMkLst>
            <pc:docMk/>
            <pc:sldMk cId="3107790569" sldId="256"/>
            <ac:spMk id="21" creationId="{B5A1B09C-1565-46F8-B70F-621C5EB48A09}"/>
          </ac:spMkLst>
        </pc:spChg>
        <pc:spChg chg="add del">
          <ac:chgData name="Dr. Gaurav Kumar" userId="987911be-8858-4ee1-901a-f357611d2350" providerId="ADAL" clId="{81CFFFCB-B492-2147-9E2A-90927C3FDC2C}" dt="2024-10-13T11:13:32.161" v="75" actId="26606"/>
          <ac:spMkLst>
            <pc:docMk/>
            <pc:sldMk cId="3107790569" sldId="256"/>
            <ac:spMk id="23" creationId="{8C516CC8-80AC-446C-A56E-9F54B7210402}"/>
          </ac:spMkLst>
        </pc:spChg>
        <pc:spChg chg="add">
          <ac:chgData name="Dr. Gaurav Kumar" userId="987911be-8858-4ee1-901a-f357611d2350" providerId="ADAL" clId="{81CFFFCB-B492-2147-9E2A-90927C3FDC2C}" dt="2024-10-13T11:13:32.169" v="76" actId="26606"/>
          <ac:spMkLst>
            <pc:docMk/>
            <pc:sldMk cId="3107790569" sldId="256"/>
            <ac:spMk id="25" creationId="{6F5A5072-7B47-4D32-B52A-4EBBF590B8A5}"/>
          </ac:spMkLst>
        </pc:spChg>
        <pc:spChg chg="add">
          <ac:chgData name="Dr. Gaurav Kumar" userId="987911be-8858-4ee1-901a-f357611d2350" providerId="ADAL" clId="{81CFFFCB-B492-2147-9E2A-90927C3FDC2C}" dt="2024-10-13T11:13:32.169" v="76" actId="26606"/>
          <ac:spMkLst>
            <pc:docMk/>
            <pc:sldMk cId="3107790569" sldId="256"/>
            <ac:spMk id="26" creationId="{9715DAF0-AE1B-46C9-8A6B-DB2AA05AB91D}"/>
          </ac:spMkLst>
        </pc:spChg>
        <pc:spChg chg="add">
          <ac:chgData name="Dr. Gaurav Kumar" userId="987911be-8858-4ee1-901a-f357611d2350" providerId="ADAL" clId="{81CFFFCB-B492-2147-9E2A-90927C3FDC2C}" dt="2024-10-13T11:13:32.169" v="76" actId="26606"/>
          <ac:spMkLst>
            <pc:docMk/>
            <pc:sldMk cId="3107790569" sldId="256"/>
            <ac:spMk id="27" creationId="{6016219D-510E-4184-9090-6D5578A87BD1}"/>
          </ac:spMkLst>
        </pc:spChg>
        <pc:spChg chg="add">
          <ac:chgData name="Dr. Gaurav Kumar" userId="987911be-8858-4ee1-901a-f357611d2350" providerId="ADAL" clId="{81CFFFCB-B492-2147-9E2A-90927C3FDC2C}" dt="2024-10-13T11:13:32.169" v="76" actId="26606"/>
          <ac:spMkLst>
            <pc:docMk/>
            <pc:sldMk cId="3107790569" sldId="256"/>
            <ac:spMk id="28" creationId="{AFF4A713-7B75-4B21-90D7-5AB19547C728}"/>
          </ac:spMkLst>
        </pc:spChg>
        <pc:spChg chg="add">
          <ac:chgData name="Dr. Gaurav Kumar" userId="987911be-8858-4ee1-901a-f357611d2350" providerId="ADAL" clId="{81CFFFCB-B492-2147-9E2A-90927C3FDC2C}" dt="2024-10-13T11:13:32.169" v="76" actId="26606"/>
          <ac:spMkLst>
            <pc:docMk/>
            <pc:sldMk cId="3107790569" sldId="256"/>
            <ac:spMk id="29" creationId="{DC631C0B-6DA6-4E57-8231-CE32B3434A7E}"/>
          </ac:spMkLst>
        </pc:spChg>
        <pc:spChg chg="add">
          <ac:chgData name="Dr. Gaurav Kumar" userId="987911be-8858-4ee1-901a-f357611d2350" providerId="ADAL" clId="{81CFFFCB-B492-2147-9E2A-90927C3FDC2C}" dt="2024-10-13T11:13:32.169" v="76" actId="26606"/>
          <ac:spMkLst>
            <pc:docMk/>
            <pc:sldMk cId="3107790569" sldId="256"/>
            <ac:spMk id="30" creationId="{C29501E6-A978-4A61-9689-9085AF97A53A}"/>
          </ac:spMkLst>
        </pc:spChg>
      </pc:sldChg>
      <pc:sldChg chg="addSp delSp modSp mod setBg setClrOvrMap">
        <pc:chgData name="Dr. Gaurav Kumar" userId="987911be-8858-4ee1-901a-f357611d2350" providerId="ADAL" clId="{81CFFFCB-B492-2147-9E2A-90927C3FDC2C}" dt="2024-10-13T20:40:40.362" v="135" actId="26606"/>
        <pc:sldMkLst>
          <pc:docMk/>
          <pc:sldMk cId="3971248339" sldId="257"/>
        </pc:sldMkLst>
        <pc:spChg chg="mod">
          <ac:chgData name="Dr. Gaurav Kumar" userId="987911be-8858-4ee1-901a-f357611d2350" providerId="ADAL" clId="{81CFFFCB-B492-2147-9E2A-90927C3FDC2C}" dt="2024-10-13T20:40:40.362" v="135" actId="26606"/>
          <ac:spMkLst>
            <pc:docMk/>
            <pc:sldMk cId="3971248339" sldId="257"/>
            <ac:spMk id="4" creationId="{00000000-0000-0000-0000-000000000000}"/>
          </ac:spMkLst>
        </pc:spChg>
        <pc:spChg chg="add del">
          <ac:chgData name="Dr. Gaurav Kumar" userId="987911be-8858-4ee1-901a-f357611d2350" providerId="ADAL" clId="{81CFFFCB-B492-2147-9E2A-90927C3FDC2C}" dt="2024-10-13T20:40:23.544" v="130" actId="26606"/>
          <ac:spMkLst>
            <pc:docMk/>
            <pc:sldMk cId="3971248339" sldId="257"/>
            <ac:spMk id="10" creationId="{7C432AFE-B3D2-4BFF-BF8F-96C27AFF1AC7}"/>
          </ac:spMkLst>
        </pc:spChg>
        <pc:spChg chg="add del">
          <ac:chgData name="Dr. Gaurav Kumar" userId="987911be-8858-4ee1-901a-f357611d2350" providerId="ADAL" clId="{81CFFFCB-B492-2147-9E2A-90927C3FDC2C}" dt="2024-10-13T20:40:23.544" v="130" actId="26606"/>
          <ac:spMkLst>
            <pc:docMk/>
            <pc:sldMk cId="3971248339" sldId="257"/>
            <ac:spMk id="12" creationId="{AF2F604E-43BE-4DC3-B983-E071523364F8}"/>
          </ac:spMkLst>
        </pc:spChg>
        <pc:spChg chg="add del">
          <ac:chgData name="Dr. Gaurav Kumar" userId="987911be-8858-4ee1-901a-f357611d2350" providerId="ADAL" clId="{81CFFFCB-B492-2147-9E2A-90927C3FDC2C}" dt="2024-10-13T20:40:23.544" v="130" actId="26606"/>
          <ac:spMkLst>
            <pc:docMk/>
            <pc:sldMk cId="3971248339" sldId="257"/>
            <ac:spMk id="14" creationId="{08C9B587-E65E-4B52-B37C-ABEBB6E87928}"/>
          </ac:spMkLst>
        </pc:spChg>
        <pc:spChg chg="add del">
          <ac:chgData name="Dr. Gaurav Kumar" userId="987911be-8858-4ee1-901a-f357611d2350" providerId="ADAL" clId="{81CFFFCB-B492-2147-9E2A-90927C3FDC2C}" dt="2024-10-13T20:40:28.721" v="132" actId="26606"/>
          <ac:spMkLst>
            <pc:docMk/>
            <pc:sldMk cId="3971248339" sldId="257"/>
            <ac:spMk id="16" creationId="{9DECDBF4-02B6-4BB4-B65B-B8107AD6A9E8}"/>
          </ac:spMkLst>
        </pc:spChg>
        <pc:spChg chg="add del">
          <ac:chgData name="Dr. Gaurav Kumar" userId="987911be-8858-4ee1-901a-f357611d2350" providerId="ADAL" clId="{81CFFFCB-B492-2147-9E2A-90927C3FDC2C}" dt="2024-10-13T20:40:28.721" v="132" actId="26606"/>
          <ac:spMkLst>
            <pc:docMk/>
            <pc:sldMk cId="3971248339" sldId="257"/>
            <ac:spMk id="17" creationId="{675FFAD0-2409-47F2-980A-2CF4FFC69BE2}"/>
          </ac:spMkLst>
        </pc:spChg>
        <pc:spChg chg="add del">
          <ac:chgData name="Dr. Gaurav Kumar" userId="987911be-8858-4ee1-901a-f357611d2350" providerId="ADAL" clId="{81CFFFCB-B492-2147-9E2A-90927C3FDC2C}" dt="2024-10-13T20:40:28.721" v="132" actId="26606"/>
          <ac:spMkLst>
            <pc:docMk/>
            <pc:sldMk cId="3971248339" sldId="257"/>
            <ac:spMk id="18" creationId="{CBB2B1F0-0DD6-4744-9A46-7A344FB48E40}"/>
          </ac:spMkLst>
        </pc:spChg>
        <pc:spChg chg="add del">
          <ac:chgData name="Dr. Gaurav Kumar" userId="987911be-8858-4ee1-901a-f357611d2350" providerId="ADAL" clId="{81CFFFCB-B492-2147-9E2A-90927C3FDC2C}" dt="2024-10-13T20:40:28.721" v="132" actId="26606"/>
          <ac:spMkLst>
            <pc:docMk/>
            <pc:sldMk cId="3971248339" sldId="257"/>
            <ac:spMk id="19" creationId="{52D502E5-F6B4-4D58-B4AE-FC466FF15EE8}"/>
          </ac:spMkLst>
        </pc:spChg>
        <pc:spChg chg="add del">
          <ac:chgData name="Dr. Gaurav Kumar" userId="987911be-8858-4ee1-901a-f357611d2350" providerId="ADAL" clId="{81CFFFCB-B492-2147-9E2A-90927C3FDC2C}" dt="2024-10-13T20:40:40.326" v="134" actId="26606"/>
          <ac:spMkLst>
            <pc:docMk/>
            <pc:sldMk cId="3971248339" sldId="257"/>
            <ac:spMk id="21" creationId="{21ED5FCA-9564-42B4-9F52-2CCED8ED60CA}"/>
          </ac:spMkLst>
        </pc:spChg>
        <pc:spChg chg="add del">
          <ac:chgData name="Dr. Gaurav Kumar" userId="987911be-8858-4ee1-901a-f357611d2350" providerId="ADAL" clId="{81CFFFCB-B492-2147-9E2A-90927C3FDC2C}" dt="2024-10-13T20:40:40.326" v="134" actId="26606"/>
          <ac:spMkLst>
            <pc:docMk/>
            <pc:sldMk cId="3971248339" sldId="257"/>
            <ac:spMk id="22" creationId="{081E4A58-353D-44AE-B2FC-2A74E2E400F7}"/>
          </ac:spMkLst>
        </pc:spChg>
        <pc:graphicFrameChg chg="mod modGraphic">
          <ac:chgData name="Dr. Gaurav Kumar" userId="987911be-8858-4ee1-901a-f357611d2350" providerId="ADAL" clId="{81CFFFCB-B492-2147-9E2A-90927C3FDC2C}" dt="2024-10-13T20:40:40.362" v="135" actId="26606"/>
          <ac:graphicFrameMkLst>
            <pc:docMk/>
            <pc:sldMk cId="3971248339" sldId="257"/>
            <ac:graphicFrameMk id="5" creationId="{00000000-0000-0000-0000-000000000000}"/>
          </ac:graphicFrameMkLst>
        </pc:graphicFrameChg>
      </pc:sldChg>
      <pc:sldChg chg="addSp delSp modSp mod setBg">
        <pc:chgData name="Dr. Gaurav Kumar" userId="987911be-8858-4ee1-901a-f357611d2350" providerId="ADAL" clId="{81CFFFCB-B492-2147-9E2A-90927C3FDC2C}" dt="2024-10-13T20:41:42.906" v="140" actId="26606"/>
        <pc:sldMkLst>
          <pc:docMk/>
          <pc:sldMk cId="4101446356" sldId="258"/>
        </pc:sldMkLst>
        <pc:spChg chg="mod">
          <ac:chgData name="Dr. Gaurav Kumar" userId="987911be-8858-4ee1-901a-f357611d2350" providerId="ADAL" clId="{81CFFFCB-B492-2147-9E2A-90927C3FDC2C}" dt="2024-10-13T20:41:42.906" v="140" actId="26606"/>
          <ac:spMkLst>
            <pc:docMk/>
            <pc:sldMk cId="4101446356" sldId="258"/>
            <ac:spMk id="9" creationId="{00000000-0000-0000-0000-000000000000}"/>
          </ac:spMkLst>
        </pc:spChg>
        <pc:spChg chg="add del">
          <ac:chgData name="Dr. Gaurav Kumar" userId="987911be-8858-4ee1-901a-f357611d2350" providerId="ADAL" clId="{81CFFFCB-B492-2147-9E2A-90927C3FDC2C}" dt="2024-10-13T20:41:42.893" v="139" actId="26606"/>
          <ac:spMkLst>
            <pc:docMk/>
            <pc:sldMk cId="4101446356" sldId="258"/>
            <ac:spMk id="14" creationId="{0D7B6173-1D58-48E2-83CF-37350F315F75}"/>
          </ac:spMkLst>
        </pc:spChg>
        <pc:spChg chg="add del">
          <ac:chgData name="Dr. Gaurav Kumar" userId="987911be-8858-4ee1-901a-f357611d2350" providerId="ADAL" clId="{81CFFFCB-B492-2147-9E2A-90927C3FDC2C}" dt="2024-10-13T20:41:42.893" v="139" actId="26606"/>
          <ac:spMkLst>
            <pc:docMk/>
            <pc:sldMk cId="4101446356" sldId="258"/>
            <ac:spMk id="16" creationId="{3D4464D8-FD41-4EA2-9094-791BB1112FFA}"/>
          </ac:spMkLst>
        </pc:spChg>
        <pc:spChg chg="add del">
          <ac:chgData name="Dr. Gaurav Kumar" userId="987911be-8858-4ee1-901a-f357611d2350" providerId="ADAL" clId="{81CFFFCB-B492-2147-9E2A-90927C3FDC2C}" dt="2024-10-13T20:41:42.893" v="139" actId="26606"/>
          <ac:spMkLst>
            <pc:docMk/>
            <pc:sldMk cId="4101446356" sldId="258"/>
            <ac:spMk id="20" creationId="{21BDEC81-16A7-4451-B893-C15000083B77}"/>
          </ac:spMkLst>
        </pc:spChg>
        <pc:spChg chg="add del">
          <ac:chgData name="Dr. Gaurav Kumar" userId="987911be-8858-4ee1-901a-f357611d2350" providerId="ADAL" clId="{81CFFFCB-B492-2147-9E2A-90927C3FDC2C}" dt="2024-10-13T20:41:42.893" v="139" actId="26606"/>
          <ac:spMkLst>
            <pc:docMk/>
            <pc:sldMk cId="4101446356" sldId="258"/>
            <ac:spMk id="22" creationId="{59DF772F-A79B-48F9-8B22-3B11AB306889}"/>
          </ac:spMkLst>
        </pc:spChg>
        <pc:spChg chg="add">
          <ac:chgData name="Dr. Gaurav Kumar" userId="987911be-8858-4ee1-901a-f357611d2350" providerId="ADAL" clId="{81CFFFCB-B492-2147-9E2A-90927C3FDC2C}" dt="2024-10-13T20:41:42.906" v="140" actId="26606"/>
          <ac:spMkLst>
            <pc:docMk/>
            <pc:sldMk cId="4101446356" sldId="258"/>
            <ac:spMk id="24" creationId="{A8384FB5-9ADC-4DDC-881B-597D56F5B15D}"/>
          </ac:spMkLst>
        </pc:spChg>
        <pc:spChg chg="add">
          <ac:chgData name="Dr. Gaurav Kumar" userId="987911be-8858-4ee1-901a-f357611d2350" providerId="ADAL" clId="{81CFFFCB-B492-2147-9E2A-90927C3FDC2C}" dt="2024-10-13T20:41:42.906" v="140" actId="26606"/>
          <ac:spMkLst>
            <pc:docMk/>
            <pc:sldMk cId="4101446356" sldId="258"/>
            <ac:spMk id="25" creationId="{1199E1B1-A8C0-4FE8-A5A8-1CB41D69F857}"/>
          </ac:spMkLst>
        </pc:spChg>
        <pc:spChg chg="add">
          <ac:chgData name="Dr. Gaurav Kumar" userId="987911be-8858-4ee1-901a-f357611d2350" providerId="ADAL" clId="{81CFFFCB-B492-2147-9E2A-90927C3FDC2C}" dt="2024-10-13T20:41:42.906" v="140" actId="26606"/>
          <ac:spMkLst>
            <pc:docMk/>
            <pc:sldMk cId="4101446356" sldId="258"/>
            <ac:spMk id="26" creationId="{84A8DE83-DE75-4B41-9DB4-A7EC0B0DEC0B}"/>
          </ac:spMkLst>
        </pc:spChg>
        <pc:spChg chg="add">
          <ac:chgData name="Dr. Gaurav Kumar" userId="987911be-8858-4ee1-901a-f357611d2350" providerId="ADAL" clId="{81CFFFCB-B492-2147-9E2A-90927C3FDC2C}" dt="2024-10-13T20:41:42.906" v="140" actId="26606"/>
          <ac:spMkLst>
            <pc:docMk/>
            <pc:sldMk cId="4101446356" sldId="258"/>
            <ac:spMk id="27" creationId="{A7009A0A-BEF5-4EAC-AF15-E4F9F002E239}"/>
          </ac:spMkLst>
        </pc:spChg>
        <pc:graphicFrameChg chg="mod ord modGraphic">
          <ac:chgData name="Dr. Gaurav Kumar" userId="987911be-8858-4ee1-901a-f357611d2350" providerId="ADAL" clId="{81CFFFCB-B492-2147-9E2A-90927C3FDC2C}" dt="2024-10-13T20:41:42.906" v="140" actId="26606"/>
          <ac:graphicFrameMkLst>
            <pc:docMk/>
            <pc:sldMk cId="4101446356" sldId="258"/>
            <ac:graphicFrameMk id="8" creationId="{00000000-0000-0000-0000-000000000000}"/>
          </ac:graphicFrameMkLst>
        </pc:graphicFrameChg>
        <pc:picChg chg="add del">
          <ac:chgData name="Dr. Gaurav Kumar" userId="987911be-8858-4ee1-901a-f357611d2350" providerId="ADAL" clId="{81CFFFCB-B492-2147-9E2A-90927C3FDC2C}" dt="2024-10-13T20:41:42.893" v="139" actId="26606"/>
          <ac:picMkLst>
            <pc:docMk/>
            <pc:sldMk cId="4101446356" sldId="258"/>
            <ac:picMk id="18" creationId="{B0DAC8FB-A162-44E3-A606-C855A03A5B09}"/>
          </ac:picMkLst>
        </pc:picChg>
      </pc:sldChg>
      <pc:sldChg chg="addSp delSp modSp mod setBg">
        <pc:chgData name="Dr. Gaurav Kumar" userId="987911be-8858-4ee1-901a-f357611d2350" providerId="ADAL" clId="{81CFFFCB-B492-2147-9E2A-90927C3FDC2C}" dt="2024-10-13T20:38:51.814" v="100" actId="26606"/>
        <pc:sldMkLst>
          <pc:docMk/>
          <pc:sldMk cId="1072000158" sldId="259"/>
        </pc:sldMkLst>
        <pc:spChg chg="mod">
          <ac:chgData name="Dr. Gaurav Kumar" userId="987911be-8858-4ee1-901a-f357611d2350" providerId="ADAL" clId="{81CFFFCB-B492-2147-9E2A-90927C3FDC2C}" dt="2024-10-13T20:38:51.814" v="100" actId="26606"/>
          <ac:spMkLst>
            <pc:docMk/>
            <pc:sldMk cId="1072000158" sldId="259"/>
            <ac:spMk id="2" creationId="{00000000-0000-0000-0000-000000000000}"/>
          </ac:spMkLst>
        </pc:spChg>
        <pc:spChg chg="add del">
          <ac:chgData name="Dr. Gaurav Kumar" userId="987911be-8858-4ee1-901a-f357611d2350" providerId="ADAL" clId="{81CFFFCB-B492-2147-9E2A-90927C3FDC2C}" dt="2024-10-13T20:38:51.807" v="99" actId="26606"/>
          <ac:spMkLst>
            <pc:docMk/>
            <pc:sldMk cId="1072000158" sldId="259"/>
            <ac:spMk id="7" creationId="{3677BAFB-3BD3-41BB-9107-FAE224AE21C4}"/>
          </ac:spMkLst>
        </pc:spChg>
        <pc:spChg chg="add del">
          <ac:chgData name="Dr. Gaurav Kumar" userId="987911be-8858-4ee1-901a-f357611d2350" providerId="ADAL" clId="{81CFFFCB-B492-2147-9E2A-90927C3FDC2C}" dt="2024-10-13T20:38:51.807" v="99" actId="26606"/>
          <ac:spMkLst>
            <pc:docMk/>
            <pc:sldMk cId="1072000158" sldId="259"/>
            <ac:spMk id="9" creationId="{E6823A9B-C188-42D4-847C-3AD928DB145C}"/>
          </ac:spMkLst>
        </pc:spChg>
        <pc:spChg chg="add del">
          <ac:chgData name="Dr. Gaurav Kumar" userId="987911be-8858-4ee1-901a-f357611d2350" providerId="ADAL" clId="{81CFFFCB-B492-2147-9E2A-90927C3FDC2C}" dt="2024-10-13T20:38:51.807" v="99" actId="26606"/>
          <ac:spMkLst>
            <pc:docMk/>
            <pc:sldMk cId="1072000158" sldId="259"/>
            <ac:spMk id="11" creationId="{34B557F3-1A0C-4749-A6DB-EAC082DF390B}"/>
          </ac:spMkLst>
        </pc:spChg>
        <pc:spChg chg="add del">
          <ac:chgData name="Dr. Gaurav Kumar" userId="987911be-8858-4ee1-901a-f357611d2350" providerId="ADAL" clId="{81CFFFCB-B492-2147-9E2A-90927C3FDC2C}" dt="2024-10-13T20:38:51.807" v="99" actId="26606"/>
          <ac:spMkLst>
            <pc:docMk/>
            <pc:sldMk cId="1072000158" sldId="259"/>
            <ac:spMk id="13" creationId="{55D55AA6-3751-494F-868A-DCEDC5CE82BF}"/>
          </ac:spMkLst>
        </pc:spChg>
        <pc:spChg chg="add del">
          <ac:chgData name="Dr. Gaurav Kumar" userId="987911be-8858-4ee1-901a-f357611d2350" providerId="ADAL" clId="{81CFFFCB-B492-2147-9E2A-90927C3FDC2C}" dt="2024-10-13T20:38:51.807" v="99" actId="26606"/>
          <ac:spMkLst>
            <pc:docMk/>
            <pc:sldMk cId="1072000158" sldId="259"/>
            <ac:spMk id="15" creationId="{4D4C00DC-4DC6-4CD2-9E31-F17E6CEBC5A6}"/>
          </ac:spMkLst>
        </pc:spChg>
        <pc:spChg chg="add del">
          <ac:chgData name="Dr. Gaurav Kumar" userId="987911be-8858-4ee1-901a-f357611d2350" providerId="ADAL" clId="{81CFFFCB-B492-2147-9E2A-90927C3FDC2C}" dt="2024-10-13T20:38:51.807" v="99" actId="26606"/>
          <ac:spMkLst>
            <pc:docMk/>
            <pc:sldMk cId="1072000158" sldId="259"/>
            <ac:spMk id="17" creationId="{D82AB1B2-7970-42CF-8BF5-567C69E9FFFB}"/>
          </ac:spMkLst>
        </pc:spChg>
        <pc:spChg chg="add del">
          <ac:chgData name="Dr. Gaurav Kumar" userId="987911be-8858-4ee1-901a-f357611d2350" providerId="ADAL" clId="{81CFFFCB-B492-2147-9E2A-90927C3FDC2C}" dt="2024-10-13T20:38:51.807" v="99" actId="26606"/>
          <ac:spMkLst>
            <pc:docMk/>
            <pc:sldMk cId="1072000158" sldId="259"/>
            <ac:spMk id="23" creationId="{C10FB9CA-E7FA-462C-B537-F1224ED1ACF4}"/>
          </ac:spMkLst>
        </pc:spChg>
        <pc:spChg chg="add del">
          <ac:chgData name="Dr. Gaurav Kumar" userId="987911be-8858-4ee1-901a-f357611d2350" providerId="ADAL" clId="{81CFFFCB-B492-2147-9E2A-90927C3FDC2C}" dt="2024-10-13T20:38:51.807" v="99" actId="26606"/>
          <ac:spMkLst>
            <pc:docMk/>
            <pc:sldMk cId="1072000158" sldId="259"/>
            <ac:spMk id="25" creationId="{D8469AE7-A75B-4F37-850B-EF5974ABED2C}"/>
          </ac:spMkLst>
        </pc:spChg>
        <pc:spChg chg="add">
          <ac:chgData name="Dr. Gaurav Kumar" userId="987911be-8858-4ee1-901a-f357611d2350" providerId="ADAL" clId="{81CFFFCB-B492-2147-9E2A-90927C3FDC2C}" dt="2024-10-13T20:38:51.814" v="100" actId="26606"/>
          <ac:spMkLst>
            <pc:docMk/>
            <pc:sldMk cId="1072000158" sldId="259"/>
            <ac:spMk id="198" creationId="{FFD48BC7-DC40-47DE-87EE-9F4B6ECB9ABB}"/>
          </ac:spMkLst>
        </pc:spChg>
        <pc:spChg chg="add">
          <ac:chgData name="Dr. Gaurav Kumar" userId="987911be-8858-4ee1-901a-f357611d2350" providerId="ADAL" clId="{81CFFFCB-B492-2147-9E2A-90927C3FDC2C}" dt="2024-10-13T20:38:51.814" v="100" actId="26606"/>
          <ac:spMkLst>
            <pc:docMk/>
            <pc:sldMk cId="1072000158" sldId="259"/>
            <ac:spMk id="199" creationId="{E502BBC7-2C76-46F3-BC24-5985BC13DB88}"/>
          </ac:spMkLst>
        </pc:spChg>
        <pc:spChg chg="add">
          <ac:chgData name="Dr. Gaurav Kumar" userId="987911be-8858-4ee1-901a-f357611d2350" providerId="ADAL" clId="{81CFFFCB-B492-2147-9E2A-90927C3FDC2C}" dt="2024-10-13T20:38:51.814" v="100" actId="26606"/>
          <ac:spMkLst>
            <pc:docMk/>
            <pc:sldMk cId="1072000158" sldId="259"/>
            <ac:spMk id="200" creationId="{C7F28D52-2A5F-4D23-81AE-7CB8B591C7AF}"/>
          </ac:spMkLst>
        </pc:spChg>
        <pc:spChg chg="add">
          <ac:chgData name="Dr. Gaurav Kumar" userId="987911be-8858-4ee1-901a-f357611d2350" providerId="ADAL" clId="{81CFFFCB-B492-2147-9E2A-90927C3FDC2C}" dt="2024-10-13T20:38:51.814" v="100" actId="26606"/>
          <ac:spMkLst>
            <pc:docMk/>
            <pc:sldMk cId="1072000158" sldId="259"/>
            <ac:spMk id="201" creationId="{3629484E-3792-4B3D-89AD-7C8A1ED0E0D4}"/>
          </ac:spMkLst>
        </pc:spChg>
        <pc:grpChg chg="add del">
          <ac:chgData name="Dr. Gaurav Kumar" userId="987911be-8858-4ee1-901a-f357611d2350" providerId="ADAL" clId="{81CFFFCB-B492-2147-9E2A-90927C3FDC2C}" dt="2024-10-13T20:38:51.807" v="99" actId="26606"/>
          <ac:grpSpMkLst>
            <pc:docMk/>
            <pc:sldMk cId="1072000158" sldId="259"/>
            <ac:grpSpMk id="19" creationId="{66FB5A75-BDE2-4F12-A95B-C48788A7685C}"/>
          </ac:grpSpMkLst>
        </pc:grpChg>
        <pc:grpChg chg="add del">
          <ac:chgData name="Dr. Gaurav Kumar" userId="987911be-8858-4ee1-901a-f357611d2350" providerId="ADAL" clId="{81CFFFCB-B492-2147-9E2A-90927C3FDC2C}" dt="2024-10-13T20:38:51.807" v="99" actId="26606"/>
          <ac:grpSpMkLst>
            <pc:docMk/>
            <pc:sldMk cId="1072000158" sldId="259"/>
            <ac:grpSpMk id="27" creationId="{63301095-70B2-49AA-8DA9-A35629AD621C}"/>
          </ac:grpSpMkLst>
        </pc:grpChg>
      </pc:sldChg>
      <pc:sldChg chg="addSp delSp modSp mod setBg setClrOvrMap">
        <pc:chgData name="Dr. Gaurav Kumar" userId="987911be-8858-4ee1-901a-f357611d2350" providerId="ADAL" clId="{81CFFFCB-B492-2147-9E2A-90927C3FDC2C}" dt="2024-10-13T11:12:53.130" v="72" actId="27636"/>
        <pc:sldMkLst>
          <pc:docMk/>
          <pc:sldMk cId="1950587059" sldId="260"/>
        </pc:sldMkLst>
        <pc:spChg chg="mod">
          <ac:chgData name="Dr. Gaurav Kumar" userId="987911be-8858-4ee1-901a-f357611d2350" providerId="ADAL" clId="{81CFFFCB-B492-2147-9E2A-90927C3FDC2C}" dt="2024-10-13T11:12:53.130" v="72" actId="27636"/>
          <ac:spMkLst>
            <pc:docMk/>
            <pc:sldMk cId="1950587059" sldId="260"/>
            <ac:spMk id="5" creationId="{00000000-0000-0000-0000-000000000000}"/>
          </ac:spMkLst>
        </pc:spChg>
        <pc:spChg chg="add del">
          <ac:chgData name="Dr. Gaurav Kumar" userId="987911be-8858-4ee1-901a-f357611d2350" providerId="ADAL" clId="{81CFFFCB-B492-2147-9E2A-90927C3FDC2C}" dt="2024-10-13T11:12:51.125" v="68" actId="26606"/>
          <ac:spMkLst>
            <pc:docMk/>
            <pc:sldMk cId="1950587059" sldId="260"/>
            <ac:spMk id="11" creationId="{71B2258F-86CA-4D4D-8270-BC05FCDEBFB3}"/>
          </ac:spMkLst>
        </pc:spChg>
        <pc:spChg chg="add del">
          <ac:chgData name="Dr. Gaurav Kumar" userId="987911be-8858-4ee1-901a-f357611d2350" providerId="ADAL" clId="{81CFFFCB-B492-2147-9E2A-90927C3FDC2C}" dt="2024-10-13T11:12:53.091" v="70" actId="26606"/>
          <ac:spMkLst>
            <pc:docMk/>
            <pc:sldMk cId="1950587059" sldId="260"/>
            <ac:spMk id="15" creationId="{053FB2EE-284F-4C87-AB3D-BBF87A9FAB97}"/>
          </ac:spMkLst>
        </pc:spChg>
        <pc:spChg chg="add">
          <ac:chgData name="Dr. Gaurav Kumar" userId="987911be-8858-4ee1-901a-f357611d2350" providerId="ADAL" clId="{81CFFFCB-B492-2147-9E2A-90927C3FDC2C}" dt="2024-10-13T11:12:53.099" v="71" actId="26606"/>
          <ac:spMkLst>
            <pc:docMk/>
            <pc:sldMk cId="1950587059" sldId="260"/>
            <ac:spMk id="17" creationId="{ECC07320-C2CA-4E29-8481-9D9E143C7788}"/>
          </ac:spMkLst>
        </pc:spChg>
        <pc:spChg chg="add">
          <ac:chgData name="Dr. Gaurav Kumar" userId="987911be-8858-4ee1-901a-f357611d2350" providerId="ADAL" clId="{81CFFFCB-B492-2147-9E2A-90927C3FDC2C}" dt="2024-10-13T11:12:53.099" v="71" actId="26606"/>
          <ac:spMkLst>
            <pc:docMk/>
            <pc:sldMk cId="1950587059" sldId="260"/>
            <ac:spMk id="19" creationId="{178FB36B-5BFE-42CA-BC60-1115E0D95EEC}"/>
          </ac:spMkLst>
        </pc:spChg>
        <pc:grpChg chg="add del">
          <ac:chgData name="Dr. Gaurav Kumar" userId="987911be-8858-4ee1-901a-f357611d2350" providerId="ADAL" clId="{81CFFFCB-B492-2147-9E2A-90927C3FDC2C}" dt="2024-10-13T11:12:53.091" v="70" actId="26606"/>
          <ac:grpSpMkLst>
            <pc:docMk/>
            <pc:sldMk cId="1950587059" sldId="260"/>
            <ac:grpSpMk id="10" creationId="{D2C4BFA1-2075-4901-9E24-E41D1FDD51FD}"/>
          </ac:grpSpMkLst>
        </pc:grpChg>
        <pc:picChg chg="add del">
          <ac:chgData name="Dr. Gaurav Kumar" userId="987911be-8858-4ee1-901a-f357611d2350" providerId="ADAL" clId="{81CFFFCB-B492-2147-9E2A-90927C3FDC2C}" dt="2024-10-13T11:12:51.125" v="68" actId="26606"/>
          <ac:picMkLst>
            <pc:docMk/>
            <pc:sldMk cId="1950587059" sldId="260"/>
            <ac:picMk id="7" creationId="{139ED1EA-D708-FDB7-C797-992E65959F5B}"/>
          </ac:picMkLst>
        </pc:picChg>
        <pc:picChg chg="add">
          <ac:chgData name="Dr. Gaurav Kumar" userId="987911be-8858-4ee1-901a-f357611d2350" providerId="ADAL" clId="{81CFFFCB-B492-2147-9E2A-90927C3FDC2C}" dt="2024-10-13T11:12:53.099" v="71" actId="26606"/>
          <ac:picMkLst>
            <pc:docMk/>
            <pc:sldMk cId="1950587059" sldId="260"/>
            <ac:picMk id="18" creationId="{402EB442-39A2-F0D1-F9DA-B40B15E50455}"/>
          </ac:picMkLst>
        </pc:picChg>
      </pc:sldChg>
      <pc:sldChg chg="modSp del mod">
        <pc:chgData name="Dr. Gaurav Kumar" userId="987911be-8858-4ee1-901a-f357611d2350" providerId="ADAL" clId="{81CFFFCB-B492-2147-9E2A-90927C3FDC2C}" dt="2024-10-13T20:36:39.222" v="88" actId="2696"/>
        <pc:sldMkLst>
          <pc:docMk/>
          <pc:sldMk cId="2623602618" sldId="261"/>
        </pc:sldMkLst>
        <pc:spChg chg="mod">
          <ac:chgData name="Dr. Gaurav Kumar" userId="987911be-8858-4ee1-901a-f357611d2350" providerId="ADAL" clId="{81CFFFCB-B492-2147-9E2A-90927C3FDC2C}" dt="2024-10-13T20:36:22.085" v="86" actId="27636"/>
          <ac:spMkLst>
            <pc:docMk/>
            <pc:sldMk cId="2623602618" sldId="261"/>
            <ac:spMk id="4" creationId="{00000000-0000-0000-0000-000000000000}"/>
          </ac:spMkLst>
        </pc:spChg>
      </pc:sldChg>
      <pc:sldChg chg="addSp delSp modSp mod setBg addAnim">
        <pc:chgData name="Dr. Gaurav Kumar" userId="987911be-8858-4ee1-901a-f357611d2350" providerId="ADAL" clId="{81CFFFCB-B492-2147-9E2A-90927C3FDC2C}" dt="2024-10-13T20:38:32.370" v="97"/>
        <pc:sldMkLst>
          <pc:docMk/>
          <pc:sldMk cId="3676582466" sldId="263"/>
        </pc:sldMkLst>
        <pc:spChg chg="mod ord">
          <ac:chgData name="Dr. Gaurav Kumar" userId="987911be-8858-4ee1-901a-f357611d2350" providerId="ADAL" clId="{81CFFFCB-B492-2147-9E2A-90927C3FDC2C}" dt="2024-10-13T20:38:32.366" v="96" actId="26606"/>
          <ac:spMkLst>
            <pc:docMk/>
            <pc:sldMk cId="3676582466" sldId="263"/>
            <ac:spMk id="2" creationId="{1F4477C6-02EF-6815-209F-8F602B3170B7}"/>
          </ac:spMkLst>
        </pc:spChg>
        <pc:spChg chg="mod">
          <ac:chgData name="Dr. Gaurav Kumar" userId="987911be-8858-4ee1-901a-f357611d2350" providerId="ADAL" clId="{81CFFFCB-B492-2147-9E2A-90927C3FDC2C}" dt="2024-10-13T20:38:32.366" v="96" actId="26606"/>
          <ac:spMkLst>
            <pc:docMk/>
            <pc:sldMk cId="3676582466" sldId="263"/>
            <ac:spMk id="3" creationId="{00000000-0000-0000-0000-000000000000}"/>
          </ac:spMkLst>
        </pc:spChg>
        <pc:spChg chg="mod">
          <ac:chgData name="Dr. Gaurav Kumar" userId="987911be-8858-4ee1-901a-f357611d2350" providerId="ADAL" clId="{81CFFFCB-B492-2147-9E2A-90927C3FDC2C}" dt="2024-10-13T20:38:32.366" v="96" actId="26606"/>
          <ac:spMkLst>
            <pc:docMk/>
            <pc:sldMk cId="3676582466" sldId="263"/>
            <ac:spMk id="4" creationId="{00000000-0000-0000-0000-000000000000}"/>
          </ac:spMkLst>
        </pc:spChg>
        <pc:spChg chg="add del">
          <ac:chgData name="Dr. Gaurav Kumar" userId="987911be-8858-4ee1-901a-f357611d2350" providerId="ADAL" clId="{81CFFFCB-B492-2147-9E2A-90927C3FDC2C}" dt="2024-10-13T20:38:32.366" v="96" actId="26606"/>
          <ac:spMkLst>
            <pc:docMk/>
            <pc:sldMk cId="3676582466" sldId="263"/>
            <ac:spMk id="9" creationId="{6F5A5072-7B47-4D32-B52A-4EBBF590B8A5}"/>
          </ac:spMkLst>
        </pc:spChg>
        <pc:spChg chg="add del">
          <ac:chgData name="Dr. Gaurav Kumar" userId="987911be-8858-4ee1-901a-f357611d2350" providerId="ADAL" clId="{81CFFFCB-B492-2147-9E2A-90927C3FDC2C}" dt="2024-10-13T20:38:32.366" v="96" actId="26606"/>
          <ac:spMkLst>
            <pc:docMk/>
            <pc:sldMk cId="3676582466" sldId="263"/>
            <ac:spMk id="11" creationId="{9715DAF0-AE1B-46C9-8A6B-DB2AA05AB91D}"/>
          </ac:spMkLst>
        </pc:spChg>
        <pc:spChg chg="add del">
          <ac:chgData name="Dr. Gaurav Kumar" userId="987911be-8858-4ee1-901a-f357611d2350" providerId="ADAL" clId="{81CFFFCB-B492-2147-9E2A-90927C3FDC2C}" dt="2024-10-13T20:38:32.366" v="96" actId="26606"/>
          <ac:spMkLst>
            <pc:docMk/>
            <pc:sldMk cId="3676582466" sldId="263"/>
            <ac:spMk id="13" creationId="{6016219D-510E-4184-9090-6D5578A87BD1}"/>
          </ac:spMkLst>
        </pc:spChg>
        <pc:spChg chg="add del">
          <ac:chgData name="Dr. Gaurav Kumar" userId="987911be-8858-4ee1-901a-f357611d2350" providerId="ADAL" clId="{81CFFFCB-B492-2147-9E2A-90927C3FDC2C}" dt="2024-10-13T20:38:32.366" v="96" actId="26606"/>
          <ac:spMkLst>
            <pc:docMk/>
            <pc:sldMk cId="3676582466" sldId="263"/>
            <ac:spMk id="15" creationId="{AFF4A713-7B75-4B21-90D7-5AB19547C728}"/>
          </ac:spMkLst>
        </pc:spChg>
        <pc:spChg chg="add del">
          <ac:chgData name="Dr. Gaurav Kumar" userId="987911be-8858-4ee1-901a-f357611d2350" providerId="ADAL" clId="{81CFFFCB-B492-2147-9E2A-90927C3FDC2C}" dt="2024-10-13T20:38:32.366" v="96" actId="26606"/>
          <ac:spMkLst>
            <pc:docMk/>
            <pc:sldMk cId="3676582466" sldId="263"/>
            <ac:spMk id="17" creationId="{DC631C0B-6DA6-4E57-8231-CE32B3434A7E}"/>
          </ac:spMkLst>
        </pc:spChg>
        <pc:spChg chg="add del">
          <ac:chgData name="Dr. Gaurav Kumar" userId="987911be-8858-4ee1-901a-f357611d2350" providerId="ADAL" clId="{81CFFFCB-B492-2147-9E2A-90927C3FDC2C}" dt="2024-10-13T20:38:32.366" v="96" actId="26606"/>
          <ac:spMkLst>
            <pc:docMk/>
            <pc:sldMk cId="3676582466" sldId="263"/>
            <ac:spMk id="19" creationId="{C29501E6-A978-4A61-9689-9085AF97A53A}"/>
          </ac:spMkLst>
        </pc:spChg>
        <pc:spChg chg="add">
          <ac:chgData name="Dr. Gaurav Kumar" userId="987911be-8858-4ee1-901a-f357611d2350" providerId="ADAL" clId="{81CFFFCB-B492-2147-9E2A-90927C3FDC2C}" dt="2024-10-13T20:38:32.366" v="96" actId="26606"/>
          <ac:spMkLst>
            <pc:docMk/>
            <pc:sldMk cId="3676582466" sldId="263"/>
            <ac:spMk id="25" creationId="{C8320351-9FA2-4A26-885B-BB8F3E4902D2}"/>
          </ac:spMkLst>
        </pc:spChg>
        <pc:spChg chg="add">
          <ac:chgData name="Dr. Gaurav Kumar" userId="987911be-8858-4ee1-901a-f357611d2350" providerId="ADAL" clId="{81CFFFCB-B492-2147-9E2A-90927C3FDC2C}" dt="2024-10-13T20:38:32.366" v="96" actId="26606"/>
          <ac:spMkLst>
            <pc:docMk/>
            <pc:sldMk cId="3676582466" sldId="263"/>
            <ac:spMk id="27" creationId="{68CD2EFB-78C2-4C6E-A6B9-4ED12FAD5B99}"/>
          </ac:spMkLst>
        </pc:spChg>
        <pc:picChg chg="add">
          <ac:chgData name="Dr. Gaurav Kumar" userId="987911be-8858-4ee1-901a-f357611d2350" providerId="ADAL" clId="{81CFFFCB-B492-2147-9E2A-90927C3FDC2C}" dt="2024-10-13T20:38:32.366" v="96" actId="26606"/>
          <ac:picMkLst>
            <pc:docMk/>
            <pc:sldMk cId="3676582466" sldId="263"/>
            <ac:picMk id="21" creationId="{7DC511F1-A236-2B78-30D8-24B32D4C893B}"/>
          </ac:picMkLst>
        </pc:picChg>
      </pc:sldChg>
      <pc:sldChg chg="addSp delSp modSp new mod setBg">
        <pc:chgData name="Dr. Gaurav Kumar" userId="987911be-8858-4ee1-901a-f357611d2350" providerId="ADAL" clId="{81CFFFCB-B492-2147-9E2A-90927C3FDC2C}" dt="2024-10-13T20:41:12.456" v="137" actId="478"/>
        <pc:sldMkLst>
          <pc:docMk/>
          <pc:sldMk cId="87021162" sldId="264"/>
        </pc:sldMkLst>
        <pc:spChg chg="mod">
          <ac:chgData name="Dr. Gaurav Kumar" userId="987911be-8858-4ee1-901a-f357611d2350" providerId="ADAL" clId="{81CFFFCB-B492-2147-9E2A-90927C3FDC2C}" dt="2024-10-13T20:41:09.654" v="136" actId="26606"/>
          <ac:spMkLst>
            <pc:docMk/>
            <pc:sldMk cId="87021162" sldId="264"/>
            <ac:spMk id="2" creationId="{5F414790-4524-4332-FD8E-0F314430B40C}"/>
          </ac:spMkLst>
        </pc:spChg>
        <pc:spChg chg="del mod">
          <ac:chgData name="Dr. Gaurav Kumar" userId="987911be-8858-4ee1-901a-f357611d2350" providerId="ADAL" clId="{81CFFFCB-B492-2147-9E2A-90927C3FDC2C}" dt="2024-10-13T20:41:12.456" v="137" actId="478"/>
          <ac:spMkLst>
            <pc:docMk/>
            <pc:sldMk cId="87021162" sldId="264"/>
            <ac:spMk id="3" creationId="{58A5A4EA-56D1-7DE4-5B31-A743C04E2962}"/>
          </ac:spMkLst>
        </pc:spChg>
        <pc:spChg chg="add del">
          <ac:chgData name="Dr. Gaurav Kumar" userId="987911be-8858-4ee1-901a-f357611d2350" providerId="ADAL" clId="{81CFFFCB-B492-2147-9E2A-90927C3FDC2C}" dt="2024-10-13T20:41:09.654" v="136" actId="26606"/>
          <ac:spMkLst>
            <pc:docMk/>
            <pc:sldMk cId="87021162" sldId="264"/>
            <ac:spMk id="8" creationId="{577D6B2E-37A3-429E-A37C-F30ED6487282}"/>
          </ac:spMkLst>
        </pc:spChg>
        <pc:spChg chg="add del">
          <ac:chgData name="Dr. Gaurav Kumar" userId="987911be-8858-4ee1-901a-f357611d2350" providerId="ADAL" clId="{81CFFFCB-B492-2147-9E2A-90927C3FDC2C}" dt="2024-10-13T20:41:09.654" v="136" actId="26606"/>
          <ac:spMkLst>
            <pc:docMk/>
            <pc:sldMk cId="87021162" sldId="264"/>
            <ac:spMk id="10" creationId="{5CEAD642-85CF-4750-8432-7C80C901F001}"/>
          </ac:spMkLst>
        </pc:spChg>
        <pc:spChg chg="add del">
          <ac:chgData name="Dr. Gaurav Kumar" userId="987911be-8858-4ee1-901a-f357611d2350" providerId="ADAL" clId="{81CFFFCB-B492-2147-9E2A-90927C3FDC2C}" dt="2024-10-13T20:41:09.654" v="136" actId="26606"/>
          <ac:spMkLst>
            <pc:docMk/>
            <pc:sldMk cId="87021162" sldId="264"/>
            <ac:spMk id="12" creationId="{FA33EEAE-15D5-4119-8C1E-89D943F911EF}"/>
          </ac:spMkLst>
        </pc:spChg>
        <pc:spChg chg="add del">
          <ac:chgData name="Dr. Gaurav Kumar" userId="987911be-8858-4ee1-901a-f357611d2350" providerId="ADAL" clId="{81CFFFCB-B492-2147-9E2A-90927C3FDC2C}" dt="2024-10-13T20:41:09.654" v="136" actId="26606"/>
          <ac:spMkLst>
            <pc:docMk/>
            <pc:sldMk cId="87021162" sldId="264"/>
            <ac:spMk id="14" creationId="{730D8B3B-9B80-4025-B934-26DC7D7CD231}"/>
          </ac:spMkLst>
        </pc:spChg>
        <pc:spChg chg="add del">
          <ac:chgData name="Dr. Gaurav Kumar" userId="987911be-8858-4ee1-901a-f357611d2350" providerId="ADAL" clId="{81CFFFCB-B492-2147-9E2A-90927C3FDC2C}" dt="2024-10-13T20:41:09.654" v="136" actId="26606"/>
          <ac:spMkLst>
            <pc:docMk/>
            <pc:sldMk cId="87021162" sldId="264"/>
            <ac:spMk id="16" creationId="{1064D5D5-227B-4F66-9AEA-46F570E793BD}"/>
          </ac:spMkLst>
        </pc:spChg>
        <pc:spChg chg="add del">
          <ac:chgData name="Dr. Gaurav Kumar" userId="987911be-8858-4ee1-901a-f357611d2350" providerId="ADAL" clId="{81CFFFCB-B492-2147-9E2A-90927C3FDC2C}" dt="2024-10-13T20:41:09.654" v="136" actId="26606"/>
          <ac:spMkLst>
            <pc:docMk/>
            <pc:sldMk cId="87021162" sldId="264"/>
            <ac:spMk id="18" creationId="{646B67A4-D328-4747-A82B-65E84FA46368}"/>
          </ac:spMkLst>
        </pc:spChg>
        <pc:spChg chg="add del">
          <ac:chgData name="Dr. Gaurav Kumar" userId="987911be-8858-4ee1-901a-f357611d2350" providerId="ADAL" clId="{81CFFFCB-B492-2147-9E2A-90927C3FDC2C}" dt="2024-10-13T20:41:09.654" v="136" actId="26606"/>
          <ac:spMkLst>
            <pc:docMk/>
            <pc:sldMk cId="87021162" sldId="264"/>
            <ac:spMk id="20" creationId="{B5A1B09C-1565-46F8-B70F-621C5EB48A09}"/>
          </ac:spMkLst>
        </pc:spChg>
        <pc:spChg chg="add del">
          <ac:chgData name="Dr. Gaurav Kumar" userId="987911be-8858-4ee1-901a-f357611d2350" providerId="ADAL" clId="{81CFFFCB-B492-2147-9E2A-90927C3FDC2C}" dt="2024-10-13T20:41:09.654" v="136" actId="26606"/>
          <ac:spMkLst>
            <pc:docMk/>
            <pc:sldMk cId="87021162" sldId="264"/>
            <ac:spMk id="22" creationId="{8C516CC8-80AC-446C-A56E-9F54B7210402}"/>
          </ac:spMkLst>
        </pc:spChg>
        <pc:spChg chg="add">
          <ac:chgData name="Dr. Gaurav Kumar" userId="987911be-8858-4ee1-901a-f357611d2350" providerId="ADAL" clId="{81CFFFCB-B492-2147-9E2A-90927C3FDC2C}" dt="2024-10-13T20:41:09.654" v="136" actId="26606"/>
          <ac:spMkLst>
            <pc:docMk/>
            <pc:sldMk cId="87021162" sldId="264"/>
            <ac:spMk id="27" creationId="{A93898FF-D987-4B0E-BFB4-85F5EB356D4D}"/>
          </ac:spMkLst>
        </pc:spChg>
        <pc:spChg chg="add">
          <ac:chgData name="Dr. Gaurav Kumar" userId="987911be-8858-4ee1-901a-f357611d2350" providerId="ADAL" clId="{81CFFFCB-B492-2147-9E2A-90927C3FDC2C}" dt="2024-10-13T20:41:09.654" v="136" actId="26606"/>
          <ac:spMkLst>
            <pc:docMk/>
            <pc:sldMk cId="87021162" sldId="264"/>
            <ac:spMk id="29" creationId="{FEB84055-029C-4E86-8844-D05D96C024BC}"/>
          </ac:spMkLst>
        </pc:spChg>
        <pc:spChg chg="add">
          <ac:chgData name="Dr. Gaurav Kumar" userId="987911be-8858-4ee1-901a-f357611d2350" providerId="ADAL" clId="{81CFFFCB-B492-2147-9E2A-90927C3FDC2C}" dt="2024-10-13T20:41:09.654" v="136" actId="26606"/>
          <ac:spMkLst>
            <pc:docMk/>
            <pc:sldMk cId="87021162" sldId="264"/>
            <ac:spMk id="33" creationId="{799037F2-4CAF-446B-90DB-1480B247AA69}"/>
          </ac:spMkLst>
        </pc:spChg>
        <pc:spChg chg="add">
          <ac:chgData name="Dr. Gaurav Kumar" userId="987911be-8858-4ee1-901a-f357611d2350" providerId="ADAL" clId="{81CFFFCB-B492-2147-9E2A-90927C3FDC2C}" dt="2024-10-13T20:41:09.654" v="136" actId="26606"/>
          <ac:spMkLst>
            <pc:docMk/>
            <pc:sldMk cId="87021162" sldId="264"/>
            <ac:spMk id="35" creationId="{7128589C-AF3D-49CF-BD92-C1D1D2F5387F}"/>
          </ac:spMkLst>
        </pc:spChg>
        <pc:picChg chg="add">
          <ac:chgData name="Dr. Gaurav Kumar" userId="987911be-8858-4ee1-901a-f357611d2350" providerId="ADAL" clId="{81CFFFCB-B492-2147-9E2A-90927C3FDC2C}" dt="2024-10-13T20:41:09.654" v="136" actId="26606"/>
          <ac:picMkLst>
            <pc:docMk/>
            <pc:sldMk cId="87021162" sldId="264"/>
            <ac:picMk id="31" creationId="{8A2842C0-6210-4FDB-B1FF-C14C927377FB}"/>
          </ac:picMkLst>
        </pc:pic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8AA0641-0E0E-433F-AF42-914204C630AE}" type="doc">
      <dgm:prSet loTypeId="urn:microsoft.com/office/officeart/2005/8/layout/hierarchy4" loCatId="relationship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8A7EEC3F-64FE-4DEA-B056-2E3454E228F0}">
      <dgm:prSet phldrT="[Text]"/>
      <dgm:spPr/>
      <dgm:t>
        <a:bodyPr/>
        <a:lstStyle/>
        <a:p>
          <a:r>
            <a:rPr lang="en-US"/>
            <a:t>KSC Goal Chair Allocation</a:t>
          </a:r>
        </a:p>
      </dgm:t>
    </dgm:pt>
    <dgm:pt modelId="{0939ED49-7AF5-427D-8911-79CB2CA0838D}" type="parTrans" cxnId="{482EB597-DE25-4AE5-BBB9-3BB2FB505B14}">
      <dgm:prSet/>
      <dgm:spPr/>
      <dgm:t>
        <a:bodyPr/>
        <a:lstStyle/>
        <a:p>
          <a:endParaRPr lang="en-US"/>
        </a:p>
      </dgm:t>
    </dgm:pt>
    <dgm:pt modelId="{43C36E70-26F9-47B1-AF38-078D8DD51C89}" type="sibTrans" cxnId="{482EB597-DE25-4AE5-BBB9-3BB2FB505B14}">
      <dgm:prSet/>
      <dgm:spPr/>
      <dgm:t>
        <a:bodyPr/>
        <a:lstStyle/>
        <a:p>
          <a:endParaRPr lang="en-US"/>
        </a:p>
      </dgm:t>
    </dgm:pt>
    <dgm:pt modelId="{155BB109-877D-4D1A-9B38-2722D5A68CA4}">
      <dgm:prSet phldrT="[Text]"/>
      <dgm:spPr/>
      <dgm:t>
        <a:bodyPr/>
        <a:lstStyle/>
        <a:p>
          <a:r>
            <a:rPr lang="en-US" spc="-20" dirty="0"/>
            <a:t>KSC (Goal 3) Balance (December 2023): Euro 93,474.68</a:t>
          </a:r>
          <a:endParaRPr lang="en-US" dirty="0"/>
        </a:p>
      </dgm:t>
    </dgm:pt>
    <dgm:pt modelId="{FFB79F77-E3DC-443B-8644-1A04E4C15B60}" type="parTrans" cxnId="{AB2C4AF8-EE45-484F-885C-84D081DABF2C}">
      <dgm:prSet/>
      <dgm:spPr/>
      <dgm:t>
        <a:bodyPr/>
        <a:lstStyle/>
        <a:p>
          <a:endParaRPr lang="en-US"/>
        </a:p>
      </dgm:t>
    </dgm:pt>
    <dgm:pt modelId="{2E0B3EA0-157B-4CFF-8B38-4BADEF61056D}" type="sibTrans" cxnId="{AB2C4AF8-EE45-484F-885C-84D081DABF2C}">
      <dgm:prSet/>
      <dgm:spPr/>
      <dgm:t>
        <a:bodyPr/>
        <a:lstStyle/>
        <a:p>
          <a:endParaRPr lang="en-US"/>
        </a:p>
      </dgm:t>
    </dgm:pt>
    <dgm:pt modelId="{DEF88742-E703-48A7-8303-0CDC0DFE5BC6}">
      <dgm:prSet phldrT="[Text]"/>
      <dgm:spPr/>
      <dgm:t>
        <a:bodyPr/>
        <a:lstStyle/>
        <a:p>
          <a:r>
            <a:rPr lang="en-US" spc="-20"/>
            <a:t>Proposed to approve fund allotment for</a:t>
          </a:r>
        </a:p>
        <a:p>
          <a:r>
            <a:rPr lang="en-US" spc="-20"/>
            <a:t>1. INTOSAI Community Portal</a:t>
          </a:r>
        </a:p>
        <a:p>
          <a:r>
            <a:rPr lang="en-US" spc="-20"/>
            <a:t>2. Working Groups</a:t>
          </a:r>
          <a:endParaRPr lang="en-US"/>
        </a:p>
      </dgm:t>
    </dgm:pt>
    <dgm:pt modelId="{F2F83712-D74B-447F-BDE7-976E4907233E}" type="parTrans" cxnId="{02C4F27A-B93B-4F1D-BE4E-CFF9E1A1C9DC}">
      <dgm:prSet/>
      <dgm:spPr/>
      <dgm:t>
        <a:bodyPr/>
        <a:lstStyle/>
        <a:p>
          <a:endParaRPr lang="en-US"/>
        </a:p>
      </dgm:t>
    </dgm:pt>
    <dgm:pt modelId="{90FAF036-C788-48B9-9E20-85662792486C}" type="sibTrans" cxnId="{02C4F27A-B93B-4F1D-BE4E-CFF9E1A1C9DC}">
      <dgm:prSet/>
      <dgm:spPr/>
      <dgm:t>
        <a:bodyPr/>
        <a:lstStyle/>
        <a:p>
          <a:endParaRPr lang="en-US"/>
        </a:p>
      </dgm:t>
    </dgm:pt>
    <dgm:pt modelId="{D6BB3DA0-1882-4D92-A24E-2C1E40BA4C37}">
      <dgm:prSet phldrT="[Text]"/>
      <dgm:spPr/>
      <dgm:t>
        <a:bodyPr/>
        <a:lstStyle/>
        <a:p>
          <a:r>
            <a:rPr lang="en-US" spc="-20" dirty="0"/>
            <a:t>KSC (Goal 3) Receipts (2024): Euro 27,702.30</a:t>
          </a:r>
          <a:endParaRPr lang="en-US" dirty="0"/>
        </a:p>
      </dgm:t>
    </dgm:pt>
    <dgm:pt modelId="{79EFD620-4A3B-4B09-BA6E-289D153E69F4}" type="parTrans" cxnId="{28A03C28-5F5D-401A-BE30-B74E1CBDF321}">
      <dgm:prSet/>
      <dgm:spPr/>
      <dgm:t>
        <a:bodyPr/>
        <a:lstStyle/>
        <a:p>
          <a:endParaRPr lang="en-US"/>
        </a:p>
      </dgm:t>
    </dgm:pt>
    <dgm:pt modelId="{C7B94897-0683-4F1D-B6E2-F989471B05B7}" type="sibTrans" cxnId="{28A03C28-5F5D-401A-BE30-B74E1CBDF321}">
      <dgm:prSet/>
      <dgm:spPr/>
      <dgm:t>
        <a:bodyPr/>
        <a:lstStyle/>
        <a:p>
          <a:endParaRPr lang="en-US"/>
        </a:p>
      </dgm:t>
    </dgm:pt>
    <dgm:pt modelId="{B5FCE4F7-C0D2-AC48-9C3A-AF85750304FC}" type="pres">
      <dgm:prSet presAssocID="{68AA0641-0E0E-433F-AF42-914204C630AE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525338BC-4BAB-6B4C-981C-ED9A36204B3D}" type="pres">
      <dgm:prSet presAssocID="{8A7EEC3F-64FE-4DEA-B056-2E3454E228F0}" presName="vertOne" presStyleCnt="0"/>
      <dgm:spPr/>
    </dgm:pt>
    <dgm:pt modelId="{6BEC0C43-8DF2-FA44-842C-F33CA1912000}" type="pres">
      <dgm:prSet presAssocID="{8A7EEC3F-64FE-4DEA-B056-2E3454E228F0}" presName="txOne" presStyleLbl="node0" presStyleIdx="0" presStyleCnt="1">
        <dgm:presLayoutVars>
          <dgm:chPref val="3"/>
        </dgm:presLayoutVars>
      </dgm:prSet>
      <dgm:spPr/>
    </dgm:pt>
    <dgm:pt modelId="{6B755C95-0EA4-CD4F-BFBC-240664D9F34F}" type="pres">
      <dgm:prSet presAssocID="{8A7EEC3F-64FE-4DEA-B056-2E3454E228F0}" presName="parTransOne" presStyleCnt="0"/>
      <dgm:spPr/>
    </dgm:pt>
    <dgm:pt modelId="{BBD4DF96-C928-CC48-B4AA-535A81E94701}" type="pres">
      <dgm:prSet presAssocID="{8A7EEC3F-64FE-4DEA-B056-2E3454E228F0}" presName="horzOne" presStyleCnt="0"/>
      <dgm:spPr/>
    </dgm:pt>
    <dgm:pt modelId="{A5ABE57E-AD76-5743-9E6B-6993C5542935}" type="pres">
      <dgm:prSet presAssocID="{155BB109-877D-4D1A-9B38-2722D5A68CA4}" presName="vertTwo" presStyleCnt="0"/>
      <dgm:spPr/>
    </dgm:pt>
    <dgm:pt modelId="{FBEC84B6-9352-7748-A3F3-D21DE7085B6E}" type="pres">
      <dgm:prSet presAssocID="{155BB109-877D-4D1A-9B38-2722D5A68CA4}" presName="txTwo" presStyleLbl="node2" presStyleIdx="0" presStyleCnt="3">
        <dgm:presLayoutVars>
          <dgm:chPref val="3"/>
        </dgm:presLayoutVars>
      </dgm:prSet>
      <dgm:spPr/>
    </dgm:pt>
    <dgm:pt modelId="{2082BA6D-A655-A540-AFB5-660120916809}" type="pres">
      <dgm:prSet presAssocID="{155BB109-877D-4D1A-9B38-2722D5A68CA4}" presName="horzTwo" presStyleCnt="0"/>
      <dgm:spPr/>
    </dgm:pt>
    <dgm:pt modelId="{0BA7E948-4DAC-F44E-A62A-04DC5D86BD6F}" type="pres">
      <dgm:prSet presAssocID="{2E0B3EA0-157B-4CFF-8B38-4BADEF61056D}" presName="sibSpaceTwo" presStyleCnt="0"/>
      <dgm:spPr/>
    </dgm:pt>
    <dgm:pt modelId="{9969272C-BB84-D645-8F49-7F7868456C5D}" type="pres">
      <dgm:prSet presAssocID="{D6BB3DA0-1882-4D92-A24E-2C1E40BA4C37}" presName="vertTwo" presStyleCnt="0"/>
      <dgm:spPr/>
    </dgm:pt>
    <dgm:pt modelId="{7E83748A-DF99-204C-B3B1-8E3662F0805B}" type="pres">
      <dgm:prSet presAssocID="{D6BB3DA0-1882-4D92-A24E-2C1E40BA4C37}" presName="txTwo" presStyleLbl="node2" presStyleIdx="1" presStyleCnt="3">
        <dgm:presLayoutVars>
          <dgm:chPref val="3"/>
        </dgm:presLayoutVars>
      </dgm:prSet>
      <dgm:spPr/>
    </dgm:pt>
    <dgm:pt modelId="{FD4D16BC-0B5B-3C4C-878A-18D62A0DC8D0}" type="pres">
      <dgm:prSet presAssocID="{D6BB3DA0-1882-4D92-A24E-2C1E40BA4C37}" presName="horzTwo" presStyleCnt="0"/>
      <dgm:spPr/>
    </dgm:pt>
    <dgm:pt modelId="{42196086-C0EC-D648-9682-42842C0A5C54}" type="pres">
      <dgm:prSet presAssocID="{C7B94897-0683-4F1D-B6E2-F989471B05B7}" presName="sibSpaceTwo" presStyleCnt="0"/>
      <dgm:spPr/>
    </dgm:pt>
    <dgm:pt modelId="{059EC57F-7645-2144-855F-700FEFC9F68D}" type="pres">
      <dgm:prSet presAssocID="{DEF88742-E703-48A7-8303-0CDC0DFE5BC6}" presName="vertTwo" presStyleCnt="0"/>
      <dgm:spPr/>
    </dgm:pt>
    <dgm:pt modelId="{7CC1DC97-C50A-0A43-85FF-36E159126F4D}" type="pres">
      <dgm:prSet presAssocID="{DEF88742-E703-48A7-8303-0CDC0DFE5BC6}" presName="txTwo" presStyleLbl="node2" presStyleIdx="2" presStyleCnt="3">
        <dgm:presLayoutVars>
          <dgm:chPref val="3"/>
        </dgm:presLayoutVars>
      </dgm:prSet>
      <dgm:spPr/>
    </dgm:pt>
    <dgm:pt modelId="{30DFC67E-228C-784E-BEE0-3A175FFEEBC0}" type="pres">
      <dgm:prSet presAssocID="{DEF88742-E703-48A7-8303-0CDC0DFE5BC6}" presName="horzTwo" presStyleCnt="0"/>
      <dgm:spPr/>
    </dgm:pt>
  </dgm:ptLst>
  <dgm:cxnLst>
    <dgm:cxn modelId="{FAAAF51C-8DC9-DD46-BFB3-7FCF6B071ECA}" type="presOf" srcId="{68AA0641-0E0E-433F-AF42-914204C630AE}" destId="{B5FCE4F7-C0D2-AC48-9C3A-AF85750304FC}" srcOrd="0" destOrd="0" presId="urn:microsoft.com/office/officeart/2005/8/layout/hierarchy4"/>
    <dgm:cxn modelId="{28A03C28-5F5D-401A-BE30-B74E1CBDF321}" srcId="{8A7EEC3F-64FE-4DEA-B056-2E3454E228F0}" destId="{D6BB3DA0-1882-4D92-A24E-2C1E40BA4C37}" srcOrd="1" destOrd="0" parTransId="{79EFD620-4A3B-4B09-BA6E-289D153E69F4}" sibTransId="{C7B94897-0683-4F1D-B6E2-F989471B05B7}"/>
    <dgm:cxn modelId="{AAA2F130-DA18-5E43-8AD5-2F9752F34041}" type="presOf" srcId="{8A7EEC3F-64FE-4DEA-B056-2E3454E228F0}" destId="{6BEC0C43-8DF2-FA44-842C-F33CA1912000}" srcOrd="0" destOrd="0" presId="urn:microsoft.com/office/officeart/2005/8/layout/hierarchy4"/>
    <dgm:cxn modelId="{990EF96D-4F6C-6443-9D55-80264DCB481D}" type="presOf" srcId="{155BB109-877D-4D1A-9B38-2722D5A68CA4}" destId="{FBEC84B6-9352-7748-A3F3-D21DE7085B6E}" srcOrd="0" destOrd="0" presId="urn:microsoft.com/office/officeart/2005/8/layout/hierarchy4"/>
    <dgm:cxn modelId="{02C4F27A-B93B-4F1D-BE4E-CFF9E1A1C9DC}" srcId="{8A7EEC3F-64FE-4DEA-B056-2E3454E228F0}" destId="{DEF88742-E703-48A7-8303-0CDC0DFE5BC6}" srcOrd="2" destOrd="0" parTransId="{F2F83712-D74B-447F-BDE7-976E4907233E}" sibTransId="{90FAF036-C788-48B9-9E20-85662792486C}"/>
    <dgm:cxn modelId="{482EB597-DE25-4AE5-BBB9-3BB2FB505B14}" srcId="{68AA0641-0E0E-433F-AF42-914204C630AE}" destId="{8A7EEC3F-64FE-4DEA-B056-2E3454E228F0}" srcOrd="0" destOrd="0" parTransId="{0939ED49-7AF5-427D-8911-79CB2CA0838D}" sibTransId="{43C36E70-26F9-47B1-AF38-078D8DD51C89}"/>
    <dgm:cxn modelId="{A6B81DA4-783A-A248-945E-DA361A7F3EF2}" type="presOf" srcId="{D6BB3DA0-1882-4D92-A24E-2C1E40BA4C37}" destId="{7E83748A-DF99-204C-B3B1-8E3662F0805B}" srcOrd="0" destOrd="0" presId="urn:microsoft.com/office/officeart/2005/8/layout/hierarchy4"/>
    <dgm:cxn modelId="{937E53F7-209B-F440-A1BF-0731BA291811}" type="presOf" srcId="{DEF88742-E703-48A7-8303-0CDC0DFE5BC6}" destId="{7CC1DC97-C50A-0A43-85FF-36E159126F4D}" srcOrd="0" destOrd="0" presId="urn:microsoft.com/office/officeart/2005/8/layout/hierarchy4"/>
    <dgm:cxn modelId="{AB2C4AF8-EE45-484F-885C-84D081DABF2C}" srcId="{8A7EEC3F-64FE-4DEA-B056-2E3454E228F0}" destId="{155BB109-877D-4D1A-9B38-2722D5A68CA4}" srcOrd="0" destOrd="0" parTransId="{FFB79F77-E3DC-443B-8644-1A04E4C15B60}" sibTransId="{2E0B3EA0-157B-4CFF-8B38-4BADEF61056D}"/>
    <dgm:cxn modelId="{3DBE67B5-22AE-9B49-9F33-326EA42A764F}" type="presParOf" srcId="{B5FCE4F7-C0D2-AC48-9C3A-AF85750304FC}" destId="{525338BC-4BAB-6B4C-981C-ED9A36204B3D}" srcOrd="0" destOrd="0" presId="urn:microsoft.com/office/officeart/2005/8/layout/hierarchy4"/>
    <dgm:cxn modelId="{F314CDEA-89AF-C545-911D-9A8B0134AAF3}" type="presParOf" srcId="{525338BC-4BAB-6B4C-981C-ED9A36204B3D}" destId="{6BEC0C43-8DF2-FA44-842C-F33CA1912000}" srcOrd="0" destOrd="0" presId="urn:microsoft.com/office/officeart/2005/8/layout/hierarchy4"/>
    <dgm:cxn modelId="{471DA615-E3E4-7E4F-BDC7-C37EDE5368B8}" type="presParOf" srcId="{525338BC-4BAB-6B4C-981C-ED9A36204B3D}" destId="{6B755C95-0EA4-CD4F-BFBC-240664D9F34F}" srcOrd="1" destOrd="0" presId="urn:microsoft.com/office/officeart/2005/8/layout/hierarchy4"/>
    <dgm:cxn modelId="{5DF60E9F-1A9B-454F-8B86-3BACB3FB7247}" type="presParOf" srcId="{525338BC-4BAB-6B4C-981C-ED9A36204B3D}" destId="{BBD4DF96-C928-CC48-B4AA-535A81E94701}" srcOrd="2" destOrd="0" presId="urn:microsoft.com/office/officeart/2005/8/layout/hierarchy4"/>
    <dgm:cxn modelId="{66A800B8-CC5D-3E47-84A0-2ADDFFC84397}" type="presParOf" srcId="{BBD4DF96-C928-CC48-B4AA-535A81E94701}" destId="{A5ABE57E-AD76-5743-9E6B-6993C5542935}" srcOrd="0" destOrd="0" presId="urn:microsoft.com/office/officeart/2005/8/layout/hierarchy4"/>
    <dgm:cxn modelId="{E48225AA-2040-8F43-B91D-97A9DBCF8F1C}" type="presParOf" srcId="{A5ABE57E-AD76-5743-9E6B-6993C5542935}" destId="{FBEC84B6-9352-7748-A3F3-D21DE7085B6E}" srcOrd="0" destOrd="0" presId="urn:microsoft.com/office/officeart/2005/8/layout/hierarchy4"/>
    <dgm:cxn modelId="{63BACA0B-106A-6C44-AC6C-80CD471F1502}" type="presParOf" srcId="{A5ABE57E-AD76-5743-9E6B-6993C5542935}" destId="{2082BA6D-A655-A540-AFB5-660120916809}" srcOrd="1" destOrd="0" presId="urn:microsoft.com/office/officeart/2005/8/layout/hierarchy4"/>
    <dgm:cxn modelId="{5FA92974-0DBD-F74B-A408-295272A3FCA7}" type="presParOf" srcId="{BBD4DF96-C928-CC48-B4AA-535A81E94701}" destId="{0BA7E948-4DAC-F44E-A62A-04DC5D86BD6F}" srcOrd="1" destOrd="0" presId="urn:microsoft.com/office/officeart/2005/8/layout/hierarchy4"/>
    <dgm:cxn modelId="{F024A430-DEBF-BA40-8976-6B5991046FC5}" type="presParOf" srcId="{BBD4DF96-C928-CC48-B4AA-535A81E94701}" destId="{9969272C-BB84-D645-8F49-7F7868456C5D}" srcOrd="2" destOrd="0" presId="urn:microsoft.com/office/officeart/2005/8/layout/hierarchy4"/>
    <dgm:cxn modelId="{6A59A520-AA08-6841-9D8F-63A0A54CB1B6}" type="presParOf" srcId="{9969272C-BB84-D645-8F49-7F7868456C5D}" destId="{7E83748A-DF99-204C-B3B1-8E3662F0805B}" srcOrd="0" destOrd="0" presId="urn:microsoft.com/office/officeart/2005/8/layout/hierarchy4"/>
    <dgm:cxn modelId="{232045EC-173F-FF43-9203-F48BC1262BFB}" type="presParOf" srcId="{9969272C-BB84-D645-8F49-7F7868456C5D}" destId="{FD4D16BC-0B5B-3C4C-878A-18D62A0DC8D0}" srcOrd="1" destOrd="0" presId="urn:microsoft.com/office/officeart/2005/8/layout/hierarchy4"/>
    <dgm:cxn modelId="{B0B423CD-C0BA-B647-AD00-E2E6671B93BD}" type="presParOf" srcId="{BBD4DF96-C928-CC48-B4AA-535A81E94701}" destId="{42196086-C0EC-D648-9682-42842C0A5C54}" srcOrd="3" destOrd="0" presId="urn:microsoft.com/office/officeart/2005/8/layout/hierarchy4"/>
    <dgm:cxn modelId="{67A4428C-1B66-E648-9B8D-F446ECB02C13}" type="presParOf" srcId="{BBD4DF96-C928-CC48-B4AA-535A81E94701}" destId="{059EC57F-7645-2144-855F-700FEFC9F68D}" srcOrd="4" destOrd="0" presId="urn:microsoft.com/office/officeart/2005/8/layout/hierarchy4"/>
    <dgm:cxn modelId="{69F87492-1D33-9D46-9E56-C32F7AAF5499}" type="presParOf" srcId="{059EC57F-7645-2144-855F-700FEFC9F68D}" destId="{7CC1DC97-C50A-0A43-85FF-36E159126F4D}" srcOrd="0" destOrd="0" presId="urn:microsoft.com/office/officeart/2005/8/layout/hierarchy4"/>
    <dgm:cxn modelId="{28EEDB1C-9628-7743-9E94-C525D499F0E3}" type="presParOf" srcId="{059EC57F-7645-2144-855F-700FEFC9F68D}" destId="{30DFC67E-228C-784E-BEE0-3A175FFEEBC0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BEC0C43-8DF2-FA44-842C-F33CA1912000}">
      <dsp:nvSpPr>
        <dsp:cNvPr id="0" name=""/>
        <dsp:cNvSpPr/>
      </dsp:nvSpPr>
      <dsp:spPr>
        <a:xfrm>
          <a:off x="3779" y="230"/>
          <a:ext cx="10508041" cy="2037565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500" kern="1200"/>
            <a:t>KSC Goal Chair Allocation</a:t>
          </a:r>
        </a:p>
      </dsp:txBody>
      <dsp:txXfrm>
        <a:off x="63457" y="59908"/>
        <a:ext cx="10388685" cy="1918209"/>
      </dsp:txXfrm>
    </dsp:sp>
    <dsp:sp modelId="{FBEC84B6-9352-7748-A3F3-D21DE7085B6E}">
      <dsp:nvSpPr>
        <dsp:cNvPr id="0" name=""/>
        <dsp:cNvSpPr/>
      </dsp:nvSpPr>
      <dsp:spPr>
        <a:xfrm>
          <a:off x="3779" y="2313542"/>
          <a:ext cx="3316932" cy="2037565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spc="-20" dirty="0"/>
            <a:t>KSC (Goal 3) Balance (December 2023): Euro 93,474.68</a:t>
          </a:r>
          <a:endParaRPr lang="en-US" sz="2100" kern="1200" dirty="0"/>
        </a:p>
      </dsp:txBody>
      <dsp:txXfrm>
        <a:off x="63457" y="2373220"/>
        <a:ext cx="3197576" cy="1918209"/>
      </dsp:txXfrm>
    </dsp:sp>
    <dsp:sp modelId="{7E83748A-DF99-204C-B3B1-8E3662F0805B}">
      <dsp:nvSpPr>
        <dsp:cNvPr id="0" name=""/>
        <dsp:cNvSpPr/>
      </dsp:nvSpPr>
      <dsp:spPr>
        <a:xfrm>
          <a:off x="3599333" y="2313542"/>
          <a:ext cx="3316932" cy="2037565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spc="-20" dirty="0"/>
            <a:t>KSC (Goal 3) Receipts (2024): Euro 27,702.30</a:t>
          </a:r>
          <a:endParaRPr lang="en-US" sz="2100" kern="1200" dirty="0"/>
        </a:p>
      </dsp:txBody>
      <dsp:txXfrm>
        <a:off x="3659011" y="2373220"/>
        <a:ext cx="3197576" cy="1918209"/>
      </dsp:txXfrm>
    </dsp:sp>
    <dsp:sp modelId="{7CC1DC97-C50A-0A43-85FF-36E159126F4D}">
      <dsp:nvSpPr>
        <dsp:cNvPr id="0" name=""/>
        <dsp:cNvSpPr/>
      </dsp:nvSpPr>
      <dsp:spPr>
        <a:xfrm>
          <a:off x="7194888" y="2313542"/>
          <a:ext cx="3316932" cy="2037565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spc="-20"/>
            <a:t>Proposed to approve fund allotment for</a:t>
          </a:r>
        </a:p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spc="-20"/>
            <a:t>1. INTOSAI Community Portal</a:t>
          </a:r>
        </a:p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spc="-20"/>
            <a:t>2. Working Groups</a:t>
          </a:r>
          <a:endParaRPr lang="en-US" sz="2100" kern="1200"/>
        </a:p>
      </dsp:txBody>
      <dsp:txXfrm>
        <a:off x="7254566" y="2373220"/>
        <a:ext cx="3197576" cy="191820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C0EDB-4EB9-4B0C-884E-60DCBEA2179C}" type="datetimeFigureOut">
              <a:rPr lang="en-IN" smtClean="0"/>
              <a:t>13/10/24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B3D17-45BA-436E-9323-D40C90534B0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360798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C0EDB-4EB9-4B0C-884E-60DCBEA2179C}" type="datetimeFigureOut">
              <a:rPr lang="en-IN" smtClean="0"/>
              <a:t>13/10/24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B3D17-45BA-436E-9323-D40C90534B0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525746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C0EDB-4EB9-4B0C-884E-60DCBEA2179C}" type="datetimeFigureOut">
              <a:rPr lang="en-IN" smtClean="0"/>
              <a:t>13/10/24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B3D17-45BA-436E-9323-D40C90534B0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264965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C0EDB-4EB9-4B0C-884E-60DCBEA2179C}" type="datetimeFigureOut">
              <a:rPr lang="en-IN" smtClean="0"/>
              <a:t>13/10/24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B3D17-45BA-436E-9323-D40C90534B0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126945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C0EDB-4EB9-4B0C-884E-60DCBEA2179C}" type="datetimeFigureOut">
              <a:rPr lang="en-IN" smtClean="0"/>
              <a:t>13/10/24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B3D17-45BA-436E-9323-D40C90534B0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475682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C0EDB-4EB9-4B0C-884E-60DCBEA2179C}" type="datetimeFigureOut">
              <a:rPr lang="en-IN" smtClean="0"/>
              <a:t>13/10/24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B3D17-45BA-436E-9323-D40C90534B0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410373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C0EDB-4EB9-4B0C-884E-60DCBEA2179C}" type="datetimeFigureOut">
              <a:rPr lang="en-IN" smtClean="0"/>
              <a:t>13/10/24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B3D17-45BA-436E-9323-D40C90534B0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486498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C0EDB-4EB9-4B0C-884E-60DCBEA2179C}" type="datetimeFigureOut">
              <a:rPr lang="en-IN" smtClean="0"/>
              <a:t>13/10/24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B3D17-45BA-436E-9323-D40C90534B0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242422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C0EDB-4EB9-4B0C-884E-60DCBEA2179C}" type="datetimeFigureOut">
              <a:rPr lang="en-IN" smtClean="0"/>
              <a:t>13/10/24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B3D17-45BA-436E-9323-D40C90534B0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898580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C0EDB-4EB9-4B0C-884E-60DCBEA2179C}" type="datetimeFigureOut">
              <a:rPr lang="en-IN" smtClean="0"/>
              <a:t>13/10/24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B3D17-45BA-436E-9323-D40C90534B0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070273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C0EDB-4EB9-4B0C-884E-60DCBEA2179C}" type="datetimeFigureOut">
              <a:rPr lang="en-IN" smtClean="0"/>
              <a:t>13/10/24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B3D17-45BA-436E-9323-D40C90534B0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568805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0C0EDB-4EB9-4B0C-884E-60DCBEA2179C}" type="datetimeFigureOut">
              <a:rPr lang="en-IN" smtClean="0"/>
              <a:t>13/10/24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DB3D17-45BA-436E-9323-D40C90534B0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187598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ntosaicommunity.net/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7" name="Rectangle 26">
            <a:extLst>
              <a:ext uri="{FF2B5EF4-FFF2-40B4-BE49-F238E27FC236}">
                <a16:creationId xmlns:a16="http://schemas.microsoft.com/office/drawing/2014/main" id="{A93898FF-D987-4B0E-BFB4-85F5EB356D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FEB84055-029C-4E86-8844-D05D96C024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31" name="Picture 30">
            <a:extLst>
              <a:ext uri="{FF2B5EF4-FFF2-40B4-BE49-F238E27FC236}">
                <a16:creationId xmlns:a16="http://schemas.microsoft.com/office/drawing/2014/main" id="{8A2842C0-6210-4FDB-B1FF-C14C927377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952" cy="6862380"/>
          </a:xfrm>
          <a:prstGeom prst="rect">
            <a:avLst/>
          </a:prstGeom>
        </p:spPr>
      </p:pic>
      <p:sp>
        <p:nvSpPr>
          <p:cNvPr id="33" name="Rectangle 32">
            <a:extLst>
              <a:ext uri="{FF2B5EF4-FFF2-40B4-BE49-F238E27FC236}">
                <a16:creationId xmlns:a16="http://schemas.microsoft.com/office/drawing/2014/main" id="{799037F2-4CAF-446B-90DB-1480B247AA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7128589C-AF3D-49CF-BD92-C1D1D2F538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95844" y="1110000"/>
            <a:ext cx="10195740" cy="4629235"/>
          </a:xfrm>
          <a:prstGeom prst="rect">
            <a:avLst/>
          </a:prstGeom>
          <a:solidFill>
            <a:schemeClr val="bg1"/>
          </a:solidFill>
          <a:ln w="349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F414790-4524-4332-FD8E-0F314430B40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91485" y="1600200"/>
            <a:ext cx="8201552" cy="2295748"/>
          </a:xfrm>
        </p:spPr>
        <p:txBody>
          <a:bodyPr anchor="b">
            <a:normAutofit/>
          </a:bodyPr>
          <a:lstStyle/>
          <a:p>
            <a:r>
              <a:rPr lang="en-GB" sz="4800"/>
              <a:t>Update on KSC Activities</a:t>
            </a:r>
          </a:p>
        </p:txBody>
      </p:sp>
    </p:spTree>
    <p:extLst>
      <p:ext uri="{BB962C8B-B14F-4D97-AF65-F5344CB8AC3E}">
        <p14:creationId xmlns:p14="http://schemas.microsoft.com/office/powerpoint/2010/main" val="870211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ECC07320-C2CA-4E29-8481-9D9E143C77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17" descr="Computer 3D windows background">
            <a:extLst>
              <a:ext uri="{FF2B5EF4-FFF2-40B4-BE49-F238E27FC236}">
                <a16:creationId xmlns:a16="http://schemas.microsoft.com/office/drawing/2014/main" id="{402EB442-39A2-F0D1-F9DA-B40B15E50455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r="20689"/>
          <a:stretch/>
        </p:blipFill>
        <p:spPr>
          <a:xfrm>
            <a:off x="1" y="10"/>
            <a:ext cx="9669642" cy="685799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178FB36B-5BFE-42CA-BC60-1115E0D95E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5125019" y="0"/>
            <a:ext cx="7066978" cy="6858000"/>
          </a:xfrm>
          <a:prstGeom prst="rect">
            <a:avLst/>
          </a:prstGeom>
          <a:gradFill>
            <a:gsLst>
              <a:gs pos="48000">
                <a:schemeClr val="bg1"/>
              </a:gs>
              <a:gs pos="35000">
                <a:schemeClr val="bg1">
                  <a:alpha val="77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7935402" y="743447"/>
            <a:ext cx="3445765" cy="3692028"/>
          </a:xfrm>
          <a:prstGeom prst="rect">
            <a:avLst/>
          </a:prstGeom>
          <a:noFill/>
        </p:spPr>
        <p:txBody>
          <a:bodyPr vert="horz" lIns="91440" tIns="45720" rIns="91440" bIns="45720" rtlCol="0" anchor="b">
            <a:normAutofit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600"/>
              </a:spcAft>
            </a:pPr>
            <a:br>
              <a:rPr lang="en-US" sz="3600" b="1"/>
            </a:br>
            <a:br>
              <a:rPr lang="en-US" sz="3600" b="1"/>
            </a:br>
            <a:r>
              <a:rPr lang="en-US" sz="3600" b="1"/>
              <a:t>1. Launch of INTOSAI Community Portal</a:t>
            </a:r>
          </a:p>
          <a:p>
            <a:pPr>
              <a:spcAft>
                <a:spcPts val="600"/>
              </a:spcAft>
            </a:pPr>
            <a:r>
              <a:rPr lang="en-US" sz="3600" b="1">
                <a:hlinkClick r:id="rId3"/>
              </a:rPr>
              <a:t>www.intosaicommunity.net</a:t>
            </a:r>
            <a:endParaRPr lang="en-US" sz="3600" b="1"/>
          </a:p>
        </p:txBody>
      </p:sp>
    </p:spTree>
    <p:extLst>
      <p:ext uri="{BB962C8B-B14F-4D97-AF65-F5344CB8AC3E}">
        <p14:creationId xmlns:p14="http://schemas.microsoft.com/office/powerpoint/2010/main" val="19505870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5" name="Rectangle 24">
            <a:extLst>
              <a:ext uri="{FF2B5EF4-FFF2-40B4-BE49-F238E27FC236}">
                <a16:creationId xmlns:a16="http://schemas.microsoft.com/office/drawing/2014/main" id="{6F5A5072-7B47-4D32-B52A-4EBBF590B8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9715DAF0-AE1B-46C9-8A6B-DB2AA05AB9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2" y="-22693"/>
            <a:ext cx="12191999" cy="4374129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rgbClr val="000000"/>
              </a:gs>
            </a:gsLst>
            <a:lin ang="15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6016219D-510E-4184-9090-6D5578A87B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3908719" y="-3931841"/>
            <a:ext cx="4374557" cy="12192000"/>
          </a:xfrm>
          <a:prstGeom prst="rect">
            <a:avLst/>
          </a:prstGeom>
          <a:gradFill>
            <a:gsLst>
              <a:gs pos="40000">
                <a:schemeClr val="accent1">
                  <a:alpha val="0"/>
                </a:schemeClr>
              </a:gs>
              <a:gs pos="100000">
                <a:schemeClr val="accent1">
                  <a:lumMod val="75000"/>
                  <a:alpha val="52000"/>
                </a:schemeClr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AFF4A713-7B75-4B21-90D7-5AB19547C7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4136696" y="-3703868"/>
            <a:ext cx="4374128" cy="11736479"/>
          </a:xfrm>
          <a:prstGeom prst="rect">
            <a:avLst/>
          </a:prstGeom>
          <a:gradFill>
            <a:gsLst>
              <a:gs pos="17000">
                <a:schemeClr val="accent1">
                  <a:alpha val="0"/>
                </a:schemeClr>
              </a:gs>
              <a:gs pos="100000">
                <a:srgbClr val="000000">
                  <a:alpha val="37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DC631C0B-6DA6-4E57-8231-CE32B3434A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5" y="-22690"/>
            <a:ext cx="8542485" cy="437412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  <a:alpha val="0"/>
                </a:schemeClr>
              </a:gs>
              <a:gs pos="100000">
                <a:srgbClr val="000000">
                  <a:alpha val="25000"/>
                </a:srgbClr>
              </a:gs>
            </a:gsLst>
            <a:lin ang="18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Freeform: Shape 18">
            <a:extLst>
              <a:ext uri="{FF2B5EF4-FFF2-40B4-BE49-F238E27FC236}">
                <a16:creationId xmlns:a16="http://schemas.microsoft.com/office/drawing/2014/main" id="{C29501E6-A978-4A61-9689-9085AF97A5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2508972">
            <a:off x="5945431" y="-1032053"/>
            <a:ext cx="4990147" cy="4439131"/>
          </a:xfrm>
          <a:custGeom>
            <a:avLst/>
            <a:gdLst>
              <a:gd name="connsiteX0" fmla="*/ 4990147 w 4990147"/>
              <a:gd name="connsiteY0" fmla="*/ 2229378 h 4439131"/>
              <a:gd name="connsiteX1" fmla="*/ 917384 w 4990147"/>
              <a:gd name="connsiteY1" fmla="*/ 4439131 h 4439131"/>
              <a:gd name="connsiteX2" fmla="*/ 910814 w 4990147"/>
              <a:gd name="connsiteY2" fmla="*/ 4434219 h 4439131"/>
              <a:gd name="connsiteX3" fmla="*/ 0 w 4990147"/>
              <a:gd name="connsiteY3" fmla="*/ 2502877 h 4439131"/>
              <a:gd name="connsiteX4" fmla="*/ 2502877 w 4990147"/>
              <a:gd name="connsiteY4" fmla="*/ 0 h 4439131"/>
              <a:gd name="connsiteX5" fmla="*/ 4954904 w 4990147"/>
              <a:gd name="connsiteY5" fmla="*/ 1998460 h 44391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990147" h="4439131">
                <a:moveTo>
                  <a:pt x="4990147" y="2229378"/>
                </a:moveTo>
                <a:lnTo>
                  <a:pt x="917384" y="4439131"/>
                </a:lnTo>
                <a:lnTo>
                  <a:pt x="910814" y="4434219"/>
                </a:lnTo>
                <a:cubicBezTo>
                  <a:pt x="354557" y="3975154"/>
                  <a:pt x="0" y="3280421"/>
                  <a:pt x="0" y="2502877"/>
                </a:cubicBezTo>
                <a:cubicBezTo>
                  <a:pt x="0" y="1120576"/>
                  <a:pt x="1120576" y="0"/>
                  <a:pt x="2502877" y="0"/>
                </a:cubicBezTo>
                <a:cubicBezTo>
                  <a:pt x="3712390" y="0"/>
                  <a:pt x="4721520" y="857941"/>
                  <a:pt x="4954904" y="1998460"/>
                </a:cubicBezTo>
                <a:close/>
              </a:path>
            </a:pathLst>
          </a:custGeom>
          <a:gradFill>
            <a:gsLst>
              <a:gs pos="0">
                <a:schemeClr val="accent1">
                  <a:alpha val="22000"/>
                </a:schemeClr>
              </a:gs>
              <a:gs pos="87000">
                <a:schemeClr val="accent1">
                  <a:lumMod val="60000"/>
                  <a:lumOff val="40000"/>
                  <a:alpha val="2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ctrTitle"/>
          </p:nvPr>
        </p:nvSpPr>
        <p:spPr>
          <a:xfrm>
            <a:off x="1314824" y="735106"/>
            <a:ext cx="10053763" cy="2928470"/>
          </a:xfrm>
        </p:spPr>
        <p:txBody>
          <a:bodyPr anchor="b">
            <a:normAutofit/>
          </a:bodyPr>
          <a:lstStyle/>
          <a:p>
            <a:pPr lvl="0" algn="l"/>
            <a:br>
              <a:rPr lang="en-US" sz="4800" b="1">
                <a:solidFill>
                  <a:srgbClr val="FFFFFF"/>
                </a:solidFill>
              </a:rPr>
            </a:br>
            <a:br>
              <a:rPr lang="en-US" sz="4800" b="1">
                <a:solidFill>
                  <a:srgbClr val="FFFFFF"/>
                </a:solidFill>
              </a:rPr>
            </a:br>
            <a:r>
              <a:rPr lang="en-US" sz="4800" b="1">
                <a:solidFill>
                  <a:srgbClr val="FFFFFF"/>
                </a:solidFill>
              </a:rPr>
              <a:t>2. Update on Goal Chair Allocation - KSC portion</a:t>
            </a:r>
            <a:endParaRPr lang="en-IN" sz="4800" b="1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77905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0" tIns="498348" rIns="0" bIns="0" rtlCol="0">
            <a:normAutofit/>
          </a:bodyPr>
          <a:lstStyle/>
          <a:p>
            <a:pPr marL="139700">
              <a:spcBef>
                <a:spcPts val="105"/>
              </a:spcBef>
            </a:pPr>
            <a:r>
              <a:rPr lang="en-US" b="1" spc="-110"/>
              <a:t>KSC FINANCIALS</a:t>
            </a:r>
            <a:r>
              <a:rPr lang="en-US" b="1" spc="-70"/>
              <a:t> </a:t>
            </a:r>
            <a:endParaRPr lang="en-IN" b="1" spc="40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1737539888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7124833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4" name="Rectangle 23">
            <a:extLst>
              <a:ext uri="{FF2B5EF4-FFF2-40B4-BE49-F238E27FC236}">
                <a16:creationId xmlns:a16="http://schemas.microsoft.com/office/drawing/2014/main" id="{A8384FB5-9ADC-4DDC-881B-597D56F5B1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1199E1B1-A8C0-4FE8-A5A8-1CB41D69F8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6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84A8DE83-DE75-4B41-9DB4-A7EC0B0DEC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8128856" cy="1575461"/>
          </a:xfrm>
          <a:prstGeom prst="rect">
            <a:avLst/>
          </a:prstGeom>
          <a:gradFill>
            <a:gsLst>
              <a:gs pos="0">
                <a:schemeClr val="accent1">
                  <a:alpha val="41000"/>
                </a:schemeClr>
              </a:gs>
              <a:gs pos="74000">
                <a:schemeClr val="accent1">
                  <a:lumMod val="60000"/>
                  <a:lumOff val="40000"/>
                  <a:alpha val="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A7009A0A-BEF5-4EAC-AF15-E4F9F002E2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3" y="-1"/>
            <a:ext cx="12192002" cy="1574311"/>
          </a:xfrm>
          <a:prstGeom prst="rect">
            <a:avLst/>
          </a:prstGeom>
          <a:gradFill>
            <a:gsLst>
              <a:gs pos="0">
                <a:srgbClr val="000000">
                  <a:alpha val="63000"/>
                </a:srgbClr>
              </a:gs>
              <a:gs pos="78000">
                <a:schemeClr val="accent1">
                  <a:alpha val="15000"/>
                </a:schemeClr>
              </a:gs>
            </a:gsLst>
            <a:lin ang="15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699713" y="248038"/>
            <a:ext cx="7063721" cy="115920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700" b="1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Goal Chair Allocation WG balances (Euros)</a:t>
            </a:r>
          </a:p>
        </p:txBody>
      </p:sp>
      <p:graphicFrame>
        <p:nvGraphicFramePr>
          <p:cNvPr id="8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05694055"/>
              </p:ext>
            </p:extLst>
          </p:nvPr>
        </p:nvGraphicFramePr>
        <p:xfrm>
          <a:off x="2137016" y="1966293"/>
          <a:ext cx="7917970" cy="4452168"/>
        </p:xfrm>
        <a:graphic>
          <a:graphicData uri="http://schemas.openxmlformats.org/drawingml/2006/table">
            <a:tbl>
              <a:tblPr firstRow="1" bandRow="1">
                <a:noFill/>
                <a:tableStyleId>{5C22544A-7EE6-4342-B048-85BDC9FD1C3A}</a:tableStyleId>
              </a:tblPr>
              <a:tblGrid>
                <a:gridCol w="22222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9857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9857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89857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18012">
                <a:tc rowSpan="2">
                  <a:txBody>
                    <a:bodyPr/>
                    <a:lstStyle/>
                    <a:p>
                      <a:pPr algn="ctr"/>
                      <a:r>
                        <a:rPr lang="en-US" sz="1100" b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Working Group</a:t>
                      </a:r>
                      <a:endParaRPr lang="en-IN" sz="1100" b="1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marL="129801" marR="64900" marT="64900" marB="6490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9525" cap="flat" cmpd="sng" algn="ctr">
                      <a:solidFill>
                        <a:srgbClr val="D8DCDC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2023</a:t>
                      </a:r>
                      <a:endParaRPr lang="en-IN" sz="1100" b="1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marL="129801" marR="64900" marT="64900" marB="6490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9525" cap="flat" cmpd="sng" algn="ctr">
                      <a:solidFill>
                        <a:srgbClr val="D8DCDC"/>
                      </a:solidFill>
                      <a:prstDash val="soli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100" b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2024</a:t>
                      </a:r>
                      <a:endParaRPr lang="en-IN" sz="1100" b="1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marL="129801" marR="64900" marT="64900" marB="6490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9525" cap="flat" cmpd="sng" algn="ctr">
                      <a:solidFill>
                        <a:srgbClr val="D8DCDC"/>
                      </a:solidFill>
                      <a:prstDash val="soli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8012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Balance</a:t>
                      </a:r>
                      <a:endParaRPr lang="en-IN" sz="1100" b="1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marL="129801" marR="64900" marT="64900" marB="64900">
                    <a:lnL w="9525" cap="flat" cmpd="sng" algn="ctr">
                      <a:solidFill>
                        <a:srgbClr val="D8DCDC"/>
                      </a:solidFill>
                      <a:prstDash val="solid"/>
                    </a:lnL>
                    <a:lnR w="9525" cap="flat" cmpd="sng" algn="ctr">
                      <a:solidFill>
                        <a:srgbClr val="D8DCDC"/>
                      </a:solidFill>
                      <a:prstDash val="solid"/>
                    </a:lnR>
                    <a:lnT w="9525" cap="flat" cmpd="sng" algn="ctr">
                      <a:solidFill>
                        <a:srgbClr val="D8DCDC"/>
                      </a:solidFill>
                      <a:prstDash val="solid"/>
                    </a:lnT>
                    <a:lnB w="9525" cap="flat" cmpd="sng" algn="ctr">
                      <a:solidFill>
                        <a:srgbClr val="D8DCDC"/>
                      </a:solidFill>
                      <a:prstDash val="solid"/>
                    </a:lnB>
                    <a:solidFill>
                      <a:srgbClr val="D8DEDC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Allocation</a:t>
                      </a:r>
                      <a:endParaRPr lang="en-IN" sz="1100" b="1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marL="129801" marR="64900" marT="64900" marB="64900">
                    <a:lnL w="9525" cap="flat" cmpd="sng" algn="ctr">
                      <a:solidFill>
                        <a:srgbClr val="D8DCDC"/>
                      </a:solidFill>
                      <a:prstDash val="solid"/>
                    </a:lnL>
                    <a:lnR w="9525" cap="flat" cmpd="sng" algn="ctr">
                      <a:solidFill>
                        <a:srgbClr val="D8DCDC"/>
                      </a:solidFill>
                      <a:prstDash val="solid"/>
                    </a:lnR>
                    <a:lnT w="9525" cap="flat" cmpd="sng" algn="ctr">
                      <a:solidFill>
                        <a:srgbClr val="D8DCDC"/>
                      </a:solidFill>
                      <a:prstDash val="solid"/>
                    </a:lnT>
                    <a:lnB w="9525" cap="flat" cmpd="sng" algn="ctr">
                      <a:solidFill>
                        <a:srgbClr val="D8DCDC"/>
                      </a:solidFill>
                      <a:prstDash val="solid"/>
                    </a:lnB>
                    <a:solidFill>
                      <a:srgbClr val="D8DEDC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Balance</a:t>
                      </a:r>
                      <a:endParaRPr lang="en-IN" sz="1100" b="1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marL="129801" marR="64900" marT="64900" marB="64900">
                    <a:lnL w="9525" cap="flat" cmpd="sng" algn="ctr">
                      <a:solidFill>
                        <a:srgbClr val="D8DCDC"/>
                      </a:solidFill>
                      <a:prstDash val="solid"/>
                    </a:lnL>
                    <a:lnR w="9525" cap="flat" cmpd="sng" algn="ctr">
                      <a:solidFill>
                        <a:srgbClr val="D8DCDC"/>
                      </a:solidFill>
                      <a:prstDash val="solid"/>
                    </a:lnR>
                    <a:lnT w="9525" cap="flat" cmpd="sng" algn="ctr">
                      <a:solidFill>
                        <a:srgbClr val="D8DCDC"/>
                      </a:solidFill>
                      <a:prstDash val="solid"/>
                    </a:lnT>
                    <a:lnB w="9525" cap="flat" cmpd="sng" algn="ctr">
                      <a:solidFill>
                        <a:srgbClr val="D8DCDC"/>
                      </a:solidFill>
                      <a:prstDash val="solid"/>
                    </a:lnB>
                    <a:solidFill>
                      <a:srgbClr val="D8DEDC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8012">
                <a:tc>
                  <a:txBody>
                    <a:bodyPr/>
                    <a:lstStyle/>
                    <a:p>
                      <a:pPr algn="ctr"/>
                      <a:r>
                        <a:rPr lang="en-US" sz="11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WGITA</a:t>
                      </a:r>
                      <a:endParaRPr lang="en-IN" sz="11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marL="129801" marR="64900" marT="64900" marB="64900">
                    <a:lnL w="9525" cap="flat" cmpd="sng" algn="ctr">
                      <a:solidFill>
                        <a:srgbClr val="D8DEDC"/>
                      </a:solidFill>
                      <a:prstDash val="solid"/>
                    </a:lnL>
                    <a:lnR w="9525" cap="flat" cmpd="sng" algn="ctr">
                      <a:solidFill>
                        <a:srgbClr val="D8DEDC"/>
                      </a:solidFill>
                      <a:prstDash val="solid"/>
                    </a:lnR>
                    <a:lnT w="9525" cap="flat" cmpd="sng" algn="ctr">
                      <a:solidFill>
                        <a:srgbClr val="D8DCDC"/>
                      </a:solidFill>
                      <a:prstDash val="solid"/>
                    </a:lnT>
                    <a:lnB w="9525" cap="flat" cmpd="sng" algn="ctr">
                      <a:solidFill>
                        <a:srgbClr val="D8DCDC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1100" b="0" i="0" u="none" strike="noStrike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Cambria" panose="02040503050406030204" pitchFamily="18" charset="0"/>
                        </a:rPr>
                        <a:t>6500</a:t>
                      </a:r>
                    </a:p>
                  </a:txBody>
                  <a:tcPr marL="129801" marR="6760" marT="64900" marB="64900" anchor="ctr">
                    <a:lnL w="9525" cap="flat" cmpd="sng" algn="ctr">
                      <a:solidFill>
                        <a:srgbClr val="D8DEDC"/>
                      </a:solidFill>
                      <a:prstDash val="solid"/>
                    </a:lnL>
                    <a:lnR w="9525" cap="flat" cmpd="sng" algn="ctr">
                      <a:solidFill>
                        <a:srgbClr val="D8DEDC"/>
                      </a:solidFill>
                      <a:prstDash val="solid"/>
                    </a:lnR>
                    <a:lnT w="9525" cap="flat" cmpd="sng" algn="ctr">
                      <a:solidFill>
                        <a:srgbClr val="D8DCDC"/>
                      </a:solidFill>
                      <a:prstDash val="solid"/>
                    </a:lnT>
                    <a:lnB w="9525" cap="flat" cmpd="sng" algn="ctr">
                      <a:solidFill>
                        <a:srgbClr val="D8DCDC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</a:rPr>
                        <a:t>500</a:t>
                      </a:r>
                      <a:endParaRPr lang="en-IN" sz="11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</a:endParaRPr>
                    </a:p>
                  </a:txBody>
                  <a:tcPr marL="129801" marR="64900" marT="64900" marB="64900">
                    <a:lnL w="9525" cap="flat" cmpd="sng" algn="ctr">
                      <a:solidFill>
                        <a:srgbClr val="D8DEDC"/>
                      </a:solidFill>
                      <a:prstDash val="solid"/>
                    </a:lnL>
                    <a:lnR w="9525" cap="flat" cmpd="sng" algn="ctr">
                      <a:solidFill>
                        <a:srgbClr val="D8DEDC"/>
                      </a:solidFill>
                      <a:prstDash val="solid"/>
                    </a:lnR>
                    <a:lnT w="9525" cap="flat" cmpd="sng" algn="ctr">
                      <a:solidFill>
                        <a:srgbClr val="D8DCDC"/>
                      </a:solidFill>
                      <a:prstDash val="solid"/>
                    </a:lnT>
                    <a:lnB w="9525" cap="flat" cmpd="sng" algn="ctr">
                      <a:solidFill>
                        <a:srgbClr val="D8DCDC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1100" b="0" i="0" u="none" strike="noStrike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Cambria" panose="02040503050406030204" pitchFamily="18" charset="0"/>
                        </a:rPr>
                        <a:t>7000</a:t>
                      </a:r>
                    </a:p>
                  </a:txBody>
                  <a:tcPr marL="129801" marR="6760" marT="64900" marB="64900" anchor="ctr">
                    <a:lnL w="9525" cap="flat" cmpd="sng" algn="ctr">
                      <a:solidFill>
                        <a:srgbClr val="D8DEDC"/>
                      </a:solidFill>
                      <a:prstDash val="solid"/>
                    </a:lnL>
                    <a:lnR w="9525" cap="flat" cmpd="sng" algn="ctr">
                      <a:solidFill>
                        <a:srgbClr val="D8DEDC"/>
                      </a:solidFill>
                      <a:prstDash val="solid"/>
                    </a:lnR>
                    <a:lnT w="9525" cap="flat" cmpd="sng" algn="ctr">
                      <a:solidFill>
                        <a:srgbClr val="D8DCDC"/>
                      </a:solidFill>
                      <a:prstDash val="solid"/>
                    </a:lnT>
                    <a:lnB w="9525" cap="flat" cmpd="sng" algn="ctr">
                      <a:solidFill>
                        <a:srgbClr val="D8DCDC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8012">
                <a:tc>
                  <a:txBody>
                    <a:bodyPr/>
                    <a:lstStyle/>
                    <a:p>
                      <a:pPr algn="ctr"/>
                      <a:r>
                        <a:rPr lang="en-US" sz="11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WGBD</a:t>
                      </a:r>
                      <a:endParaRPr lang="en-IN" sz="11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marL="129801" marR="64900" marT="64900" marB="64900">
                    <a:lnL w="9525" cap="flat" cmpd="sng" algn="ctr">
                      <a:solidFill>
                        <a:srgbClr val="D8DCDC"/>
                      </a:solidFill>
                      <a:prstDash val="solid"/>
                    </a:lnL>
                    <a:lnR w="9525" cap="flat" cmpd="sng" algn="ctr">
                      <a:solidFill>
                        <a:srgbClr val="D8DCDC"/>
                      </a:solidFill>
                      <a:prstDash val="solid"/>
                    </a:lnR>
                    <a:lnT w="9525" cap="flat" cmpd="sng" algn="ctr">
                      <a:solidFill>
                        <a:srgbClr val="D8DCDC"/>
                      </a:solidFill>
                      <a:prstDash val="solid"/>
                    </a:lnT>
                    <a:lnB w="9525" cap="flat" cmpd="sng" algn="ctr">
                      <a:solidFill>
                        <a:srgbClr val="D8DCDC"/>
                      </a:solidFill>
                      <a:prstDash val="solid"/>
                    </a:lnB>
                    <a:solidFill>
                      <a:srgbClr val="D8DEDC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1100" b="0" i="0" u="none" strike="noStrike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Cambria" panose="02040503050406030204" pitchFamily="18" charset="0"/>
                        </a:rPr>
                        <a:t>1000</a:t>
                      </a:r>
                    </a:p>
                  </a:txBody>
                  <a:tcPr marL="129801" marR="6760" marT="64900" marB="64900" anchor="ctr">
                    <a:lnL w="9525" cap="flat" cmpd="sng" algn="ctr">
                      <a:solidFill>
                        <a:srgbClr val="D8DCDC"/>
                      </a:solidFill>
                      <a:prstDash val="solid"/>
                    </a:lnL>
                    <a:lnR w="9525" cap="flat" cmpd="sng" algn="ctr">
                      <a:solidFill>
                        <a:srgbClr val="D8DCDC"/>
                      </a:solidFill>
                      <a:prstDash val="solid"/>
                    </a:lnR>
                    <a:lnT w="9525" cap="flat" cmpd="sng" algn="ctr">
                      <a:solidFill>
                        <a:srgbClr val="D8DCDC"/>
                      </a:solidFill>
                      <a:prstDash val="solid"/>
                    </a:lnT>
                    <a:lnB w="9525" cap="flat" cmpd="sng" algn="ctr">
                      <a:solidFill>
                        <a:srgbClr val="D8DCDC"/>
                      </a:solidFill>
                      <a:prstDash val="solid"/>
                    </a:lnB>
                    <a:solidFill>
                      <a:srgbClr val="D8DEDC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</a:rPr>
                        <a:t>500</a:t>
                      </a:r>
                      <a:endParaRPr lang="en-IN" sz="11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</a:endParaRPr>
                    </a:p>
                  </a:txBody>
                  <a:tcPr marL="129801" marR="64900" marT="64900" marB="64900">
                    <a:lnL w="9525" cap="flat" cmpd="sng" algn="ctr">
                      <a:solidFill>
                        <a:srgbClr val="D8DCDC"/>
                      </a:solidFill>
                      <a:prstDash val="solid"/>
                    </a:lnL>
                    <a:lnR w="9525" cap="flat" cmpd="sng" algn="ctr">
                      <a:solidFill>
                        <a:srgbClr val="D8DCDC"/>
                      </a:solidFill>
                      <a:prstDash val="solid"/>
                    </a:lnR>
                    <a:lnT w="9525" cap="flat" cmpd="sng" algn="ctr">
                      <a:solidFill>
                        <a:srgbClr val="D8DCDC"/>
                      </a:solidFill>
                      <a:prstDash val="solid"/>
                    </a:lnT>
                    <a:lnB w="9525" cap="flat" cmpd="sng" algn="ctr">
                      <a:solidFill>
                        <a:srgbClr val="D8DCDC"/>
                      </a:solidFill>
                      <a:prstDash val="solid"/>
                    </a:lnB>
                    <a:solidFill>
                      <a:srgbClr val="D8DEDC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1100" b="0" i="0" u="none" strike="noStrike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Cambria" panose="02040503050406030204" pitchFamily="18" charset="0"/>
                        </a:rPr>
                        <a:t>1500</a:t>
                      </a:r>
                    </a:p>
                  </a:txBody>
                  <a:tcPr marL="129801" marR="6760" marT="64900" marB="64900" anchor="ctr">
                    <a:lnL w="9525" cap="flat" cmpd="sng" algn="ctr">
                      <a:solidFill>
                        <a:srgbClr val="D8DCDC"/>
                      </a:solidFill>
                      <a:prstDash val="solid"/>
                    </a:lnL>
                    <a:lnR w="9525" cap="flat" cmpd="sng" algn="ctr">
                      <a:solidFill>
                        <a:srgbClr val="D8DCDC"/>
                      </a:solidFill>
                      <a:prstDash val="solid"/>
                    </a:lnR>
                    <a:lnT w="9525" cap="flat" cmpd="sng" algn="ctr">
                      <a:solidFill>
                        <a:srgbClr val="D8DCDC"/>
                      </a:solidFill>
                      <a:prstDash val="solid"/>
                    </a:lnT>
                    <a:lnB w="9525" cap="flat" cmpd="sng" algn="ctr">
                      <a:solidFill>
                        <a:srgbClr val="D8DCDC"/>
                      </a:solidFill>
                      <a:prstDash val="solid"/>
                    </a:lnB>
                    <a:solidFill>
                      <a:srgbClr val="D8DEDC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8012">
                <a:tc>
                  <a:txBody>
                    <a:bodyPr/>
                    <a:lstStyle/>
                    <a:p>
                      <a:pPr algn="ctr"/>
                      <a:r>
                        <a:rPr lang="en-US" sz="11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WGFACML</a:t>
                      </a:r>
                      <a:endParaRPr lang="en-IN" sz="11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marL="129801" marR="64900" marT="64900" marB="64900">
                    <a:lnL w="9525" cap="flat" cmpd="sng" algn="ctr">
                      <a:solidFill>
                        <a:srgbClr val="D8DEDC"/>
                      </a:solidFill>
                      <a:prstDash val="solid"/>
                    </a:lnL>
                    <a:lnR w="9525" cap="flat" cmpd="sng" algn="ctr">
                      <a:solidFill>
                        <a:srgbClr val="D8DEDC"/>
                      </a:solidFill>
                      <a:prstDash val="solid"/>
                    </a:lnR>
                    <a:lnT w="9525" cap="flat" cmpd="sng" algn="ctr">
                      <a:solidFill>
                        <a:srgbClr val="D8DCDC"/>
                      </a:solidFill>
                      <a:prstDash val="solid"/>
                    </a:lnT>
                    <a:lnB w="9525" cap="flat" cmpd="sng" algn="ctr">
                      <a:solidFill>
                        <a:srgbClr val="D8DCDC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1100" b="0" i="0" u="none" strike="noStrike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Cambria" panose="02040503050406030204" pitchFamily="18" charset="0"/>
                        </a:rPr>
                        <a:t>500</a:t>
                      </a:r>
                    </a:p>
                  </a:txBody>
                  <a:tcPr marL="129801" marR="6760" marT="64900" marB="64900" anchor="ctr">
                    <a:lnL w="9525" cap="flat" cmpd="sng" algn="ctr">
                      <a:solidFill>
                        <a:srgbClr val="D8DEDC"/>
                      </a:solidFill>
                      <a:prstDash val="solid"/>
                    </a:lnL>
                    <a:lnR w="9525" cap="flat" cmpd="sng" algn="ctr">
                      <a:solidFill>
                        <a:srgbClr val="D8DEDC"/>
                      </a:solidFill>
                      <a:prstDash val="solid"/>
                    </a:lnR>
                    <a:lnT w="9525" cap="flat" cmpd="sng" algn="ctr">
                      <a:solidFill>
                        <a:srgbClr val="D8DCDC"/>
                      </a:solidFill>
                      <a:prstDash val="solid"/>
                    </a:lnT>
                    <a:lnB w="9525" cap="flat" cmpd="sng" algn="ctr">
                      <a:solidFill>
                        <a:srgbClr val="D8DCDC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</a:rPr>
                        <a:t>500</a:t>
                      </a:r>
                      <a:endParaRPr lang="en-IN" sz="11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</a:endParaRPr>
                    </a:p>
                  </a:txBody>
                  <a:tcPr marL="129801" marR="64900" marT="64900" marB="64900">
                    <a:lnL w="9525" cap="flat" cmpd="sng" algn="ctr">
                      <a:solidFill>
                        <a:srgbClr val="D8DEDC"/>
                      </a:solidFill>
                      <a:prstDash val="solid"/>
                    </a:lnL>
                    <a:lnR w="9525" cap="flat" cmpd="sng" algn="ctr">
                      <a:solidFill>
                        <a:srgbClr val="D8DEDC"/>
                      </a:solidFill>
                      <a:prstDash val="solid"/>
                    </a:lnR>
                    <a:lnT w="9525" cap="flat" cmpd="sng" algn="ctr">
                      <a:solidFill>
                        <a:srgbClr val="D8DCDC"/>
                      </a:solidFill>
                      <a:prstDash val="solid"/>
                    </a:lnT>
                    <a:lnB w="9525" cap="flat" cmpd="sng" algn="ctr">
                      <a:solidFill>
                        <a:srgbClr val="D8DCDC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1100" b="0" i="0" u="none" strike="noStrike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Cambria" panose="02040503050406030204" pitchFamily="18" charset="0"/>
                        </a:rPr>
                        <a:t>1000</a:t>
                      </a:r>
                    </a:p>
                  </a:txBody>
                  <a:tcPr marL="129801" marR="6760" marT="64900" marB="64900" anchor="ctr">
                    <a:lnL w="9525" cap="flat" cmpd="sng" algn="ctr">
                      <a:solidFill>
                        <a:srgbClr val="D8DEDC"/>
                      </a:solidFill>
                      <a:prstDash val="solid"/>
                    </a:lnL>
                    <a:lnR w="9525" cap="flat" cmpd="sng" algn="ctr">
                      <a:solidFill>
                        <a:srgbClr val="D8DEDC"/>
                      </a:solidFill>
                      <a:prstDash val="solid"/>
                    </a:lnR>
                    <a:lnT w="9525" cap="flat" cmpd="sng" algn="ctr">
                      <a:solidFill>
                        <a:srgbClr val="D8DCDC"/>
                      </a:solidFill>
                      <a:prstDash val="solid"/>
                    </a:lnT>
                    <a:lnB w="9525" cap="flat" cmpd="sng" algn="ctr">
                      <a:solidFill>
                        <a:srgbClr val="D8DCDC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8012">
                <a:tc>
                  <a:txBody>
                    <a:bodyPr/>
                    <a:lstStyle/>
                    <a:p>
                      <a:pPr algn="ctr"/>
                      <a:r>
                        <a:rPr lang="en-US" sz="11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WGEA</a:t>
                      </a:r>
                      <a:endParaRPr lang="en-IN" sz="11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marL="129801" marR="64900" marT="64900" marB="64900">
                    <a:lnL w="9525" cap="flat" cmpd="sng" algn="ctr">
                      <a:solidFill>
                        <a:srgbClr val="D8DCDC"/>
                      </a:solidFill>
                      <a:prstDash val="solid"/>
                    </a:lnL>
                    <a:lnR w="9525" cap="flat" cmpd="sng" algn="ctr">
                      <a:solidFill>
                        <a:srgbClr val="D8DCDC"/>
                      </a:solidFill>
                      <a:prstDash val="solid"/>
                    </a:lnR>
                    <a:lnT w="9525" cap="flat" cmpd="sng" algn="ctr">
                      <a:solidFill>
                        <a:srgbClr val="D8DCDC"/>
                      </a:solidFill>
                      <a:prstDash val="solid"/>
                    </a:lnT>
                    <a:lnB w="9525" cap="flat" cmpd="sng" algn="ctr">
                      <a:solidFill>
                        <a:srgbClr val="D8DCDC"/>
                      </a:solidFill>
                      <a:prstDash val="solid"/>
                    </a:lnB>
                    <a:solidFill>
                      <a:srgbClr val="D8DEDC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1100" b="0" i="0" u="none" strike="noStrike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Cambria" panose="02040503050406030204" pitchFamily="18" charset="0"/>
                        </a:rPr>
                        <a:t>6500</a:t>
                      </a:r>
                    </a:p>
                  </a:txBody>
                  <a:tcPr marL="129801" marR="6760" marT="64900" marB="64900" anchor="ctr">
                    <a:lnL w="9525" cap="flat" cmpd="sng" algn="ctr">
                      <a:solidFill>
                        <a:srgbClr val="D8DCDC"/>
                      </a:solidFill>
                      <a:prstDash val="solid"/>
                    </a:lnL>
                    <a:lnR w="9525" cap="flat" cmpd="sng" algn="ctr">
                      <a:solidFill>
                        <a:srgbClr val="D8DCDC"/>
                      </a:solidFill>
                      <a:prstDash val="solid"/>
                    </a:lnR>
                    <a:lnT w="9525" cap="flat" cmpd="sng" algn="ctr">
                      <a:solidFill>
                        <a:srgbClr val="D8DCDC"/>
                      </a:solidFill>
                      <a:prstDash val="solid"/>
                    </a:lnT>
                    <a:lnB w="9525" cap="flat" cmpd="sng" algn="ctr">
                      <a:solidFill>
                        <a:srgbClr val="D8DCDC"/>
                      </a:solidFill>
                      <a:prstDash val="solid"/>
                    </a:lnB>
                    <a:solidFill>
                      <a:srgbClr val="D8DEDC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</a:rPr>
                        <a:t>500</a:t>
                      </a:r>
                      <a:endParaRPr lang="en-IN" sz="11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</a:endParaRPr>
                    </a:p>
                  </a:txBody>
                  <a:tcPr marL="129801" marR="64900" marT="64900" marB="64900">
                    <a:lnL w="9525" cap="flat" cmpd="sng" algn="ctr">
                      <a:solidFill>
                        <a:srgbClr val="D8DCDC"/>
                      </a:solidFill>
                      <a:prstDash val="solid"/>
                    </a:lnL>
                    <a:lnR w="9525" cap="flat" cmpd="sng" algn="ctr">
                      <a:solidFill>
                        <a:srgbClr val="D8DCDC"/>
                      </a:solidFill>
                      <a:prstDash val="solid"/>
                    </a:lnR>
                    <a:lnT w="9525" cap="flat" cmpd="sng" algn="ctr">
                      <a:solidFill>
                        <a:srgbClr val="D8DCDC"/>
                      </a:solidFill>
                      <a:prstDash val="solid"/>
                    </a:lnT>
                    <a:lnB w="9525" cap="flat" cmpd="sng" algn="ctr">
                      <a:solidFill>
                        <a:srgbClr val="D8DCDC"/>
                      </a:solidFill>
                      <a:prstDash val="solid"/>
                    </a:lnB>
                    <a:solidFill>
                      <a:srgbClr val="D8DEDC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1100" b="0" i="0" u="none" strike="noStrike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Cambria" panose="02040503050406030204" pitchFamily="18" charset="0"/>
                        </a:rPr>
                        <a:t>7000</a:t>
                      </a:r>
                    </a:p>
                  </a:txBody>
                  <a:tcPr marL="129801" marR="6760" marT="64900" marB="64900" anchor="ctr">
                    <a:lnL w="9525" cap="flat" cmpd="sng" algn="ctr">
                      <a:solidFill>
                        <a:srgbClr val="D8DCDC"/>
                      </a:solidFill>
                      <a:prstDash val="solid"/>
                    </a:lnL>
                    <a:lnR w="9525" cap="flat" cmpd="sng" algn="ctr">
                      <a:solidFill>
                        <a:srgbClr val="D8DCDC"/>
                      </a:solidFill>
                      <a:prstDash val="solid"/>
                    </a:lnR>
                    <a:lnT w="9525" cap="flat" cmpd="sng" algn="ctr">
                      <a:solidFill>
                        <a:srgbClr val="D8DCDC"/>
                      </a:solidFill>
                      <a:prstDash val="solid"/>
                    </a:lnT>
                    <a:lnB w="9525" cap="flat" cmpd="sng" algn="ctr">
                      <a:solidFill>
                        <a:srgbClr val="D8DCDC"/>
                      </a:solidFill>
                      <a:prstDash val="solid"/>
                    </a:lnB>
                    <a:solidFill>
                      <a:srgbClr val="D8DEDC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18012">
                <a:tc>
                  <a:txBody>
                    <a:bodyPr/>
                    <a:lstStyle/>
                    <a:p>
                      <a:pPr algn="ctr"/>
                      <a:r>
                        <a:rPr lang="en-US" sz="11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WGEPPP</a:t>
                      </a:r>
                      <a:endParaRPr lang="en-IN" sz="11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marL="129801" marR="64900" marT="64900" marB="64900">
                    <a:lnL w="9525" cap="flat" cmpd="sng" algn="ctr">
                      <a:solidFill>
                        <a:srgbClr val="D8DEDC"/>
                      </a:solidFill>
                      <a:prstDash val="solid"/>
                    </a:lnL>
                    <a:lnR w="9525" cap="flat" cmpd="sng" algn="ctr">
                      <a:solidFill>
                        <a:srgbClr val="D8DEDC"/>
                      </a:solidFill>
                      <a:prstDash val="solid"/>
                    </a:lnR>
                    <a:lnT w="9525" cap="flat" cmpd="sng" algn="ctr">
                      <a:solidFill>
                        <a:srgbClr val="D8DCDC"/>
                      </a:solidFill>
                      <a:prstDash val="solid"/>
                    </a:lnT>
                    <a:lnB w="9525" cap="flat" cmpd="sng" algn="ctr">
                      <a:solidFill>
                        <a:srgbClr val="D8DCDC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1100" b="0" i="0" u="none" strike="noStrike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Cambria" panose="02040503050406030204" pitchFamily="18" charset="0"/>
                        </a:rPr>
                        <a:t>1100</a:t>
                      </a:r>
                    </a:p>
                  </a:txBody>
                  <a:tcPr marL="129801" marR="6760" marT="64900" marB="64900" anchor="ctr">
                    <a:lnL w="9525" cap="flat" cmpd="sng" algn="ctr">
                      <a:solidFill>
                        <a:srgbClr val="D8DEDC"/>
                      </a:solidFill>
                      <a:prstDash val="solid"/>
                    </a:lnL>
                    <a:lnR w="9525" cap="flat" cmpd="sng" algn="ctr">
                      <a:solidFill>
                        <a:srgbClr val="D8DEDC"/>
                      </a:solidFill>
                      <a:prstDash val="solid"/>
                    </a:lnR>
                    <a:lnT w="9525" cap="flat" cmpd="sng" algn="ctr">
                      <a:solidFill>
                        <a:srgbClr val="D8DCDC"/>
                      </a:solidFill>
                      <a:prstDash val="solid"/>
                    </a:lnT>
                    <a:lnB w="9525" cap="flat" cmpd="sng" algn="ctr">
                      <a:solidFill>
                        <a:srgbClr val="D8DCDC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</a:rPr>
                        <a:t>500</a:t>
                      </a:r>
                      <a:endParaRPr lang="en-IN" sz="11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</a:endParaRPr>
                    </a:p>
                  </a:txBody>
                  <a:tcPr marL="129801" marR="64900" marT="64900" marB="64900">
                    <a:lnL w="9525" cap="flat" cmpd="sng" algn="ctr">
                      <a:solidFill>
                        <a:srgbClr val="D8DEDC"/>
                      </a:solidFill>
                      <a:prstDash val="solid"/>
                    </a:lnL>
                    <a:lnR w="9525" cap="flat" cmpd="sng" algn="ctr">
                      <a:solidFill>
                        <a:srgbClr val="D8DEDC"/>
                      </a:solidFill>
                      <a:prstDash val="solid"/>
                    </a:lnR>
                    <a:lnT w="9525" cap="flat" cmpd="sng" algn="ctr">
                      <a:solidFill>
                        <a:srgbClr val="D8DCDC"/>
                      </a:solidFill>
                      <a:prstDash val="solid"/>
                    </a:lnT>
                    <a:lnB w="9525" cap="flat" cmpd="sng" algn="ctr">
                      <a:solidFill>
                        <a:srgbClr val="D8DCDC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1100" b="0" i="0" u="none" strike="noStrike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Cambria" panose="02040503050406030204" pitchFamily="18" charset="0"/>
                        </a:rPr>
                        <a:t>1600</a:t>
                      </a:r>
                    </a:p>
                  </a:txBody>
                  <a:tcPr marL="129801" marR="6760" marT="64900" marB="64900" anchor="ctr">
                    <a:lnL w="9525" cap="flat" cmpd="sng" algn="ctr">
                      <a:solidFill>
                        <a:srgbClr val="D8DEDC"/>
                      </a:solidFill>
                      <a:prstDash val="solid"/>
                    </a:lnL>
                    <a:lnR w="9525" cap="flat" cmpd="sng" algn="ctr">
                      <a:solidFill>
                        <a:srgbClr val="D8DEDC"/>
                      </a:solidFill>
                      <a:prstDash val="solid"/>
                    </a:lnR>
                    <a:lnT w="9525" cap="flat" cmpd="sng" algn="ctr">
                      <a:solidFill>
                        <a:srgbClr val="D8DCDC"/>
                      </a:solidFill>
                      <a:prstDash val="solid"/>
                    </a:lnT>
                    <a:lnB w="9525" cap="flat" cmpd="sng" algn="ctr">
                      <a:solidFill>
                        <a:srgbClr val="D8DCDC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18012">
                <a:tc>
                  <a:txBody>
                    <a:bodyPr/>
                    <a:lstStyle/>
                    <a:p>
                      <a:pPr algn="ctr"/>
                      <a:r>
                        <a:rPr lang="en-US" sz="11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WGVBS</a:t>
                      </a:r>
                      <a:endParaRPr lang="en-IN" sz="11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marL="129801" marR="64900" marT="64900" marB="64900">
                    <a:lnL w="9525" cap="flat" cmpd="sng" algn="ctr">
                      <a:solidFill>
                        <a:srgbClr val="D8DCDC"/>
                      </a:solidFill>
                      <a:prstDash val="solid"/>
                    </a:lnL>
                    <a:lnR w="9525" cap="flat" cmpd="sng" algn="ctr">
                      <a:solidFill>
                        <a:srgbClr val="D8DCDC"/>
                      </a:solidFill>
                      <a:prstDash val="solid"/>
                    </a:lnR>
                    <a:lnT w="9525" cap="flat" cmpd="sng" algn="ctr">
                      <a:solidFill>
                        <a:srgbClr val="D8DCDC"/>
                      </a:solidFill>
                      <a:prstDash val="solid"/>
                    </a:lnT>
                    <a:lnB w="9525" cap="flat" cmpd="sng" algn="ctr">
                      <a:solidFill>
                        <a:srgbClr val="D8DCDC"/>
                      </a:solidFill>
                      <a:prstDash val="solid"/>
                    </a:lnB>
                    <a:solidFill>
                      <a:srgbClr val="D8DEDC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1100" b="0" i="0" u="none" strike="noStrike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Cambria" panose="02040503050406030204" pitchFamily="18" charset="0"/>
                        </a:rPr>
                        <a:t>6500</a:t>
                      </a:r>
                    </a:p>
                  </a:txBody>
                  <a:tcPr marL="129801" marR="6760" marT="64900" marB="64900" anchor="ctr">
                    <a:lnL w="9525" cap="flat" cmpd="sng" algn="ctr">
                      <a:solidFill>
                        <a:srgbClr val="D8DCDC"/>
                      </a:solidFill>
                      <a:prstDash val="solid"/>
                    </a:lnL>
                    <a:lnR w="9525" cap="flat" cmpd="sng" algn="ctr">
                      <a:solidFill>
                        <a:srgbClr val="D8DCDC"/>
                      </a:solidFill>
                      <a:prstDash val="solid"/>
                    </a:lnR>
                    <a:lnT w="9525" cap="flat" cmpd="sng" algn="ctr">
                      <a:solidFill>
                        <a:srgbClr val="D8DCDC"/>
                      </a:solidFill>
                      <a:prstDash val="solid"/>
                    </a:lnT>
                    <a:lnB w="9525" cap="flat" cmpd="sng" algn="ctr">
                      <a:solidFill>
                        <a:srgbClr val="D8DCDC"/>
                      </a:solidFill>
                      <a:prstDash val="solid"/>
                    </a:lnB>
                    <a:solidFill>
                      <a:srgbClr val="D8DEDC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</a:rPr>
                        <a:t>500</a:t>
                      </a:r>
                      <a:endParaRPr lang="en-IN" sz="11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</a:endParaRPr>
                    </a:p>
                  </a:txBody>
                  <a:tcPr marL="129801" marR="64900" marT="64900" marB="64900">
                    <a:lnL w="9525" cap="flat" cmpd="sng" algn="ctr">
                      <a:solidFill>
                        <a:srgbClr val="D8DCDC"/>
                      </a:solidFill>
                      <a:prstDash val="solid"/>
                    </a:lnL>
                    <a:lnR w="9525" cap="flat" cmpd="sng" algn="ctr">
                      <a:solidFill>
                        <a:srgbClr val="D8DCDC"/>
                      </a:solidFill>
                      <a:prstDash val="solid"/>
                    </a:lnR>
                    <a:lnT w="9525" cap="flat" cmpd="sng" algn="ctr">
                      <a:solidFill>
                        <a:srgbClr val="D8DCDC"/>
                      </a:solidFill>
                      <a:prstDash val="solid"/>
                    </a:lnT>
                    <a:lnB w="9525" cap="flat" cmpd="sng" algn="ctr">
                      <a:solidFill>
                        <a:srgbClr val="D8DCDC"/>
                      </a:solidFill>
                      <a:prstDash val="solid"/>
                    </a:lnB>
                    <a:solidFill>
                      <a:srgbClr val="D8DEDC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1100" b="0" i="0" u="none" strike="noStrike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Cambria" panose="02040503050406030204" pitchFamily="18" charset="0"/>
                        </a:rPr>
                        <a:t>7000</a:t>
                      </a:r>
                    </a:p>
                  </a:txBody>
                  <a:tcPr marL="129801" marR="6760" marT="64900" marB="64900" anchor="ctr">
                    <a:lnL w="9525" cap="flat" cmpd="sng" algn="ctr">
                      <a:solidFill>
                        <a:srgbClr val="D8DCDC"/>
                      </a:solidFill>
                      <a:prstDash val="solid"/>
                    </a:lnL>
                    <a:lnR w="9525" cap="flat" cmpd="sng" algn="ctr">
                      <a:solidFill>
                        <a:srgbClr val="D8DCDC"/>
                      </a:solidFill>
                      <a:prstDash val="solid"/>
                    </a:lnR>
                    <a:lnT w="9525" cap="flat" cmpd="sng" algn="ctr">
                      <a:solidFill>
                        <a:srgbClr val="D8DCDC"/>
                      </a:solidFill>
                      <a:prstDash val="solid"/>
                    </a:lnT>
                    <a:lnB w="9525" cap="flat" cmpd="sng" algn="ctr">
                      <a:solidFill>
                        <a:srgbClr val="D8DCDC"/>
                      </a:solidFill>
                      <a:prstDash val="solid"/>
                    </a:lnB>
                    <a:solidFill>
                      <a:srgbClr val="D8DEDC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18012">
                <a:tc>
                  <a:txBody>
                    <a:bodyPr/>
                    <a:lstStyle/>
                    <a:p>
                      <a:pPr algn="ctr"/>
                      <a:r>
                        <a:rPr lang="en-US" sz="11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WGPD</a:t>
                      </a:r>
                      <a:endParaRPr lang="en-IN" sz="11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marL="129801" marR="64900" marT="64900" marB="64900">
                    <a:lnL w="9525" cap="flat" cmpd="sng" algn="ctr">
                      <a:solidFill>
                        <a:srgbClr val="D8DEDC"/>
                      </a:solidFill>
                      <a:prstDash val="solid"/>
                    </a:lnL>
                    <a:lnR w="9525" cap="flat" cmpd="sng" algn="ctr">
                      <a:solidFill>
                        <a:srgbClr val="D8DEDC"/>
                      </a:solidFill>
                      <a:prstDash val="solid"/>
                    </a:lnR>
                    <a:lnT w="9525" cap="flat" cmpd="sng" algn="ctr">
                      <a:solidFill>
                        <a:srgbClr val="D8DCDC"/>
                      </a:solidFill>
                      <a:prstDash val="solid"/>
                    </a:lnT>
                    <a:lnB w="9525" cap="flat" cmpd="sng" algn="ctr">
                      <a:solidFill>
                        <a:srgbClr val="D8DCDC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1100" b="0" i="0" u="none" strike="noStrike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Cambria" panose="02040503050406030204" pitchFamily="18" charset="0"/>
                        </a:rPr>
                        <a:t>6500</a:t>
                      </a:r>
                    </a:p>
                  </a:txBody>
                  <a:tcPr marL="129801" marR="6760" marT="64900" marB="64900" anchor="ctr">
                    <a:lnL w="9525" cap="flat" cmpd="sng" algn="ctr">
                      <a:solidFill>
                        <a:srgbClr val="D8DEDC"/>
                      </a:solidFill>
                      <a:prstDash val="solid"/>
                    </a:lnL>
                    <a:lnR w="9525" cap="flat" cmpd="sng" algn="ctr">
                      <a:solidFill>
                        <a:srgbClr val="D8DEDC"/>
                      </a:solidFill>
                      <a:prstDash val="solid"/>
                    </a:lnR>
                    <a:lnT w="9525" cap="flat" cmpd="sng" algn="ctr">
                      <a:solidFill>
                        <a:srgbClr val="D8DCDC"/>
                      </a:solidFill>
                      <a:prstDash val="solid"/>
                    </a:lnT>
                    <a:lnB w="9525" cap="flat" cmpd="sng" algn="ctr">
                      <a:solidFill>
                        <a:srgbClr val="D8DCDC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</a:rPr>
                        <a:t>500</a:t>
                      </a:r>
                      <a:endParaRPr lang="en-IN" sz="11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</a:endParaRPr>
                    </a:p>
                  </a:txBody>
                  <a:tcPr marL="129801" marR="64900" marT="64900" marB="64900">
                    <a:lnL w="9525" cap="flat" cmpd="sng" algn="ctr">
                      <a:solidFill>
                        <a:srgbClr val="D8DEDC"/>
                      </a:solidFill>
                      <a:prstDash val="solid"/>
                    </a:lnL>
                    <a:lnR w="9525" cap="flat" cmpd="sng" algn="ctr">
                      <a:solidFill>
                        <a:srgbClr val="D8DEDC"/>
                      </a:solidFill>
                      <a:prstDash val="solid"/>
                    </a:lnR>
                    <a:lnT w="9525" cap="flat" cmpd="sng" algn="ctr">
                      <a:solidFill>
                        <a:srgbClr val="D8DCDC"/>
                      </a:solidFill>
                      <a:prstDash val="solid"/>
                    </a:lnT>
                    <a:lnB w="9525" cap="flat" cmpd="sng" algn="ctr">
                      <a:solidFill>
                        <a:srgbClr val="D8DCDC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1100" b="0" i="0" u="none" strike="noStrike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Cambria" panose="02040503050406030204" pitchFamily="18" charset="0"/>
                        </a:rPr>
                        <a:t>7000</a:t>
                      </a:r>
                    </a:p>
                  </a:txBody>
                  <a:tcPr marL="129801" marR="6760" marT="64900" marB="64900" anchor="ctr">
                    <a:lnL w="9525" cap="flat" cmpd="sng" algn="ctr">
                      <a:solidFill>
                        <a:srgbClr val="D8DEDC"/>
                      </a:solidFill>
                      <a:prstDash val="solid"/>
                    </a:lnL>
                    <a:lnR w="9525" cap="flat" cmpd="sng" algn="ctr">
                      <a:solidFill>
                        <a:srgbClr val="D8DEDC"/>
                      </a:solidFill>
                      <a:prstDash val="solid"/>
                    </a:lnR>
                    <a:lnT w="9525" cap="flat" cmpd="sng" algn="ctr">
                      <a:solidFill>
                        <a:srgbClr val="D8DCDC"/>
                      </a:solidFill>
                      <a:prstDash val="solid"/>
                    </a:lnT>
                    <a:lnB w="9525" cap="flat" cmpd="sng" algn="ctr">
                      <a:solidFill>
                        <a:srgbClr val="D8DCDC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18012">
                <a:tc>
                  <a:txBody>
                    <a:bodyPr/>
                    <a:lstStyle/>
                    <a:p>
                      <a:pPr algn="ctr"/>
                      <a:r>
                        <a:rPr lang="en-US" sz="11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WGSDG &amp; KSDI</a:t>
                      </a:r>
                      <a:endParaRPr lang="en-IN" sz="11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marL="129801" marR="64900" marT="64900" marB="64900">
                    <a:lnL w="9525" cap="flat" cmpd="sng" algn="ctr">
                      <a:solidFill>
                        <a:srgbClr val="D8DCDC"/>
                      </a:solidFill>
                      <a:prstDash val="solid"/>
                    </a:lnL>
                    <a:lnR w="9525" cap="flat" cmpd="sng" algn="ctr">
                      <a:solidFill>
                        <a:srgbClr val="D8DCDC"/>
                      </a:solidFill>
                      <a:prstDash val="solid"/>
                    </a:lnR>
                    <a:lnT w="9525" cap="flat" cmpd="sng" algn="ctr">
                      <a:solidFill>
                        <a:srgbClr val="D8DCDC"/>
                      </a:solidFill>
                      <a:prstDash val="solid"/>
                    </a:lnT>
                    <a:lnB w="9525" cap="flat" cmpd="sng" algn="ctr">
                      <a:solidFill>
                        <a:srgbClr val="D8DCDC"/>
                      </a:solidFill>
                      <a:prstDash val="solid"/>
                    </a:lnB>
                    <a:solidFill>
                      <a:srgbClr val="D8DEDC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1100" b="0" i="0" u="none" strike="noStrike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Cambria" panose="02040503050406030204" pitchFamily="18" charset="0"/>
                        </a:rPr>
                        <a:t>6500</a:t>
                      </a:r>
                    </a:p>
                  </a:txBody>
                  <a:tcPr marL="129801" marR="6760" marT="64900" marB="64900" anchor="ctr">
                    <a:lnL w="9525" cap="flat" cmpd="sng" algn="ctr">
                      <a:solidFill>
                        <a:srgbClr val="D8DCDC"/>
                      </a:solidFill>
                      <a:prstDash val="solid"/>
                    </a:lnL>
                    <a:lnR w="9525" cap="flat" cmpd="sng" algn="ctr">
                      <a:solidFill>
                        <a:srgbClr val="D8DCDC"/>
                      </a:solidFill>
                      <a:prstDash val="solid"/>
                    </a:lnR>
                    <a:lnT w="9525" cap="flat" cmpd="sng" algn="ctr">
                      <a:solidFill>
                        <a:srgbClr val="D8DCDC"/>
                      </a:solidFill>
                      <a:prstDash val="solid"/>
                    </a:lnT>
                    <a:lnB w="9525" cap="flat" cmpd="sng" algn="ctr">
                      <a:solidFill>
                        <a:srgbClr val="D8DCDC"/>
                      </a:solidFill>
                      <a:prstDash val="solid"/>
                    </a:lnB>
                    <a:solidFill>
                      <a:srgbClr val="D8DEDC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</a:rPr>
                        <a:t>500</a:t>
                      </a:r>
                      <a:endParaRPr lang="en-IN" sz="11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</a:endParaRPr>
                    </a:p>
                  </a:txBody>
                  <a:tcPr marL="129801" marR="64900" marT="64900" marB="64900">
                    <a:lnL w="9525" cap="flat" cmpd="sng" algn="ctr">
                      <a:solidFill>
                        <a:srgbClr val="D8DCDC"/>
                      </a:solidFill>
                      <a:prstDash val="solid"/>
                    </a:lnL>
                    <a:lnR w="9525" cap="flat" cmpd="sng" algn="ctr">
                      <a:solidFill>
                        <a:srgbClr val="D8DCDC"/>
                      </a:solidFill>
                      <a:prstDash val="solid"/>
                    </a:lnR>
                    <a:lnT w="9525" cap="flat" cmpd="sng" algn="ctr">
                      <a:solidFill>
                        <a:srgbClr val="D8DCDC"/>
                      </a:solidFill>
                      <a:prstDash val="solid"/>
                    </a:lnT>
                    <a:lnB w="9525" cap="flat" cmpd="sng" algn="ctr">
                      <a:solidFill>
                        <a:srgbClr val="D8DCDC"/>
                      </a:solidFill>
                      <a:prstDash val="solid"/>
                    </a:lnB>
                    <a:solidFill>
                      <a:srgbClr val="D8DEDC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1100" b="0" i="0" u="none" strike="noStrike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Cambria" panose="02040503050406030204" pitchFamily="18" charset="0"/>
                        </a:rPr>
                        <a:t>7000</a:t>
                      </a:r>
                    </a:p>
                  </a:txBody>
                  <a:tcPr marL="129801" marR="6760" marT="64900" marB="64900" anchor="ctr">
                    <a:lnL w="9525" cap="flat" cmpd="sng" algn="ctr">
                      <a:solidFill>
                        <a:srgbClr val="D8DCDC"/>
                      </a:solidFill>
                      <a:prstDash val="solid"/>
                    </a:lnL>
                    <a:lnR w="9525" cap="flat" cmpd="sng" algn="ctr">
                      <a:solidFill>
                        <a:srgbClr val="D8DCDC"/>
                      </a:solidFill>
                      <a:prstDash val="solid"/>
                    </a:lnR>
                    <a:lnT w="9525" cap="flat" cmpd="sng" algn="ctr">
                      <a:solidFill>
                        <a:srgbClr val="D8DCDC"/>
                      </a:solidFill>
                      <a:prstDash val="solid"/>
                    </a:lnT>
                    <a:lnB w="9525" cap="flat" cmpd="sng" algn="ctr">
                      <a:solidFill>
                        <a:srgbClr val="D8DCDC"/>
                      </a:solidFill>
                      <a:prstDash val="solid"/>
                    </a:lnB>
                    <a:solidFill>
                      <a:srgbClr val="D8DEDC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18012">
                <a:tc>
                  <a:txBody>
                    <a:bodyPr/>
                    <a:lstStyle/>
                    <a:p>
                      <a:pPr algn="ctr"/>
                      <a:r>
                        <a:rPr lang="en-US" sz="11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WGEI</a:t>
                      </a:r>
                      <a:endParaRPr lang="en-IN" sz="11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marL="129801" marR="64900" marT="64900" marB="64900">
                    <a:lnL w="9525" cap="flat" cmpd="sng" algn="ctr">
                      <a:solidFill>
                        <a:srgbClr val="D8DEDC"/>
                      </a:solidFill>
                      <a:prstDash val="solid"/>
                    </a:lnL>
                    <a:lnR w="9525" cap="flat" cmpd="sng" algn="ctr">
                      <a:solidFill>
                        <a:srgbClr val="D8DEDC"/>
                      </a:solidFill>
                      <a:prstDash val="solid"/>
                    </a:lnR>
                    <a:lnT w="9525" cap="flat" cmpd="sng" algn="ctr">
                      <a:solidFill>
                        <a:srgbClr val="D8DCDC"/>
                      </a:solidFill>
                      <a:prstDash val="solid"/>
                    </a:lnT>
                    <a:lnB w="9525" cap="flat" cmpd="sng" algn="ctr">
                      <a:solidFill>
                        <a:srgbClr val="D8DCDC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1100" b="0" i="0" u="none" strike="noStrike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Cambria" panose="02040503050406030204" pitchFamily="18" charset="0"/>
                        </a:rPr>
                        <a:t>2500</a:t>
                      </a:r>
                    </a:p>
                  </a:txBody>
                  <a:tcPr marL="129801" marR="6760" marT="64900" marB="64900" anchor="ctr">
                    <a:lnL w="9525" cap="flat" cmpd="sng" algn="ctr">
                      <a:solidFill>
                        <a:srgbClr val="D8DEDC"/>
                      </a:solidFill>
                      <a:prstDash val="solid"/>
                    </a:lnL>
                    <a:lnR w="9525" cap="flat" cmpd="sng" algn="ctr">
                      <a:solidFill>
                        <a:srgbClr val="D8DEDC"/>
                      </a:solidFill>
                      <a:prstDash val="solid"/>
                    </a:lnR>
                    <a:lnT w="9525" cap="flat" cmpd="sng" algn="ctr">
                      <a:solidFill>
                        <a:srgbClr val="D8DCDC"/>
                      </a:solidFill>
                      <a:prstDash val="solid"/>
                    </a:lnT>
                    <a:lnB w="9525" cap="flat" cmpd="sng" algn="ctr">
                      <a:solidFill>
                        <a:srgbClr val="D8DCDC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</a:rPr>
                        <a:t>500</a:t>
                      </a:r>
                      <a:endParaRPr lang="en-IN" sz="11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</a:endParaRPr>
                    </a:p>
                  </a:txBody>
                  <a:tcPr marL="129801" marR="64900" marT="64900" marB="64900">
                    <a:lnL w="9525" cap="flat" cmpd="sng" algn="ctr">
                      <a:solidFill>
                        <a:srgbClr val="D8DEDC"/>
                      </a:solidFill>
                      <a:prstDash val="solid"/>
                    </a:lnL>
                    <a:lnR w="9525" cap="flat" cmpd="sng" algn="ctr">
                      <a:solidFill>
                        <a:srgbClr val="D8DEDC"/>
                      </a:solidFill>
                      <a:prstDash val="solid"/>
                    </a:lnR>
                    <a:lnT w="9525" cap="flat" cmpd="sng" algn="ctr">
                      <a:solidFill>
                        <a:srgbClr val="D8DCDC"/>
                      </a:solidFill>
                      <a:prstDash val="solid"/>
                    </a:lnT>
                    <a:lnB w="9525" cap="flat" cmpd="sng" algn="ctr">
                      <a:solidFill>
                        <a:srgbClr val="D8DCDC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1100" b="0" i="0" u="none" strike="noStrike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Cambria" panose="02040503050406030204" pitchFamily="18" charset="0"/>
                        </a:rPr>
                        <a:t>3000</a:t>
                      </a:r>
                    </a:p>
                  </a:txBody>
                  <a:tcPr marL="129801" marR="6760" marT="64900" marB="64900" anchor="ctr">
                    <a:lnL w="9525" cap="flat" cmpd="sng" algn="ctr">
                      <a:solidFill>
                        <a:srgbClr val="D8DEDC"/>
                      </a:solidFill>
                      <a:prstDash val="solid"/>
                    </a:lnL>
                    <a:lnR w="9525" cap="flat" cmpd="sng" algn="ctr">
                      <a:solidFill>
                        <a:srgbClr val="D8DEDC"/>
                      </a:solidFill>
                      <a:prstDash val="solid"/>
                    </a:lnR>
                    <a:lnT w="9525" cap="flat" cmpd="sng" algn="ctr">
                      <a:solidFill>
                        <a:srgbClr val="D8DCDC"/>
                      </a:solidFill>
                      <a:prstDash val="solid"/>
                    </a:lnT>
                    <a:lnB w="9525" cap="flat" cmpd="sng" algn="ctr">
                      <a:solidFill>
                        <a:srgbClr val="D8DCDC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18012">
                <a:tc>
                  <a:txBody>
                    <a:bodyPr/>
                    <a:lstStyle/>
                    <a:p>
                      <a:pPr algn="ctr"/>
                      <a:r>
                        <a:rPr lang="en-US" sz="11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WGISTA</a:t>
                      </a:r>
                      <a:endParaRPr lang="en-IN" sz="11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marL="129801" marR="64900" marT="64900" marB="64900">
                    <a:lnL w="9525" cap="flat" cmpd="sng" algn="ctr">
                      <a:solidFill>
                        <a:srgbClr val="D8DCDC"/>
                      </a:solidFill>
                      <a:prstDash val="solid"/>
                    </a:lnL>
                    <a:lnR w="9525" cap="flat" cmpd="sng" algn="ctr">
                      <a:solidFill>
                        <a:srgbClr val="D8DCDC"/>
                      </a:solidFill>
                      <a:prstDash val="solid"/>
                    </a:lnR>
                    <a:lnT w="9525" cap="flat" cmpd="sng" algn="ctr">
                      <a:solidFill>
                        <a:srgbClr val="D8DCDC"/>
                      </a:solidFill>
                      <a:prstDash val="solid"/>
                    </a:lnT>
                    <a:lnB w="9525" cap="flat" cmpd="sng" algn="ctr">
                      <a:solidFill>
                        <a:srgbClr val="D8DCDC"/>
                      </a:solidFill>
                      <a:prstDash val="solid"/>
                    </a:lnB>
                    <a:solidFill>
                      <a:srgbClr val="D8DEDC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1100" b="0" i="0" u="none" strike="noStrike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Cambria" panose="02040503050406030204" pitchFamily="18" charset="0"/>
                        </a:rPr>
                        <a:t>6500</a:t>
                      </a:r>
                    </a:p>
                  </a:txBody>
                  <a:tcPr marL="129801" marR="6760" marT="64900" marB="64900" anchor="ctr">
                    <a:lnL w="9525" cap="flat" cmpd="sng" algn="ctr">
                      <a:solidFill>
                        <a:srgbClr val="D8DCDC"/>
                      </a:solidFill>
                      <a:prstDash val="solid"/>
                    </a:lnL>
                    <a:lnR w="9525" cap="flat" cmpd="sng" algn="ctr">
                      <a:solidFill>
                        <a:srgbClr val="D8DCDC"/>
                      </a:solidFill>
                      <a:prstDash val="solid"/>
                    </a:lnR>
                    <a:lnT w="9525" cap="flat" cmpd="sng" algn="ctr">
                      <a:solidFill>
                        <a:srgbClr val="D8DCDC"/>
                      </a:solidFill>
                      <a:prstDash val="solid"/>
                    </a:lnT>
                    <a:lnB w="9525" cap="flat" cmpd="sng" algn="ctr">
                      <a:solidFill>
                        <a:srgbClr val="D8DCDC"/>
                      </a:solidFill>
                      <a:prstDash val="solid"/>
                    </a:lnB>
                    <a:solidFill>
                      <a:srgbClr val="D8DEDC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</a:rPr>
                        <a:t>500</a:t>
                      </a:r>
                      <a:endParaRPr lang="en-IN" sz="11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</a:endParaRPr>
                    </a:p>
                  </a:txBody>
                  <a:tcPr marL="129801" marR="64900" marT="64900" marB="64900">
                    <a:lnL w="9525" cap="flat" cmpd="sng" algn="ctr">
                      <a:solidFill>
                        <a:srgbClr val="D8DCDC"/>
                      </a:solidFill>
                      <a:prstDash val="solid"/>
                    </a:lnL>
                    <a:lnR w="9525" cap="flat" cmpd="sng" algn="ctr">
                      <a:solidFill>
                        <a:srgbClr val="D8DCDC"/>
                      </a:solidFill>
                      <a:prstDash val="solid"/>
                    </a:lnR>
                    <a:lnT w="9525" cap="flat" cmpd="sng" algn="ctr">
                      <a:solidFill>
                        <a:srgbClr val="D8DCDC"/>
                      </a:solidFill>
                      <a:prstDash val="solid"/>
                    </a:lnT>
                    <a:lnB w="9525" cap="flat" cmpd="sng" algn="ctr">
                      <a:solidFill>
                        <a:srgbClr val="D8DCDC"/>
                      </a:solidFill>
                      <a:prstDash val="solid"/>
                    </a:lnB>
                    <a:solidFill>
                      <a:srgbClr val="D8DEDC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1100" b="0" i="0" u="none" strike="noStrike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Cambria" panose="02040503050406030204" pitchFamily="18" charset="0"/>
                        </a:rPr>
                        <a:t>7000</a:t>
                      </a:r>
                    </a:p>
                  </a:txBody>
                  <a:tcPr marL="129801" marR="6760" marT="64900" marB="64900" anchor="ctr">
                    <a:lnL w="9525" cap="flat" cmpd="sng" algn="ctr">
                      <a:solidFill>
                        <a:srgbClr val="D8DCDC"/>
                      </a:solidFill>
                      <a:prstDash val="solid"/>
                    </a:lnL>
                    <a:lnR w="9525" cap="flat" cmpd="sng" algn="ctr">
                      <a:solidFill>
                        <a:srgbClr val="D8DCDC"/>
                      </a:solidFill>
                      <a:prstDash val="solid"/>
                    </a:lnR>
                    <a:lnT w="9525" cap="flat" cmpd="sng" algn="ctr">
                      <a:solidFill>
                        <a:srgbClr val="D8DCDC"/>
                      </a:solidFill>
                      <a:prstDash val="solid"/>
                    </a:lnT>
                    <a:lnB w="9525" cap="flat" cmpd="sng" algn="ctr">
                      <a:solidFill>
                        <a:srgbClr val="D8DCDC"/>
                      </a:solidFill>
                      <a:prstDash val="solid"/>
                    </a:lnB>
                    <a:solidFill>
                      <a:srgbClr val="D8DEDC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18012">
                <a:tc>
                  <a:txBody>
                    <a:bodyPr/>
                    <a:lstStyle/>
                    <a:p>
                      <a:pPr algn="ctr"/>
                      <a:r>
                        <a:rPr lang="en-US" sz="11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WGFES</a:t>
                      </a:r>
                      <a:endParaRPr lang="en-IN" sz="11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marL="129801" marR="64900" marT="64900" marB="64900">
                    <a:lnL w="9525" cap="flat" cmpd="sng" algn="ctr">
                      <a:solidFill>
                        <a:srgbClr val="D8DEDC"/>
                      </a:solidFill>
                      <a:prstDash val="solid"/>
                    </a:lnL>
                    <a:lnR w="9525" cap="flat" cmpd="sng" algn="ctr">
                      <a:solidFill>
                        <a:srgbClr val="D8DEDC"/>
                      </a:solidFill>
                      <a:prstDash val="solid"/>
                    </a:lnR>
                    <a:lnT w="9525" cap="flat" cmpd="sng" algn="ctr">
                      <a:solidFill>
                        <a:srgbClr val="D8DCDC"/>
                      </a:solidFill>
                      <a:prstDash val="solid"/>
                    </a:lnT>
                    <a:lnB w="9525" cap="flat" cmpd="sng" algn="ctr">
                      <a:solidFill>
                        <a:srgbClr val="D8DCDC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1100" b="0" i="0" u="none" strike="noStrike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Cambria" panose="02040503050406030204" pitchFamily="18" charset="0"/>
                        </a:rPr>
                        <a:t>6500</a:t>
                      </a:r>
                    </a:p>
                  </a:txBody>
                  <a:tcPr marL="129801" marR="6760" marT="64900" marB="64900" anchor="ctr">
                    <a:lnL w="9525" cap="flat" cmpd="sng" algn="ctr">
                      <a:solidFill>
                        <a:srgbClr val="D8DEDC"/>
                      </a:solidFill>
                      <a:prstDash val="solid"/>
                    </a:lnL>
                    <a:lnR w="9525" cap="flat" cmpd="sng" algn="ctr">
                      <a:solidFill>
                        <a:srgbClr val="D8DEDC"/>
                      </a:solidFill>
                      <a:prstDash val="solid"/>
                    </a:lnR>
                    <a:lnT w="9525" cap="flat" cmpd="sng" algn="ctr">
                      <a:solidFill>
                        <a:srgbClr val="D8DCDC"/>
                      </a:solidFill>
                      <a:prstDash val="solid"/>
                    </a:lnT>
                    <a:lnB w="9525" cap="flat" cmpd="sng" algn="ctr">
                      <a:solidFill>
                        <a:srgbClr val="D8DCDC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</a:rPr>
                        <a:t>500</a:t>
                      </a:r>
                      <a:endParaRPr lang="en-IN" sz="11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</a:endParaRPr>
                    </a:p>
                  </a:txBody>
                  <a:tcPr marL="129801" marR="64900" marT="64900" marB="64900">
                    <a:lnL w="9525" cap="flat" cmpd="sng" algn="ctr">
                      <a:solidFill>
                        <a:srgbClr val="D8DEDC"/>
                      </a:solidFill>
                      <a:prstDash val="solid"/>
                    </a:lnL>
                    <a:lnR w="9525" cap="flat" cmpd="sng" algn="ctr">
                      <a:solidFill>
                        <a:srgbClr val="D8DEDC"/>
                      </a:solidFill>
                      <a:prstDash val="solid"/>
                    </a:lnR>
                    <a:lnT w="9525" cap="flat" cmpd="sng" algn="ctr">
                      <a:solidFill>
                        <a:srgbClr val="D8DCDC"/>
                      </a:solidFill>
                      <a:prstDash val="solid"/>
                    </a:lnT>
                    <a:lnB w="9525" cap="flat" cmpd="sng" algn="ctr">
                      <a:solidFill>
                        <a:srgbClr val="D8DCDC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1100" b="0" i="0" u="none" strike="noStrike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Cambria" panose="02040503050406030204" pitchFamily="18" charset="0"/>
                        </a:rPr>
                        <a:t>7000</a:t>
                      </a:r>
                    </a:p>
                  </a:txBody>
                  <a:tcPr marL="129801" marR="6760" marT="64900" marB="64900" anchor="ctr">
                    <a:lnL w="9525" cap="flat" cmpd="sng" algn="ctr">
                      <a:solidFill>
                        <a:srgbClr val="D8DEDC"/>
                      </a:solidFill>
                      <a:prstDash val="solid"/>
                    </a:lnL>
                    <a:lnR w="9525" cap="flat" cmpd="sng" algn="ctr">
                      <a:solidFill>
                        <a:srgbClr val="D8DEDC"/>
                      </a:solidFill>
                      <a:prstDash val="solid"/>
                    </a:lnR>
                    <a:lnT w="9525" cap="flat" cmpd="sng" algn="ctr">
                      <a:solidFill>
                        <a:srgbClr val="D8DCDC"/>
                      </a:solidFill>
                      <a:prstDash val="solid"/>
                    </a:lnT>
                    <a:lnB w="9525" cap="flat" cmpd="sng" algn="ctr">
                      <a:solidFill>
                        <a:srgbClr val="D8DCDC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18012">
                <a:tc>
                  <a:txBody>
                    <a:bodyPr/>
                    <a:lstStyle/>
                    <a:p>
                      <a:pPr algn="ctr"/>
                      <a:r>
                        <a:rPr lang="en-US" sz="11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WGPPA</a:t>
                      </a:r>
                      <a:endParaRPr lang="en-IN" sz="11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marL="129801" marR="64900" marT="64900" marB="64900">
                    <a:lnL w="9525" cap="flat" cmpd="sng" algn="ctr">
                      <a:solidFill>
                        <a:srgbClr val="D8DCDC"/>
                      </a:solidFill>
                      <a:prstDash val="solid"/>
                    </a:lnL>
                    <a:lnR w="9525" cap="flat" cmpd="sng" algn="ctr">
                      <a:solidFill>
                        <a:srgbClr val="D8DCDC"/>
                      </a:solidFill>
                      <a:prstDash val="solid"/>
                    </a:lnR>
                    <a:lnT w="9525" cap="flat" cmpd="sng" algn="ctr">
                      <a:solidFill>
                        <a:srgbClr val="D8DCDC"/>
                      </a:solidFill>
                      <a:prstDash val="solid"/>
                    </a:lnT>
                    <a:lnB w="9525" cap="flat" cmpd="sng" algn="ctr">
                      <a:solidFill>
                        <a:srgbClr val="D8DCDC"/>
                      </a:solidFill>
                      <a:prstDash val="solid"/>
                    </a:lnB>
                    <a:solidFill>
                      <a:srgbClr val="D8DEDC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1100" b="0" i="0" u="none" strike="noStrike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Cambria" panose="02040503050406030204" pitchFamily="18" charset="0"/>
                        </a:rPr>
                        <a:t>6500</a:t>
                      </a:r>
                    </a:p>
                  </a:txBody>
                  <a:tcPr marL="129801" marR="6760" marT="64900" marB="64900" anchor="ctr">
                    <a:lnL w="9525" cap="flat" cmpd="sng" algn="ctr">
                      <a:solidFill>
                        <a:srgbClr val="D8DCDC"/>
                      </a:solidFill>
                      <a:prstDash val="solid"/>
                    </a:lnL>
                    <a:lnR w="9525" cap="flat" cmpd="sng" algn="ctr">
                      <a:solidFill>
                        <a:srgbClr val="D8DCDC"/>
                      </a:solidFill>
                      <a:prstDash val="solid"/>
                    </a:lnR>
                    <a:lnT w="9525" cap="flat" cmpd="sng" algn="ctr">
                      <a:solidFill>
                        <a:srgbClr val="D8DCDC"/>
                      </a:solidFill>
                      <a:prstDash val="solid"/>
                    </a:lnT>
                    <a:lnB w="9525" cap="flat" cmpd="sng" algn="ctr">
                      <a:solidFill>
                        <a:srgbClr val="D8DCDC"/>
                      </a:solidFill>
                      <a:prstDash val="solid"/>
                    </a:lnB>
                    <a:solidFill>
                      <a:srgbClr val="D8DEDC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</a:rPr>
                        <a:t>500</a:t>
                      </a:r>
                      <a:endParaRPr lang="en-IN" sz="11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</a:endParaRPr>
                    </a:p>
                  </a:txBody>
                  <a:tcPr marL="129801" marR="64900" marT="64900" marB="64900">
                    <a:lnL w="9525" cap="flat" cmpd="sng" algn="ctr">
                      <a:solidFill>
                        <a:srgbClr val="D8DCDC"/>
                      </a:solidFill>
                      <a:prstDash val="solid"/>
                    </a:lnL>
                    <a:lnR w="9525" cap="flat" cmpd="sng" algn="ctr">
                      <a:solidFill>
                        <a:srgbClr val="D8DCDC"/>
                      </a:solidFill>
                      <a:prstDash val="solid"/>
                    </a:lnR>
                    <a:lnT w="9525" cap="flat" cmpd="sng" algn="ctr">
                      <a:solidFill>
                        <a:srgbClr val="D8DCDC"/>
                      </a:solidFill>
                      <a:prstDash val="solid"/>
                    </a:lnT>
                    <a:lnB w="9525" cap="flat" cmpd="sng" algn="ctr">
                      <a:solidFill>
                        <a:srgbClr val="D8DCDC"/>
                      </a:solidFill>
                      <a:prstDash val="solid"/>
                    </a:lnB>
                    <a:solidFill>
                      <a:srgbClr val="D8DEDC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IN" sz="1100" b="0" i="0" u="none" strike="noStrike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Cambria" panose="02040503050406030204" pitchFamily="18" charset="0"/>
                        </a:rPr>
                        <a:t>7000</a:t>
                      </a:r>
                    </a:p>
                  </a:txBody>
                  <a:tcPr marL="129801" marR="6760" marT="64900" marB="64900" anchor="ctr">
                    <a:lnL w="9525" cap="flat" cmpd="sng" algn="ctr">
                      <a:solidFill>
                        <a:srgbClr val="D8DCDC"/>
                      </a:solidFill>
                      <a:prstDash val="solid"/>
                    </a:lnL>
                    <a:lnR w="9525" cap="flat" cmpd="sng" algn="ctr">
                      <a:solidFill>
                        <a:srgbClr val="D8DCDC"/>
                      </a:solidFill>
                      <a:prstDash val="solid"/>
                    </a:lnR>
                    <a:lnT w="9525" cap="flat" cmpd="sng" algn="ctr">
                      <a:solidFill>
                        <a:srgbClr val="D8DCDC"/>
                      </a:solidFill>
                      <a:prstDash val="solid"/>
                    </a:lnT>
                    <a:lnB w="9525" cap="flat" cmpd="sng" algn="ctr">
                      <a:solidFill>
                        <a:srgbClr val="D8DCDC"/>
                      </a:solidFill>
                      <a:prstDash val="solid"/>
                    </a:lnB>
                    <a:solidFill>
                      <a:srgbClr val="D8DEDC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014463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5" name="Rectangle 24">
            <a:extLst>
              <a:ext uri="{FF2B5EF4-FFF2-40B4-BE49-F238E27FC236}">
                <a16:creationId xmlns:a16="http://schemas.microsoft.com/office/drawing/2014/main" id="{C8320351-9FA2-4A26-885B-BB8F3E4902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68CD2EFB-78C2-4C6E-A6B9-4ED12FAD5B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21" name="Picture 20">
            <a:extLst>
              <a:ext uri="{FF2B5EF4-FFF2-40B4-BE49-F238E27FC236}">
                <a16:creationId xmlns:a16="http://schemas.microsoft.com/office/drawing/2014/main" id="{7DC511F1-A236-2B78-30D8-24B32D4C893B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60000"/>
          </a:blip>
          <a:srcRect/>
          <a:stretch/>
        </p:blipFill>
        <p:spPr>
          <a:xfrm>
            <a:off x="-1" y="10"/>
            <a:ext cx="12192001" cy="6857990"/>
          </a:xfrm>
          <a:prstGeom prst="rect">
            <a:avLst/>
          </a:prstGeom>
        </p:spPr>
      </p:pic>
      <p:sp>
        <p:nvSpPr>
          <p:cNvPr id="4" name="Title 1"/>
          <p:cNvSpPr>
            <a:spLocks noGrp="1"/>
          </p:cNvSpPr>
          <p:nvPr>
            <p:ph type="ctrTitle"/>
          </p:nvPr>
        </p:nvSpPr>
        <p:spPr>
          <a:xfrm>
            <a:off x="841248" y="600427"/>
            <a:ext cx="9875520" cy="3299902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l"/>
            <a:r>
              <a:rPr lang="en-US" sz="5100" b="1" dirty="0">
                <a:solidFill>
                  <a:srgbClr val="FFFFFF"/>
                </a:solidFill>
              </a:rPr>
              <a:t>Venue of the 17th KSC SC meeting</a:t>
            </a:r>
            <a:br>
              <a:rPr lang="en-US" sz="5100" dirty="0">
                <a:solidFill>
                  <a:srgbClr val="FFFFFF"/>
                </a:solidFill>
              </a:rPr>
            </a:br>
            <a:r>
              <a:rPr lang="en-US" sz="5100" b="1" dirty="0">
                <a:solidFill>
                  <a:srgbClr val="FFFFFF"/>
                </a:solidFill>
              </a:rPr>
              <a:t>Venue: Hyderabad, India</a:t>
            </a:r>
            <a:br>
              <a:rPr lang="en-US" sz="5100" b="1" dirty="0">
                <a:solidFill>
                  <a:srgbClr val="FFFFFF"/>
                </a:solidFill>
              </a:rPr>
            </a:br>
            <a:br>
              <a:rPr lang="en-US" sz="5100" b="1" dirty="0">
                <a:solidFill>
                  <a:srgbClr val="FFFFFF"/>
                </a:solidFill>
              </a:rPr>
            </a:br>
            <a:r>
              <a:rPr lang="en-US" sz="5100" b="1" dirty="0">
                <a:solidFill>
                  <a:srgbClr val="FFFFFF"/>
                </a:solidFill>
              </a:rPr>
              <a:t>Date: 12 September 2025</a:t>
            </a:r>
          </a:p>
        </p:txBody>
      </p:sp>
      <p:sp>
        <p:nvSpPr>
          <p:cNvPr id="3" name="Rectangle 2"/>
          <p:cNvSpPr/>
          <p:nvPr/>
        </p:nvSpPr>
        <p:spPr>
          <a:xfrm>
            <a:off x="859536" y="4072045"/>
            <a:ext cx="9875520" cy="141435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>
              <a:lnSpc>
                <a:spcPct val="90000"/>
              </a:lnSpc>
              <a:spcBef>
                <a:spcPts val="1000"/>
              </a:spcBef>
              <a:spcAft>
                <a:spcPts val="600"/>
              </a:spcAft>
            </a:pPr>
            <a:r>
              <a:rPr lang="en-US" sz="2400" b="1">
                <a:solidFill>
                  <a:srgbClr val="FFFFFF"/>
                </a:solidFill>
              </a:rPr>
              <a:t>Request participation of all KSC SC members and observers in the event</a:t>
            </a:r>
            <a:br>
              <a:rPr lang="en-US" sz="2400" b="1">
                <a:solidFill>
                  <a:srgbClr val="FFFFFF"/>
                </a:solidFill>
              </a:rPr>
            </a:br>
            <a:endParaRPr lang="en-US" sz="2400">
              <a:solidFill>
                <a:srgbClr val="FFFFFF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F4477C6-02EF-6815-209F-8F602B3170B7}"/>
              </a:ext>
            </a:extLst>
          </p:cNvPr>
          <p:cNvSpPr txBox="1"/>
          <p:nvPr/>
        </p:nvSpPr>
        <p:spPr>
          <a:xfrm>
            <a:off x="1350682" y="4870824"/>
            <a:ext cx="10005951" cy="1458258"/>
          </a:xfrm>
          <a:prstGeom prst="rect">
            <a:avLst/>
          </a:prstGeom>
        </p:spPr>
        <p:txBody>
          <a:bodyPr rot="0" spcFirstLastPara="0" vertOverflow="overflow" horzOverflow="overflow" vert="horz" lIns="91440" tIns="45720" rIns="91440" bIns="45720" numCol="1" spcCol="0" rtlCol="0" fromWordArt="0" anchor="ctr" anchorCtr="0" forceAA="0" compatLnSpc="1">
            <a:prstTxWarp prst="textNoShape">
              <a:avLst/>
            </a:prstTxWarp>
            <a:normAutofit/>
          </a:bodyPr>
          <a:lstStyle/>
          <a:p>
            <a:pPr>
              <a:lnSpc>
                <a:spcPct val="90000"/>
              </a:lnSpc>
              <a:spcBef>
                <a:spcPts val="1000"/>
              </a:spcBef>
            </a:pPr>
            <a:endParaRPr lang="en-US" sz="24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765824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8" name="Rectangle 197">
            <a:extLst>
              <a:ext uri="{FF2B5EF4-FFF2-40B4-BE49-F238E27FC236}">
                <a16:creationId xmlns:a16="http://schemas.microsoft.com/office/drawing/2014/main" id="{FFD48BC7-DC40-47DE-87EE-9F4B6ECB9A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99" name="Freeform: Shape 8">
            <a:extLst>
              <a:ext uri="{FF2B5EF4-FFF2-40B4-BE49-F238E27FC236}">
                <a16:creationId xmlns:a16="http://schemas.microsoft.com/office/drawing/2014/main" id="{E502BBC7-2C76-46F3-BC24-5985BC13DB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14425" y="0"/>
            <a:ext cx="9963150" cy="6858000"/>
          </a:xfrm>
          <a:custGeom>
            <a:avLst/>
            <a:gdLst>
              <a:gd name="connsiteX0" fmla="*/ 1595771 w 9963150"/>
              <a:gd name="connsiteY0" fmla="*/ 0 h 6858000"/>
              <a:gd name="connsiteX1" fmla="*/ 8367379 w 9963150"/>
              <a:gd name="connsiteY1" fmla="*/ 0 h 6858000"/>
              <a:gd name="connsiteX2" fmla="*/ 8504080 w 9963150"/>
              <a:gd name="connsiteY2" fmla="*/ 130333 h 6858000"/>
              <a:gd name="connsiteX3" fmla="*/ 9963150 w 9963150"/>
              <a:gd name="connsiteY3" fmla="*/ 3652838 h 6858000"/>
              <a:gd name="connsiteX4" fmla="*/ 8825600 w 9963150"/>
              <a:gd name="connsiteY4" fmla="*/ 6821583 h 6858000"/>
              <a:gd name="connsiteX5" fmla="*/ 8794055 w 9963150"/>
              <a:gd name="connsiteY5" fmla="*/ 6858000 h 6858000"/>
              <a:gd name="connsiteX6" fmla="*/ 1169096 w 9963150"/>
              <a:gd name="connsiteY6" fmla="*/ 6858000 h 6858000"/>
              <a:gd name="connsiteX7" fmla="*/ 1137550 w 9963150"/>
              <a:gd name="connsiteY7" fmla="*/ 6821583 h 6858000"/>
              <a:gd name="connsiteX8" fmla="*/ 0 w 9963150"/>
              <a:gd name="connsiteY8" fmla="*/ 3652838 h 6858000"/>
              <a:gd name="connsiteX9" fmla="*/ 1459070 w 9963150"/>
              <a:gd name="connsiteY9" fmla="*/ 13033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963150" h="6858000">
                <a:moveTo>
                  <a:pt x="1595771" y="0"/>
                </a:moveTo>
                <a:lnTo>
                  <a:pt x="8367379" y="0"/>
                </a:lnTo>
                <a:lnTo>
                  <a:pt x="8504080" y="130333"/>
                </a:lnTo>
                <a:cubicBezTo>
                  <a:pt x="9405568" y="1031820"/>
                  <a:pt x="9963150" y="2277214"/>
                  <a:pt x="9963150" y="3652838"/>
                </a:cubicBezTo>
                <a:cubicBezTo>
                  <a:pt x="9963150" y="4856509"/>
                  <a:pt x="9536251" y="5960473"/>
                  <a:pt x="8825600" y="6821583"/>
                </a:cubicBezTo>
                <a:lnTo>
                  <a:pt x="8794055" y="6858000"/>
                </a:lnTo>
                <a:lnTo>
                  <a:pt x="1169096" y="6858000"/>
                </a:lnTo>
                <a:lnTo>
                  <a:pt x="1137550" y="6821583"/>
                </a:lnTo>
                <a:cubicBezTo>
                  <a:pt x="426899" y="5960473"/>
                  <a:pt x="0" y="4856509"/>
                  <a:pt x="0" y="3652838"/>
                </a:cubicBezTo>
                <a:cubicBezTo>
                  <a:pt x="0" y="2277214"/>
                  <a:pt x="557582" y="1031820"/>
                  <a:pt x="1459070" y="130333"/>
                </a:cubicBezTo>
                <a:close/>
              </a:path>
            </a:pathLst>
          </a:custGeom>
          <a:ln w="9525">
            <a:solidFill>
              <a:srgbClr val="EFEFEF"/>
            </a:solidFill>
          </a:ln>
          <a:effectLst>
            <a:outerShdw blurRad="139700" sx="102000" sy="102000" algn="ctr" rotWithShape="0">
              <a:schemeClr val="bg1">
                <a:lumMod val="85000"/>
                <a:alpha val="38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200" name="Freeform: Shape 10">
            <a:extLst>
              <a:ext uri="{FF2B5EF4-FFF2-40B4-BE49-F238E27FC236}">
                <a16:creationId xmlns:a16="http://schemas.microsoft.com/office/drawing/2014/main" id="{C7F28D52-2A5F-4D23-81AE-7CB8B591C7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21664" y="0"/>
            <a:ext cx="9948672" cy="6858000"/>
          </a:xfrm>
          <a:custGeom>
            <a:avLst/>
            <a:gdLst>
              <a:gd name="connsiteX0" fmla="*/ 1595771 w 9963150"/>
              <a:gd name="connsiteY0" fmla="*/ 0 h 6858000"/>
              <a:gd name="connsiteX1" fmla="*/ 8367379 w 9963150"/>
              <a:gd name="connsiteY1" fmla="*/ 0 h 6858000"/>
              <a:gd name="connsiteX2" fmla="*/ 8504080 w 9963150"/>
              <a:gd name="connsiteY2" fmla="*/ 130333 h 6858000"/>
              <a:gd name="connsiteX3" fmla="*/ 9963150 w 9963150"/>
              <a:gd name="connsiteY3" fmla="*/ 3652838 h 6858000"/>
              <a:gd name="connsiteX4" fmla="*/ 8825600 w 9963150"/>
              <a:gd name="connsiteY4" fmla="*/ 6821583 h 6858000"/>
              <a:gd name="connsiteX5" fmla="*/ 8794055 w 9963150"/>
              <a:gd name="connsiteY5" fmla="*/ 6858000 h 6858000"/>
              <a:gd name="connsiteX6" fmla="*/ 1169096 w 9963150"/>
              <a:gd name="connsiteY6" fmla="*/ 6858000 h 6858000"/>
              <a:gd name="connsiteX7" fmla="*/ 1137550 w 9963150"/>
              <a:gd name="connsiteY7" fmla="*/ 6821583 h 6858000"/>
              <a:gd name="connsiteX8" fmla="*/ 0 w 9963150"/>
              <a:gd name="connsiteY8" fmla="*/ 3652838 h 6858000"/>
              <a:gd name="connsiteX9" fmla="*/ 1459070 w 9963150"/>
              <a:gd name="connsiteY9" fmla="*/ 13033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963150" h="6858000">
                <a:moveTo>
                  <a:pt x="1595771" y="0"/>
                </a:moveTo>
                <a:lnTo>
                  <a:pt x="8367379" y="0"/>
                </a:lnTo>
                <a:lnTo>
                  <a:pt x="8504080" y="130333"/>
                </a:lnTo>
                <a:cubicBezTo>
                  <a:pt x="9405568" y="1031820"/>
                  <a:pt x="9963150" y="2277214"/>
                  <a:pt x="9963150" y="3652838"/>
                </a:cubicBezTo>
                <a:cubicBezTo>
                  <a:pt x="9963150" y="4856509"/>
                  <a:pt x="9536251" y="5960473"/>
                  <a:pt x="8825600" y="6821583"/>
                </a:cubicBezTo>
                <a:lnTo>
                  <a:pt x="8794055" y="6858000"/>
                </a:lnTo>
                <a:lnTo>
                  <a:pt x="1169096" y="6858000"/>
                </a:lnTo>
                <a:lnTo>
                  <a:pt x="1137550" y="6821583"/>
                </a:lnTo>
                <a:cubicBezTo>
                  <a:pt x="426899" y="5960473"/>
                  <a:pt x="0" y="4856509"/>
                  <a:pt x="0" y="3652838"/>
                </a:cubicBezTo>
                <a:cubicBezTo>
                  <a:pt x="0" y="2277214"/>
                  <a:pt x="557582" y="1031820"/>
                  <a:pt x="1459070" y="130333"/>
                </a:cubicBez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3" y="1999615"/>
            <a:ext cx="9144000" cy="276402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7200" b="1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THANK YOU</a:t>
            </a:r>
          </a:p>
        </p:txBody>
      </p:sp>
      <p:sp>
        <p:nvSpPr>
          <p:cNvPr id="201" name="Rectangle 200">
            <a:extLst>
              <a:ext uri="{FF2B5EF4-FFF2-40B4-BE49-F238E27FC236}">
                <a16:creationId xmlns:a16="http://schemas.microsoft.com/office/drawing/2014/main" id="{3629484E-3792-4B3D-89AD-7C8A1ED0E0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718560" y="5524786"/>
            <a:ext cx="4754880" cy="2743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720001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005e2292-0cf4-48b3-bf10-c2a3c43ed7ea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DF0E83306C5F4429ABC9F6B7351D09E" ma:contentTypeVersion="18" ma:contentTypeDescription="Create a new document." ma:contentTypeScope="" ma:versionID="55fa07c0621b57a7b5d2e5e63b0adb05">
  <xsd:schema xmlns:xsd="http://www.w3.org/2001/XMLSchema" xmlns:xs="http://www.w3.org/2001/XMLSchema" xmlns:p="http://schemas.microsoft.com/office/2006/metadata/properties" xmlns:ns3="56cf0bc6-0860-41f1-be7e-ae86ef7f297c" xmlns:ns4="005e2292-0cf4-48b3-bf10-c2a3c43ed7ea" targetNamespace="http://schemas.microsoft.com/office/2006/metadata/properties" ma:root="true" ma:fieldsID="2c92c22def4d540c4d1e39a49b4d817d" ns3:_="" ns4:_="">
    <xsd:import namespace="56cf0bc6-0860-41f1-be7e-ae86ef7f297c"/>
    <xsd:import namespace="005e2292-0cf4-48b3-bf10-c2a3c43ed7ea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AutoKeyPoints" minOccurs="0"/>
                <xsd:element ref="ns4:MediaServiceKeyPoints" minOccurs="0"/>
                <xsd:element ref="ns4:MediaServiceDateTaken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LengthInSeconds" minOccurs="0"/>
                <xsd:element ref="ns4:_activity" minOccurs="0"/>
                <xsd:element ref="ns4:MediaServiceLocation" minOccurs="0"/>
                <xsd:element ref="ns4:MediaServiceObjectDetectorVersions" minOccurs="0"/>
                <xsd:element ref="ns4:MediaServiceSystemTags" minOccurs="0"/>
                <xsd:element ref="ns4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6cf0bc6-0860-41f1-be7e-ae86ef7f297c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5e2292-0cf4-48b3-bf10-c2a3c43ed7e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6" nillable="true" ma:displayName="Tags" ma:internalName="MediaServiceAutoTags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_activity" ma:index="21" nillable="true" ma:displayName="_activity" ma:hidden="true" ma:internalName="_activity">
      <xsd:simpleType>
        <xsd:restriction base="dms:Note"/>
      </xsd:simpleType>
    </xsd:element>
    <xsd:element name="MediaServiceLocation" ma:index="22" nillable="true" ma:displayName="Location" ma:indexed="true" ma:internalName="MediaServiceLocation" ma:readOnly="true">
      <xsd:simpleType>
        <xsd:restriction base="dms:Text"/>
      </xsd:simple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ystemTags" ma:index="24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5D1E177-EDB4-4BA5-8323-E27239C2A714}">
  <ds:schemaRefs>
    <ds:schemaRef ds:uri="005e2292-0cf4-48b3-bf10-c2a3c43ed7ea"/>
    <ds:schemaRef ds:uri="http://purl.org/dc/elements/1.1/"/>
    <ds:schemaRef ds:uri="http://www.w3.org/XML/1998/namespace"/>
    <ds:schemaRef ds:uri="http://purl.org/dc/terms/"/>
    <ds:schemaRef ds:uri="http://schemas.microsoft.com/office/2006/documentManagement/types"/>
    <ds:schemaRef ds:uri="http://schemas.openxmlformats.org/package/2006/metadata/core-properties"/>
    <ds:schemaRef ds:uri="http://purl.org/dc/dcmitype/"/>
    <ds:schemaRef ds:uri="56cf0bc6-0860-41f1-be7e-ae86ef7f297c"/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9521731E-D164-4CEF-A062-EAE366205DC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8DEE9CE-D877-425D-A910-7F7A9C1D0CAE}">
  <ds:schemaRefs>
    <ds:schemaRef ds:uri="005e2292-0cf4-48b3-bf10-c2a3c43ed7ea"/>
    <ds:schemaRef ds:uri="56cf0bc6-0860-41f1-be7e-ae86ef7f297c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64</TotalTime>
  <Words>174</Words>
  <Application>Microsoft Macintosh PowerPoint</Application>
  <PresentationFormat>Widescreen</PresentationFormat>
  <Paragraphs>69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Update on KSC Activities</vt:lpstr>
      <vt:lpstr>PowerPoint Presentation</vt:lpstr>
      <vt:lpstr>  2. Update on Goal Chair Allocation - KSC portion</vt:lpstr>
      <vt:lpstr>KSC FINANCIALS </vt:lpstr>
      <vt:lpstr>Goal Chair Allocation WG balances (Euros)</vt:lpstr>
      <vt:lpstr>Venue of the 17th KSC SC meeting Venue: Hyderabad, India  Date: 12 September 2025</vt:lpstr>
      <vt:lpstr>THANK YOU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Agenda Item __  Update on Goal Chair Allocation - KSC portion</dc:title>
  <dc:creator>KSC</dc:creator>
  <cp:lastModifiedBy>Admin</cp:lastModifiedBy>
  <cp:revision>6</cp:revision>
  <dcterms:created xsi:type="dcterms:W3CDTF">2024-10-07T05:51:25Z</dcterms:created>
  <dcterms:modified xsi:type="dcterms:W3CDTF">2024-10-13T20:41:43Z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0x0101007DF0E83306C5F4429ABC9F6B7351D09E</vt:lpwstr>
  </property>
</Properties>
</file>