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60" r:id="rId6"/>
    <p:sldId id="256" r:id="rId7"/>
    <p:sldId id="257" r:id="rId8"/>
    <p:sldId id="258" r:id="rId9"/>
    <p:sldId id="263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FFFCB-B492-2147-9E2A-90927C3FDC2C}" v="15" dt="2024-10-13T20:40:05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43"/>
  </p:normalViewPr>
  <p:slideViewPr>
    <p:cSldViewPr snapToGrid="0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Gaurav Kumar" userId="987911be-8858-4ee1-901a-f357611d2350" providerId="ADAL" clId="{AA29080B-AAC6-48B0-B76A-97DBCC885C06}"/>
    <pc:docChg chg="undo custSel delSld modSld">
      <pc:chgData name="Dr. Gaurav Kumar" userId="987911be-8858-4ee1-901a-f357611d2350" providerId="ADAL" clId="{AA29080B-AAC6-48B0-B76A-97DBCC885C06}" dt="2024-10-10T05:35:24.148" v="47" actId="47"/>
      <pc:docMkLst>
        <pc:docMk/>
      </pc:docMkLst>
      <pc:sldChg chg="modSp mod">
        <pc:chgData name="Dr. Gaurav Kumar" userId="987911be-8858-4ee1-901a-f357611d2350" providerId="ADAL" clId="{AA29080B-AAC6-48B0-B76A-97DBCC885C06}" dt="2024-10-10T05:31:13.831" v="3"/>
        <pc:sldMkLst>
          <pc:docMk/>
          <pc:sldMk cId="3971248339" sldId="257"/>
        </pc:sldMkLst>
        <pc:graphicFrameChg chg="mod">
          <ac:chgData name="Dr. Gaurav Kumar" userId="987911be-8858-4ee1-901a-f357611d2350" providerId="ADAL" clId="{AA29080B-AAC6-48B0-B76A-97DBCC885C06}" dt="2024-10-10T05:31:13.831" v="3"/>
          <ac:graphicFrameMkLst>
            <pc:docMk/>
            <pc:sldMk cId="3971248339" sldId="257"/>
            <ac:graphicFrameMk id="5" creationId="{00000000-0000-0000-0000-000000000000}"/>
          </ac:graphicFrameMkLst>
        </pc:graphicFrameChg>
      </pc:sldChg>
      <pc:sldChg chg="modSp mod">
        <pc:chgData name="Dr. Gaurav Kumar" userId="987911be-8858-4ee1-901a-f357611d2350" providerId="ADAL" clId="{AA29080B-AAC6-48B0-B76A-97DBCC885C06}" dt="2024-10-10T05:33:59.664" v="5" actId="2161"/>
        <pc:sldMkLst>
          <pc:docMk/>
          <pc:sldMk cId="4101446356" sldId="258"/>
        </pc:sldMkLst>
        <pc:graphicFrameChg chg="modGraphic">
          <ac:chgData name="Dr. Gaurav Kumar" userId="987911be-8858-4ee1-901a-f357611d2350" providerId="ADAL" clId="{AA29080B-AAC6-48B0-B76A-97DBCC885C06}" dt="2024-10-10T05:33:59.664" v="5" actId="2161"/>
          <ac:graphicFrameMkLst>
            <pc:docMk/>
            <pc:sldMk cId="4101446356" sldId="258"/>
            <ac:graphicFrameMk id="8" creationId="{00000000-0000-0000-0000-000000000000}"/>
          </ac:graphicFrameMkLst>
        </pc:graphicFrameChg>
      </pc:sldChg>
      <pc:sldChg chg="modSp mod">
        <pc:chgData name="Dr. Gaurav Kumar" userId="987911be-8858-4ee1-901a-f357611d2350" providerId="ADAL" clId="{AA29080B-AAC6-48B0-B76A-97DBCC885C06}" dt="2024-10-10T05:35:09.314" v="45" actId="20577"/>
        <pc:sldMkLst>
          <pc:docMk/>
          <pc:sldMk cId="2623602618" sldId="261"/>
        </pc:sldMkLst>
        <pc:spChg chg="mod">
          <ac:chgData name="Dr. Gaurav Kumar" userId="987911be-8858-4ee1-901a-f357611d2350" providerId="ADAL" clId="{AA29080B-AAC6-48B0-B76A-97DBCC885C06}" dt="2024-10-10T05:35:09.314" v="45" actId="20577"/>
          <ac:spMkLst>
            <pc:docMk/>
            <pc:sldMk cId="2623602618" sldId="261"/>
            <ac:spMk id="4" creationId="{00000000-0000-0000-0000-000000000000}"/>
          </ac:spMkLst>
        </pc:spChg>
      </pc:sldChg>
      <pc:sldChg chg="del">
        <pc:chgData name="Dr. Gaurav Kumar" userId="987911be-8858-4ee1-901a-f357611d2350" providerId="ADAL" clId="{AA29080B-AAC6-48B0-B76A-97DBCC885C06}" dt="2024-10-10T05:35:15.520" v="46" actId="2696"/>
        <pc:sldMkLst>
          <pc:docMk/>
          <pc:sldMk cId="977329827" sldId="262"/>
        </pc:sldMkLst>
      </pc:sldChg>
      <pc:sldChg chg="del">
        <pc:chgData name="Dr. Gaurav Kumar" userId="987911be-8858-4ee1-901a-f357611d2350" providerId="ADAL" clId="{AA29080B-AAC6-48B0-B76A-97DBCC885C06}" dt="2024-10-10T05:35:24.148" v="47" actId="47"/>
        <pc:sldMkLst>
          <pc:docMk/>
          <pc:sldMk cId="132179527" sldId="264"/>
        </pc:sldMkLst>
      </pc:sldChg>
    </pc:docChg>
  </pc:docChgLst>
  <pc:docChgLst>
    <pc:chgData name="ATANU DAS" userId="S::atanudas.ir@cag.gov.in::5391c5fe-693b-47e3-82f4-c8946486c22e" providerId="AD" clId="Web-{9DF8F524-499C-4F23-AA9D-0588046A45F0}"/>
    <pc:docChg chg="addSld modSld">
      <pc:chgData name="ATANU DAS" userId="S::atanudas.ir@cag.gov.in::5391c5fe-693b-47e3-82f4-c8946486c22e" providerId="AD" clId="Web-{9DF8F524-499C-4F23-AA9D-0588046A45F0}" dt="2024-10-08T06:14:24.427" v="96"/>
      <pc:docMkLst>
        <pc:docMk/>
      </pc:docMkLst>
      <pc:sldChg chg="addSp modSp">
        <pc:chgData name="ATANU DAS" userId="S::atanudas.ir@cag.gov.in::5391c5fe-693b-47e3-82f4-c8946486c22e" providerId="AD" clId="Web-{9DF8F524-499C-4F23-AA9D-0588046A45F0}" dt="2024-10-08T06:13:56.726" v="91" actId="20577"/>
        <pc:sldMkLst>
          <pc:docMk/>
          <pc:sldMk cId="3676582466" sldId="263"/>
        </pc:sldMkLst>
        <pc:spChg chg="add mod">
          <ac:chgData name="ATANU DAS" userId="S::atanudas.ir@cag.gov.in::5391c5fe-693b-47e3-82f4-c8946486c22e" providerId="AD" clId="Web-{9DF8F524-499C-4F23-AA9D-0588046A45F0}" dt="2024-10-08T06:13:56.726" v="91" actId="20577"/>
          <ac:spMkLst>
            <pc:docMk/>
            <pc:sldMk cId="3676582466" sldId="263"/>
            <ac:spMk id="2" creationId="{1F4477C6-02EF-6815-209F-8F602B3170B7}"/>
          </ac:spMkLst>
        </pc:spChg>
        <pc:spChg chg="mod">
          <ac:chgData name="ATANU DAS" userId="S::atanudas.ir@cag.gov.in::5391c5fe-693b-47e3-82f4-c8946486c22e" providerId="AD" clId="Web-{9DF8F524-499C-4F23-AA9D-0588046A45F0}" dt="2024-10-08T06:13:50.817" v="90" actId="20577"/>
          <ac:spMkLst>
            <pc:docMk/>
            <pc:sldMk cId="3676582466" sldId="263"/>
            <ac:spMk id="4" creationId="{00000000-0000-0000-0000-000000000000}"/>
          </ac:spMkLst>
        </pc:spChg>
      </pc:sldChg>
      <pc:sldChg chg="delSp modSp new">
        <pc:chgData name="ATANU DAS" userId="S::atanudas.ir@cag.gov.in::5391c5fe-693b-47e3-82f4-c8946486c22e" providerId="AD" clId="Web-{9DF8F524-499C-4F23-AA9D-0588046A45F0}" dt="2024-10-08T06:14:24.427" v="96"/>
        <pc:sldMkLst>
          <pc:docMk/>
          <pc:sldMk cId="132179527" sldId="264"/>
        </pc:sldMkLst>
        <pc:spChg chg="del">
          <ac:chgData name="ATANU DAS" userId="S::atanudas.ir@cag.gov.in::5391c5fe-693b-47e3-82f4-c8946486c22e" providerId="AD" clId="Web-{9DF8F524-499C-4F23-AA9D-0588046A45F0}" dt="2024-10-08T06:11:33.190" v="42"/>
          <ac:spMkLst>
            <pc:docMk/>
            <pc:sldMk cId="132179527" sldId="264"/>
            <ac:spMk id="2" creationId="{9E058447-C557-95F5-9110-BA4E52543A5E}"/>
          </ac:spMkLst>
        </pc:spChg>
        <pc:spChg chg="mod">
          <ac:chgData name="ATANU DAS" userId="S::atanudas.ir@cag.gov.in::5391c5fe-693b-47e3-82f4-c8946486c22e" providerId="AD" clId="Web-{9DF8F524-499C-4F23-AA9D-0588046A45F0}" dt="2024-10-08T06:14:24.427" v="96"/>
          <ac:spMkLst>
            <pc:docMk/>
            <pc:sldMk cId="132179527" sldId="264"/>
            <ac:spMk id="3" creationId="{9A887445-067D-6BB5-BAAC-E34068A81F36}"/>
          </ac:spMkLst>
        </pc:spChg>
      </pc:sldChg>
    </pc:docChg>
  </pc:docChgLst>
  <pc:docChgLst>
    <pc:chgData name="Dr. Gaurav Kumar" userId="987911be-8858-4ee1-901a-f357611d2350" providerId="ADAL" clId="{81CFFFCB-B492-2147-9E2A-90927C3FDC2C}"/>
    <pc:docChg chg="undo redo custSel addSld delSld modSld">
      <pc:chgData name="Dr. Gaurav Kumar" userId="987911be-8858-4ee1-901a-f357611d2350" providerId="ADAL" clId="{81CFFFCB-B492-2147-9E2A-90927C3FDC2C}" dt="2024-10-13T20:41:42.906" v="140" actId="26606"/>
      <pc:docMkLst>
        <pc:docMk/>
      </pc:docMkLst>
      <pc:sldChg chg="addSp delSp modSp mod setBg">
        <pc:chgData name="Dr. Gaurav Kumar" userId="987911be-8858-4ee1-901a-f357611d2350" providerId="ADAL" clId="{81CFFFCB-B492-2147-9E2A-90927C3FDC2C}" dt="2024-10-13T11:13:32.169" v="76" actId="26606"/>
        <pc:sldMkLst>
          <pc:docMk/>
          <pc:sldMk cId="3107790569" sldId="256"/>
        </pc:sldMkLst>
        <pc:spChg chg="mod">
          <ac:chgData name="Dr. Gaurav Kumar" userId="987911be-8858-4ee1-901a-f357611d2350" providerId="ADAL" clId="{81CFFFCB-B492-2147-9E2A-90927C3FDC2C}" dt="2024-10-13T11:13:32.169" v="76" actId="26606"/>
          <ac:spMkLst>
            <pc:docMk/>
            <pc:sldMk cId="3107790569" sldId="256"/>
            <ac:spMk id="4" creationId="{00000000-0000-0000-0000-000000000000}"/>
          </ac:spMkLst>
        </pc:spChg>
        <pc:spChg chg="add del">
          <ac:chgData name="Dr. Gaurav Kumar" userId="987911be-8858-4ee1-901a-f357611d2350" providerId="ADAL" clId="{81CFFFCB-B492-2147-9E2A-90927C3FDC2C}" dt="2024-10-13T11:13:32.161" v="75" actId="26606"/>
          <ac:spMkLst>
            <pc:docMk/>
            <pc:sldMk cId="3107790569" sldId="256"/>
            <ac:spMk id="9" creationId="{577D6B2E-37A3-429E-A37C-F30ED6487282}"/>
          </ac:spMkLst>
        </pc:spChg>
        <pc:spChg chg="add del">
          <ac:chgData name="Dr. Gaurav Kumar" userId="987911be-8858-4ee1-901a-f357611d2350" providerId="ADAL" clId="{81CFFFCB-B492-2147-9E2A-90927C3FDC2C}" dt="2024-10-13T11:13:32.161" v="75" actId="26606"/>
          <ac:spMkLst>
            <pc:docMk/>
            <pc:sldMk cId="3107790569" sldId="256"/>
            <ac:spMk id="11" creationId="{5CEAD642-85CF-4750-8432-7C80C901F001}"/>
          </ac:spMkLst>
        </pc:spChg>
        <pc:spChg chg="add del">
          <ac:chgData name="Dr. Gaurav Kumar" userId="987911be-8858-4ee1-901a-f357611d2350" providerId="ADAL" clId="{81CFFFCB-B492-2147-9E2A-90927C3FDC2C}" dt="2024-10-13T11:13:32.161" v="75" actId="26606"/>
          <ac:spMkLst>
            <pc:docMk/>
            <pc:sldMk cId="3107790569" sldId="256"/>
            <ac:spMk id="13" creationId="{FA33EEAE-15D5-4119-8C1E-89D943F911EF}"/>
          </ac:spMkLst>
        </pc:spChg>
        <pc:spChg chg="add del">
          <ac:chgData name="Dr. Gaurav Kumar" userId="987911be-8858-4ee1-901a-f357611d2350" providerId="ADAL" clId="{81CFFFCB-B492-2147-9E2A-90927C3FDC2C}" dt="2024-10-13T11:13:32.161" v="75" actId="26606"/>
          <ac:spMkLst>
            <pc:docMk/>
            <pc:sldMk cId="3107790569" sldId="256"/>
            <ac:spMk id="15" creationId="{730D8B3B-9B80-4025-B934-26DC7D7CD231}"/>
          </ac:spMkLst>
        </pc:spChg>
        <pc:spChg chg="add del">
          <ac:chgData name="Dr. Gaurav Kumar" userId="987911be-8858-4ee1-901a-f357611d2350" providerId="ADAL" clId="{81CFFFCB-B492-2147-9E2A-90927C3FDC2C}" dt="2024-10-13T11:13:32.161" v="75" actId="26606"/>
          <ac:spMkLst>
            <pc:docMk/>
            <pc:sldMk cId="3107790569" sldId="256"/>
            <ac:spMk id="17" creationId="{1064D5D5-227B-4F66-9AEA-46F570E793BD}"/>
          </ac:spMkLst>
        </pc:spChg>
        <pc:spChg chg="add del">
          <ac:chgData name="Dr. Gaurav Kumar" userId="987911be-8858-4ee1-901a-f357611d2350" providerId="ADAL" clId="{81CFFFCB-B492-2147-9E2A-90927C3FDC2C}" dt="2024-10-13T11:13:32.161" v="75" actId="26606"/>
          <ac:spMkLst>
            <pc:docMk/>
            <pc:sldMk cId="3107790569" sldId="256"/>
            <ac:spMk id="19" creationId="{646B67A4-D328-4747-A82B-65E84FA46368}"/>
          </ac:spMkLst>
        </pc:spChg>
        <pc:spChg chg="add del">
          <ac:chgData name="Dr. Gaurav Kumar" userId="987911be-8858-4ee1-901a-f357611d2350" providerId="ADAL" clId="{81CFFFCB-B492-2147-9E2A-90927C3FDC2C}" dt="2024-10-13T11:13:32.161" v="75" actId="26606"/>
          <ac:spMkLst>
            <pc:docMk/>
            <pc:sldMk cId="3107790569" sldId="256"/>
            <ac:spMk id="21" creationId="{B5A1B09C-1565-46F8-B70F-621C5EB48A09}"/>
          </ac:spMkLst>
        </pc:spChg>
        <pc:spChg chg="add del">
          <ac:chgData name="Dr. Gaurav Kumar" userId="987911be-8858-4ee1-901a-f357611d2350" providerId="ADAL" clId="{81CFFFCB-B492-2147-9E2A-90927C3FDC2C}" dt="2024-10-13T11:13:32.161" v="75" actId="26606"/>
          <ac:spMkLst>
            <pc:docMk/>
            <pc:sldMk cId="3107790569" sldId="256"/>
            <ac:spMk id="23" creationId="{8C516CC8-80AC-446C-A56E-9F54B7210402}"/>
          </ac:spMkLst>
        </pc:spChg>
        <pc:spChg chg="add">
          <ac:chgData name="Dr. Gaurav Kumar" userId="987911be-8858-4ee1-901a-f357611d2350" providerId="ADAL" clId="{81CFFFCB-B492-2147-9E2A-90927C3FDC2C}" dt="2024-10-13T11:13:32.169" v="76" actId="26606"/>
          <ac:spMkLst>
            <pc:docMk/>
            <pc:sldMk cId="3107790569" sldId="256"/>
            <ac:spMk id="25" creationId="{6F5A5072-7B47-4D32-B52A-4EBBF590B8A5}"/>
          </ac:spMkLst>
        </pc:spChg>
        <pc:spChg chg="add">
          <ac:chgData name="Dr. Gaurav Kumar" userId="987911be-8858-4ee1-901a-f357611d2350" providerId="ADAL" clId="{81CFFFCB-B492-2147-9E2A-90927C3FDC2C}" dt="2024-10-13T11:13:32.169" v="76" actId="26606"/>
          <ac:spMkLst>
            <pc:docMk/>
            <pc:sldMk cId="3107790569" sldId="256"/>
            <ac:spMk id="26" creationId="{9715DAF0-AE1B-46C9-8A6B-DB2AA05AB91D}"/>
          </ac:spMkLst>
        </pc:spChg>
        <pc:spChg chg="add">
          <ac:chgData name="Dr. Gaurav Kumar" userId="987911be-8858-4ee1-901a-f357611d2350" providerId="ADAL" clId="{81CFFFCB-B492-2147-9E2A-90927C3FDC2C}" dt="2024-10-13T11:13:32.169" v="76" actId="26606"/>
          <ac:spMkLst>
            <pc:docMk/>
            <pc:sldMk cId="3107790569" sldId="256"/>
            <ac:spMk id="27" creationId="{6016219D-510E-4184-9090-6D5578A87BD1}"/>
          </ac:spMkLst>
        </pc:spChg>
        <pc:spChg chg="add">
          <ac:chgData name="Dr. Gaurav Kumar" userId="987911be-8858-4ee1-901a-f357611d2350" providerId="ADAL" clId="{81CFFFCB-B492-2147-9E2A-90927C3FDC2C}" dt="2024-10-13T11:13:32.169" v="76" actId="26606"/>
          <ac:spMkLst>
            <pc:docMk/>
            <pc:sldMk cId="3107790569" sldId="256"/>
            <ac:spMk id="28" creationId="{AFF4A713-7B75-4B21-90D7-5AB19547C728}"/>
          </ac:spMkLst>
        </pc:spChg>
        <pc:spChg chg="add">
          <ac:chgData name="Dr. Gaurav Kumar" userId="987911be-8858-4ee1-901a-f357611d2350" providerId="ADAL" clId="{81CFFFCB-B492-2147-9E2A-90927C3FDC2C}" dt="2024-10-13T11:13:32.169" v="76" actId="26606"/>
          <ac:spMkLst>
            <pc:docMk/>
            <pc:sldMk cId="3107790569" sldId="256"/>
            <ac:spMk id="29" creationId="{DC631C0B-6DA6-4E57-8231-CE32B3434A7E}"/>
          </ac:spMkLst>
        </pc:spChg>
        <pc:spChg chg="add">
          <ac:chgData name="Dr. Gaurav Kumar" userId="987911be-8858-4ee1-901a-f357611d2350" providerId="ADAL" clId="{81CFFFCB-B492-2147-9E2A-90927C3FDC2C}" dt="2024-10-13T11:13:32.169" v="76" actId="26606"/>
          <ac:spMkLst>
            <pc:docMk/>
            <pc:sldMk cId="3107790569" sldId="256"/>
            <ac:spMk id="30" creationId="{C29501E6-A978-4A61-9689-9085AF97A53A}"/>
          </ac:spMkLst>
        </pc:spChg>
      </pc:sldChg>
      <pc:sldChg chg="addSp delSp modSp mod setBg setClrOvrMap">
        <pc:chgData name="Dr. Gaurav Kumar" userId="987911be-8858-4ee1-901a-f357611d2350" providerId="ADAL" clId="{81CFFFCB-B492-2147-9E2A-90927C3FDC2C}" dt="2024-10-13T20:40:40.362" v="135" actId="26606"/>
        <pc:sldMkLst>
          <pc:docMk/>
          <pc:sldMk cId="3971248339" sldId="257"/>
        </pc:sldMkLst>
        <pc:spChg chg="mod">
          <ac:chgData name="Dr. Gaurav Kumar" userId="987911be-8858-4ee1-901a-f357611d2350" providerId="ADAL" clId="{81CFFFCB-B492-2147-9E2A-90927C3FDC2C}" dt="2024-10-13T20:40:40.362" v="135" actId="26606"/>
          <ac:spMkLst>
            <pc:docMk/>
            <pc:sldMk cId="3971248339" sldId="257"/>
            <ac:spMk id="4" creationId="{00000000-0000-0000-0000-000000000000}"/>
          </ac:spMkLst>
        </pc:spChg>
        <pc:spChg chg="add del">
          <ac:chgData name="Dr. Gaurav Kumar" userId="987911be-8858-4ee1-901a-f357611d2350" providerId="ADAL" clId="{81CFFFCB-B492-2147-9E2A-90927C3FDC2C}" dt="2024-10-13T20:40:23.544" v="130" actId="26606"/>
          <ac:spMkLst>
            <pc:docMk/>
            <pc:sldMk cId="3971248339" sldId="257"/>
            <ac:spMk id="10" creationId="{7C432AFE-B3D2-4BFF-BF8F-96C27AFF1AC7}"/>
          </ac:spMkLst>
        </pc:spChg>
        <pc:spChg chg="add del">
          <ac:chgData name="Dr. Gaurav Kumar" userId="987911be-8858-4ee1-901a-f357611d2350" providerId="ADAL" clId="{81CFFFCB-B492-2147-9E2A-90927C3FDC2C}" dt="2024-10-13T20:40:23.544" v="130" actId="26606"/>
          <ac:spMkLst>
            <pc:docMk/>
            <pc:sldMk cId="3971248339" sldId="257"/>
            <ac:spMk id="12" creationId="{AF2F604E-43BE-4DC3-B983-E071523364F8}"/>
          </ac:spMkLst>
        </pc:spChg>
        <pc:spChg chg="add del">
          <ac:chgData name="Dr. Gaurav Kumar" userId="987911be-8858-4ee1-901a-f357611d2350" providerId="ADAL" clId="{81CFFFCB-B492-2147-9E2A-90927C3FDC2C}" dt="2024-10-13T20:40:23.544" v="130" actId="26606"/>
          <ac:spMkLst>
            <pc:docMk/>
            <pc:sldMk cId="3971248339" sldId="257"/>
            <ac:spMk id="14" creationId="{08C9B587-E65E-4B52-B37C-ABEBB6E87928}"/>
          </ac:spMkLst>
        </pc:spChg>
        <pc:spChg chg="add del">
          <ac:chgData name="Dr. Gaurav Kumar" userId="987911be-8858-4ee1-901a-f357611d2350" providerId="ADAL" clId="{81CFFFCB-B492-2147-9E2A-90927C3FDC2C}" dt="2024-10-13T20:40:28.721" v="132" actId="26606"/>
          <ac:spMkLst>
            <pc:docMk/>
            <pc:sldMk cId="3971248339" sldId="257"/>
            <ac:spMk id="16" creationId="{9DECDBF4-02B6-4BB4-B65B-B8107AD6A9E8}"/>
          </ac:spMkLst>
        </pc:spChg>
        <pc:spChg chg="add del">
          <ac:chgData name="Dr. Gaurav Kumar" userId="987911be-8858-4ee1-901a-f357611d2350" providerId="ADAL" clId="{81CFFFCB-B492-2147-9E2A-90927C3FDC2C}" dt="2024-10-13T20:40:28.721" v="132" actId="26606"/>
          <ac:spMkLst>
            <pc:docMk/>
            <pc:sldMk cId="3971248339" sldId="257"/>
            <ac:spMk id="17" creationId="{675FFAD0-2409-47F2-980A-2CF4FFC69BE2}"/>
          </ac:spMkLst>
        </pc:spChg>
        <pc:spChg chg="add del">
          <ac:chgData name="Dr. Gaurav Kumar" userId="987911be-8858-4ee1-901a-f357611d2350" providerId="ADAL" clId="{81CFFFCB-B492-2147-9E2A-90927C3FDC2C}" dt="2024-10-13T20:40:28.721" v="132" actId="26606"/>
          <ac:spMkLst>
            <pc:docMk/>
            <pc:sldMk cId="3971248339" sldId="257"/>
            <ac:spMk id="18" creationId="{CBB2B1F0-0DD6-4744-9A46-7A344FB48E40}"/>
          </ac:spMkLst>
        </pc:spChg>
        <pc:spChg chg="add del">
          <ac:chgData name="Dr. Gaurav Kumar" userId="987911be-8858-4ee1-901a-f357611d2350" providerId="ADAL" clId="{81CFFFCB-B492-2147-9E2A-90927C3FDC2C}" dt="2024-10-13T20:40:28.721" v="132" actId="26606"/>
          <ac:spMkLst>
            <pc:docMk/>
            <pc:sldMk cId="3971248339" sldId="257"/>
            <ac:spMk id="19" creationId="{52D502E5-F6B4-4D58-B4AE-FC466FF15EE8}"/>
          </ac:spMkLst>
        </pc:spChg>
        <pc:spChg chg="add del">
          <ac:chgData name="Dr. Gaurav Kumar" userId="987911be-8858-4ee1-901a-f357611d2350" providerId="ADAL" clId="{81CFFFCB-B492-2147-9E2A-90927C3FDC2C}" dt="2024-10-13T20:40:40.326" v="134" actId="26606"/>
          <ac:spMkLst>
            <pc:docMk/>
            <pc:sldMk cId="3971248339" sldId="257"/>
            <ac:spMk id="21" creationId="{21ED5FCA-9564-42B4-9F52-2CCED8ED60CA}"/>
          </ac:spMkLst>
        </pc:spChg>
        <pc:spChg chg="add del">
          <ac:chgData name="Dr. Gaurav Kumar" userId="987911be-8858-4ee1-901a-f357611d2350" providerId="ADAL" clId="{81CFFFCB-B492-2147-9E2A-90927C3FDC2C}" dt="2024-10-13T20:40:40.326" v="134" actId="26606"/>
          <ac:spMkLst>
            <pc:docMk/>
            <pc:sldMk cId="3971248339" sldId="257"/>
            <ac:spMk id="22" creationId="{081E4A58-353D-44AE-B2FC-2A74E2E400F7}"/>
          </ac:spMkLst>
        </pc:spChg>
        <pc:graphicFrameChg chg="mod modGraphic">
          <ac:chgData name="Dr. Gaurav Kumar" userId="987911be-8858-4ee1-901a-f357611d2350" providerId="ADAL" clId="{81CFFFCB-B492-2147-9E2A-90927C3FDC2C}" dt="2024-10-13T20:40:40.362" v="135" actId="26606"/>
          <ac:graphicFrameMkLst>
            <pc:docMk/>
            <pc:sldMk cId="3971248339" sldId="257"/>
            <ac:graphicFrameMk id="5" creationId="{00000000-0000-0000-0000-000000000000}"/>
          </ac:graphicFrameMkLst>
        </pc:graphicFrameChg>
      </pc:sldChg>
      <pc:sldChg chg="addSp delSp modSp mod setBg">
        <pc:chgData name="Dr. Gaurav Kumar" userId="987911be-8858-4ee1-901a-f357611d2350" providerId="ADAL" clId="{81CFFFCB-B492-2147-9E2A-90927C3FDC2C}" dt="2024-10-13T20:41:42.906" v="140" actId="26606"/>
        <pc:sldMkLst>
          <pc:docMk/>
          <pc:sldMk cId="4101446356" sldId="258"/>
        </pc:sldMkLst>
        <pc:spChg chg="mod">
          <ac:chgData name="Dr. Gaurav Kumar" userId="987911be-8858-4ee1-901a-f357611d2350" providerId="ADAL" clId="{81CFFFCB-B492-2147-9E2A-90927C3FDC2C}" dt="2024-10-13T20:41:42.906" v="140" actId="26606"/>
          <ac:spMkLst>
            <pc:docMk/>
            <pc:sldMk cId="4101446356" sldId="258"/>
            <ac:spMk id="9" creationId="{00000000-0000-0000-0000-000000000000}"/>
          </ac:spMkLst>
        </pc:spChg>
        <pc:spChg chg="add del">
          <ac:chgData name="Dr. Gaurav Kumar" userId="987911be-8858-4ee1-901a-f357611d2350" providerId="ADAL" clId="{81CFFFCB-B492-2147-9E2A-90927C3FDC2C}" dt="2024-10-13T20:41:42.893" v="139" actId="26606"/>
          <ac:spMkLst>
            <pc:docMk/>
            <pc:sldMk cId="4101446356" sldId="258"/>
            <ac:spMk id="14" creationId="{0D7B6173-1D58-48E2-83CF-37350F315F75}"/>
          </ac:spMkLst>
        </pc:spChg>
        <pc:spChg chg="add del">
          <ac:chgData name="Dr. Gaurav Kumar" userId="987911be-8858-4ee1-901a-f357611d2350" providerId="ADAL" clId="{81CFFFCB-B492-2147-9E2A-90927C3FDC2C}" dt="2024-10-13T20:41:42.893" v="139" actId="26606"/>
          <ac:spMkLst>
            <pc:docMk/>
            <pc:sldMk cId="4101446356" sldId="258"/>
            <ac:spMk id="16" creationId="{3D4464D8-FD41-4EA2-9094-791BB1112FFA}"/>
          </ac:spMkLst>
        </pc:spChg>
        <pc:spChg chg="add del">
          <ac:chgData name="Dr. Gaurav Kumar" userId="987911be-8858-4ee1-901a-f357611d2350" providerId="ADAL" clId="{81CFFFCB-B492-2147-9E2A-90927C3FDC2C}" dt="2024-10-13T20:41:42.893" v="139" actId="26606"/>
          <ac:spMkLst>
            <pc:docMk/>
            <pc:sldMk cId="4101446356" sldId="258"/>
            <ac:spMk id="20" creationId="{21BDEC81-16A7-4451-B893-C15000083B77}"/>
          </ac:spMkLst>
        </pc:spChg>
        <pc:spChg chg="add del">
          <ac:chgData name="Dr. Gaurav Kumar" userId="987911be-8858-4ee1-901a-f357611d2350" providerId="ADAL" clId="{81CFFFCB-B492-2147-9E2A-90927C3FDC2C}" dt="2024-10-13T20:41:42.893" v="139" actId="26606"/>
          <ac:spMkLst>
            <pc:docMk/>
            <pc:sldMk cId="4101446356" sldId="258"/>
            <ac:spMk id="22" creationId="{59DF772F-A79B-48F9-8B22-3B11AB306889}"/>
          </ac:spMkLst>
        </pc:spChg>
        <pc:spChg chg="add">
          <ac:chgData name="Dr. Gaurav Kumar" userId="987911be-8858-4ee1-901a-f357611d2350" providerId="ADAL" clId="{81CFFFCB-B492-2147-9E2A-90927C3FDC2C}" dt="2024-10-13T20:41:42.906" v="140" actId="26606"/>
          <ac:spMkLst>
            <pc:docMk/>
            <pc:sldMk cId="4101446356" sldId="258"/>
            <ac:spMk id="24" creationId="{A8384FB5-9ADC-4DDC-881B-597D56F5B15D}"/>
          </ac:spMkLst>
        </pc:spChg>
        <pc:spChg chg="add">
          <ac:chgData name="Dr. Gaurav Kumar" userId="987911be-8858-4ee1-901a-f357611d2350" providerId="ADAL" clId="{81CFFFCB-B492-2147-9E2A-90927C3FDC2C}" dt="2024-10-13T20:41:42.906" v="140" actId="26606"/>
          <ac:spMkLst>
            <pc:docMk/>
            <pc:sldMk cId="4101446356" sldId="258"/>
            <ac:spMk id="25" creationId="{1199E1B1-A8C0-4FE8-A5A8-1CB41D69F857}"/>
          </ac:spMkLst>
        </pc:spChg>
        <pc:spChg chg="add">
          <ac:chgData name="Dr. Gaurav Kumar" userId="987911be-8858-4ee1-901a-f357611d2350" providerId="ADAL" clId="{81CFFFCB-B492-2147-9E2A-90927C3FDC2C}" dt="2024-10-13T20:41:42.906" v="140" actId="26606"/>
          <ac:spMkLst>
            <pc:docMk/>
            <pc:sldMk cId="4101446356" sldId="258"/>
            <ac:spMk id="26" creationId="{84A8DE83-DE75-4B41-9DB4-A7EC0B0DEC0B}"/>
          </ac:spMkLst>
        </pc:spChg>
        <pc:spChg chg="add">
          <ac:chgData name="Dr. Gaurav Kumar" userId="987911be-8858-4ee1-901a-f357611d2350" providerId="ADAL" clId="{81CFFFCB-B492-2147-9E2A-90927C3FDC2C}" dt="2024-10-13T20:41:42.906" v="140" actId="26606"/>
          <ac:spMkLst>
            <pc:docMk/>
            <pc:sldMk cId="4101446356" sldId="258"/>
            <ac:spMk id="27" creationId="{A7009A0A-BEF5-4EAC-AF15-E4F9F002E239}"/>
          </ac:spMkLst>
        </pc:spChg>
        <pc:graphicFrameChg chg="mod ord modGraphic">
          <ac:chgData name="Dr. Gaurav Kumar" userId="987911be-8858-4ee1-901a-f357611d2350" providerId="ADAL" clId="{81CFFFCB-B492-2147-9E2A-90927C3FDC2C}" dt="2024-10-13T20:41:42.906" v="140" actId="26606"/>
          <ac:graphicFrameMkLst>
            <pc:docMk/>
            <pc:sldMk cId="4101446356" sldId="258"/>
            <ac:graphicFrameMk id="8" creationId="{00000000-0000-0000-0000-000000000000}"/>
          </ac:graphicFrameMkLst>
        </pc:graphicFrameChg>
        <pc:picChg chg="add del">
          <ac:chgData name="Dr. Gaurav Kumar" userId="987911be-8858-4ee1-901a-f357611d2350" providerId="ADAL" clId="{81CFFFCB-B492-2147-9E2A-90927C3FDC2C}" dt="2024-10-13T20:41:42.893" v="139" actId="26606"/>
          <ac:picMkLst>
            <pc:docMk/>
            <pc:sldMk cId="4101446356" sldId="258"/>
            <ac:picMk id="18" creationId="{B0DAC8FB-A162-44E3-A606-C855A03A5B09}"/>
          </ac:picMkLst>
        </pc:picChg>
      </pc:sldChg>
      <pc:sldChg chg="addSp delSp modSp mod setBg">
        <pc:chgData name="Dr. Gaurav Kumar" userId="987911be-8858-4ee1-901a-f357611d2350" providerId="ADAL" clId="{81CFFFCB-B492-2147-9E2A-90927C3FDC2C}" dt="2024-10-13T20:38:51.814" v="100" actId="26606"/>
        <pc:sldMkLst>
          <pc:docMk/>
          <pc:sldMk cId="1072000158" sldId="259"/>
        </pc:sldMkLst>
        <pc:spChg chg="mod">
          <ac:chgData name="Dr. Gaurav Kumar" userId="987911be-8858-4ee1-901a-f357611d2350" providerId="ADAL" clId="{81CFFFCB-B492-2147-9E2A-90927C3FDC2C}" dt="2024-10-13T20:38:51.814" v="100" actId="26606"/>
          <ac:spMkLst>
            <pc:docMk/>
            <pc:sldMk cId="1072000158" sldId="259"/>
            <ac:spMk id="2" creationId="{00000000-0000-0000-0000-000000000000}"/>
          </ac:spMkLst>
        </pc:spChg>
        <pc:spChg chg="add del">
          <ac:chgData name="Dr. Gaurav Kumar" userId="987911be-8858-4ee1-901a-f357611d2350" providerId="ADAL" clId="{81CFFFCB-B492-2147-9E2A-90927C3FDC2C}" dt="2024-10-13T20:38:51.807" v="99" actId="26606"/>
          <ac:spMkLst>
            <pc:docMk/>
            <pc:sldMk cId="1072000158" sldId="259"/>
            <ac:spMk id="7" creationId="{3677BAFB-3BD3-41BB-9107-FAE224AE21C4}"/>
          </ac:spMkLst>
        </pc:spChg>
        <pc:spChg chg="add del">
          <ac:chgData name="Dr. Gaurav Kumar" userId="987911be-8858-4ee1-901a-f357611d2350" providerId="ADAL" clId="{81CFFFCB-B492-2147-9E2A-90927C3FDC2C}" dt="2024-10-13T20:38:51.807" v="99" actId="26606"/>
          <ac:spMkLst>
            <pc:docMk/>
            <pc:sldMk cId="1072000158" sldId="259"/>
            <ac:spMk id="9" creationId="{E6823A9B-C188-42D4-847C-3AD928DB145C}"/>
          </ac:spMkLst>
        </pc:spChg>
        <pc:spChg chg="add del">
          <ac:chgData name="Dr. Gaurav Kumar" userId="987911be-8858-4ee1-901a-f357611d2350" providerId="ADAL" clId="{81CFFFCB-B492-2147-9E2A-90927C3FDC2C}" dt="2024-10-13T20:38:51.807" v="99" actId="26606"/>
          <ac:spMkLst>
            <pc:docMk/>
            <pc:sldMk cId="1072000158" sldId="259"/>
            <ac:spMk id="11" creationId="{34B557F3-1A0C-4749-A6DB-EAC082DF390B}"/>
          </ac:spMkLst>
        </pc:spChg>
        <pc:spChg chg="add del">
          <ac:chgData name="Dr. Gaurav Kumar" userId="987911be-8858-4ee1-901a-f357611d2350" providerId="ADAL" clId="{81CFFFCB-B492-2147-9E2A-90927C3FDC2C}" dt="2024-10-13T20:38:51.807" v="99" actId="26606"/>
          <ac:spMkLst>
            <pc:docMk/>
            <pc:sldMk cId="1072000158" sldId="259"/>
            <ac:spMk id="13" creationId="{55D55AA6-3751-494F-868A-DCEDC5CE82BF}"/>
          </ac:spMkLst>
        </pc:spChg>
        <pc:spChg chg="add del">
          <ac:chgData name="Dr. Gaurav Kumar" userId="987911be-8858-4ee1-901a-f357611d2350" providerId="ADAL" clId="{81CFFFCB-B492-2147-9E2A-90927C3FDC2C}" dt="2024-10-13T20:38:51.807" v="99" actId="26606"/>
          <ac:spMkLst>
            <pc:docMk/>
            <pc:sldMk cId="1072000158" sldId="259"/>
            <ac:spMk id="15" creationId="{4D4C00DC-4DC6-4CD2-9E31-F17E6CEBC5A6}"/>
          </ac:spMkLst>
        </pc:spChg>
        <pc:spChg chg="add del">
          <ac:chgData name="Dr. Gaurav Kumar" userId="987911be-8858-4ee1-901a-f357611d2350" providerId="ADAL" clId="{81CFFFCB-B492-2147-9E2A-90927C3FDC2C}" dt="2024-10-13T20:38:51.807" v="99" actId="26606"/>
          <ac:spMkLst>
            <pc:docMk/>
            <pc:sldMk cId="1072000158" sldId="259"/>
            <ac:spMk id="17" creationId="{D82AB1B2-7970-42CF-8BF5-567C69E9FFFB}"/>
          </ac:spMkLst>
        </pc:spChg>
        <pc:spChg chg="add del">
          <ac:chgData name="Dr. Gaurav Kumar" userId="987911be-8858-4ee1-901a-f357611d2350" providerId="ADAL" clId="{81CFFFCB-B492-2147-9E2A-90927C3FDC2C}" dt="2024-10-13T20:38:51.807" v="99" actId="26606"/>
          <ac:spMkLst>
            <pc:docMk/>
            <pc:sldMk cId="1072000158" sldId="259"/>
            <ac:spMk id="23" creationId="{C10FB9CA-E7FA-462C-B537-F1224ED1ACF4}"/>
          </ac:spMkLst>
        </pc:spChg>
        <pc:spChg chg="add del">
          <ac:chgData name="Dr. Gaurav Kumar" userId="987911be-8858-4ee1-901a-f357611d2350" providerId="ADAL" clId="{81CFFFCB-B492-2147-9E2A-90927C3FDC2C}" dt="2024-10-13T20:38:51.807" v="99" actId="26606"/>
          <ac:spMkLst>
            <pc:docMk/>
            <pc:sldMk cId="1072000158" sldId="259"/>
            <ac:spMk id="25" creationId="{D8469AE7-A75B-4F37-850B-EF5974ABED2C}"/>
          </ac:spMkLst>
        </pc:spChg>
        <pc:spChg chg="add">
          <ac:chgData name="Dr. Gaurav Kumar" userId="987911be-8858-4ee1-901a-f357611d2350" providerId="ADAL" clId="{81CFFFCB-B492-2147-9E2A-90927C3FDC2C}" dt="2024-10-13T20:38:51.814" v="100" actId="26606"/>
          <ac:spMkLst>
            <pc:docMk/>
            <pc:sldMk cId="1072000158" sldId="259"/>
            <ac:spMk id="198" creationId="{FFD48BC7-DC40-47DE-87EE-9F4B6ECB9ABB}"/>
          </ac:spMkLst>
        </pc:spChg>
        <pc:spChg chg="add">
          <ac:chgData name="Dr. Gaurav Kumar" userId="987911be-8858-4ee1-901a-f357611d2350" providerId="ADAL" clId="{81CFFFCB-B492-2147-9E2A-90927C3FDC2C}" dt="2024-10-13T20:38:51.814" v="100" actId="26606"/>
          <ac:spMkLst>
            <pc:docMk/>
            <pc:sldMk cId="1072000158" sldId="259"/>
            <ac:spMk id="199" creationId="{E502BBC7-2C76-46F3-BC24-5985BC13DB88}"/>
          </ac:spMkLst>
        </pc:spChg>
        <pc:spChg chg="add">
          <ac:chgData name="Dr. Gaurav Kumar" userId="987911be-8858-4ee1-901a-f357611d2350" providerId="ADAL" clId="{81CFFFCB-B492-2147-9E2A-90927C3FDC2C}" dt="2024-10-13T20:38:51.814" v="100" actId="26606"/>
          <ac:spMkLst>
            <pc:docMk/>
            <pc:sldMk cId="1072000158" sldId="259"/>
            <ac:spMk id="200" creationId="{C7F28D52-2A5F-4D23-81AE-7CB8B591C7AF}"/>
          </ac:spMkLst>
        </pc:spChg>
        <pc:spChg chg="add">
          <ac:chgData name="Dr. Gaurav Kumar" userId="987911be-8858-4ee1-901a-f357611d2350" providerId="ADAL" clId="{81CFFFCB-B492-2147-9E2A-90927C3FDC2C}" dt="2024-10-13T20:38:51.814" v="100" actId="26606"/>
          <ac:spMkLst>
            <pc:docMk/>
            <pc:sldMk cId="1072000158" sldId="259"/>
            <ac:spMk id="201" creationId="{3629484E-3792-4B3D-89AD-7C8A1ED0E0D4}"/>
          </ac:spMkLst>
        </pc:spChg>
        <pc:grpChg chg="add del">
          <ac:chgData name="Dr. Gaurav Kumar" userId="987911be-8858-4ee1-901a-f357611d2350" providerId="ADAL" clId="{81CFFFCB-B492-2147-9E2A-90927C3FDC2C}" dt="2024-10-13T20:38:51.807" v="99" actId="26606"/>
          <ac:grpSpMkLst>
            <pc:docMk/>
            <pc:sldMk cId="1072000158" sldId="259"/>
            <ac:grpSpMk id="19" creationId="{66FB5A75-BDE2-4F12-A95B-C48788A7685C}"/>
          </ac:grpSpMkLst>
        </pc:grpChg>
        <pc:grpChg chg="add del">
          <ac:chgData name="Dr. Gaurav Kumar" userId="987911be-8858-4ee1-901a-f357611d2350" providerId="ADAL" clId="{81CFFFCB-B492-2147-9E2A-90927C3FDC2C}" dt="2024-10-13T20:38:51.807" v="99" actId="26606"/>
          <ac:grpSpMkLst>
            <pc:docMk/>
            <pc:sldMk cId="1072000158" sldId="259"/>
            <ac:grpSpMk id="27" creationId="{63301095-70B2-49AA-8DA9-A35629AD621C}"/>
          </ac:grpSpMkLst>
        </pc:grpChg>
      </pc:sldChg>
      <pc:sldChg chg="addSp delSp modSp mod setBg setClrOvrMap">
        <pc:chgData name="Dr. Gaurav Kumar" userId="987911be-8858-4ee1-901a-f357611d2350" providerId="ADAL" clId="{81CFFFCB-B492-2147-9E2A-90927C3FDC2C}" dt="2024-10-13T11:12:53.130" v="72" actId="27636"/>
        <pc:sldMkLst>
          <pc:docMk/>
          <pc:sldMk cId="1950587059" sldId="260"/>
        </pc:sldMkLst>
        <pc:spChg chg="mod">
          <ac:chgData name="Dr. Gaurav Kumar" userId="987911be-8858-4ee1-901a-f357611d2350" providerId="ADAL" clId="{81CFFFCB-B492-2147-9E2A-90927C3FDC2C}" dt="2024-10-13T11:12:53.130" v="72" actId="27636"/>
          <ac:spMkLst>
            <pc:docMk/>
            <pc:sldMk cId="1950587059" sldId="260"/>
            <ac:spMk id="5" creationId="{00000000-0000-0000-0000-000000000000}"/>
          </ac:spMkLst>
        </pc:spChg>
        <pc:spChg chg="add del">
          <ac:chgData name="Dr. Gaurav Kumar" userId="987911be-8858-4ee1-901a-f357611d2350" providerId="ADAL" clId="{81CFFFCB-B492-2147-9E2A-90927C3FDC2C}" dt="2024-10-13T11:12:51.125" v="68" actId="26606"/>
          <ac:spMkLst>
            <pc:docMk/>
            <pc:sldMk cId="1950587059" sldId="260"/>
            <ac:spMk id="11" creationId="{71B2258F-86CA-4D4D-8270-BC05FCDEBFB3}"/>
          </ac:spMkLst>
        </pc:spChg>
        <pc:spChg chg="add del">
          <ac:chgData name="Dr. Gaurav Kumar" userId="987911be-8858-4ee1-901a-f357611d2350" providerId="ADAL" clId="{81CFFFCB-B492-2147-9E2A-90927C3FDC2C}" dt="2024-10-13T11:12:53.091" v="70" actId="26606"/>
          <ac:spMkLst>
            <pc:docMk/>
            <pc:sldMk cId="1950587059" sldId="260"/>
            <ac:spMk id="15" creationId="{053FB2EE-284F-4C87-AB3D-BBF87A9FAB97}"/>
          </ac:spMkLst>
        </pc:spChg>
        <pc:spChg chg="add">
          <ac:chgData name="Dr. Gaurav Kumar" userId="987911be-8858-4ee1-901a-f357611d2350" providerId="ADAL" clId="{81CFFFCB-B492-2147-9E2A-90927C3FDC2C}" dt="2024-10-13T11:12:53.099" v="71" actId="26606"/>
          <ac:spMkLst>
            <pc:docMk/>
            <pc:sldMk cId="1950587059" sldId="260"/>
            <ac:spMk id="17" creationId="{ECC07320-C2CA-4E29-8481-9D9E143C7788}"/>
          </ac:spMkLst>
        </pc:spChg>
        <pc:spChg chg="add">
          <ac:chgData name="Dr. Gaurav Kumar" userId="987911be-8858-4ee1-901a-f357611d2350" providerId="ADAL" clId="{81CFFFCB-B492-2147-9E2A-90927C3FDC2C}" dt="2024-10-13T11:12:53.099" v="71" actId="26606"/>
          <ac:spMkLst>
            <pc:docMk/>
            <pc:sldMk cId="1950587059" sldId="260"/>
            <ac:spMk id="19" creationId="{178FB36B-5BFE-42CA-BC60-1115E0D95EEC}"/>
          </ac:spMkLst>
        </pc:spChg>
        <pc:grpChg chg="add del">
          <ac:chgData name="Dr. Gaurav Kumar" userId="987911be-8858-4ee1-901a-f357611d2350" providerId="ADAL" clId="{81CFFFCB-B492-2147-9E2A-90927C3FDC2C}" dt="2024-10-13T11:12:53.091" v="70" actId="26606"/>
          <ac:grpSpMkLst>
            <pc:docMk/>
            <pc:sldMk cId="1950587059" sldId="260"/>
            <ac:grpSpMk id="10" creationId="{D2C4BFA1-2075-4901-9E24-E41D1FDD51FD}"/>
          </ac:grpSpMkLst>
        </pc:grpChg>
        <pc:picChg chg="add del">
          <ac:chgData name="Dr. Gaurav Kumar" userId="987911be-8858-4ee1-901a-f357611d2350" providerId="ADAL" clId="{81CFFFCB-B492-2147-9E2A-90927C3FDC2C}" dt="2024-10-13T11:12:51.125" v="68" actId="26606"/>
          <ac:picMkLst>
            <pc:docMk/>
            <pc:sldMk cId="1950587059" sldId="260"/>
            <ac:picMk id="7" creationId="{139ED1EA-D708-FDB7-C797-992E65959F5B}"/>
          </ac:picMkLst>
        </pc:picChg>
        <pc:picChg chg="add">
          <ac:chgData name="Dr. Gaurav Kumar" userId="987911be-8858-4ee1-901a-f357611d2350" providerId="ADAL" clId="{81CFFFCB-B492-2147-9E2A-90927C3FDC2C}" dt="2024-10-13T11:12:53.099" v="71" actId="26606"/>
          <ac:picMkLst>
            <pc:docMk/>
            <pc:sldMk cId="1950587059" sldId="260"/>
            <ac:picMk id="18" creationId="{402EB442-39A2-F0D1-F9DA-B40B15E50455}"/>
          </ac:picMkLst>
        </pc:picChg>
      </pc:sldChg>
      <pc:sldChg chg="modSp del mod">
        <pc:chgData name="Dr. Gaurav Kumar" userId="987911be-8858-4ee1-901a-f357611d2350" providerId="ADAL" clId="{81CFFFCB-B492-2147-9E2A-90927C3FDC2C}" dt="2024-10-13T20:36:39.222" v="88" actId="2696"/>
        <pc:sldMkLst>
          <pc:docMk/>
          <pc:sldMk cId="2623602618" sldId="261"/>
        </pc:sldMkLst>
        <pc:spChg chg="mod">
          <ac:chgData name="Dr. Gaurav Kumar" userId="987911be-8858-4ee1-901a-f357611d2350" providerId="ADAL" clId="{81CFFFCB-B492-2147-9E2A-90927C3FDC2C}" dt="2024-10-13T20:36:22.085" v="86" actId="27636"/>
          <ac:spMkLst>
            <pc:docMk/>
            <pc:sldMk cId="2623602618" sldId="261"/>
            <ac:spMk id="4" creationId="{00000000-0000-0000-0000-000000000000}"/>
          </ac:spMkLst>
        </pc:spChg>
      </pc:sldChg>
      <pc:sldChg chg="addSp delSp modSp mod setBg addAnim">
        <pc:chgData name="Dr. Gaurav Kumar" userId="987911be-8858-4ee1-901a-f357611d2350" providerId="ADAL" clId="{81CFFFCB-B492-2147-9E2A-90927C3FDC2C}" dt="2024-10-13T20:38:32.370" v="97"/>
        <pc:sldMkLst>
          <pc:docMk/>
          <pc:sldMk cId="3676582466" sldId="263"/>
        </pc:sldMkLst>
        <pc:spChg chg="mod ord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2" creationId="{1F4477C6-02EF-6815-209F-8F602B3170B7}"/>
          </ac:spMkLst>
        </pc:spChg>
        <pc:spChg chg="mod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3" creationId="{00000000-0000-0000-0000-000000000000}"/>
          </ac:spMkLst>
        </pc:spChg>
        <pc:spChg chg="mod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4" creationId="{00000000-0000-0000-0000-000000000000}"/>
          </ac:spMkLst>
        </pc:spChg>
        <pc:spChg chg="add del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9" creationId="{6F5A5072-7B47-4D32-B52A-4EBBF590B8A5}"/>
          </ac:spMkLst>
        </pc:spChg>
        <pc:spChg chg="add del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11" creationId="{9715DAF0-AE1B-46C9-8A6B-DB2AA05AB91D}"/>
          </ac:spMkLst>
        </pc:spChg>
        <pc:spChg chg="add del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13" creationId="{6016219D-510E-4184-9090-6D5578A87BD1}"/>
          </ac:spMkLst>
        </pc:spChg>
        <pc:spChg chg="add del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15" creationId="{AFF4A713-7B75-4B21-90D7-5AB19547C728}"/>
          </ac:spMkLst>
        </pc:spChg>
        <pc:spChg chg="add del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17" creationId="{DC631C0B-6DA6-4E57-8231-CE32B3434A7E}"/>
          </ac:spMkLst>
        </pc:spChg>
        <pc:spChg chg="add del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19" creationId="{C29501E6-A978-4A61-9689-9085AF97A53A}"/>
          </ac:spMkLst>
        </pc:spChg>
        <pc:spChg chg="add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25" creationId="{C8320351-9FA2-4A26-885B-BB8F3E4902D2}"/>
          </ac:spMkLst>
        </pc:spChg>
        <pc:spChg chg="add">
          <ac:chgData name="Dr. Gaurav Kumar" userId="987911be-8858-4ee1-901a-f357611d2350" providerId="ADAL" clId="{81CFFFCB-B492-2147-9E2A-90927C3FDC2C}" dt="2024-10-13T20:38:32.366" v="96" actId="26606"/>
          <ac:spMkLst>
            <pc:docMk/>
            <pc:sldMk cId="3676582466" sldId="263"/>
            <ac:spMk id="27" creationId="{68CD2EFB-78C2-4C6E-A6B9-4ED12FAD5B99}"/>
          </ac:spMkLst>
        </pc:spChg>
        <pc:picChg chg="add">
          <ac:chgData name="Dr. Gaurav Kumar" userId="987911be-8858-4ee1-901a-f357611d2350" providerId="ADAL" clId="{81CFFFCB-B492-2147-9E2A-90927C3FDC2C}" dt="2024-10-13T20:38:32.366" v="96" actId="26606"/>
          <ac:picMkLst>
            <pc:docMk/>
            <pc:sldMk cId="3676582466" sldId="263"/>
            <ac:picMk id="21" creationId="{7DC511F1-A236-2B78-30D8-24B32D4C893B}"/>
          </ac:picMkLst>
        </pc:picChg>
      </pc:sldChg>
      <pc:sldChg chg="addSp delSp modSp new mod setBg">
        <pc:chgData name="Dr. Gaurav Kumar" userId="987911be-8858-4ee1-901a-f357611d2350" providerId="ADAL" clId="{81CFFFCB-B492-2147-9E2A-90927C3FDC2C}" dt="2024-10-13T20:41:12.456" v="137" actId="478"/>
        <pc:sldMkLst>
          <pc:docMk/>
          <pc:sldMk cId="87021162" sldId="264"/>
        </pc:sldMkLst>
        <pc:spChg chg="mod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2" creationId="{5F414790-4524-4332-FD8E-0F314430B40C}"/>
          </ac:spMkLst>
        </pc:spChg>
        <pc:spChg chg="del mod">
          <ac:chgData name="Dr. Gaurav Kumar" userId="987911be-8858-4ee1-901a-f357611d2350" providerId="ADAL" clId="{81CFFFCB-B492-2147-9E2A-90927C3FDC2C}" dt="2024-10-13T20:41:12.456" v="137" actId="478"/>
          <ac:spMkLst>
            <pc:docMk/>
            <pc:sldMk cId="87021162" sldId="264"/>
            <ac:spMk id="3" creationId="{58A5A4EA-56D1-7DE4-5B31-A743C04E2962}"/>
          </ac:spMkLst>
        </pc:spChg>
        <pc:spChg chg="add del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8" creationId="{577D6B2E-37A3-429E-A37C-F30ED6487282}"/>
          </ac:spMkLst>
        </pc:spChg>
        <pc:spChg chg="add del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10" creationId="{5CEAD642-85CF-4750-8432-7C80C901F001}"/>
          </ac:spMkLst>
        </pc:spChg>
        <pc:spChg chg="add del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12" creationId="{FA33EEAE-15D5-4119-8C1E-89D943F911EF}"/>
          </ac:spMkLst>
        </pc:spChg>
        <pc:spChg chg="add del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14" creationId="{730D8B3B-9B80-4025-B934-26DC7D7CD231}"/>
          </ac:spMkLst>
        </pc:spChg>
        <pc:spChg chg="add del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16" creationId="{1064D5D5-227B-4F66-9AEA-46F570E793BD}"/>
          </ac:spMkLst>
        </pc:spChg>
        <pc:spChg chg="add del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18" creationId="{646B67A4-D328-4747-A82B-65E84FA46368}"/>
          </ac:spMkLst>
        </pc:spChg>
        <pc:spChg chg="add del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20" creationId="{B5A1B09C-1565-46F8-B70F-621C5EB48A09}"/>
          </ac:spMkLst>
        </pc:spChg>
        <pc:spChg chg="add del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22" creationId="{8C516CC8-80AC-446C-A56E-9F54B7210402}"/>
          </ac:spMkLst>
        </pc:spChg>
        <pc:spChg chg="add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27" creationId="{A93898FF-D987-4B0E-BFB4-85F5EB356D4D}"/>
          </ac:spMkLst>
        </pc:spChg>
        <pc:spChg chg="add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29" creationId="{FEB84055-029C-4E86-8844-D05D96C024BC}"/>
          </ac:spMkLst>
        </pc:spChg>
        <pc:spChg chg="add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33" creationId="{799037F2-4CAF-446B-90DB-1480B247AA69}"/>
          </ac:spMkLst>
        </pc:spChg>
        <pc:spChg chg="add">
          <ac:chgData name="Dr. Gaurav Kumar" userId="987911be-8858-4ee1-901a-f357611d2350" providerId="ADAL" clId="{81CFFFCB-B492-2147-9E2A-90927C3FDC2C}" dt="2024-10-13T20:41:09.654" v="136" actId="26606"/>
          <ac:spMkLst>
            <pc:docMk/>
            <pc:sldMk cId="87021162" sldId="264"/>
            <ac:spMk id="35" creationId="{7128589C-AF3D-49CF-BD92-C1D1D2F5387F}"/>
          </ac:spMkLst>
        </pc:spChg>
        <pc:picChg chg="add">
          <ac:chgData name="Dr. Gaurav Kumar" userId="987911be-8858-4ee1-901a-f357611d2350" providerId="ADAL" clId="{81CFFFCB-B492-2147-9E2A-90927C3FDC2C}" dt="2024-10-13T20:41:09.654" v="136" actId="26606"/>
          <ac:picMkLst>
            <pc:docMk/>
            <pc:sldMk cId="87021162" sldId="264"/>
            <ac:picMk id="31" creationId="{8A2842C0-6210-4FDB-B1FF-C14C927377FB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A0641-0E0E-433F-AF42-914204C630AE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A7EEC3F-64FE-4DEA-B056-2E3454E228F0}">
      <dgm:prSet phldrT="[Text]"/>
      <dgm:spPr/>
      <dgm:t>
        <a:bodyPr/>
        <a:lstStyle/>
        <a:p>
          <a:r>
            <a:rPr lang="en-US"/>
            <a:t>KSC Goal Chair Allocation</a:t>
          </a:r>
        </a:p>
      </dgm:t>
    </dgm:pt>
    <dgm:pt modelId="{0939ED49-7AF5-427D-8911-79CB2CA0838D}" type="parTrans" cxnId="{482EB597-DE25-4AE5-BBB9-3BB2FB505B14}">
      <dgm:prSet/>
      <dgm:spPr/>
      <dgm:t>
        <a:bodyPr/>
        <a:lstStyle/>
        <a:p>
          <a:endParaRPr lang="en-US"/>
        </a:p>
      </dgm:t>
    </dgm:pt>
    <dgm:pt modelId="{43C36E70-26F9-47B1-AF38-078D8DD51C89}" type="sibTrans" cxnId="{482EB597-DE25-4AE5-BBB9-3BB2FB505B14}">
      <dgm:prSet/>
      <dgm:spPr/>
      <dgm:t>
        <a:bodyPr/>
        <a:lstStyle/>
        <a:p>
          <a:endParaRPr lang="en-US"/>
        </a:p>
      </dgm:t>
    </dgm:pt>
    <dgm:pt modelId="{155BB109-877D-4D1A-9B38-2722D5A68CA4}">
      <dgm:prSet phldrT="[Text]"/>
      <dgm:spPr/>
      <dgm:t>
        <a:bodyPr/>
        <a:lstStyle/>
        <a:p>
          <a:r>
            <a:rPr lang="en-US" spc="-20" dirty="0"/>
            <a:t>KSC (Goal 3) Balance (December 2023): Euro 93,474.68</a:t>
          </a:r>
          <a:endParaRPr lang="en-US" dirty="0"/>
        </a:p>
      </dgm:t>
    </dgm:pt>
    <dgm:pt modelId="{FFB79F77-E3DC-443B-8644-1A04E4C15B60}" type="parTrans" cxnId="{AB2C4AF8-EE45-484F-885C-84D081DABF2C}">
      <dgm:prSet/>
      <dgm:spPr/>
      <dgm:t>
        <a:bodyPr/>
        <a:lstStyle/>
        <a:p>
          <a:endParaRPr lang="en-US"/>
        </a:p>
      </dgm:t>
    </dgm:pt>
    <dgm:pt modelId="{2E0B3EA0-157B-4CFF-8B38-4BADEF61056D}" type="sibTrans" cxnId="{AB2C4AF8-EE45-484F-885C-84D081DABF2C}">
      <dgm:prSet/>
      <dgm:spPr/>
      <dgm:t>
        <a:bodyPr/>
        <a:lstStyle/>
        <a:p>
          <a:endParaRPr lang="en-US"/>
        </a:p>
      </dgm:t>
    </dgm:pt>
    <dgm:pt modelId="{DEF88742-E703-48A7-8303-0CDC0DFE5BC6}">
      <dgm:prSet phldrT="[Text]"/>
      <dgm:spPr/>
      <dgm:t>
        <a:bodyPr/>
        <a:lstStyle/>
        <a:p>
          <a:r>
            <a:rPr lang="en-US" spc="-20"/>
            <a:t>Proposed to approve fund allotment for</a:t>
          </a:r>
        </a:p>
        <a:p>
          <a:r>
            <a:rPr lang="en-US" spc="-20"/>
            <a:t>1. INTOSAI Community Portal</a:t>
          </a:r>
        </a:p>
        <a:p>
          <a:r>
            <a:rPr lang="en-US" spc="-20"/>
            <a:t>2. Working Groups</a:t>
          </a:r>
          <a:endParaRPr lang="en-US"/>
        </a:p>
      </dgm:t>
    </dgm:pt>
    <dgm:pt modelId="{F2F83712-D74B-447F-BDE7-976E4907233E}" type="parTrans" cxnId="{02C4F27A-B93B-4F1D-BE4E-CFF9E1A1C9DC}">
      <dgm:prSet/>
      <dgm:spPr/>
      <dgm:t>
        <a:bodyPr/>
        <a:lstStyle/>
        <a:p>
          <a:endParaRPr lang="en-US"/>
        </a:p>
      </dgm:t>
    </dgm:pt>
    <dgm:pt modelId="{90FAF036-C788-48B9-9E20-85662792486C}" type="sibTrans" cxnId="{02C4F27A-B93B-4F1D-BE4E-CFF9E1A1C9DC}">
      <dgm:prSet/>
      <dgm:spPr/>
      <dgm:t>
        <a:bodyPr/>
        <a:lstStyle/>
        <a:p>
          <a:endParaRPr lang="en-US"/>
        </a:p>
      </dgm:t>
    </dgm:pt>
    <dgm:pt modelId="{D6BB3DA0-1882-4D92-A24E-2C1E40BA4C37}">
      <dgm:prSet phldrT="[Text]"/>
      <dgm:spPr/>
      <dgm:t>
        <a:bodyPr/>
        <a:lstStyle/>
        <a:p>
          <a:r>
            <a:rPr lang="en-US" spc="-20" dirty="0"/>
            <a:t>KSC (Goal 3) Receipts (2024): Euro 27,702.30</a:t>
          </a:r>
          <a:endParaRPr lang="en-US" dirty="0"/>
        </a:p>
      </dgm:t>
    </dgm:pt>
    <dgm:pt modelId="{79EFD620-4A3B-4B09-BA6E-289D153E69F4}" type="parTrans" cxnId="{28A03C28-5F5D-401A-BE30-B74E1CBDF321}">
      <dgm:prSet/>
      <dgm:spPr/>
      <dgm:t>
        <a:bodyPr/>
        <a:lstStyle/>
        <a:p>
          <a:endParaRPr lang="en-US"/>
        </a:p>
      </dgm:t>
    </dgm:pt>
    <dgm:pt modelId="{C7B94897-0683-4F1D-B6E2-F989471B05B7}" type="sibTrans" cxnId="{28A03C28-5F5D-401A-BE30-B74E1CBDF321}">
      <dgm:prSet/>
      <dgm:spPr/>
      <dgm:t>
        <a:bodyPr/>
        <a:lstStyle/>
        <a:p>
          <a:endParaRPr lang="en-US"/>
        </a:p>
      </dgm:t>
    </dgm:pt>
    <dgm:pt modelId="{B5FCE4F7-C0D2-AC48-9C3A-AF85750304FC}" type="pres">
      <dgm:prSet presAssocID="{68AA0641-0E0E-433F-AF42-914204C630A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25338BC-4BAB-6B4C-981C-ED9A36204B3D}" type="pres">
      <dgm:prSet presAssocID="{8A7EEC3F-64FE-4DEA-B056-2E3454E228F0}" presName="vertOne" presStyleCnt="0"/>
      <dgm:spPr/>
    </dgm:pt>
    <dgm:pt modelId="{6BEC0C43-8DF2-FA44-842C-F33CA1912000}" type="pres">
      <dgm:prSet presAssocID="{8A7EEC3F-64FE-4DEA-B056-2E3454E228F0}" presName="txOne" presStyleLbl="node0" presStyleIdx="0" presStyleCnt="1">
        <dgm:presLayoutVars>
          <dgm:chPref val="3"/>
        </dgm:presLayoutVars>
      </dgm:prSet>
      <dgm:spPr/>
    </dgm:pt>
    <dgm:pt modelId="{6B755C95-0EA4-CD4F-BFBC-240664D9F34F}" type="pres">
      <dgm:prSet presAssocID="{8A7EEC3F-64FE-4DEA-B056-2E3454E228F0}" presName="parTransOne" presStyleCnt="0"/>
      <dgm:spPr/>
    </dgm:pt>
    <dgm:pt modelId="{BBD4DF96-C928-CC48-B4AA-535A81E94701}" type="pres">
      <dgm:prSet presAssocID="{8A7EEC3F-64FE-4DEA-B056-2E3454E228F0}" presName="horzOne" presStyleCnt="0"/>
      <dgm:spPr/>
    </dgm:pt>
    <dgm:pt modelId="{A5ABE57E-AD76-5743-9E6B-6993C5542935}" type="pres">
      <dgm:prSet presAssocID="{155BB109-877D-4D1A-9B38-2722D5A68CA4}" presName="vertTwo" presStyleCnt="0"/>
      <dgm:spPr/>
    </dgm:pt>
    <dgm:pt modelId="{FBEC84B6-9352-7748-A3F3-D21DE7085B6E}" type="pres">
      <dgm:prSet presAssocID="{155BB109-877D-4D1A-9B38-2722D5A68CA4}" presName="txTwo" presStyleLbl="node2" presStyleIdx="0" presStyleCnt="3">
        <dgm:presLayoutVars>
          <dgm:chPref val="3"/>
        </dgm:presLayoutVars>
      </dgm:prSet>
      <dgm:spPr/>
    </dgm:pt>
    <dgm:pt modelId="{2082BA6D-A655-A540-AFB5-660120916809}" type="pres">
      <dgm:prSet presAssocID="{155BB109-877D-4D1A-9B38-2722D5A68CA4}" presName="horzTwo" presStyleCnt="0"/>
      <dgm:spPr/>
    </dgm:pt>
    <dgm:pt modelId="{0BA7E948-4DAC-F44E-A62A-04DC5D86BD6F}" type="pres">
      <dgm:prSet presAssocID="{2E0B3EA0-157B-4CFF-8B38-4BADEF61056D}" presName="sibSpaceTwo" presStyleCnt="0"/>
      <dgm:spPr/>
    </dgm:pt>
    <dgm:pt modelId="{9969272C-BB84-D645-8F49-7F7868456C5D}" type="pres">
      <dgm:prSet presAssocID="{D6BB3DA0-1882-4D92-A24E-2C1E40BA4C37}" presName="vertTwo" presStyleCnt="0"/>
      <dgm:spPr/>
    </dgm:pt>
    <dgm:pt modelId="{7E83748A-DF99-204C-B3B1-8E3662F0805B}" type="pres">
      <dgm:prSet presAssocID="{D6BB3DA0-1882-4D92-A24E-2C1E40BA4C37}" presName="txTwo" presStyleLbl="node2" presStyleIdx="1" presStyleCnt="3">
        <dgm:presLayoutVars>
          <dgm:chPref val="3"/>
        </dgm:presLayoutVars>
      </dgm:prSet>
      <dgm:spPr/>
    </dgm:pt>
    <dgm:pt modelId="{FD4D16BC-0B5B-3C4C-878A-18D62A0DC8D0}" type="pres">
      <dgm:prSet presAssocID="{D6BB3DA0-1882-4D92-A24E-2C1E40BA4C37}" presName="horzTwo" presStyleCnt="0"/>
      <dgm:spPr/>
    </dgm:pt>
    <dgm:pt modelId="{42196086-C0EC-D648-9682-42842C0A5C54}" type="pres">
      <dgm:prSet presAssocID="{C7B94897-0683-4F1D-B6E2-F989471B05B7}" presName="sibSpaceTwo" presStyleCnt="0"/>
      <dgm:spPr/>
    </dgm:pt>
    <dgm:pt modelId="{059EC57F-7645-2144-855F-700FEFC9F68D}" type="pres">
      <dgm:prSet presAssocID="{DEF88742-E703-48A7-8303-0CDC0DFE5BC6}" presName="vertTwo" presStyleCnt="0"/>
      <dgm:spPr/>
    </dgm:pt>
    <dgm:pt modelId="{7CC1DC97-C50A-0A43-85FF-36E159126F4D}" type="pres">
      <dgm:prSet presAssocID="{DEF88742-E703-48A7-8303-0CDC0DFE5BC6}" presName="txTwo" presStyleLbl="node2" presStyleIdx="2" presStyleCnt="3">
        <dgm:presLayoutVars>
          <dgm:chPref val="3"/>
        </dgm:presLayoutVars>
      </dgm:prSet>
      <dgm:spPr/>
    </dgm:pt>
    <dgm:pt modelId="{30DFC67E-228C-784E-BEE0-3A175FFEEBC0}" type="pres">
      <dgm:prSet presAssocID="{DEF88742-E703-48A7-8303-0CDC0DFE5BC6}" presName="horzTwo" presStyleCnt="0"/>
      <dgm:spPr/>
    </dgm:pt>
  </dgm:ptLst>
  <dgm:cxnLst>
    <dgm:cxn modelId="{FAAAF51C-8DC9-DD46-BFB3-7FCF6B071ECA}" type="presOf" srcId="{68AA0641-0E0E-433F-AF42-914204C630AE}" destId="{B5FCE4F7-C0D2-AC48-9C3A-AF85750304FC}" srcOrd="0" destOrd="0" presId="urn:microsoft.com/office/officeart/2005/8/layout/hierarchy4"/>
    <dgm:cxn modelId="{28A03C28-5F5D-401A-BE30-B74E1CBDF321}" srcId="{8A7EEC3F-64FE-4DEA-B056-2E3454E228F0}" destId="{D6BB3DA0-1882-4D92-A24E-2C1E40BA4C37}" srcOrd="1" destOrd="0" parTransId="{79EFD620-4A3B-4B09-BA6E-289D153E69F4}" sibTransId="{C7B94897-0683-4F1D-B6E2-F989471B05B7}"/>
    <dgm:cxn modelId="{AAA2F130-DA18-5E43-8AD5-2F9752F34041}" type="presOf" srcId="{8A7EEC3F-64FE-4DEA-B056-2E3454E228F0}" destId="{6BEC0C43-8DF2-FA44-842C-F33CA1912000}" srcOrd="0" destOrd="0" presId="urn:microsoft.com/office/officeart/2005/8/layout/hierarchy4"/>
    <dgm:cxn modelId="{990EF96D-4F6C-6443-9D55-80264DCB481D}" type="presOf" srcId="{155BB109-877D-4D1A-9B38-2722D5A68CA4}" destId="{FBEC84B6-9352-7748-A3F3-D21DE7085B6E}" srcOrd="0" destOrd="0" presId="urn:microsoft.com/office/officeart/2005/8/layout/hierarchy4"/>
    <dgm:cxn modelId="{02C4F27A-B93B-4F1D-BE4E-CFF9E1A1C9DC}" srcId="{8A7EEC3F-64FE-4DEA-B056-2E3454E228F0}" destId="{DEF88742-E703-48A7-8303-0CDC0DFE5BC6}" srcOrd="2" destOrd="0" parTransId="{F2F83712-D74B-447F-BDE7-976E4907233E}" sibTransId="{90FAF036-C788-48B9-9E20-85662792486C}"/>
    <dgm:cxn modelId="{482EB597-DE25-4AE5-BBB9-3BB2FB505B14}" srcId="{68AA0641-0E0E-433F-AF42-914204C630AE}" destId="{8A7EEC3F-64FE-4DEA-B056-2E3454E228F0}" srcOrd="0" destOrd="0" parTransId="{0939ED49-7AF5-427D-8911-79CB2CA0838D}" sibTransId="{43C36E70-26F9-47B1-AF38-078D8DD51C89}"/>
    <dgm:cxn modelId="{A6B81DA4-783A-A248-945E-DA361A7F3EF2}" type="presOf" srcId="{D6BB3DA0-1882-4D92-A24E-2C1E40BA4C37}" destId="{7E83748A-DF99-204C-B3B1-8E3662F0805B}" srcOrd="0" destOrd="0" presId="urn:microsoft.com/office/officeart/2005/8/layout/hierarchy4"/>
    <dgm:cxn modelId="{937E53F7-209B-F440-A1BF-0731BA291811}" type="presOf" srcId="{DEF88742-E703-48A7-8303-0CDC0DFE5BC6}" destId="{7CC1DC97-C50A-0A43-85FF-36E159126F4D}" srcOrd="0" destOrd="0" presId="urn:microsoft.com/office/officeart/2005/8/layout/hierarchy4"/>
    <dgm:cxn modelId="{AB2C4AF8-EE45-484F-885C-84D081DABF2C}" srcId="{8A7EEC3F-64FE-4DEA-B056-2E3454E228F0}" destId="{155BB109-877D-4D1A-9B38-2722D5A68CA4}" srcOrd="0" destOrd="0" parTransId="{FFB79F77-E3DC-443B-8644-1A04E4C15B60}" sibTransId="{2E0B3EA0-157B-4CFF-8B38-4BADEF61056D}"/>
    <dgm:cxn modelId="{3DBE67B5-22AE-9B49-9F33-326EA42A764F}" type="presParOf" srcId="{B5FCE4F7-C0D2-AC48-9C3A-AF85750304FC}" destId="{525338BC-4BAB-6B4C-981C-ED9A36204B3D}" srcOrd="0" destOrd="0" presId="urn:microsoft.com/office/officeart/2005/8/layout/hierarchy4"/>
    <dgm:cxn modelId="{F314CDEA-89AF-C545-911D-9A8B0134AAF3}" type="presParOf" srcId="{525338BC-4BAB-6B4C-981C-ED9A36204B3D}" destId="{6BEC0C43-8DF2-FA44-842C-F33CA1912000}" srcOrd="0" destOrd="0" presId="urn:microsoft.com/office/officeart/2005/8/layout/hierarchy4"/>
    <dgm:cxn modelId="{471DA615-E3E4-7E4F-BDC7-C37EDE5368B8}" type="presParOf" srcId="{525338BC-4BAB-6B4C-981C-ED9A36204B3D}" destId="{6B755C95-0EA4-CD4F-BFBC-240664D9F34F}" srcOrd="1" destOrd="0" presId="urn:microsoft.com/office/officeart/2005/8/layout/hierarchy4"/>
    <dgm:cxn modelId="{5DF60E9F-1A9B-454F-8B86-3BACB3FB7247}" type="presParOf" srcId="{525338BC-4BAB-6B4C-981C-ED9A36204B3D}" destId="{BBD4DF96-C928-CC48-B4AA-535A81E94701}" srcOrd="2" destOrd="0" presId="urn:microsoft.com/office/officeart/2005/8/layout/hierarchy4"/>
    <dgm:cxn modelId="{66A800B8-CC5D-3E47-84A0-2ADDFFC84397}" type="presParOf" srcId="{BBD4DF96-C928-CC48-B4AA-535A81E94701}" destId="{A5ABE57E-AD76-5743-9E6B-6993C5542935}" srcOrd="0" destOrd="0" presId="urn:microsoft.com/office/officeart/2005/8/layout/hierarchy4"/>
    <dgm:cxn modelId="{E48225AA-2040-8F43-B91D-97A9DBCF8F1C}" type="presParOf" srcId="{A5ABE57E-AD76-5743-9E6B-6993C5542935}" destId="{FBEC84B6-9352-7748-A3F3-D21DE7085B6E}" srcOrd="0" destOrd="0" presId="urn:microsoft.com/office/officeart/2005/8/layout/hierarchy4"/>
    <dgm:cxn modelId="{63BACA0B-106A-6C44-AC6C-80CD471F1502}" type="presParOf" srcId="{A5ABE57E-AD76-5743-9E6B-6993C5542935}" destId="{2082BA6D-A655-A540-AFB5-660120916809}" srcOrd="1" destOrd="0" presId="urn:microsoft.com/office/officeart/2005/8/layout/hierarchy4"/>
    <dgm:cxn modelId="{5FA92974-0DBD-F74B-A408-295272A3FCA7}" type="presParOf" srcId="{BBD4DF96-C928-CC48-B4AA-535A81E94701}" destId="{0BA7E948-4DAC-F44E-A62A-04DC5D86BD6F}" srcOrd="1" destOrd="0" presId="urn:microsoft.com/office/officeart/2005/8/layout/hierarchy4"/>
    <dgm:cxn modelId="{F024A430-DEBF-BA40-8976-6B5991046FC5}" type="presParOf" srcId="{BBD4DF96-C928-CC48-B4AA-535A81E94701}" destId="{9969272C-BB84-D645-8F49-7F7868456C5D}" srcOrd="2" destOrd="0" presId="urn:microsoft.com/office/officeart/2005/8/layout/hierarchy4"/>
    <dgm:cxn modelId="{6A59A520-AA08-6841-9D8F-63A0A54CB1B6}" type="presParOf" srcId="{9969272C-BB84-D645-8F49-7F7868456C5D}" destId="{7E83748A-DF99-204C-B3B1-8E3662F0805B}" srcOrd="0" destOrd="0" presId="urn:microsoft.com/office/officeart/2005/8/layout/hierarchy4"/>
    <dgm:cxn modelId="{232045EC-173F-FF43-9203-F48BC1262BFB}" type="presParOf" srcId="{9969272C-BB84-D645-8F49-7F7868456C5D}" destId="{FD4D16BC-0B5B-3C4C-878A-18D62A0DC8D0}" srcOrd="1" destOrd="0" presId="urn:microsoft.com/office/officeart/2005/8/layout/hierarchy4"/>
    <dgm:cxn modelId="{B0B423CD-C0BA-B647-AD00-E2E6671B93BD}" type="presParOf" srcId="{BBD4DF96-C928-CC48-B4AA-535A81E94701}" destId="{42196086-C0EC-D648-9682-42842C0A5C54}" srcOrd="3" destOrd="0" presId="urn:microsoft.com/office/officeart/2005/8/layout/hierarchy4"/>
    <dgm:cxn modelId="{67A4428C-1B66-E648-9B8D-F446ECB02C13}" type="presParOf" srcId="{BBD4DF96-C928-CC48-B4AA-535A81E94701}" destId="{059EC57F-7645-2144-855F-700FEFC9F68D}" srcOrd="4" destOrd="0" presId="urn:microsoft.com/office/officeart/2005/8/layout/hierarchy4"/>
    <dgm:cxn modelId="{69F87492-1D33-9D46-9E56-C32F7AAF5499}" type="presParOf" srcId="{059EC57F-7645-2144-855F-700FEFC9F68D}" destId="{7CC1DC97-C50A-0A43-85FF-36E159126F4D}" srcOrd="0" destOrd="0" presId="urn:microsoft.com/office/officeart/2005/8/layout/hierarchy4"/>
    <dgm:cxn modelId="{28EEDB1C-9628-7743-9E94-C525D499F0E3}" type="presParOf" srcId="{059EC57F-7645-2144-855F-700FEFC9F68D}" destId="{30DFC67E-228C-784E-BEE0-3A175FFEEBC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C0C43-8DF2-FA44-842C-F33CA1912000}">
      <dsp:nvSpPr>
        <dsp:cNvPr id="0" name=""/>
        <dsp:cNvSpPr/>
      </dsp:nvSpPr>
      <dsp:spPr>
        <a:xfrm>
          <a:off x="3779" y="230"/>
          <a:ext cx="10508041" cy="20375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KSC Goal Chair Allocation</a:t>
          </a:r>
        </a:p>
      </dsp:txBody>
      <dsp:txXfrm>
        <a:off x="63457" y="59908"/>
        <a:ext cx="10388685" cy="1918209"/>
      </dsp:txXfrm>
    </dsp:sp>
    <dsp:sp modelId="{FBEC84B6-9352-7748-A3F3-D21DE7085B6E}">
      <dsp:nvSpPr>
        <dsp:cNvPr id="0" name=""/>
        <dsp:cNvSpPr/>
      </dsp:nvSpPr>
      <dsp:spPr>
        <a:xfrm>
          <a:off x="3779" y="2313542"/>
          <a:ext cx="3316932" cy="20375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spc="-20" dirty="0"/>
            <a:t>KSC (Goal 3) Balance (December 2023): Euro 93,474.68</a:t>
          </a:r>
          <a:endParaRPr lang="en-US" sz="2100" kern="1200" dirty="0"/>
        </a:p>
      </dsp:txBody>
      <dsp:txXfrm>
        <a:off x="63457" y="2373220"/>
        <a:ext cx="3197576" cy="1918209"/>
      </dsp:txXfrm>
    </dsp:sp>
    <dsp:sp modelId="{7E83748A-DF99-204C-B3B1-8E3662F0805B}">
      <dsp:nvSpPr>
        <dsp:cNvPr id="0" name=""/>
        <dsp:cNvSpPr/>
      </dsp:nvSpPr>
      <dsp:spPr>
        <a:xfrm>
          <a:off x="3599333" y="2313542"/>
          <a:ext cx="3316932" cy="20375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spc="-20" dirty="0"/>
            <a:t>KSC (Goal 3) Receipts (2024): Euro 27,702.30</a:t>
          </a:r>
          <a:endParaRPr lang="en-US" sz="2100" kern="1200" dirty="0"/>
        </a:p>
      </dsp:txBody>
      <dsp:txXfrm>
        <a:off x="3659011" y="2373220"/>
        <a:ext cx="3197576" cy="1918209"/>
      </dsp:txXfrm>
    </dsp:sp>
    <dsp:sp modelId="{7CC1DC97-C50A-0A43-85FF-36E159126F4D}">
      <dsp:nvSpPr>
        <dsp:cNvPr id="0" name=""/>
        <dsp:cNvSpPr/>
      </dsp:nvSpPr>
      <dsp:spPr>
        <a:xfrm>
          <a:off x="7194888" y="2313542"/>
          <a:ext cx="3316932" cy="203756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spc="-20"/>
            <a:t>Proposed to approve fund allotment for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spc="-20"/>
            <a:t>1. INTOSAI Community Portal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spc="-20"/>
            <a:t>2. Working Groups</a:t>
          </a:r>
          <a:endParaRPr lang="en-US" sz="2100" kern="1200"/>
        </a:p>
      </dsp:txBody>
      <dsp:txXfrm>
        <a:off x="7254566" y="2373220"/>
        <a:ext cx="3197576" cy="1918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07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257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649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694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56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103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8649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424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985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702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688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0EDB-4EB9-4B0C-884E-60DCBEA2179C}" type="datetimeFigureOut">
              <a:rPr lang="en-IN" smtClean="0"/>
              <a:t>13/10/24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B3D17-45BA-436E-9323-D40C90534B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875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osaicommunity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EB84055-029C-4E86-8844-D05D96C02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A2842C0-6210-4FDB-B1FF-C14C92737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799037F2-4CAF-446B-90DB-1480B247A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8589C-AF3D-49CF-BD92-C1D1D2F53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14790-4524-4332-FD8E-0F314430B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485" y="1600200"/>
            <a:ext cx="8201552" cy="2295748"/>
          </a:xfrm>
        </p:spPr>
        <p:txBody>
          <a:bodyPr anchor="b">
            <a:normAutofit/>
          </a:bodyPr>
          <a:lstStyle/>
          <a:p>
            <a:r>
              <a:rPr lang="en-GB" sz="4800"/>
              <a:t>Update on KSC Activities</a:t>
            </a:r>
          </a:p>
        </p:txBody>
      </p:sp>
    </p:spTree>
    <p:extLst>
      <p:ext uri="{BB962C8B-B14F-4D97-AF65-F5344CB8AC3E}">
        <p14:creationId xmlns:p14="http://schemas.microsoft.com/office/powerpoint/2010/main" val="87021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Computer 3D windows background">
            <a:extLst>
              <a:ext uri="{FF2B5EF4-FFF2-40B4-BE49-F238E27FC236}">
                <a16:creationId xmlns:a16="http://schemas.microsoft.com/office/drawing/2014/main" id="{402EB442-39A2-F0D1-F9DA-B40B15E504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0689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35402" y="743447"/>
            <a:ext cx="3445765" cy="369202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br>
              <a:rPr lang="en-US" sz="3600" b="1"/>
            </a:br>
            <a:br>
              <a:rPr lang="en-US" sz="3600" b="1"/>
            </a:br>
            <a:r>
              <a:rPr lang="en-US" sz="3600" b="1"/>
              <a:t>1. Launch of INTOSAI Community Portal</a:t>
            </a:r>
          </a:p>
          <a:p>
            <a:pPr>
              <a:spcAft>
                <a:spcPts val="600"/>
              </a:spcAft>
            </a:pPr>
            <a:r>
              <a:rPr lang="en-US" sz="3600" b="1">
                <a:hlinkClick r:id="rId3"/>
              </a:rPr>
              <a:t>www.intosaicommunity.net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95058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1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lvl="0" algn="l"/>
            <a:br>
              <a:rPr lang="en-US" sz="4800" b="1">
                <a:solidFill>
                  <a:srgbClr val="FFFFFF"/>
                </a:solidFill>
              </a:rPr>
            </a:br>
            <a:br>
              <a:rPr lang="en-US" sz="4800" b="1">
                <a:solidFill>
                  <a:srgbClr val="FFFFFF"/>
                </a:solidFill>
              </a:rPr>
            </a:br>
            <a:r>
              <a:rPr lang="en-US" sz="4800" b="1">
                <a:solidFill>
                  <a:srgbClr val="FFFFFF"/>
                </a:solidFill>
              </a:rPr>
              <a:t>2. Update on Goal Chair Allocation - KSC portion</a:t>
            </a:r>
            <a:endParaRPr lang="en-IN" sz="48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79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498348" rIns="0" bIns="0" rtlCol="0">
            <a:normAutofit/>
          </a:bodyPr>
          <a:lstStyle/>
          <a:p>
            <a:pPr marL="139700">
              <a:spcBef>
                <a:spcPts val="105"/>
              </a:spcBef>
            </a:pPr>
            <a:r>
              <a:rPr lang="en-US" b="1" spc="-110"/>
              <a:t>KSC FINANCIALS</a:t>
            </a:r>
            <a:r>
              <a:rPr lang="en-US" b="1" spc="-70"/>
              <a:t> </a:t>
            </a:r>
            <a:endParaRPr lang="en-IN" b="1" spc="4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375398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1248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Goal Chair Allocation WG balances (Euros)</a:t>
            </a: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5694055"/>
              </p:ext>
            </p:extLst>
          </p:nvPr>
        </p:nvGraphicFramePr>
        <p:xfrm>
          <a:off x="2137016" y="1966293"/>
          <a:ext cx="7917970" cy="4452168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222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8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85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801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Working Group</a:t>
                      </a:r>
                      <a:endParaRPr lang="en-IN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2023</a:t>
                      </a:r>
                      <a:endParaRPr lang="en-IN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2024</a:t>
                      </a:r>
                      <a:endParaRPr lang="en-IN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12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Balance</a:t>
                      </a:r>
                      <a:endParaRPr lang="en-IN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Allocation</a:t>
                      </a:r>
                      <a:endParaRPr lang="en-IN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Balance</a:t>
                      </a:r>
                      <a:endParaRPr lang="en-IN" sz="11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WGITA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6500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7000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WGBD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1000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1500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WGFACML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1000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WGEA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6500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7000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WGEPPP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1100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1600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WGVBS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6500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7000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WGPD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6500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7000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WGSDG &amp; KSDI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6500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7000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WGEI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2500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3000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WGISTA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6500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7000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WGFES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6500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7000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EDC"/>
                      </a:solidFill>
                      <a:prstDash val="solid"/>
                    </a:lnL>
                    <a:lnR w="9525" cap="flat" cmpd="sng" algn="ctr">
                      <a:solidFill>
                        <a:srgbClr val="D8DE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8012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WGPPA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6500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500</a:t>
                      </a:r>
                      <a:endParaRPr lang="en-IN" sz="11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 marL="129801" marR="64900" marT="64900" marB="64900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100" b="0" i="0" u="none" strike="noStrike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Cambria" panose="02040503050406030204" pitchFamily="18" charset="0"/>
                        </a:rPr>
                        <a:t>7000</a:t>
                      </a:r>
                    </a:p>
                  </a:txBody>
                  <a:tcPr marL="129801" marR="6760" marT="64900" marB="64900" anchor="ctr">
                    <a:lnL w="9525" cap="flat" cmpd="sng" algn="ctr">
                      <a:solidFill>
                        <a:srgbClr val="D8DCDC"/>
                      </a:solidFill>
                      <a:prstDash val="solid"/>
                    </a:lnL>
                    <a:lnR w="9525" cap="flat" cmpd="sng" algn="ctr">
                      <a:solidFill>
                        <a:srgbClr val="D8DCDC"/>
                      </a:solidFill>
                      <a:prstDash val="solid"/>
                    </a:lnR>
                    <a:lnT w="9525" cap="flat" cmpd="sng" algn="ctr">
                      <a:solidFill>
                        <a:srgbClr val="D8DCDC"/>
                      </a:solidFill>
                      <a:prstDash val="solid"/>
                    </a:lnT>
                    <a:lnB w="9525" cap="flat" cmpd="sng" algn="ctr">
                      <a:solidFill>
                        <a:srgbClr val="D8DCDC"/>
                      </a:solidFill>
                      <a:prstDash val="solid"/>
                    </a:lnB>
                    <a:solidFill>
                      <a:srgbClr val="D8DEDC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44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8320351-9FA2-4A26-885B-BB8F3E490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8CD2EFB-78C2-4C6E-A6B9-4ED12FAD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7DC511F1-A236-2B78-30D8-24B32D4C893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rcRect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41248" y="600427"/>
            <a:ext cx="9875520" cy="32999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100" b="1" dirty="0">
                <a:solidFill>
                  <a:srgbClr val="FFFFFF"/>
                </a:solidFill>
              </a:rPr>
              <a:t>Venue of the 17th KSC SC meeting</a:t>
            </a:r>
            <a:br>
              <a:rPr lang="en-US" sz="5100" dirty="0">
                <a:solidFill>
                  <a:srgbClr val="FFFFFF"/>
                </a:solidFill>
              </a:rPr>
            </a:br>
            <a:r>
              <a:rPr lang="en-US" sz="5100" b="1" dirty="0">
                <a:solidFill>
                  <a:srgbClr val="FFFFFF"/>
                </a:solidFill>
              </a:rPr>
              <a:t>Venue: Hyderabad, India</a:t>
            </a:r>
            <a:br>
              <a:rPr lang="en-US" sz="5100" b="1" dirty="0">
                <a:solidFill>
                  <a:srgbClr val="FFFFFF"/>
                </a:solidFill>
              </a:rPr>
            </a:br>
            <a:br>
              <a:rPr lang="en-US" sz="5100" b="1" dirty="0">
                <a:solidFill>
                  <a:srgbClr val="FFFFFF"/>
                </a:solidFill>
              </a:rPr>
            </a:br>
            <a:r>
              <a:rPr lang="en-US" sz="5100" b="1" dirty="0">
                <a:solidFill>
                  <a:srgbClr val="FFFFFF"/>
                </a:solidFill>
              </a:rPr>
              <a:t>Date: 12 September 2025</a:t>
            </a:r>
          </a:p>
        </p:txBody>
      </p:sp>
      <p:sp>
        <p:nvSpPr>
          <p:cNvPr id="3" name="Rectangle 2"/>
          <p:cNvSpPr/>
          <p:nvPr/>
        </p:nvSpPr>
        <p:spPr>
          <a:xfrm>
            <a:off x="859536" y="4072045"/>
            <a:ext cx="9875520" cy="1414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en-US" sz="2400" b="1">
                <a:solidFill>
                  <a:srgbClr val="FFFFFF"/>
                </a:solidFill>
              </a:rPr>
              <a:t>Request participation of all KSC SC members and observers in the event</a:t>
            </a:r>
            <a:br>
              <a:rPr lang="en-US" sz="2400" b="1">
                <a:solidFill>
                  <a:srgbClr val="FFFFFF"/>
                </a:solidFill>
              </a:rPr>
            </a:b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477C6-02EF-6815-209F-8F602B3170B7}"/>
              </a:ext>
            </a:extLst>
          </p:cNvPr>
          <p:cNvSpPr txBox="1"/>
          <p:nvPr/>
        </p:nvSpPr>
        <p:spPr>
          <a:xfrm>
            <a:off x="1350682" y="4870824"/>
            <a:ext cx="10005951" cy="145825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58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8" name="Rectangle 19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9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0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000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05e2292-0cf4-48b3-bf10-c2a3c43ed7e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F0E83306C5F4429ABC9F6B7351D09E" ma:contentTypeVersion="18" ma:contentTypeDescription="Create a new document." ma:contentTypeScope="" ma:versionID="55fa07c0621b57a7b5d2e5e63b0adb05">
  <xsd:schema xmlns:xsd="http://www.w3.org/2001/XMLSchema" xmlns:xs="http://www.w3.org/2001/XMLSchema" xmlns:p="http://schemas.microsoft.com/office/2006/metadata/properties" xmlns:ns3="56cf0bc6-0860-41f1-be7e-ae86ef7f297c" xmlns:ns4="005e2292-0cf4-48b3-bf10-c2a3c43ed7ea" targetNamespace="http://schemas.microsoft.com/office/2006/metadata/properties" ma:root="true" ma:fieldsID="2c92c22def4d540c4d1e39a49b4d817d" ns3:_="" ns4:_="">
    <xsd:import namespace="56cf0bc6-0860-41f1-be7e-ae86ef7f297c"/>
    <xsd:import namespace="005e2292-0cf4-48b3-bf10-c2a3c43ed7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  <xsd:element ref="ns4:MediaServiceLocation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f0bc6-0860-41f1-be7e-ae86ef7f29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e2292-0cf4-48b3-bf10-c2a3c43ed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D1E177-EDB4-4BA5-8323-E27239C2A714}">
  <ds:schemaRefs>
    <ds:schemaRef ds:uri="005e2292-0cf4-48b3-bf10-c2a3c43ed7ea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56cf0bc6-0860-41f1-be7e-ae86ef7f297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21731E-D164-4CEF-A062-EAE366205D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DEE9CE-D877-425D-A910-7F7A9C1D0CAE}">
  <ds:schemaRefs>
    <ds:schemaRef ds:uri="005e2292-0cf4-48b3-bf10-c2a3c43ed7ea"/>
    <ds:schemaRef ds:uri="56cf0bc6-0860-41f1-be7e-ae86ef7f29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174</Words>
  <Application>Microsoft Macintosh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Update on KSC Activities</vt:lpstr>
      <vt:lpstr>PowerPoint Presentation</vt:lpstr>
      <vt:lpstr>  2. Update on Goal Chair Allocation - KSC portion</vt:lpstr>
      <vt:lpstr>KSC FINANCIALS </vt:lpstr>
      <vt:lpstr>Goal Chair Allocation WG balances (Euros)</vt:lpstr>
      <vt:lpstr>Venue of the 17th KSC SC meeting Venue: Hyderabad, India  Date: 12 September 2025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Item __  Update on Goal Chair Allocation - KSC portion</dc:title>
  <dc:creator>KSC</dc:creator>
  <cp:lastModifiedBy>Admin</cp:lastModifiedBy>
  <cp:revision>6</cp:revision>
  <dcterms:created xsi:type="dcterms:W3CDTF">2024-10-07T05:51:25Z</dcterms:created>
  <dcterms:modified xsi:type="dcterms:W3CDTF">2024-10-13T20:41:43Z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0x0101007DF0E83306C5F4429ABC9F6B7351D09E</vt:lpwstr>
  </property>
</Properties>
</file>