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57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55F5CB-470F-42B0-AAD3-4BFA99AAE069}" v="1" dt="2024-10-10T05:23:19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Gaurav Kumar" userId="987911be-8858-4ee1-901a-f357611d2350" providerId="ADAL" clId="{6655F5CB-470F-42B0-AAD3-4BFA99AAE069}"/>
    <pc:docChg chg="custSel addSld modSld sldOrd">
      <pc:chgData name="Dr. Gaurav Kumar" userId="987911be-8858-4ee1-901a-f357611d2350" providerId="ADAL" clId="{6655F5CB-470F-42B0-AAD3-4BFA99AAE069}" dt="2024-10-10T05:28:56.641" v="47" actId="13926"/>
      <pc:docMkLst>
        <pc:docMk/>
      </pc:docMkLst>
      <pc:sldChg chg="modSp mod">
        <pc:chgData name="Dr. Gaurav Kumar" userId="987911be-8858-4ee1-901a-f357611d2350" providerId="ADAL" clId="{6655F5CB-470F-42B0-AAD3-4BFA99AAE069}" dt="2024-10-10T05:23:47.468" v="11" actId="20577"/>
        <pc:sldMkLst>
          <pc:docMk/>
          <pc:sldMk cId="2529883257" sldId="257"/>
        </pc:sldMkLst>
        <pc:spChg chg="mod">
          <ac:chgData name="Dr. Gaurav Kumar" userId="987911be-8858-4ee1-901a-f357611d2350" providerId="ADAL" clId="{6655F5CB-470F-42B0-AAD3-4BFA99AAE069}" dt="2024-10-10T05:23:47.468" v="11" actId="20577"/>
          <ac:spMkLst>
            <pc:docMk/>
            <pc:sldMk cId="2529883257" sldId="257"/>
            <ac:spMk id="3" creationId="{00000000-0000-0000-0000-000000000000}"/>
          </ac:spMkLst>
        </pc:spChg>
      </pc:sldChg>
      <pc:sldChg chg="addSp modSp mod chgLayout">
        <pc:chgData name="Dr. Gaurav Kumar" userId="987911be-8858-4ee1-901a-f357611d2350" providerId="ADAL" clId="{6655F5CB-470F-42B0-AAD3-4BFA99AAE069}" dt="2024-10-10T05:23:24.150" v="9" actId="6549"/>
        <pc:sldMkLst>
          <pc:docMk/>
          <pc:sldMk cId="4195611600" sldId="258"/>
        </pc:sldMkLst>
        <pc:spChg chg="add mod ord">
          <ac:chgData name="Dr. Gaurav Kumar" userId="987911be-8858-4ee1-901a-f357611d2350" providerId="ADAL" clId="{6655F5CB-470F-42B0-AAD3-4BFA99AAE069}" dt="2024-10-10T05:23:19.104" v="5" actId="20578"/>
          <ac:spMkLst>
            <pc:docMk/>
            <pc:sldMk cId="4195611600" sldId="258"/>
            <ac:spMk id="2" creationId="{8F0DE769-F7DC-4B0B-B86C-4F9A75747AE1}"/>
          </ac:spMkLst>
        </pc:spChg>
        <pc:spChg chg="mod ord">
          <ac:chgData name="Dr. Gaurav Kumar" userId="987911be-8858-4ee1-901a-f357611d2350" providerId="ADAL" clId="{6655F5CB-470F-42B0-AAD3-4BFA99AAE069}" dt="2024-10-10T05:23:24.150" v="9" actId="6549"/>
          <ac:spMkLst>
            <pc:docMk/>
            <pc:sldMk cId="4195611600" sldId="258"/>
            <ac:spMk id="3" creationId="{00000000-0000-0000-0000-000000000000}"/>
          </ac:spMkLst>
        </pc:spChg>
      </pc:sldChg>
      <pc:sldChg chg="modSp mod ord">
        <pc:chgData name="Dr. Gaurav Kumar" userId="987911be-8858-4ee1-901a-f357611d2350" providerId="ADAL" clId="{6655F5CB-470F-42B0-AAD3-4BFA99AAE069}" dt="2024-10-10T05:28:56.641" v="47" actId="13926"/>
        <pc:sldMkLst>
          <pc:docMk/>
          <pc:sldMk cId="1196991253" sldId="259"/>
        </pc:sldMkLst>
        <pc:spChg chg="mod">
          <ac:chgData name="Dr. Gaurav Kumar" userId="987911be-8858-4ee1-901a-f357611d2350" providerId="ADAL" clId="{6655F5CB-470F-42B0-AAD3-4BFA99AAE069}" dt="2024-10-10T05:28:56.641" v="47" actId="13926"/>
          <ac:spMkLst>
            <pc:docMk/>
            <pc:sldMk cId="1196991253" sldId="259"/>
            <ac:spMk id="3" creationId="{00000000-0000-0000-0000-000000000000}"/>
          </ac:spMkLst>
        </pc:spChg>
      </pc:sldChg>
      <pc:sldChg chg="modSp new mod">
        <pc:chgData name="Dr. Gaurav Kumar" userId="987911be-8858-4ee1-901a-f357611d2350" providerId="ADAL" clId="{6655F5CB-470F-42B0-AAD3-4BFA99AAE069}" dt="2024-10-10T05:24:03.032" v="43" actId="20577"/>
        <pc:sldMkLst>
          <pc:docMk/>
          <pc:sldMk cId="939008173" sldId="261"/>
        </pc:sldMkLst>
        <pc:spChg chg="mod">
          <ac:chgData name="Dr. Gaurav Kumar" userId="987911be-8858-4ee1-901a-f357611d2350" providerId="ADAL" clId="{6655F5CB-470F-42B0-AAD3-4BFA99AAE069}" dt="2024-10-10T05:24:03.032" v="43" actId="20577"/>
          <ac:spMkLst>
            <pc:docMk/>
            <pc:sldMk cId="939008173" sldId="261"/>
            <ac:spMk id="2" creationId="{DA52D173-33E6-A354-5D21-3A53087951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71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4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1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7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9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7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0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31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3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9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BD2FA-1379-4190-963A-5576768F4A7D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E248D-E361-4F7A-897F-B57DD0CB5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88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Discussion on initiatives of new INTOSAI SDP 2023 -28 and its impact on KSC Projects</a:t>
            </a:r>
          </a:p>
        </p:txBody>
      </p:sp>
    </p:spTree>
    <p:extLst>
      <p:ext uri="{BB962C8B-B14F-4D97-AF65-F5344CB8AC3E}">
        <p14:creationId xmlns:p14="http://schemas.microsoft.com/office/powerpoint/2010/main" val="1374295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DE769-F7DC-4B0B-B86C-4F9A75747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SDP 2023-2028 </a:t>
            </a:r>
            <a:endParaRPr lang="en-I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The ‘A’ initiative – Improving accessibility to the pronouncements.  </a:t>
            </a:r>
          </a:p>
          <a:p>
            <a:pPr fontAlgn="base"/>
            <a:r>
              <a:rPr lang="en-US" dirty="0"/>
              <a:t>The ‘T’ initiative – Developing a clear and consistent terminology for the IFPP.  </a:t>
            </a:r>
          </a:p>
          <a:p>
            <a:pPr fontAlgn="base"/>
            <a:r>
              <a:rPr lang="en-US" dirty="0"/>
              <a:t>The ‘P’ initiative – Updating the content and presentation of the INTOSAI Principles.  </a:t>
            </a:r>
          </a:p>
          <a:p>
            <a:pPr fontAlgn="base"/>
            <a:r>
              <a:rPr lang="en-US" dirty="0"/>
              <a:t>The ‘I’ initiative – Ensuring clarity of the ISSAIs.  </a:t>
            </a:r>
          </a:p>
          <a:p>
            <a:pPr fontAlgn="base"/>
            <a:r>
              <a:rPr lang="en-US" dirty="0"/>
              <a:t>The ‘G’ initiative – Developing a better approach to providing guidance.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11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2D173-33E6-A354-5D21-3A5308795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Proposal for G Initiative</a:t>
            </a:r>
            <a:endParaRPr lang="en-I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498D6-A1E8-9CE4-FBE8-0FF4B2F91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130"/>
            <a:ext cx="10515600" cy="503339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b="1" dirty="0"/>
              <a:t>1. Objective of the 'G' Initiative</a:t>
            </a:r>
          </a:p>
          <a:p>
            <a:r>
              <a:rPr lang="en-US" sz="3000" b="1" dirty="0"/>
              <a:t>Develop a better approach to guidance</a:t>
            </a:r>
            <a:r>
              <a:rPr lang="en-US" sz="3000" dirty="0"/>
              <a:t>: Enhance the accessibility and quality of guidance materials for SAIs.</a:t>
            </a:r>
          </a:p>
          <a:p>
            <a:r>
              <a:rPr lang="en-US" sz="3000" b="1" dirty="0"/>
              <a:t>Refinement of ISSAI-related guidance</a:t>
            </a:r>
            <a:r>
              <a:rPr lang="en-US" sz="3000" dirty="0"/>
              <a:t>: Ensure support for the effective implementation of the ISSAIs</a:t>
            </a:r>
            <a:r>
              <a:rPr lang="en-US" sz="3000" dirty="0" smtClean="0"/>
              <a:t>.</a:t>
            </a:r>
          </a:p>
          <a:p>
            <a:pPr marL="0" indent="0">
              <a:buNone/>
            </a:pPr>
            <a:r>
              <a:rPr lang="en-US" sz="3000" b="1" dirty="0"/>
              <a:t>2. Key Issues Identified</a:t>
            </a:r>
          </a:p>
          <a:p>
            <a:r>
              <a:rPr lang="en-US" sz="3000" b="1" dirty="0"/>
              <a:t>Inconsistent presentation and access</a:t>
            </a:r>
            <a:r>
              <a:rPr lang="en-US" sz="3000" dirty="0"/>
              <a:t>: Guidance from various INTOSAI bodies (IDI, INTOSAI regions, etc.) lacks uniformity.</a:t>
            </a:r>
          </a:p>
          <a:p>
            <a:r>
              <a:rPr lang="en-US" sz="3000" b="1" dirty="0"/>
              <a:t>Complex, lengthy process</a:t>
            </a:r>
            <a:r>
              <a:rPr lang="en-US" sz="3000" dirty="0"/>
              <a:t>: Slow inclusion of GUIDs into the IFPP.</a:t>
            </a:r>
          </a:p>
          <a:p>
            <a:r>
              <a:rPr lang="en-US" sz="3000" b="1" dirty="0"/>
              <a:t>Clarity and format</a:t>
            </a:r>
            <a:r>
              <a:rPr lang="en-US" sz="3000" dirty="0"/>
              <a:t>: Insufficient clarity on the need and format for subject matter-specific guidance.</a:t>
            </a:r>
          </a:p>
          <a:p>
            <a:r>
              <a:rPr lang="en-US" sz="3000" b="1" dirty="0"/>
              <a:t>Methodology inconsistencies</a:t>
            </a:r>
            <a:r>
              <a:rPr lang="en-US" sz="3000" dirty="0"/>
              <a:t>: Mismatch between methodologies in GUIDs and ISSAIs.</a:t>
            </a:r>
          </a:p>
          <a:p>
            <a:pPr marL="0" indent="0">
              <a:buNone/>
            </a:pPr>
            <a:endParaRPr lang="en-US" dirty="0"/>
          </a:p>
          <a:p>
            <a:endParaRPr lang="en-IO" dirty="0"/>
          </a:p>
        </p:txBody>
      </p:sp>
    </p:spTree>
    <p:extLst>
      <p:ext uri="{BB962C8B-B14F-4D97-AF65-F5344CB8AC3E}">
        <p14:creationId xmlns:p14="http://schemas.microsoft.com/office/powerpoint/2010/main" val="939008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2D173-33E6-A354-5D21-3A5308795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Proposal for G </a:t>
            </a:r>
            <a:r>
              <a:rPr lang="en-IN" smtClean="0"/>
              <a:t>Initiative contd..</a:t>
            </a:r>
            <a:endParaRPr lang="en-I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498D6-A1E8-9CE4-FBE8-0FF4B2F91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3. </a:t>
            </a:r>
            <a:r>
              <a:rPr lang="en-US" b="1" dirty="0"/>
              <a:t>Expected Output</a:t>
            </a:r>
          </a:p>
          <a:p>
            <a:r>
              <a:rPr lang="en-US" b="1" dirty="0"/>
              <a:t>Criteria for guidance</a:t>
            </a:r>
            <a:r>
              <a:rPr lang="en-US" dirty="0"/>
              <a:t>: Establish recognized standards for what qualifies as guidance within the IFPP.</a:t>
            </a:r>
          </a:p>
          <a:p>
            <a:r>
              <a:rPr lang="en-US" b="1" dirty="0"/>
              <a:t>Efficient process</a:t>
            </a:r>
            <a:r>
              <a:rPr lang="en-US" dirty="0"/>
              <a:t>: Develop an appropriate due process for creating and updating guidance.</a:t>
            </a:r>
          </a:p>
          <a:p>
            <a:r>
              <a:rPr lang="en-US" b="1" dirty="0"/>
              <a:t>Digital Gateway</a:t>
            </a:r>
            <a:r>
              <a:rPr lang="en-US" dirty="0"/>
              <a:t>: Ensure availability of guidance material both within and outside the IFPP.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IO" dirty="0"/>
          </a:p>
        </p:txBody>
      </p:sp>
    </p:spTree>
    <p:extLst>
      <p:ext uri="{BB962C8B-B14F-4D97-AF65-F5344CB8AC3E}">
        <p14:creationId xmlns:p14="http://schemas.microsoft.com/office/powerpoint/2010/main" val="304544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by KSC SC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Revision of GUIDs developed by KSC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Development of Guidance documents outside IFPP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Significance of GUIDs in IFPP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Agile due process for GUIDs</a:t>
            </a:r>
          </a:p>
        </p:txBody>
      </p:sp>
    </p:spTree>
    <p:extLst>
      <p:ext uri="{BB962C8B-B14F-4D97-AF65-F5344CB8AC3E}">
        <p14:creationId xmlns:p14="http://schemas.microsoft.com/office/powerpoint/2010/main" val="2529883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KSC proposal for SDP 2023-28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KSC consulted its Working Groups as part of the initial information gathering process. </a:t>
            </a:r>
          </a:p>
          <a:p>
            <a:r>
              <a:rPr lang="en-US" dirty="0"/>
              <a:t>Consolidating suggestions from the Working Groups, KSC proposed 4 projects to be considered for the new SDP, to FIPP.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Revision of INTOSAI-P 12 on the Value and Benefits of Supreme Audit Institutions –making a difference to the lives of citizens (WGVBS)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GUID on Acquisition, Development and Implementation of IT Systems (WGITA)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Updating and Merging of the Environmental Guidance documents (WGEA)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Revision of GUID 5202 – Sustainable Development – The Role of Supreme Audit Institutions</a:t>
            </a:r>
          </a:p>
        </p:txBody>
      </p:sp>
    </p:spTree>
    <p:extLst>
      <p:ext uri="{BB962C8B-B14F-4D97-AF65-F5344CB8AC3E}">
        <p14:creationId xmlns:p14="http://schemas.microsoft.com/office/powerpoint/2010/main" val="1196991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27202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396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Discussion on initiatives of new INTOSAI SDP 2023 -28 and its impact on KSC Projects</vt:lpstr>
      <vt:lpstr>SDP 2023-2028 </vt:lpstr>
      <vt:lpstr>Proposal for G Initiative</vt:lpstr>
      <vt:lpstr>Proposal for G Initiative contd..</vt:lpstr>
      <vt:lpstr>Discussion by KSC SC members</vt:lpstr>
      <vt:lpstr>KSC proposal for SDP 2023-28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initiatives of new INTOSAI SDP 2023 -28 and its impact on KSC Projects</dc:title>
  <dc:creator>ATANU DAS</dc:creator>
  <cp:lastModifiedBy>KSC</cp:lastModifiedBy>
  <cp:revision>5</cp:revision>
  <dcterms:created xsi:type="dcterms:W3CDTF">2024-10-04T09:05:37Z</dcterms:created>
  <dcterms:modified xsi:type="dcterms:W3CDTF">2024-10-10T06:35:18Z</dcterms:modified>
</cp:coreProperties>
</file>