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6"/>
  </p:notesMasterIdLst>
  <p:sldIdLst>
    <p:sldId id="256" r:id="rId5"/>
    <p:sldId id="259" r:id="rId6"/>
    <p:sldId id="271" r:id="rId7"/>
    <p:sldId id="267" r:id="rId8"/>
    <p:sldId id="274" r:id="rId9"/>
    <p:sldId id="272" r:id="rId10"/>
    <p:sldId id="273" r:id="rId11"/>
    <p:sldId id="264" r:id="rId12"/>
    <p:sldId id="275" r:id="rId13"/>
    <p:sldId id="276" r:id="rId14"/>
    <p:sldId id="265" r:id="rId15"/>
  </p:sldIdLst>
  <p:sldSz cx="18288000" cy="10287000"/>
  <p:notesSz cx="6858000" cy="9144000"/>
  <p:embeddedFontLst>
    <p:embeddedFont>
      <p:font typeface="Antonio Bold" panose="020B0604020202020204" charset="0"/>
      <p:regular r:id="rId17"/>
    </p:embeddedFont>
    <p:embeddedFont>
      <p:font typeface="Antonio Ultra-Bold" panose="020B0604020202020204" charset="0"/>
      <p:regular r:id="rId18"/>
    </p:embeddedFont>
    <p:embeddedFont>
      <p:font typeface="Arial Nova" panose="020B0504020202020204" pitchFamily="34" charset="0"/>
      <p:regular r:id="rId19"/>
      <p:bold r:id="rId20"/>
      <p:italic r:id="rId21"/>
      <p:boldItalic r:id="rId22"/>
    </p:embeddedFont>
    <p:embeddedFont>
      <p:font typeface="Franklin Gothic Demi" panose="020B0703020102020204" pitchFamily="34" charset="0"/>
      <p:regular r:id="rId23"/>
      <p:italic r:id="rId24"/>
    </p:embeddedFont>
    <p:embeddedFont>
      <p:font typeface="Hero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D13C1E3-C827-5742-CFB1-FBAA3CF0A2C7}" name="Renaida Alodie G. Malapitan" initials="RM" userId="S::rgmalapitan@coa.gov.ph::2274ed27-172e-4577-b404-e7df2b7455ec" providerId="AD"/>
  <p188:author id="{0231EEF4-5915-09BE-9FCC-AB7AE0A11264}" name="Maria Theresa S. Yambao" initials="MY" userId="S::mtsyambao@coa.gov.ph::d4247977-61df-4e4d-bedc-565d7a48a2b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aida Alodie G. Malapitan" initials="RAGM" lastIdx="2" clrIdx="0">
    <p:extLst>
      <p:ext uri="{19B8F6BF-5375-455C-9EA6-DF929625EA0E}">
        <p15:presenceInfo xmlns:p15="http://schemas.microsoft.com/office/powerpoint/2012/main" userId="S-1-5-21-2888258697-1219297678-3371292284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641" autoAdjust="0"/>
  </p:normalViewPr>
  <p:slideViewPr>
    <p:cSldViewPr snapToGrid="0">
      <p:cViewPr varScale="1">
        <p:scale>
          <a:sx n="54" d="100"/>
          <a:sy n="54" d="100"/>
        </p:scale>
        <p:origin x="181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svg"/><Relationship Id="rId1" Type="http://schemas.openxmlformats.org/officeDocument/2006/relationships/image" Target="../media/image14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svg"/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71D204-5313-4378-A314-39279A5AA380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4ABB33B-F107-4AB5-85EB-DD7A3B888685}">
      <dgm:prSet phldrT="[Text]" custT="1"/>
      <dgm:spPr/>
      <dgm:t>
        <a:bodyPr/>
        <a:lstStyle/>
        <a:p>
          <a:r>
            <a:rPr lang="en-US" sz="2800"/>
            <a:t>Project Proposal</a:t>
          </a:r>
        </a:p>
        <a:p>
          <a:r>
            <a:rPr lang="en-US" sz="2800"/>
            <a:t>(Oct 2023)</a:t>
          </a:r>
        </a:p>
      </dgm:t>
    </dgm:pt>
    <dgm:pt modelId="{3B0C944B-E13E-4532-A89B-C651579EF22D}" type="parTrans" cxnId="{CCDAD731-2EAE-4495-8B7A-38F8B96C7E2B}">
      <dgm:prSet/>
      <dgm:spPr/>
      <dgm:t>
        <a:bodyPr/>
        <a:lstStyle/>
        <a:p>
          <a:endParaRPr lang="en-US"/>
        </a:p>
      </dgm:t>
    </dgm:pt>
    <dgm:pt modelId="{928FE43A-18BC-4013-8AE7-7A52FD636430}" type="sibTrans" cxnId="{CCDAD731-2EAE-4495-8B7A-38F8B96C7E2B}">
      <dgm:prSet/>
      <dgm:spPr/>
      <dgm:t>
        <a:bodyPr/>
        <a:lstStyle/>
        <a:p>
          <a:endParaRPr lang="en-US"/>
        </a:p>
      </dgm:t>
    </dgm:pt>
    <dgm:pt modelId="{CCB10F51-C0A8-41EC-B30A-48E41D7083E5}">
      <dgm:prSet phldrT="[Text]" custT="1"/>
      <dgm:spPr/>
      <dgm:t>
        <a:bodyPr/>
        <a:lstStyle/>
        <a:p>
          <a:r>
            <a:rPr lang="en-US" sz="2400"/>
            <a:t>Updating of IDI-WGPD Handbook</a:t>
          </a:r>
        </a:p>
        <a:p>
          <a:r>
            <a:rPr lang="en-US" sz="2400"/>
            <a:t>(Oct 2023 – Feb 2024)</a:t>
          </a:r>
        </a:p>
      </dgm:t>
    </dgm:pt>
    <dgm:pt modelId="{024C7215-F91A-442A-A79C-F8C8C1225CFD}" type="parTrans" cxnId="{E8ED33AA-6F2B-4125-8C13-A6DE5BD25A7A}">
      <dgm:prSet/>
      <dgm:spPr/>
      <dgm:t>
        <a:bodyPr/>
        <a:lstStyle/>
        <a:p>
          <a:endParaRPr lang="en-US"/>
        </a:p>
      </dgm:t>
    </dgm:pt>
    <dgm:pt modelId="{0D570A0B-EA69-4164-B678-E67D02D1696E}" type="sibTrans" cxnId="{E8ED33AA-6F2B-4125-8C13-A6DE5BD25A7A}">
      <dgm:prSet/>
      <dgm:spPr/>
      <dgm:t>
        <a:bodyPr/>
        <a:lstStyle/>
        <a:p>
          <a:endParaRPr lang="en-US"/>
        </a:p>
      </dgm:t>
    </dgm:pt>
    <dgm:pt modelId="{457FE05A-9689-4A4D-9E47-321348E3E38D}">
      <dgm:prSet phldrT="[Text]" custT="1"/>
      <dgm:spPr/>
      <dgm:t>
        <a:bodyPr/>
        <a:lstStyle/>
        <a:p>
          <a:r>
            <a:rPr lang="en-US" sz="2000"/>
            <a:t>Circulation of updated draft to WGPD Steering Committee</a:t>
          </a:r>
        </a:p>
        <a:p>
          <a:r>
            <a:rPr lang="en-US" sz="2000"/>
            <a:t>(Feb 2024 – March 2024)</a:t>
          </a:r>
        </a:p>
      </dgm:t>
    </dgm:pt>
    <dgm:pt modelId="{B5D2F601-069D-4421-89BA-EC96DE4B3B39}" type="parTrans" cxnId="{55DCD17A-1AC8-4D38-8719-97CDFD44B737}">
      <dgm:prSet/>
      <dgm:spPr/>
      <dgm:t>
        <a:bodyPr/>
        <a:lstStyle/>
        <a:p>
          <a:endParaRPr lang="en-US"/>
        </a:p>
      </dgm:t>
    </dgm:pt>
    <dgm:pt modelId="{62325BA9-93B6-453F-8CF4-8753DB2039A0}" type="sibTrans" cxnId="{55DCD17A-1AC8-4D38-8719-97CDFD44B737}">
      <dgm:prSet/>
      <dgm:spPr/>
      <dgm:t>
        <a:bodyPr/>
        <a:lstStyle/>
        <a:p>
          <a:endParaRPr lang="en-US"/>
        </a:p>
      </dgm:t>
    </dgm:pt>
    <dgm:pt modelId="{8A05C6D1-487B-4449-9903-DDBADA819B5A}">
      <dgm:prSet custT="1"/>
      <dgm:spPr/>
      <dgm:t>
        <a:bodyPr/>
        <a:lstStyle/>
        <a:p>
          <a:r>
            <a:rPr lang="en-US" sz="2000"/>
            <a:t>Submission to IDI of the updated IDI-WGPD Handbook</a:t>
          </a:r>
        </a:p>
        <a:p>
          <a:r>
            <a:rPr lang="en-US" sz="2000"/>
            <a:t>(March 2024)</a:t>
          </a:r>
        </a:p>
      </dgm:t>
    </dgm:pt>
    <dgm:pt modelId="{049D6BB4-D891-4D8E-BFC4-4DA49C7BDD38}" type="parTrans" cxnId="{C27AB4A7-7D98-4A97-89D8-8A9C704BBF6F}">
      <dgm:prSet/>
      <dgm:spPr/>
      <dgm:t>
        <a:bodyPr/>
        <a:lstStyle/>
        <a:p>
          <a:endParaRPr lang="en-US"/>
        </a:p>
      </dgm:t>
    </dgm:pt>
    <dgm:pt modelId="{89DF5134-8B41-4207-BB85-5AAC4120DCB8}" type="sibTrans" cxnId="{C27AB4A7-7D98-4A97-89D8-8A9C704BBF6F}">
      <dgm:prSet/>
      <dgm:spPr/>
      <dgm:t>
        <a:bodyPr/>
        <a:lstStyle/>
        <a:p>
          <a:endParaRPr lang="en-US"/>
        </a:p>
      </dgm:t>
    </dgm:pt>
    <dgm:pt modelId="{31A6459A-D1D3-4F53-843C-FB7F59EA8479}" type="pres">
      <dgm:prSet presAssocID="{0171D204-5313-4378-A314-39279A5AA380}" presName="rootnode" presStyleCnt="0">
        <dgm:presLayoutVars>
          <dgm:chMax/>
          <dgm:chPref/>
          <dgm:dir/>
          <dgm:animLvl val="lvl"/>
        </dgm:presLayoutVars>
      </dgm:prSet>
      <dgm:spPr/>
    </dgm:pt>
    <dgm:pt modelId="{D747F75F-B269-44A0-A358-72978E5B609D}" type="pres">
      <dgm:prSet presAssocID="{54ABB33B-F107-4AB5-85EB-DD7A3B888685}" presName="composite" presStyleCnt="0"/>
      <dgm:spPr/>
    </dgm:pt>
    <dgm:pt modelId="{0B1BB185-D063-44C8-A7B0-9B1282E3D99A}" type="pres">
      <dgm:prSet presAssocID="{54ABB33B-F107-4AB5-85EB-DD7A3B888685}" presName="bentUpArrow1" presStyleLbl="alignImgPlace1" presStyleIdx="0" presStyleCnt="3"/>
      <dgm:spPr/>
    </dgm:pt>
    <dgm:pt modelId="{DDDE7C7D-EE45-4C3E-81F1-23EE2228A64F}" type="pres">
      <dgm:prSet presAssocID="{54ABB33B-F107-4AB5-85EB-DD7A3B888685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58B7E2AD-198D-4AF3-B402-DA5EB537B88A}" type="pres">
      <dgm:prSet presAssocID="{54ABB33B-F107-4AB5-85EB-DD7A3B888685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3BB74ECE-736E-49AA-8A67-61E1D09BAF8E}" type="pres">
      <dgm:prSet presAssocID="{928FE43A-18BC-4013-8AE7-7A52FD636430}" presName="sibTrans" presStyleCnt="0"/>
      <dgm:spPr/>
    </dgm:pt>
    <dgm:pt modelId="{7971A573-FE95-4A42-9B6E-8C53C69761C6}" type="pres">
      <dgm:prSet presAssocID="{CCB10F51-C0A8-41EC-B30A-48E41D7083E5}" presName="composite" presStyleCnt="0"/>
      <dgm:spPr/>
    </dgm:pt>
    <dgm:pt modelId="{CB0F6473-98F1-4950-9938-E59EA6E7FF5A}" type="pres">
      <dgm:prSet presAssocID="{CCB10F51-C0A8-41EC-B30A-48E41D7083E5}" presName="bentUpArrow1" presStyleLbl="alignImgPlace1" presStyleIdx="1" presStyleCnt="3"/>
      <dgm:spPr/>
    </dgm:pt>
    <dgm:pt modelId="{43548618-0721-4ADF-8BB1-D9D374D1F13B}" type="pres">
      <dgm:prSet presAssocID="{CCB10F51-C0A8-41EC-B30A-48E41D7083E5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1CA72271-B8E9-415E-8375-BBE475FD560A}" type="pres">
      <dgm:prSet presAssocID="{CCB10F51-C0A8-41EC-B30A-48E41D7083E5}" presName="ChildText" presStyleLbl="revTx" presStyleIdx="1" presStyleCnt="3" custScaleX="172763" custLinFactNeighborX="43458" custLinFactNeighborY="1872">
        <dgm:presLayoutVars>
          <dgm:chMax val="0"/>
          <dgm:chPref val="0"/>
          <dgm:bulletEnabled val="1"/>
        </dgm:presLayoutVars>
      </dgm:prSet>
      <dgm:spPr/>
    </dgm:pt>
    <dgm:pt modelId="{5245A894-9AB1-49BF-AC41-E07BBB0A2346}" type="pres">
      <dgm:prSet presAssocID="{0D570A0B-EA69-4164-B678-E67D02D1696E}" presName="sibTrans" presStyleCnt="0"/>
      <dgm:spPr/>
    </dgm:pt>
    <dgm:pt modelId="{F3F33E7F-0B7F-4E8B-A342-26E72D289E62}" type="pres">
      <dgm:prSet presAssocID="{457FE05A-9689-4A4D-9E47-321348E3E38D}" presName="composite" presStyleCnt="0"/>
      <dgm:spPr/>
    </dgm:pt>
    <dgm:pt modelId="{90C4FEBA-2CA7-421D-9482-7FA4F2CA78C5}" type="pres">
      <dgm:prSet presAssocID="{457FE05A-9689-4A4D-9E47-321348E3E38D}" presName="bentUpArrow1" presStyleLbl="alignImgPlace1" presStyleIdx="2" presStyleCnt="3"/>
      <dgm:spPr/>
    </dgm:pt>
    <dgm:pt modelId="{50DAC947-F44E-482E-B171-C18488429C7B}" type="pres">
      <dgm:prSet presAssocID="{457FE05A-9689-4A4D-9E47-321348E3E38D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A78917C2-4732-4B79-82AE-6B2405FB8B4D}" type="pres">
      <dgm:prSet presAssocID="{457FE05A-9689-4A4D-9E47-321348E3E38D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BEC36F13-0DDD-469E-9BB7-DC84CFCE8730}" type="pres">
      <dgm:prSet presAssocID="{62325BA9-93B6-453F-8CF4-8753DB2039A0}" presName="sibTrans" presStyleCnt="0"/>
      <dgm:spPr/>
    </dgm:pt>
    <dgm:pt modelId="{0BBC51CB-D0BF-43A7-966A-C652E14E5ACD}" type="pres">
      <dgm:prSet presAssocID="{8A05C6D1-487B-4449-9903-DDBADA819B5A}" presName="composite" presStyleCnt="0"/>
      <dgm:spPr/>
    </dgm:pt>
    <dgm:pt modelId="{406F6AB0-3F54-44FF-B55F-33B6F4B2004E}" type="pres">
      <dgm:prSet presAssocID="{8A05C6D1-487B-4449-9903-DDBADA819B5A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CCDAD731-2EAE-4495-8B7A-38F8B96C7E2B}" srcId="{0171D204-5313-4378-A314-39279A5AA380}" destId="{54ABB33B-F107-4AB5-85EB-DD7A3B888685}" srcOrd="0" destOrd="0" parTransId="{3B0C944B-E13E-4532-A89B-C651579EF22D}" sibTransId="{928FE43A-18BC-4013-8AE7-7A52FD636430}"/>
    <dgm:cxn modelId="{ED1EED38-CBEA-4431-9E2D-8D0E580E683F}" type="presOf" srcId="{54ABB33B-F107-4AB5-85EB-DD7A3B888685}" destId="{DDDE7C7D-EE45-4C3E-81F1-23EE2228A64F}" srcOrd="0" destOrd="0" presId="urn:microsoft.com/office/officeart/2005/8/layout/StepDownProcess"/>
    <dgm:cxn modelId="{98CA4D51-FB82-4786-A797-3F372035F460}" type="presOf" srcId="{0171D204-5313-4378-A314-39279A5AA380}" destId="{31A6459A-D1D3-4F53-843C-FB7F59EA8479}" srcOrd="0" destOrd="0" presId="urn:microsoft.com/office/officeart/2005/8/layout/StepDownProcess"/>
    <dgm:cxn modelId="{55DCD17A-1AC8-4D38-8719-97CDFD44B737}" srcId="{0171D204-5313-4378-A314-39279A5AA380}" destId="{457FE05A-9689-4A4D-9E47-321348E3E38D}" srcOrd="2" destOrd="0" parTransId="{B5D2F601-069D-4421-89BA-EC96DE4B3B39}" sibTransId="{62325BA9-93B6-453F-8CF4-8753DB2039A0}"/>
    <dgm:cxn modelId="{953A3F9D-9608-48B2-BF64-A3C626B28863}" type="presOf" srcId="{8A05C6D1-487B-4449-9903-DDBADA819B5A}" destId="{406F6AB0-3F54-44FF-B55F-33B6F4B2004E}" srcOrd="0" destOrd="0" presId="urn:microsoft.com/office/officeart/2005/8/layout/StepDownProcess"/>
    <dgm:cxn modelId="{C27AB4A7-7D98-4A97-89D8-8A9C704BBF6F}" srcId="{0171D204-5313-4378-A314-39279A5AA380}" destId="{8A05C6D1-487B-4449-9903-DDBADA819B5A}" srcOrd="3" destOrd="0" parTransId="{049D6BB4-D891-4D8E-BFC4-4DA49C7BDD38}" sibTransId="{89DF5134-8B41-4207-BB85-5AAC4120DCB8}"/>
    <dgm:cxn modelId="{E8ED33AA-6F2B-4125-8C13-A6DE5BD25A7A}" srcId="{0171D204-5313-4378-A314-39279A5AA380}" destId="{CCB10F51-C0A8-41EC-B30A-48E41D7083E5}" srcOrd="1" destOrd="0" parTransId="{024C7215-F91A-442A-A79C-F8C8C1225CFD}" sibTransId="{0D570A0B-EA69-4164-B678-E67D02D1696E}"/>
    <dgm:cxn modelId="{00EEB4EB-CA7E-459E-94A8-4FE590AC554E}" type="presOf" srcId="{CCB10F51-C0A8-41EC-B30A-48E41D7083E5}" destId="{43548618-0721-4ADF-8BB1-D9D374D1F13B}" srcOrd="0" destOrd="0" presId="urn:microsoft.com/office/officeart/2005/8/layout/StepDownProcess"/>
    <dgm:cxn modelId="{2514A0F2-9E54-4C82-8DB1-0263B7A48C34}" type="presOf" srcId="{457FE05A-9689-4A4D-9E47-321348E3E38D}" destId="{50DAC947-F44E-482E-B171-C18488429C7B}" srcOrd="0" destOrd="0" presId="urn:microsoft.com/office/officeart/2005/8/layout/StepDownProcess"/>
    <dgm:cxn modelId="{C3E4DFBB-AA9B-4163-86C3-5F01C55B7120}" type="presParOf" srcId="{31A6459A-D1D3-4F53-843C-FB7F59EA8479}" destId="{D747F75F-B269-44A0-A358-72978E5B609D}" srcOrd="0" destOrd="0" presId="urn:microsoft.com/office/officeart/2005/8/layout/StepDownProcess"/>
    <dgm:cxn modelId="{19EA9610-B808-4AF6-BEDE-34647FFDDD9D}" type="presParOf" srcId="{D747F75F-B269-44A0-A358-72978E5B609D}" destId="{0B1BB185-D063-44C8-A7B0-9B1282E3D99A}" srcOrd="0" destOrd="0" presId="urn:microsoft.com/office/officeart/2005/8/layout/StepDownProcess"/>
    <dgm:cxn modelId="{66FE7EFF-52CE-4CD6-BFFE-F26C0FF60B62}" type="presParOf" srcId="{D747F75F-B269-44A0-A358-72978E5B609D}" destId="{DDDE7C7D-EE45-4C3E-81F1-23EE2228A64F}" srcOrd="1" destOrd="0" presId="urn:microsoft.com/office/officeart/2005/8/layout/StepDownProcess"/>
    <dgm:cxn modelId="{2F9F42B6-AE9D-4403-ABB4-936FF134BD0A}" type="presParOf" srcId="{D747F75F-B269-44A0-A358-72978E5B609D}" destId="{58B7E2AD-198D-4AF3-B402-DA5EB537B88A}" srcOrd="2" destOrd="0" presId="urn:microsoft.com/office/officeart/2005/8/layout/StepDownProcess"/>
    <dgm:cxn modelId="{959AEA95-89EC-4CA0-B095-77327B54F451}" type="presParOf" srcId="{31A6459A-D1D3-4F53-843C-FB7F59EA8479}" destId="{3BB74ECE-736E-49AA-8A67-61E1D09BAF8E}" srcOrd="1" destOrd="0" presId="urn:microsoft.com/office/officeart/2005/8/layout/StepDownProcess"/>
    <dgm:cxn modelId="{4006C9AA-743C-46B2-A439-78F5E601C943}" type="presParOf" srcId="{31A6459A-D1D3-4F53-843C-FB7F59EA8479}" destId="{7971A573-FE95-4A42-9B6E-8C53C69761C6}" srcOrd="2" destOrd="0" presId="urn:microsoft.com/office/officeart/2005/8/layout/StepDownProcess"/>
    <dgm:cxn modelId="{96964DC3-AB3F-4640-A148-C1607B2F079C}" type="presParOf" srcId="{7971A573-FE95-4A42-9B6E-8C53C69761C6}" destId="{CB0F6473-98F1-4950-9938-E59EA6E7FF5A}" srcOrd="0" destOrd="0" presId="urn:microsoft.com/office/officeart/2005/8/layout/StepDownProcess"/>
    <dgm:cxn modelId="{283783D5-E68A-46BE-ABA4-3D08CCE136A5}" type="presParOf" srcId="{7971A573-FE95-4A42-9B6E-8C53C69761C6}" destId="{43548618-0721-4ADF-8BB1-D9D374D1F13B}" srcOrd="1" destOrd="0" presId="urn:microsoft.com/office/officeart/2005/8/layout/StepDownProcess"/>
    <dgm:cxn modelId="{D90D6659-53DC-40E9-9D20-170B134EFC95}" type="presParOf" srcId="{7971A573-FE95-4A42-9B6E-8C53C69761C6}" destId="{1CA72271-B8E9-415E-8375-BBE475FD560A}" srcOrd="2" destOrd="0" presId="urn:microsoft.com/office/officeart/2005/8/layout/StepDownProcess"/>
    <dgm:cxn modelId="{4508A4E0-1345-44C8-922A-0C9D89B0DE26}" type="presParOf" srcId="{31A6459A-D1D3-4F53-843C-FB7F59EA8479}" destId="{5245A894-9AB1-49BF-AC41-E07BBB0A2346}" srcOrd="3" destOrd="0" presId="urn:microsoft.com/office/officeart/2005/8/layout/StepDownProcess"/>
    <dgm:cxn modelId="{1795549A-1ECE-4D95-97A9-2C47BF7AC513}" type="presParOf" srcId="{31A6459A-D1D3-4F53-843C-FB7F59EA8479}" destId="{F3F33E7F-0B7F-4E8B-A342-26E72D289E62}" srcOrd="4" destOrd="0" presId="urn:microsoft.com/office/officeart/2005/8/layout/StepDownProcess"/>
    <dgm:cxn modelId="{F7EA5517-A7C3-4A58-A378-D627F6D2BCF9}" type="presParOf" srcId="{F3F33E7F-0B7F-4E8B-A342-26E72D289E62}" destId="{90C4FEBA-2CA7-421D-9482-7FA4F2CA78C5}" srcOrd="0" destOrd="0" presId="urn:microsoft.com/office/officeart/2005/8/layout/StepDownProcess"/>
    <dgm:cxn modelId="{BF375454-B9D5-4E7D-BB0A-DCA6845B38F9}" type="presParOf" srcId="{F3F33E7F-0B7F-4E8B-A342-26E72D289E62}" destId="{50DAC947-F44E-482E-B171-C18488429C7B}" srcOrd="1" destOrd="0" presId="urn:microsoft.com/office/officeart/2005/8/layout/StepDownProcess"/>
    <dgm:cxn modelId="{EDCA7DB2-85C7-467A-A47D-9BC55282571E}" type="presParOf" srcId="{F3F33E7F-0B7F-4E8B-A342-26E72D289E62}" destId="{A78917C2-4732-4B79-82AE-6B2405FB8B4D}" srcOrd="2" destOrd="0" presId="urn:microsoft.com/office/officeart/2005/8/layout/StepDownProcess"/>
    <dgm:cxn modelId="{FACA637E-FF01-4891-9924-6FEBE3AF3BCC}" type="presParOf" srcId="{31A6459A-D1D3-4F53-843C-FB7F59EA8479}" destId="{BEC36F13-0DDD-469E-9BB7-DC84CFCE8730}" srcOrd="5" destOrd="0" presId="urn:microsoft.com/office/officeart/2005/8/layout/StepDownProcess"/>
    <dgm:cxn modelId="{BEFF9291-83DF-4926-81F5-C95BBE130341}" type="presParOf" srcId="{31A6459A-D1D3-4F53-843C-FB7F59EA8479}" destId="{0BBC51CB-D0BF-43A7-966A-C652E14E5ACD}" srcOrd="6" destOrd="0" presId="urn:microsoft.com/office/officeart/2005/8/layout/StepDownProcess"/>
    <dgm:cxn modelId="{7539911A-8FB2-4570-A1EE-5D5AA2E24C79}" type="presParOf" srcId="{0BBC51CB-D0BF-43A7-966A-C652E14E5ACD}" destId="{406F6AB0-3F54-44FF-B55F-33B6F4B2004E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1B79F6-3E64-452A-8499-16ADEF8F59F7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873A6114-D662-4106-9054-123A9BBF5877}">
      <dgm:prSet phldrT="[Text]" custT="1"/>
      <dgm:spPr/>
      <dgm:t>
        <a:bodyPr/>
        <a:lstStyle/>
        <a:p>
          <a:r>
            <a:rPr lang="en-US" sz="2900" b="1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General Guidance on the Definition, Structure, and Disclosure of PD </a:t>
          </a:r>
        </a:p>
        <a:p>
          <a:r>
            <a:rPr lang="en-US" sz="280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(QA Level 2)</a:t>
          </a:r>
          <a:endParaRPr lang="en-US" sz="2800">
            <a:solidFill>
              <a:schemeClr val="bg1"/>
            </a:solidFill>
          </a:endParaRPr>
        </a:p>
      </dgm:t>
    </dgm:pt>
    <dgm:pt modelId="{8E259497-4C8E-47A2-81BE-E0A511EB6859}" type="parTrans" cxnId="{C3E866F6-2835-4931-A07D-62C3F359C85C}">
      <dgm:prSet/>
      <dgm:spPr/>
      <dgm:t>
        <a:bodyPr/>
        <a:lstStyle/>
        <a:p>
          <a:endParaRPr lang="en-US"/>
        </a:p>
      </dgm:t>
    </dgm:pt>
    <dgm:pt modelId="{9069C969-606F-4AA1-B65C-CC054544F6B1}" type="sibTrans" cxnId="{C3E866F6-2835-4931-A07D-62C3F359C85C}">
      <dgm:prSet/>
      <dgm:spPr/>
      <dgm:t>
        <a:bodyPr/>
        <a:lstStyle/>
        <a:p>
          <a:endParaRPr lang="en-US"/>
        </a:p>
      </dgm:t>
    </dgm:pt>
    <dgm:pt modelId="{28D6429F-9D48-4F48-B053-B4079BF75C39}">
      <dgm:prSet phldrT="[Text]" custT="1"/>
      <dgm:spPr/>
      <dgm:t>
        <a:bodyPr/>
        <a:lstStyle/>
        <a:p>
          <a:r>
            <a:rPr lang="en-US" sz="2900" b="1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Compendium of Audit Objectives and Procedures in the Audit of Internal Control</a:t>
          </a:r>
        </a:p>
        <a:p>
          <a:r>
            <a:rPr lang="en-US" sz="280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(QA Level 2)</a:t>
          </a:r>
          <a:endParaRPr lang="en-US" sz="2800">
            <a:solidFill>
              <a:schemeClr val="bg1"/>
            </a:solidFill>
          </a:endParaRPr>
        </a:p>
      </dgm:t>
    </dgm:pt>
    <dgm:pt modelId="{0CA16D23-C064-410A-BC6E-06721DC45F64}" type="parTrans" cxnId="{EEFC710A-4CFF-45C9-8B14-13756AD3FFBF}">
      <dgm:prSet/>
      <dgm:spPr/>
      <dgm:t>
        <a:bodyPr/>
        <a:lstStyle/>
        <a:p>
          <a:endParaRPr lang="en-US"/>
        </a:p>
      </dgm:t>
    </dgm:pt>
    <dgm:pt modelId="{5AA8A6DC-BB55-4C6E-A34F-76D47376450B}" type="sibTrans" cxnId="{EEFC710A-4CFF-45C9-8B14-13756AD3FFBF}">
      <dgm:prSet/>
      <dgm:spPr/>
      <dgm:t>
        <a:bodyPr/>
        <a:lstStyle/>
        <a:p>
          <a:endParaRPr lang="en-US"/>
        </a:p>
      </dgm:t>
    </dgm:pt>
    <dgm:pt modelId="{90AF9942-4510-48FE-A617-B5139E6C032B}">
      <dgm:prSet custT="1"/>
      <dgm:spPr/>
      <dgm:t>
        <a:bodyPr/>
        <a:lstStyle/>
        <a:p>
          <a:r>
            <a:rPr lang="en-US" sz="4000" b="1"/>
            <a:t>Public Debt Glossary and Bibliographies</a:t>
          </a:r>
        </a:p>
        <a:p>
          <a:r>
            <a:rPr lang="en-US" sz="3600"/>
            <a:t>(QA Level 3)</a:t>
          </a:r>
        </a:p>
      </dgm:t>
    </dgm:pt>
    <dgm:pt modelId="{065B04B5-59EA-4430-A645-6A82C50FAF27}" type="parTrans" cxnId="{36BC1273-F712-4E8F-B148-B638EF2348DF}">
      <dgm:prSet/>
      <dgm:spPr/>
      <dgm:t>
        <a:bodyPr/>
        <a:lstStyle/>
        <a:p>
          <a:endParaRPr lang="en-US"/>
        </a:p>
      </dgm:t>
    </dgm:pt>
    <dgm:pt modelId="{9AF6D835-52AA-4ACA-B095-F27049A9B466}" type="sibTrans" cxnId="{36BC1273-F712-4E8F-B148-B638EF2348DF}">
      <dgm:prSet/>
      <dgm:spPr/>
      <dgm:t>
        <a:bodyPr/>
        <a:lstStyle/>
        <a:p>
          <a:endParaRPr lang="en-US"/>
        </a:p>
      </dgm:t>
    </dgm:pt>
    <dgm:pt modelId="{FF25D4F1-E7E8-4615-832F-189532731CFC}" type="pres">
      <dgm:prSet presAssocID="{9D1B79F6-3E64-452A-8499-16ADEF8F59F7}" presName="CompostProcess" presStyleCnt="0">
        <dgm:presLayoutVars>
          <dgm:dir/>
          <dgm:resizeHandles val="exact"/>
        </dgm:presLayoutVars>
      </dgm:prSet>
      <dgm:spPr/>
    </dgm:pt>
    <dgm:pt modelId="{ABE453C5-6C26-4F5A-A554-91AB82B3B64F}" type="pres">
      <dgm:prSet presAssocID="{9D1B79F6-3E64-452A-8499-16ADEF8F59F7}" presName="arrow" presStyleLbl="bgShp" presStyleIdx="0" presStyleCnt="1"/>
      <dgm:spPr/>
    </dgm:pt>
    <dgm:pt modelId="{1B6C32F5-5266-43FA-B9E0-4D208EBFCF1B}" type="pres">
      <dgm:prSet presAssocID="{9D1B79F6-3E64-452A-8499-16ADEF8F59F7}" presName="linearProcess" presStyleCnt="0"/>
      <dgm:spPr/>
    </dgm:pt>
    <dgm:pt modelId="{66782DC6-1A35-425D-B5FF-26D1AEE81BD4}" type="pres">
      <dgm:prSet presAssocID="{873A6114-D662-4106-9054-123A9BBF5877}" presName="textNode" presStyleLbl="node1" presStyleIdx="0" presStyleCnt="3">
        <dgm:presLayoutVars>
          <dgm:bulletEnabled val="1"/>
        </dgm:presLayoutVars>
      </dgm:prSet>
      <dgm:spPr/>
    </dgm:pt>
    <dgm:pt modelId="{79853937-0D31-4238-B3A6-42160E893F80}" type="pres">
      <dgm:prSet presAssocID="{9069C969-606F-4AA1-B65C-CC054544F6B1}" presName="sibTrans" presStyleCnt="0"/>
      <dgm:spPr/>
    </dgm:pt>
    <dgm:pt modelId="{6DFA5DC8-F1C2-4DBB-AA60-0650533B9424}" type="pres">
      <dgm:prSet presAssocID="{28D6429F-9D48-4F48-B053-B4079BF75C39}" presName="textNode" presStyleLbl="node1" presStyleIdx="1" presStyleCnt="3">
        <dgm:presLayoutVars>
          <dgm:bulletEnabled val="1"/>
        </dgm:presLayoutVars>
      </dgm:prSet>
      <dgm:spPr/>
    </dgm:pt>
    <dgm:pt modelId="{2BB9660B-CB54-48BF-972D-CE94CDC1FEBF}" type="pres">
      <dgm:prSet presAssocID="{5AA8A6DC-BB55-4C6E-A34F-76D47376450B}" presName="sibTrans" presStyleCnt="0"/>
      <dgm:spPr/>
    </dgm:pt>
    <dgm:pt modelId="{302C2E43-DAA8-4623-A048-6412BCCDA157}" type="pres">
      <dgm:prSet presAssocID="{90AF9942-4510-48FE-A617-B5139E6C032B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EEFC710A-4CFF-45C9-8B14-13756AD3FFBF}" srcId="{9D1B79F6-3E64-452A-8499-16ADEF8F59F7}" destId="{28D6429F-9D48-4F48-B053-B4079BF75C39}" srcOrd="1" destOrd="0" parTransId="{0CA16D23-C064-410A-BC6E-06721DC45F64}" sibTransId="{5AA8A6DC-BB55-4C6E-A34F-76D47376450B}"/>
    <dgm:cxn modelId="{75E2C760-6B66-41DD-A998-92511FAFDF87}" type="presOf" srcId="{9D1B79F6-3E64-452A-8499-16ADEF8F59F7}" destId="{FF25D4F1-E7E8-4615-832F-189532731CFC}" srcOrd="0" destOrd="0" presId="urn:microsoft.com/office/officeart/2005/8/layout/hProcess9"/>
    <dgm:cxn modelId="{36BC1273-F712-4E8F-B148-B638EF2348DF}" srcId="{9D1B79F6-3E64-452A-8499-16ADEF8F59F7}" destId="{90AF9942-4510-48FE-A617-B5139E6C032B}" srcOrd="2" destOrd="0" parTransId="{065B04B5-59EA-4430-A645-6A82C50FAF27}" sibTransId="{9AF6D835-52AA-4ACA-B095-F27049A9B466}"/>
    <dgm:cxn modelId="{7AA71D75-09FF-4A14-BB46-E8CECFAD525F}" type="presOf" srcId="{90AF9942-4510-48FE-A617-B5139E6C032B}" destId="{302C2E43-DAA8-4623-A048-6412BCCDA157}" srcOrd="0" destOrd="0" presId="urn:microsoft.com/office/officeart/2005/8/layout/hProcess9"/>
    <dgm:cxn modelId="{3D85AD94-2EBF-47E8-83D7-1F27B92AA96B}" type="presOf" srcId="{28D6429F-9D48-4F48-B053-B4079BF75C39}" destId="{6DFA5DC8-F1C2-4DBB-AA60-0650533B9424}" srcOrd="0" destOrd="0" presId="urn:microsoft.com/office/officeart/2005/8/layout/hProcess9"/>
    <dgm:cxn modelId="{C446DAD5-1B37-430D-9DB2-50525A3B8B80}" type="presOf" srcId="{873A6114-D662-4106-9054-123A9BBF5877}" destId="{66782DC6-1A35-425D-B5FF-26D1AEE81BD4}" srcOrd="0" destOrd="0" presId="urn:microsoft.com/office/officeart/2005/8/layout/hProcess9"/>
    <dgm:cxn modelId="{C3E866F6-2835-4931-A07D-62C3F359C85C}" srcId="{9D1B79F6-3E64-452A-8499-16ADEF8F59F7}" destId="{873A6114-D662-4106-9054-123A9BBF5877}" srcOrd="0" destOrd="0" parTransId="{8E259497-4C8E-47A2-81BE-E0A511EB6859}" sibTransId="{9069C969-606F-4AA1-B65C-CC054544F6B1}"/>
    <dgm:cxn modelId="{A58D91B9-54F1-4E8C-BEC5-910E61DA7E9F}" type="presParOf" srcId="{FF25D4F1-E7E8-4615-832F-189532731CFC}" destId="{ABE453C5-6C26-4F5A-A554-91AB82B3B64F}" srcOrd="0" destOrd="0" presId="urn:microsoft.com/office/officeart/2005/8/layout/hProcess9"/>
    <dgm:cxn modelId="{0BB79272-3401-4F32-901B-69BAE4CB3DF4}" type="presParOf" srcId="{FF25D4F1-E7E8-4615-832F-189532731CFC}" destId="{1B6C32F5-5266-43FA-B9E0-4D208EBFCF1B}" srcOrd="1" destOrd="0" presId="urn:microsoft.com/office/officeart/2005/8/layout/hProcess9"/>
    <dgm:cxn modelId="{342184F0-073B-4610-9886-0307A47F3217}" type="presParOf" srcId="{1B6C32F5-5266-43FA-B9E0-4D208EBFCF1B}" destId="{66782DC6-1A35-425D-B5FF-26D1AEE81BD4}" srcOrd="0" destOrd="0" presId="urn:microsoft.com/office/officeart/2005/8/layout/hProcess9"/>
    <dgm:cxn modelId="{7E3F4BF7-3042-45FC-8BAF-BC08632C782E}" type="presParOf" srcId="{1B6C32F5-5266-43FA-B9E0-4D208EBFCF1B}" destId="{79853937-0D31-4238-B3A6-42160E893F80}" srcOrd="1" destOrd="0" presId="urn:microsoft.com/office/officeart/2005/8/layout/hProcess9"/>
    <dgm:cxn modelId="{8EDE94D3-F43A-4E96-82EE-AB64AD84B729}" type="presParOf" srcId="{1B6C32F5-5266-43FA-B9E0-4D208EBFCF1B}" destId="{6DFA5DC8-F1C2-4DBB-AA60-0650533B9424}" srcOrd="2" destOrd="0" presId="urn:microsoft.com/office/officeart/2005/8/layout/hProcess9"/>
    <dgm:cxn modelId="{50521E0C-4B39-4D00-939A-AC727C847FF1}" type="presParOf" srcId="{1B6C32F5-5266-43FA-B9E0-4D208EBFCF1B}" destId="{2BB9660B-CB54-48BF-972D-CE94CDC1FEBF}" srcOrd="3" destOrd="0" presId="urn:microsoft.com/office/officeart/2005/8/layout/hProcess9"/>
    <dgm:cxn modelId="{6B56A709-9825-4DDD-93AA-0A335A0FD394}" type="presParOf" srcId="{1B6C32F5-5266-43FA-B9E0-4D208EBFCF1B}" destId="{302C2E43-DAA8-4623-A048-6412BCCDA15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57CD9E-B500-46CB-AD36-1E3A41200917}" type="doc">
      <dgm:prSet loTypeId="urn:microsoft.com/office/officeart/2005/8/layout/p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6360739A-BEE7-4FEF-9335-86B9A649B1AE}">
      <dgm:prSet phldrT="[Text]" custT="1"/>
      <dgm:spPr/>
      <dgm:t>
        <a:bodyPr/>
        <a:lstStyle/>
        <a:p>
          <a:r>
            <a:rPr lang="en-US" sz="4000" kern="120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Role of SAIs on </a:t>
          </a:r>
          <a:r>
            <a:rPr lang="en-US" sz="4000" kern="1200"/>
            <a:t>Debt Sustainability </a:t>
          </a:r>
        </a:p>
        <a:p>
          <a:r>
            <a:rPr lang="en-US" sz="4000" kern="1200"/>
            <a:t>(A Research Paper)</a:t>
          </a:r>
        </a:p>
        <a:p>
          <a:r>
            <a:rPr lang="en-US" sz="3200" kern="1200">
              <a:solidFill>
                <a:schemeClr val="tx2">
                  <a:lumMod val="60000"/>
                  <a:lumOff val="40000"/>
                </a:schemeClr>
              </a:solidFill>
            </a:rPr>
            <a:t>[QA Level 2]</a:t>
          </a:r>
        </a:p>
      </dgm:t>
    </dgm:pt>
    <dgm:pt modelId="{F747450E-1891-490F-8D6B-CB72F3E9E2A0}" type="parTrans" cxnId="{AE224E93-54E9-48ED-A66D-4F076FDB6B18}">
      <dgm:prSet/>
      <dgm:spPr/>
      <dgm:t>
        <a:bodyPr/>
        <a:lstStyle/>
        <a:p>
          <a:endParaRPr lang="en-US"/>
        </a:p>
      </dgm:t>
    </dgm:pt>
    <dgm:pt modelId="{E0EC4A48-3CBF-408E-AB1A-917E7350D6D2}" type="sibTrans" cxnId="{AE224E93-54E9-48ED-A66D-4F076FDB6B18}">
      <dgm:prSet/>
      <dgm:spPr/>
      <dgm:t>
        <a:bodyPr/>
        <a:lstStyle/>
        <a:p>
          <a:endParaRPr lang="en-US"/>
        </a:p>
      </dgm:t>
    </dgm:pt>
    <dgm:pt modelId="{CBC0C3C7-D0C5-4E0A-9554-4E6563989A40}" type="pres">
      <dgm:prSet presAssocID="{1C57CD9E-B500-46CB-AD36-1E3A41200917}" presName="Name0" presStyleCnt="0">
        <dgm:presLayoutVars>
          <dgm:dir/>
          <dgm:resizeHandles val="exact"/>
        </dgm:presLayoutVars>
      </dgm:prSet>
      <dgm:spPr/>
    </dgm:pt>
    <dgm:pt modelId="{C3AB7893-EC56-4F1E-865B-3A29F074E4C9}" type="pres">
      <dgm:prSet presAssocID="{1C57CD9E-B500-46CB-AD36-1E3A41200917}" presName="bkgdShp" presStyleLbl="alignAccFollowNode1" presStyleIdx="0" presStyleCnt="1"/>
      <dgm:spPr/>
    </dgm:pt>
    <dgm:pt modelId="{312BAAD3-37BE-4962-B8CE-BDE1757381B9}" type="pres">
      <dgm:prSet presAssocID="{1C57CD9E-B500-46CB-AD36-1E3A41200917}" presName="linComp" presStyleCnt="0"/>
      <dgm:spPr/>
    </dgm:pt>
    <dgm:pt modelId="{F608F6E9-191F-4149-8EF7-F60B6B44A5FA}" type="pres">
      <dgm:prSet presAssocID="{6360739A-BEE7-4FEF-9335-86B9A649B1AE}" presName="compNode" presStyleCnt="0"/>
      <dgm:spPr/>
    </dgm:pt>
    <dgm:pt modelId="{0F8E41E0-416F-40A0-BBD6-6E114C9C8AF5}" type="pres">
      <dgm:prSet presAssocID="{6360739A-BEE7-4FEF-9335-86B9A649B1AE}" presName="node" presStyleLbl="node1" presStyleIdx="0" presStyleCnt="1">
        <dgm:presLayoutVars>
          <dgm:bulletEnabled val="1"/>
        </dgm:presLayoutVars>
      </dgm:prSet>
      <dgm:spPr/>
    </dgm:pt>
    <dgm:pt modelId="{20A6D4CD-1ED7-40AE-8306-5EF6805047C5}" type="pres">
      <dgm:prSet presAssocID="{6360739A-BEE7-4FEF-9335-86B9A649B1AE}" presName="invisiNode" presStyleLbl="node1" presStyleIdx="0" presStyleCnt="1"/>
      <dgm:spPr/>
    </dgm:pt>
    <dgm:pt modelId="{7D737FA2-2022-4E20-AFDF-AC9D06CFC888}" type="pres">
      <dgm:prSet presAssocID="{6360739A-BEE7-4FEF-9335-86B9A649B1AE}" presName="imagNode" presStyleLbl="fgImgPlace1" presStyleIdx="0" presStyleCnt="1"/>
      <dgm:spPr>
        <a:blipFill rotWithShape="1">
          <a:blip xmlns:r="http://schemas.openxmlformats.org/officeDocument/2006/relationships" r:embed="rId1">
            <a:duotone>
              <a:srgbClr val="8064A2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48000" b="-48000"/>
          </a:stretch>
        </a:blipFill>
      </dgm:spPr>
    </dgm:pt>
  </dgm:ptLst>
  <dgm:cxnLst>
    <dgm:cxn modelId="{654A705B-C214-4A2A-82CA-0CF8A4150D0D}" type="presOf" srcId="{1C57CD9E-B500-46CB-AD36-1E3A41200917}" destId="{CBC0C3C7-D0C5-4E0A-9554-4E6563989A40}" srcOrd="0" destOrd="0" presId="urn:microsoft.com/office/officeart/2005/8/layout/pList2"/>
    <dgm:cxn modelId="{AE224E93-54E9-48ED-A66D-4F076FDB6B18}" srcId="{1C57CD9E-B500-46CB-AD36-1E3A41200917}" destId="{6360739A-BEE7-4FEF-9335-86B9A649B1AE}" srcOrd="0" destOrd="0" parTransId="{F747450E-1891-490F-8D6B-CB72F3E9E2A0}" sibTransId="{E0EC4A48-3CBF-408E-AB1A-917E7350D6D2}"/>
    <dgm:cxn modelId="{21664A9B-1583-4122-898D-05594CFA30A2}" type="presOf" srcId="{6360739A-BEE7-4FEF-9335-86B9A649B1AE}" destId="{0F8E41E0-416F-40A0-BBD6-6E114C9C8AF5}" srcOrd="0" destOrd="0" presId="urn:microsoft.com/office/officeart/2005/8/layout/pList2"/>
    <dgm:cxn modelId="{B262E765-F0E4-4E78-9309-710593D67D8A}" type="presParOf" srcId="{CBC0C3C7-D0C5-4E0A-9554-4E6563989A40}" destId="{C3AB7893-EC56-4F1E-865B-3A29F074E4C9}" srcOrd="0" destOrd="0" presId="urn:microsoft.com/office/officeart/2005/8/layout/pList2"/>
    <dgm:cxn modelId="{834FDE3E-11CF-48F3-8924-696AF2E9B3CE}" type="presParOf" srcId="{CBC0C3C7-D0C5-4E0A-9554-4E6563989A40}" destId="{312BAAD3-37BE-4962-B8CE-BDE1757381B9}" srcOrd="1" destOrd="0" presId="urn:microsoft.com/office/officeart/2005/8/layout/pList2"/>
    <dgm:cxn modelId="{987835A3-A0A4-4057-A155-BD0307EA263F}" type="presParOf" srcId="{312BAAD3-37BE-4962-B8CE-BDE1757381B9}" destId="{F608F6E9-191F-4149-8EF7-F60B6B44A5FA}" srcOrd="0" destOrd="0" presId="urn:microsoft.com/office/officeart/2005/8/layout/pList2"/>
    <dgm:cxn modelId="{67B59364-4261-42DF-8ACD-E2F9E2B6BF5C}" type="presParOf" srcId="{F608F6E9-191F-4149-8EF7-F60B6B44A5FA}" destId="{0F8E41E0-416F-40A0-BBD6-6E114C9C8AF5}" srcOrd="0" destOrd="0" presId="urn:microsoft.com/office/officeart/2005/8/layout/pList2"/>
    <dgm:cxn modelId="{370A4BE7-3641-4CDB-AB5A-AAB286D7BA50}" type="presParOf" srcId="{F608F6E9-191F-4149-8EF7-F60B6B44A5FA}" destId="{20A6D4CD-1ED7-40AE-8306-5EF6805047C5}" srcOrd="1" destOrd="0" presId="urn:microsoft.com/office/officeart/2005/8/layout/pList2"/>
    <dgm:cxn modelId="{134CB22F-8106-416B-8478-89DA4EB0926B}" type="presParOf" srcId="{F608F6E9-191F-4149-8EF7-F60B6B44A5FA}" destId="{7D737FA2-2022-4E20-AFDF-AC9D06CFC888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C10656-4AB2-405E-85E1-65296F8A59D1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1B656D13-FD68-43F9-A236-DB9F43FCE536}">
      <dgm:prSet phldrT="[Text]" custT="1"/>
      <dgm:spPr/>
      <dgm:t>
        <a:bodyPr/>
        <a:lstStyle/>
        <a:p>
          <a:r>
            <a:rPr lang="en-US" sz="3200"/>
            <a:t>Role of SAIs in Debt Sustainability</a:t>
          </a:r>
        </a:p>
      </dgm:t>
    </dgm:pt>
    <dgm:pt modelId="{7ED453F9-5F80-4FA2-AB6A-3FE9F156D305}" type="parTrans" cxnId="{E6472BC6-CD87-495E-A4A4-B3908F7C644A}">
      <dgm:prSet/>
      <dgm:spPr/>
      <dgm:t>
        <a:bodyPr/>
        <a:lstStyle/>
        <a:p>
          <a:endParaRPr lang="en-US"/>
        </a:p>
      </dgm:t>
    </dgm:pt>
    <dgm:pt modelId="{8DE0616F-B017-4A10-8B62-15AC57744405}" type="sibTrans" cxnId="{E6472BC6-CD87-495E-A4A4-B3908F7C644A}">
      <dgm:prSet/>
      <dgm:spPr/>
      <dgm:t>
        <a:bodyPr/>
        <a:lstStyle/>
        <a:p>
          <a:endParaRPr lang="en-US"/>
        </a:p>
      </dgm:t>
    </dgm:pt>
    <dgm:pt modelId="{BFAC1A55-B867-4D71-865A-60124EEB59DF}">
      <dgm:prSet phldrT="[Text]" custT="1"/>
      <dgm:spPr/>
      <dgm:t>
        <a:bodyPr/>
        <a:lstStyle/>
        <a:p>
          <a:r>
            <a:rPr lang="en-US" sz="3200"/>
            <a:t>Public debt transparency and legal frameworks</a:t>
          </a:r>
        </a:p>
      </dgm:t>
    </dgm:pt>
    <dgm:pt modelId="{351FB1AE-6B3B-4770-AB67-947BD8EE867C}" type="parTrans" cxnId="{6A0BACFE-AFBB-4F63-B1E2-4337C81ED19F}">
      <dgm:prSet/>
      <dgm:spPr/>
      <dgm:t>
        <a:bodyPr/>
        <a:lstStyle/>
        <a:p>
          <a:endParaRPr lang="en-US"/>
        </a:p>
      </dgm:t>
    </dgm:pt>
    <dgm:pt modelId="{34D69B6A-E5C9-4527-869E-77212E829AE6}" type="sibTrans" cxnId="{6A0BACFE-AFBB-4F63-B1E2-4337C81ED19F}">
      <dgm:prSet/>
      <dgm:spPr/>
      <dgm:t>
        <a:bodyPr/>
        <a:lstStyle/>
        <a:p>
          <a:endParaRPr lang="en-US"/>
        </a:p>
      </dgm:t>
    </dgm:pt>
    <dgm:pt modelId="{61CA8187-8EEB-44F8-BA5F-3A94A7D4C514}">
      <dgm:prSet phldrT="[Text]"/>
      <dgm:spPr/>
      <dgm:t>
        <a:bodyPr/>
        <a:lstStyle/>
        <a:p>
          <a:r>
            <a:rPr lang="en-US" b="0"/>
            <a:t>An End to Debt Déjà Vu:  Building Domestic Accountability</a:t>
          </a:r>
        </a:p>
      </dgm:t>
    </dgm:pt>
    <dgm:pt modelId="{0EA0229F-770C-470E-A82E-50FD290B4BC5}" type="parTrans" cxnId="{5E7E5320-EAD8-4FA7-8126-FB0156F9586E}">
      <dgm:prSet/>
      <dgm:spPr/>
      <dgm:t>
        <a:bodyPr/>
        <a:lstStyle/>
        <a:p>
          <a:endParaRPr lang="en-US"/>
        </a:p>
      </dgm:t>
    </dgm:pt>
    <dgm:pt modelId="{3F475A38-EF0A-4B1E-9292-1E9443FD5FBC}" type="sibTrans" cxnId="{5E7E5320-EAD8-4FA7-8126-FB0156F9586E}">
      <dgm:prSet/>
      <dgm:spPr/>
      <dgm:t>
        <a:bodyPr/>
        <a:lstStyle/>
        <a:p>
          <a:endParaRPr lang="en-US"/>
        </a:p>
      </dgm:t>
    </dgm:pt>
    <dgm:pt modelId="{499D75FD-CD68-4AD6-AB8E-87AFEF360132}" type="pres">
      <dgm:prSet presAssocID="{14C10656-4AB2-405E-85E1-65296F8A59D1}" presName="compositeShape" presStyleCnt="0">
        <dgm:presLayoutVars>
          <dgm:chMax val="7"/>
          <dgm:dir/>
          <dgm:resizeHandles val="exact"/>
        </dgm:presLayoutVars>
      </dgm:prSet>
      <dgm:spPr/>
    </dgm:pt>
    <dgm:pt modelId="{C2A4B345-7FB5-410F-B05A-5CCEC409708B}" type="pres">
      <dgm:prSet presAssocID="{14C10656-4AB2-405E-85E1-65296F8A59D1}" presName="wedge1" presStyleLbl="node1" presStyleIdx="0" presStyleCnt="3"/>
      <dgm:spPr/>
    </dgm:pt>
    <dgm:pt modelId="{A44B4B5B-B743-4046-9026-73F583D85FED}" type="pres">
      <dgm:prSet presAssocID="{14C10656-4AB2-405E-85E1-65296F8A59D1}" presName="dummy1a" presStyleCnt="0"/>
      <dgm:spPr/>
    </dgm:pt>
    <dgm:pt modelId="{77EF5C79-90AC-45BA-B128-42FF6E133C49}" type="pres">
      <dgm:prSet presAssocID="{14C10656-4AB2-405E-85E1-65296F8A59D1}" presName="dummy1b" presStyleCnt="0"/>
      <dgm:spPr/>
    </dgm:pt>
    <dgm:pt modelId="{6A85B496-BEC6-488C-8E38-0062A5E3D3E8}" type="pres">
      <dgm:prSet presAssocID="{14C10656-4AB2-405E-85E1-65296F8A59D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D6A8B42-1DAB-4008-88D1-B1DF8D57FAD4}" type="pres">
      <dgm:prSet presAssocID="{14C10656-4AB2-405E-85E1-65296F8A59D1}" presName="wedge2" presStyleLbl="node1" presStyleIdx="1" presStyleCnt="3"/>
      <dgm:spPr/>
    </dgm:pt>
    <dgm:pt modelId="{180DA7D7-544D-4025-8B74-55449AB1B9AA}" type="pres">
      <dgm:prSet presAssocID="{14C10656-4AB2-405E-85E1-65296F8A59D1}" presName="dummy2a" presStyleCnt="0"/>
      <dgm:spPr/>
    </dgm:pt>
    <dgm:pt modelId="{5DC1E2DB-A1A3-42EA-82F6-FBF9ECE478D5}" type="pres">
      <dgm:prSet presAssocID="{14C10656-4AB2-405E-85E1-65296F8A59D1}" presName="dummy2b" presStyleCnt="0"/>
      <dgm:spPr/>
    </dgm:pt>
    <dgm:pt modelId="{2BA25D8B-7D38-439E-AD24-4CD2E0614EB3}" type="pres">
      <dgm:prSet presAssocID="{14C10656-4AB2-405E-85E1-65296F8A59D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849A9F0-36C2-45E7-B9B4-CB57A95550F4}" type="pres">
      <dgm:prSet presAssocID="{14C10656-4AB2-405E-85E1-65296F8A59D1}" presName="wedge3" presStyleLbl="node1" presStyleIdx="2" presStyleCnt="3"/>
      <dgm:spPr/>
    </dgm:pt>
    <dgm:pt modelId="{539CAED4-960F-4B38-9716-DD5F44AAA461}" type="pres">
      <dgm:prSet presAssocID="{14C10656-4AB2-405E-85E1-65296F8A59D1}" presName="dummy3a" presStyleCnt="0"/>
      <dgm:spPr/>
    </dgm:pt>
    <dgm:pt modelId="{4F113509-970D-4ED6-9176-1702A79F4C56}" type="pres">
      <dgm:prSet presAssocID="{14C10656-4AB2-405E-85E1-65296F8A59D1}" presName="dummy3b" presStyleCnt="0"/>
      <dgm:spPr/>
    </dgm:pt>
    <dgm:pt modelId="{536F40D2-821B-4119-8D2B-8F30526F5223}" type="pres">
      <dgm:prSet presAssocID="{14C10656-4AB2-405E-85E1-65296F8A59D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B86BCF10-7445-4985-8F08-13E0EF0416FA}" type="pres">
      <dgm:prSet presAssocID="{8DE0616F-B017-4A10-8B62-15AC57744405}" presName="arrowWedge1" presStyleLbl="fgSibTrans2D1" presStyleIdx="0" presStyleCnt="3"/>
      <dgm:spPr/>
    </dgm:pt>
    <dgm:pt modelId="{40274FD1-AB8A-4E4F-86D8-0C88AAA114DF}" type="pres">
      <dgm:prSet presAssocID="{34D69B6A-E5C9-4527-869E-77212E829AE6}" presName="arrowWedge2" presStyleLbl="fgSibTrans2D1" presStyleIdx="1" presStyleCnt="3"/>
      <dgm:spPr/>
    </dgm:pt>
    <dgm:pt modelId="{CF97A2C6-70D8-4B88-9394-8323D5830265}" type="pres">
      <dgm:prSet presAssocID="{3F475A38-EF0A-4B1E-9292-1E9443FD5FBC}" presName="arrowWedge3" presStyleLbl="fgSibTrans2D1" presStyleIdx="2" presStyleCnt="3"/>
      <dgm:spPr/>
    </dgm:pt>
  </dgm:ptLst>
  <dgm:cxnLst>
    <dgm:cxn modelId="{5E7E5320-EAD8-4FA7-8126-FB0156F9586E}" srcId="{14C10656-4AB2-405E-85E1-65296F8A59D1}" destId="{61CA8187-8EEB-44F8-BA5F-3A94A7D4C514}" srcOrd="2" destOrd="0" parTransId="{0EA0229F-770C-470E-A82E-50FD290B4BC5}" sibTransId="{3F475A38-EF0A-4B1E-9292-1E9443FD5FBC}"/>
    <dgm:cxn modelId="{13D04938-62DF-4D22-972C-0506254F52AA}" type="presOf" srcId="{1B656D13-FD68-43F9-A236-DB9F43FCE536}" destId="{C2A4B345-7FB5-410F-B05A-5CCEC409708B}" srcOrd="0" destOrd="0" presId="urn:microsoft.com/office/officeart/2005/8/layout/cycle8"/>
    <dgm:cxn modelId="{34D17E64-BC0A-4E6F-9DCD-E4484154E75D}" type="presOf" srcId="{61CA8187-8EEB-44F8-BA5F-3A94A7D4C514}" destId="{536F40D2-821B-4119-8D2B-8F30526F5223}" srcOrd="1" destOrd="0" presId="urn:microsoft.com/office/officeart/2005/8/layout/cycle8"/>
    <dgm:cxn modelId="{F008636F-9979-42C3-B1A0-BA7C48F1D5C1}" type="presOf" srcId="{1B656D13-FD68-43F9-A236-DB9F43FCE536}" destId="{6A85B496-BEC6-488C-8E38-0062A5E3D3E8}" srcOrd="1" destOrd="0" presId="urn:microsoft.com/office/officeart/2005/8/layout/cycle8"/>
    <dgm:cxn modelId="{4669C99A-AB51-45CD-B077-0B07006F53AA}" type="presOf" srcId="{BFAC1A55-B867-4D71-865A-60124EEB59DF}" destId="{2BA25D8B-7D38-439E-AD24-4CD2E0614EB3}" srcOrd="1" destOrd="0" presId="urn:microsoft.com/office/officeart/2005/8/layout/cycle8"/>
    <dgm:cxn modelId="{0FA26DBF-1046-46DC-A707-0CA64D83C8B8}" type="presOf" srcId="{BFAC1A55-B867-4D71-865A-60124EEB59DF}" destId="{4D6A8B42-1DAB-4008-88D1-B1DF8D57FAD4}" srcOrd="0" destOrd="0" presId="urn:microsoft.com/office/officeart/2005/8/layout/cycle8"/>
    <dgm:cxn modelId="{219042C1-FB4F-400B-B271-674A60717026}" type="presOf" srcId="{61CA8187-8EEB-44F8-BA5F-3A94A7D4C514}" destId="{4849A9F0-36C2-45E7-B9B4-CB57A95550F4}" srcOrd="0" destOrd="0" presId="urn:microsoft.com/office/officeart/2005/8/layout/cycle8"/>
    <dgm:cxn modelId="{E6472BC6-CD87-495E-A4A4-B3908F7C644A}" srcId="{14C10656-4AB2-405E-85E1-65296F8A59D1}" destId="{1B656D13-FD68-43F9-A236-DB9F43FCE536}" srcOrd="0" destOrd="0" parTransId="{7ED453F9-5F80-4FA2-AB6A-3FE9F156D305}" sibTransId="{8DE0616F-B017-4A10-8B62-15AC57744405}"/>
    <dgm:cxn modelId="{89DCF5E8-31DC-46B7-9D36-D949F61A8BCE}" type="presOf" srcId="{14C10656-4AB2-405E-85E1-65296F8A59D1}" destId="{499D75FD-CD68-4AD6-AB8E-87AFEF360132}" srcOrd="0" destOrd="0" presId="urn:microsoft.com/office/officeart/2005/8/layout/cycle8"/>
    <dgm:cxn modelId="{6A0BACFE-AFBB-4F63-B1E2-4337C81ED19F}" srcId="{14C10656-4AB2-405E-85E1-65296F8A59D1}" destId="{BFAC1A55-B867-4D71-865A-60124EEB59DF}" srcOrd="1" destOrd="0" parTransId="{351FB1AE-6B3B-4770-AB67-947BD8EE867C}" sibTransId="{34D69B6A-E5C9-4527-869E-77212E829AE6}"/>
    <dgm:cxn modelId="{49AFABFF-55DA-45F4-B7B1-97FEDB90A633}" type="presParOf" srcId="{499D75FD-CD68-4AD6-AB8E-87AFEF360132}" destId="{C2A4B345-7FB5-410F-B05A-5CCEC409708B}" srcOrd="0" destOrd="0" presId="urn:microsoft.com/office/officeart/2005/8/layout/cycle8"/>
    <dgm:cxn modelId="{4FAA1FDB-A2F1-4024-A2C4-F0F040134837}" type="presParOf" srcId="{499D75FD-CD68-4AD6-AB8E-87AFEF360132}" destId="{A44B4B5B-B743-4046-9026-73F583D85FED}" srcOrd="1" destOrd="0" presId="urn:microsoft.com/office/officeart/2005/8/layout/cycle8"/>
    <dgm:cxn modelId="{4FF7DC87-89EB-4EDA-A79E-42D7A1ACE0A2}" type="presParOf" srcId="{499D75FD-CD68-4AD6-AB8E-87AFEF360132}" destId="{77EF5C79-90AC-45BA-B128-42FF6E133C49}" srcOrd="2" destOrd="0" presId="urn:microsoft.com/office/officeart/2005/8/layout/cycle8"/>
    <dgm:cxn modelId="{87D446E3-2634-4F47-9F37-C1FFBCEDB23B}" type="presParOf" srcId="{499D75FD-CD68-4AD6-AB8E-87AFEF360132}" destId="{6A85B496-BEC6-488C-8E38-0062A5E3D3E8}" srcOrd="3" destOrd="0" presId="urn:microsoft.com/office/officeart/2005/8/layout/cycle8"/>
    <dgm:cxn modelId="{B2EAD127-68DE-4154-8380-6F13395C1108}" type="presParOf" srcId="{499D75FD-CD68-4AD6-AB8E-87AFEF360132}" destId="{4D6A8B42-1DAB-4008-88D1-B1DF8D57FAD4}" srcOrd="4" destOrd="0" presId="urn:microsoft.com/office/officeart/2005/8/layout/cycle8"/>
    <dgm:cxn modelId="{27E20142-A1DF-44F5-B9FC-9E058E136566}" type="presParOf" srcId="{499D75FD-CD68-4AD6-AB8E-87AFEF360132}" destId="{180DA7D7-544D-4025-8B74-55449AB1B9AA}" srcOrd="5" destOrd="0" presId="urn:microsoft.com/office/officeart/2005/8/layout/cycle8"/>
    <dgm:cxn modelId="{1C95F6FE-E560-4AC5-BCCA-23B29CFBAA5C}" type="presParOf" srcId="{499D75FD-CD68-4AD6-AB8E-87AFEF360132}" destId="{5DC1E2DB-A1A3-42EA-82F6-FBF9ECE478D5}" srcOrd="6" destOrd="0" presId="urn:microsoft.com/office/officeart/2005/8/layout/cycle8"/>
    <dgm:cxn modelId="{757BB949-FE33-48CC-91B1-176AB5525D72}" type="presParOf" srcId="{499D75FD-CD68-4AD6-AB8E-87AFEF360132}" destId="{2BA25D8B-7D38-439E-AD24-4CD2E0614EB3}" srcOrd="7" destOrd="0" presId="urn:microsoft.com/office/officeart/2005/8/layout/cycle8"/>
    <dgm:cxn modelId="{3746BBA4-1D9E-494F-91F3-513A65CE1221}" type="presParOf" srcId="{499D75FD-CD68-4AD6-AB8E-87AFEF360132}" destId="{4849A9F0-36C2-45E7-B9B4-CB57A95550F4}" srcOrd="8" destOrd="0" presId="urn:microsoft.com/office/officeart/2005/8/layout/cycle8"/>
    <dgm:cxn modelId="{9E4049E8-183A-48F0-883F-8BB30D805394}" type="presParOf" srcId="{499D75FD-CD68-4AD6-AB8E-87AFEF360132}" destId="{539CAED4-960F-4B38-9716-DD5F44AAA461}" srcOrd="9" destOrd="0" presId="urn:microsoft.com/office/officeart/2005/8/layout/cycle8"/>
    <dgm:cxn modelId="{AB3A3C88-192D-4CDA-A6FB-10D1E3A7B7BF}" type="presParOf" srcId="{499D75FD-CD68-4AD6-AB8E-87AFEF360132}" destId="{4F113509-970D-4ED6-9176-1702A79F4C56}" srcOrd="10" destOrd="0" presId="urn:microsoft.com/office/officeart/2005/8/layout/cycle8"/>
    <dgm:cxn modelId="{DB12EB00-F0A2-4046-B7C3-F9B920C83344}" type="presParOf" srcId="{499D75FD-CD68-4AD6-AB8E-87AFEF360132}" destId="{536F40D2-821B-4119-8D2B-8F30526F5223}" srcOrd="11" destOrd="0" presId="urn:microsoft.com/office/officeart/2005/8/layout/cycle8"/>
    <dgm:cxn modelId="{8356229F-58A9-478A-BB63-08E10817520C}" type="presParOf" srcId="{499D75FD-CD68-4AD6-AB8E-87AFEF360132}" destId="{B86BCF10-7445-4985-8F08-13E0EF0416FA}" srcOrd="12" destOrd="0" presId="urn:microsoft.com/office/officeart/2005/8/layout/cycle8"/>
    <dgm:cxn modelId="{7C73D7F9-7D28-41B1-A934-5A04F046AC7B}" type="presParOf" srcId="{499D75FD-CD68-4AD6-AB8E-87AFEF360132}" destId="{40274FD1-AB8A-4E4F-86D8-0C88AAA114DF}" srcOrd="13" destOrd="0" presId="urn:microsoft.com/office/officeart/2005/8/layout/cycle8"/>
    <dgm:cxn modelId="{3208803C-E9E0-4F88-8233-54607909038C}" type="presParOf" srcId="{499D75FD-CD68-4AD6-AB8E-87AFEF360132}" destId="{CF97A2C6-70D8-4B88-9394-8323D5830265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BAA011-E3A3-46F9-B131-D2E4B701F265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D1BD0A5-3015-4E2A-862D-3520C6A259AF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/>
            <a:t>2024 WGPD Annual Meeting</a:t>
          </a:r>
        </a:p>
      </dgm:t>
    </dgm:pt>
    <dgm:pt modelId="{FA8DB6C3-D2DB-43FD-99A2-498322795D9E}" type="parTrans" cxnId="{3C7577C0-4FA5-43D1-9C71-42E18817C91F}">
      <dgm:prSet/>
      <dgm:spPr/>
      <dgm:t>
        <a:bodyPr/>
        <a:lstStyle/>
        <a:p>
          <a:endParaRPr lang="en-US"/>
        </a:p>
      </dgm:t>
    </dgm:pt>
    <dgm:pt modelId="{BD4046BC-6B16-4F39-B758-36AEF767BCE7}" type="sibTrans" cxnId="{3C7577C0-4FA5-43D1-9C71-42E18817C91F}">
      <dgm:prSet/>
      <dgm:spPr/>
      <dgm:t>
        <a:bodyPr/>
        <a:lstStyle/>
        <a:p>
          <a:endParaRPr lang="en-US"/>
        </a:p>
      </dgm:t>
    </dgm:pt>
    <dgm:pt modelId="{82A98356-DA76-4CF2-8138-4DC77FF34712}">
      <dgm:prSet phldrT="[Text]"/>
      <dgm:spPr/>
      <dgm:t>
        <a:bodyPr/>
        <a:lstStyle/>
        <a:p>
          <a:r>
            <a:rPr lang="en-US"/>
            <a:t>June 5-7, 2024</a:t>
          </a:r>
        </a:p>
      </dgm:t>
    </dgm:pt>
    <dgm:pt modelId="{441C6843-C16D-4822-832F-D622C110633D}" type="parTrans" cxnId="{DEC1D578-6013-4DB1-9855-D44888D51126}">
      <dgm:prSet/>
      <dgm:spPr/>
      <dgm:t>
        <a:bodyPr/>
        <a:lstStyle/>
        <a:p>
          <a:endParaRPr lang="en-US"/>
        </a:p>
      </dgm:t>
    </dgm:pt>
    <dgm:pt modelId="{01C34806-61F2-4DCE-9080-C23B5C2FDD34}" type="sibTrans" cxnId="{DEC1D578-6013-4DB1-9855-D44888D51126}">
      <dgm:prSet/>
      <dgm:spPr/>
      <dgm:t>
        <a:bodyPr/>
        <a:lstStyle/>
        <a:p>
          <a:endParaRPr lang="en-US"/>
        </a:p>
      </dgm:t>
    </dgm:pt>
    <dgm:pt modelId="{D1CB13C6-F225-4DEA-9C4F-BA5C2FFB03C4}">
      <dgm:prSet phldrT="[Text]"/>
      <dgm:spPr/>
      <dgm:t>
        <a:bodyPr/>
        <a:lstStyle/>
        <a:p>
          <a:r>
            <a:rPr lang="en-US"/>
            <a:t>28 member SAIs in-person</a:t>
          </a:r>
        </a:p>
      </dgm:t>
    </dgm:pt>
    <dgm:pt modelId="{ED72502A-75E6-4D31-9C05-693B2DD05701}" type="parTrans" cxnId="{3542006E-F2B1-40CE-83DC-B19873B823B2}">
      <dgm:prSet/>
      <dgm:spPr/>
      <dgm:t>
        <a:bodyPr/>
        <a:lstStyle/>
        <a:p>
          <a:endParaRPr lang="en-US"/>
        </a:p>
      </dgm:t>
    </dgm:pt>
    <dgm:pt modelId="{E60408AD-3410-4136-AD8C-4DB2CB58040A}" type="sibTrans" cxnId="{3542006E-F2B1-40CE-83DC-B19873B823B2}">
      <dgm:prSet/>
      <dgm:spPr/>
      <dgm:t>
        <a:bodyPr/>
        <a:lstStyle/>
        <a:p>
          <a:endParaRPr lang="en-US"/>
        </a:p>
      </dgm:t>
    </dgm:pt>
    <dgm:pt modelId="{0D1870ED-0457-4DA7-8774-FE4EC47A9C28}">
      <dgm:prSet phldrT="[Text]"/>
      <dgm:spPr/>
      <dgm:t>
        <a:bodyPr/>
        <a:lstStyle/>
        <a:p>
          <a:r>
            <a:rPr lang="en-US"/>
            <a:t>2</a:t>
          </a:r>
          <a:r>
            <a:rPr lang="en-US" baseline="30000"/>
            <a:t>nd</a:t>
          </a:r>
          <a:r>
            <a:rPr lang="en-US"/>
            <a:t> WGPD Steering Committee Meeting</a:t>
          </a:r>
        </a:p>
      </dgm:t>
    </dgm:pt>
    <dgm:pt modelId="{60C93AA6-2246-4F48-8DA4-E4A9C8914565}" type="parTrans" cxnId="{3B63289D-6059-4DAD-A586-1A4C53BC1F66}">
      <dgm:prSet/>
      <dgm:spPr/>
      <dgm:t>
        <a:bodyPr/>
        <a:lstStyle/>
        <a:p>
          <a:endParaRPr lang="en-US"/>
        </a:p>
      </dgm:t>
    </dgm:pt>
    <dgm:pt modelId="{E738D69B-8035-439A-B2E7-C019456029C4}" type="sibTrans" cxnId="{3B63289D-6059-4DAD-A586-1A4C53BC1F66}">
      <dgm:prSet/>
      <dgm:spPr/>
      <dgm:t>
        <a:bodyPr/>
        <a:lstStyle/>
        <a:p>
          <a:endParaRPr lang="en-US"/>
        </a:p>
      </dgm:t>
    </dgm:pt>
    <dgm:pt modelId="{04ADB8AD-349A-44B6-9877-FBCCA6283DC3}">
      <dgm:prSet phldrT="[Text]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/>
            <a:t>June 6, 2024</a:t>
          </a:r>
        </a:p>
      </dgm:t>
    </dgm:pt>
    <dgm:pt modelId="{217C43A7-5797-4E10-BE2F-BFA022B4442D}" type="parTrans" cxnId="{C9D95F13-86AD-44E0-A097-39A99C82EDD2}">
      <dgm:prSet/>
      <dgm:spPr/>
      <dgm:t>
        <a:bodyPr/>
        <a:lstStyle/>
        <a:p>
          <a:endParaRPr lang="en-US"/>
        </a:p>
      </dgm:t>
    </dgm:pt>
    <dgm:pt modelId="{09797631-E657-4645-A805-9F8EA8910384}" type="sibTrans" cxnId="{C9D95F13-86AD-44E0-A097-39A99C82EDD2}">
      <dgm:prSet/>
      <dgm:spPr/>
      <dgm:t>
        <a:bodyPr/>
        <a:lstStyle/>
        <a:p>
          <a:endParaRPr lang="en-US"/>
        </a:p>
      </dgm:t>
    </dgm:pt>
    <dgm:pt modelId="{F803592A-AF88-4A71-AE15-955F93E2C147}">
      <dgm:prSet phldrT="[Text]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/>
            <a:t>Baku, Azerbaijan</a:t>
          </a:r>
        </a:p>
      </dgm:t>
    </dgm:pt>
    <dgm:pt modelId="{F0DC5FD9-FE5E-4CB8-ACA8-FFA9CBBACC58}" type="parTrans" cxnId="{68E805D7-97BA-47C9-AA75-9FFB23229604}">
      <dgm:prSet/>
      <dgm:spPr/>
      <dgm:t>
        <a:bodyPr/>
        <a:lstStyle/>
        <a:p>
          <a:endParaRPr lang="en-US"/>
        </a:p>
      </dgm:t>
    </dgm:pt>
    <dgm:pt modelId="{F775BFEF-5D3C-46DE-B1FE-FD486F74100F}" type="sibTrans" cxnId="{68E805D7-97BA-47C9-AA75-9FFB23229604}">
      <dgm:prSet/>
      <dgm:spPr/>
      <dgm:t>
        <a:bodyPr/>
        <a:lstStyle/>
        <a:p>
          <a:endParaRPr lang="en-US"/>
        </a:p>
      </dgm:t>
    </dgm:pt>
    <dgm:pt modelId="{14CCFD13-0C65-4E4B-97F2-4C5F9AB81B4C}">
      <dgm:prSet phldrT="[Text]"/>
      <dgm:spPr/>
      <dgm:t>
        <a:bodyPr/>
        <a:lstStyle/>
        <a:p>
          <a:r>
            <a:rPr lang="en-US"/>
            <a:t>Baku, Azerbaijan</a:t>
          </a:r>
        </a:p>
      </dgm:t>
    </dgm:pt>
    <dgm:pt modelId="{DAA8F4F3-788F-4C0A-983E-A50CE0E238FF}" type="parTrans" cxnId="{2C3F4974-35E9-4790-B531-99F8D81EFB29}">
      <dgm:prSet/>
      <dgm:spPr/>
      <dgm:t>
        <a:bodyPr/>
        <a:lstStyle/>
        <a:p>
          <a:endParaRPr lang="en-US"/>
        </a:p>
      </dgm:t>
    </dgm:pt>
    <dgm:pt modelId="{A4478CC1-2471-4AAD-9457-24FD9D80D15F}" type="sibTrans" cxnId="{2C3F4974-35E9-4790-B531-99F8D81EFB29}">
      <dgm:prSet/>
      <dgm:spPr/>
      <dgm:t>
        <a:bodyPr/>
        <a:lstStyle/>
        <a:p>
          <a:endParaRPr lang="en-US"/>
        </a:p>
      </dgm:t>
    </dgm:pt>
    <dgm:pt modelId="{EE9CE588-19FE-4FD1-B29E-C18FF314C41B}">
      <dgm:prSet phldrT="[Text]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/>
            <a:t>9 SC member SAIs</a:t>
          </a:r>
        </a:p>
      </dgm:t>
    </dgm:pt>
    <dgm:pt modelId="{16C973F2-0379-478B-A275-6B970CCA9171}" type="parTrans" cxnId="{D072AAC7-537C-4FB0-8ACF-206E8801E3CC}">
      <dgm:prSet/>
      <dgm:spPr/>
      <dgm:t>
        <a:bodyPr/>
        <a:lstStyle/>
        <a:p>
          <a:endParaRPr lang="en-US"/>
        </a:p>
      </dgm:t>
    </dgm:pt>
    <dgm:pt modelId="{49D2E4EB-2F88-4EF2-905D-BDE7E9724BE9}" type="sibTrans" cxnId="{D072AAC7-537C-4FB0-8ACF-206E8801E3CC}">
      <dgm:prSet/>
      <dgm:spPr/>
      <dgm:t>
        <a:bodyPr/>
        <a:lstStyle/>
        <a:p>
          <a:endParaRPr lang="en-US"/>
        </a:p>
      </dgm:t>
    </dgm:pt>
    <dgm:pt modelId="{175E51DC-6F8E-45FE-9F78-97E0D8B0EBE7}">
      <dgm:prSet phldrT="[Text]"/>
      <dgm:spPr/>
      <dgm:t>
        <a:bodyPr/>
        <a:lstStyle/>
        <a:p>
          <a:r>
            <a:rPr lang="en-US"/>
            <a:t>Hybrid format</a:t>
          </a:r>
        </a:p>
      </dgm:t>
    </dgm:pt>
    <dgm:pt modelId="{36190A3C-7843-42D9-88AA-D68407A45E75}" type="parTrans" cxnId="{A5743C25-E73E-4AA9-9917-6ED79956FF4C}">
      <dgm:prSet/>
      <dgm:spPr/>
      <dgm:t>
        <a:bodyPr/>
        <a:lstStyle/>
        <a:p>
          <a:endParaRPr lang="en-US"/>
        </a:p>
      </dgm:t>
    </dgm:pt>
    <dgm:pt modelId="{97C38CC1-51C9-48D7-B949-DDF56706D4C4}" type="sibTrans" cxnId="{A5743C25-E73E-4AA9-9917-6ED79956FF4C}">
      <dgm:prSet/>
      <dgm:spPr/>
      <dgm:t>
        <a:bodyPr/>
        <a:lstStyle/>
        <a:p>
          <a:endParaRPr lang="en-US"/>
        </a:p>
      </dgm:t>
    </dgm:pt>
    <dgm:pt modelId="{5B9ACA69-CEE7-4D6B-8C37-1A8FE6A18F0F}">
      <dgm:prSet phldr="0"/>
      <dgm:spPr/>
      <dgm:t>
        <a:bodyPr/>
        <a:lstStyle/>
        <a:p>
          <a:r>
            <a:rPr lang="en-US">
              <a:latin typeface="Calibri"/>
            </a:rPr>
            <a:t>In-person</a:t>
          </a:r>
        </a:p>
      </dgm:t>
    </dgm:pt>
    <dgm:pt modelId="{60394967-B845-48A2-8A0A-6AE9DBDD4AA9}" type="parTrans" cxnId="{5987BBA6-FE7A-4F64-82D7-64A8617B6745}">
      <dgm:prSet/>
      <dgm:spPr/>
      <dgm:t>
        <a:bodyPr/>
        <a:lstStyle/>
        <a:p>
          <a:endParaRPr lang="en-US"/>
        </a:p>
      </dgm:t>
    </dgm:pt>
    <dgm:pt modelId="{80AB5DF8-EFC2-42AB-9351-092C87473F21}" type="sibTrans" cxnId="{5987BBA6-FE7A-4F64-82D7-64A8617B6745}">
      <dgm:prSet/>
      <dgm:spPr/>
      <dgm:t>
        <a:bodyPr/>
        <a:lstStyle/>
        <a:p>
          <a:endParaRPr lang="en-US"/>
        </a:p>
      </dgm:t>
    </dgm:pt>
    <dgm:pt modelId="{E5901571-6790-4BE7-9D32-E8903A5C18F3}" type="pres">
      <dgm:prSet presAssocID="{DABAA011-E3A3-46F9-B131-D2E4B701F265}" presName="Name0" presStyleCnt="0">
        <dgm:presLayoutVars>
          <dgm:dir/>
          <dgm:animLvl val="lvl"/>
          <dgm:resizeHandles val="exact"/>
        </dgm:presLayoutVars>
      </dgm:prSet>
      <dgm:spPr/>
    </dgm:pt>
    <dgm:pt modelId="{D8597D8E-BEAC-4677-88E2-EE40F7B7A2F8}" type="pres">
      <dgm:prSet presAssocID="{FD1BD0A5-3015-4E2A-862D-3520C6A259AF}" presName="composite" presStyleCnt="0"/>
      <dgm:spPr/>
    </dgm:pt>
    <dgm:pt modelId="{AD2A0E64-FE7C-4841-8A19-29BFCD9535D2}" type="pres">
      <dgm:prSet presAssocID="{FD1BD0A5-3015-4E2A-862D-3520C6A259AF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123BDE3D-E746-44B6-87C7-EA64FE0B1CF1}" type="pres">
      <dgm:prSet presAssocID="{FD1BD0A5-3015-4E2A-862D-3520C6A259AF}" presName="desTx" presStyleLbl="alignAccFollowNode1" presStyleIdx="0" presStyleCnt="2">
        <dgm:presLayoutVars>
          <dgm:bulletEnabled val="1"/>
        </dgm:presLayoutVars>
      </dgm:prSet>
      <dgm:spPr/>
    </dgm:pt>
    <dgm:pt modelId="{B976FE5C-8F73-435F-9BBA-32E0C7D71866}" type="pres">
      <dgm:prSet presAssocID="{BD4046BC-6B16-4F39-B758-36AEF767BCE7}" presName="space" presStyleCnt="0"/>
      <dgm:spPr/>
    </dgm:pt>
    <dgm:pt modelId="{817F0FCF-B8B3-4B9C-8483-ECD7B20CEC80}" type="pres">
      <dgm:prSet presAssocID="{0D1870ED-0457-4DA7-8774-FE4EC47A9C28}" presName="composite" presStyleCnt="0"/>
      <dgm:spPr/>
    </dgm:pt>
    <dgm:pt modelId="{2DA58D61-270B-4A17-BD45-59D3EC11E7CA}" type="pres">
      <dgm:prSet presAssocID="{0D1870ED-0457-4DA7-8774-FE4EC47A9C2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BDC35580-39D1-4A1E-A3D9-7DC17656740A}" type="pres">
      <dgm:prSet presAssocID="{0D1870ED-0457-4DA7-8774-FE4EC47A9C28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CCC53E06-B5C6-409A-B7BD-2501DE24120F}" type="presOf" srcId="{0D1870ED-0457-4DA7-8774-FE4EC47A9C28}" destId="{2DA58D61-270B-4A17-BD45-59D3EC11E7CA}" srcOrd="0" destOrd="0" presId="urn:microsoft.com/office/officeart/2005/8/layout/hList1"/>
    <dgm:cxn modelId="{C9D95F13-86AD-44E0-A097-39A99C82EDD2}" srcId="{0D1870ED-0457-4DA7-8774-FE4EC47A9C28}" destId="{04ADB8AD-349A-44B6-9877-FBCCA6283DC3}" srcOrd="0" destOrd="0" parTransId="{217C43A7-5797-4E10-BE2F-BFA022B4442D}" sibTransId="{09797631-E657-4645-A805-9F8EA8910384}"/>
    <dgm:cxn modelId="{A5743C25-E73E-4AA9-9917-6ED79956FF4C}" srcId="{FD1BD0A5-3015-4E2A-862D-3520C6A259AF}" destId="{175E51DC-6F8E-45FE-9F78-97E0D8B0EBE7}" srcOrd="3" destOrd="0" parTransId="{36190A3C-7843-42D9-88AA-D68407A45E75}" sibTransId="{97C38CC1-51C9-48D7-B949-DDF56706D4C4}"/>
    <dgm:cxn modelId="{94A89225-A5A3-464B-B7AC-09BAE84236BF}" type="presOf" srcId="{82A98356-DA76-4CF2-8138-4DC77FF34712}" destId="{123BDE3D-E746-44B6-87C7-EA64FE0B1CF1}" srcOrd="0" destOrd="0" presId="urn:microsoft.com/office/officeart/2005/8/layout/hList1"/>
    <dgm:cxn modelId="{80B64134-58DB-4F13-8F14-8B432AAB089D}" type="presOf" srcId="{14CCFD13-0C65-4E4B-97F2-4C5F9AB81B4C}" destId="{123BDE3D-E746-44B6-87C7-EA64FE0B1CF1}" srcOrd="0" destOrd="1" presId="urn:microsoft.com/office/officeart/2005/8/layout/hList1"/>
    <dgm:cxn modelId="{1BFC0969-E2EC-41E7-AF80-71685610066E}" type="presOf" srcId="{DABAA011-E3A3-46F9-B131-D2E4B701F265}" destId="{E5901571-6790-4BE7-9D32-E8903A5C18F3}" srcOrd="0" destOrd="0" presId="urn:microsoft.com/office/officeart/2005/8/layout/hList1"/>
    <dgm:cxn modelId="{3542006E-F2B1-40CE-83DC-B19873B823B2}" srcId="{FD1BD0A5-3015-4E2A-862D-3520C6A259AF}" destId="{D1CB13C6-F225-4DEA-9C4F-BA5C2FFB03C4}" srcOrd="2" destOrd="0" parTransId="{ED72502A-75E6-4D31-9C05-693B2DD05701}" sibTransId="{E60408AD-3410-4136-AD8C-4DB2CB58040A}"/>
    <dgm:cxn modelId="{F58D246E-4639-4AB2-8A11-F871EEBF662C}" type="presOf" srcId="{FD1BD0A5-3015-4E2A-862D-3520C6A259AF}" destId="{AD2A0E64-FE7C-4841-8A19-29BFCD9535D2}" srcOrd="0" destOrd="0" presId="urn:microsoft.com/office/officeart/2005/8/layout/hList1"/>
    <dgm:cxn modelId="{2C3F4974-35E9-4790-B531-99F8D81EFB29}" srcId="{FD1BD0A5-3015-4E2A-862D-3520C6A259AF}" destId="{14CCFD13-0C65-4E4B-97F2-4C5F9AB81B4C}" srcOrd="1" destOrd="0" parTransId="{DAA8F4F3-788F-4C0A-983E-A50CE0E238FF}" sibTransId="{A4478CC1-2471-4AAD-9457-24FD9D80D15F}"/>
    <dgm:cxn modelId="{DEC1D578-6013-4DB1-9855-D44888D51126}" srcId="{FD1BD0A5-3015-4E2A-862D-3520C6A259AF}" destId="{82A98356-DA76-4CF2-8138-4DC77FF34712}" srcOrd="0" destOrd="0" parTransId="{441C6843-C16D-4822-832F-D622C110633D}" sibTransId="{01C34806-61F2-4DCE-9080-C23B5C2FDD34}"/>
    <dgm:cxn modelId="{B0057386-0198-4E50-A3AA-22A878CB3714}" type="presOf" srcId="{5B9ACA69-CEE7-4D6B-8C37-1A8FE6A18F0F}" destId="{BDC35580-39D1-4A1E-A3D9-7DC17656740A}" srcOrd="0" destOrd="3" presId="urn:microsoft.com/office/officeart/2005/8/layout/hList1"/>
    <dgm:cxn modelId="{B30F3C8F-DC63-4BC7-9541-C5A46B237893}" type="presOf" srcId="{EE9CE588-19FE-4FD1-B29E-C18FF314C41B}" destId="{BDC35580-39D1-4A1E-A3D9-7DC17656740A}" srcOrd="0" destOrd="2" presId="urn:microsoft.com/office/officeart/2005/8/layout/hList1"/>
    <dgm:cxn modelId="{5913F096-6E0B-4ACD-927D-1CCBD5F4F602}" type="presOf" srcId="{D1CB13C6-F225-4DEA-9C4F-BA5C2FFB03C4}" destId="{123BDE3D-E746-44B6-87C7-EA64FE0B1CF1}" srcOrd="0" destOrd="2" presId="urn:microsoft.com/office/officeart/2005/8/layout/hList1"/>
    <dgm:cxn modelId="{3B63289D-6059-4DAD-A586-1A4C53BC1F66}" srcId="{DABAA011-E3A3-46F9-B131-D2E4B701F265}" destId="{0D1870ED-0457-4DA7-8774-FE4EC47A9C28}" srcOrd="1" destOrd="0" parTransId="{60C93AA6-2246-4F48-8DA4-E4A9C8914565}" sibTransId="{E738D69B-8035-439A-B2E7-C019456029C4}"/>
    <dgm:cxn modelId="{5987BBA6-FE7A-4F64-82D7-64A8617B6745}" srcId="{0D1870ED-0457-4DA7-8774-FE4EC47A9C28}" destId="{5B9ACA69-CEE7-4D6B-8C37-1A8FE6A18F0F}" srcOrd="3" destOrd="0" parTransId="{60394967-B845-48A2-8A0A-6AE9DBDD4AA9}" sibTransId="{80AB5DF8-EFC2-42AB-9351-092C87473F21}"/>
    <dgm:cxn modelId="{081267B8-F8A5-4045-9B69-68BFAF12E9E2}" type="presOf" srcId="{F803592A-AF88-4A71-AE15-955F93E2C147}" destId="{BDC35580-39D1-4A1E-A3D9-7DC17656740A}" srcOrd="0" destOrd="1" presId="urn:microsoft.com/office/officeart/2005/8/layout/hList1"/>
    <dgm:cxn modelId="{3C7577C0-4FA5-43D1-9C71-42E18817C91F}" srcId="{DABAA011-E3A3-46F9-B131-D2E4B701F265}" destId="{FD1BD0A5-3015-4E2A-862D-3520C6A259AF}" srcOrd="0" destOrd="0" parTransId="{FA8DB6C3-D2DB-43FD-99A2-498322795D9E}" sibTransId="{BD4046BC-6B16-4F39-B758-36AEF767BCE7}"/>
    <dgm:cxn modelId="{D072AAC7-537C-4FB0-8ACF-206E8801E3CC}" srcId="{0D1870ED-0457-4DA7-8774-FE4EC47A9C28}" destId="{EE9CE588-19FE-4FD1-B29E-C18FF314C41B}" srcOrd="2" destOrd="0" parTransId="{16C973F2-0379-478B-A275-6B970CCA9171}" sibTransId="{49D2E4EB-2F88-4EF2-905D-BDE7E9724BE9}"/>
    <dgm:cxn modelId="{68E805D7-97BA-47C9-AA75-9FFB23229604}" srcId="{0D1870ED-0457-4DA7-8774-FE4EC47A9C28}" destId="{F803592A-AF88-4A71-AE15-955F93E2C147}" srcOrd="1" destOrd="0" parTransId="{F0DC5FD9-FE5E-4CB8-ACA8-FFA9CBBACC58}" sibTransId="{F775BFEF-5D3C-46DE-B1FE-FD486F74100F}"/>
    <dgm:cxn modelId="{AFEACDF9-A6A2-4F79-A252-FBF1C5AA3739}" type="presOf" srcId="{175E51DC-6F8E-45FE-9F78-97E0D8B0EBE7}" destId="{123BDE3D-E746-44B6-87C7-EA64FE0B1CF1}" srcOrd="0" destOrd="3" presId="urn:microsoft.com/office/officeart/2005/8/layout/hList1"/>
    <dgm:cxn modelId="{99311FFB-599F-4022-8F44-33703B27DC80}" type="presOf" srcId="{04ADB8AD-349A-44B6-9877-FBCCA6283DC3}" destId="{BDC35580-39D1-4A1E-A3D9-7DC17656740A}" srcOrd="0" destOrd="0" presId="urn:microsoft.com/office/officeart/2005/8/layout/hList1"/>
    <dgm:cxn modelId="{70F4D374-0171-44B5-94F7-A5FAED33CB06}" type="presParOf" srcId="{E5901571-6790-4BE7-9D32-E8903A5C18F3}" destId="{D8597D8E-BEAC-4677-88E2-EE40F7B7A2F8}" srcOrd="0" destOrd="0" presId="urn:microsoft.com/office/officeart/2005/8/layout/hList1"/>
    <dgm:cxn modelId="{1B2AF54D-49E3-4347-91BF-97703B7D1C89}" type="presParOf" srcId="{D8597D8E-BEAC-4677-88E2-EE40F7B7A2F8}" destId="{AD2A0E64-FE7C-4841-8A19-29BFCD9535D2}" srcOrd="0" destOrd="0" presId="urn:microsoft.com/office/officeart/2005/8/layout/hList1"/>
    <dgm:cxn modelId="{DE71A18A-85F5-493F-84CD-24746FA02C85}" type="presParOf" srcId="{D8597D8E-BEAC-4677-88E2-EE40F7B7A2F8}" destId="{123BDE3D-E746-44B6-87C7-EA64FE0B1CF1}" srcOrd="1" destOrd="0" presId="urn:microsoft.com/office/officeart/2005/8/layout/hList1"/>
    <dgm:cxn modelId="{4FB36D34-308E-43E6-9BF7-CF33158AA3B7}" type="presParOf" srcId="{E5901571-6790-4BE7-9D32-E8903A5C18F3}" destId="{B976FE5C-8F73-435F-9BBA-32E0C7D71866}" srcOrd="1" destOrd="0" presId="urn:microsoft.com/office/officeart/2005/8/layout/hList1"/>
    <dgm:cxn modelId="{34B79CDE-DBA2-47F7-A504-8C4FA395038E}" type="presParOf" srcId="{E5901571-6790-4BE7-9D32-E8903A5C18F3}" destId="{817F0FCF-B8B3-4B9C-8483-ECD7B20CEC80}" srcOrd="2" destOrd="0" presId="urn:microsoft.com/office/officeart/2005/8/layout/hList1"/>
    <dgm:cxn modelId="{CAC38D27-62CC-464A-902C-6EF72C2FB87A}" type="presParOf" srcId="{817F0FCF-B8B3-4B9C-8483-ECD7B20CEC80}" destId="{2DA58D61-270B-4A17-BD45-59D3EC11E7CA}" srcOrd="0" destOrd="0" presId="urn:microsoft.com/office/officeart/2005/8/layout/hList1"/>
    <dgm:cxn modelId="{2AA39C87-6387-4A3F-8A8A-F203C0CEB124}" type="presParOf" srcId="{817F0FCF-B8B3-4B9C-8483-ECD7B20CEC80}" destId="{BDC35580-39D1-4A1E-A3D9-7DC17656740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1BB185-D063-44C8-A7B0-9B1282E3D99A}">
      <dsp:nvSpPr>
        <dsp:cNvPr id="0" name=""/>
        <dsp:cNvSpPr/>
      </dsp:nvSpPr>
      <dsp:spPr>
        <a:xfrm rot="5400000">
          <a:off x="7104793" y="1698100"/>
          <a:ext cx="1491301" cy="169779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DE7C7D-EE45-4C3E-81F1-23EE2228A64F}">
      <dsp:nvSpPr>
        <dsp:cNvPr id="0" name=""/>
        <dsp:cNvSpPr/>
      </dsp:nvSpPr>
      <dsp:spPr>
        <a:xfrm>
          <a:off x="6709689" y="44963"/>
          <a:ext cx="2510473" cy="1757249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Project Proposal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(Oct 2023)</a:t>
          </a:r>
        </a:p>
      </dsp:txBody>
      <dsp:txXfrm>
        <a:off x="6795486" y="130760"/>
        <a:ext cx="2338879" cy="1585655"/>
      </dsp:txXfrm>
    </dsp:sp>
    <dsp:sp modelId="{58B7E2AD-198D-4AF3-B402-DA5EB537B88A}">
      <dsp:nvSpPr>
        <dsp:cNvPr id="0" name=""/>
        <dsp:cNvSpPr/>
      </dsp:nvSpPr>
      <dsp:spPr>
        <a:xfrm>
          <a:off x="9220162" y="212556"/>
          <a:ext cx="1825878" cy="1420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0F6473-98F1-4950-9938-E59EA6E7FF5A}">
      <dsp:nvSpPr>
        <dsp:cNvPr id="0" name=""/>
        <dsp:cNvSpPr/>
      </dsp:nvSpPr>
      <dsp:spPr>
        <a:xfrm rot="5400000">
          <a:off x="9186242" y="3672071"/>
          <a:ext cx="1491301" cy="169779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-1962696"/>
            <a:satOff val="9881"/>
            <a:lumOff val="63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548618-0721-4ADF-8BB1-D9D374D1F13B}">
      <dsp:nvSpPr>
        <dsp:cNvPr id="0" name=""/>
        <dsp:cNvSpPr/>
      </dsp:nvSpPr>
      <dsp:spPr>
        <a:xfrm>
          <a:off x="8791138" y="2018934"/>
          <a:ext cx="2510473" cy="1757249"/>
        </a:xfrm>
        <a:prstGeom prst="roundRect">
          <a:avLst>
            <a:gd name="adj" fmla="val 16670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Updating of IDI-WGPD Handbook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(Oct 2023 – Feb 2024)</a:t>
          </a:r>
        </a:p>
      </dsp:txBody>
      <dsp:txXfrm>
        <a:off x="8876935" y="2104731"/>
        <a:ext cx="2338879" cy="1585655"/>
      </dsp:txXfrm>
    </dsp:sp>
    <dsp:sp modelId="{1CA72271-B8E9-415E-8375-BBE475FD560A}">
      <dsp:nvSpPr>
        <dsp:cNvPr id="0" name=""/>
        <dsp:cNvSpPr/>
      </dsp:nvSpPr>
      <dsp:spPr>
        <a:xfrm>
          <a:off x="11430819" y="2213116"/>
          <a:ext cx="3154443" cy="1420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C4FEBA-2CA7-421D-9482-7FA4F2CA78C5}">
      <dsp:nvSpPr>
        <dsp:cNvPr id="0" name=""/>
        <dsp:cNvSpPr/>
      </dsp:nvSpPr>
      <dsp:spPr>
        <a:xfrm rot="5400000">
          <a:off x="11267691" y="5646042"/>
          <a:ext cx="1491301" cy="169779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-3925392"/>
            <a:satOff val="19763"/>
            <a:lumOff val="127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AC947-F44E-482E-B171-C18488429C7B}">
      <dsp:nvSpPr>
        <dsp:cNvPr id="0" name=""/>
        <dsp:cNvSpPr/>
      </dsp:nvSpPr>
      <dsp:spPr>
        <a:xfrm>
          <a:off x="10872587" y="3992905"/>
          <a:ext cx="2510473" cy="1757249"/>
        </a:xfrm>
        <a:prstGeom prst="roundRect">
          <a:avLst>
            <a:gd name="adj" fmla="val 16670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Circulation of updated draft to WGPD Steering Committee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(Feb 2024 – March 2024)</a:t>
          </a:r>
        </a:p>
      </dsp:txBody>
      <dsp:txXfrm>
        <a:off x="10958384" y="4078702"/>
        <a:ext cx="2338879" cy="1585655"/>
      </dsp:txXfrm>
    </dsp:sp>
    <dsp:sp modelId="{A78917C2-4732-4B79-82AE-6B2405FB8B4D}">
      <dsp:nvSpPr>
        <dsp:cNvPr id="0" name=""/>
        <dsp:cNvSpPr/>
      </dsp:nvSpPr>
      <dsp:spPr>
        <a:xfrm>
          <a:off x="13383060" y="4160499"/>
          <a:ext cx="1825878" cy="1420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6F6AB0-3F54-44FF-B55F-33B6F4B2004E}">
      <dsp:nvSpPr>
        <dsp:cNvPr id="0" name=""/>
        <dsp:cNvSpPr/>
      </dsp:nvSpPr>
      <dsp:spPr>
        <a:xfrm>
          <a:off x="12954036" y="5966877"/>
          <a:ext cx="2510473" cy="1757249"/>
        </a:xfrm>
        <a:prstGeom prst="roundRect">
          <a:avLst>
            <a:gd name="adj" fmla="val 1667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Submission to IDI of the updated IDI-WGPD Handbook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(March 2024)</a:t>
          </a:r>
        </a:p>
      </dsp:txBody>
      <dsp:txXfrm>
        <a:off x="13039833" y="6052674"/>
        <a:ext cx="2338879" cy="15856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E453C5-6C26-4F5A-A554-91AB82B3B64F}">
      <dsp:nvSpPr>
        <dsp:cNvPr id="0" name=""/>
        <dsp:cNvSpPr/>
      </dsp:nvSpPr>
      <dsp:spPr>
        <a:xfrm>
          <a:off x="1085849" y="0"/>
          <a:ext cx="12306300" cy="8128000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782DC6-1A35-425D-B5FF-26D1AEE81BD4}">
      <dsp:nvSpPr>
        <dsp:cNvPr id="0" name=""/>
        <dsp:cNvSpPr/>
      </dsp:nvSpPr>
      <dsp:spPr>
        <a:xfrm>
          <a:off x="0" y="2438399"/>
          <a:ext cx="4343400" cy="3251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General Guidance on the Definition, Structure, and Disclosure of PD 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(QA Level 2)</a:t>
          </a:r>
          <a:endParaRPr lang="en-US" sz="2800" kern="1200">
            <a:solidFill>
              <a:schemeClr val="bg1"/>
            </a:solidFill>
          </a:endParaRPr>
        </a:p>
      </dsp:txBody>
      <dsp:txXfrm>
        <a:off x="158711" y="2597110"/>
        <a:ext cx="4025978" cy="2933778"/>
      </dsp:txXfrm>
    </dsp:sp>
    <dsp:sp modelId="{6DFA5DC8-F1C2-4DBB-AA60-0650533B9424}">
      <dsp:nvSpPr>
        <dsp:cNvPr id="0" name=""/>
        <dsp:cNvSpPr/>
      </dsp:nvSpPr>
      <dsp:spPr>
        <a:xfrm>
          <a:off x="5067300" y="2438399"/>
          <a:ext cx="4343400" cy="3251200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Compendium of Audit Objectives and Procedures in the Audit of Internal Control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(QA Level 2)</a:t>
          </a:r>
          <a:endParaRPr lang="en-US" sz="2800" kern="1200">
            <a:solidFill>
              <a:schemeClr val="bg1"/>
            </a:solidFill>
          </a:endParaRPr>
        </a:p>
      </dsp:txBody>
      <dsp:txXfrm>
        <a:off x="5226011" y="2597110"/>
        <a:ext cx="4025978" cy="2933778"/>
      </dsp:txXfrm>
    </dsp:sp>
    <dsp:sp modelId="{302C2E43-DAA8-4623-A048-6412BCCDA157}">
      <dsp:nvSpPr>
        <dsp:cNvPr id="0" name=""/>
        <dsp:cNvSpPr/>
      </dsp:nvSpPr>
      <dsp:spPr>
        <a:xfrm>
          <a:off x="10134600" y="2438399"/>
          <a:ext cx="4343400" cy="325120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/>
            <a:t>Public Debt Glossary and Bibliographies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(QA Level 3)</a:t>
          </a:r>
        </a:p>
      </dsp:txBody>
      <dsp:txXfrm>
        <a:off x="10293311" y="2597110"/>
        <a:ext cx="4025978" cy="29337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AB7893-EC56-4F1E-865B-3A29F074E4C9}">
      <dsp:nvSpPr>
        <dsp:cNvPr id="0" name=""/>
        <dsp:cNvSpPr/>
      </dsp:nvSpPr>
      <dsp:spPr>
        <a:xfrm>
          <a:off x="0" y="0"/>
          <a:ext cx="6400800" cy="3088356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737FA2-2022-4E20-AFDF-AC9D06CFC888}">
      <dsp:nvSpPr>
        <dsp:cNvPr id="0" name=""/>
        <dsp:cNvSpPr/>
      </dsp:nvSpPr>
      <dsp:spPr>
        <a:xfrm>
          <a:off x="192023" y="411780"/>
          <a:ext cx="6016752" cy="226479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rgbClr val="8064A2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48000" b="-48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8E41E0-416F-40A0-BBD6-6E114C9C8AF5}">
      <dsp:nvSpPr>
        <dsp:cNvPr id="0" name=""/>
        <dsp:cNvSpPr/>
      </dsp:nvSpPr>
      <dsp:spPr>
        <a:xfrm rot="10800000">
          <a:off x="192023" y="3088356"/>
          <a:ext cx="6016752" cy="3774658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Role of SAIs on </a:t>
          </a:r>
          <a:r>
            <a:rPr lang="en-US" sz="4000" kern="1200"/>
            <a:t>Debt Sustainability 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(A Research Paper)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solidFill>
                <a:schemeClr val="tx2">
                  <a:lumMod val="60000"/>
                  <a:lumOff val="40000"/>
                </a:schemeClr>
              </a:solidFill>
            </a:rPr>
            <a:t>[QA Level 2]</a:t>
          </a:r>
        </a:p>
      </dsp:txBody>
      <dsp:txXfrm rot="10800000">
        <a:off x="308107" y="3088356"/>
        <a:ext cx="5784584" cy="36585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A4B345-7FB5-410F-B05A-5CCEC409708B}">
      <dsp:nvSpPr>
        <dsp:cNvPr id="0" name=""/>
        <dsp:cNvSpPr/>
      </dsp:nvSpPr>
      <dsp:spPr>
        <a:xfrm>
          <a:off x="2822854" y="528319"/>
          <a:ext cx="6827520" cy="6827520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Role of SAIs in Debt Sustainability</a:t>
          </a:r>
        </a:p>
      </dsp:txBody>
      <dsp:txXfrm>
        <a:off x="6421120" y="1975103"/>
        <a:ext cx="2438400" cy="2032000"/>
      </dsp:txXfrm>
    </dsp:sp>
    <dsp:sp modelId="{4D6A8B42-1DAB-4008-88D1-B1DF8D57FAD4}">
      <dsp:nvSpPr>
        <dsp:cNvPr id="0" name=""/>
        <dsp:cNvSpPr/>
      </dsp:nvSpPr>
      <dsp:spPr>
        <a:xfrm>
          <a:off x="2682240" y="772159"/>
          <a:ext cx="6827520" cy="6827520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Public debt transparency and legal frameworks</a:t>
          </a:r>
        </a:p>
      </dsp:txBody>
      <dsp:txXfrm>
        <a:off x="4307840" y="5201920"/>
        <a:ext cx="3657600" cy="1788160"/>
      </dsp:txXfrm>
    </dsp:sp>
    <dsp:sp modelId="{4849A9F0-36C2-45E7-B9B4-CB57A95550F4}">
      <dsp:nvSpPr>
        <dsp:cNvPr id="0" name=""/>
        <dsp:cNvSpPr/>
      </dsp:nvSpPr>
      <dsp:spPr>
        <a:xfrm>
          <a:off x="2541625" y="528319"/>
          <a:ext cx="6827520" cy="6827520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/>
            <a:t>An End to Debt Déjà Vu:  Building Domestic Accountability</a:t>
          </a:r>
        </a:p>
      </dsp:txBody>
      <dsp:txXfrm>
        <a:off x="3332480" y="1975103"/>
        <a:ext cx="2438400" cy="2032000"/>
      </dsp:txXfrm>
    </dsp:sp>
    <dsp:sp modelId="{B86BCF10-7445-4985-8F08-13E0EF0416FA}">
      <dsp:nvSpPr>
        <dsp:cNvPr id="0" name=""/>
        <dsp:cNvSpPr/>
      </dsp:nvSpPr>
      <dsp:spPr>
        <a:xfrm>
          <a:off x="2400761" y="105663"/>
          <a:ext cx="7672832" cy="767283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274FD1-AB8A-4E4F-86D8-0C88AAA114DF}">
      <dsp:nvSpPr>
        <dsp:cNvPr id="0" name=""/>
        <dsp:cNvSpPr/>
      </dsp:nvSpPr>
      <dsp:spPr>
        <a:xfrm>
          <a:off x="2259584" y="349072"/>
          <a:ext cx="7672832" cy="767283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97A2C6-70D8-4B88-9394-8323D5830265}">
      <dsp:nvSpPr>
        <dsp:cNvPr id="0" name=""/>
        <dsp:cNvSpPr/>
      </dsp:nvSpPr>
      <dsp:spPr>
        <a:xfrm>
          <a:off x="2118406" y="105663"/>
          <a:ext cx="7672832" cy="767283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2A0E64-FE7C-4841-8A19-29BFCD9535D2}">
      <dsp:nvSpPr>
        <dsp:cNvPr id="0" name=""/>
        <dsp:cNvSpPr/>
      </dsp:nvSpPr>
      <dsp:spPr>
        <a:xfrm>
          <a:off x="59" y="1016667"/>
          <a:ext cx="5697140" cy="1746585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195072" rIns="341376" bIns="195072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2024 WGPD Annual Meeting</a:t>
          </a:r>
        </a:p>
      </dsp:txBody>
      <dsp:txXfrm>
        <a:off x="59" y="1016667"/>
        <a:ext cx="5697140" cy="1746585"/>
      </dsp:txXfrm>
    </dsp:sp>
    <dsp:sp modelId="{123BDE3D-E746-44B6-87C7-EA64FE0B1CF1}">
      <dsp:nvSpPr>
        <dsp:cNvPr id="0" name=""/>
        <dsp:cNvSpPr/>
      </dsp:nvSpPr>
      <dsp:spPr>
        <a:xfrm>
          <a:off x="59" y="2763252"/>
          <a:ext cx="5697140" cy="434808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341376" bIns="384048" numCol="1" spcCol="1270" anchor="t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800" kern="1200"/>
            <a:t>June 5-7, 2024</a:t>
          </a:r>
        </a:p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800" kern="1200"/>
            <a:t>Baku, Azerbaijan</a:t>
          </a:r>
        </a:p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800" kern="1200"/>
            <a:t>28 member SAIs in-person</a:t>
          </a:r>
        </a:p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800" kern="1200"/>
            <a:t>Hybrid format</a:t>
          </a:r>
        </a:p>
      </dsp:txBody>
      <dsp:txXfrm>
        <a:off x="59" y="2763252"/>
        <a:ext cx="5697140" cy="4348080"/>
      </dsp:txXfrm>
    </dsp:sp>
    <dsp:sp modelId="{2DA58D61-270B-4A17-BD45-59D3EC11E7CA}">
      <dsp:nvSpPr>
        <dsp:cNvPr id="0" name=""/>
        <dsp:cNvSpPr/>
      </dsp:nvSpPr>
      <dsp:spPr>
        <a:xfrm>
          <a:off x="6494799" y="1016667"/>
          <a:ext cx="5697140" cy="1746585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195072" rIns="341376" bIns="195072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  <a:r>
            <a:rPr lang="en-US" sz="4800" kern="1200" baseline="30000"/>
            <a:t>nd</a:t>
          </a:r>
          <a:r>
            <a:rPr lang="en-US" sz="4800" kern="1200"/>
            <a:t> WGPD Steering Committee Meeting</a:t>
          </a:r>
        </a:p>
      </dsp:txBody>
      <dsp:txXfrm>
        <a:off x="6494799" y="1016667"/>
        <a:ext cx="5697140" cy="1746585"/>
      </dsp:txXfrm>
    </dsp:sp>
    <dsp:sp modelId="{BDC35580-39D1-4A1E-A3D9-7DC17656740A}">
      <dsp:nvSpPr>
        <dsp:cNvPr id="0" name=""/>
        <dsp:cNvSpPr/>
      </dsp:nvSpPr>
      <dsp:spPr>
        <a:xfrm>
          <a:off x="6494799" y="2763252"/>
          <a:ext cx="5697140" cy="4348080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341376" bIns="384048" numCol="1" spcCol="1270" anchor="t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800" kern="1200"/>
            <a:t>June 6, 2024</a:t>
          </a:r>
        </a:p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800" kern="1200"/>
            <a:t>Baku, Azerbaijan</a:t>
          </a:r>
        </a:p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800" kern="1200" dirty="0"/>
            <a:t>9 SC member SAIs</a:t>
          </a:r>
        </a:p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800" kern="1200">
              <a:latin typeface="Calibri"/>
            </a:rPr>
            <a:t>In-person</a:t>
          </a:r>
        </a:p>
      </dsp:txBody>
      <dsp:txXfrm>
        <a:off x="6494799" y="2763252"/>
        <a:ext cx="5697140" cy="4348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BF5DF2-E91F-45F4-A5FE-60C509985D0A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016E9-EC98-4651-9F2F-8A906806B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695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016E9-EC98-4651-9F2F-8A906806BA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942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016E9-EC98-4651-9F2F-8A906806BAF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296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016E9-EC98-4651-9F2F-8A906806BAF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70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016E9-EC98-4651-9F2F-8A906806BA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47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016E9-EC98-4651-9F2F-8A906806BA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704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016E9-EC98-4651-9F2F-8A906806BA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58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016E9-EC98-4651-9F2F-8A906806BA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04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016E9-EC98-4651-9F2F-8A906806BA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95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016E9-EC98-4651-9F2F-8A906806BAF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027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016E9-EC98-4651-9F2F-8A906806BAF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016E9-EC98-4651-9F2F-8A906806BAF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58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2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hyperlink" Target="mailto:secretariat.wgpd@coa.gov.ph" TargetMode="External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hyperlink" Target="https://wgpd.intosaicommunity.net/" TargetMode="External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8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diagramDrawing" Target="../diagrams/drawing1.xml"/><Relationship Id="rId5" Type="http://schemas.openxmlformats.org/officeDocument/2006/relationships/image" Target="../media/image10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9.svg"/><Relationship Id="rId9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diagramColors" Target="../diagrams/colors4.xml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25.png"/><Relationship Id="rId5" Type="http://schemas.openxmlformats.org/officeDocument/2006/relationships/diagramLayout" Target="../diagrams/layout4.xml"/><Relationship Id="rId10" Type="http://schemas.openxmlformats.org/officeDocument/2006/relationships/image" Target="../media/image24.png"/><Relationship Id="rId4" Type="http://schemas.openxmlformats.org/officeDocument/2006/relationships/diagramData" Target="../diagrams/data4.xml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54E9D">
                <a:alpha val="100000"/>
              </a:srgbClr>
            </a:gs>
            <a:gs pos="100000">
              <a:srgbClr val="12316D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385668" y="-2016955"/>
            <a:ext cx="10287000" cy="14320911"/>
            <a:chOff x="0" y="0"/>
            <a:chExt cx="660400" cy="9193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919367"/>
            </a:xfrm>
            <a:custGeom>
              <a:avLst/>
              <a:gdLst/>
              <a:ahLst/>
              <a:cxnLst/>
              <a:rect l="l" t="t" r="r" b="b"/>
              <a:pathLst>
                <a:path w="660400" h="919367">
                  <a:moveTo>
                    <a:pt x="220252" y="900298"/>
                  </a:moveTo>
                  <a:cubicBezTo>
                    <a:pt x="254109" y="911812"/>
                    <a:pt x="292600" y="919367"/>
                    <a:pt x="330378" y="919367"/>
                  </a:cubicBezTo>
                  <a:cubicBezTo>
                    <a:pt x="368157" y="919367"/>
                    <a:pt x="404509" y="912890"/>
                    <a:pt x="438009" y="901376"/>
                  </a:cubicBezTo>
                  <a:cubicBezTo>
                    <a:pt x="438723" y="901017"/>
                    <a:pt x="439435" y="901017"/>
                    <a:pt x="440148" y="900657"/>
                  </a:cubicBezTo>
                  <a:cubicBezTo>
                    <a:pt x="565955" y="854602"/>
                    <a:pt x="658618" y="732988"/>
                    <a:pt x="660400" y="588498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588061"/>
                  </a:lnTo>
                  <a:cubicBezTo>
                    <a:pt x="1782" y="733707"/>
                    <a:pt x="93019" y="855322"/>
                    <a:pt x="220252" y="900298"/>
                  </a:cubicBezTo>
                  <a:close/>
                </a:path>
              </a:pathLst>
            </a:custGeom>
            <a:solidFill>
              <a:srgbClr val="FCFDF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660400" cy="830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-4748302" y="-2016955"/>
            <a:ext cx="10287000" cy="14320911"/>
            <a:chOff x="0" y="0"/>
            <a:chExt cx="660400" cy="9193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60400" cy="919367"/>
            </a:xfrm>
            <a:custGeom>
              <a:avLst/>
              <a:gdLst/>
              <a:ahLst/>
              <a:cxnLst/>
              <a:rect l="l" t="t" r="r" b="b"/>
              <a:pathLst>
                <a:path w="660400" h="919367">
                  <a:moveTo>
                    <a:pt x="220252" y="900298"/>
                  </a:moveTo>
                  <a:cubicBezTo>
                    <a:pt x="254109" y="911812"/>
                    <a:pt x="292600" y="919367"/>
                    <a:pt x="330378" y="919367"/>
                  </a:cubicBezTo>
                  <a:cubicBezTo>
                    <a:pt x="368157" y="919367"/>
                    <a:pt x="404509" y="912890"/>
                    <a:pt x="438009" y="901376"/>
                  </a:cubicBezTo>
                  <a:cubicBezTo>
                    <a:pt x="438723" y="901017"/>
                    <a:pt x="439435" y="901017"/>
                    <a:pt x="440148" y="900657"/>
                  </a:cubicBezTo>
                  <a:cubicBezTo>
                    <a:pt x="565955" y="854602"/>
                    <a:pt x="658618" y="732988"/>
                    <a:pt x="660400" y="588498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588061"/>
                  </a:lnTo>
                  <a:cubicBezTo>
                    <a:pt x="1782" y="733707"/>
                    <a:pt x="93019" y="855322"/>
                    <a:pt x="220252" y="900298"/>
                  </a:cubicBezTo>
                  <a:close/>
                </a:path>
              </a:pathLst>
            </a:custGeom>
            <a:solidFill>
              <a:srgbClr val="254E9D">
                <a:alpha val="784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660400" cy="830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5243292" y="7962900"/>
            <a:ext cx="5511667" cy="1354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200">
                <a:solidFill>
                  <a:schemeClr val="tx2"/>
                </a:solidFill>
                <a:latin typeface="Antonio Bold"/>
              </a:rPr>
              <a:t>Chairperson Gamaliel A. Cordoba</a:t>
            </a:r>
          </a:p>
          <a:p>
            <a:pPr algn="ctr"/>
            <a:r>
              <a:rPr lang="en-US" sz="2800">
                <a:solidFill>
                  <a:schemeClr val="tx2">
                    <a:lumMod val="60000"/>
                    <a:lumOff val="40000"/>
                  </a:schemeClr>
                </a:solidFill>
                <a:latin typeface="Antonio Bold"/>
              </a:rPr>
              <a:t>Commission on Audit</a:t>
            </a:r>
          </a:p>
          <a:p>
            <a:pPr algn="ctr"/>
            <a:r>
              <a:rPr lang="en-US" sz="2800">
                <a:solidFill>
                  <a:schemeClr val="tx2">
                    <a:lumMod val="60000"/>
                    <a:lumOff val="40000"/>
                  </a:schemeClr>
                </a:solidFill>
                <a:latin typeface="Antonio Bold"/>
              </a:rPr>
              <a:t>Republic of the Philippines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34EF4A5-22D4-4428-84B2-651A2C539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92314"/>
            <a:ext cx="7620000" cy="198884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09D385E-8FAE-42FC-84DC-3ACED85305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3400" y="192314"/>
            <a:ext cx="1955765" cy="1962610"/>
          </a:xfrm>
          <a:prstGeom prst="rect">
            <a:avLst/>
          </a:prstGeom>
        </p:spPr>
      </p:pic>
      <p:sp>
        <p:nvSpPr>
          <p:cNvPr id="22" name="Google Shape;157;p15">
            <a:extLst>
              <a:ext uri="{FF2B5EF4-FFF2-40B4-BE49-F238E27FC236}">
                <a16:creationId xmlns:a16="http://schemas.microsoft.com/office/drawing/2014/main" id="{967DA9C2-EB38-4742-9938-7640582D5596}"/>
              </a:ext>
            </a:extLst>
          </p:cNvPr>
          <p:cNvSpPr txBox="1">
            <a:spLocks/>
          </p:cNvSpPr>
          <p:nvPr/>
        </p:nvSpPr>
        <p:spPr>
          <a:xfrm>
            <a:off x="4504564" y="3888551"/>
            <a:ext cx="6894400" cy="12894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8800">
                <a:solidFill>
                  <a:schemeClr val="tx2">
                    <a:lumMod val="75000"/>
                  </a:schemeClr>
                </a:solidFill>
                <a:latin typeface="Antonio Bold" panose="020B0604020202020204" charset="0"/>
              </a:rPr>
              <a:t>Chair’s Report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54E9D">
                <a:alpha val="100000"/>
              </a:srgbClr>
            </a:gs>
            <a:gs pos="100000">
              <a:srgbClr val="12316D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2860"/>
            <a:ext cx="16230600" cy="10180224"/>
            <a:chOff x="0" y="0"/>
            <a:chExt cx="4274726" cy="26812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681211"/>
            </a:xfrm>
            <a:custGeom>
              <a:avLst/>
              <a:gdLst/>
              <a:ahLst/>
              <a:cxnLst/>
              <a:rect l="l" t="t" r="r" b="b"/>
              <a:pathLst>
                <a:path w="4274726" h="2681211">
                  <a:moveTo>
                    <a:pt x="47700" y="0"/>
                  </a:moveTo>
                  <a:lnTo>
                    <a:pt x="4227026" y="0"/>
                  </a:lnTo>
                  <a:cubicBezTo>
                    <a:pt x="4239677" y="0"/>
                    <a:pt x="4251809" y="5025"/>
                    <a:pt x="4260755" y="13971"/>
                  </a:cubicBezTo>
                  <a:cubicBezTo>
                    <a:pt x="4269700" y="22916"/>
                    <a:pt x="4274726" y="35049"/>
                    <a:pt x="4274726" y="47700"/>
                  </a:cubicBezTo>
                  <a:lnTo>
                    <a:pt x="4274726" y="2633512"/>
                  </a:lnTo>
                  <a:cubicBezTo>
                    <a:pt x="4274726" y="2646162"/>
                    <a:pt x="4269700" y="2658295"/>
                    <a:pt x="4260755" y="2667240"/>
                  </a:cubicBezTo>
                  <a:cubicBezTo>
                    <a:pt x="4251809" y="2676186"/>
                    <a:pt x="4239677" y="2681211"/>
                    <a:pt x="4227026" y="2681211"/>
                  </a:cubicBezTo>
                  <a:lnTo>
                    <a:pt x="47700" y="2681211"/>
                  </a:lnTo>
                  <a:cubicBezTo>
                    <a:pt x="35049" y="2681211"/>
                    <a:pt x="22916" y="2676186"/>
                    <a:pt x="13971" y="2667240"/>
                  </a:cubicBezTo>
                  <a:cubicBezTo>
                    <a:pt x="5025" y="2658295"/>
                    <a:pt x="0" y="2646162"/>
                    <a:pt x="0" y="2633512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FCFDF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7193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491818" y="9258300"/>
            <a:ext cx="9304364" cy="1028700"/>
            <a:chOff x="0" y="0"/>
            <a:chExt cx="2450532" cy="27093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450532" cy="270933"/>
            </a:xfrm>
            <a:custGeom>
              <a:avLst/>
              <a:gdLst/>
              <a:ahLst/>
              <a:cxnLst/>
              <a:rect l="l" t="t" r="r" b="b"/>
              <a:pathLst>
                <a:path w="2450532" h="270933">
                  <a:moveTo>
                    <a:pt x="0" y="0"/>
                  </a:moveTo>
                  <a:lnTo>
                    <a:pt x="2450532" y="0"/>
                  </a:lnTo>
                  <a:lnTo>
                    <a:pt x="2450532" y="270933"/>
                  </a:lnTo>
                  <a:lnTo>
                    <a:pt x="0" y="270933"/>
                  </a:lnTo>
                  <a:close/>
                </a:path>
              </a:pathLst>
            </a:custGeom>
            <a:gradFill rotWithShape="1">
              <a:gsLst>
                <a:gs pos="0">
                  <a:srgbClr val="254E9D">
                    <a:alpha val="100000"/>
                  </a:srgbClr>
                </a:gs>
                <a:gs pos="100000">
                  <a:srgbClr val="12316D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2450532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830164" y="9546996"/>
            <a:ext cx="451308" cy="451308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FDF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8555619" y="9546996"/>
            <a:ext cx="451308" cy="451308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FDF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9281073" y="9546996"/>
            <a:ext cx="451308" cy="451308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FDF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0006528" y="9546996"/>
            <a:ext cx="451308" cy="451308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FDF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E28B862-5FEA-41B4-9FA1-A603132C1DC3}"/>
              </a:ext>
            </a:extLst>
          </p:cNvPr>
          <p:cNvGrpSpPr/>
          <p:nvPr/>
        </p:nvGrpSpPr>
        <p:grpSpPr>
          <a:xfrm>
            <a:off x="1161639" y="152400"/>
            <a:ext cx="1962318" cy="876300"/>
            <a:chOff x="1245901" y="4623823"/>
            <a:chExt cx="2367618" cy="1331008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68531DCF-8753-4DB9-89AA-1A2374A0E354}"/>
                </a:ext>
              </a:extLst>
            </p:cNvPr>
            <p:cNvSpPr/>
            <p:nvPr/>
          </p:nvSpPr>
          <p:spPr>
            <a:xfrm>
              <a:off x="1361430" y="4625046"/>
              <a:ext cx="2252089" cy="1329785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4D4A27F-6DE2-412A-85B1-7E61ED707625}"/>
                </a:ext>
              </a:extLst>
            </p:cNvPr>
            <p:cNvSpPr txBox="1"/>
            <p:nvPr/>
          </p:nvSpPr>
          <p:spPr>
            <a:xfrm>
              <a:off x="1245901" y="4623823"/>
              <a:ext cx="1264355" cy="1262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PH" sz="2400">
                  <a:solidFill>
                    <a:schemeClr val="bg1"/>
                  </a:solidFill>
                  <a:latin typeface="Arial Nova" panose="020B0504020202020204" pitchFamily="34" charset="0"/>
                </a:rPr>
                <a:t>SG</a:t>
              </a:r>
              <a:r>
                <a:rPr lang="en-PH" sz="2400" b="1">
                  <a:solidFill>
                    <a:schemeClr val="bg1"/>
                  </a:solidFill>
                  <a:latin typeface="Arial Nova" panose="020B0504020202020204" pitchFamily="34" charset="0"/>
                </a:rPr>
                <a:t>2</a:t>
              </a:r>
            </a:p>
            <a:p>
              <a:pPr algn="ctr"/>
              <a:r>
                <a:rPr lang="en-PH" sz="2400">
                  <a:solidFill>
                    <a:schemeClr val="bg1"/>
                  </a:solidFill>
                  <a:latin typeface="Arial Nova" panose="020B0504020202020204" pitchFamily="34" charset="0"/>
                </a:rPr>
                <a:t>SO1</a:t>
              </a:r>
              <a:endParaRPr lang="en-US" sz="2400" b="1">
                <a:solidFill>
                  <a:schemeClr val="bg1"/>
                </a:solidFill>
                <a:latin typeface="Arial Nova" panose="020B0504020202020204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EA387264-AE80-42AC-9DE1-BAD012BB00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9126" y="4689202"/>
              <a:ext cx="1205553" cy="1205553"/>
            </a:xfrm>
            <a:prstGeom prst="rect">
              <a:avLst/>
            </a:prstGeom>
          </p:spPr>
        </p:pic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9BDABB19-17D7-45BE-B6D6-16895130B4A6}"/>
              </a:ext>
            </a:extLst>
          </p:cNvPr>
          <p:cNvSpPr txBox="1"/>
          <p:nvPr/>
        </p:nvSpPr>
        <p:spPr>
          <a:xfrm>
            <a:off x="3208823" y="197703"/>
            <a:ext cx="8515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2">
                    <a:lumMod val="10000"/>
                  </a:schemeClr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IMPROVED RECOGNITION OF THE WORKING GROUP </a:t>
            </a:r>
          </a:p>
          <a:p>
            <a:r>
              <a:rPr lang="en-US" sz="2400">
                <a:solidFill>
                  <a:schemeClr val="bg2">
                    <a:lumMod val="10000"/>
                  </a:schemeClr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AND ITS PRODUCTS</a:t>
            </a:r>
            <a:endParaRPr lang="en-US" sz="2400" b="1">
              <a:solidFill>
                <a:schemeClr val="bg2">
                  <a:lumMod val="10000"/>
                </a:schemeClr>
              </a:solidFill>
              <a:latin typeface="Franklin Gothic Demi" panose="020B0703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8753DB99-03F8-4A8E-AEA3-79299CAD47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516253"/>
              </p:ext>
            </p:extLst>
          </p:nvPr>
        </p:nvGraphicFramePr>
        <p:xfrm>
          <a:off x="3048000" y="1079500"/>
          <a:ext cx="121920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6270528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8074" y="-731119"/>
            <a:ext cx="7352553" cy="11914036"/>
            <a:chOff x="0" y="0"/>
            <a:chExt cx="1936475" cy="31378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36475" cy="3137853"/>
            </a:xfrm>
            <a:custGeom>
              <a:avLst/>
              <a:gdLst/>
              <a:ahLst/>
              <a:cxnLst/>
              <a:rect l="l" t="t" r="r" b="b"/>
              <a:pathLst>
                <a:path w="1936475" h="3137853">
                  <a:moveTo>
                    <a:pt x="0" y="0"/>
                  </a:moveTo>
                  <a:lnTo>
                    <a:pt x="1936475" y="0"/>
                  </a:lnTo>
                  <a:lnTo>
                    <a:pt x="1936475" y="3137853"/>
                  </a:lnTo>
                  <a:lnTo>
                    <a:pt x="0" y="3137853"/>
                  </a:lnTo>
                  <a:close/>
                </a:path>
              </a:pathLst>
            </a:custGeom>
            <a:gradFill rotWithShape="1">
              <a:gsLst>
                <a:gs pos="0">
                  <a:srgbClr val="254E9D">
                    <a:alpha val="100000"/>
                  </a:srgbClr>
                </a:gs>
                <a:gs pos="100000">
                  <a:srgbClr val="12316D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936475" cy="31759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1017297" y="9433859"/>
            <a:ext cx="7270703" cy="831083"/>
            <a:chOff x="0" y="0"/>
            <a:chExt cx="1914918" cy="21888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14918" cy="218886"/>
            </a:xfrm>
            <a:custGeom>
              <a:avLst/>
              <a:gdLst/>
              <a:ahLst/>
              <a:cxnLst/>
              <a:rect l="l" t="t" r="r" b="b"/>
              <a:pathLst>
                <a:path w="1914918" h="218886">
                  <a:moveTo>
                    <a:pt x="0" y="0"/>
                  </a:moveTo>
                  <a:lnTo>
                    <a:pt x="1914918" y="0"/>
                  </a:lnTo>
                  <a:lnTo>
                    <a:pt x="1914918" y="218886"/>
                  </a:lnTo>
                  <a:lnTo>
                    <a:pt x="0" y="218886"/>
                  </a:lnTo>
                  <a:close/>
                </a:path>
              </a:pathLst>
            </a:custGeom>
            <a:gradFill rotWithShape="1">
              <a:gsLst>
                <a:gs pos="0">
                  <a:srgbClr val="254E9D">
                    <a:alpha val="100000"/>
                  </a:srgbClr>
                </a:gs>
                <a:gs pos="100000">
                  <a:srgbClr val="12316D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914918" cy="2569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0439400" y="3291233"/>
            <a:ext cx="6534884" cy="2212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>
                <a:solidFill>
                  <a:srgbClr val="254E9D"/>
                </a:solidFill>
                <a:latin typeface="Hero"/>
                <a:hlinkClick r:id="rId3"/>
              </a:rPr>
              <a:t>secretariat.wgpd@coa.gov.ph</a:t>
            </a:r>
            <a:endParaRPr lang="en-US" sz="2499">
              <a:solidFill>
                <a:srgbClr val="254E9D"/>
              </a:solidFill>
              <a:latin typeface="Hero"/>
            </a:endParaRPr>
          </a:p>
          <a:p>
            <a:pPr algn="just">
              <a:lnSpc>
                <a:spcPts val="3499"/>
              </a:lnSpc>
            </a:pPr>
            <a:endParaRPr lang="en-US" sz="2499">
              <a:solidFill>
                <a:srgbClr val="254E9D"/>
              </a:solidFill>
              <a:latin typeface="Hero"/>
            </a:endParaRPr>
          </a:p>
          <a:p>
            <a:pPr algn="just">
              <a:lnSpc>
                <a:spcPts val="3499"/>
              </a:lnSpc>
            </a:pPr>
            <a:r>
              <a:rPr lang="en-US" sz="2499">
                <a:solidFill>
                  <a:srgbClr val="254E9D"/>
                </a:solidFill>
                <a:latin typeface="Hero"/>
                <a:hlinkClick r:id="rId4"/>
              </a:rPr>
              <a:t>https://wgpd.intosaicommunity.net/</a:t>
            </a:r>
            <a:endParaRPr lang="en-US" sz="2499">
              <a:solidFill>
                <a:srgbClr val="254E9D"/>
              </a:solidFill>
              <a:latin typeface="Hero"/>
            </a:endParaRPr>
          </a:p>
          <a:p>
            <a:pPr algn="just">
              <a:lnSpc>
                <a:spcPts val="3499"/>
              </a:lnSpc>
            </a:pPr>
            <a:endParaRPr lang="en-US" sz="2499">
              <a:solidFill>
                <a:srgbClr val="254E9D"/>
              </a:solidFill>
              <a:latin typeface="Hero"/>
            </a:endParaRPr>
          </a:p>
          <a:p>
            <a:pPr algn="just">
              <a:lnSpc>
                <a:spcPts val="3499"/>
              </a:lnSpc>
            </a:pPr>
            <a:r>
              <a:rPr lang="en-US" sz="2499">
                <a:solidFill>
                  <a:srgbClr val="254E9D"/>
                </a:solidFill>
                <a:latin typeface="Hero"/>
              </a:rPr>
              <a:t>INTOSAI Working Group on Public Debt</a:t>
            </a:r>
          </a:p>
        </p:txBody>
      </p:sp>
      <p:pic>
        <p:nvPicPr>
          <p:cNvPr id="17" name="Graphic 16" descr="Email">
            <a:extLst>
              <a:ext uri="{FF2B5EF4-FFF2-40B4-BE49-F238E27FC236}">
                <a16:creationId xmlns:a16="http://schemas.microsoft.com/office/drawing/2014/main" id="{4E429104-9FAF-4557-8E3A-CBE6AA95C2E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13028" y="2993987"/>
            <a:ext cx="725714" cy="725714"/>
          </a:xfrm>
          <a:prstGeom prst="rect">
            <a:avLst/>
          </a:prstGeom>
        </p:spPr>
      </p:pic>
      <p:pic>
        <p:nvPicPr>
          <p:cNvPr id="19" name="Graphic 18" descr="Internet">
            <a:extLst>
              <a:ext uri="{FF2B5EF4-FFF2-40B4-BE49-F238E27FC236}">
                <a16:creationId xmlns:a16="http://schemas.microsoft.com/office/drawing/2014/main" id="{A1000337-CB6D-4910-A9AF-94127A16D67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18685" y="3940105"/>
            <a:ext cx="914400" cy="9144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986B179-8A91-43CB-B24F-300CEF464ECC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103" y="4788627"/>
            <a:ext cx="1071563" cy="1071563"/>
          </a:xfrm>
          <a:prstGeom prst="rect">
            <a:avLst/>
          </a:prstGeom>
        </p:spPr>
      </p:pic>
      <p:sp>
        <p:nvSpPr>
          <p:cNvPr id="13" name="TextBox 32">
            <a:extLst>
              <a:ext uri="{FF2B5EF4-FFF2-40B4-BE49-F238E27FC236}">
                <a16:creationId xmlns:a16="http://schemas.microsoft.com/office/drawing/2014/main" id="{F27D5D5C-B509-4F32-B7D7-53F39AC0AFA9}"/>
              </a:ext>
            </a:extLst>
          </p:cNvPr>
          <p:cNvSpPr txBox="1"/>
          <p:nvPr/>
        </p:nvSpPr>
        <p:spPr>
          <a:xfrm>
            <a:off x="118440" y="2507006"/>
            <a:ext cx="7059523" cy="4694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74"/>
              </a:lnSpc>
            </a:pPr>
            <a:r>
              <a:rPr lang="en-US" sz="16613">
                <a:solidFill>
                  <a:srgbClr val="FFFFFF"/>
                </a:solidFill>
                <a:latin typeface="Antonio Ultra-Bold"/>
              </a:rPr>
              <a:t>Thank</a:t>
            </a:r>
          </a:p>
          <a:p>
            <a:pPr algn="ctr">
              <a:lnSpc>
                <a:spcPts val="18274"/>
              </a:lnSpc>
            </a:pPr>
            <a:r>
              <a:rPr lang="en-US" sz="16613">
                <a:solidFill>
                  <a:srgbClr val="FFFFFF"/>
                </a:solidFill>
                <a:latin typeface="Antonio Ultra-Bold"/>
              </a:rPr>
              <a:t>You</a:t>
            </a: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54E9D">
                <a:alpha val="100000"/>
              </a:srgbClr>
            </a:gs>
            <a:gs pos="100000">
              <a:srgbClr val="12316D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7171" y="-172357"/>
            <a:ext cx="18288000" cy="9807559"/>
            <a:chOff x="0" y="-38100"/>
            <a:chExt cx="4816593" cy="25830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544961"/>
            </a:xfrm>
            <a:custGeom>
              <a:avLst/>
              <a:gdLst/>
              <a:ahLst/>
              <a:cxnLst/>
              <a:rect l="l" t="t" r="r" b="b"/>
              <a:pathLst>
                <a:path w="4816592" h="2544961">
                  <a:moveTo>
                    <a:pt x="0" y="0"/>
                  </a:moveTo>
                  <a:lnTo>
                    <a:pt x="4816592" y="0"/>
                  </a:lnTo>
                  <a:lnTo>
                    <a:pt x="4816592" y="2544961"/>
                  </a:lnTo>
                  <a:lnTo>
                    <a:pt x="0" y="25449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25830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 rot="-5400000">
            <a:off x="8831949" y="6168763"/>
            <a:ext cx="624102" cy="7612371"/>
            <a:chOff x="0" y="0"/>
            <a:chExt cx="164373" cy="200490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64373" cy="2004904"/>
            </a:xfrm>
            <a:custGeom>
              <a:avLst/>
              <a:gdLst/>
              <a:ahLst/>
              <a:cxnLst/>
              <a:rect l="l" t="t" r="r" b="b"/>
              <a:pathLst>
                <a:path w="164373" h="2004904">
                  <a:moveTo>
                    <a:pt x="0" y="0"/>
                  </a:moveTo>
                  <a:lnTo>
                    <a:pt x="164373" y="0"/>
                  </a:lnTo>
                  <a:lnTo>
                    <a:pt x="164373" y="2004904"/>
                  </a:lnTo>
                  <a:lnTo>
                    <a:pt x="0" y="2004904"/>
                  </a:lnTo>
                  <a:close/>
                </a:path>
              </a:pathLst>
            </a:custGeom>
            <a:gradFill rotWithShape="1">
              <a:gsLst>
                <a:gs pos="0">
                  <a:srgbClr val="254E9D">
                    <a:alpha val="100000"/>
                  </a:srgbClr>
                </a:gs>
                <a:gs pos="100000">
                  <a:srgbClr val="12316D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64373" cy="20430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1565187" y="857250"/>
            <a:ext cx="4486211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880"/>
              </a:lnSpc>
            </a:pPr>
            <a:endParaRPr lang="en-US" sz="9200">
              <a:solidFill>
                <a:srgbClr val="254E9D"/>
              </a:solidFill>
              <a:latin typeface="Antonio Ultra-Bold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D852518-DBBB-4AFB-8CAD-29A8E3B0B3CB}"/>
              </a:ext>
            </a:extLst>
          </p:cNvPr>
          <p:cNvSpPr txBox="1"/>
          <p:nvPr/>
        </p:nvSpPr>
        <p:spPr>
          <a:xfrm>
            <a:off x="1455079" y="94978"/>
            <a:ext cx="5707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DEVELOP, MAINTAIN, KEEP UP-TO-DATE GUIDANCE RELATED TO THE AUDIT OF PUBLIC DEBT</a:t>
            </a:r>
            <a:endParaRPr lang="en-US" b="1" dirty="0">
              <a:solidFill>
                <a:schemeClr val="tx2"/>
              </a:solidFill>
              <a:latin typeface="Franklin Gothic Demi" panose="020B07030201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C3F697F-41EF-4142-A112-C3360D589EC6}"/>
              </a:ext>
            </a:extLst>
          </p:cNvPr>
          <p:cNvSpPr/>
          <p:nvPr/>
        </p:nvSpPr>
        <p:spPr>
          <a:xfrm>
            <a:off x="-2092" y="1"/>
            <a:ext cx="1457171" cy="6933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70DC3FC-53F8-4CAF-BAE5-20EC47F89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83" y="75849"/>
            <a:ext cx="530771" cy="530771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87DFB103-DF1E-488E-8E01-BA706B907A09}"/>
              </a:ext>
            </a:extLst>
          </p:cNvPr>
          <p:cNvSpPr txBox="1"/>
          <p:nvPr/>
        </p:nvSpPr>
        <p:spPr>
          <a:xfrm>
            <a:off x="645005" y="-14547"/>
            <a:ext cx="872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2000">
                <a:solidFill>
                  <a:schemeClr val="bg1"/>
                </a:solidFill>
                <a:latin typeface="Arial Nova" panose="020B0504020202020204" pitchFamily="34" charset="0"/>
              </a:rPr>
              <a:t>SG</a:t>
            </a:r>
            <a:r>
              <a:rPr lang="en-PH" sz="2000" b="1">
                <a:solidFill>
                  <a:schemeClr val="bg1"/>
                </a:solidFill>
                <a:latin typeface="Arial Nova" panose="020B0504020202020204" pitchFamily="34" charset="0"/>
              </a:rPr>
              <a:t>1</a:t>
            </a:r>
          </a:p>
          <a:p>
            <a:pPr algn="ctr"/>
            <a:r>
              <a:rPr lang="en-PH" sz="2000">
                <a:solidFill>
                  <a:schemeClr val="bg1"/>
                </a:solidFill>
                <a:latin typeface="Arial Nova" panose="020B0504020202020204" pitchFamily="34" charset="0"/>
              </a:rPr>
              <a:t>SO</a:t>
            </a:r>
            <a:r>
              <a:rPr lang="en-PH" sz="2000" b="1">
                <a:solidFill>
                  <a:schemeClr val="bg1"/>
                </a:solidFill>
                <a:latin typeface="Arial Nova" panose="020B0504020202020204" pitchFamily="34" charset="0"/>
              </a:rPr>
              <a:t>1</a:t>
            </a:r>
            <a:endParaRPr lang="en-US" sz="2000" b="1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sp>
        <p:nvSpPr>
          <p:cNvPr id="46" name="Right Triangle 45">
            <a:extLst>
              <a:ext uri="{FF2B5EF4-FFF2-40B4-BE49-F238E27FC236}">
                <a16:creationId xmlns:a16="http://schemas.microsoft.com/office/drawing/2014/main" id="{947B9875-6A09-453B-A9E2-3E350A59EDC8}"/>
              </a:ext>
            </a:extLst>
          </p:cNvPr>
          <p:cNvSpPr/>
          <p:nvPr/>
        </p:nvSpPr>
        <p:spPr>
          <a:xfrm rot="10800000">
            <a:off x="10210800" y="-9526"/>
            <a:ext cx="8004866" cy="62960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93C29DC-5999-4142-AF22-A8C52A994DD2}"/>
              </a:ext>
            </a:extLst>
          </p:cNvPr>
          <p:cNvSpPr/>
          <p:nvPr/>
        </p:nvSpPr>
        <p:spPr>
          <a:xfrm rot="2328568">
            <a:off x="11331859" y="2015645"/>
            <a:ext cx="699618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COMPLETED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E09468AF-B803-43FA-AFA5-45733E63EF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8385" y="3898155"/>
            <a:ext cx="3429297" cy="467146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7B1FFCD-9966-4209-B990-6956A0946C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800" y="4434904"/>
            <a:ext cx="3528499" cy="4671465"/>
          </a:xfrm>
          <a:prstGeom prst="rect">
            <a:avLst/>
          </a:prstGeom>
        </p:spPr>
      </p:pic>
      <p:sp>
        <p:nvSpPr>
          <p:cNvPr id="50" name="TextBox 17">
            <a:extLst>
              <a:ext uri="{FF2B5EF4-FFF2-40B4-BE49-F238E27FC236}">
                <a16:creationId xmlns:a16="http://schemas.microsoft.com/office/drawing/2014/main" id="{741C410F-BE7D-4F92-B7D7-23EB4C29891D}"/>
              </a:ext>
            </a:extLst>
          </p:cNvPr>
          <p:cNvSpPr txBox="1"/>
          <p:nvPr/>
        </p:nvSpPr>
        <p:spPr>
          <a:xfrm>
            <a:off x="564998" y="1341388"/>
            <a:ext cx="10331602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600" u="sng">
                <a:solidFill>
                  <a:srgbClr val="254E9D"/>
                </a:solidFill>
                <a:latin typeface="Antonio Ultra-Bold"/>
              </a:rPr>
              <a:t>Development of Non-IFPP Products/Guidance Materials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8F3B40B-731F-4683-BF50-2B9EDA141E9D}"/>
              </a:ext>
            </a:extLst>
          </p:cNvPr>
          <p:cNvSpPr/>
          <p:nvPr/>
        </p:nvSpPr>
        <p:spPr>
          <a:xfrm>
            <a:off x="1517360" y="2312979"/>
            <a:ext cx="41976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300"/>
              </a:spcAft>
            </a:pPr>
            <a:r>
              <a:rPr lang="en-US" sz="2000" b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 Public Debt Authorization, Contracting, and Legal Framework of Different Countries </a:t>
            </a:r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(QA Level 2)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05D647E-A7C4-4A05-A4DC-E2C874AC856A}"/>
              </a:ext>
            </a:extLst>
          </p:cNvPr>
          <p:cNvSpPr/>
          <p:nvPr/>
        </p:nvSpPr>
        <p:spPr>
          <a:xfrm>
            <a:off x="7162800" y="2197681"/>
            <a:ext cx="4854451" cy="197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300"/>
              </a:spcAft>
            </a:pPr>
            <a:r>
              <a:rPr lang="en-US" sz="2000" b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Mapping of SAI’s mandates on the audit of PD, institutional capacities and the Regional Organizations’ support on PD Audit and its Management (A Research Paper)</a:t>
            </a:r>
          </a:p>
          <a:p>
            <a:pPr marR="0" lvl="0">
              <a:spcBef>
                <a:spcPts val="0"/>
              </a:spcBef>
              <a:spcAft>
                <a:spcPts val="300"/>
              </a:spcAft>
            </a:pPr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(QA Level 2)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509ABAD9-CD40-4023-B697-4CED3C9F92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35" y="2406844"/>
            <a:ext cx="1200899" cy="1200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1ED69A48-D467-479E-B0AC-5FEEA4EDB46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927" y="2335516"/>
            <a:ext cx="1297833" cy="12978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BE69875-CED3-4CF2-85B4-F2D2125A45EA}"/>
              </a:ext>
            </a:extLst>
          </p:cNvPr>
          <p:cNvSpPr/>
          <p:nvPr/>
        </p:nvSpPr>
        <p:spPr>
          <a:xfrm>
            <a:off x="12866417" y="5757749"/>
            <a:ext cx="4765916" cy="350195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Chevron 36">
            <a:extLst>
              <a:ext uri="{FF2B5EF4-FFF2-40B4-BE49-F238E27FC236}">
                <a16:creationId xmlns:a16="http://schemas.microsoft.com/office/drawing/2014/main" id="{7A5B58BF-03E2-40BA-91C4-B11902E9C822}"/>
              </a:ext>
            </a:extLst>
          </p:cNvPr>
          <p:cNvSpPr/>
          <p:nvPr/>
        </p:nvSpPr>
        <p:spPr>
          <a:xfrm>
            <a:off x="10719762" y="6240663"/>
            <a:ext cx="1043501" cy="2285999"/>
          </a:xfrm>
          <a:prstGeom prst="chevr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Arrow: Chevron 37">
            <a:extLst>
              <a:ext uri="{FF2B5EF4-FFF2-40B4-BE49-F238E27FC236}">
                <a16:creationId xmlns:a16="http://schemas.microsoft.com/office/drawing/2014/main" id="{47899789-E9BD-4FF0-9FCF-C6A1ACA9D2AE}"/>
              </a:ext>
            </a:extLst>
          </p:cNvPr>
          <p:cNvSpPr/>
          <p:nvPr/>
        </p:nvSpPr>
        <p:spPr>
          <a:xfrm>
            <a:off x="11220829" y="6240662"/>
            <a:ext cx="1043501" cy="2285999"/>
          </a:xfrm>
          <a:prstGeom prst="chevr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Arrow: Chevron 38">
            <a:extLst>
              <a:ext uri="{FF2B5EF4-FFF2-40B4-BE49-F238E27FC236}">
                <a16:creationId xmlns:a16="http://schemas.microsoft.com/office/drawing/2014/main" id="{BD7A0BC6-8159-43BC-AF97-D93E1D8D5F50}"/>
              </a:ext>
            </a:extLst>
          </p:cNvPr>
          <p:cNvSpPr/>
          <p:nvPr/>
        </p:nvSpPr>
        <p:spPr>
          <a:xfrm>
            <a:off x="11754229" y="6240662"/>
            <a:ext cx="1043501" cy="2285999"/>
          </a:xfrm>
          <a:prstGeom prst="chevr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Arrow: Chevron 42">
            <a:extLst>
              <a:ext uri="{FF2B5EF4-FFF2-40B4-BE49-F238E27FC236}">
                <a16:creationId xmlns:a16="http://schemas.microsoft.com/office/drawing/2014/main" id="{C92F353D-0718-4141-AB93-66479871CCFE}"/>
              </a:ext>
            </a:extLst>
          </p:cNvPr>
          <p:cNvSpPr/>
          <p:nvPr/>
        </p:nvSpPr>
        <p:spPr>
          <a:xfrm>
            <a:off x="5029200" y="5067301"/>
            <a:ext cx="1043501" cy="2285999"/>
          </a:xfrm>
          <a:prstGeom prst="chevr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Arrow: Chevron 43">
            <a:extLst>
              <a:ext uri="{FF2B5EF4-FFF2-40B4-BE49-F238E27FC236}">
                <a16:creationId xmlns:a16="http://schemas.microsoft.com/office/drawing/2014/main" id="{DAC3187B-AC4E-4C03-8347-A776CF390283}"/>
              </a:ext>
            </a:extLst>
          </p:cNvPr>
          <p:cNvSpPr/>
          <p:nvPr/>
        </p:nvSpPr>
        <p:spPr>
          <a:xfrm>
            <a:off x="5562600" y="5067300"/>
            <a:ext cx="1043501" cy="2285999"/>
          </a:xfrm>
          <a:prstGeom prst="chevr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26F6A1-5D53-4BD6-9BDB-6947707B5D4A}"/>
              </a:ext>
            </a:extLst>
          </p:cNvPr>
          <p:cNvSpPr txBox="1"/>
          <p:nvPr/>
        </p:nvSpPr>
        <p:spPr>
          <a:xfrm>
            <a:off x="13043391" y="5954457"/>
            <a:ext cx="469801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>
                <a:solidFill>
                  <a:schemeClr val="bg1"/>
                </a:solidFill>
              </a:rPr>
              <a:t>Approved by the INTOSAI Governing Board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>
                <a:solidFill>
                  <a:schemeClr val="bg1"/>
                </a:solidFill>
              </a:rPr>
              <a:t>Officially pronounced during the 77</a:t>
            </a:r>
            <a:r>
              <a:rPr lang="en-US" sz="2800" baseline="30000">
                <a:solidFill>
                  <a:schemeClr val="bg1"/>
                </a:solidFill>
              </a:rPr>
              <a:t>th</a:t>
            </a:r>
            <a:r>
              <a:rPr lang="en-US" sz="2800">
                <a:solidFill>
                  <a:schemeClr val="bg1"/>
                </a:solidFill>
              </a:rPr>
              <a:t> INTOSAI Governing Board Meeting in Vienna, Austria, on November 20-21, 2023 </a:t>
            </a: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832173" y="0"/>
            <a:ext cx="7455827" cy="10287000"/>
            <a:chOff x="0" y="0"/>
            <a:chExt cx="196367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63675" cy="2709333"/>
            </a:xfrm>
            <a:custGeom>
              <a:avLst/>
              <a:gdLst/>
              <a:ahLst/>
              <a:cxnLst/>
              <a:rect l="l" t="t" r="r" b="b"/>
              <a:pathLst>
                <a:path w="1963675" h="2709333">
                  <a:moveTo>
                    <a:pt x="0" y="0"/>
                  </a:moveTo>
                  <a:lnTo>
                    <a:pt x="1963675" y="0"/>
                  </a:lnTo>
                  <a:lnTo>
                    <a:pt x="1963675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254E9D">
                    <a:alpha val="100000"/>
                  </a:srgbClr>
                </a:gs>
                <a:gs pos="100000">
                  <a:srgbClr val="12316D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963675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 flipH="1" flipV="1">
            <a:off x="6717373" y="61722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411480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114800" y="0"/>
                </a:lnTo>
                <a:lnTo>
                  <a:pt x="4114800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7A77953C-9676-4CD3-80C7-CEA05C4F39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54790" y="1292664"/>
            <a:ext cx="6376009" cy="899433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C71E7AD-898C-4641-B336-63B2809A9C3D}"/>
              </a:ext>
            </a:extLst>
          </p:cNvPr>
          <p:cNvSpPr txBox="1"/>
          <p:nvPr/>
        </p:nvSpPr>
        <p:spPr>
          <a:xfrm>
            <a:off x="1455079" y="94978"/>
            <a:ext cx="5707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2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DEVELOP, MAINTAIN, KEEP UP-TO-DATE GUIDANCE RELATED TO THE AUDIT OF PUBLIC DEBT</a:t>
            </a:r>
            <a:endParaRPr lang="en-US" b="1">
              <a:solidFill>
                <a:schemeClr val="tx2"/>
              </a:solidFill>
              <a:latin typeface="Franklin Gothic Demi" panose="020B07030201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8AAC081-BA7C-4A13-BEF9-4E2FFA604550}"/>
              </a:ext>
            </a:extLst>
          </p:cNvPr>
          <p:cNvSpPr/>
          <p:nvPr/>
        </p:nvSpPr>
        <p:spPr>
          <a:xfrm>
            <a:off x="-2092" y="1"/>
            <a:ext cx="1457171" cy="6933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7FE4AC5-87C9-448C-BF8B-8BC58C30BF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83" y="75849"/>
            <a:ext cx="530771" cy="530771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1B29F6FF-1B2F-428D-813B-998F9F5FB575}"/>
              </a:ext>
            </a:extLst>
          </p:cNvPr>
          <p:cNvSpPr txBox="1"/>
          <p:nvPr/>
        </p:nvSpPr>
        <p:spPr>
          <a:xfrm>
            <a:off x="645005" y="-14547"/>
            <a:ext cx="872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2000">
                <a:solidFill>
                  <a:schemeClr val="bg1"/>
                </a:solidFill>
                <a:latin typeface="Arial Nova" panose="020B0504020202020204" pitchFamily="34" charset="0"/>
              </a:rPr>
              <a:t>SG</a:t>
            </a:r>
            <a:r>
              <a:rPr lang="en-PH" sz="2000" b="1">
                <a:solidFill>
                  <a:schemeClr val="bg1"/>
                </a:solidFill>
                <a:latin typeface="Arial Nova" panose="020B0504020202020204" pitchFamily="34" charset="0"/>
              </a:rPr>
              <a:t>1</a:t>
            </a:r>
          </a:p>
          <a:p>
            <a:pPr algn="ctr"/>
            <a:r>
              <a:rPr lang="en-PH" sz="2000">
                <a:solidFill>
                  <a:schemeClr val="bg1"/>
                </a:solidFill>
                <a:latin typeface="Arial Nova" panose="020B0504020202020204" pitchFamily="34" charset="0"/>
              </a:rPr>
              <a:t>SO</a:t>
            </a:r>
            <a:r>
              <a:rPr lang="en-PH" sz="2000" b="1">
                <a:solidFill>
                  <a:schemeClr val="bg1"/>
                </a:solidFill>
                <a:latin typeface="Arial Nova" panose="020B0504020202020204" pitchFamily="34" charset="0"/>
              </a:rPr>
              <a:t>1</a:t>
            </a:r>
            <a:endParaRPr lang="en-US" sz="2000" b="1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sp>
        <p:nvSpPr>
          <p:cNvPr id="39" name="TextBox 17">
            <a:extLst>
              <a:ext uri="{FF2B5EF4-FFF2-40B4-BE49-F238E27FC236}">
                <a16:creationId xmlns:a16="http://schemas.microsoft.com/office/drawing/2014/main" id="{90D94696-220A-44B9-A72C-00F435A32160}"/>
              </a:ext>
            </a:extLst>
          </p:cNvPr>
          <p:cNvSpPr txBox="1"/>
          <p:nvPr/>
        </p:nvSpPr>
        <p:spPr>
          <a:xfrm>
            <a:off x="373239" y="1074704"/>
            <a:ext cx="9493402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600" u="sng">
                <a:solidFill>
                  <a:srgbClr val="254E9D"/>
                </a:solidFill>
                <a:latin typeface="Antonio Ultra-Bold"/>
              </a:rPr>
              <a:t>Updating of IDI-WGPD Audit of Public Debt Management:  A Handbook for SAIs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30F0416-7E7F-40B8-A5A2-A6B3D83701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8856866"/>
              </p:ext>
            </p:extLst>
          </p:nvPr>
        </p:nvGraphicFramePr>
        <p:xfrm>
          <a:off x="-5562600" y="2332485"/>
          <a:ext cx="22174199" cy="776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77093383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54E9D">
                <a:alpha val="100000"/>
              </a:srgbClr>
            </a:gs>
            <a:gs pos="100000">
              <a:srgbClr val="12316D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2334" y="-38100"/>
            <a:ext cx="18288000" cy="9662898"/>
            <a:chOff x="0" y="0"/>
            <a:chExt cx="4816593" cy="25449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544961"/>
            </a:xfrm>
            <a:custGeom>
              <a:avLst/>
              <a:gdLst/>
              <a:ahLst/>
              <a:cxnLst/>
              <a:rect l="l" t="t" r="r" b="b"/>
              <a:pathLst>
                <a:path w="4816592" h="2544961">
                  <a:moveTo>
                    <a:pt x="0" y="0"/>
                  </a:moveTo>
                  <a:lnTo>
                    <a:pt x="4816592" y="0"/>
                  </a:lnTo>
                  <a:lnTo>
                    <a:pt x="4816592" y="2544961"/>
                  </a:lnTo>
                  <a:lnTo>
                    <a:pt x="0" y="25449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25830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 rot="-5400000">
            <a:off x="8831949" y="6168763"/>
            <a:ext cx="624102" cy="7612371"/>
            <a:chOff x="0" y="0"/>
            <a:chExt cx="164373" cy="200490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64373" cy="2004904"/>
            </a:xfrm>
            <a:custGeom>
              <a:avLst/>
              <a:gdLst/>
              <a:ahLst/>
              <a:cxnLst/>
              <a:rect l="l" t="t" r="r" b="b"/>
              <a:pathLst>
                <a:path w="164373" h="2004904">
                  <a:moveTo>
                    <a:pt x="0" y="0"/>
                  </a:moveTo>
                  <a:lnTo>
                    <a:pt x="164373" y="0"/>
                  </a:lnTo>
                  <a:lnTo>
                    <a:pt x="164373" y="2004904"/>
                  </a:lnTo>
                  <a:lnTo>
                    <a:pt x="0" y="2004904"/>
                  </a:lnTo>
                  <a:close/>
                </a:path>
              </a:pathLst>
            </a:custGeom>
            <a:gradFill rotWithShape="1">
              <a:gsLst>
                <a:gs pos="0">
                  <a:srgbClr val="254E9D">
                    <a:alpha val="100000"/>
                  </a:srgbClr>
                </a:gs>
                <a:gs pos="100000">
                  <a:srgbClr val="12316D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64373" cy="20430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1565187" y="857250"/>
            <a:ext cx="4486211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880"/>
              </a:lnSpc>
            </a:pPr>
            <a:endParaRPr lang="en-US" sz="9200">
              <a:solidFill>
                <a:srgbClr val="254E9D"/>
              </a:solidFill>
              <a:latin typeface="Antonio Ultra-Bold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D852518-DBBB-4AFB-8CAD-29A8E3B0B3CB}"/>
              </a:ext>
            </a:extLst>
          </p:cNvPr>
          <p:cNvSpPr txBox="1"/>
          <p:nvPr/>
        </p:nvSpPr>
        <p:spPr>
          <a:xfrm>
            <a:off x="1455079" y="94978"/>
            <a:ext cx="5707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2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DEVELOP, MAINTAIN, KEEP UP-TO-DATE GUIDANCE RELATED TO THE AUDIT OF PUBLIC DEBT</a:t>
            </a:r>
            <a:endParaRPr lang="en-US" b="1">
              <a:solidFill>
                <a:schemeClr val="tx2"/>
              </a:solidFill>
              <a:latin typeface="Franklin Gothic Demi" panose="020B07030201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C3F697F-41EF-4142-A112-C3360D589EC6}"/>
              </a:ext>
            </a:extLst>
          </p:cNvPr>
          <p:cNvSpPr/>
          <p:nvPr/>
        </p:nvSpPr>
        <p:spPr>
          <a:xfrm>
            <a:off x="-2092" y="1"/>
            <a:ext cx="1457171" cy="6933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70DC3FC-53F8-4CAF-BAE5-20EC47F89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83" y="75849"/>
            <a:ext cx="530771" cy="530771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87DFB103-DF1E-488E-8E01-BA706B907A09}"/>
              </a:ext>
            </a:extLst>
          </p:cNvPr>
          <p:cNvSpPr txBox="1"/>
          <p:nvPr/>
        </p:nvSpPr>
        <p:spPr>
          <a:xfrm>
            <a:off x="645005" y="-14547"/>
            <a:ext cx="872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2000">
                <a:solidFill>
                  <a:schemeClr val="bg1"/>
                </a:solidFill>
                <a:latin typeface="Arial Nova" panose="020B0504020202020204" pitchFamily="34" charset="0"/>
              </a:rPr>
              <a:t>SG</a:t>
            </a:r>
            <a:r>
              <a:rPr lang="en-PH" sz="2000" b="1">
                <a:solidFill>
                  <a:schemeClr val="bg1"/>
                </a:solidFill>
                <a:latin typeface="Arial Nova" panose="020B0504020202020204" pitchFamily="34" charset="0"/>
              </a:rPr>
              <a:t>1</a:t>
            </a:r>
          </a:p>
          <a:p>
            <a:pPr algn="ctr"/>
            <a:r>
              <a:rPr lang="en-PH" sz="2000">
                <a:solidFill>
                  <a:schemeClr val="bg1"/>
                </a:solidFill>
                <a:latin typeface="Arial Nova" panose="020B0504020202020204" pitchFamily="34" charset="0"/>
              </a:rPr>
              <a:t>SO</a:t>
            </a:r>
            <a:r>
              <a:rPr lang="en-PH" sz="2000" b="1">
                <a:solidFill>
                  <a:schemeClr val="bg1"/>
                </a:solidFill>
                <a:latin typeface="Arial Nova" panose="020B0504020202020204" pitchFamily="34" charset="0"/>
              </a:rPr>
              <a:t>1</a:t>
            </a:r>
            <a:endParaRPr lang="en-US" sz="2000" b="1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sp>
        <p:nvSpPr>
          <p:cNvPr id="46" name="Right Triangle 45">
            <a:extLst>
              <a:ext uri="{FF2B5EF4-FFF2-40B4-BE49-F238E27FC236}">
                <a16:creationId xmlns:a16="http://schemas.microsoft.com/office/drawing/2014/main" id="{947B9875-6A09-453B-A9E2-3E350A59EDC8}"/>
              </a:ext>
            </a:extLst>
          </p:cNvPr>
          <p:cNvSpPr/>
          <p:nvPr/>
        </p:nvSpPr>
        <p:spPr>
          <a:xfrm rot="10800000">
            <a:off x="10210800" y="-38099"/>
            <a:ext cx="8004866" cy="62960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93C29DC-5999-4142-AF22-A8C52A994DD2}"/>
              </a:ext>
            </a:extLst>
          </p:cNvPr>
          <p:cNvSpPr/>
          <p:nvPr/>
        </p:nvSpPr>
        <p:spPr>
          <a:xfrm rot="2328568">
            <a:off x="11970064" y="1436826"/>
            <a:ext cx="6996185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COMPLETED ENDORSEMENT VERSION</a:t>
            </a:r>
          </a:p>
          <a:p>
            <a:pPr algn="ctr"/>
            <a:r>
              <a:rPr lang="en-US" sz="4000" b="1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(PENDING PRONOUNCEMENTS)</a:t>
            </a:r>
          </a:p>
        </p:txBody>
      </p:sp>
      <p:sp>
        <p:nvSpPr>
          <p:cNvPr id="50" name="TextBox 17">
            <a:extLst>
              <a:ext uri="{FF2B5EF4-FFF2-40B4-BE49-F238E27FC236}">
                <a16:creationId xmlns:a16="http://schemas.microsoft.com/office/drawing/2014/main" id="{741C410F-BE7D-4F92-B7D7-23EB4C29891D}"/>
              </a:ext>
            </a:extLst>
          </p:cNvPr>
          <p:cNvSpPr txBox="1"/>
          <p:nvPr/>
        </p:nvSpPr>
        <p:spPr>
          <a:xfrm>
            <a:off x="564998" y="1341388"/>
            <a:ext cx="10255402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600" u="sng">
                <a:solidFill>
                  <a:srgbClr val="254E9D"/>
                </a:solidFill>
                <a:latin typeface="Antonio Ultra-Bold"/>
              </a:rPr>
              <a:t>Development of Non-IFPP Products/Guidance Materials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FA5DD37-B148-45C1-AD60-8AF177D927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76" y="2945156"/>
            <a:ext cx="1680963" cy="1680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F2D1C2D2-F021-45B6-8A7D-80AE56EFAD5E}"/>
              </a:ext>
            </a:extLst>
          </p:cNvPr>
          <p:cNvSpPr/>
          <p:nvPr/>
        </p:nvSpPr>
        <p:spPr>
          <a:xfrm>
            <a:off x="2615038" y="2997881"/>
            <a:ext cx="4949710" cy="1608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300"/>
              </a:spcAft>
            </a:pPr>
            <a:r>
              <a:rPr lang="en-US" sz="3600" b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Audit Reference on Fiscal Exposures </a:t>
            </a:r>
          </a:p>
          <a:p>
            <a:pPr marR="0" lvl="0">
              <a:spcBef>
                <a:spcPts val="0"/>
              </a:spcBef>
              <a:spcAft>
                <a:spcPts val="300"/>
              </a:spcAft>
            </a:pP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(QA Level 1)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398A42E-B475-4077-90AF-E7E01430C1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748" y="2946383"/>
            <a:ext cx="1680962" cy="1680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4F1189CB-7621-4C6B-8A33-1B7D56E20A7C}"/>
              </a:ext>
            </a:extLst>
          </p:cNvPr>
          <p:cNvSpPr/>
          <p:nvPr/>
        </p:nvSpPr>
        <p:spPr>
          <a:xfrm>
            <a:off x="9367948" y="2852307"/>
            <a:ext cx="5117446" cy="2962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300"/>
              </a:spcAft>
            </a:pPr>
            <a:r>
              <a:rPr lang="en-US" sz="32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Compendium of Case Studies: Impact of Recent Health and Other Crises to Public Debt and Public Debt Management </a:t>
            </a:r>
          </a:p>
          <a:p>
            <a:pPr marR="0" lvl="0">
              <a:spcBef>
                <a:spcPts val="0"/>
              </a:spcBef>
              <a:spcAft>
                <a:spcPts val="300"/>
              </a:spcAft>
            </a:pPr>
            <a:r>
              <a:rPr lang="en-US" sz="240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(QA Level 3)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B3DC264-02DE-404C-B2DE-EF08D527359A}"/>
              </a:ext>
            </a:extLst>
          </p:cNvPr>
          <p:cNvSpPr/>
          <p:nvPr/>
        </p:nvSpPr>
        <p:spPr>
          <a:xfrm>
            <a:off x="2812060" y="4822531"/>
            <a:ext cx="4646511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32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 Certificate issued by the KSC Chair on March 19, 2024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endParaRPr lang="en-US" sz="320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32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KSC’s motion to the INTOSAI Governing Board in October</a:t>
            </a:r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2024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814FCE4-43BF-4BB8-B7DB-10EFD91FA25D}"/>
              </a:ext>
            </a:extLst>
          </p:cNvPr>
          <p:cNvSpPr/>
          <p:nvPr/>
        </p:nvSpPr>
        <p:spPr>
          <a:xfrm>
            <a:off x="9367948" y="6056113"/>
            <a:ext cx="6077674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32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 Certificate issued by the KSC Chair on July 30, 2024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endParaRPr lang="en-US" sz="320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32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KSC’s motion to the INTOSAI Governing Board in October</a:t>
            </a:r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420476985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54E9D">
                <a:alpha val="100000"/>
              </a:srgbClr>
            </a:gs>
            <a:gs pos="100000">
              <a:srgbClr val="12316D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099" y="-4482"/>
            <a:ext cx="18288000" cy="9662898"/>
            <a:chOff x="0" y="0"/>
            <a:chExt cx="4816593" cy="25449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544961"/>
            </a:xfrm>
            <a:custGeom>
              <a:avLst/>
              <a:gdLst/>
              <a:ahLst/>
              <a:cxnLst/>
              <a:rect l="l" t="t" r="r" b="b"/>
              <a:pathLst>
                <a:path w="4816592" h="2544961">
                  <a:moveTo>
                    <a:pt x="0" y="0"/>
                  </a:moveTo>
                  <a:lnTo>
                    <a:pt x="4816592" y="0"/>
                  </a:lnTo>
                  <a:lnTo>
                    <a:pt x="4816592" y="2544961"/>
                  </a:lnTo>
                  <a:lnTo>
                    <a:pt x="0" y="25449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25830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 rot="-5400000">
            <a:off x="8831949" y="6168763"/>
            <a:ext cx="624102" cy="7612371"/>
            <a:chOff x="0" y="0"/>
            <a:chExt cx="164373" cy="200490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64373" cy="2004904"/>
            </a:xfrm>
            <a:custGeom>
              <a:avLst/>
              <a:gdLst/>
              <a:ahLst/>
              <a:cxnLst/>
              <a:rect l="l" t="t" r="r" b="b"/>
              <a:pathLst>
                <a:path w="164373" h="2004904">
                  <a:moveTo>
                    <a:pt x="0" y="0"/>
                  </a:moveTo>
                  <a:lnTo>
                    <a:pt x="164373" y="0"/>
                  </a:lnTo>
                  <a:lnTo>
                    <a:pt x="164373" y="2004904"/>
                  </a:lnTo>
                  <a:lnTo>
                    <a:pt x="0" y="2004904"/>
                  </a:lnTo>
                  <a:close/>
                </a:path>
              </a:pathLst>
            </a:custGeom>
            <a:gradFill rotWithShape="1">
              <a:gsLst>
                <a:gs pos="0">
                  <a:srgbClr val="254E9D">
                    <a:alpha val="100000"/>
                  </a:srgbClr>
                </a:gs>
                <a:gs pos="100000">
                  <a:srgbClr val="12316D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64373" cy="20430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1565187" y="857250"/>
            <a:ext cx="4486211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880"/>
              </a:lnSpc>
            </a:pPr>
            <a:endParaRPr lang="en-US" sz="9200">
              <a:solidFill>
                <a:srgbClr val="254E9D"/>
              </a:solidFill>
              <a:latin typeface="Antonio Ultra-Bold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D852518-DBBB-4AFB-8CAD-29A8E3B0B3CB}"/>
              </a:ext>
            </a:extLst>
          </p:cNvPr>
          <p:cNvSpPr txBox="1"/>
          <p:nvPr/>
        </p:nvSpPr>
        <p:spPr>
          <a:xfrm>
            <a:off x="1455079" y="94978"/>
            <a:ext cx="5707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2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DEVELOP, MAINTAIN, KEEP UP-TO-DATE GUIDANCE RELATED TO THE AUDIT OF PUBLIC DEBT</a:t>
            </a:r>
            <a:endParaRPr lang="en-US" b="1">
              <a:solidFill>
                <a:schemeClr val="tx2"/>
              </a:solidFill>
              <a:latin typeface="Franklin Gothic Demi" panose="020B07030201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C3F697F-41EF-4142-A112-C3360D589EC6}"/>
              </a:ext>
            </a:extLst>
          </p:cNvPr>
          <p:cNvSpPr/>
          <p:nvPr/>
        </p:nvSpPr>
        <p:spPr>
          <a:xfrm>
            <a:off x="-2092" y="1"/>
            <a:ext cx="1457171" cy="6933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70DC3FC-53F8-4CAF-BAE5-20EC47F89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83" y="75849"/>
            <a:ext cx="530771" cy="530771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87DFB103-DF1E-488E-8E01-BA706B907A09}"/>
              </a:ext>
            </a:extLst>
          </p:cNvPr>
          <p:cNvSpPr txBox="1"/>
          <p:nvPr/>
        </p:nvSpPr>
        <p:spPr>
          <a:xfrm>
            <a:off x="645005" y="-14547"/>
            <a:ext cx="872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2000">
                <a:solidFill>
                  <a:schemeClr val="bg1"/>
                </a:solidFill>
                <a:latin typeface="Arial Nova" panose="020B0504020202020204" pitchFamily="34" charset="0"/>
              </a:rPr>
              <a:t>SG</a:t>
            </a:r>
            <a:r>
              <a:rPr lang="en-PH" sz="2000" b="1">
                <a:solidFill>
                  <a:schemeClr val="bg1"/>
                </a:solidFill>
                <a:latin typeface="Arial Nova" panose="020B0504020202020204" pitchFamily="34" charset="0"/>
              </a:rPr>
              <a:t>1</a:t>
            </a:r>
          </a:p>
          <a:p>
            <a:pPr algn="ctr"/>
            <a:r>
              <a:rPr lang="en-PH" sz="2000">
                <a:solidFill>
                  <a:schemeClr val="bg1"/>
                </a:solidFill>
                <a:latin typeface="Arial Nova" panose="020B0504020202020204" pitchFamily="34" charset="0"/>
              </a:rPr>
              <a:t>SO</a:t>
            </a:r>
            <a:r>
              <a:rPr lang="en-PH" sz="2000" b="1">
                <a:solidFill>
                  <a:schemeClr val="bg1"/>
                </a:solidFill>
                <a:latin typeface="Arial Nova" panose="020B0504020202020204" pitchFamily="34" charset="0"/>
              </a:rPr>
              <a:t>1</a:t>
            </a:r>
            <a:endParaRPr lang="en-US" sz="2000" b="1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sp>
        <p:nvSpPr>
          <p:cNvPr id="46" name="Right Triangle 45">
            <a:extLst>
              <a:ext uri="{FF2B5EF4-FFF2-40B4-BE49-F238E27FC236}">
                <a16:creationId xmlns:a16="http://schemas.microsoft.com/office/drawing/2014/main" id="{947B9875-6A09-453B-A9E2-3E350A59EDC8}"/>
              </a:ext>
            </a:extLst>
          </p:cNvPr>
          <p:cNvSpPr/>
          <p:nvPr/>
        </p:nvSpPr>
        <p:spPr>
          <a:xfrm rot="10800000">
            <a:off x="10210800" y="-38099"/>
            <a:ext cx="8004866" cy="62960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93C29DC-5999-4142-AF22-A8C52A994DD2}"/>
              </a:ext>
            </a:extLst>
          </p:cNvPr>
          <p:cNvSpPr/>
          <p:nvPr/>
        </p:nvSpPr>
        <p:spPr>
          <a:xfrm rot="2328568">
            <a:off x="11797922" y="1507206"/>
            <a:ext cx="699618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ENDORSEMENT VERSION</a:t>
            </a:r>
          </a:p>
        </p:txBody>
      </p:sp>
      <p:sp>
        <p:nvSpPr>
          <p:cNvPr id="50" name="TextBox 17">
            <a:extLst>
              <a:ext uri="{FF2B5EF4-FFF2-40B4-BE49-F238E27FC236}">
                <a16:creationId xmlns:a16="http://schemas.microsoft.com/office/drawing/2014/main" id="{741C410F-BE7D-4F92-B7D7-23EB4C29891D}"/>
              </a:ext>
            </a:extLst>
          </p:cNvPr>
          <p:cNvSpPr txBox="1"/>
          <p:nvPr/>
        </p:nvSpPr>
        <p:spPr>
          <a:xfrm>
            <a:off x="564998" y="1341388"/>
            <a:ext cx="10255402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600" u="sng">
                <a:solidFill>
                  <a:srgbClr val="254E9D"/>
                </a:solidFill>
                <a:latin typeface="Antonio Ultra-Bold"/>
              </a:rPr>
              <a:t>Development of Non-IFPP Products/Guidance Materials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2AC1955-7480-4305-8938-886C5212EE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108" y="3418711"/>
            <a:ext cx="1779891" cy="1779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EC50A430-CB73-42C7-88B1-949FF9AAEEEC}"/>
              </a:ext>
            </a:extLst>
          </p:cNvPr>
          <p:cNvSpPr/>
          <p:nvPr/>
        </p:nvSpPr>
        <p:spPr>
          <a:xfrm>
            <a:off x="5193154" y="3473812"/>
            <a:ext cx="7757032" cy="1608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300"/>
              </a:spcAft>
            </a:pPr>
            <a:r>
              <a:rPr lang="en-US" sz="36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Guidelines in the Audit of Government Guarantees</a:t>
            </a:r>
          </a:p>
          <a:p>
            <a:pPr marR="0" lvl="0">
              <a:spcBef>
                <a:spcPts val="0"/>
              </a:spcBef>
              <a:spcAft>
                <a:spcPts val="300"/>
              </a:spcAft>
            </a:pP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(QA Level 2)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0FE8C1D-F3AC-4E5F-917D-ECB75A4CD8C0}"/>
              </a:ext>
            </a:extLst>
          </p:cNvPr>
          <p:cNvSpPr/>
          <p:nvPr/>
        </p:nvSpPr>
        <p:spPr>
          <a:xfrm>
            <a:off x="5040436" y="5749494"/>
            <a:ext cx="8353261" cy="36163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3200">
                <a:latin typeface="Arial"/>
                <a:ea typeface="Calibri" panose="020F0502020204030204" pitchFamily="34" charset="0"/>
                <a:cs typeface="Times New Roman"/>
              </a:rPr>
              <a:t>Ongoing development of Endorsement Version based on the comments received during the exposure period</a:t>
            </a:r>
          </a:p>
          <a:p>
            <a:pPr marL="285750" marR="0" lvl="0" indent="-28575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endParaRPr lang="en-US" sz="320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3200">
                <a:latin typeface="Arial"/>
                <a:ea typeface="Calibri" panose="020F0502020204030204" pitchFamily="34" charset="0"/>
                <a:cs typeface="Times New Roman"/>
              </a:rPr>
              <a:t>Endorsement version was circulated to the WGPD Steering Committee on August 8, 2024 for review and approval</a:t>
            </a:r>
          </a:p>
        </p:txBody>
      </p:sp>
    </p:spTree>
    <p:extLst>
      <p:ext uri="{BB962C8B-B14F-4D97-AF65-F5344CB8AC3E}">
        <p14:creationId xmlns:p14="http://schemas.microsoft.com/office/powerpoint/2010/main" val="205060690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064" y="-38100"/>
            <a:ext cx="18288000" cy="9662898"/>
            <a:chOff x="0" y="0"/>
            <a:chExt cx="4816593" cy="25449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544961"/>
            </a:xfrm>
            <a:custGeom>
              <a:avLst/>
              <a:gdLst/>
              <a:ahLst/>
              <a:cxnLst/>
              <a:rect l="l" t="t" r="r" b="b"/>
              <a:pathLst>
                <a:path w="4816592" h="2544961">
                  <a:moveTo>
                    <a:pt x="0" y="0"/>
                  </a:moveTo>
                  <a:lnTo>
                    <a:pt x="4816592" y="0"/>
                  </a:lnTo>
                  <a:lnTo>
                    <a:pt x="4816592" y="2544961"/>
                  </a:lnTo>
                  <a:lnTo>
                    <a:pt x="0" y="25449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25830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 rot="-5400000">
            <a:off x="8831949" y="6145166"/>
            <a:ext cx="624102" cy="7612371"/>
            <a:chOff x="0" y="0"/>
            <a:chExt cx="164373" cy="200490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64373" cy="2004904"/>
            </a:xfrm>
            <a:custGeom>
              <a:avLst/>
              <a:gdLst/>
              <a:ahLst/>
              <a:cxnLst/>
              <a:rect l="l" t="t" r="r" b="b"/>
              <a:pathLst>
                <a:path w="164373" h="2004904">
                  <a:moveTo>
                    <a:pt x="0" y="0"/>
                  </a:moveTo>
                  <a:lnTo>
                    <a:pt x="164373" y="0"/>
                  </a:lnTo>
                  <a:lnTo>
                    <a:pt x="164373" y="2004904"/>
                  </a:lnTo>
                  <a:lnTo>
                    <a:pt x="0" y="2004904"/>
                  </a:lnTo>
                  <a:close/>
                </a:path>
              </a:pathLst>
            </a:custGeom>
            <a:gradFill rotWithShape="1">
              <a:gsLst>
                <a:gs pos="0">
                  <a:srgbClr val="254E9D">
                    <a:alpha val="100000"/>
                  </a:srgbClr>
                </a:gs>
                <a:gs pos="100000">
                  <a:srgbClr val="12316D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64373" cy="20430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1565187" y="857250"/>
            <a:ext cx="4486211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880"/>
              </a:lnSpc>
            </a:pPr>
            <a:endParaRPr lang="en-US" sz="9200">
              <a:solidFill>
                <a:srgbClr val="254E9D"/>
              </a:solidFill>
              <a:latin typeface="Antonio Ultra-Bold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D852518-DBBB-4AFB-8CAD-29A8E3B0B3CB}"/>
              </a:ext>
            </a:extLst>
          </p:cNvPr>
          <p:cNvSpPr txBox="1"/>
          <p:nvPr/>
        </p:nvSpPr>
        <p:spPr>
          <a:xfrm>
            <a:off x="1455079" y="94978"/>
            <a:ext cx="5707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2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DEVELOP, MAINTAIN, KEEP UP-TO-DATE GUIDANCE RELATED TO THE AUDIT OF PUBLIC DEBT</a:t>
            </a:r>
            <a:endParaRPr lang="en-US" b="1">
              <a:solidFill>
                <a:schemeClr val="tx2"/>
              </a:solidFill>
              <a:latin typeface="Franklin Gothic Demi" panose="020B07030201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C3F697F-41EF-4142-A112-C3360D589EC6}"/>
              </a:ext>
            </a:extLst>
          </p:cNvPr>
          <p:cNvSpPr/>
          <p:nvPr/>
        </p:nvSpPr>
        <p:spPr>
          <a:xfrm>
            <a:off x="-2092" y="1"/>
            <a:ext cx="1457171" cy="6933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70DC3FC-53F8-4CAF-BAE5-20EC47F89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83" y="75849"/>
            <a:ext cx="530771" cy="530771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87DFB103-DF1E-488E-8E01-BA706B907A09}"/>
              </a:ext>
            </a:extLst>
          </p:cNvPr>
          <p:cNvSpPr txBox="1"/>
          <p:nvPr/>
        </p:nvSpPr>
        <p:spPr>
          <a:xfrm>
            <a:off x="645005" y="-14547"/>
            <a:ext cx="872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2000">
                <a:solidFill>
                  <a:schemeClr val="bg1"/>
                </a:solidFill>
                <a:latin typeface="Arial Nova" panose="020B0504020202020204" pitchFamily="34" charset="0"/>
              </a:rPr>
              <a:t>SG</a:t>
            </a:r>
            <a:r>
              <a:rPr lang="en-PH" sz="2000" b="1">
                <a:solidFill>
                  <a:schemeClr val="bg1"/>
                </a:solidFill>
                <a:latin typeface="Arial Nova" panose="020B0504020202020204" pitchFamily="34" charset="0"/>
              </a:rPr>
              <a:t>1</a:t>
            </a:r>
          </a:p>
          <a:p>
            <a:pPr algn="ctr"/>
            <a:r>
              <a:rPr lang="en-PH" sz="2000">
                <a:solidFill>
                  <a:schemeClr val="bg1"/>
                </a:solidFill>
                <a:latin typeface="Arial Nova" panose="020B0504020202020204" pitchFamily="34" charset="0"/>
              </a:rPr>
              <a:t>SO</a:t>
            </a:r>
            <a:r>
              <a:rPr lang="en-PH" sz="2000" b="1">
                <a:solidFill>
                  <a:schemeClr val="bg1"/>
                </a:solidFill>
                <a:latin typeface="Arial Nova" panose="020B0504020202020204" pitchFamily="34" charset="0"/>
              </a:rPr>
              <a:t>1</a:t>
            </a:r>
            <a:endParaRPr lang="en-US" sz="2000" b="1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sp>
        <p:nvSpPr>
          <p:cNvPr id="46" name="Right Triangle 45">
            <a:extLst>
              <a:ext uri="{FF2B5EF4-FFF2-40B4-BE49-F238E27FC236}">
                <a16:creationId xmlns:a16="http://schemas.microsoft.com/office/drawing/2014/main" id="{947B9875-6A09-453B-A9E2-3E350A59EDC8}"/>
              </a:ext>
            </a:extLst>
          </p:cNvPr>
          <p:cNvSpPr/>
          <p:nvPr/>
        </p:nvSpPr>
        <p:spPr>
          <a:xfrm rot="10800000">
            <a:off x="10283134" y="-38099"/>
            <a:ext cx="8004866" cy="62960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93C29DC-5999-4142-AF22-A8C52A994DD2}"/>
              </a:ext>
            </a:extLst>
          </p:cNvPr>
          <p:cNvSpPr/>
          <p:nvPr/>
        </p:nvSpPr>
        <p:spPr>
          <a:xfrm rot="2328568">
            <a:off x="11459330" y="2416698"/>
            <a:ext cx="699618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EXPOSURE DRAFT</a:t>
            </a:r>
          </a:p>
        </p:txBody>
      </p:sp>
      <p:sp>
        <p:nvSpPr>
          <p:cNvPr id="50" name="TextBox 17">
            <a:extLst>
              <a:ext uri="{FF2B5EF4-FFF2-40B4-BE49-F238E27FC236}">
                <a16:creationId xmlns:a16="http://schemas.microsoft.com/office/drawing/2014/main" id="{741C410F-BE7D-4F92-B7D7-23EB4C29891D}"/>
              </a:ext>
            </a:extLst>
          </p:cNvPr>
          <p:cNvSpPr txBox="1"/>
          <p:nvPr/>
        </p:nvSpPr>
        <p:spPr>
          <a:xfrm>
            <a:off x="611666" y="1565076"/>
            <a:ext cx="10665933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600" u="sng">
                <a:solidFill>
                  <a:srgbClr val="254E9D"/>
                </a:solidFill>
                <a:latin typeface="Antonio Ultra-Bold"/>
              </a:rPr>
              <a:t>Development of Non-IFPP Products/Guidance Materials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2A09F21-4606-4D11-A0D1-05A6C738DC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9044251"/>
              </p:ext>
            </p:extLst>
          </p:nvPr>
        </p:nvGraphicFramePr>
        <p:xfrm>
          <a:off x="1066800" y="2159000"/>
          <a:ext cx="144780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033362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200" y="-23598"/>
            <a:ext cx="18288000" cy="9662898"/>
            <a:chOff x="0" y="0"/>
            <a:chExt cx="4816593" cy="25449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544961"/>
            </a:xfrm>
            <a:custGeom>
              <a:avLst/>
              <a:gdLst/>
              <a:ahLst/>
              <a:cxnLst/>
              <a:rect l="l" t="t" r="r" b="b"/>
              <a:pathLst>
                <a:path w="4816592" h="2544961">
                  <a:moveTo>
                    <a:pt x="0" y="0"/>
                  </a:moveTo>
                  <a:lnTo>
                    <a:pt x="4816592" y="0"/>
                  </a:lnTo>
                  <a:lnTo>
                    <a:pt x="4816592" y="2544961"/>
                  </a:lnTo>
                  <a:lnTo>
                    <a:pt x="0" y="25449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25830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 rot="-5400000">
            <a:off x="8831949" y="6145166"/>
            <a:ext cx="624102" cy="7612371"/>
            <a:chOff x="0" y="0"/>
            <a:chExt cx="164373" cy="200490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64373" cy="2004904"/>
            </a:xfrm>
            <a:custGeom>
              <a:avLst/>
              <a:gdLst/>
              <a:ahLst/>
              <a:cxnLst/>
              <a:rect l="l" t="t" r="r" b="b"/>
              <a:pathLst>
                <a:path w="164373" h="2004904">
                  <a:moveTo>
                    <a:pt x="0" y="0"/>
                  </a:moveTo>
                  <a:lnTo>
                    <a:pt x="164373" y="0"/>
                  </a:lnTo>
                  <a:lnTo>
                    <a:pt x="164373" y="2004904"/>
                  </a:lnTo>
                  <a:lnTo>
                    <a:pt x="0" y="2004904"/>
                  </a:lnTo>
                  <a:close/>
                </a:path>
              </a:pathLst>
            </a:custGeom>
            <a:gradFill rotWithShape="1">
              <a:gsLst>
                <a:gs pos="0">
                  <a:srgbClr val="254E9D">
                    <a:alpha val="100000"/>
                  </a:srgbClr>
                </a:gs>
                <a:gs pos="100000">
                  <a:srgbClr val="12316D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64373" cy="20430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1565187" y="857250"/>
            <a:ext cx="4486211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880"/>
              </a:lnSpc>
            </a:pPr>
            <a:endParaRPr lang="en-US" sz="9200">
              <a:solidFill>
                <a:srgbClr val="254E9D"/>
              </a:solidFill>
              <a:latin typeface="Antonio Ultra-Bold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D852518-DBBB-4AFB-8CAD-29A8E3B0B3CB}"/>
              </a:ext>
            </a:extLst>
          </p:cNvPr>
          <p:cNvSpPr txBox="1"/>
          <p:nvPr/>
        </p:nvSpPr>
        <p:spPr>
          <a:xfrm>
            <a:off x="1455079" y="94978"/>
            <a:ext cx="5707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2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DEVELOP, MAINTAIN, KEEP UP-TO-DATE GUIDANCE RELATED TO THE AUDIT OF PUBLIC DEBT</a:t>
            </a:r>
            <a:endParaRPr lang="en-US" b="1">
              <a:solidFill>
                <a:schemeClr val="tx2"/>
              </a:solidFill>
              <a:latin typeface="Franklin Gothic Demi" panose="020B07030201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C3F697F-41EF-4142-A112-C3360D589EC6}"/>
              </a:ext>
            </a:extLst>
          </p:cNvPr>
          <p:cNvSpPr/>
          <p:nvPr/>
        </p:nvSpPr>
        <p:spPr>
          <a:xfrm>
            <a:off x="-2092" y="1"/>
            <a:ext cx="1457171" cy="6933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70DC3FC-53F8-4CAF-BAE5-20EC47F89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83" y="75849"/>
            <a:ext cx="530771" cy="530771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87DFB103-DF1E-488E-8E01-BA706B907A09}"/>
              </a:ext>
            </a:extLst>
          </p:cNvPr>
          <p:cNvSpPr txBox="1"/>
          <p:nvPr/>
        </p:nvSpPr>
        <p:spPr>
          <a:xfrm>
            <a:off x="645005" y="-14547"/>
            <a:ext cx="872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2000">
                <a:solidFill>
                  <a:schemeClr val="bg1"/>
                </a:solidFill>
                <a:latin typeface="Arial Nova" panose="020B0504020202020204" pitchFamily="34" charset="0"/>
              </a:rPr>
              <a:t>SG</a:t>
            </a:r>
            <a:r>
              <a:rPr lang="en-PH" sz="2000" b="1">
                <a:solidFill>
                  <a:schemeClr val="bg1"/>
                </a:solidFill>
                <a:latin typeface="Arial Nova" panose="020B0504020202020204" pitchFamily="34" charset="0"/>
              </a:rPr>
              <a:t>1</a:t>
            </a:r>
          </a:p>
          <a:p>
            <a:pPr algn="ctr"/>
            <a:r>
              <a:rPr lang="en-PH" sz="2000">
                <a:solidFill>
                  <a:schemeClr val="bg1"/>
                </a:solidFill>
                <a:latin typeface="Arial Nova" panose="020B0504020202020204" pitchFamily="34" charset="0"/>
              </a:rPr>
              <a:t>SO</a:t>
            </a:r>
            <a:r>
              <a:rPr lang="en-PH" sz="2000" b="1">
                <a:solidFill>
                  <a:schemeClr val="bg1"/>
                </a:solidFill>
                <a:latin typeface="Arial Nova" panose="020B0504020202020204" pitchFamily="34" charset="0"/>
              </a:rPr>
              <a:t>1</a:t>
            </a:r>
            <a:endParaRPr lang="en-US" sz="2000" b="1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sp>
        <p:nvSpPr>
          <p:cNvPr id="46" name="Right Triangle 45">
            <a:extLst>
              <a:ext uri="{FF2B5EF4-FFF2-40B4-BE49-F238E27FC236}">
                <a16:creationId xmlns:a16="http://schemas.microsoft.com/office/drawing/2014/main" id="{947B9875-6A09-453B-A9E2-3E350A59EDC8}"/>
              </a:ext>
            </a:extLst>
          </p:cNvPr>
          <p:cNvSpPr/>
          <p:nvPr/>
        </p:nvSpPr>
        <p:spPr>
          <a:xfrm rot="10800000">
            <a:off x="10287000" y="-38099"/>
            <a:ext cx="8004866" cy="62960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93C29DC-5999-4142-AF22-A8C52A994DD2}"/>
              </a:ext>
            </a:extLst>
          </p:cNvPr>
          <p:cNvSpPr/>
          <p:nvPr/>
        </p:nvSpPr>
        <p:spPr>
          <a:xfrm rot="2328568">
            <a:off x="11721722" y="1431006"/>
            <a:ext cx="699618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PROJECT PROPOSAL</a:t>
            </a:r>
          </a:p>
        </p:txBody>
      </p:sp>
      <p:sp>
        <p:nvSpPr>
          <p:cNvPr id="50" name="TextBox 17">
            <a:extLst>
              <a:ext uri="{FF2B5EF4-FFF2-40B4-BE49-F238E27FC236}">
                <a16:creationId xmlns:a16="http://schemas.microsoft.com/office/drawing/2014/main" id="{741C410F-BE7D-4F92-B7D7-23EB4C29891D}"/>
              </a:ext>
            </a:extLst>
          </p:cNvPr>
          <p:cNvSpPr txBox="1"/>
          <p:nvPr/>
        </p:nvSpPr>
        <p:spPr>
          <a:xfrm>
            <a:off x="611666" y="1565076"/>
            <a:ext cx="10665933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600" u="sng">
                <a:solidFill>
                  <a:srgbClr val="254E9D"/>
                </a:solidFill>
                <a:latin typeface="Antonio Ultra-Bold"/>
              </a:rPr>
              <a:t>Development of Non-IFPP Products/Guidance Materials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3898C51-F720-497C-9E87-1036D66D90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068598"/>
              </p:ext>
            </p:extLst>
          </p:nvPr>
        </p:nvGraphicFramePr>
        <p:xfrm>
          <a:off x="3563485" y="2438296"/>
          <a:ext cx="6400800" cy="6863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236560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54E9D">
                <a:alpha val="100000"/>
              </a:srgbClr>
            </a:gs>
            <a:gs pos="100000">
              <a:srgbClr val="12316D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9258"/>
            <a:ext cx="16230600" cy="10180224"/>
            <a:chOff x="0" y="0"/>
            <a:chExt cx="4274726" cy="26812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681211"/>
            </a:xfrm>
            <a:custGeom>
              <a:avLst/>
              <a:gdLst/>
              <a:ahLst/>
              <a:cxnLst/>
              <a:rect l="l" t="t" r="r" b="b"/>
              <a:pathLst>
                <a:path w="4274726" h="2681211">
                  <a:moveTo>
                    <a:pt x="47700" y="0"/>
                  </a:moveTo>
                  <a:lnTo>
                    <a:pt x="4227026" y="0"/>
                  </a:lnTo>
                  <a:cubicBezTo>
                    <a:pt x="4239677" y="0"/>
                    <a:pt x="4251809" y="5025"/>
                    <a:pt x="4260755" y="13971"/>
                  </a:cubicBezTo>
                  <a:cubicBezTo>
                    <a:pt x="4269700" y="22916"/>
                    <a:pt x="4274726" y="35049"/>
                    <a:pt x="4274726" y="47700"/>
                  </a:cubicBezTo>
                  <a:lnTo>
                    <a:pt x="4274726" y="2633512"/>
                  </a:lnTo>
                  <a:cubicBezTo>
                    <a:pt x="4274726" y="2646162"/>
                    <a:pt x="4269700" y="2658295"/>
                    <a:pt x="4260755" y="2667240"/>
                  </a:cubicBezTo>
                  <a:cubicBezTo>
                    <a:pt x="4251809" y="2676186"/>
                    <a:pt x="4239677" y="2681211"/>
                    <a:pt x="4227026" y="2681211"/>
                  </a:cubicBezTo>
                  <a:lnTo>
                    <a:pt x="47700" y="2681211"/>
                  </a:lnTo>
                  <a:cubicBezTo>
                    <a:pt x="35049" y="2681211"/>
                    <a:pt x="22916" y="2676186"/>
                    <a:pt x="13971" y="2667240"/>
                  </a:cubicBezTo>
                  <a:cubicBezTo>
                    <a:pt x="5025" y="2658295"/>
                    <a:pt x="0" y="2646162"/>
                    <a:pt x="0" y="2633512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FCFDF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7193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491818" y="9258300"/>
            <a:ext cx="9304364" cy="1028700"/>
            <a:chOff x="0" y="0"/>
            <a:chExt cx="2450532" cy="27093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450532" cy="270933"/>
            </a:xfrm>
            <a:custGeom>
              <a:avLst/>
              <a:gdLst/>
              <a:ahLst/>
              <a:cxnLst/>
              <a:rect l="l" t="t" r="r" b="b"/>
              <a:pathLst>
                <a:path w="2450532" h="270933">
                  <a:moveTo>
                    <a:pt x="0" y="0"/>
                  </a:moveTo>
                  <a:lnTo>
                    <a:pt x="2450532" y="0"/>
                  </a:lnTo>
                  <a:lnTo>
                    <a:pt x="2450532" y="270933"/>
                  </a:lnTo>
                  <a:lnTo>
                    <a:pt x="0" y="270933"/>
                  </a:lnTo>
                  <a:close/>
                </a:path>
              </a:pathLst>
            </a:custGeom>
            <a:gradFill rotWithShape="1">
              <a:gsLst>
                <a:gs pos="0">
                  <a:srgbClr val="254E9D">
                    <a:alpha val="100000"/>
                  </a:srgbClr>
                </a:gs>
                <a:gs pos="100000">
                  <a:srgbClr val="12316D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2450532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830164" y="9546996"/>
            <a:ext cx="451308" cy="451308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FDF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8555619" y="9546996"/>
            <a:ext cx="451308" cy="451308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FDF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9281073" y="9546996"/>
            <a:ext cx="451308" cy="451308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FDF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0006528" y="9546996"/>
            <a:ext cx="451308" cy="451308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FDF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43" name="Graphic 42" descr="Business Growth">
            <a:extLst>
              <a:ext uri="{FF2B5EF4-FFF2-40B4-BE49-F238E27FC236}">
                <a16:creationId xmlns:a16="http://schemas.microsoft.com/office/drawing/2014/main" id="{5E223C70-F278-4707-BF2B-819DBC76A28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48299" y="2740761"/>
            <a:ext cx="2681372" cy="2681372"/>
          </a:xfrm>
          <a:prstGeom prst="rect">
            <a:avLst/>
          </a:prstGeom>
        </p:spPr>
      </p:pic>
      <p:pic>
        <p:nvPicPr>
          <p:cNvPr id="45" name="Graphic 44" descr="Group brainstorm">
            <a:extLst>
              <a:ext uri="{FF2B5EF4-FFF2-40B4-BE49-F238E27FC236}">
                <a16:creationId xmlns:a16="http://schemas.microsoft.com/office/drawing/2014/main" id="{CB0EC626-75D7-486D-B35C-DEFA9B61169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07316" y="2561894"/>
            <a:ext cx="2819400" cy="2819400"/>
          </a:xfrm>
          <a:prstGeom prst="rect">
            <a:avLst/>
          </a:prstGeom>
        </p:spPr>
      </p:pic>
      <p:pic>
        <p:nvPicPr>
          <p:cNvPr id="47" name="Graphic 46" descr="Connections">
            <a:extLst>
              <a:ext uri="{FF2B5EF4-FFF2-40B4-BE49-F238E27FC236}">
                <a16:creationId xmlns:a16="http://schemas.microsoft.com/office/drawing/2014/main" id="{7276DD14-7882-4498-9E4D-A7C3B6D186F5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794407" y="2630908"/>
            <a:ext cx="2681372" cy="2681372"/>
          </a:xfrm>
          <a:prstGeom prst="rect">
            <a:avLst/>
          </a:prstGeom>
        </p:spPr>
      </p:pic>
      <p:sp>
        <p:nvSpPr>
          <p:cNvPr id="48" name="TextBox 32">
            <a:extLst>
              <a:ext uri="{FF2B5EF4-FFF2-40B4-BE49-F238E27FC236}">
                <a16:creationId xmlns:a16="http://schemas.microsoft.com/office/drawing/2014/main" id="{AA3EC36D-B6F1-4FAB-8190-7E84CE45597B}"/>
              </a:ext>
            </a:extLst>
          </p:cNvPr>
          <p:cNvSpPr txBox="1"/>
          <p:nvPr/>
        </p:nvSpPr>
        <p:spPr>
          <a:xfrm>
            <a:off x="1752600" y="1409700"/>
            <a:ext cx="3361609" cy="13937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4800">
                <a:solidFill>
                  <a:srgbClr val="254E9D"/>
                </a:solidFill>
                <a:latin typeface="Antonio Ultra-Bold"/>
              </a:rPr>
              <a:t>Members</a:t>
            </a:r>
          </a:p>
        </p:txBody>
      </p:sp>
      <p:sp>
        <p:nvSpPr>
          <p:cNvPr id="49" name="TextBox 32">
            <a:extLst>
              <a:ext uri="{FF2B5EF4-FFF2-40B4-BE49-F238E27FC236}">
                <a16:creationId xmlns:a16="http://schemas.microsoft.com/office/drawing/2014/main" id="{03C13C4B-82FE-4239-AEEB-9DDDBF2DFB89}"/>
              </a:ext>
            </a:extLst>
          </p:cNvPr>
          <p:cNvSpPr txBox="1"/>
          <p:nvPr/>
        </p:nvSpPr>
        <p:spPr>
          <a:xfrm>
            <a:off x="6758996" y="1409699"/>
            <a:ext cx="3361609" cy="13937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4800">
                <a:solidFill>
                  <a:srgbClr val="254E9D"/>
                </a:solidFill>
                <a:latin typeface="Antonio Ultra-Bold"/>
              </a:rPr>
              <a:t>Experts</a:t>
            </a:r>
          </a:p>
        </p:txBody>
      </p:sp>
      <p:sp>
        <p:nvSpPr>
          <p:cNvPr id="50" name="TextBox 32">
            <a:extLst>
              <a:ext uri="{FF2B5EF4-FFF2-40B4-BE49-F238E27FC236}">
                <a16:creationId xmlns:a16="http://schemas.microsoft.com/office/drawing/2014/main" id="{9F472180-3713-4BFD-AB2B-4CC569E98CF6}"/>
              </a:ext>
            </a:extLst>
          </p:cNvPr>
          <p:cNvSpPr txBox="1"/>
          <p:nvPr/>
        </p:nvSpPr>
        <p:spPr>
          <a:xfrm>
            <a:off x="11297883" y="1409699"/>
            <a:ext cx="5674420" cy="13937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4800">
                <a:solidFill>
                  <a:srgbClr val="254E9D"/>
                </a:solidFill>
                <a:latin typeface="Antonio Ultra-Bold"/>
              </a:rPr>
              <a:t>Partner Stakeholders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E28B862-5FEA-41B4-9FA1-A603132C1DC3}"/>
              </a:ext>
            </a:extLst>
          </p:cNvPr>
          <p:cNvGrpSpPr/>
          <p:nvPr/>
        </p:nvGrpSpPr>
        <p:grpSpPr>
          <a:xfrm>
            <a:off x="1161639" y="152400"/>
            <a:ext cx="1962318" cy="876300"/>
            <a:chOff x="1245901" y="4623823"/>
            <a:chExt cx="2367618" cy="1331008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68531DCF-8753-4DB9-89AA-1A2374A0E354}"/>
                </a:ext>
              </a:extLst>
            </p:cNvPr>
            <p:cNvSpPr/>
            <p:nvPr/>
          </p:nvSpPr>
          <p:spPr>
            <a:xfrm>
              <a:off x="1361430" y="4625046"/>
              <a:ext cx="2252089" cy="1329785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4D4A27F-6DE2-412A-85B1-7E61ED707625}"/>
                </a:ext>
              </a:extLst>
            </p:cNvPr>
            <p:cNvSpPr txBox="1"/>
            <p:nvPr/>
          </p:nvSpPr>
          <p:spPr>
            <a:xfrm>
              <a:off x="1245901" y="4623823"/>
              <a:ext cx="1264355" cy="1262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PH" sz="2400">
                  <a:solidFill>
                    <a:schemeClr val="bg1"/>
                  </a:solidFill>
                  <a:latin typeface="Arial Nova" panose="020B0504020202020204" pitchFamily="34" charset="0"/>
                </a:rPr>
                <a:t>SG</a:t>
              </a:r>
              <a:r>
                <a:rPr lang="en-PH" sz="2400" b="1">
                  <a:solidFill>
                    <a:schemeClr val="bg1"/>
                  </a:solidFill>
                  <a:latin typeface="Arial Nova" panose="020B0504020202020204" pitchFamily="34" charset="0"/>
                </a:rPr>
                <a:t>2</a:t>
              </a:r>
            </a:p>
            <a:p>
              <a:pPr algn="ctr"/>
              <a:r>
                <a:rPr lang="en-PH" sz="2400">
                  <a:solidFill>
                    <a:schemeClr val="bg1"/>
                  </a:solidFill>
                  <a:latin typeface="Arial Nova" panose="020B0504020202020204" pitchFamily="34" charset="0"/>
                </a:rPr>
                <a:t>SO1</a:t>
              </a:r>
              <a:endParaRPr lang="en-US" sz="2400" b="1">
                <a:solidFill>
                  <a:schemeClr val="bg1"/>
                </a:solidFill>
                <a:latin typeface="Arial Nova" panose="020B0504020202020204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EA387264-AE80-42AC-9DE1-BAD012BB006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9126" y="4689202"/>
              <a:ext cx="1205553" cy="1205553"/>
            </a:xfrm>
            <a:prstGeom prst="rect">
              <a:avLst/>
            </a:prstGeom>
          </p:spPr>
        </p:pic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9BDABB19-17D7-45BE-B6D6-16895130B4A6}"/>
              </a:ext>
            </a:extLst>
          </p:cNvPr>
          <p:cNvSpPr txBox="1"/>
          <p:nvPr/>
        </p:nvSpPr>
        <p:spPr>
          <a:xfrm>
            <a:off x="3208823" y="197703"/>
            <a:ext cx="8515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2">
                    <a:lumMod val="10000"/>
                  </a:schemeClr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IMPROVED RECOGNITION OF THE WORKING GROUP </a:t>
            </a:r>
          </a:p>
          <a:p>
            <a:r>
              <a:rPr lang="en-US" sz="2400">
                <a:solidFill>
                  <a:schemeClr val="bg2">
                    <a:lumMod val="10000"/>
                  </a:schemeClr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AND ITS PRODUCTS</a:t>
            </a:r>
            <a:endParaRPr lang="en-US" sz="2400" b="1">
              <a:solidFill>
                <a:schemeClr val="bg2">
                  <a:lumMod val="10000"/>
                </a:schemeClr>
              </a:solidFill>
              <a:latin typeface="Franklin Gothic Demi" panose="020B07030201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5847C6A-C366-4CC6-AFD9-D543F881A8E8}"/>
              </a:ext>
            </a:extLst>
          </p:cNvPr>
          <p:cNvSpPr/>
          <p:nvPr/>
        </p:nvSpPr>
        <p:spPr>
          <a:xfrm>
            <a:off x="1974835" y="5294655"/>
            <a:ext cx="29171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41 Members</a:t>
            </a:r>
          </a:p>
          <a:p>
            <a:pPr algn="ctr"/>
            <a:r>
              <a:rPr lang="en-US" sz="3600" b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 Observer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B380056-9049-42CE-A8CD-F4562D014D34}"/>
              </a:ext>
            </a:extLst>
          </p:cNvPr>
          <p:cNvSpPr/>
          <p:nvPr/>
        </p:nvSpPr>
        <p:spPr>
          <a:xfrm>
            <a:off x="7139360" y="5422133"/>
            <a:ext cx="29171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89 Subject Matter Experts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68A3A5F-1B51-4BA6-958B-37F304D0334F}"/>
              </a:ext>
            </a:extLst>
          </p:cNvPr>
          <p:cNvSpPr/>
          <p:nvPr/>
        </p:nvSpPr>
        <p:spPr>
          <a:xfrm>
            <a:off x="12676524" y="5312280"/>
            <a:ext cx="29171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IBP</a:t>
            </a:r>
          </a:p>
          <a:p>
            <a:pPr algn="ctr"/>
            <a:r>
              <a:rPr lang="en-US" sz="3600" b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IDI</a:t>
            </a:r>
          </a:p>
          <a:p>
            <a:pPr algn="ctr"/>
            <a:r>
              <a:rPr lang="en-US" sz="3600" b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IMF</a:t>
            </a:r>
          </a:p>
          <a:p>
            <a:pPr algn="ctr"/>
            <a:r>
              <a:rPr lang="en-US" sz="3600" b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UNCTAD</a:t>
            </a:r>
          </a:p>
          <a:p>
            <a:pPr algn="ctr"/>
            <a:r>
              <a:rPr lang="en-US" sz="3600" b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UNDESA</a:t>
            </a:r>
          </a:p>
          <a:p>
            <a:pPr algn="ctr"/>
            <a:r>
              <a:rPr lang="en-US" sz="3600" b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World Bank</a:t>
            </a:r>
          </a:p>
          <a:p>
            <a:pPr algn="ctr"/>
            <a:endParaRPr lang="en-US" sz="3600" b="1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54E9D">
                <a:alpha val="100000"/>
              </a:srgbClr>
            </a:gs>
            <a:gs pos="100000">
              <a:srgbClr val="12316D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2860"/>
            <a:ext cx="16230600" cy="10180224"/>
            <a:chOff x="0" y="0"/>
            <a:chExt cx="4274726" cy="26812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681211"/>
            </a:xfrm>
            <a:custGeom>
              <a:avLst/>
              <a:gdLst/>
              <a:ahLst/>
              <a:cxnLst/>
              <a:rect l="l" t="t" r="r" b="b"/>
              <a:pathLst>
                <a:path w="4274726" h="2681211">
                  <a:moveTo>
                    <a:pt x="47700" y="0"/>
                  </a:moveTo>
                  <a:lnTo>
                    <a:pt x="4227026" y="0"/>
                  </a:lnTo>
                  <a:cubicBezTo>
                    <a:pt x="4239677" y="0"/>
                    <a:pt x="4251809" y="5025"/>
                    <a:pt x="4260755" y="13971"/>
                  </a:cubicBezTo>
                  <a:cubicBezTo>
                    <a:pt x="4269700" y="22916"/>
                    <a:pt x="4274726" y="35049"/>
                    <a:pt x="4274726" y="47700"/>
                  </a:cubicBezTo>
                  <a:lnTo>
                    <a:pt x="4274726" y="2633512"/>
                  </a:lnTo>
                  <a:cubicBezTo>
                    <a:pt x="4274726" y="2646162"/>
                    <a:pt x="4269700" y="2658295"/>
                    <a:pt x="4260755" y="2667240"/>
                  </a:cubicBezTo>
                  <a:cubicBezTo>
                    <a:pt x="4251809" y="2676186"/>
                    <a:pt x="4239677" y="2681211"/>
                    <a:pt x="4227026" y="2681211"/>
                  </a:cubicBezTo>
                  <a:lnTo>
                    <a:pt x="47700" y="2681211"/>
                  </a:lnTo>
                  <a:cubicBezTo>
                    <a:pt x="35049" y="2681211"/>
                    <a:pt x="22916" y="2676186"/>
                    <a:pt x="13971" y="2667240"/>
                  </a:cubicBezTo>
                  <a:cubicBezTo>
                    <a:pt x="5025" y="2658295"/>
                    <a:pt x="0" y="2646162"/>
                    <a:pt x="0" y="2633512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FCFDF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7193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491818" y="9258300"/>
            <a:ext cx="9304364" cy="1028700"/>
            <a:chOff x="0" y="0"/>
            <a:chExt cx="2450532" cy="27093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450532" cy="270933"/>
            </a:xfrm>
            <a:custGeom>
              <a:avLst/>
              <a:gdLst/>
              <a:ahLst/>
              <a:cxnLst/>
              <a:rect l="l" t="t" r="r" b="b"/>
              <a:pathLst>
                <a:path w="2450532" h="270933">
                  <a:moveTo>
                    <a:pt x="0" y="0"/>
                  </a:moveTo>
                  <a:lnTo>
                    <a:pt x="2450532" y="0"/>
                  </a:lnTo>
                  <a:lnTo>
                    <a:pt x="2450532" y="270933"/>
                  </a:lnTo>
                  <a:lnTo>
                    <a:pt x="0" y="270933"/>
                  </a:lnTo>
                  <a:close/>
                </a:path>
              </a:pathLst>
            </a:custGeom>
            <a:gradFill rotWithShape="1">
              <a:gsLst>
                <a:gs pos="0">
                  <a:srgbClr val="254E9D">
                    <a:alpha val="100000"/>
                  </a:srgbClr>
                </a:gs>
                <a:gs pos="100000">
                  <a:srgbClr val="12316D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2450532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830164" y="9546996"/>
            <a:ext cx="451308" cy="451308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FDF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8555619" y="9546996"/>
            <a:ext cx="451308" cy="451308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FDF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9281073" y="9546996"/>
            <a:ext cx="451308" cy="451308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FDF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0006528" y="9546996"/>
            <a:ext cx="451308" cy="451308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FDF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E28B862-5FEA-41B4-9FA1-A603132C1DC3}"/>
              </a:ext>
            </a:extLst>
          </p:cNvPr>
          <p:cNvGrpSpPr/>
          <p:nvPr/>
        </p:nvGrpSpPr>
        <p:grpSpPr>
          <a:xfrm>
            <a:off x="1161639" y="152400"/>
            <a:ext cx="1962318" cy="876300"/>
            <a:chOff x="1245901" y="4623823"/>
            <a:chExt cx="2367618" cy="1331008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68531DCF-8753-4DB9-89AA-1A2374A0E354}"/>
                </a:ext>
              </a:extLst>
            </p:cNvPr>
            <p:cNvSpPr/>
            <p:nvPr/>
          </p:nvSpPr>
          <p:spPr>
            <a:xfrm>
              <a:off x="1361430" y="4625046"/>
              <a:ext cx="2252089" cy="1329785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4D4A27F-6DE2-412A-85B1-7E61ED707625}"/>
                </a:ext>
              </a:extLst>
            </p:cNvPr>
            <p:cNvSpPr txBox="1"/>
            <p:nvPr/>
          </p:nvSpPr>
          <p:spPr>
            <a:xfrm>
              <a:off x="1245901" y="4623823"/>
              <a:ext cx="1264355" cy="1262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PH" sz="2400">
                  <a:solidFill>
                    <a:schemeClr val="bg1"/>
                  </a:solidFill>
                  <a:latin typeface="Arial Nova" panose="020B0504020202020204" pitchFamily="34" charset="0"/>
                </a:rPr>
                <a:t>SG</a:t>
              </a:r>
              <a:r>
                <a:rPr lang="en-PH" sz="2400" b="1">
                  <a:solidFill>
                    <a:schemeClr val="bg1"/>
                  </a:solidFill>
                  <a:latin typeface="Arial Nova" panose="020B0504020202020204" pitchFamily="34" charset="0"/>
                </a:rPr>
                <a:t>2</a:t>
              </a:r>
            </a:p>
            <a:p>
              <a:pPr algn="ctr"/>
              <a:r>
                <a:rPr lang="en-PH" sz="2400">
                  <a:solidFill>
                    <a:schemeClr val="bg1"/>
                  </a:solidFill>
                  <a:latin typeface="Arial Nova" panose="020B0504020202020204" pitchFamily="34" charset="0"/>
                </a:rPr>
                <a:t>SO1</a:t>
              </a:r>
              <a:endParaRPr lang="en-US" sz="2400" b="1">
                <a:solidFill>
                  <a:schemeClr val="bg1"/>
                </a:solidFill>
                <a:latin typeface="Arial Nova" panose="020B0504020202020204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EA387264-AE80-42AC-9DE1-BAD012BB00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9126" y="4689202"/>
              <a:ext cx="1205553" cy="1205553"/>
            </a:xfrm>
            <a:prstGeom prst="rect">
              <a:avLst/>
            </a:prstGeom>
          </p:spPr>
        </p:pic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9BDABB19-17D7-45BE-B6D6-16895130B4A6}"/>
              </a:ext>
            </a:extLst>
          </p:cNvPr>
          <p:cNvSpPr txBox="1"/>
          <p:nvPr/>
        </p:nvSpPr>
        <p:spPr>
          <a:xfrm>
            <a:off x="3208823" y="197703"/>
            <a:ext cx="8515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2">
                    <a:lumMod val="10000"/>
                  </a:schemeClr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IMPROVED RECOGNITION OF THE WORKING GROUP </a:t>
            </a:r>
          </a:p>
          <a:p>
            <a:r>
              <a:rPr lang="en-US" sz="2400">
                <a:solidFill>
                  <a:schemeClr val="bg2">
                    <a:lumMod val="10000"/>
                  </a:schemeClr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AND ITS PRODUCTS</a:t>
            </a:r>
            <a:endParaRPr lang="en-US" sz="2400" b="1">
              <a:solidFill>
                <a:schemeClr val="bg2">
                  <a:lumMod val="10000"/>
                </a:schemeClr>
              </a:solidFill>
              <a:latin typeface="Franklin Gothic Demi" panose="020B0703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0C3A312-D5E7-4796-933F-FC8E0A9D3B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4250563"/>
              </p:ext>
            </p:extLst>
          </p:nvPr>
        </p:nvGraphicFramePr>
        <p:xfrm>
          <a:off x="3048000" y="1079500"/>
          <a:ext cx="121920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254B621-33F9-479C-9501-B28B059CB4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85597" y="2628900"/>
            <a:ext cx="3770315" cy="1447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734AE9-05FD-455E-8E80-6699638BEF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123629" y="4314689"/>
            <a:ext cx="2015318" cy="17358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BF1A34-0AE9-4009-A9A5-29B1D28589B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005644" y="6874642"/>
            <a:ext cx="2251289" cy="215508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D6EB0E1-5110-4257-8E04-3F207124AD4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90674" y="4314689"/>
            <a:ext cx="2522439" cy="92972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E4D7454-51F6-40D2-AE1C-CD04D9616AF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37705" y="5408440"/>
            <a:ext cx="3741405" cy="21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1898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C63060D9B02048B773D316CD6DA2C2" ma:contentTypeVersion="16" ma:contentTypeDescription="Create a new document." ma:contentTypeScope="" ma:versionID="473ded2a9dc78c874b37d75f6ee4f18c">
  <xsd:schema xmlns:xsd="http://www.w3.org/2001/XMLSchema" xmlns:xs="http://www.w3.org/2001/XMLSchema" xmlns:p="http://schemas.microsoft.com/office/2006/metadata/properties" xmlns:ns3="c972e281-7573-437e-973b-89e74dea4114" xmlns:ns4="8625d445-d5fa-4775-9b42-24ba0abcd983" targetNamespace="http://schemas.microsoft.com/office/2006/metadata/properties" ma:root="true" ma:fieldsID="a82e4b54aa2c2a838c56363bd2f7d74f" ns3:_="" ns4:_="">
    <xsd:import namespace="c972e281-7573-437e-973b-89e74dea4114"/>
    <xsd:import namespace="8625d445-d5fa-4775-9b42-24ba0abcd98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72e281-7573-437e-973b-89e74dea41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25d445-d5fa-4775-9b42-24ba0abcd98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972e281-7573-437e-973b-89e74dea411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BF2801-1F9B-46EA-9C9D-181A303433BE}">
  <ds:schemaRefs>
    <ds:schemaRef ds:uri="8625d445-d5fa-4775-9b42-24ba0abcd983"/>
    <ds:schemaRef ds:uri="c972e281-7573-437e-973b-89e74dea411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B586097-340B-435E-8220-41AD57004176}">
  <ds:schemaRefs>
    <ds:schemaRef ds:uri="http://schemas.microsoft.com/office/2006/metadata/properties"/>
    <ds:schemaRef ds:uri="http://purl.org/dc/elements/1.1/"/>
    <ds:schemaRef ds:uri="http://purl.org/dc/terms/"/>
    <ds:schemaRef ds:uri="http://schemas.microsoft.com/office/2006/documentManagement/types"/>
    <ds:schemaRef ds:uri="c972e281-7573-437e-973b-89e74dea4114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8625d445-d5fa-4775-9b42-24ba0abcd983"/>
  </ds:schemaRefs>
</ds:datastoreItem>
</file>

<file path=customXml/itemProps3.xml><?xml version="1.0" encoding="utf-8"?>
<ds:datastoreItem xmlns:ds="http://schemas.openxmlformats.org/officeDocument/2006/customXml" ds:itemID="{36F46652-5483-4A5C-8AFC-474D3C2D75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622</Words>
  <Application>Microsoft Office PowerPoint</Application>
  <PresentationFormat>Custom</PresentationFormat>
  <Paragraphs>126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Antonio Bold</vt:lpstr>
      <vt:lpstr>Franklin Gothic Demi</vt:lpstr>
      <vt:lpstr>Arial</vt:lpstr>
      <vt:lpstr>Calibri</vt:lpstr>
      <vt:lpstr>Antonio Ultra-Bold</vt:lpstr>
      <vt:lpstr>Hero</vt:lpstr>
      <vt:lpstr>Arial Nova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White Modern Medical Healthcare Presentation</dc:title>
  <dc:creator>COA</dc:creator>
  <cp:lastModifiedBy>Mariano, Renz Victor</cp:lastModifiedBy>
  <cp:revision>25</cp:revision>
  <dcterms:created xsi:type="dcterms:W3CDTF">2006-08-16T00:00:00Z</dcterms:created>
  <dcterms:modified xsi:type="dcterms:W3CDTF">2024-08-31T01:02:30Z</dcterms:modified>
  <dc:identifier>DAGCdvVIa-4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0x010100A7C63060D9B02048B773D316CD6DA2C2</vt:lpwstr>
  </property>
</Properties>
</file>