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84" r:id="rId3"/>
    <p:sldId id="289" r:id="rId4"/>
    <p:sldId id="290" r:id="rId5"/>
    <p:sldId id="288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7DB8"/>
    <a:srgbClr val="5E89B8"/>
    <a:srgbClr val="E7E7E7"/>
    <a:srgbClr val="5D89B8"/>
    <a:srgbClr val="12446F"/>
    <a:srgbClr val="C6D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/>
    <p:restoredTop sz="95940"/>
  </p:normalViewPr>
  <p:slideViewPr>
    <p:cSldViewPr snapToGrid="0" snapToObjects="1">
      <p:cViewPr varScale="1">
        <p:scale>
          <a:sx n="132" d="100"/>
          <a:sy n="132" d="100"/>
        </p:scale>
        <p:origin x="192" y="1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1" d="100"/>
          <a:sy n="201" d="100"/>
        </p:scale>
        <p:origin x="1440" y="-58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41EEC-59FC-D645-B6F1-C58D24A103A9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7A742-491A-A948-97B6-2FBB8806086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8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73AB9-4B6C-D44E-98DA-2E0D6455EB1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36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6100" y="249238"/>
            <a:ext cx="5681663" cy="3197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6099" y="3686175"/>
            <a:ext cx="6088877" cy="5457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73AB9-4B6C-D44E-98DA-2E0D6455EB1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26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6100" y="249238"/>
            <a:ext cx="5681663" cy="3197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6099" y="3686175"/>
            <a:ext cx="6088877" cy="5457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73AB9-4B6C-D44E-98DA-2E0D6455EB1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76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6100" y="249238"/>
            <a:ext cx="5681663" cy="3197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6099" y="3686175"/>
            <a:ext cx="6088877" cy="5457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73AB9-4B6C-D44E-98DA-2E0D6455EB1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094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6100" y="249238"/>
            <a:ext cx="5681663" cy="3197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6099" y="3686175"/>
            <a:ext cx="6088877" cy="5457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73AB9-4B6C-D44E-98DA-2E0D6455EB1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26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trike="sngStrike" dirty="0"/>
              <a:t>Thank you very much for your attention.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73AB9-4B6C-D44E-98DA-2E0D6455EB19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59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2340-A826-2B4F-B5D5-DC3F62728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B00236-4DF5-765E-2E45-1CB521F39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8043" y="-2114803"/>
            <a:ext cx="12023289" cy="12023289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2D8FAD68-5112-A669-CAA9-D2CE7A826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17871"/>
            <a:ext cx="4873959" cy="537712"/>
          </a:xfrm>
          <a:prstGeom prst="rect">
            <a:avLst/>
          </a:prstGeom>
          <a:solidFill>
            <a:srgbClr val="12446F"/>
          </a:solidFill>
        </p:spPr>
        <p:txBody>
          <a:bodyPr wrap="none" lIns="360000" tIns="46800" rIns="180000" bIns="46800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10" name="Textplatzhalter 31">
            <a:extLst>
              <a:ext uri="{FF2B5EF4-FFF2-40B4-BE49-F238E27FC236}">
                <a16:creationId xmlns:a16="http://schemas.microsoft.com/office/drawing/2014/main" id="{A364C23A-B153-72CA-81A6-94AFA8720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162" y="1601327"/>
            <a:ext cx="7176997" cy="4926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/>
            </a:lvl1pPr>
            <a:lvl2pPr marL="359991" indent="-359991">
              <a:defRPr sz="2933">
                <a:latin typeface="+mj-lt"/>
              </a:defRPr>
            </a:lvl2pPr>
            <a:lvl3pPr marL="647984" indent="-215995">
              <a:buFont typeface="Symbol" pitchFamily="2" charset="2"/>
              <a:buChar char="-"/>
              <a:defRPr sz="2667" baseline="0">
                <a:latin typeface="+mj-lt"/>
              </a:defRPr>
            </a:lvl3pPr>
            <a:lvl4pPr marL="959976">
              <a:defRPr sz="24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76873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B1FF7-B9CF-A246-9CA1-3E252E2F1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55CD9-5CEA-E548-B286-77BB98D29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EA9B1-8BDF-3A49-9EE4-3F164653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C18BE-77AB-B641-9075-B0146C593DA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4FCA8-FE7D-B445-906A-401C1FDF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B03CC-B284-B945-8872-286CE90D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2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61589-0BAF-F44E-AD8B-C8B272C65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D7936-5D65-AB42-9C9A-EB42CC1F1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884D7-0245-5A44-BBF1-DA811A30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C18BE-77AB-B641-9075-B0146C593DA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73184-7A75-7149-A969-EC32B335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C78A-6D53-2C43-B3ED-A779A3244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7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b_Bildfolie mit Rand, Titel einzeilig,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280B5A66-76C4-E64F-97B5-52C78D4C74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18043" y="-2095673"/>
            <a:ext cx="12023289" cy="12023289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16879F95-601A-3C47-918B-5278663E18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37001"/>
            <a:ext cx="4873959" cy="537712"/>
          </a:xfrm>
          <a:prstGeom prst="rect">
            <a:avLst/>
          </a:prstGeom>
          <a:solidFill>
            <a:srgbClr val="12446F"/>
          </a:solidFill>
        </p:spPr>
        <p:txBody>
          <a:bodyPr wrap="none" lIns="360000" tIns="46800" rIns="180000" bIns="46800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4" name="Textplatzhalter 31">
            <a:extLst>
              <a:ext uri="{FF2B5EF4-FFF2-40B4-BE49-F238E27FC236}">
                <a16:creationId xmlns:a16="http://schemas.microsoft.com/office/drawing/2014/main" id="{7480E260-AA7B-2B44-ABA0-35221469F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162" y="1620457"/>
            <a:ext cx="7176997" cy="4926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/>
            </a:lvl1pPr>
            <a:lvl2pPr marL="359991" indent="-359991">
              <a:defRPr sz="2933">
                <a:latin typeface="+mj-lt"/>
              </a:defRPr>
            </a:lvl2pPr>
            <a:lvl3pPr marL="647984" indent="-215995">
              <a:buFont typeface="Symbol" pitchFamily="2" charset="2"/>
              <a:buChar char="-"/>
              <a:defRPr sz="2667" baseline="0">
                <a:latin typeface="+mj-lt"/>
              </a:defRPr>
            </a:lvl3pPr>
            <a:lvl4pPr marL="959976">
              <a:defRPr sz="24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2390016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b_Bildfolie mit Rand, Titel einzeilig,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16879F95-601A-3C47-918B-5278663E18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37001"/>
            <a:ext cx="4873959" cy="537712"/>
          </a:xfrm>
          <a:prstGeom prst="rect">
            <a:avLst/>
          </a:prstGeom>
          <a:solidFill>
            <a:srgbClr val="12446F"/>
          </a:solidFill>
        </p:spPr>
        <p:txBody>
          <a:bodyPr wrap="none" lIns="360000" tIns="46800" rIns="180000" bIns="46800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4" name="Textplatzhalter 31">
            <a:extLst>
              <a:ext uri="{FF2B5EF4-FFF2-40B4-BE49-F238E27FC236}">
                <a16:creationId xmlns:a16="http://schemas.microsoft.com/office/drawing/2014/main" id="{7480E260-AA7B-2B44-ABA0-35221469F6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162" y="1620457"/>
            <a:ext cx="7176997" cy="49263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/>
            </a:lvl1pPr>
            <a:lvl2pPr marL="359991" indent="-359991">
              <a:defRPr sz="2933">
                <a:latin typeface="+mj-lt"/>
              </a:defRPr>
            </a:lvl2pPr>
            <a:lvl3pPr marL="647984" indent="-215995">
              <a:buFont typeface="Symbol" pitchFamily="2" charset="2"/>
              <a:buChar char="-"/>
              <a:defRPr sz="2667" baseline="0">
                <a:latin typeface="+mj-lt"/>
              </a:defRPr>
            </a:lvl3pPr>
            <a:lvl4pPr marL="959976">
              <a:defRPr sz="2400" baseline="0">
                <a:latin typeface="Calibri Light" panose="020F0302020204030204" pitchFamily="34" charset="0"/>
              </a:defRPr>
            </a:lvl4pPr>
          </a:lstStyle>
          <a:p>
            <a:r>
              <a:rPr lang="de-DE" dirty="0"/>
              <a:t>Text hinzufügen</a:t>
            </a:r>
          </a:p>
          <a:p>
            <a:pPr lvl="1"/>
            <a:r>
              <a:rPr lang="de-DE" dirty="0"/>
              <a:t>Text hinzufügen</a:t>
            </a:r>
          </a:p>
          <a:p>
            <a:pPr lvl="2"/>
            <a:r>
              <a:rPr lang="de-DE" dirty="0"/>
              <a:t>Text hinzufügen</a:t>
            </a:r>
          </a:p>
          <a:p>
            <a:pPr lvl="3"/>
            <a:r>
              <a:rPr lang="de-DE" dirty="0"/>
              <a:t>Text hinzufügen</a:t>
            </a:r>
          </a:p>
        </p:txBody>
      </p:sp>
    </p:spTree>
    <p:extLst>
      <p:ext uri="{BB962C8B-B14F-4D97-AF65-F5344CB8AC3E}">
        <p14:creationId xmlns:p14="http://schemas.microsoft.com/office/powerpoint/2010/main" val="109800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b_Tabellenfolie mit Text, 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E517CD2-55F9-FD4D-9F3D-0FC62FAC1D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1087042"/>
            <a:ext cx="12192000" cy="5191932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3B07F4C-BC5B-2243-849A-7578C4A932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2400000"/>
            <a:ext cx="2942981" cy="833114"/>
          </a:xfrm>
          <a:prstGeom prst="rect">
            <a:avLst/>
          </a:prstGeom>
          <a:solidFill>
            <a:srgbClr val="5E89B8"/>
          </a:solidFill>
        </p:spPr>
        <p:txBody>
          <a:bodyPr wrap="none" lIns="360000" tIns="46800" rIns="180000" bIns="46800">
            <a:spAutoFit/>
          </a:bodyPr>
          <a:lstStyle>
            <a:lvl1pPr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DANKE!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0AB974A9-DA2C-464F-9BBF-89745CEC41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333001"/>
            <a:ext cx="2773837" cy="426913"/>
          </a:xfrm>
          <a:prstGeom prst="rect">
            <a:avLst/>
          </a:prstGeom>
          <a:solidFill>
            <a:srgbClr val="5E89B8"/>
          </a:solidFill>
        </p:spPr>
        <p:txBody>
          <a:bodyPr wrap="none" lIns="360000" tIns="46800" rIns="144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www.intosai.org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E3BF167-9859-8744-A23A-55F82BADA3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9008" y="7758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85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">
          <p15:clr>
            <a:srgbClr val="FBAE40"/>
          </p15:clr>
        </p15:guide>
        <p15:guide id="2" pos="226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orient="horz" pos="531">
          <p15:clr>
            <a:srgbClr val="FBAE40"/>
          </p15:clr>
        </p15:guide>
        <p15:guide id="5" orient="horz" pos="66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_Titelfolie Titel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CB7470B-BF47-5945-B8D6-8BC3C1635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1087042"/>
            <a:ext cx="12192000" cy="5191932"/>
          </a:xfrm>
          <a:prstGeom prst="rect">
            <a:avLst/>
          </a:prstGeom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9ABE8302-E30B-A144-A00E-4D4FB43CE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2400000"/>
            <a:ext cx="7603168" cy="833114"/>
          </a:xfrm>
          <a:prstGeom prst="rect">
            <a:avLst/>
          </a:prstGeom>
          <a:solidFill>
            <a:srgbClr val="5E89B8"/>
          </a:solidFill>
        </p:spPr>
        <p:txBody>
          <a:bodyPr wrap="none" lIns="360000" tIns="46800" rIns="180000" bIns="46800">
            <a:spAutoFit/>
          </a:bodyPr>
          <a:lstStyle>
            <a:lvl1pPr>
              <a:defRPr sz="53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(einzeilig) einsetzen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AC2D346-726F-A949-AC6E-CF952F87C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360000"/>
            <a:ext cx="6607510" cy="611515"/>
          </a:xfrm>
          <a:prstGeom prst="rect">
            <a:avLst/>
          </a:prstGeom>
          <a:solidFill>
            <a:srgbClr val="5E89B8"/>
          </a:solidFill>
        </p:spPr>
        <p:txBody>
          <a:bodyPr wrap="none" lIns="360000" tIns="46800" rIns="180000" bIns="46800">
            <a:spAutoFit/>
          </a:bodyPr>
          <a:lstStyle>
            <a:lvl1pPr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 (einzeilig) einsetzen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14099ED-139C-8A4F-A05B-5AF266940E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096000"/>
            <a:ext cx="2510876" cy="426913"/>
          </a:xfrm>
          <a:prstGeom prst="rect">
            <a:avLst/>
          </a:prstGeom>
          <a:solidFill>
            <a:srgbClr val="5E89B8"/>
          </a:solidFill>
        </p:spPr>
        <p:txBody>
          <a:bodyPr wrap="none" lIns="360000" tIns="46800" rIns="180000" bIns="46800">
            <a:sp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Name, Datum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8853D48-B0A9-634C-AEDD-4BB50E07E0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9008" y="77585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7932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940">
          <p15:clr>
            <a:srgbClr val="FBAE40"/>
          </p15:clr>
        </p15:guide>
        <p15:guide id="2" pos="22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E7D2-6710-4346-9427-6CDF6937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ECB08-52E5-0F43-ADF4-F768F2D0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4A13-54D9-ED4E-9ACA-3D916C033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C18BE-77AB-B641-9075-B0146C593DA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ACA27-A972-7746-98E9-F08530E8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9939E-3A80-2C48-B242-781321D9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5F5D9-AB64-AD42-9C60-EC60CEA5C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C6CE4-CF18-8246-BDF6-2DFC51E2B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F8140-2FD8-9B47-95C4-FBC41AB7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C18BE-77AB-B641-9075-B0146C593DA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FA8E2-2CBE-B142-AC37-F115B3DD5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3CA86-E7CF-6A45-9E45-41DCA61EA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6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7C9D-EECB-B44D-87A7-D92A4DAB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8DEE-C1C5-294B-B313-3632103FD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42965-0810-7D43-80FE-254A7E105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B118B-7E9B-474A-9795-23D66317C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C18BE-77AB-B641-9075-B0146C593DA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6889C-9DEC-9C4B-A58F-DF688D104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9E518-6B15-184F-B13B-B823654F1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1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05D0-39DB-1C43-AA8B-22AD8659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E4653-0872-E94D-8BA4-947D65774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1BF1D-9E46-D744-93BC-F087F9DFB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BF96D7-2F53-194B-8CB8-24FB0BAAB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5DC95-16B8-8842-84A3-92338F7EB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BF3CDF-6311-1542-A828-3D101025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C18BE-77AB-B641-9075-B0146C593DA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9379A4-3CBE-6D40-B5ED-8C37C90BB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EEB93-B05B-CC42-BB23-593395A4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5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446-9654-424B-9603-38047203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C60238-39B6-A243-808B-B669E24B9B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C18BE-77AB-B641-9075-B0146C593DA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A0A4C-A64A-AA47-B658-FC0F2C87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90EC8-A52E-6247-B126-46A05784B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5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BCDA58-F4F7-CB44-A877-5D39BEE9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C18BE-77AB-B641-9075-B0146C593DA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DB96F-C97C-7546-BF28-A00B14552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E9A90-AA24-DA46-AD53-0334D433A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074E-9C3A-5240-9BF3-6EFC7D1B7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9FE33-D690-7C44-8F1B-1C8426BBE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49299-2CEC-D64F-970B-64B630319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6E27F-99AF-C24F-A1F3-1DBEFE95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C18BE-77AB-B641-9075-B0146C593DA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82D84-5222-A34C-83F2-34A13B95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CB774-2B0F-5E4F-B09B-ABF2238E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1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5757-CABF-294D-8BCC-E1E139D3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552586-C1DC-5D4F-BCB3-E8270AE85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74F33-0352-3A4C-A00C-6F4AC6CC9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79CB8-3980-1848-B184-7E5A19E1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6C18BE-77AB-B641-9075-B0146C593DA1}" type="datetimeFigureOut">
              <a:rPr lang="en-US" smtClean="0"/>
              <a:t>9/27/23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035D4-C281-AA4A-ACAD-FF190C00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722C4-A4AB-5845-BA83-42723313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E902B-257E-F94D-B76A-F668EE63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DF5B9-A6D3-2C48-8A95-6D5700DCA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972DA-03AE-C14C-A1B7-3D66C972B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385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82339-7FD7-304A-9B95-5063CB5884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5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0F87E15-504C-4A42-936D-4BD3E535F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2400000"/>
            <a:ext cx="5748814" cy="833114"/>
          </a:xfrm>
          <a:solidFill>
            <a:srgbClr val="5E89B8"/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INTOSAI GS update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6055ECC-5047-904C-91E1-C1AAAB575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408001"/>
            <a:ext cx="7044232" cy="61151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+mj-lt"/>
              </a:rPr>
              <a:t>Herbert Baumgartner, INTOSAI GS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FDEB175-5515-CC4D-8E55-76120726D0D3}"/>
              </a:ext>
            </a:extLst>
          </p:cNvPr>
          <p:cNvSpPr txBox="1"/>
          <p:nvPr/>
        </p:nvSpPr>
        <p:spPr>
          <a:xfrm>
            <a:off x="11576908" y="48328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de-DE" sz="3200" dirty="0">
              <a:latin typeface="Calibri Light" panose="020F03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3D7F7A-C5C5-4245-9684-807D84CA7620}"/>
              </a:ext>
            </a:extLst>
          </p:cNvPr>
          <p:cNvSpPr txBox="1"/>
          <p:nvPr/>
        </p:nvSpPr>
        <p:spPr>
          <a:xfrm>
            <a:off x="6652127" y="1103696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de-DE" sz="3200" dirty="0">
              <a:latin typeface="Calibri Light" panose="020F03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B60F5E-48C4-EF90-3E04-E71D1555AE49}"/>
              </a:ext>
            </a:extLst>
          </p:cNvPr>
          <p:cNvSpPr txBox="1"/>
          <p:nvPr/>
        </p:nvSpPr>
        <p:spPr>
          <a:xfrm>
            <a:off x="2314937" y="575647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en-GB" sz="3200" dirty="0" err="1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0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:a16="http://schemas.microsoft.com/office/drawing/2014/main" id="{5D406313-A5AB-044D-AC73-ACD7F31E13F2}"/>
              </a:ext>
            </a:extLst>
          </p:cNvPr>
          <p:cNvSpPr txBox="1"/>
          <p:nvPr/>
        </p:nvSpPr>
        <p:spPr>
          <a:xfrm>
            <a:off x="10430933" y="18288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de-DE" sz="3200">
              <a:latin typeface="Calibri Light" panose="020F03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B7DA4F-CC8B-D447-84E7-0F9800EE7356}"/>
              </a:ext>
            </a:extLst>
          </p:cNvPr>
          <p:cNvSpPr txBox="1"/>
          <p:nvPr/>
        </p:nvSpPr>
        <p:spPr>
          <a:xfrm>
            <a:off x="2680043" y="33500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de-DE" sz="3200">
              <a:latin typeface="Calibri Light" panose="020F0302020204030204" pitchFamily="34" charset="0"/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7CD432C-668F-354A-BF8F-C1466E8B6471}"/>
              </a:ext>
            </a:extLst>
          </p:cNvPr>
          <p:cNvSpPr txBox="1">
            <a:spLocks/>
          </p:cNvSpPr>
          <p:nvPr/>
        </p:nvSpPr>
        <p:spPr>
          <a:xfrm>
            <a:off x="792387" y="1994234"/>
            <a:ext cx="6521939" cy="287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7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70000" indent="-270000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6000" indent="-162000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20000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542988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74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1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7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33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 sz="2933" dirty="0">
              <a:solidFill>
                <a:srgbClr val="5E89B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5F151-5008-AC45-9D49-3B23D1E8F1C3}"/>
              </a:ext>
            </a:extLst>
          </p:cNvPr>
          <p:cNvSpPr txBox="1"/>
          <p:nvPr/>
        </p:nvSpPr>
        <p:spPr>
          <a:xfrm>
            <a:off x="1458259" y="28089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en-GB" sz="3200">
              <a:latin typeface="Calibri Light" panose="020F03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7CD596-8E2F-58AC-AEBC-45056EF63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467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4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:a16="http://schemas.microsoft.com/office/drawing/2014/main" id="{5D406313-A5AB-044D-AC73-ACD7F31E13F2}"/>
              </a:ext>
            </a:extLst>
          </p:cNvPr>
          <p:cNvSpPr txBox="1"/>
          <p:nvPr/>
        </p:nvSpPr>
        <p:spPr>
          <a:xfrm>
            <a:off x="10430933" y="18288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de-DE" sz="3200">
              <a:latin typeface="Calibri Light" panose="020F03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B7DA4F-CC8B-D447-84E7-0F9800EE7356}"/>
              </a:ext>
            </a:extLst>
          </p:cNvPr>
          <p:cNvSpPr txBox="1"/>
          <p:nvPr/>
        </p:nvSpPr>
        <p:spPr>
          <a:xfrm>
            <a:off x="2680043" y="33500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de-DE" sz="3200">
              <a:latin typeface="Calibri Light" panose="020F0302020204030204" pitchFamily="34" charset="0"/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7CD432C-668F-354A-BF8F-C1466E8B6471}"/>
              </a:ext>
            </a:extLst>
          </p:cNvPr>
          <p:cNvSpPr txBox="1">
            <a:spLocks/>
          </p:cNvSpPr>
          <p:nvPr/>
        </p:nvSpPr>
        <p:spPr>
          <a:xfrm>
            <a:off x="792387" y="1994234"/>
            <a:ext cx="6521939" cy="287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7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70000" indent="-270000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6000" indent="-162000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20000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542988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74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1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7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33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 sz="2933" dirty="0">
              <a:solidFill>
                <a:srgbClr val="5E89B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5F151-5008-AC45-9D49-3B23D1E8F1C3}"/>
              </a:ext>
            </a:extLst>
          </p:cNvPr>
          <p:cNvSpPr txBox="1"/>
          <p:nvPr/>
        </p:nvSpPr>
        <p:spPr>
          <a:xfrm>
            <a:off x="1458259" y="28089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en-GB" sz="3200">
              <a:latin typeface="Calibri Light" panose="020F03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7CD596-8E2F-58AC-AEBC-45056EF63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778"/>
            <a:ext cx="9833042" cy="1391499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E8C1205-22F1-75D4-BD83-8EBBAD5507CE}"/>
              </a:ext>
            </a:extLst>
          </p:cNvPr>
          <p:cNvSpPr txBox="1"/>
          <p:nvPr/>
        </p:nvSpPr>
        <p:spPr>
          <a:xfrm>
            <a:off x="0" y="2298357"/>
            <a:ext cx="3646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INCOSAI XXIV and INCOSAI XXV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INTOSAI Budget 2023-2025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INTOSAI Strategic Plan 2023-2028</a:t>
            </a:r>
          </a:p>
        </p:txBody>
      </p:sp>
    </p:spTree>
    <p:extLst>
      <p:ext uri="{BB962C8B-B14F-4D97-AF65-F5344CB8AC3E}">
        <p14:creationId xmlns:p14="http://schemas.microsoft.com/office/powerpoint/2010/main" val="2515569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:a16="http://schemas.microsoft.com/office/drawing/2014/main" id="{5D406313-A5AB-044D-AC73-ACD7F31E13F2}"/>
              </a:ext>
            </a:extLst>
          </p:cNvPr>
          <p:cNvSpPr txBox="1"/>
          <p:nvPr/>
        </p:nvSpPr>
        <p:spPr>
          <a:xfrm>
            <a:off x="10430933" y="18288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de-DE" sz="3200">
              <a:latin typeface="Calibri Light" panose="020F03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B7DA4F-CC8B-D447-84E7-0F9800EE7356}"/>
              </a:ext>
            </a:extLst>
          </p:cNvPr>
          <p:cNvSpPr txBox="1"/>
          <p:nvPr/>
        </p:nvSpPr>
        <p:spPr>
          <a:xfrm>
            <a:off x="2680043" y="33500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de-DE" sz="3200">
              <a:latin typeface="Calibri Light" panose="020F0302020204030204" pitchFamily="34" charset="0"/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7CD432C-668F-354A-BF8F-C1466E8B6471}"/>
              </a:ext>
            </a:extLst>
          </p:cNvPr>
          <p:cNvSpPr txBox="1">
            <a:spLocks/>
          </p:cNvSpPr>
          <p:nvPr/>
        </p:nvSpPr>
        <p:spPr>
          <a:xfrm>
            <a:off x="792387" y="1994234"/>
            <a:ext cx="6521939" cy="287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7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70000" indent="-270000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6000" indent="-162000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20000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542988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74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1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7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33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 sz="2933" dirty="0">
              <a:solidFill>
                <a:srgbClr val="5E89B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5F151-5008-AC45-9D49-3B23D1E8F1C3}"/>
              </a:ext>
            </a:extLst>
          </p:cNvPr>
          <p:cNvSpPr txBox="1"/>
          <p:nvPr/>
        </p:nvSpPr>
        <p:spPr>
          <a:xfrm>
            <a:off x="1458259" y="28089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en-GB" sz="3200">
              <a:latin typeface="Calibri Light" panose="020F03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7CD596-8E2F-58AC-AEBC-45056EF63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640140"/>
            <a:ext cx="9833042" cy="1391499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98943BC-B41B-9771-C698-76F52096EDE7}"/>
              </a:ext>
            </a:extLst>
          </p:cNvPr>
          <p:cNvSpPr txBox="1"/>
          <p:nvPr/>
        </p:nvSpPr>
        <p:spPr>
          <a:xfrm>
            <a:off x="7636476" y="4584357"/>
            <a:ext cx="364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INTOSAI Communication Strategy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FEB194-2220-B132-0F16-A09645E03DEB}"/>
              </a:ext>
            </a:extLst>
          </p:cNvPr>
          <p:cNvSpPr/>
          <p:nvPr/>
        </p:nvSpPr>
        <p:spPr>
          <a:xfrm>
            <a:off x="4878859" y="0"/>
            <a:ext cx="2434281" cy="2204185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4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>
            <a:extLst>
              <a:ext uri="{FF2B5EF4-FFF2-40B4-BE49-F238E27FC236}">
                <a16:creationId xmlns:a16="http://schemas.microsoft.com/office/drawing/2014/main" id="{5D406313-A5AB-044D-AC73-ACD7F31E13F2}"/>
              </a:ext>
            </a:extLst>
          </p:cNvPr>
          <p:cNvSpPr txBox="1"/>
          <p:nvPr/>
        </p:nvSpPr>
        <p:spPr>
          <a:xfrm>
            <a:off x="10430933" y="18288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de-DE" sz="3200">
              <a:latin typeface="Calibri Light" panose="020F03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B7DA4F-CC8B-D447-84E7-0F9800EE7356}"/>
              </a:ext>
            </a:extLst>
          </p:cNvPr>
          <p:cNvSpPr txBox="1"/>
          <p:nvPr/>
        </p:nvSpPr>
        <p:spPr>
          <a:xfrm>
            <a:off x="2680043" y="33500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de-DE" sz="3200">
              <a:latin typeface="Calibri Light" panose="020F0302020204030204" pitchFamily="34" charset="0"/>
            </a:endParaRPr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67CD432C-668F-354A-BF8F-C1466E8B6471}"/>
              </a:ext>
            </a:extLst>
          </p:cNvPr>
          <p:cNvSpPr txBox="1">
            <a:spLocks/>
          </p:cNvSpPr>
          <p:nvPr/>
        </p:nvSpPr>
        <p:spPr>
          <a:xfrm>
            <a:off x="792387" y="1994234"/>
            <a:ext cx="6521939" cy="28780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77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70000" indent="-270000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86000" indent="-162000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Symbol" pitchFamily="2" charset="2"/>
              <a:buChar char="-"/>
              <a:defRPr sz="20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720000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542988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74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1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7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33" indent="-171443" algn="l" defTabSz="68577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 sz="2933" dirty="0">
              <a:solidFill>
                <a:srgbClr val="5E89B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5F151-5008-AC45-9D49-3B23D1E8F1C3}"/>
              </a:ext>
            </a:extLst>
          </p:cNvPr>
          <p:cNvSpPr txBox="1"/>
          <p:nvPr/>
        </p:nvSpPr>
        <p:spPr>
          <a:xfrm>
            <a:off x="1458259" y="280894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0" tIns="62400" rIns="240000" rtlCol="0" anchor="t" anchorCtr="0">
            <a:normAutofit fontScale="25000" lnSpcReduction="20000"/>
          </a:bodyPr>
          <a:lstStyle/>
          <a:p>
            <a:pPr algn="l">
              <a:lnSpc>
                <a:spcPct val="90000"/>
              </a:lnSpc>
            </a:pPr>
            <a:endParaRPr lang="en-GB" sz="3200">
              <a:latin typeface="Calibri Light" panose="020F03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7CD596-8E2F-58AC-AEBC-45056EF63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45373"/>
            <a:ext cx="9833042" cy="1391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82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F6E89C-D8DF-A547-963E-E6A3B330A6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1" y="3215554"/>
            <a:ext cx="8485717" cy="833114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915058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Macintosh PowerPoint</Application>
  <PresentationFormat>Breitbild</PresentationFormat>
  <Paragraphs>14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INTOSAI General Secretariat</dc:creator>
  <cp:lastModifiedBy>Baumgartner Herbert</cp:lastModifiedBy>
  <cp:revision>272</cp:revision>
  <cp:lastPrinted>2023-08-31T10:21:07Z</cp:lastPrinted>
  <dcterms:created xsi:type="dcterms:W3CDTF">2021-11-09T11:05:25Z</dcterms:created>
  <dcterms:modified xsi:type="dcterms:W3CDTF">2023-09-27T06:54:43Z</dcterms:modified>
</cp:coreProperties>
</file>