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Barlow" panose="020B0604020202020204" charset="0"/>
      <p:regular r:id="rId12"/>
      <p:bold r:id="rId13"/>
      <p:italic r:id="rId14"/>
      <p:boldItalic r:id="rId15"/>
    </p:embeddedFont>
    <p:embeddedFont>
      <p:font typeface="Barlow Bold" panose="020B0604020202020204" charset="0"/>
      <p:regular r:id="rId16"/>
    </p:embeddedFont>
    <p:embeddedFont>
      <p:font typeface="Barlow Semi-Bold" panose="020B0604020202020204" charset="0"/>
      <p:regular r:id="rId17"/>
    </p:embeddedFont>
    <p:embeddedFont>
      <p:font typeface="Barlow SemiCondensed" panose="020B060402020202020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DM Sans" panose="020B0604020202020204" charset="0"/>
      <p:regular r:id="rId23"/>
      <p:bold r:id="rId24"/>
      <p:italic r:id="rId25"/>
      <p:boldItalic r:id="rId26"/>
    </p:embeddedFont>
    <p:embeddedFont>
      <p:font typeface="DM Sans Bold" panose="020B0604020202020204" charset="0"/>
      <p:regular r:id="rId27"/>
    </p:embeddedFont>
    <p:embeddedFont>
      <p:font typeface="DM Sans Italics" panose="020B0604020202020204" charset="0"/>
      <p:regular r:id="rId28"/>
    </p:embeddedFont>
    <p:embeddedFont>
      <p:font typeface="Playfair Display" panose="020B0604020202020204" charset="0"/>
      <p:regular r:id="rId29"/>
      <p:bold r:id="rId30"/>
      <p:italic r:id="rId31"/>
      <p:boldItalic r:id="rId32"/>
    </p:embeddedFont>
    <p:embeddedFont>
      <p:font typeface="Public Sans" panose="020B0604020202020204" charset="0"/>
      <p:regular r:id="rId33"/>
    </p:embeddedFont>
    <p:embeddedFont>
      <p:font typeface="Public Sans Bold" panose="020B0604020202020204" charset="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2A11ED-BCF6-4621-9013-654B2401CBEA}" v="45" dt="2023-09-29T07:14:53.7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9" Type="http://schemas.microsoft.com/office/2016/11/relationships/changesInfo" Target="changesInfos/changesInfo1.xml"/><Relationship Id="rId21" Type="http://schemas.openxmlformats.org/officeDocument/2006/relationships/font" Target="fonts/font10.fntdata"/><Relationship Id="rId34" Type="http://schemas.openxmlformats.org/officeDocument/2006/relationships/font" Target="fonts/font23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font" Target="fonts/font2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. Gaurav Kumar" userId="987911be-8858-4ee1-901a-f357611d2350" providerId="ADAL" clId="{3D2A11ED-BCF6-4621-9013-654B2401CBEA}"/>
    <pc:docChg chg="undo custSel modSld">
      <pc:chgData name="Dr. Gaurav Kumar" userId="987911be-8858-4ee1-901a-f357611d2350" providerId="ADAL" clId="{3D2A11ED-BCF6-4621-9013-654B2401CBEA}" dt="2023-09-29T07:14:53.776" v="50" actId="14100"/>
      <pc:docMkLst>
        <pc:docMk/>
      </pc:docMkLst>
      <pc:sldChg chg="addSp modSp mod">
        <pc:chgData name="Dr. Gaurav Kumar" userId="987911be-8858-4ee1-901a-f357611d2350" providerId="ADAL" clId="{3D2A11ED-BCF6-4621-9013-654B2401CBEA}" dt="2023-09-29T07:14:53.776" v="50" actId="14100"/>
        <pc:sldMkLst>
          <pc:docMk/>
          <pc:sldMk cId="0" sldId="262"/>
        </pc:sldMkLst>
        <pc:spChg chg="mod">
          <ac:chgData name="Dr. Gaurav Kumar" userId="987911be-8858-4ee1-901a-f357611d2350" providerId="ADAL" clId="{3D2A11ED-BCF6-4621-9013-654B2401CBEA}" dt="2023-09-29T07:14:31.754" v="45" actId="14100"/>
          <ac:spMkLst>
            <pc:docMk/>
            <pc:sldMk cId="0" sldId="262"/>
            <ac:spMk id="16" creationId="{00000000-0000-0000-0000-000000000000}"/>
          </ac:spMkLst>
        </pc:spChg>
        <pc:spChg chg="mod">
          <ac:chgData name="Dr. Gaurav Kumar" userId="987911be-8858-4ee1-901a-f357611d2350" providerId="ADAL" clId="{3D2A11ED-BCF6-4621-9013-654B2401CBEA}" dt="2023-09-29T07:13:47.464" v="39" actId="14100"/>
          <ac:spMkLst>
            <pc:docMk/>
            <pc:sldMk cId="0" sldId="262"/>
            <ac:spMk id="17" creationId="{00000000-0000-0000-0000-000000000000}"/>
          </ac:spMkLst>
        </pc:spChg>
        <pc:spChg chg="mod">
          <ac:chgData name="Dr. Gaurav Kumar" userId="987911be-8858-4ee1-901a-f357611d2350" providerId="ADAL" clId="{3D2A11ED-BCF6-4621-9013-654B2401CBEA}" dt="2023-09-29T07:14:40.821" v="47" actId="14100"/>
          <ac:spMkLst>
            <pc:docMk/>
            <pc:sldMk cId="0" sldId="262"/>
            <ac:spMk id="18" creationId="{00000000-0000-0000-0000-000000000000}"/>
          </ac:spMkLst>
        </pc:spChg>
        <pc:spChg chg="mod">
          <ac:chgData name="Dr. Gaurav Kumar" userId="987911be-8858-4ee1-901a-f357611d2350" providerId="ADAL" clId="{3D2A11ED-BCF6-4621-9013-654B2401CBEA}" dt="2023-09-29T07:14:22.112" v="43" actId="1076"/>
          <ac:spMkLst>
            <pc:docMk/>
            <pc:sldMk cId="0" sldId="262"/>
            <ac:spMk id="21" creationId="{00000000-0000-0000-0000-000000000000}"/>
          </ac:spMkLst>
        </pc:spChg>
        <pc:spChg chg="mod">
          <ac:chgData name="Dr. Gaurav Kumar" userId="987911be-8858-4ee1-901a-f357611d2350" providerId="ADAL" clId="{3D2A11ED-BCF6-4621-9013-654B2401CBEA}" dt="2023-09-29T07:13:02.959" v="29" actId="164"/>
          <ac:spMkLst>
            <pc:docMk/>
            <pc:sldMk cId="0" sldId="262"/>
            <ac:spMk id="22" creationId="{00000000-0000-0000-0000-000000000000}"/>
          </ac:spMkLst>
        </pc:spChg>
        <pc:spChg chg="mod">
          <ac:chgData name="Dr. Gaurav Kumar" userId="987911be-8858-4ee1-901a-f357611d2350" providerId="ADAL" clId="{3D2A11ED-BCF6-4621-9013-654B2401CBEA}" dt="2023-09-29T07:13:58.461" v="40" actId="164"/>
          <ac:spMkLst>
            <pc:docMk/>
            <pc:sldMk cId="0" sldId="262"/>
            <ac:spMk id="36" creationId="{00000000-0000-0000-0000-000000000000}"/>
          </ac:spMkLst>
        </pc:spChg>
        <pc:spChg chg="mod">
          <ac:chgData name="Dr. Gaurav Kumar" userId="987911be-8858-4ee1-901a-f357611d2350" providerId="ADAL" clId="{3D2A11ED-BCF6-4621-9013-654B2401CBEA}" dt="2023-09-29T07:14:53.776" v="50" actId="14100"/>
          <ac:spMkLst>
            <pc:docMk/>
            <pc:sldMk cId="0" sldId="262"/>
            <ac:spMk id="37" creationId="{00000000-0000-0000-0000-000000000000}"/>
          </ac:spMkLst>
        </pc:spChg>
        <pc:spChg chg="mod">
          <ac:chgData name="Dr. Gaurav Kumar" userId="987911be-8858-4ee1-901a-f357611d2350" providerId="ADAL" clId="{3D2A11ED-BCF6-4621-9013-654B2401CBEA}" dt="2023-09-29T07:13:14.857" v="32" actId="1076"/>
          <ac:spMkLst>
            <pc:docMk/>
            <pc:sldMk cId="0" sldId="262"/>
            <ac:spMk id="45" creationId="{00000000-0000-0000-0000-000000000000}"/>
          </ac:spMkLst>
        </pc:spChg>
        <pc:grpChg chg="mod">
          <ac:chgData name="Dr. Gaurav Kumar" userId="987911be-8858-4ee1-901a-f357611d2350" providerId="ADAL" clId="{3D2A11ED-BCF6-4621-9013-654B2401CBEA}" dt="2023-09-29T07:13:02.959" v="29" actId="164"/>
          <ac:grpSpMkLst>
            <pc:docMk/>
            <pc:sldMk cId="0" sldId="262"/>
            <ac:grpSpMk id="19" creationId="{00000000-0000-0000-0000-000000000000}"/>
          </ac:grpSpMkLst>
        </pc:grpChg>
        <pc:grpChg chg="mod">
          <ac:chgData name="Dr. Gaurav Kumar" userId="987911be-8858-4ee1-901a-f357611d2350" providerId="ADAL" clId="{3D2A11ED-BCF6-4621-9013-654B2401CBEA}" dt="2023-09-29T07:14:46.737" v="48" actId="1076"/>
          <ac:grpSpMkLst>
            <pc:docMk/>
            <pc:sldMk cId="0" sldId="262"/>
            <ac:grpSpMk id="23" creationId="{00000000-0000-0000-0000-000000000000}"/>
          </ac:grpSpMkLst>
        </pc:grpChg>
        <pc:grpChg chg="mod">
          <ac:chgData name="Dr. Gaurav Kumar" userId="987911be-8858-4ee1-901a-f357611d2350" providerId="ADAL" clId="{3D2A11ED-BCF6-4621-9013-654B2401CBEA}" dt="2023-09-29T07:14:51.463" v="49" actId="1076"/>
          <ac:grpSpMkLst>
            <pc:docMk/>
            <pc:sldMk cId="0" sldId="262"/>
            <ac:grpSpMk id="28" creationId="{00000000-0000-0000-0000-000000000000}"/>
          </ac:grpSpMkLst>
        </pc:grpChg>
        <pc:grpChg chg="mod">
          <ac:chgData name="Dr. Gaurav Kumar" userId="987911be-8858-4ee1-901a-f357611d2350" providerId="ADAL" clId="{3D2A11ED-BCF6-4621-9013-654B2401CBEA}" dt="2023-09-29T07:13:58.461" v="40" actId="164"/>
          <ac:grpSpMkLst>
            <pc:docMk/>
            <pc:sldMk cId="0" sldId="262"/>
            <ac:grpSpMk id="33" creationId="{00000000-0000-0000-0000-000000000000}"/>
          </ac:grpSpMkLst>
        </pc:grpChg>
        <pc:grpChg chg="add mod">
          <ac:chgData name="Dr. Gaurav Kumar" userId="987911be-8858-4ee1-901a-f357611d2350" providerId="ADAL" clId="{3D2A11ED-BCF6-4621-9013-654B2401CBEA}" dt="2023-09-29T07:14:28.083" v="44" actId="1076"/>
          <ac:grpSpMkLst>
            <pc:docMk/>
            <pc:sldMk cId="0" sldId="262"/>
            <ac:grpSpMk id="48" creationId="{2BD364A1-51A5-8713-E225-5BFBAA23772A}"/>
          </ac:grpSpMkLst>
        </pc:grpChg>
        <pc:grpChg chg="add mod">
          <ac:chgData name="Dr. Gaurav Kumar" userId="987911be-8858-4ee1-901a-f357611d2350" providerId="ADAL" clId="{3D2A11ED-BCF6-4621-9013-654B2401CBEA}" dt="2023-09-29T07:14:37.051" v="46" actId="1076"/>
          <ac:grpSpMkLst>
            <pc:docMk/>
            <pc:sldMk cId="0" sldId="262"/>
            <ac:grpSpMk id="49" creationId="{6D3A8306-B381-8E51-3A7E-8682BBEF6E56}"/>
          </ac:grpSpMkLst>
        </pc:grpChg>
      </pc:sldChg>
      <pc:sldChg chg="addSp delSp modSp mod">
        <pc:chgData name="Dr. Gaurav Kumar" userId="987911be-8858-4ee1-901a-f357611d2350" providerId="ADAL" clId="{3D2A11ED-BCF6-4621-9013-654B2401CBEA}" dt="2023-09-29T07:12:30.781" v="27" actId="1076"/>
        <pc:sldMkLst>
          <pc:docMk/>
          <pc:sldMk cId="0" sldId="264"/>
        </pc:sldMkLst>
        <pc:spChg chg="mod">
          <ac:chgData name="Dr. Gaurav Kumar" userId="987911be-8858-4ee1-901a-f357611d2350" providerId="ADAL" clId="{3D2A11ED-BCF6-4621-9013-654B2401CBEA}" dt="2023-09-29T07:11:59.270" v="22" actId="14100"/>
          <ac:spMkLst>
            <pc:docMk/>
            <pc:sldMk cId="0" sldId="264"/>
            <ac:spMk id="21" creationId="{00000000-0000-0000-0000-000000000000}"/>
          </ac:spMkLst>
        </pc:spChg>
        <pc:spChg chg="mod">
          <ac:chgData name="Dr. Gaurav Kumar" userId="987911be-8858-4ee1-901a-f357611d2350" providerId="ADAL" clId="{3D2A11ED-BCF6-4621-9013-654B2401CBEA}" dt="2023-09-29T07:11:59.270" v="22" actId="14100"/>
          <ac:spMkLst>
            <pc:docMk/>
            <pc:sldMk cId="0" sldId="264"/>
            <ac:spMk id="23" creationId="{00000000-0000-0000-0000-000000000000}"/>
          </ac:spMkLst>
        </pc:spChg>
        <pc:spChg chg="mod">
          <ac:chgData name="Dr. Gaurav Kumar" userId="987911be-8858-4ee1-901a-f357611d2350" providerId="ADAL" clId="{3D2A11ED-BCF6-4621-9013-654B2401CBEA}" dt="2023-09-29T07:11:59.270" v="22" actId="14100"/>
          <ac:spMkLst>
            <pc:docMk/>
            <pc:sldMk cId="0" sldId="264"/>
            <ac:spMk id="25" creationId="{00000000-0000-0000-0000-000000000000}"/>
          </ac:spMkLst>
        </pc:spChg>
        <pc:spChg chg="mod">
          <ac:chgData name="Dr. Gaurav Kumar" userId="987911be-8858-4ee1-901a-f357611d2350" providerId="ADAL" clId="{3D2A11ED-BCF6-4621-9013-654B2401CBEA}" dt="2023-09-29T07:11:59.270" v="22" actId="14100"/>
          <ac:spMkLst>
            <pc:docMk/>
            <pc:sldMk cId="0" sldId="264"/>
            <ac:spMk id="27" creationId="{00000000-0000-0000-0000-000000000000}"/>
          </ac:spMkLst>
        </pc:spChg>
        <pc:spChg chg="mod">
          <ac:chgData name="Dr. Gaurav Kumar" userId="987911be-8858-4ee1-901a-f357611d2350" providerId="ADAL" clId="{3D2A11ED-BCF6-4621-9013-654B2401CBEA}" dt="2023-09-29T07:11:59.270" v="22" actId="14100"/>
          <ac:spMkLst>
            <pc:docMk/>
            <pc:sldMk cId="0" sldId="264"/>
            <ac:spMk id="29" creationId="{00000000-0000-0000-0000-000000000000}"/>
          </ac:spMkLst>
        </pc:spChg>
        <pc:spChg chg="del">
          <ac:chgData name="Dr. Gaurav Kumar" userId="987911be-8858-4ee1-901a-f357611d2350" providerId="ADAL" clId="{3D2A11ED-BCF6-4621-9013-654B2401CBEA}" dt="2023-09-29T07:10:55.901" v="16" actId="478"/>
          <ac:spMkLst>
            <pc:docMk/>
            <pc:sldMk cId="0" sldId="264"/>
            <ac:spMk id="31" creationId="{00000000-0000-0000-0000-000000000000}"/>
          </ac:spMkLst>
        </pc:spChg>
        <pc:spChg chg="mod">
          <ac:chgData name="Dr. Gaurav Kumar" userId="987911be-8858-4ee1-901a-f357611d2350" providerId="ADAL" clId="{3D2A11ED-BCF6-4621-9013-654B2401CBEA}" dt="2023-09-29T07:11:59.270" v="22" actId="14100"/>
          <ac:spMkLst>
            <pc:docMk/>
            <pc:sldMk cId="0" sldId="264"/>
            <ac:spMk id="32" creationId="{00000000-0000-0000-0000-000000000000}"/>
          </ac:spMkLst>
        </pc:spChg>
        <pc:spChg chg="mod">
          <ac:chgData name="Dr. Gaurav Kumar" userId="987911be-8858-4ee1-901a-f357611d2350" providerId="ADAL" clId="{3D2A11ED-BCF6-4621-9013-654B2401CBEA}" dt="2023-09-29T07:11:59.270" v="22" actId="14100"/>
          <ac:spMkLst>
            <pc:docMk/>
            <pc:sldMk cId="0" sldId="264"/>
            <ac:spMk id="33" creationId="{00000000-0000-0000-0000-000000000000}"/>
          </ac:spMkLst>
        </pc:spChg>
        <pc:spChg chg="mod">
          <ac:chgData name="Dr. Gaurav Kumar" userId="987911be-8858-4ee1-901a-f357611d2350" providerId="ADAL" clId="{3D2A11ED-BCF6-4621-9013-654B2401CBEA}" dt="2023-09-29T07:11:59.270" v="22" actId="14100"/>
          <ac:spMkLst>
            <pc:docMk/>
            <pc:sldMk cId="0" sldId="264"/>
            <ac:spMk id="34" creationId="{00000000-0000-0000-0000-000000000000}"/>
          </ac:spMkLst>
        </pc:spChg>
        <pc:spChg chg="mod">
          <ac:chgData name="Dr. Gaurav Kumar" userId="987911be-8858-4ee1-901a-f357611d2350" providerId="ADAL" clId="{3D2A11ED-BCF6-4621-9013-654B2401CBEA}" dt="2023-09-29T07:11:59.270" v="22" actId="14100"/>
          <ac:spMkLst>
            <pc:docMk/>
            <pc:sldMk cId="0" sldId="264"/>
            <ac:spMk id="35" creationId="{00000000-0000-0000-0000-000000000000}"/>
          </ac:spMkLst>
        </pc:spChg>
        <pc:spChg chg="del mod">
          <ac:chgData name="Dr. Gaurav Kumar" userId="987911be-8858-4ee1-901a-f357611d2350" providerId="ADAL" clId="{3D2A11ED-BCF6-4621-9013-654B2401CBEA}" dt="2023-09-29T07:10:51.743" v="13" actId="478"/>
          <ac:spMkLst>
            <pc:docMk/>
            <pc:sldMk cId="0" sldId="264"/>
            <ac:spMk id="36" creationId="{00000000-0000-0000-0000-000000000000}"/>
          </ac:spMkLst>
        </pc:spChg>
        <pc:spChg chg="del">
          <ac:chgData name="Dr. Gaurav Kumar" userId="987911be-8858-4ee1-901a-f357611d2350" providerId="ADAL" clId="{3D2A11ED-BCF6-4621-9013-654B2401CBEA}" dt="2023-09-29T07:08:22.584" v="0" actId="478"/>
          <ac:spMkLst>
            <pc:docMk/>
            <pc:sldMk cId="0" sldId="264"/>
            <ac:spMk id="37" creationId="{00000000-0000-0000-0000-000000000000}"/>
          </ac:spMkLst>
        </pc:spChg>
        <pc:spChg chg="del">
          <ac:chgData name="Dr. Gaurav Kumar" userId="987911be-8858-4ee1-901a-f357611d2350" providerId="ADAL" clId="{3D2A11ED-BCF6-4621-9013-654B2401CBEA}" dt="2023-09-29T07:08:26.272" v="1" actId="478"/>
          <ac:spMkLst>
            <pc:docMk/>
            <pc:sldMk cId="0" sldId="264"/>
            <ac:spMk id="38" creationId="{00000000-0000-0000-0000-000000000000}"/>
          </ac:spMkLst>
        </pc:spChg>
        <pc:spChg chg="mod">
          <ac:chgData name="Dr. Gaurav Kumar" userId="987911be-8858-4ee1-901a-f357611d2350" providerId="ADAL" clId="{3D2A11ED-BCF6-4621-9013-654B2401CBEA}" dt="2023-09-29T07:10:31.723" v="8" actId="1076"/>
          <ac:spMkLst>
            <pc:docMk/>
            <pc:sldMk cId="0" sldId="264"/>
            <ac:spMk id="39" creationId="{00000000-0000-0000-0000-000000000000}"/>
          </ac:spMkLst>
        </pc:spChg>
        <pc:spChg chg="mod">
          <ac:chgData name="Dr. Gaurav Kumar" userId="987911be-8858-4ee1-901a-f357611d2350" providerId="ADAL" clId="{3D2A11ED-BCF6-4621-9013-654B2401CBEA}" dt="2023-09-29T07:10:36.316" v="9" actId="1076"/>
          <ac:spMkLst>
            <pc:docMk/>
            <pc:sldMk cId="0" sldId="264"/>
            <ac:spMk id="40" creationId="{00000000-0000-0000-0000-000000000000}"/>
          </ac:spMkLst>
        </pc:spChg>
        <pc:spChg chg="mod">
          <ac:chgData name="Dr. Gaurav Kumar" userId="987911be-8858-4ee1-901a-f357611d2350" providerId="ADAL" clId="{3D2A11ED-BCF6-4621-9013-654B2401CBEA}" dt="2023-09-29T07:10:42.679" v="10" actId="1076"/>
          <ac:spMkLst>
            <pc:docMk/>
            <pc:sldMk cId="0" sldId="264"/>
            <ac:spMk id="41" creationId="{00000000-0000-0000-0000-000000000000}"/>
          </ac:spMkLst>
        </pc:spChg>
        <pc:spChg chg="mod">
          <ac:chgData name="Dr. Gaurav Kumar" userId="987911be-8858-4ee1-901a-f357611d2350" providerId="ADAL" clId="{3D2A11ED-BCF6-4621-9013-654B2401CBEA}" dt="2023-09-29T07:10:46.388" v="11" actId="1076"/>
          <ac:spMkLst>
            <pc:docMk/>
            <pc:sldMk cId="0" sldId="264"/>
            <ac:spMk id="42" creationId="{00000000-0000-0000-0000-000000000000}"/>
          </ac:spMkLst>
        </pc:spChg>
        <pc:spChg chg="mod">
          <ac:chgData name="Dr. Gaurav Kumar" userId="987911be-8858-4ee1-901a-f357611d2350" providerId="ADAL" clId="{3D2A11ED-BCF6-4621-9013-654B2401CBEA}" dt="2023-09-29T07:12:21.128" v="25" actId="1076"/>
          <ac:spMkLst>
            <pc:docMk/>
            <pc:sldMk cId="0" sldId="264"/>
            <ac:spMk id="43" creationId="{00000000-0000-0000-0000-000000000000}"/>
          </ac:spMkLst>
        </pc:spChg>
        <pc:spChg chg="mod">
          <ac:chgData name="Dr. Gaurav Kumar" userId="987911be-8858-4ee1-901a-f357611d2350" providerId="ADAL" clId="{3D2A11ED-BCF6-4621-9013-654B2401CBEA}" dt="2023-09-29T07:12:17.118" v="24" actId="1076"/>
          <ac:spMkLst>
            <pc:docMk/>
            <pc:sldMk cId="0" sldId="264"/>
            <ac:spMk id="44" creationId="{00000000-0000-0000-0000-000000000000}"/>
          </ac:spMkLst>
        </pc:spChg>
        <pc:spChg chg="mod">
          <ac:chgData name="Dr. Gaurav Kumar" userId="987911be-8858-4ee1-901a-f357611d2350" providerId="ADAL" clId="{3D2A11ED-BCF6-4621-9013-654B2401CBEA}" dt="2023-09-29T07:12:27.203" v="26" actId="1076"/>
          <ac:spMkLst>
            <pc:docMk/>
            <pc:sldMk cId="0" sldId="264"/>
            <ac:spMk id="45" creationId="{00000000-0000-0000-0000-000000000000}"/>
          </ac:spMkLst>
        </pc:spChg>
        <pc:spChg chg="mod">
          <ac:chgData name="Dr. Gaurav Kumar" userId="987911be-8858-4ee1-901a-f357611d2350" providerId="ADAL" clId="{3D2A11ED-BCF6-4621-9013-654B2401CBEA}" dt="2023-09-29T07:12:30.781" v="27" actId="1076"/>
          <ac:spMkLst>
            <pc:docMk/>
            <pc:sldMk cId="0" sldId="264"/>
            <ac:spMk id="46" creationId="{00000000-0000-0000-0000-000000000000}"/>
          </ac:spMkLst>
        </pc:spChg>
        <pc:grpChg chg="add del mod">
          <ac:chgData name="Dr. Gaurav Kumar" userId="987911be-8858-4ee1-901a-f357611d2350" providerId="ADAL" clId="{3D2A11ED-BCF6-4621-9013-654B2401CBEA}" dt="2023-09-29T07:12:07.743" v="23" actId="14100"/>
          <ac:grpSpMkLst>
            <pc:docMk/>
            <pc:sldMk cId="0" sldId="264"/>
            <ac:grpSpMk id="16" creationId="{00000000-0000-0000-0000-000000000000}"/>
          </ac:grpSpMkLst>
        </pc:grpChg>
        <pc:grpChg chg="del">
          <ac:chgData name="Dr. Gaurav Kumar" userId="987911be-8858-4ee1-901a-f357611d2350" providerId="ADAL" clId="{3D2A11ED-BCF6-4621-9013-654B2401CBEA}" dt="2023-09-29T07:10:55.901" v="16" actId="478"/>
          <ac:grpSpMkLst>
            <pc:docMk/>
            <pc:sldMk cId="0" sldId="264"/>
            <ac:grpSpMk id="30" creationId="{00000000-0000-0000-0000-000000000000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svg"/><Relationship Id="rId3" Type="http://schemas.openxmlformats.org/officeDocument/2006/relationships/image" Target="../media/image14.svg"/><Relationship Id="rId7" Type="http://schemas.openxmlformats.org/officeDocument/2006/relationships/image" Target="../media/image44.svg"/><Relationship Id="rId12" Type="http://schemas.openxmlformats.org/officeDocument/2006/relationships/image" Target="../media/image49.png"/><Relationship Id="rId17" Type="http://schemas.openxmlformats.org/officeDocument/2006/relationships/image" Target="../media/image54.svg"/><Relationship Id="rId2" Type="http://schemas.openxmlformats.org/officeDocument/2006/relationships/image" Target="../media/image2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8.svg"/><Relationship Id="rId5" Type="http://schemas.openxmlformats.org/officeDocument/2006/relationships/image" Target="../media/image15.svg"/><Relationship Id="rId15" Type="http://schemas.openxmlformats.org/officeDocument/2006/relationships/image" Target="../media/image52.svg"/><Relationship Id="rId10" Type="http://schemas.openxmlformats.org/officeDocument/2006/relationships/image" Target="../media/image47.png"/><Relationship Id="rId4" Type="http://schemas.openxmlformats.org/officeDocument/2006/relationships/image" Target="../media/image4.png"/><Relationship Id="rId9" Type="http://schemas.openxmlformats.org/officeDocument/2006/relationships/image" Target="../media/image46.svg"/><Relationship Id="rId1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svg"/><Relationship Id="rId7" Type="http://schemas.openxmlformats.org/officeDocument/2006/relationships/image" Target="../media/image1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4.sv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20.png"/><Relationship Id="rId5" Type="http://schemas.openxmlformats.org/officeDocument/2006/relationships/image" Target="../media/image15.svg"/><Relationship Id="rId10" Type="http://schemas.openxmlformats.org/officeDocument/2006/relationships/image" Target="../media/image19.svg"/><Relationship Id="rId4" Type="http://schemas.openxmlformats.org/officeDocument/2006/relationships/image" Target="../media/image4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4.sv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4.svg"/><Relationship Id="rId7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15.svg"/><Relationship Id="rId10" Type="http://schemas.openxmlformats.org/officeDocument/2006/relationships/image" Target="../media/image28.png"/><Relationship Id="rId4" Type="http://schemas.openxmlformats.org/officeDocument/2006/relationships/image" Target="../media/image4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4.svg"/><Relationship Id="rId7" Type="http://schemas.openxmlformats.org/officeDocument/2006/relationships/image" Target="../media/image3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15.sv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image" Target="../media/image39.png"/><Relationship Id="rId3" Type="http://schemas.openxmlformats.org/officeDocument/2006/relationships/image" Target="../media/image14.svg"/><Relationship Id="rId7" Type="http://schemas.openxmlformats.org/officeDocument/2006/relationships/image" Target="../media/image34.svg"/><Relationship Id="rId12" Type="http://schemas.openxmlformats.org/officeDocument/2006/relationships/image" Target="../media/image38.svg"/><Relationship Id="rId2" Type="http://schemas.openxmlformats.org/officeDocument/2006/relationships/image" Target="../media/image2.png"/><Relationship Id="rId16" Type="http://schemas.openxmlformats.org/officeDocument/2006/relationships/image" Target="../media/image4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7.png"/><Relationship Id="rId5" Type="http://schemas.openxmlformats.org/officeDocument/2006/relationships/image" Target="../media/image15.svg"/><Relationship Id="rId15" Type="http://schemas.openxmlformats.org/officeDocument/2006/relationships/image" Target="../media/image41.png"/><Relationship Id="rId10" Type="http://schemas.openxmlformats.org/officeDocument/2006/relationships/image" Target="../media/image36.svg"/><Relationship Id="rId4" Type="http://schemas.openxmlformats.org/officeDocument/2006/relationships/image" Target="../media/image4.png"/><Relationship Id="rId9" Type="http://schemas.openxmlformats.org/officeDocument/2006/relationships/image" Target="../media/image35.png"/><Relationship Id="rId14" Type="http://schemas.openxmlformats.org/officeDocument/2006/relationships/image" Target="../media/image4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0974" y="-67884"/>
            <a:ext cx="17437026" cy="10354884"/>
            <a:chOff x="0" y="0"/>
            <a:chExt cx="23249368" cy="13806511"/>
          </a:xfrm>
        </p:grpSpPr>
        <p:sp>
          <p:nvSpPr>
            <p:cNvPr id="3" name="AutoShape 3"/>
            <p:cNvSpPr/>
            <p:nvPr/>
          </p:nvSpPr>
          <p:spPr>
            <a:xfrm flipV="1">
              <a:off x="236976" y="6110198"/>
              <a:ext cx="21640792" cy="51345"/>
            </a:xfrm>
            <a:prstGeom prst="line">
              <a:avLst/>
            </a:prstGeom>
            <a:ln w="12700" cap="flat">
              <a:solidFill>
                <a:srgbClr val="2B2C3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O"/>
            </a:p>
          </p:txBody>
        </p:sp>
        <p:sp>
          <p:nvSpPr>
            <p:cNvPr id="4" name="Freeform 4"/>
            <p:cNvSpPr/>
            <p:nvPr/>
          </p:nvSpPr>
          <p:spPr>
            <a:xfrm>
              <a:off x="12809305" y="10248190"/>
              <a:ext cx="10440063" cy="3558322"/>
            </a:xfrm>
            <a:custGeom>
              <a:avLst/>
              <a:gdLst/>
              <a:ahLst/>
              <a:cxnLst/>
              <a:rect l="l" t="t" r="r" b="b"/>
              <a:pathLst>
                <a:path w="10440063" h="3558322">
                  <a:moveTo>
                    <a:pt x="0" y="0"/>
                  </a:moveTo>
                  <a:lnTo>
                    <a:pt x="10440063" y="0"/>
                  </a:lnTo>
                  <a:lnTo>
                    <a:pt x="10440063" y="3558321"/>
                  </a:lnTo>
                  <a:lnTo>
                    <a:pt x="0" y="35583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IO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207878" y="6424142"/>
              <a:ext cx="21640800" cy="8395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200"/>
                </a:lnSpc>
                <a:spcBef>
                  <a:spcPct val="0"/>
                </a:spcBef>
              </a:pPr>
              <a:r>
                <a:rPr lang="en-US" sz="3714" spc="843">
                  <a:solidFill>
                    <a:srgbClr val="2B2C30"/>
                  </a:solidFill>
                  <a:latin typeface="Public Sans Bold"/>
                </a:rPr>
                <a:t>UPDATE AND WAY FORWARD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466725"/>
              <a:ext cx="21877776" cy="55124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250"/>
                </a:lnSpc>
              </a:pPr>
              <a:r>
                <a:rPr lang="en-US" sz="16758" spc="83">
                  <a:solidFill>
                    <a:srgbClr val="2B2C30"/>
                  </a:solidFill>
                  <a:latin typeface="Playfair Display"/>
                </a:rPr>
                <a:t>Knowledge Sharing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1832931"/>
              <a:ext cx="10483247" cy="11277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50"/>
                </a:lnSpc>
              </a:pPr>
              <a:endParaRPr/>
            </a:p>
            <a:p>
              <a:pPr>
                <a:lnSpc>
                  <a:spcPts val="3450"/>
                </a:lnSpc>
              </a:pPr>
              <a:r>
                <a:rPr lang="en-US" sz="2300">
                  <a:solidFill>
                    <a:srgbClr val="2B2C30"/>
                  </a:solidFill>
                  <a:latin typeface="Public Sans"/>
                </a:rPr>
                <a:t>04 October 2023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2483928" y="-1763293"/>
            <a:ext cx="4705411" cy="12050293"/>
            <a:chOff x="859220" y="1448062"/>
            <a:chExt cx="6273881" cy="16067057"/>
          </a:xfrm>
        </p:grpSpPr>
        <p:sp>
          <p:nvSpPr>
            <p:cNvPr id="9" name="Freeform 9"/>
            <p:cNvSpPr/>
            <p:nvPr/>
          </p:nvSpPr>
          <p:spPr>
            <a:xfrm rot="-2454813">
              <a:off x="859220" y="1448062"/>
              <a:ext cx="6273881" cy="4964208"/>
            </a:xfrm>
            <a:custGeom>
              <a:avLst/>
              <a:gdLst/>
              <a:ahLst/>
              <a:cxnLst/>
              <a:rect l="l" t="t" r="r" b="b"/>
              <a:pathLst>
                <a:path w="6273881" h="4964208">
                  <a:moveTo>
                    <a:pt x="0" y="0"/>
                  </a:moveTo>
                  <a:lnTo>
                    <a:pt x="6273880" y="0"/>
                  </a:lnTo>
                  <a:lnTo>
                    <a:pt x="6273880" y="4964209"/>
                  </a:lnTo>
                  <a:lnTo>
                    <a:pt x="0" y="49642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O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3640356" y="14287825"/>
              <a:ext cx="1371600" cy="3227294"/>
            </a:xfrm>
            <a:custGeom>
              <a:avLst/>
              <a:gdLst/>
              <a:ahLst/>
              <a:cxnLst/>
              <a:rect l="l" t="t" r="r" b="b"/>
              <a:pathLst>
                <a:path w="1371600" h="3227294">
                  <a:moveTo>
                    <a:pt x="0" y="0"/>
                  </a:moveTo>
                  <a:lnTo>
                    <a:pt x="1371600" y="0"/>
                  </a:lnTo>
                  <a:lnTo>
                    <a:pt x="1371600" y="3227294"/>
                  </a:lnTo>
                  <a:lnTo>
                    <a:pt x="0" y="3227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O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3640356" y="11055535"/>
              <a:ext cx="1371600" cy="3227294"/>
            </a:xfrm>
            <a:custGeom>
              <a:avLst/>
              <a:gdLst/>
              <a:ahLst/>
              <a:cxnLst/>
              <a:rect l="l" t="t" r="r" b="b"/>
              <a:pathLst>
                <a:path w="1371600" h="3227294">
                  <a:moveTo>
                    <a:pt x="0" y="0"/>
                  </a:moveTo>
                  <a:lnTo>
                    <a:pt x="1371600" y="0"/>
                  </a:lnTo>
                  <a:lnTo>
                    <a:pt x="1371600" y="3227294"/>
                  </a:lnTo>
                  <a:lnTo>
                    <a:pt x="0" y="3227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O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3640356" y="7828241"/>
              <a:ext cx="1371600" cy="3227294"/>
            </a:xfrm>
            <a:custGeom>
              <a:avLst/>
              <a:gdLst/>
              <a:ahLst/>
              <a:cxnLst/>
              <a:rect l="l" t="t" r="r" b="b"/>
              <a:pathLst>
                <a:path w="1371600" h="3227294">
                  <a:moveTo>
                    <a:pt x="0" y="0"/>
                  </a:moveTo>
                  <a:lnTo>
                    <a:pt x="1371600" y="0"/>
                  </a:lnTo>
                  <a:lnTo>
                    <a:pt x="1371600" y="3227294"/>
                  </a:lnTo>
                  <a:lnTo>
                    <a:pt x="0" y="3227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O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3640356" y="4600947"/>
              <a:ext cx="1371600" cy="3227294"/>
            </a:xfrm>
            <a:custGeom>
              <a:avLst/>
              <a:gdLst/>
              <a:ahLst/>
              <a:cxnLst/>
              <a:rect l="l" t="t" r="r" b="b"/>
              <a:pathLst>
                <a:path w="1371600" h="3227294">
                  <a:moveTo>
                    <a:pt x="0" y="0"/>
                  </a:moveTo>
                  <a:lnTo>
                    <a:pt x="1371600" y="0"/>
                  </a:lnTo>
                  <a:lnTo>
                    <a:pt x="1371600" y="3227294"/>
                  </a:lnTo>
                  <a:lnTo>
                    <a:pt x="0" y="3227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O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3801092" y="2185472"/>
              <a:ext cx="1371600" cy="3227294"/>
            </a:xfrm>
            <a:custGeom>
              <a:avLst/>
              <a:gdLst/>
              <a:ahLst/>
              <a:cxnLst/>
              <a:rect l="l" t="t" r="r" b="b"/>
              <a:pathLst>
                <a:path w="1371600" h="3227294">
                  <a:moveTo>
                    <a:pt x="0" y="0"/>
                  </a:moveTo>
                  <a:lnTo>
                    <a:pt x="1371600" y="0"/>
                  </a:lnTo>
                  <a:lnTo>
                    <a:pt x="1371600" y="3227294"/>
                  </a:lnTo>
                  <a:lnTo>
                    <a:pt x="0" y="3227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O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5935295" y="-1819099"/>
            <a:ext cx="4705411" cy="14274640"/>
            <a:chOff x="859220" y="0"/>
            <a:chExt cx="6273881" cy="19032856"/>
          </a:xfrm>
        </p:grpSpPr>
        <p:sp>
          <p:nvSpPr>
            <p:cNvPr id="16" name="Freeform 16"/>
            <p:cNvSpPr/>
            <p:nvPr/>
          </p:nvSpPr>
          <p:spPr>
            <a:xfrm rot="-2454813">
              <a:off x="859220" y="14068648"/>
              <a:ext cx="6273881" cy="4964208"/>
            </a:xfrm>
            <a:custGeom>
              <a:avLst/>
              <a:gdLst/>
              <a:ahLst/>
              <a:cxnLst/>
              <a:rect l="l" t="t" r="r" b="b"/>
              <a:pathLst>
                <a:path w="6273881" h="4964208">
                  <a:moveTo>
                    <a:pt x="0" y="0"/>
                  </a:moveTo>
                  <a:lnTo>
                    <a:pt x="6273880" y="0"/>
                  </a:lnTo>
                  <a:lnTo>
                    <a:pt x="6273880" y="4964208"/>
                  </a:lnTo>
                  <a:lnTo>
                    <a:pt x="0" y="4964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O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3152198" y="12914173"/>
              <a:ext cx="1371600" cy="3227294"/>
            </a:xfrm>
            <a:custGeom>
              <a:avLst/>
              <a:gdLst/>
              <a:ahLst/>
              <a:cxnLst/>
              <a:rect l="l" t="t" r="r" b="b"/>
              <a:pathLst>
                <a:path w="1371600" h="3227294">
                  <a:moveTo>
                    <a:pt x="0" y="0"/>
                  </a:moveTo>
                  <a:lnTo>
                    <a:pt x="1371600" y="0"/>
                  </a:lnTo>
                  <a:lnTo>
                    <a:pt x="1371600" y="3227294"/>
                  </a:lnTo>
                  <a:lnTo>
                    <a:pt x="0" y="3227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O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3152198" y="9681882"/>
              <a:ext cx="1371600" cy="3227294"/>
            </a:xfrm>
            <a:custGeom>
              <a:avLst/>
              <a:gdLst/>
              <a:ahLst/>
              <a:cxnLst/>
              <a:rect l="l" t="t" r="r" b="b"/>
              <a:pathLst>
                <a:path w="1371600" h="3227294">
                  <a:moveTo>
                    <a:pt x="0" y="0"/>
                  </a:moveTo>
                  <a:lnTo>
                    <a:pt x="1371600" y="0"/>
                  </a:lnTo>
                  <a:lnTo>
                    <a:pt x="1371600" y="3227294"/>
                  </a:lnTo>
                  <a:lnTo>
                    <a:pt x="0" y="3227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O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3152198" y="6454588"/>
              <a:ext cx="1371600" cy="3227294"/>
            </a:xfrm>
            <a:custGeom>
              <a:avLst/>
              <a:gdLst/>
              <a:ahLst/>
              <a:cxnLst/>
              <a:rect l="l" t="t" r="r" b="b"/>
              <a:pathLst>
                <a:path w="1371600" h="3227294">
                  <a:moveTo>
                    <a:pt x="0" y="0"/>
                  </a:moveTo>
                  <a:lnTo>
                    <a:pt x="1371600" y="0"/>
                  </a:lnTo>
                  <a:lnTo>
                    <a:pt x="1371600" y="3227294"/>
                  </a:lnTo>
                  <a:lnTo>
                    <a:pt x="0" y="3227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O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3152198" y="3227294"/>
              <a:ext cx="1371600" cy="3227294"/>
            </a:xfrm>
            <a:custGeom>
              <a:avLst/>
              <a:gdLst/>
              <a:ahLst/>
              <a:cxnLst/>
              <a:rect l="l" t="t" r="r" b="b"/>
              <a:pathLst>
                <a:path w="1371600" h="3227294">
                  <a:moveTo>
                    <a:pt x="0" y="0"/>
                  </a:moveTo>
                  <a:lnTo>
                    <a:pt x="1371600" y="0"/>
                  </a:lnTo>
                  <a:lnTo>
                    <a:pt x="1371600" y="3227294"/>
                  </a:lnTo>
                  <a:lnTo>
                    <a:pt x="0" y="3227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O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3152198" y="0"/>
              <a:ext cx="1371600" cy="3227294"/>
            </a:xfrm>
            <a:custGeom>
              <a:avLst/>
              <a:gdLst/>
              <a:ahLst/>
              <a:cxnLst/>
              <a:rect l="l" t="t" r="r" b="b"/>
              <a:pathLst>
                <a:path w="1371600" h="3227294">
                  <a:moveTo>
                    <a:pt x="0" y="0"/>
                  </a:moveTo>
                  <a:lnTo>
                    <a:pt x="1371600" y="0"/>
                  </a:lnTo>
                  <a:lnTo>
                    <a:pt x="1371600" y="3227294"/>
                  </a:lnTo>
                  <a:lnTo>
                    <a:pt x="0" y="3227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O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454813">
            <a:off x="-2483928" y="-1763293"/>
            <a:ext cx="4705411" cy="3723156"/>
          </a:xfrm>
          <a:custGeom>
            <a:avLst/>
            <a:gdLst/>
            <a:ahLst/>
            <a:cxnLst/>
            <a:rect l="l" t="t" r="r" b="b"/>
            <a:pathLst>
              <a:path w="4705411" h="3723156">
                <a:moveTo>
                  <a:pt x="0" y="0"/>
                </a:moveTo>
                <a:lnTo>
                  <a:pt x="4705410" y="0"/>
                </a:lnTo>
                <a:lnTo>
                  <a:pt x="4705410" y="3723157"/>
                </a:lnTo>
                <a:lnTo>
                  <a:pt x="0" y="37231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O"/>
          </a:p>
        </p:txBody>
      </p:sp>
      <p:sp>
        <p:nvSpPr>
          <p:cNvPr id="3" name="Freeform 3"/>
          <p:cNvSpPr/>
          <p:nvPr/>
        </p:nvSpPr>
        <p:spPr>
          <a:xfrm rot="-2454813">
            <a:off x="15935295" y="8732386"/>
            <a:ext cx="4705411" cy="3723156"/>
          </a:xfrm>
          <a:custGeom>
            <a:avLst/>
            <a:gdLst/>
            <a:ahLst/>
            <a:cxnLst/>
            <a:rect l="l" t="t" r="r" b="b"/>
            <a:pathLst>
              <a:path w="4705411" h="3723156">
                <a:moveTo>
                  <a:pt x="0" y="0"/>
                </a:moveTo>
                <a:lnTo>
                  <a:pt x="4705410" y="0"/>
                </a:lnTo>
                <a:lnTo>
                  <a:pt x="4705410" y="3723156"/>
                </a:lnTo>
                <a:lnTo>
                  <a:pt x="0" y="37231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O"/>
          </a:p>
        </p:txBody>
      </p:sp>
      <p:sp>
        <p:nvSpPr>
          <p:cNvPr id="4" name="Freeform 4"/>
          <p:cNvSpPr/>
          <p:nvPr/>
        </p:nvSpPr>
        <p:spPr>
          <a:xfrm>
            <a:off x="17655029" y="7866529"/>
            <a:ext cx="1028700" cy="2420471"/>
          </a:xfrm>
          <a:custGeom>
            <a:avLst/>
            <a:gdLst/>
            <a:ahLst/>
            <a:cxnLst/>
            <a:rect l="l" t="t" r="r" b="b"/>
            <a:pathLst>
              <a:path w="1028700" h="2420471">
                <a:moveTo>
                  <a:pt x="0" y="0"/>
                </a:moveTo>
                <a:lnTo>
                  <a:pt x="1028700" y="0"/>
                </a:lnTo>
                <a:lnTo>
                  <a:pt x="1028700" y="2420471"/>
                </a:lnTo>
                <a:lnTo>
                  <a:pt x="0" y="24204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O"/>
          </a:p>
        </p:txBody>
      </p:sp>
      <p:sp>
        <p:nvSpPr>
          <p:cNvPr id="5" name="Freeform 5"/>
          <p:cNvSpPr/>
          <p:nvPr/>
        </p:nvSpPr>
        <p:spPr>
          <a:xfrm>
            <a:off x="-398075" y="7866529"/>
            <a:ext cx="1028700" cy="2420471"/>
          </a:xfrm>
          <a:custGeom>
            <a:avLst/>
            <a:gdLst/>
            <a:ahLst/>
            <a:cxnLst/>
            <a:rect l="l" t="t" r="r" b="b"/>
            <a:pathLst>
              <a:path w="1028700" h="2420471">
                <a:moveTo>
                  <a:pt x="0" y="0"/>
                </a:moveTo>
                <a:lnTo>
                  <a:pt x="1028700" y="0"/>
                </a:lnTo>
                <a:lnTo>
                  <a:pt x="1028700" y="2420471"/>
                </a:lnTo>
                <a:lnTo>
                  <a:pt x="0" y="24204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O"/>
          </a:p>
        </p:txBody>
      </p:sp>
      <p:sp>
        <p:nvSpPr>
          <p:cNvPr id="6" name="Freeform 6"/>
          <p:cNvSpPr/>
          <p:nvPr/>
        </p:nvSpPr>
        <p:spPr>
          <a:xfrm>
            <a:off x="17655029" y="5442312"/>
            <a:ext cx="1028700" cy="2420471"/>
          </a:xfrm>
          <a:custGeom>
            <a:avLst/>
            <a:gdLst/>
            <a:ahLst/>
            <a:cxnLst/>
            <a:rect l="l" t="t" r="r" b="b"/>
            <a:pathLst>
              <a:path w="1028700" h="2420471">
                <a:moveTo>
                  <a:pt x="0" y="0"/>
                </a:moveTo>
                <a:lnTo>
                  <a:pt x="1028700" y="0"/>
                </a:lnTo>
                <a:lnTo>
                  <a:pt x="1028700" y="2420470"/>
                </a:lnTo>
                <a:lnTo>
                  <a:pt x="0" y="24204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O"/>
          </a:p>
        </p:txBody>
      </p:sp>
      <p:sp>
        <p:nvSpPr>
          <p:cNvPr id="7" name="Freeform 7"/>
          <p:cNvSpPr/>
          <p:nvPr/>
        </p:nvSpPr>
        <p:spPr>
          <a:xfrm>
            <a:off x="-398075" y="5442312"/>
            <a:ext cx="1028700" cy="2420471"/>
          </a:xfrm>
          <a:custGeom>
            <a:avLst/>
            <a:gdLst/>
            <a:ahLst/>
            <a:cxnLst/>
            <a:rect l="l" t="t" r="r" b="b"/>
            <a:pathLst>
              <a:path w="1028700" h="2420471">
                <a:moveTo>
                  <a:pt x="0" y="0"/>
                </a:moveTo>
                <a:lnTo>
                  <a:pt x="1028700" y="0"/>
                </a:lnTo>
                <a:lnTo>
                  <a:pt x="1028700" y="2420470"/>
                </a:lnTo>
                <a:lnTo>
                  <a:pt x="0" y="24204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O"/>
          </a:p>
        </p:txBody>
      </p:sp>
      <p:sp>
        <p:nvSpPr>
          <p:cNvPr id="8" name="Freeform 8"/>
          <p:cNvSpPr/>
          <p:nvPr/>
        </p:nvSpPr>
        <p:spPr>
          <a:xfrm>
            <a:off x="17655029" y="3021841"/>
            <a:ext cx="1028700" cy="2420471"/>
          </a:xfrm>
          <a:custGeom>
            <a:avLst/>
            <a:gdLst/>
            <a:ahLst/>
            <a:cxnLst/>
            <a:rect l="l" t="t" r="r" b="b"/>
            <a:pathLst>
              <a:path w="1028700" h="2420471">
                <a:moveTo>
                  <a:pt x="0" y="0"/>
                </a:moveTo>
                <a:lnTo>
                  <a:pt x="1028700" y="0"/>
                </a:lnTo>
                <a:lnTo>
                  <a:pt x="1028700" y="2420471"/>
                </a:lnTo>
                <a:lnTo>
                  <a:pt x="0" y="24204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O"/>
          </a:p>
        </p:txBody>
      </p:sp>
      <p:sp>
        <p:nvSpPr>
          <p:cNvPr id="9" name="Freeform 9"/>
          <p:cNvSpPr/>
          <p:nvPr/>
        </p:nvSpPr>
        <p:spPr>
          <a:xfrm>
            <a:off x="-398075" y="3021841"/>
            <a:ext cx="1028700" cy="2420471"/>
          </a:xfrm>
          <a:custGeom>
            <a:avLst/>
            <a:gdLst/>
            <a:ahLst/>
            <a:cxnLst/>
            <a:rect l="l" t="t" r="r" b="b"/>
            <a:pathLst>
              <a:path w="1028700" h="2420471">
                <a:moveTo>
                  <a:pt x="0" y="0"/>
                </a:moveTo>
                <a:lnTo>
                  <a:pt x="1028700" y="0"/>
                </a:lnTo>
                <a:lnTo>
                  <a:pt x="1028700" y="2420471"/>
                </a:lnTo>
                <a:lnTo>
                  <a:pt x="0" y="24204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O"/>
          </a:p>
        </p:txBody>
      </p:sp>
      <p:sp>
        <p:nvSpPr>
          <p:cNvPr id="10" name="Freeform 10"/>
          <p:cNvSpPr/>
          <p:nvPr/>
        </p:nvSpPr>
        <p:spPr>
          <a:xfrm>
            <a:off x="17655029" y="601371"/>
            <a:ext cx="1028700" cy="2420471"/>
          </a:xfrm>
          <a:custGeom>
            <a:avLst/>
            <a:gdLst/>
            <a:ahLst/>
            <a:cxnLst/>
            <a:rect l="l" t="t" r="r" b="b"/>
            <a:pathLst>
              <a:path w="1028700" h="2420471">
                <a:moveTo>
                  <a:pt x="0" y="0"/>
                </a:moveTo>
                <a:lnTo>
                  <a:pt x="1028700" y="0"/>
                </a:lnTo>
                <a:lnTo>
                  <a:pt x="1028700" y="2420470"/>
                </a:lnTo>
                <a:lnTo>
                  <a:pt x="0" y="24204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O"/>
          </a:p>
        </p:txBody>
      </p:sp>
      <p:sp>
        <p:nvSpPr>
          <p:cNvPr id="11" name="Freeform 11"/>
          <p:cNvSpPr/>
          <p:nvPr/>
        </p:nvSpPr>
        <p:spPr>
          <a:xfrm>
            <a:off x="-398075" y="601371"/>
            <a:ext cx="1028700" cy="2420471"/>
          </a:xfrm>
          <a:custGeom>
            <a:avLst/>
            <a:gdLst/>
            <a:ahLst/>
            <a:cxnLst/>
            <a:rect l="l" t="t" r="r" b="b"/>
            <a:pathLst>
              <a:path w="1028700" h="2420471">
                <a:moveTo>
                  <a:pt x="0" y="0"/>
                </a:moveTo>
                <a:lnTo>
                  <a:pt x="1028700" y="0"/>
                </a:lnTo>
                <a:lnTo>
                  <a:pt x="1028700" y="2420470"/>
                </a:lnTo>
                <a:lnTo>
                  <a:pt x="0" y="24204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O"/>
          </a:p>
        </p:txBody>
      </p:sp>
      <p:sp>
        <p:nvSpPr>
          <p:cNvPr id="12" name="Freeform 12"/>
          <p:cNvSpPr/>
          <p:nvPr/>
        </p:nvSpPr>
        <p:spPr>
          <a:xfrm>
            <a:off x="17655029" y="-1819100"/>
            <a:ext cx="1028700" cy="2420471"/>
          </a:xfrm>
          <a:custGeom>
            <a:avLst/>
            <a:gdLst/>
            <a:ahLst/>
            <a:cxnLst/>
            <a:rect l="l" t="t" r="r" b="b"/>
            <a:pathLst>
              <a:path w="1028700" h="2420471">
                <a:moveTo>
                  <a:pt x="0" y="0"/>
                </a:moveTo>
                <a:lnTo>
                  <a:pt x="1028700" y="0"/>
                </a:lnTo>
                <a:lnTo>
                  <a:pt x="1028700" y="2420471"/>
                </a:lnTo>
                <a:lnTo>
                  <a:pt x="0" y="24204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O"/>
          </a:p>
        </p:txBody>
      </p:sp>
      <p:sp>
        <p:nvSpPr>
          <p:cNvPr id="13" name="Freeform 13"/>
          <p:cNvSpPr/>
          <p:nvPr/>
        </p:nvSpPr>
        <p:spPr>
          <a:xfrm>
            <a:off x="-398075" y="-1819100"/>
            <a:ext cx="1028700" cy="2420471"/>
          </a:xfrm>
          <a:custGeom>
            <a:avLst/>
            <a:gdLst/>
            <a:ahLst/>
            <a:cxnLst/>
            <a:rect l="l" t="t" r="r" b="b"/>
            <a:pathLst>
              <a:path w="1028700" h="2420471">
                <a:moveTo>
                  <a:pt x="0" y="0"/>
                </a:moveTo>
                <a:lnTo>
                  <a:pt x="1028700" y="0"/>
                </a:lnTo>
                <a:lnTo>
                  <a:pt x="1028700" y="2420471"/>
                </a:lnTo>
                <a:lnTo>
                  <a:pt x="0" y="24204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O"/>
          </a:p>
        </p:txBody>
      </p:sp>
      <p:grpSp>
        <p:nvGrpSpPr>
          <p:cNvPr id="14" name="Group 14"/>
          <p:cNvGrpSpPr/>
          <p:nvPr/>
        </p:nvGrpSpPr>
        <p:grpSpPr>
          <a:xfrm>
            <a:off x="1209527" y="897809"/>
            <a:ext cx="19432706" cy="14450722"/>
            <a:chOff x="0" y="0"/>
            <a:chExt cx="25910283" cy="14450722"/>
          </a:xfrm>
        </p:grpSpPr>
        <p:sp>
          <p:nvSpPr>
            <p:cNvPr id="15" name="AutoShape 15"/>
            <p:cNvSpPr/>
            <p:nvPr/>
          </p:nvSpPr>
          <p:spPr>
            <a:xfrm rot="2535986">
              <a:off x="20082484" y="2351161"/>
              <a:ext cx="1688622" cy="0"/>
            </a:xfrm>
            <a:prstGeom prst="line">
              <a:avLst/>
            </a:prstGeom>
            <a:ln w="38100" cap="flat">
              <a:solidFill>
                <a:srgbClr val="3C5679"/>
              </a:solidFill>
              <a:prstDash val="sys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O"/>
            </a:p>
          </p:txBody>
        </p:sp>
        <p:sp>
          <p:nvSpPr>
            <p:cNvPr id="16" name="AutoShape 16"/>
            <p:cNvSpPr/>
            <p:nvPr/>
          </p:nvSpPr>
          <p:spPr>
            <a:xfrm rot="-3206679">
              <a:off x="20328783" y="8839968"/>
              <a:ext cx="1224278" cy="0"/>
            </a:xfrm>
            <a:prstGeom prst="line">
              <a:avLst/>
            </a:prstGeom>
            <a:ln w="38100" cap="flat">
              <a:solidFill>
                <a:srgbClr val="3C5679"/>
              </a:solidFill>
              <a:prstDash val="sys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O"/>
            </a:p>
          </p:txBody>
        </p:sp>
        <p:grpSp>
          <p:nvGrpSpPr>
            <p:cNvPr id="17" name="Group 17"/>
            <p:cNvGrpSpPr>
              <a:grpSpLocks noChangeAspect="1"/>
            </p:cNvGrpSpPr>
            <p:nvPr/>
          </p:nvGrpSpPr>
          <p:grpSpPr>
            <a:xfrm>
              <a:off x="19254550" y="2336052"/>
              <a:ext cx="6655733" cy="6655733"/>
              <a:chOff x="0" y="0"/>
              <a:chExt cx="1708150" cy="170815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FFB2A6"/>
              </a:solidFill>
            </p:spPr>
            <p:txBody>
              <a:bodyPr/>
              <a:lstStyle/>
              <a:p>
                <a:endParaRPr lang="en-IO"/>
              </a:p>
            </p:txBody>
          </p:sp>
        </p:grpSp>
        <p:grpSp>
          <p:nvGrpSpPr>
            <p:cNvPr id="19" name="Group 19"/>
            <p:cNvGrpSpPr>
              <a:grpSpLocks noChangeAspect="1"/>
            </p:cNvGrpSpPr>
            <p:nvPr/>
          </p:nvGrpSpPr>
          <p:grpSpPr>
            <a:xfrm>
              <a:off x="18546039" y="0"/>
              <a:ext cx="2242106" cy="2241908"/>
              <a:chOff x="0" y="0"/>
              <a:chExt cx="14400530" cy="14399261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4400530" cy="14399261"/>
              </a:xfrm>
              <a:custGeom>
                <a:avLst/>
                <a:gdLst/>
                <a:ahLst/>
                <a:cxnLst/>
                <a:rect l="l" t="t" r="r" b="b"/>
                <a:pathLst>
                  <a:path w="14400530" h="14399261">
                    <a:moveTo>
                      <a:pt x="7199630" y="0"/>
                    </a:moveTo>
                    <a:cubicBezTo>
                      <a:pt x="3223260" y="0"/>
                      <a:pt x="0" y="3223260"/>
                      <a:pt x="0" y="7199630"/>
                    </a:cubicBezTo>
                    <a:cubicBezTo>
                      <a:pt x="0" y="11176001"/>
                      <a:pt x="3223260" y="14399261"/>
                      <a:pt x="7199630" y="14399261"/>
                    </a:cubicBezTo>
                    <a:lnTo>
                      <a:pt x="14399261" y="14399261"/>
                    </a:lnTo>
                    <a:lnTo>
                      <a:pt x="14399261" y="7199630"/>
                    </a:lnTo>
                    <a:cubicBezTo>
                      <a:pt x="14400530" y="3223260"/>
                      <a:pt x="11176000" y="0"/>
                      <a:pt x="7199630" y="0"/>
                    </a:cubicBezTo>
                    <a:close/>
                  </a:path>
                </a:pathLst>
              </a:custGeom>
              <a:solidFill>
                <a:srgbClr val="33A685"/>
              </a:solidFill>
            </p:spPr>
            <p:txBody>
              <a:bodyPr/>
              <a:lstStyle/>
              <a:p>
                <a:endParaRPr lang="en-IO"/>
              </a:p>
            </p:txBody>
          </p:sp>
        </p:grpSp>
        <p:grpSp>
          <p:nvGrpSpPr>
            <p:cNvPr id="21" name="Group 21"/>
            <p:cNvGrpSpPr>
              <a:grpSpLocks noChangeAspect="1"/>
            </p:cNvGrpSpPr>
            <p:nvPr/>
          </p:nvGrpSpPr>
          <p:grpSpPr>
            <a:xfrm rot="-5400000">
              <a:off x="18545940" y="9079837"/>
              <a:ext cx="2242106" cy="2241908"/>
              <a:chOff x="0" y="0"/>
              <a:chExt cx="14400530" cy="14399261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4400530" cy="14399261"/>
              </a:xfrm>
              <a:custGeom>
                <a:avLst/>
                <a:gdLst/>
                <a:ahLst/>
                <a:cxnLst/>
                <a:rect l="l" t="t" r="r" b="b"/>
                <a:pathLst>
                  <a:path w="14400530" h="14399261">
                    <a:moveTo>
                      <a:pt x="7199630" y="0"/>
                    </a:moveTo>
                    <a:cubicBezTo>
                      <a:pt x="3223260" y="0"/>
                      <a:pt x="0" y="3223260"/>
                      <a:pt x="0" y="7199630"/>
                    </a:cubicBezTo>
                    <a:cubicBezTo>
                      <a:pt x="0" y="11176001"/>
                      <a:pt x="3223260" y="14399261"/>
                      <a:pt x="7199630" y="14399261"/>
                    </a:cubicBezTo>
                    <a:lnTo>
                      <a:pt x="14399261" y="14399261"/>
                    </a:lnTo>
                    <a:lnTo>
                      <a:pt x="14399261" y="7199630"/>
                    </a:lnTo>
                    <a:cubicBezTo>
                      <a:pt x="14400530" y="3223260"/>
                      <a:pt x="11176000" y="0"/>
                      <a:pt x="7199630" y="0"/>
                    </a:cubicBezTo>
                    <a:close/>
                  </a:path>
                </a:pathLst>
              </a:custGeom>
              <a:solidFill>
                <a:srgbClr val="33A685"/>
              </a:solidFill>
            </p:spPr>
            <p:txBody>
              <a:bodyPr/>
              <a:lstStyle/>
              <a:p>
                <a:endParaRPr lang="en-IO"/>
              </a:p>
            </p:txBody>
          </p:sp>
        </p:grpSp>
        <p:sp>
          <p:nvSpPr>
            <p:cNvPr id="23" name="AutoShape 23"/>
            <p:cNvSpPr/>
            <p:nvPr/>
          </p:nvSpPr>
          <p:spPr>
            <a:xfrm>
              <a:off x="18806970" y="5644868"/>
              <a:ext cx="447581" cy="0"/>
            </a:xfrm>
            <a:prstGeom prst="line">
              <a:avLst/>
            </a:prstGeom>
            <a:ln w="38100" cap="flat">
              <a:solidFill>
                <a:srgbClr val="3C5679"/>
              </a:solidFill>
              <a:prstDash val="sys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O"/>
            </a:p>
          </p:txBody>
        </p:sp>
        <p:grpSp>
          <p:nvGrpSpPr>
            <p:cNvPr id="24" name="Group 24"/>
            <p:cNvGrpSpPr>
              <a:grpSpLocks noChangeAspect="1"/>
            </p:cNvGrpSpPr>
            <p:nvPr/>
          </p:nvGrpSpPr>
          <p:grpSpPr>
            <a:xfrm rot="-2700000">
              <a:off x="16162331" y="4542895"/>
              <a:ext cx="2242106" cy="2241908"/>
              <a:chOff x="0" y="0"/>
              <a:chExt cx="14400530" cy="14399261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14400530" cy="14399261"/>
              </a:xfrm>
              <a:custGeom>
                <a:avLst/>
                <a:gdLst/>
                <a:ahLst/>
                <a:cxnLst/>
                <a:rect l="l" t="t" r="r" b="b"/>
                <a:pathLst>
                  <a:path w="14400530" h="14399261">
                    <a:moveTo>
                      <a:pt x="7199630" y="0"/>
                    </a:moveTo>
                    <a:cubicBezTo>
                      <a:pt x="3223260" y="0"/>
                      <a:pt x="0" y="3223260"/>
                      <a:pt x="0" y="7199630"/>
                    </a:cubicBezTo>
                    <a:cubicBezTo>
                      <a:pt x="0" y="11176001"/>
                      <a:pt x="3223260" y="14399261"/>
                      <a:pt x="7199630" y="14399261"/>
                    </a:cubicBezTo>
                    <a:lnTo>
                      <a:pt x="14399261" y="14399261"/>
                    </a:lnTo>
                    <a:lnTo>
                      <a:pt x="14399261" y="7199630"/>
                    </a:lnTo>
                    <a:cubicBezTo>
                      <a:pt x="14400530" y="3223260"/>
                      <a:pt x="11176000" y="0"/>
                      <a:pt x="7199630" y="0"/>
                    </a:cubicBezTo>
                    <a:close/>
                  </a:path>
                </a:pathLst>
              </a:custGeom>
              <a:solidFill>
                <a:srgbClr val="33A685"/>
              </a:solidFill>
            </p:spPr>
            <p:txBody>
              <a:bodyPr/>
              <a:lstStyle/>
              <a:p>
                <a:endParaRPr lang="en-IO"/>
              </a:p>
            </p:txBody>
          </p:sp>
        </p:grpSp>
        <p:sp>
          <p:nvSpPr>
            <p:cNvPr id="26" name="Freeform 26"/>
            <p:cNvSpPr/>
            <p:nvPr/>
          </p:nvSpPr>
          <p:spPr>
            <a:xfrm rot="3931759">
              <a:off x="15224860" y="1273946"/>
              <a:ext cx="2265395" cy="3359330"/>
            </a:xfrm>
            <a:custGeom>
              <a:avLst/>
              <a:gdLst/>
              <a:ahLst/>
              <a:cxnLst/>
              <a:rect l="l" t="t" r="r" b="b"/>
              <a:pathLst>
                <a:path w="2265395" h="3359330">
                  <a:moveTo>
                    <a:pt x="0" y="0"/>
                  </a:moveTo>
                  <a:lnTo>
                    <a:pt x="2265395" y="0"/>
                  </a:lnTo>
                  <a:lnTo>
                    <a:pt x="2265395" y="3359331"/>
                  </a:lnTo>
                  <a:lnTo>
                    <a:pt x="0" y="33593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O"/>
            </a:p>
          </p:txBody>
        </p:sp>
        <p:sp>
          <p:nvSpPr>
            <p:cNvPr id="27" name="Freeform 27"/>
            <p:cNvSpPr/>
            <p:nvPr/>
          </p:nvSpPr>
          <p:spPr>
            <a:xfrm rot="3931759">
              <a:off x="15224860" y="7915464"/>
              <a:ext cx="2265395" cy="3359330"/>
            </a:xfrm>
            <a:custGeom>
              <a:avLst/>
              <a:gdLst/>
              <a:ahLst/>
              <a:cxnLst/>
              <a:rect l="l" t="t" r="r" b="b"/>
              <a:pathLst>
                <a:path w="2265395" h="3359330">
                  <a:moveTo>
                    <a:pt x="0" y="0"/>
                  </a:moveTo>
                  <a:lnTo>
                    <a:pt x="2265395" y="0"/>
                  </a:lnTo>
                  <a:lnTo>
                    <a:pt x="2265395" y="3359331"/>
                  </a:lnTo>
                  <a:lnTo>
                    <a:pt x="0" y="33593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O"/>
            </a:p>
          </p:txBody>
        </p:sp>
        <p:grpSp>
          <p:nvGrpSpPr>
            <p:cNvPr id="28" name="Group 28"/>
            <p:cNvGrpSpPr/>
            <p:nvPr/>
          </p:nvGrpSpPr>
          <p:grpSpPr>
            <a:xfrm>
              <a:off x="14866497" y="1216125"/>
              <a:ext cx="2239855" cy="2239855"/>
              <a:chOff x="0" y="0"/>
              <a:chExt cx="8128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3A685"/>
              </a:solidFill>
            </p:spPr>
            <p:txBody>
              <a:bodyPr/>
              <a:lstStyle/>
              <a:p>
                <a:endParaRPr lang="en-IO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endParaRPr/>
              </a:p>
            </p:txBody>
          </p:sp>
        </p:grpSp>
        <p:grpSp>
          <p:nvGrpSpPr>
            <p:cNvPr id="31" name="Group 31"/>
            <p:cNvGrpSpPr/>
            <p:nvPr/>
          </p:nvGrpSpPr>
          <p:grpSpPr>
            <a:xfrm>
              <a:off x="14866497" y="7754454"/>
              <a:ext cx="2239855" cy="2239855"/>
              <a:chOff x="0" y="0"/>
              <a:chExt cx="812800" cy="8128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3A685"/>
              </a:solidFill>
            </p:spPr>
            <p:txBody>
              <a:bodyPr/>
              <a:lstStyle/>
              <a:p>
                <a:endParaRPr lang="en-IO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endParaRPr/>
              </a:p>
            </p:txBody>
          </p:sp>
        </p:grpSp>
        <p:sp>
          <p:nvSpPr>
            <p:cNvPr id="34" name="AutoShape 34"/>
            <p:cNvSpPr/>
            <p:nvPr/>
          </p:nvSpPr>
          <p:spPr>
            <a:xfrm rot="1606334">
              <a:off x="16828918" y="3483816"/>
              <a:ext cx="2940377" cy="0"/>
            </a:xfrm>
            <a:prstGeom prst="line">
              <a:avLst/>
            </a:prstGeom>
            <a:ln w="38100" cap="flat">
              <a:solidFill>
                <a:srgbClr val="3C5679"/>
              </a:solidFill>
              <a:prstDash val="sys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O"/>
            </a:p>
          </p:txBody>
        </p:sp>
        <p:sp>
          <p:nvSpPr>
            <p:cNvPr id="35" name="AutoShape 35"/>
            <p:cNvSpPr/>
            <p:nvPr/>
          </p:nvSpPr>
          <p:spPr>
            <a:xfrm rot="-1557212">
              <a:off x="16847959" y="7732934"/>
              <a:ext cx="2888928" cy="0"/>
            </a:xfrm>
            <a:prstGeom prst="line">
              <a:avLst/>
            </a:prstGeom>
            <a:ln w="38100" cap="flat">
              <a:solidFill>
                <a:srgbClr val="3C5679"/>
              </a:solidFill>
              <a:prstDash val="sys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O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19241023" y="579153"/>
              <a:ext cx="852137" cy="1083799"/>
            </a:xfrm>
            <a:custGeom>
              <a:avLst/>
              <a:gdLst/>
              <a:ahLst/>
              <a:cxnLst/>
              <a:rect l="l" t="t" r="r" b="b"/>
              <a:pathLst>
                <a:path w="852137" h="1083799">
                  <a:moveTo>
                    <a:pt x="0" y="0"/>
                  </a:moveTo>
                  <a:lnTo>
                    <a:pt x="852137" y="0"/>
                  </a:lnTo>
                  <a:lnTo>
                    <a:pt x="852137" y="1083799"/>
                  </a:lnTo>
                  <a:lnTo>
                    <a:pt x="0" y="10837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O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15442652" y="1792280"/>
              <a:ext cx="1087545" cy="1087545"/>
            </a:xfrm>
            <a:custGeom>
              <a:avLst/>
              <a:gdLst/>
              <a:ahLst/>
              <a:cxnLst/>
              <a:rect l="l" t="t" r="r" b="b"/>
              <a:pathLst>
                <a:path w="1087545" h="1087545">
                  <a:moveTo>
                    <a:pt x="0" y="0"/>
                  </a:moveTo>
                  <a:lnTo>
                    <a:pt x="1087545" y="0"/>
                  </a:lnTo>
                  <a:lnTo>
                    <a:pt x="1087545" y="1087545"/>
                  </a:lnTo>
                  <a:lnTo>
                    <a:pt x="0" y="108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O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16636444" y="5016909"/>
              <a:ext cx="1294019" cy="1294019"/>
            </a:xfrm>
            <a:custGeom>
              <a:avLst/>
              <a:gdLst/>
              <a:ahLst/>
              <a:cxnLst/>
              <a:rect l="l" t="t" r="r" b="b"/>
              <a:pathLst>
                <a:path w="1294019" h="1294019">
                  <a:moveTo>
                    <a:pt x="0" y="0"/>
                  </a:moveTo>
                  <a:lnTo>
                    <a:pt x="1294019" y="0"/>
                  </a:lnTo>
                  <a:lnTo>
                    <a:pt x="1294019" y="1294019"/>
                  </a:lnTo>
                  <a:lnTo>
                    <a:pt x="0" y="12940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O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15400884" y="8288841"/>
              <a:ext cx="1171081" cy="1171081"/>
            </a:xfrm>
            <a:custGeom>
              <a:avLst/>
              <a:gdLst/>
              <a:ahLst/>
              <a:cxnLst/>
              <a:rect l="l" t="t" r="r" b="b"/>
              <a:pathLst>
                <a:path w="1171081" h="1171081">
                  <a:moveTo>
                    <a:pt x="0" y="0"/>
                  </a:moveTo>
                  <a:lnTo>
                    <a:pt x="1171081" y="0"/>
                  </a:lnTo>
                  <a:lnTo>
                    <a:pt x="1171081" y="1171080"/>
                  </a:lnTo>
                  <a:lnTo>
                    <a:pt x="0" y="11710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O"/>
            </a:p>
          </p:txBody>
        </p:sp>
        <p:sp>
          <p:nvSpPr>
            <p:cNvPr id="40" name="Freeform 40"/>
            <p:cNvSpPr/>
            <p:nvPr/>
          </p:nvSpPr>
          <p:spPr>
            <a:xfrm>
              <a:off x="19132672" y="9666372"/>
              <a:ext cx="1068839" cy="1068839"/>
            </a:xfrm>
            <a:custGeom>
              <a:avLst/>
              <a:gdLst/>
              <a:ahLst/>
              <a:cxnLst/>
              <a:rect l="l" t="t" r="r" b="b"/>
              <a:pathLst>
                <a:path w="1068839" h="1068839">
                  <a:moveTo>
                    <a:pt x="0" y="0"/>
                  </a:moveTo>
                  <a:lnTo>
                    <a:pt x="1068839" y="0"/>
                  </a:lnTo>
                  <a:lnTo>
                    <a:pt x="1068839" y="1068839"/>
                  </a:lnTo>
                  <a:lnTo>
                    <a:pt x="0" y="10688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O"/>
            </a:p>
          </p:txBody>
        </p:sp>
        <p:sp>
          <p:nvSpPr>
            <p:cNvPr id="41" name="Freeform 41"/>
            <p:cNvSpPr/>
            <p:nvPr/>
          </p:nvSpPr>
          <p:spPr>
            <a:xfrm rot="3017615">
              <a:off x="20077434" y="9857621"/>
              <a:ext cx="3699803" cy="5486400"/>
            </a:xfrm>
            <a:custGeom>
              <a:avLst/>
              <a:gdLst/>
              <a:ahLst/>
              <a:cxnLst/>
              <a:rect l="l" t="t" r="r" b="b"/>
              <a:pathLst>
                <a:path w="3699803" h="5486400">
                  <a:moveTo>
                    <a:pt x="0" y="0"/>
                  </a:moveTo>
                  <a:lnTo>
                    <a:pt x="3699803" y="0"/>
                  </a:lnTo>
                  <a:lnTo>
                    <a:pt x="3699803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4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O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0" y="4687288"/>
              <a:ext cx="11467410" cy="19151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880"/>
                </a:lnSpc>
              </a:pPr>
              <a:r>
                <a:rPr lang="en-US" sz="4200">
                  <a:solidFill>
                    <a:srgbClr val="0D0D0D"/>
                  </a:solidFill>
                  <a:latin typeface="Barlow Bold"/>
                </a:rPr>
                <a:t>VENUE FOR 16TH AND 17TH KSC SC MEETING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0"/>
            <a:ext cx="16230600" cy="11409724"/>
            <a:chOff x="0" y="0"/>
            <a:chExt cx="21640800" cy="15212965"/>
          </a:xfrm>
        </p:grpSpPr>
        <p:sp>
          <p:nvSpPr>
            <p:cNvPr id="3" name="Freeform 3"/>
            <p:cNvSpPr/>
            <p:nvPr/>
          </p:nvSpPr>
          <p:spPr>
            <a:xfrm>
              <a:off x="16170163" y="0"/>
              <a:ext cx="5470637" cy="4177578"/>
            </a:xfrm>
            <a:custGeom>
              <a:avLst/>
              <a:gdLst/>
              <a:ahLst/>
              <a:cxnLst/>
              <a:rect l="l" t="t" r="r" b="b"/>
              <a:pathLst>
                <a:path w="5470637" h="4177578">
                  <a:moveTo>
                    <a:pt x="0" y="0"/>
                  </a:moveTo>
                  <a:lnTo>
                    <a:pt x="5470637" y="0"/>
                  </a:lnTo>
                  <a:lnTo>
                    <a:pt x="5470637" y="4177578"/>
                  </a:lnTo>
                  <a:lnTo>
                    <a:pt x="0" y="41775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4307347" y="9499600"/>
              <a:ext cx="7333453" cy="2844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8250"/>
                </a:lnSpc>
              </a:pPr>
              <a:r>
                <a:rPr lang="en-US" sz="7500">
                  <a:solidFill>
                    <a:srgbClr val="8CA9AD"/>
                  </a:solidFill>
                  <a:latin typeface="DM Sans Bold"/>
                </a:rPr>
                <a:t>TABLE OF</a:t>
              </a:r>
            </a:p>
            <a:p>
              <a:pPr algn="r">
                <a:lnSpc>
                  <a:spcPts val="8250"/>
                </a:lnSpc>
              </a:pPr>
              <a:r>
                <a:rPr lang="en-US" sz="7500">
                  <a:solidFill>
                    <a:srgbClr val="8CA9AD"/>
                  </a:solidFill>
                  <a:latin typeface="DM Sans Bold"/>
                </a:rPr>
                <a:t>CONTENTS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254107"/>
              <a:ext cx="2584550" cy="13567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700"/>
                </a:lnSpc>
              </a:pPr>
              <a:r>
                <a:rPr lang="en-US" sz="7000">
                  <a:solidFill>
                    <a:srgbClr val="8CA9AD"/>
                  </a:solidFill>
                  <a:latin typeface="DM Sans Bold"/>
                </a:rPr>
                <a:t>01.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4702807"/>
              <a:ext cx="2584550" cy="13567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700"/>
                </a:lnSpc>
              </a:pPr>
              <a:r>
                <a:rPr lang="en-US" sz="7000">
                  <a:solidFill>
                    <a:srgbClr val="8CA9AD"/>
                  </a:solidFill>
                  <a:latin typeface="DM Sans Bold"/>
                </a:rPr>
                <a:t>02.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198742" y="2407356"/>
              <a:ext cx="14357229" cy="12035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520"/>
                </a:lnSpc>
                <a:spcBef>
                  <a:spcPct val="0"/>
                </a:spcBef>
              </a:pPr>
              <a:r>
                <a:rPr lang="en-US" sz="3200" u="none" strike="noStrike">
                  <a:solidFill>
                    <a:srgbClr val="737373"/>
                  </a:solidFill>
                  <a:latin typeface="DM Sans Bold"/>
                </a:rPr>
                <a:t>RESEARCH PROJECT ON AUDIT COMMUNICATION AND </a:t>
              </a:r>
            </a:p>
            <a:p>
              <a:pPr marL="0" lvl="0" indent="0" algn="l">
                <a:lnSpc>
                  <a:spcPts val="3520"/>
                </a:lnSpc>
                <a:spcBef>
                  <a:spcPct val="0"/>
                </a:spcBef>
              </a:pPr>
              <a:r>
                <a:rPr lang="en-US" sz="3200" u="none" strike="noStrike">
                  <a:solidFill>
                    <a:srgbClr val="737373"/>
                  </a:solidFill>
                  <a:latin typeface="DM Sans Bold"/>
                </a:rPr>
                <a:t>REPORTING OF AUDIT RESULTS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198742" y="4995329"/>
              <a:ext cx="11459989" cy="6369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30"/>
                </a:lnSpc>
              </a:pPr>
              <a:r>
                <a:rPr lang="en-US" sz="3300">
                  <a:solidFill>
                    <a:srgbClr val="737373"/>
                  </a:solidFill>
                  <a:latin typeface="DM Sans Bold"/>
                </a:rPr>
                <a:t>UPDATE ON GOAL CHAIR ALLOCATION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2198742" y="3665124"/>
              <a:ext cx="7390235" cy="5124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70"/>
                </a:lnSpc>
              </a:pPr>
              <a:r>
                <a:rPr lang="en-US" sz="2700">
                  <a:solidFill>
                    <a:srgbClr val="737373"/>
                  </a:solidFill>
                  <a:latin typeface="DM Sans Italics"/>
                </a:rPr>
                <a:t>Project Progress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7145451"/>
              <a:ext cx="2584550" cy="13567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700"/>
                </a:lnSpc>
              </a:pPr>
              <a:r>
                <a:rPr lang="en-US" sz="7000">
                  <a:solidFill>
                    <a:srgbClr val="8CA9AD"/>
                  </a:solidFill>
                  <a:latin typeface="DM Sans Bold"/>
                </a:rPr>
                <a:t>03.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2198742" y="7116876"/>
              <a:ext cx="13585613" cy="678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50"/>
                </a:lnSpc>
              </a:pPr>
              <a:r>
                <a:rPr lang="en-US" sz="3500">
                  <a:solidFill>
                    <a:srgbClr val="737373"/>
                  </a:solidFill>
                  <a:latin typeface="DM Sans Bold"/>
                </a:rPr>
                <a:t>ENHANCING OUTREACH OF KSC PRODUCTS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9219794"/>
              <a:ext cx="2584550" cy="13567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700"/>
                </a:lnSpc>
              </a:pPr>
              <a:r>
                <a:rPr lang="en-US" sz="7000">
                  <a:solidFill>
                    <a:srgbClr val="8CA9AD"/>
                  </a:solidFill>
                  <a:latin typeface="DM Sans Bold"/>
                </a:rPr>
                <a:t>04.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2198742" y="9191219"/>
              <a:ext cx="13013764" cy="678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50"/>
                </a:lnSpc>
              </a:pPr>
              <a:r>
                <a:rPr lang="en-US" sz="3500">
                  <a:solidFill>
                    <a:srgbClr val="737373"/>
                  </a:solidFill>
                  <a:latin typeface="DM Sans Bold"/>
                </a:rPr>
                <a:t>VENUE FOR KSC SC MEETING 2024 AND 2025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2198742" y="5676692"/>
              <a:ext cx="7390235" cy="5905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00"/>
                </a:lnSpc>
              </a:pPr>
              <a:r>
                <a:rPr lang="en-US" sz="3000">
                  <a:solidFill>
                    <a:srgbClr val="737373"/>
                  </a:solidFill>
                  <a:latin typeface="DM Sans"/>
                </a:rPr>
                <a:t>KSC Portion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2198742" y="7911686"/>
              <a:ext cx="7390235" cy="5905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00"/>
                </a:lnSpc>
              </a:pPr>
              <a:r>
                <a:rPr lang="en-US" sz="3000">
                  <a:solidFill>
                    <a:srgbClr val="737373"/>
                  </a:solidFill>
                  <a:latin typeface="DM Sans"/>
                </a:rPr>
                <a:t>Discussion on Way Forward 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2198742" y="9986030"/>
              <a:ext cx="7390235" cy="5905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00"/>
                </a:lnSpc>
              </a:pPr>
              <a:r>
                <a:rPr lang="en-US" sz="3000">
                  <a:solidFill>
                    <a:srgbClr val="737373"/>
                  </a:solidFill>
                  <a:latin typeface="DM Sans"/>
                </a:rPr>
                <a:t>Invitation of Interest</a:t>
              </a:r>
            </a:p>
          </p:txBody>
        </p:sp>
        <p:sp>
          <p:nvSpPr>
            <p:cNvPr id="17" name="Freeform 17"/>
            <p:cNvSpPr/>
            <p:nvPr/>
          </p:nvSpPr>
          <p:spPr>
            <a:xfrm>
              <a:off x="1851809" y="12219035"/>
              <a:ext cx="5470637" cy="2993931"/>
            </a:xfrm>
            <a:custGeom>
              <a:avLst/>
              <a:gdLst/>
              <a:ahLst/>
              <a:cxnLst/>
              <a:rect l="l" t="t" r="r" b="b"/>
              <a:pathLst>
                <a:path w="5470637" h="2993931">
                  <a:moveTo>
                    <a:pt x="0" y="0"/>
                  </a:moveTo>
                  <a:lnTo>
                    <a:pt x="5470637" y="0"/>
                  </a:lnTo>
                  <a:lnTo>
                    <a:pt x="5470637" y="2993930"/>
                  </a:lnTo>
                  <a:lnTo>
                    <a:pt x="0" y="29939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O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-2483928" y="-1763293"/>
            <a:ext cx="4705411" cy="12050293"/>
            <a:chOff x="859220" y="1448062"/>
            <a:chExt cx="6273881" cy="16067057"/>
          </a:xfrm>
        </p:grpSpPr>
        <p:sp>
          <p:nvSpPr>
            <p:cNvPr id="19" name="Freeform 19"/>
            <p:cNvSpPr/>
            <p:nvPr/>
          </p:nvSpPr>
          <p:spPr>
            <a:xfrm rot="-2454813">
              <a:off x="859220" y="1448062"/>
              <a:ext cx="6273881" cy="4964208"/>
            </a:xfrm>
            <a:custGeom>
              <a:avLst/>
              <a:gdLst/>
              <a:ahLst/>
              <a:cxnLst/>
              <a:rect l="l" t="t" r="r" b="b"/>
              <a:pathLst>
                <a:path w="6273881" h="4964208">
                  <a:moveTo>
                    <a:pt x="0" y="0"/>
                  </a:moveTo>
                  <a:lnTo>
                    <a:pt x="6273880" y="0"/>
                  </a:lnTo>
                  <a:lnTo>
                    <a:pt x="6273880" y="4964209"/>
                  </a:lnTo>
                  <a:lnTo>
                    <a:pt x="0" y="49642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O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3640356" y="14287825"/>
              <a:ext cx="1371600" cy="3227294"/>
            </a:xfrm>
            <a:custGeom>
              <a:avLst/>
              <a:gdLst/>
              <a:ahLst/>
              <a:cxnLst/>
              <a:rect l="l" t="t" r="r" b="b"/>
              <a:pathLst>
                <a:path w="1371600" h="3227294">
                  <a:moveTo>
                    <a:pt x="0" y="0"/>
                  </a:moveTo>
                  <a:lnTo>
                    <a:pt x="1371600" y="0"/>
                  </a:lnTo>
                  <a:lnTo>
                    <a:pt x="1371600" y="3227294"/>
                  </a:lnTo>
                  <a:lnTo>
                    <a:pt x="0" y="3227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O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3640356" y="11055535"/>
              <a:ext cx="1371600" cy="3227294"/>
            </a:xfrm>
            <a:custGeom>
              <a:avLst/>
              <a:gdLst/>
              <a:ahLst/>
              <a:cxnLst/>
              <a:rect l="l" t="t" r="r" b="b"/>
              <a:pathLst>
                <a:path w="1371600" h="3227294">
                  <a:moveTo>
                    <a:pt x="0" y="0"/>
                  </a:moveTo>
                  <a:lnTo>
                    <a:pt x="1371600" y="0"/>
                  </a:lnTo>
                  <a:lnTo>
                    <a:pt x="1371600" y="3227294"/>
                  </a:lnTo>
                  <a:lnTo>
                    <a:pt x="0" y="3227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O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3640356" y="7828241"/>
              <a:ext cx="1371600" cy="3227294"/>
            </a:xfrm>
            <a:custGeom>
              <a:avLst/>
              <a:gdLst/>
              <a:ahLst/>
              <a:cxnLst/>
              <a:rect l="l" t="t" r="r" b="b"/>
              <a:pathLst>
                <a:path w="1371600" h="3227294">
                  <a:moveTo>
                    <a:pt x="0" y="0"/>
                  </a:moveTo>
                  <a:lnTo>
                    <a:pt x="1371600" y="0"/>
                  </a:lnTo>
                  <a:lnTo>
                    <a:pt x="1371600" y="3227294"/>
                  </a:lnTo>
                  <a:lnTo>
                    <a:pt x="0" y="3227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O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3640356" y="4600947"/>
              <a:ext cx="1371600" cy="3227294"/>
            </a:xfrm>
            <a:custGeom>
              <a:avLst/>
              <a:gdLst/>
              <a:ahLst/>
              <a:cxnLst/>
              <a:rect l="l" t="t" r="r" b="b"/>
              <a:pathLst>
                <a:path w="1371600" h="3227294">
                  <a:moveTo>
                    <a:pt x="0" y="0"/>
                  </a:moveTo>
                  <a:lnTo>
                    <a:pt x="1371600" y="0"/>
                  </a:lnTo>
                  <a:lnTo>
                    <a:pt x="1371600" y="3227294"/>
                  </a:lnTo>
                  <a:lnTo>
                    <a:pt x="0" y="3227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O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3801092" y="2185472"/>
              <a:ext cx="1371600" cy="3227294"/>
            </a:xfrm>
            <a:custGeom>
              <a:avLst/>
              <a:gdLst/>
              <a:ahLst/>
              <a:cxnLst/>
              <a:rect l="l" t="t" r="r" b="b"/>
              <a:pathLst>
                <a:path w="1371600" h="3227294">
                  <a:moveTo>
                    <a:pt x="0" y="0"/>
                  </a:moveTo>
                  <a:lnTo>
                    <a:pt x="1371600" y="0"/>
                  </a:lnTo>
                  <a:lnTo>
                    <a:pt x="1371600" y="3227294"/>
                  </a:lnTo>
                  <a:lnTo>
                    <a:pt x="0" y="3227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O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5935295" y="-1819099"/>
            <a:ext cx="4705411" cy="14274640"/>
            <a:chOff x="859220" y="0"/>
            <a:chExt cx="6273881" cy="19032856"/>
          </a:xfrm>
        </p:grpSpPr>
        <p:sp>
          <p:nvSpPr>
            <p:cNvPr id="26" name="Freeform 26"/>
            <p:cNvSpPr/>
            <p:nvPr/>
          </p:nvSpPr>
          <p:spPr>
            <a:xfrm rot="-2454813">
              <a:off x="859220" y="14068648"/>
              <a:ext cx="6273881" cy="4964208"/>
            </a:xfrm>
            <a:custGeom>
              <a:avLst/>
              <a:gdLst/>
              <a:ahLst/>
              <a:cxnLst/>
              <a:rect l="l" t="t" r="r" b="b"/>
              <a:pathLst>
                <a:path w="6273881" h="4964208">
                  <a:moveTo>
                    <a:pt x="0" y="0"/>
                  </a:moveTo>
                  <a:lnTo>
                    <a:pt x="6273880" y="0"/>
                  </a:lnTo>
                  <a:lnTo>
                    <a:pt x="6273880" y="4964208"/>
                  </a:lnTo>
                  <a:lnTo>
                    <a:pt x="0" y="4964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O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3152198" y="12914173"/>
              <a:ext cx="1371600" cy="3227294"/>
            </a:xfrm>
            <a:custGeom>
              <a:avLst/>
              <a:gdLst/>
              <a:ahLst/>
              <a:cxnLst/>
              <a:rect l="l" t="t" r="r" b="b"/>
              <a:pathLst>
                <a:path w="1371600" h="3227294">
                  <a:moveTo>
                    <a:pt x="0" y="0"/>
                  </a:moveTo>
                  <a:lnTo>
                    <a:pt x="1371600" y="0"/>
                  </a:lnTo>
                  <a:lnTo>
                    <a:pt x="1371600" y="3227294"/>
                  </a:lnTo>
                  <a:lnTo>
                    <a:pt x="0" y="3227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O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3152198" y="9681882"/>
              <a:ext cx="1371600" cy="3227294"/>
            </a:xfrm>
            <a:custGeom>
              <a:avLst/>
              <a:gdLst/>
              <a:ahLst/>
              <a:cxnLst/>
              <a:rect l="l" t="t" r="r" b="b"/>
              <a:pathLst>
                <a:path w="1371600" h="3227294">
                  <a:moveTo>
                    <a:pt x="0" y="0"/>
                  </a:moveTo>
                  <a:lnTo>
                    <a:pt x="1371600" y="0"/>
                  </a:lnTo>
                  <a:lnTo>
                    <a:pt x="1371600" y="3227294"/>
                  </a:lnTo>
                  <a:lnTo>
                    <a:pt x="0" y="3227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O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3152198" y="6454588"/>
              <a:ext cx="1371600" cy="3227294"/>
            </a:xfrm>
            <a:custGeom>
              <a:avLst/>
              <a:gdLst/>
              <a:ahLst/>
              <a:cxnLst/>
              <a:rect l="l" t="t" r="r" b="b"/>
              <a:pathLst>
                <a:path w="1371600" h="3227294">
                  <a:moveTo>
                    <a:pt x="0" y="0"/>
                  </a:moveTo>
                  <a:lnTo>
                    <a:pt x="1371600" y="0"/>
                  </a:lnTo>
                  <a:lnTo>
                    <a:pt x="1371600" y="3227294"/>
                  </a:lnTo>
                  <a:lnTo>
                    <a:pt x="0" y="3227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O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3152198" y="3227294"/>
              <a:ext cx="1371600" cy="3227294"/>
            </a:xfrm>
            <a:custGeom>
              <a:avLst/>
              <a:gdLst/>
              <a:ahLst/>
              <a:cxnLst/>
              <a:rect l="l" t="t" r="r" b="b"/>
              <a:pathLst>
                <a:path w="1371600" h="3227294">
                  <a:moveTo>
                    <a:pt x="0" y="0"/>
                  </a:moveTo>
                  <a:lnTo>
                    <a:pt x="1371600" y="0"/>
                  </a:lnTo>
                  <a:lnTo>
                    <a:pt x="1371600" y="3227294"/>
                  </a:lnTo>
                  <a:lnTo>
                    <a:pt x="0" y="3227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O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3152198" y="0"/>
              <a:ext cx="1371600" cy="3227294"/>
            </a:xfrm>
            <a:custGeom>
              <a:avLst/>
              <a:gdLst/>
              <a:ahLst/>
              <a:cxnLst/>
              <a:rect l="l" t="t" r="r" b="b"/>
              <a:pathLst>
                <a:path w="1371600" h="3227294">
                  <a:moveTo>
                    <a:pt x="0" y="0"/>
                  </a:moveTo>
                  <a:lnTo>
                    <a:pt x="1371600" y="0"/>
                  </a:lnTo>
                  <a:lnTo>
                    <a:pt x="1371600" y="3227294"/>
                  </a:lnTo>
                  <a:lnTo>
                    <a:pt x="0" y="3227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O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935295" y="-1819099"/>
            <a:ext cx="4705411" cy="14274640"/>
            <a:chOff x="859220" y="0"/>
            <a:chExt cx="6273881" cy="19032856"/>
          </a:xfrm>
        </p:grpSpPr>
        <p:sp>
          <p:nvSpPr>
            <p:cNvPr id="3" name="Freeform 3"/>
            <p:cNvSpPr/>
            <p:nvPr/>
          </p:nvSpPr>
          <p:spPr>
            <a:xfrm rot="-2454813">
              <a:off x="859220" y="14068648"/>
              <a:ext cx="6273881" cy="4964208"/>
            </a:xfrm>
            <a:custGeom>
              <a:avLst/>
              <a:gdLst/>
              <a:ahLst/>
              <a:cxnLst/>
              <a:rect l="l" t="t" r="r" b="b"/>
              <a:pathLst>
                <a:path w="6273881" h="4964208">
                  <a:moveTo>
                    <a:pt x="0" y="0"/>
                  </a:moveTo>
                  <a:lnTo>
                    <a:pt x="6273880" y="0"/>
                  </a:lnTo>
                  <a:lnTo>
                    <a:pt x="6273880" y="4964208"/>
                  </a:lnTo>
                  <a:lnTo>
                    <a:pt x="0" y="4964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O"/>
            </a:p>
          </p:txBody>
        </p:sp>
        <p:sp>
          <p:nvSpPr>
            <p:cNvPr id="4" name="Freeform 4"/>
            <p:cNvSpPr/>
            <p:nvPr/>
          </p:nvSpPr>
          <p:spPr>
            <a:xfrm>
              <a:off x="3152198" y="12914173"/>
              <a:ext cx="1371600" cy="3227294"/>
            </a:xfrm>
            <a:custGeom>
              <a:avLst/>
              <a:gdLst/>
              <a:ahLst/>
              <a:cxnLst/>
              <a:rect l="l" t="t" r="r" b="b"/>
              <a:pathLst>
                <a:path w="1371600" h="3227294">
                  <a:moveTo>
                    <a:pt x="0" y="0"/>
                  </a:moveTo>
                  <a:lnTo>
                    <a:pt x="1371600" y="0"/>
                  </a:lnTo>
                  <a:lnTo>
                    <a:pt x="1371600" y="3227294"/>
                  </a:lnTo>
                  <a:lnTo>
                    <a:pt x="0" y="3227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O"/>
            </a:p>
          </p:txBody>
        </p:sp>
        <p:sp>
          <p:nvSpPr>
            <p:cNvPr id="5" name="Freeform 5"/>
            <p:cNvSpPr/>
            <p:nvPr/>
          </p:nvSpPr>
          <p:spPr>
            <a:xfrm>
              <a:off x="3152198" y="9681882"/>
              <a:ext cx="1371600" cy="3227294"/>
            </a:xfrm>
            <a:custGeom>
              <a:avLst/>
              <a:gdLst/>
              <a:ahLst/>
              <a:cxnLst/>
              <a:rect l="l" t="t" r="r" b="b"/>
              <a:pathLst>
                <a:path w="1371600" h="3227294">
                  <a:moveTo>
                    <a:pt x="0" y="0"/>
                  </a:moveTo>
                  <a:lnTo>
                    <a:pt x="1371600" y="0"/>
                  </a:lnTo>
                  <a:lnTo>
                    <a:pt x="1371600" y="3227294"/>
                  </a:lnTo>
                  <a:lnTo>
                    <a:pt x="0" y="3227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O"/>
            </a:p>
          </p:txBody>
        </p:sp>
        <p:sp>
          <p:nvSpPr>
            <p:cNvPr id="6" name="Freeform 6"/>
            <p:cNvSpPr/>
            <p:nvPr/>
          </p:nvSpPr>
          <p:spPr>
            <a:xfrm>
              <a:off x="3152198" y="6454588"/>
              <a:ext cx="1371600" cy="3227294"/>
            </a:xfrm>
            <a:custGeom>
              <a:avLst/>
              <a:gdLst/>
              <a:ahLst/>
              <a:cxnLst/>
              <a:rect l="l" t="t" r="r" b="b"/>
              <a:pathLst>
                <a:path w="1371600" h="3227294">
                  <a:moveTo>
                    <a:pt x="0" y="0"/>
                  </a:moveTo>
                  <a:lnTo>
                    <a:pt x="1371600" y="0"/>
                  </a:lnTo>
                  <a:lnTo>
                    <a:pt x="1371600" y="3227294"/>
                  </a:lnTo>
                  <a:lnTo>
                    <a:pt x="0" y="3227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O"/>
            </a:p>
          </p:txBody>
        </p:sp>
        <p:sp>
          <p:nvSpPr>
            <p:cNvPr id="7" name="Freeform 7"/>
            <p:cNvSpPr/>
            <p:nvPr/>
          </p:nvSpPr>
          <p:spPr>
            <a:xfrm>
              <a:off x="3152198" y="3227294"/>
              <a:ext cx="1371600" cy="3227294"/>
            </a:xfrm>
            <a:custGeom>
              <a:avLst/>
              <a:gdLst/>
              <a:ahLst/>
              <a:cxnLst/>
              <a:rect l="l" t="t" r="r" b="b"/>
              <a:pathLst>
                <a:path w="1371600" h="3227294">
                  <a:moveTo>
                    <a:pt x="0" y="0"/>
                  </a:moveTo>
                  <a:lnTo>
                    <a:pt x="1371600" y="0"/>
                  </a:lnTo>
                  <a:lnTo>
                    <a:pt x="1371600" y="3227294"/>
                  </a:lnTo>
                  <a:lnTo>
                    <a:pt x="0" y="3227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O"/>
            </a:p>
          </p:txBody>
        </p:sp>
        <p:sp>
          <p:nvSpPr>
            <p:cNvPr id="8" name="Freeform 8"/>
            <p:cNvSpPr/>
            <p:nvPr/>
          </p:nvSpPr>
          <p:spPr>
            <a:xfrm>
              <a:off x="3152198" y="0"/>
              <a:ext cx="1371600" cy="3227294"/>
            </a:xfrm>
            <a:custGeom>
              <a:avLst/>
              <a:gdLst/>
              <a:ahLst/>
              <a:cxnLst/>
              <a:rect l="l" t="t" r="r" b="b"/>
              <a:pathLst>
                <a:path w="1371600" h="3227294">
                  <a:moveTo>
                    <a:pt x="0" y="0"/>
                  </a:moveTo>
                  <a:lnTo>
                    <a:pt x="1371600" y="0"/>
                  </a:lnTo>
                  <a:lnTo>
                    <a:pt x="1371600" y="3227294"/>
                  </a:lnTo>
                  <a:lnTo>
                    <a:pt x="0" y="3227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O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2483928" y="-1763293"/>
            <a:ext cx="4705411" cy="12050293"/>
            <a:chOff x="859220" y="1448062"/>
            <a:chExt cx="6273881" cy="16067057"/>
          </a:xfrm>
        </p:grpSpPr>
        <p:sp>
          <p:nvSpPr>
            <p:cNvPr id="10" name="Freeform 10"/>
            <p:cNvSpPr/>
            <p:nvPr/>
          </p:nvSpPr>
          <p:spPr>
            <a:xfrm rot="-2454813">
              <a:off x="859220" y="1448062"/>
              <a:ext cx="6273881" cy="4964208"/>
            </a:xfrm>
            <a:custGeom>
              <a:avLst/>
              <a:gdLst/>
              <a:ahLst/>
              <a:cxnLst/>
              <a:rect l="l" t="t" r="r" b="b"/>
              <a:pathLst>
                <a:path w="6273881" h="4964208">
                  <a:moveTo>
                    <a:pt x="0" y="0"/>
                  </a:moveTo>
                  <a:lnTo>
                    <a:pt x="6273880" y="0"/>
                  </a:lnTo>
                  <a:lnTo>
                    <a:pt x="6273880" y="4964209"/>
                  </a:lnTo>
                  <a:lnTo>
                    <a:pt x="0" y="49642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O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3640356" y="14287825"/>
              <a:ext cx="1371600" cy="3227294"/>
            </a:xfrm>
            <a:custGeom>
              <a:avLst/>
              <a:gdLst/>
              <a:ahLst/>
              <a:cxnLst/>
              <a:rect l="l" t="t" r="r" b="b"/>
              <a:pathLst>
                <a:path w="1371600" h="3227294">
                  <a:moveTo>
                    <a:pt x="0" y="0"/>
                  </a:moveTo>
                  <a:lnTo>
                    <a:pt x="1371600" y="0"/>
                  </a:lnTo>
                  <a:lnTo>
                    <a:pt x="1371600" y="3227294"/>
                  </a:lnTo>
                  <a:lnTo>
                    <a:pt x="0" y="3227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O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3640356" y="11055535"/>
              <a:ext cx="1371600" cy="3227294"/>
            </a:xfrm>
            <a:custGeom>
              <a:avLst/>
              <a:gdLst/>
              <a:ahLst/>
              <a:cxnLst/>
              <a:rect l="l" t="t" r="r" b="b"/>
              <a:pathLst>
                <a:path w="1371600" h="3227294">
                  <a:moveTo>
                    <a:pt x="0" y="0"/>
                  </a:moveTo>
                  <a:lnTo>
                    <a:pt x="1371600" y="0"/>
                  </a:lnTo>
                  <a:lnTo>
                    <a:pt x="1371600" y="3227294"/>
                  </a:lnTo>
                  <a:lnTo>
                    <a:pt x="0" y="3227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O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3640356" y="7828241"/>
              <a:ext cx="1371600" cy="3227294"/>
            </a:xfrm>
            <a:custGeom>
              <a:avLst/>
              <a:gdLst/>
              <a:ahLst/>
              <a:cxnLst/>
              <a:rect l="l" t="t" r="r" b="b"/>
              <a:pathLst>
                <a:path w="1371600" h="3227294">
                  <a:moveTo>
                    <a:pt x="0" y="0"/>
                  </a:moveTo>
                  <a:lnTo>
                    <a:pt x="1371600" y="0"/>
                  </a:lnTo>
                  <a:lnTo>
                    <a:pt x="1371600" y="3227294"/>
                  </a:lnTo>
                  <a:lnTo>
                    <a:pt x="0" y="3227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O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3640356" y="4600947"/>
              <a:ext cx="1371600" cy="3227294"/>
            </a:xfrm>
            <a:custGeom>
              <a:avLst/>
              <a:gdLst/>
              <a:ahLst/>
              <a:cxnLst/>
              <a:rect l="l" t="t" r="r" b="b"/>
              <a:pathLst>
                <a:path w="1371600" h="3227294">
                  <a:moveTo>
                    <a:pt x="0" y="0"/>
                  </a:moveTo>
                  <a:lnTo>
                    <a:pt x="1371600" y="0"/>
                  </a:lnTo>
                  <a:lnTo>
                    <a:pt x="1371600" y="3227294"/>
                  </a:lnTo>
                  <a:lnTo>
                    <a:pt x="0" y="3227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O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3801092" y="2185472"/>
              <a:ext cx="1371600" cy="3227294"/>
            </a:xfrm>
            <a:custGeom>
              <a:avLst/>
              <a:gdLst/>
              <a:ahLst/>
              <a:cxnLst/>
              <a:rect l="l" t="t" r="r" b="b"/>
              <a:pathLst>
                <a:path w="1371600" h="3227294">
                  <a:moveTo>
                    <a:pt x="0" y="0"/>
                  </a:moveTo>
                  <a:lnTo>
                    <a:pt x="1371600" y="0"/>
                  </a:lnTo>
                  <a:lnTo>
                    <a:pt x="1371600" y="3227294"/>
                  </a:lnTo>
                  <a:lnTo>
                    <a:pt x="0" y="3227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O"/>
            </a:p>
          </p:txBody>
        </p:sp>
      </p:grpSp>
      <p:sp>
        <p:nvSpPr>
          <p:cNvPr id="16" name="Freeform 16"/>
          <p:cNvSpPr/>
          <p:nvPr/>
        </p:nvSpPr>
        <p:spPr>
          <a:xfrm>
            <a:off x="10561406" y="3793215"/>
            <a:ext cx="874091" cy="811812"/>
          </a:xfrm>
          <a:custGeom>
            <a:avLst/>
            <a:gdLst/>
            <a:ahLst/>
            <a:cxnLst/>
            <a:rect l="l" t="t" r="r" b="b"/>
            <a:pathLst>
              <a:path w="874091" h="811812">
                <a:moveTo>
                  <a:pt x="0" y="0"/>
                </a:moveTo>
                <a:lnTo>
                  <a:pt x="874090" y="0"/>
                </a:lnTo>
                <a:lnTo>
                  <a:pt x="874090" y="811812"/>
                </a:lnTo>
                <a:lnTo>
                  <a:pt x="0" y="811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O"/>
          </a:p>
        </p:txBody>
      </p:sp>
      <p:graphicFrame>
        <p:nvGraphicFramePr>
          <p:cNvPr id="17" name="Table 17"/>
          <p:cNvGraphicFramePr>
            <a:graphicFrameLocks noGrp="1"/>
          </p:cNvGraphicFramePr>
          <p:nvPr/>
        </p:nvGraphicFramePr>
        <p:xfrm>
          <a:off x="6488391" y="2309994"/>
          <a:ext cx="10567302" cy="7454538"/>
        </p:xfrm>
        <a:graphic>
          <a:graphicData uri="http://schemas.openxmlformats.org/drawingml/2006/table">
            <a:tbl>
              <a:tblPr/>
              <a:tblGrid>
                <a:gridCol w="3522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2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2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925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75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399" u="none" strike="noStrike">
                          <a:solidFill>
                            <a:srgbClr val="000000"/>
                          </a:solidFill>
                          <a:latin typeface="Barlow"/>
                        </a:rPr>
                        <a:t>SAI India (Project Lead)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75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399" u="none" strike="noStrike">
                          <a:solidFill>
                            <a:srgbClr val="000000"/>
                          </a:solidFill>
                          <a:latin typeface="Barlow"/>
                        </a:rPr>
                        <a:t>SAI Afghanistan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75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399" u="none" strike="noStrike">
                          <a:solidFill>
                            <a:srgbClr val="000000"/>
                          </a:solidFill>
                          <a:latin typeface="Barlow"/>
                        </a:rPr>
                        <a:t>SAI Costa Rica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882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75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399" u="none" strike="noStrike">
                          <a:solidFill>
                            <a:srgbClr val="000000"/>
                          </a:solidFill>
                          <a:latin typeface="Barlow"/>
                        </a:rPr>
                        <a:t>SAI Bangladesh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75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399" u="none" strike="noStrike">
                          <a:solidFill>
                            <a:srgbClr val="000000"/>
                          </a:solidFill>
                          <a:latin typeface="Barlow"/>
                        </a:rPr>
                        <a:t>SAI Uganda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75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399" u="none" strike="noStrike">
                          <a:solidFill>
                            <a:srgbClr val="000000"/>
                          </a:solidFill>
                          <a:latin typeface="Barlow"/>
                        </a:rPr>
                        <a:t>SAI UAE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882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75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399" u="none" strike="noStrike">
                          <a:solidFill>
                            <a:srgbClr val="000000"/>
                          </a:solidFill>
                          <a:latin typeface="Barlow"/>
                        </a:rPr>
                        <a:t>SAI Turkey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75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399" u="none" strike="noStrike">
                          <a:solidFill>
                            <a:srgbClr val="000000"/>
                          </a:solidFill>
                          <a:latin typeface="Barlow"/>
                        </a:rPr>
                        <a:t>SAI Suriname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75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399" u="none" strike="noStrike">
                          <a:solidFill>
                            <a:srgbClr val="000000"/>
                          </a:solidFill>
                          <a:latin typeface="Barlow"/>
                        </a:rPr>
                        <a:t>SAI Mexico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882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75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399" u="none" strike="noStrike">
                          <a:solidFill>
                            <a:srgbClr val="000000"/>
                          </a:solidFill>
                          <a:latin typeface="Barlow"/>
                        </a:rPr>
                        <a:t>SAI Kuwait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75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399" u="none" strike="noStrike">
                          <a:solidFill>
                            <a:srgbClr val="000000"/>
                          </a:solidFill>
                          <a:latin typeface="Barlow"/>
                        </a:rPr>
                        <a:t>SAI Indonesia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759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882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75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399" u="none" strike="noStrike">
                          <a:solidFill>
                            <a:srgbClr val="000000"/>
                          </a:solidFill>
                          <a:latin typeface="Barlow"/>
                        </a:rPr>
                        <a:t>SAI Hungary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75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399" u="none" strike="noStrike">
                          <a:solidFill>
                            <a:srgbClr val="000000"/>
                          </a:solidFill>
                          <a:latin typeface="Barlow"/>
                        </a:rPr>
                        <a:t>SAI Italy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759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TextBox 18"/>
          <p:cNvSpPr txBox="1"/>
          <p:nvPr/>
        </p:nvSpPr>
        <p:spPr>
          <a:xfrm>
            <a:off x="1028700" y="372819"/>
            <a:ext cx="13853687" cy="1455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0D0D0D"/>
                </a:solidFill>
                <a:latin typeface="Barlow Bold"/>
              </a:rPr>
              <a:t>RESEARCH PROJECT ON AUDIT COMMUNICATION AND REPORTING OF AUDIT RESULTS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028700" y="2309994"/>
            <a:ext cx="4860356" cy="2173905"/>
            <a:chOff x="0" y="0"/>
            <a:chExt cx="6480474" cy="2898539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480474" cy="2898539"/>
            </a:xfrm>
            <a:custGeom>
              <a:avLst/>
              <a:gdLst/>
              <a:ahLst/>
              <a:cxnLst/>
              <a:rect l="l" t="t" r="r" b="b"/>
              <a:pathLst>
                <a:path w="6480474" h="2898539">
                  <a:moveTo>
                    <a:pt x="0" y="0"/>
                  </a:moveTo>
                  <a:lnTo>
                    <a:pt x="6480474" y="0"/>
                  </a:lnTo>
                  <a:lnTo>
                    <a:pt x="6480474" y="2898539"/>
                  </a:lnTo>
                  <a:lnTo>
                    <a:pt x="0" y="28985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O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870150"/>
              <a:ext cx="6480474" cy="1062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20"/>
                </a:lnSpc>
              </a:pPr>
              <a:r>
                <a:rPr lang="en-US" sz="4800">
                  <a:solidFill>
                    <a:srgbClr val="0D0D0D"/>
                  </a:solidFill>
                  <a:latin typeface="Playfair Display"/>
                </a:rPr>
                <a:t>PROJECT TEAM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454813">
            <a:off x="-2483928" y="-1763293"/>
            <a:ext cx="4705411" cy="3723156"/>
          </a:xfrm>
          <a:custGeom>
            <a:avLst/>
            <a:gdLst/>
            <a:ahLst/>
            <a:cxnLst/>
            <a:rect l="l" t="t" r="r" b="b"/>
            <a:pathLst>
              <a:path w="4705411" h="3723156">
                <a:moveTo>
                  <a:pt x="0" y="0"/>
                </a:moveTo>
                <a:lnTo>
                  <a:pt x="4705410" y="0"/>
                </a:lnTo>
                <a:lnTo>
                  <a:pt x="4705410" y="3723157"/>
                </a:lnTo>
                <a:lnTo>
                  <a:pt x="0" y="37231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O"/>
          </a:p>
        </p:txBody>
      </p:sp>
      <p:sp>
        <p:nvSpPr>
          <p:cNvPr id="3" name="Freeform 3"/>
          <p:cNvSpPr/>
          <p:nvPr/>
        </p:nvSpPr>
        <p:spPr>
          <a:xfrm rot="-2454813">
            <a:off x="15935295" y="8732386"/>
            <a:ext cx="4705411" cy="3723156"/>
          </a:xfrm>
          <a:custGeom>
            <a:avLst/>
            <a:gdLst/>
            <a:ahLst/>
            <a:cxnLst/>
            <a:rect l="l" t="t" r="r" b="b"/>
            <a:pathLst>
              <a:path w="4705411" h="3723156">
                <a:moveTo>
                  <a:pt x="0" y="0"/>
                </a:moveTo>
                <a:lnTo>
                  <a:pt x="4705410" y="0"/>
                </a:lnTo>
                <a:lnTo>
                  <a:pt x="4705410" y="3723156"/>
                </a:lnTo>
                <a:lnTo>
                  <a:pt x="0" y="37231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O"/>
          </a:p>
        </p:txBody>
      </p:sp>
      <p:sp>
        <p:nvSpPr>
          <p:cNvPr id="4" name="Freeform 4"/>
          <p:cNvSpPr/>
          <p:nvPr/>
        </p:nvSpPr>
        <p:spPr>
          <a:xfrm>
            <a:off x="17655029" y="7866529"/>
            <a:ext cx="1028700" cy="2420471"/>
          </a:xfrm>
          <a:custGeom>
            <a:avLst/>
            <a:gdLst/>
            <a:ahLst/>
            <a:cxnLst/>
            <a:rect l="l" t="t" r="r" b="b"/>
            <a:pathLst>
              <a:path w="1028700" h="2420471">
                <a:moveTo>
                  <a:pt x="0" y="0"/>
                </a:moveTo>
                <a:lnTo>
                  <a:pt x="1028700" y="0"/>
                </a:lnTo>
                <a:lnTo>
                  <a:pt x="1028700" y="2420471"/>
                </a:lnTo>
                <a:lnTo>
                  <a:pt x="0" y="24204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O"/>
          </a:p>
        </p:txBody>
      </p:sp>
      <p:sp>
        <p:nvSpPr>
          <p:cNvPr id="5" name="Freeform 5"/>
          <p:cNvSpPr/>
          <p:nvPr/>
        </p:nvSpPr>
        <p:spPr>
          <a:xfrm>
            <a:off x="-398075" y="7866529"/>
            <a:ext cx="1028700" cy="2420471"/>
          </a:xfrm>
          <a:custGeom>
            <a:avLst/>
            <a:gdLst/>
            <a:ahLst/>
            <a:cxnLst/>
            <a:rect l="l" t="t" r="r" b="b"/>
            <a:pathLst>
              <a:path w="1028700" h="2420471">
                <a:moveTo>
                  <a:pt x="0" y="0"/>
                </a:moveTo>
                <a:lnTo>
                  <a:pt x="1028700" y="0"/>
                </a:lnTo>
                <a:lnTo>
                  <a:pt x="1028700" y="2420471"/>
                </a:lnTo>
                <a:lnTo>
                  <a:pt x="0" y="24204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O"/>
          </a:p>
        </p:txBody>
      </p:sp>
      <p:sp>
        <p:nvSpPr>
          <p:cNvPr id="6" name="Freeform 6"/>
          <p:cNvSpPr/>
          <p:nvPr/>
        </p:nvSpPr>
        <p:spPr>
          <a:xfrm>
            <a:off x="17655029" y="5442312"/>
            <a:ext cx="1028700" cy="2420471"/>
          </a:xfrm>
          <a:custGeom>
            <a:avLst/>
            <a:gdLst/>
            <a:ahLst/>
            <a:cxnLst/>
            <a:rect l="l" t="t" r="r" b="b"/>
            <a:pathLst>
              <a:path w="1028700" h="2420471">
                <a:moveTo>
                  <a:pt x="0" y="0"/>
                </a:moveTo>
                <a:lnTo>
                  <a:pt x="1028700" y="0"/>
                </a:lnTo>
                <a:lnTo>
                  <a:pt x="1028700" y="2420470"/>
                </a:lnTo>
                <a:lnTo>
                  <a:pt x="0" y="24204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O"/>
          </a:p>
        </p:txBody>
      </p:sp>
      <p:sp>
        <p:nvSpPr>
          <p:cNvPr id="7" name="Freeform 7"/>
          <p:cNvSpPr/>
          <p:nvPr/>
        </p:nvSpPr>
        <p:spPr>
          <a:xfrm>
            <a:off x="-398075" y="5442312"/>
            <a:ext cx="1028700" cy="2420471"/>
          </a:xfrm>
          <a:custGeom>
            <a:avLst/>
            <a:gdLst/>
            <a:ahLst/>
            <a:cxnLst/>
            <a:rect l="l" t="t" r="r" b="b"/>
            <a:pathLst>
              <a:path w="1028700" h="2420471">
                <a:moveTo>
                  <a:pt x="0" y="0"/>
                </a:moveTo>
                <a:lnTo>
                  <a:pt x="1028700" y="0"/>
                </a:lnTo>
                <a:lnTo>
                  <a:pt x="1028700" y="2420470"/>
                </a:lnTo>
                <a:lnTo>
                  <a:pt x="0" y="24204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O"/>
          </a:p>
        </p:txBody>
      </p:sp>
      <p:sp>
        <p:nvSpPr>
          <p:cNvPr id="8" name="Freeform 8"/>
          <p:cNvSpPr/>
          <p:nvPr/>
        </p:nvSpPr>
        <p:spPr>
          <a:xfrm>
            <a:off x="17655029" y="3021841"/>
            <a:ext cx="1028700" cy="2420471"/>
          </a:xfrm>
          <a:custGeom>
            <a:avLst/>
            <a:gdLst/>
            <a:ahLst/>
            <a:cxnLst/>
            <a:rect l="l" t="t" r="r" b="b"/>
            <a:pathLst>
              <a:path w="1028700" h="2420471">
                <a:moveTo>
                  <a:pt x="0" y="0"/>
                </a:moveTo>
                <a:lnTo>
                  <a:pt x="1028700" y="0"/>
                </a:lnTo>
                <a:lnTo>
                  <a:pt x="1028700" y="2420471"/>
                </a:lnTo>
                <a:lnTo>
                  <a:pt x="0" y="24204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O"/>
          </a:p>
        </p:txBody>
      </p:sp>
      <p:sp>
        <p:nvSpPr>
          <p:cNvPr id="9" name="Freeform 9"/>
          <p:cNvSpPr/>
          <p:nvPr/>
        </p:nvSpPr>
        <p:spPr>
          <a:xfrm>
            <a:off x="-398075" y="3021841"/>
            <a:ext cx="1028700" cy="2420471"/>
          </a:xfrm>
          <a:custGeom>
            <a:avLst/>
            <a:gdLst/>
            <a:ahLst/>
            <a:cxnLst/>
            <a:rect l="l" t="t" r="r" b="b"/>
            <a:pathLst>
              <a:path w="1028700" h="2420471">
                <a:moveTo>
                  <a:pt x="0" y="0"/>
                </a:moveTo>
                <a:lnTo>
                  <a:pt x="1028700" y="0"/>
                </a:lnTo>
                <a:lnTo>
                  <a:pt x="1028700" y="2420471"/>
                </a:lnTo>
                <a:lnTo>
                  <a:pt x="0" y="24204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O"/>
          </a:p>
        </p:txBody>
      </p:sp>
      <p:sp>
        <p:nvSpPr>
          <p:cNvPr id="10" name="Freeform 10"/>
          <p:cNvSpPr/>
          <p:nvPr/>
        </p:nvSpPr>
        <p:spPr>
          <a:xfrm>
            <a:off x="17655029" y="601371"/>
            <a:ext cx="1028700" cy="2420471"/>
          </a:xfrm>
          <a:custGeom>
            <a:avLst/>
            <a:gdLst/>
            <a:ahLst/>
            <a:cxnLst/>
            <a:rect l="l" t="t" r="r" b="b"/>
            <a:pathLst>
              <a:path w="1028700" h="2420471">
                <a:moveTo>
                  <a:pt x="0" y="0"/>
                </a:moveTo>
                <a:lnTo>
                  <a:pt x="1028700" y="0"/>
                </a:lnTo>
                <a:lnTo>
                  <a:pt x="1028700" y="2420470"/>
                </a:lnTo>
                <a:lnTo>
                  <a:pt x="0" y="24204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O"/>
          </a:p>
        </p:txBody>
      </p:sp>
      <p:sp>
        <p:nvSpPr>
          <p:cNvPr id="11" name="Freeform 11"/>
          <p:cNvSpPr/>
          <p:nvPr/>
        </p:nvSpPr>
        <p:spPr>
          <a:xfrm>
            <a:off x="-398075" y="601371"/>
            <a:ext cx="1028700" cy="2420471"/>
          </a:xfrm>
          <a:custGeom>
            <a:avLst/>
            <a:gdLst/>
            <a:ahLst/>
            <a:cxnLst/>
            <a:rect l="l" t="t" r="r" b="b"/>
            <a:pathLst>
              <a:path w="1028700" h="2420471">
                <a:moveTo>
                  <a:pt x="0" y="0"/>
                </a:moveTo>
                <a:lnTo>
                  <a:pt x="1028700" y="0"/>
                </a:lnTo>
                <a:lnTo>
                  <a:pt x="1028700" y="2420470"/>
                </a:lnTo>
                <a:lnTo>
                  <a:pt x="0" y="24204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O"/>
          </a:p>
        </p:txBody>
      </p:sp>
      <p:sp>
        <p:nvSpPr>
          <p:cNvPr id="12" name="Freeform 12"/>
          <p:cNvSpPr/>
          <p:nvPr/>
        </p:nvSpPr>
        <p:spPr>
          <a:xfrm>
            <a:off x="17655029" y="-1819100"/>
            <a:ext cx="1028700" cy="2420471"/>
          </a:xfrm>
          <a:custGeom>
            <a:avLst/>
            <a:gdLst/>
            <a:ahLst/>
            <a:cxnLst/>
            <a:rect l="l" t="t" r="r" b="b"/>
            <a:pathLst>
              <a:path w="1028700" h="2420471">
                <a:moveTo>
                  <a:pt x="0" y="0"/>
                </a:moveTo>
                <a:lnTo>
                  <a:pt x="1028700" y="0"/>
                </a:lnTo>
                <a:lnTo>
                  <a:pt x="1028700" y="2420471"/>
                </a:lnTo>
                <a:lnTo>
                  <a:pt x="0" y="24204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O"/>
          </a:p>
        </p:txBody>
      </p:sp>
      <p:sp>
        <p:nvSpPr>
          <p:cNvPr id="13" name="Freeform 13"/>
          <p:cNvSpPr/>
          <p:nvPr/>
        </p:nvSpPr>
        <p:spPr>
          <a:xfrm>
            <a:off x="-398075" y="-1819100"/>
            <a:ext cx="1028700" cy="2420471"/>
          </a:xfrm>
          <a:custGeom>
            <a:avLst/>
            <a:gdLst/>
            <a:ahLst/>
            <a:cxnLst/>
            <a:rect l="l" t="t" r="r" b="b"/>
            <a:pathLst>
              <a:path w="1028700" h="2420471">
                <a:moveTo>
                  <a:pt x="0" y="0"/>
                </a:moveTo>
                <a:lnTo>
                  <a:pt x="1028700" y="0"/>
                </a:lnTo>
                <a:lnTo>
                  <a:pt x="1028700" y="2420471"/>
                </a:lnTo>
                <a:lnTo>
                  <a:pt x="0" y="24204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O"/>
          </a:p>
        </p:txBody>
      </p:sp>
      <p:grpSp>
        <p:nvGrpSpPr>
          <p:cNvPr id="14" name="Group 14"/>
          <p:cNvGrpSpPr/>
          <p:nvPr/>
        </p:nvGrpSpPr>
        <p:grpSpPr>
          <a:xfrm>
            <a:off x="1028700" y="679152"/>
            <a:ext cx="15248622" cy="9293372"/>
            <a:chOff x="0" y="-85725"/>
            <a:chExt cx="20331493" cy="12391160"/>
          </a:xfrm>
        </p:grpSpPr>
        <p:sp>
          <p:nvSpPr>
            <p:cNvPr id="15" name="Freeform 15"/>
            <p:cNvSpPr/>
            <p:nvPr/>
          </p:nvSpPr>
          <p:spPr>
            <a:xfrm>
              <a:off x="17227833" y="1770790"/>
              <a:ext cx="2825839" cy="2235945"/>
            </a:xfrm>
            <a:custGeom>
              <a:avLst/>
              <a:gdLst/>
              <a:ahLst/>
              <a:cxnLst/>
              <a:rect l="l" t="t" r="r" b="b"/>
              <a:pathLst>
                <a:path w="2825839" h="2235945">
                  <a:moveTo>
                    <a:pt x="0" y="0"/>
                  </a:moveTo>
                  <a:lnTo>
                    <a:pt x="2825839" y="0"/>
                  </a:lnTo>
                  <a:lnTo>
                    <a:pt x="2825839" y="2235945"/>
                  </a:lnTo>
                  <a:lnTo>
                    <a:pt x="0" y="22359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O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6559612" y="5921099"/>
              <a:ext cx="2825839" cy="2235945"/>
            </a:xfrm>
            <a:custGeom>
              <a:avLst/>
              <a:gdLst/>
              <a:ahLst/>
              <a:cxnLst/>
              <a:rect l="l" t="t" r="r" b="b"/>
              <a:pathLst>
                <a:path w="2825839" h="2235945">
                  <a:moveTo>
                    <a:pt x="0" y="0"/>
                  </a:moveTo>
                  <a:lnTo>
                    <a:pt x="2825839" y="0"/>
                  </a:lnTo>
                  <a:lnTo>
                    <a:pt x="2825839" y="2235945"/>
                  </a:lnTo>
                  <a:lnTo>
                    <a:pt x="0" y="22359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O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5146692" y="10069490"/>
              <a:ext cx="2825839" cy="2235945"/>
            </a:xfrm>
            <a:custGeom>
              <a:avLst/>
              <a:gdLst/>
              <a:ahLst/>
              <a:cxnLst/>
              <a:rect l="l" t="t" r="r" b="b"/>
              <a:pathLst>
                <a:path w="2825839" h="2235945">
                  <a:moveTo>
                    <a:pt x="0" y="0"/>
                  </a:moveTo>
                  <a:lnTo>
                    <a:pt x="2825839" y="0"/>
                  </a:lnTo>
                  <a:lnTo>
                    <a:pt x="2825839" y="2235945"/>
                  </a:lnTo>
                  <a:lnTo>
                    <a:pt x="0" y="22359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O"/>
            </a:p>
          </p:txBody>
        </p:sp>
        <p:sp>
          <p:nvSpPr>
            <p:cNvPr id="18" name="AutoShape 18"/>
            <p:cNvSpPr/>
            <p:nvPr/>
          </p:nvSpPr>
          <p:spPr>
            <a:xfrm>
              <a:off x="18404743" y="6345665"/>
              <a:ext cx="765144" cy="0"/>
            </a:xfrm>
            <a:prstGeom prst="line">
              <a:avLst/>
            </a:prstGeom>
            <a:ln w="43138" cap="flat">
              <a:solidFill>
                <a:srgbClr val="3C5679"/>
              </a:solidFill>
              <a:prstDash val="sys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O"/>
            </a:p>
          </p:txBody>
        </p:sp>
        <p:grpSp>
          <p:nvGrpSpPr>
            <p:cNvPr id="19" name="Group 19"/>
            <p:cNvGrpSpPr/>
            <p:nvPr/>
          </p:nvGrpSpPr>
          <p:grpSpPr>
            <a:xfrm>
              <a:off x="17001702" y="1424213"/>
              <a:ext cx="2376977" cy="1495914"/>
              <a:chOff x="0" y="0"/>
              <a:chExt cx="3672768" cy="23114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3672768" cy="2311400"/>
              </a:xfrm>
              <a:custGeom>
                <a:avLst/>
                <a:gdLst/>
                <a:ahLst/>
                <a:cxnLst/>
                <a:rect l="l" t="t" r="r" b="b"/>
                <a:pathLst>
                  <a:path w="3672768" h="2311400">
                    <a:moveTo>
                      <a:pt x="3367968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2006600"/>
                    </a:lnTo>
                    <a:cubicBezTo>
                      <a:pt x="0" y="2175510"/>
                      <a:pt x="135890" y="2311400"/>
                      <a:pt x="304800" y="2311400"/>
                    </a:cubicBezTo>
                    <a:lnTo>
                      <a:pt x="3367968" y="2311400"/>
                    </a:lnTo>
                    <a:cubicBezTo>
                      <a:pt x="3536878" y="2311400"/>
                      <a:pt x="3672768" y="2175510"/>
                      <a:pt x="3672768" y="2006600"/>
                    </a:cubicBezTo>
                    <a:lnTo>
                      <a:pt x="3672768" y="304800"/>
                    </a:lnTo>
                    <a:cubicBezTo>
                      <a:pt x="3672768" y="135890"/>
                      <a:pt x="3536878" y="0"/>
                      <a:pt x="3367968" y="0"/>
                    </a:cubicBezTo>
                    <a:close/>
                  </a:path>
                </a:pathLst>
              </a:custGeom>
              <a:solidFill>
                <a:srgbClr val="33A685"/>
              </a:solidFill>
            </p:spPr>
            <p:txBody>
              <a:bodyPr/>
              <a:lstStyle/>
              <a:p>
                <a:endParaRPr lang="en-IO"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16044964" y="5698220"/>
              <a:ext cx="2376977" cy="1495914"/>
              <a:chOff x="0" y="0"/>
              <a:chExt cx="3672768" cy="23114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3672768" cy="2311400"/>
              </a:xfrm>
              <a:custGeom>
                <a:avLst/>
                <a:gdLst/>
                <a:ahLst/>
                <a:cxnLst/>
                <a:rect l="l" t="t" r="r" b="b"/>
                <a:pathLst>
                  <a:path w="3672768" h="2311400">
                    <a:moveTo>
                      <a:pt x="3367968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2006600"/>
                    </a:lnTo>
                    <a:cubicBezTo>
                      <a:pt x="0" y="2175510"/>
                      <a:pt x="135890" y="2311400"/>
                      <a:pt x="304800" y="2311400"/>
                    </a:cubicBezTo>
                    <a:lnTo>
                      <a:pt x="3367968" y="2311400"/>
                    </a:lnTo>
                    <a:cubicBezTo>
                      <a:pt x="3536878" y="2311400"/>
                      <a:pt x="3672768" y="2175510"/>
                      <a:pt x="3672768" y="2006600"/>
                    </a:cubicBezTo>
                    <a:lnTo>
                      <a:pt x="3672768" y="304800"/>
                    </a:lnTo>
                    <a:cubicBezTo>
                      <a:pt x="3672768" y="135890"/>
                      <a:pt x="3536878" y="0"/>
                      <a:pt x="3367968" y="0"/>
                    </a:cubicBezTo>
                    <a:close/>
                  </a:path>
                </a:pathLst>
              </a:custGeom>
              <a:solidFill>
                <a:srgbClr val="33A685"/>
              </a:solidFill>
            </p:spPr>
            <p:txBody>
              <a:bodyPr/>
              <a:lstStyle/>
              <a:p>
                <a:endParaRPr lang="en-IO"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14856475" y="9814340"/>
              <a:ext cx="2376977" cy="1495914"/>
              <a:chOff x="0" y="0"/>
              <a:chExt cx="3672768" cy="23114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3672768" cy="2311400"/>
              </a:xfrm>
              <a:custGeom>
                <a:avLst/>
                <a:gdLst/>
                <a:ahLst/>
                <a:cxnLst/>
                <a:rect l="l" t="t" r="r" b="b"/>
                <a:pathLst>
                  <a:path w="3672768" h="2311400">
                    <a:moveTo>
                      <a:pt x="3367968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2006600"/>
                    </a:lnTo>
                    <a:cubicBezTo>
                      <a:pt x="0" y="2175510"/>
                      <a:pt x="135890" y="2311400"/>
                      <a:pt x="304800" y="2311400"/>
                    </a:cubicBezTo>
                    <a:lnTo>
                      <a:pt x="3367968" y="2311400"/>
                    </a:lnTo>
                    <a:cubicBezTo>
                      <a:pt x="3536878" y="2311400"/>
                      <a:pt x="3672768" y="2175510"/>
                      <a:pt x="3672768" y="2006600"/>
                    </a:cubicBezTo>
                    <a:lnTo>
                      <a:pt x="3672768" y="304800"/>
                    </a:lnTo>
                    <a:cubicBezTo>
                      <a:pt x="3672768" y="135890"/>
                      <a:pt x="3536878" y="0"/>
                      <a:pt x="3367968" y="0"/>
                    </a:cubicBezTo>
                    <a:close/>
                  </a:path>
                </a:pathLst>
              </a:custGeom>
              <a:solidFill>
                <a:srgbClr val="33A685"/>
              </a:solidFill>
            </p:spPr>
            <p:txBody>
              <a:bodyPr/>
              <a:lstStyle/>
              <a:p>
                <a:endParaRPr lang="en-IO"/>
              </a:p>
            </p:txBody>
          </p:sp>
        </p:grpSp>
        <p:sp>
          <p:nvSpPr>
            <p:cNvPr id="25" name="AutoShape 25"/>
            <p:cNvSpPr/>
            <p:nvPr/>
          </p:nvSpPr>
          <p:spPr>
            <a:xfrm>
              <a:off x="19378679" y="2172170"/>
              <a:ext cx="952814" cy="0"/>
            </a:xfrm>
            <a:prstGeom prst="line">
              <a:avLst/>
            </a:prstGeom>
            <a:ln w="43138" cap="flat">
              <a:solidFill>
                <a:srgbClr val="3C5679"/>
              </a:solidFill>
              <a:prstDash val="sys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O"/>
            </a:p>
          </p:txBody>
        </p:sp>
        <p:sp>
          <p:nvSpPr>
            <p:cNvPr id="26" name="AutoShape 26"/>
            <p:cNvSpPr/>
            <p:nvPr/>
          </p:nvSpPr>
          <p:spPr>
            <a:xfrm>
              <a:off x="17233452" y="10562297"/>
              <a:ext cx="856870" cy="0"/>
            </a:xfrm>
            <a:prstGeom prst="line">
              <a:avLst/>
            </a:prstGeom>
            <a:ln w="43138" cap="flat">
              <a:solidFill>
                <a:srgbClr val="3C5679"/>
              </a:solidFill>
              <a:prstDash val="sys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O"/>
            </a:p>
          </p:txBody>
        </p:sp>
        <p:sp>
          <p:nvSpPr>
            <p:cNvPr id="27" name="AutoShape 27"/>
            <p:cNvSpPr/>
            <p:nvPr/>
          </p:nvSpPr>
          <p:spPr>
            <a:xfrm flipV="1">
              <a:off x="18048642" y="2172170"/>
              <a:ext cx="2248128" cy="8390126"/>
            </a:xfrm>
            <a:prstGeom prst="line">
              <a:avLst/>
            </a:prstGeom>
            <a:ln w="43138" cap="flat">
              <a:solidFill>
                <a:srgbClr val="3C5679"/>
              </a:solidFill>
              <a:prstDash val="sys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O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17734827" y="1694099"/>
              <a:ext cx="910727" cy="956144"/>
            </a:xfrm>
            <a:custGeom>
              <a:avLst/>
              <a:gdLst/>
              <a:ahLst/>
              <a:cxnLst/>
              <a:rect l="l" t="t" r="r" b="b"/>
              <a:pathLst>
                <a:path w="910727" h="956144">
                  <a:moveTo>
                    <a:pt x="0" y="0"/>
                  </a:moveTo>
                  <a:lnTo>
                    <a:pt x="910727" y="0"/>
                  </a:lnTo>
                  <a:lnTo>
                    <a:pt x="910727" y="956143"/>
                  </a:lnTo>
                  <a:lnTo>
                    <a:pt x="0" y="9561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O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16768284" y="5963512"/>
              <a:ext cx="930337" cy="965330"/>
            </a:xfrm>
            <a:custGeom>
              <a:avLst/>
              <a:gdLst/>
              <a:ahLst/>
              <a:cxnLst/>
              <a:rect l="l" t="t" r="r" b="b"/>
              <a:pathLst>
                <a:path w="930337" h="965330">
                  <a:moveTo>
                    <a:pt x="0" y="0"/>
                  </a:moveTo>
                  <a:lnTo>
                    <a:pt x="930337" y="0"/>
                  </a:lnTo>
                  <a:lnTo>
                    <a:pt x="930337" y="965330"/>
                  </a:lnTo>
                  <a:lnTo>
                    <a:pt x="0" y="9653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O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15533621" y="10050954"/>
              <a:ext cx="1022685" cy="1022685"/>
            </a:xfrm>
            <a:custGeom>
              <a:avLst/>
              <a:gdLst/>
              <a:ahLst/>
              <a:cxnLst/>
              <a:rect l="l" t="t" r="r" b="b"/>
              <a:pathLst>
                <a:path w="1022685" h="1022685">
                  <a:moveTo>
                    <a:pt x="0" y="0"/>
                  </a:moveTo>
                  <a:lnTo>
                    <a:pt x="1022685" y="0"/>
                  </a:lnTo>
                  <a:lnTo>
                    <a:pt x="1022685" y="1022685"/>
                  </a:lnTo>
                  <a:lnTo>
                    <a:pt x="0" y="1022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O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85725"/>
              <a:ext cx="10337297" cy="8464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304"/>
                </a:lnSpc>
              </a:pPr>
              <a:r>
                <a:rPr lang="en-US" sz="3789">
                  <a:solidFill>
                    <a:srgbClr val="0D0D0D"/>
                  </a:solidFill>
                  <a:latin typeface="Barlow"/>
                </a:rPr>
                <a:t>PROJECT OVERVIEW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1086091"/>
              <a:ext cx="13915577" cy="6861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>
                <a:lnSpc>
                  <a:spcPts val="4318"/>
                </a:lnSpc>
                <a:spcBef>
                  <a:spcPct val="0"/>
                </a:spcBef>
              </a:pPr>
              <a:r>
                <a:rPr lang="en-US" sz="3084">
                  <a:solidFill>
                    <a:srgbClr val="0D0D0D"/>
                  </a:solidFill>
                  <a:latin typeface="Barlow"/>
                </a:rPr>
                <a:t>PROJECT AIM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1693667"/>
              <a:ext cx="13915577" cy="14415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4496"/>
                </a:lnSpc>
                <a:spcBef>
                  <a:spcPct val="0"/>
                </a:spcBef>
              </a:pPr>
              <a:r>
                <a:rPr lang="en-US" sz="2997" spc="155">
                  <a:solidFill>
                    <a:srgbClr val="000000"/>
                  </a:solidFill>
                  <a:latin typeface="Barlow SemiCondensed"/>
                </a:rPr>
                <a:t>To provide an insight into the existing systems of audit communication and reporting of audit results in SAIs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3647190"/>
              <a:ext cx="13915577" cy="6861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>
                <a:lnSpc>
                  <a:spcPts val="4318"/>
                </a:lnSpc>
                <a:spcBef>
                  <a:spcPct val="0"/>
                </a:spcBef>
              </a:pPr>
              <a:r>
                <a:rPr lang="en-US" sz="3084">
                  <a:solidFill>
                    <a:srgbClr val="0D0D0D"/>
                  </a:solidFill>
                  <a:latin typeface="Barlow"/>
                </a:rPr>
                <a:t>PROJECT OBJECTIVES 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4638457"/>
              <a:ext cx="13915577" cy="46603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046"/>
                </a:lnSpc>
              </a:pPr>
              <a:r>
                <a:rPr lang="en-US" sz="2697" spc="140">
                  <a:solidFill>
                    <a:srgbClr val="000000"/>
                  </a:solidFill>
                  <a:latin typeface="Barlow SemiCondensed"/>
                </a:rPr>
                <a:t>•To review current approaches of audit communication and reporting of audit results; </a:t>
              </a:r>
            </a:p>
            <a:p>
              <a:pPr algn="just">
                <a:lnSpc>
                  <a:spcPts val="4046"/>
                </a:lnSpc>
              </a:pPr>
              <a:r>
                <a:rPr lang="en-US" sz="2697" spc="140">
                  <a:solidFill>
                    <a:srgbClr val="000000"/>
                  </a:solidFill>
                  <a:latin typeface="Barlow SemiCondensed"/>
                </a:rPr>
                <a:t>•To assess available methods and procedures for measuring the impact of approaches of audit communication and reporting of audit results; and </a:t>
              </a:r>
            </a:p>
            <a:p>
              <a:pPr marL="0" lvl="0" indent="0" algn="just">
                <a:lnSpc>
                  <a:spcPts val="4046"/>
                </a:lnSpc>
                <a:spcBef>
                  <a:spcPct val="0"/>
                </a:spcBef>
              </a:pPr>
              <a:r>
                <a:rPr lang="en-US" sz="2697" spc="140">
                  <a:solidFill>
                    <a:srgbClr val="000000"/>
                  </a:solidFill>
                  <a:latin typeface="Barlow SemiCondensed"/>
                </a:rPr>
                <a:t>To identify best practices and good techniques for enhancing the quality of audit communication and reporting of audit results 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9795901"/>
              <a:ext cx="13915577" cy="13151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38"/>
                </a:lnSpc>
              </a:pPr>
              <a:r>
                <a:rPr lang="en-US" sz="2884">
                  <a:solidFill>
                    <a:srgbClr val="0D0D0D"/>
                  </a:solidFill>
                  <a:latin typeface="Barlow"/>
                </a:rPr>
                <a:t>QUALITY ASSURANCE LEVEL</a:t>
              </a:r>
            </a:p>
            <a:p>
              <a:pPr marL="0" lvl="1" indent="0">
                <a:lnSpc>
                  <a:spcPts val="4038"/>
                </a:lnSpc>
                <a:spcBef>
                  <a:spcPct val="0"/>
                </a:spcBef>
              </a:pPr>
              <a:endParaRPr lang="en-US" sz="2884">
                <a:solidFill>
                  <a:srgbClr val="0D0D0D"/>
                </a:solidFill>
                <a:latin typeface="Barlow"/>
              </a:endParaRP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10479648"/>
              <a:ext cx="13915577" cy="12358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496"/>
                </a:lnSpc>
              </a:pPr>
              <a:r>
                <a:rPr lang="en-US" sz="2997" spc="155">
                  <a:solidFill>
                    <a:srgbClr val="000000"/>
                  </a:solidFill>
                  <a:latin typeface="Barlow SemiCondensed"/>
                </a:rPr>
                <a:t>Non-IFPP QA Level 2</a:t>
              </a:r>
            </a:p>
            <a:p>
              <a:pPr marL="0" lvl="0" indent="0" algn="just">
                <a:lnSpc>
                  <a:spcPts val="3146"/>
                </a:lnSpc>
                <a:spcBef>
                  <a:spcPct val="0"/>
                </a:spcBef>
              </a:pPr>
              <a:endParaRPr lang="en-US" sz="2997" spc="155">
                <a:solidFill>
                  <a:srgbClr val="000000"/>
                </a:solidFill>
                <a:latin typeface="Barlow SemiCondensed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454813">
            <a:off x="-2483928" y="-1763293"/>
            <a:ext cx="4705411" cy="3723156"/>
          </a:xfrm>
          <a:custGeom>
            <a:avLst/>
            <a:gdLst/>
            <a:ahLst/>
            <a:cxnLst/>
            <a:rect l="l" t="t" r="r" b="b"/>
            <a:pathLst>
              <a:path w="4705411" h="3723156">
                <a:moveTo>
                  <a:pt x="0" y="0"/>
                </a:moveTo>
                <a:lnTo>
                  <a:pt x="4705410" y="0"/>
                </a:lnTo>
                <a:lnTo>
                  <a:pt x="4705410" y="3723157"/>
                </a:lnTo>
                <a:lnTo>
                  <a:pt x="0" y="37231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O"/>
          </a:p>
        </p:txBody>
      </p:sp>
      <p:grpSp>
        <p:nvGrpSpPr>
          <p:cNvPr id="3" name="Group 3"/>
          <p:cNvGrpSpPr/>
          <p:nvPr/>
        </p:nvGrpSpPr>
        <p:grpSpPr>
          <a:xfrm>
            <a:off x="-682590" y="450216"/>
            <a:ext cx="21323296" cy="12005327"/>
            <a:chOff x="144579" y="-76200"/>
            <a:chExt cx="28431060" cy="16007102"/>
          </a:xfrm>
        </p:grpSpPr>
        <p:sp>
          <p:nvSpPr>
            <p:cNvPr id="4" name="Freeform 4"/>
            <p:cNvSpPr/>
            <p:nvPr/>
          </p:nvSpPr>
          <p:spPr>
            <a:xfrm rot="-2454813">
              <a:off x="22301758" y="10966694"/>
              <a:ext cx="6273881" cy="4964208"/>
            </a:xfrm>
            <a:custGeom>
              <a:avLst/>
              <a:gdLst/>
              <a:ahLst/>
              <a:cxnLst/>
              <a:rect l="l" t="t" r="r" b="b"/>
              <a:pathLst>
                <a:path w="6273881" h="4964208">
                  <a:moveTo>
                    <a:pt x="0" y="0"/>
                  </a:moveTo>
                  <a:lnTo>
                    <a:pt x="6273881" y="0"/>
                  </a:lnTo>
                  <a:lnTo>
                    <a:pt x="6273881" y="4964209"/>
                  </a:lnTo>
                  <a:lnTo>
                    <a:pt x="0" y="49642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O"/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7409148" y="7329290"/>
              <a:ext cx="648501" cy="1289977"/>
              <a:chOff x="0" y="-47625"/>
              <a:chExt cx="812800" cy="16167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12800" cy="156917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69172">
                    <a:moveTo>
                      <a:pt x="406400" y="1569172"/>
                    </a:moveTo>
                    <a:lnTo>
                      <a:pt x="0" y="1162772"/>
                    </a:lnTo>
                    <a:lnTo>
                      <a:pt x="203200" y="1162772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609600" y="1162772"/>
                    </a:lnTo>
                    <a:lnTo>
                      <a:pt x="812800" y="1162772"/>
                    </a:lnTo>
                    <a:lnTo>
                      <a:pt x="406400" y="1569172"/>
                    </a:lnTo>
                    <a:close/>
                  </a:path>
                </a:pathLst>
              </a:custGeom>
              <a:solidFill>
                <a:srgbClr val="33A685"/>
              </a:solidFill>
            </p:spPr>
            <p:txBody>
              <a:bodyPr/>
              <a:lstStyle/>
              <a:p>
                <a:endParaRPr lang="en-IO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203200" y="-47625"/>
                <a:ext cx="406400" cy="7588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endParaRPr/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7585449" y="-76200"/>
              <a:ext cx="11898388" cy="8051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39"/>
                </a:lnSpc>
              </a:pPr>
              <a:r>
                <a:rPr lang="en-US" sz="3599">
                  <a:solidFill>
                    <a:srgbClr val="0D0D0D"/>
                  </a:solidFill>
                  <a:latin typeface="Barlow"/>
                </a:rPr>
                <a:t>PROJECT PROGRESS</a:t>
              </a:r>
            </a:p>
          </p:txBody>
        </p:sp>
        <p:sp>
          <p:nvSpPr>
            <p:cNvPr id="9" name="Freeform 9"/>
            <p:cNvSpPr/>
            <p:nvPr/>
          </p:nvSpPr>
          <p:spPr>
            <a:xfrm rot="-151509">
              <a:off x="144579" y="1480358"/>
              <a:ext cx="26204239" cy="7140655"/>
            </a:xfrm>
            <a:custGeom>
              <a:avLst/>
              <a:gdLst/>
              <a:ahLst/>
              <a:cxnLst/>
              <a:rect l="l" t="t" r="r" b="b"/>
              <a:pathLst>
                <a:path w="26204239" h="7140655">
                  <a:moveTo>
                    <a:pt x="0" y="0"/>
                  </a:moveTo>
                  <a:lnTo>
                    <a:pt x="26204239" y="0"/>
                  </a:lnTo>
                  <a:lnTo>
                    <a:pt x="26204239" y="7140655"/>
                  </a:lnTo>
                  <a:lnTo>
                    <a:pt x="0" y="71406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O"/>
            </a:p>
          </p:txBody>
        </p:sp>
        <p:grpSp>
          <p:nvGrpSpPr>
            <p:cNvPr id="10" name="Group 10"/>
            <p:cNvGrpSpPr/>
            <p:nvPr/>
          </p:nvGrpSpPr>
          <p:grpSpPr>
            <a:xfrm>
              <a:off x="5193369" y="5128857"/>
              <a:ext cx="648501" cy="648501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lnTo>
                      <a:pt x="0" y="406400"/>
                    </a:lnTo>
                    <a:lnTo>
                      <a:pt x="203200" y="406400"/>
                    </a:lnTo>
                    <a:lnTo>
                      <a:pt x="203200" y="812800"/>
                    </a:lnTo>
                    <a:lnTo>
                      <a:pt x="609600" y="812800"/>
                    </a:lnTo>
                    <a:lnTo>
                      <a:pt x="609600" y="406400"/>
                    </a:lnTo>
                    <a:lnTo>
                      <a:pt x="812800" y="4064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3A685"/>
              </a:solidFill>
            </p:spPr>
            <p:txBody>
              <a:bodyPr/>
              <a:lstStyle/>
              <a:p>
                <a:endParaRPr lang="en-IO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203200" y="53975"/>
                <a:ext cx="406400" cy="7588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2426298" y="2589068"/>
              <a:ext cx="6182642" cy="7076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>
                <a:lnSpc>
                  <a:spcPts val="4479"/>
                </a:lnSpc>
                <a:spcBef>
                  <a:spcPct val="0"/>
                </a:spcBef>
              </a:pPr>
              <a:r>
                <a:rPr lang="en-US" sz="3199">
                  <a:solidFill>
                    <a:srgbClr val="0D0D0D"/>
                  </a:solidFill>
                  <a:latin typeface="Barlow"/>
                </a:rPr>
                <a:t>1. Approval of PID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2426298" y="3607821"/>
              <a:ext cx="6182642" cy="732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4799"/>
                </a:lnSpc>
                <a:spcBef>
                  <a:spcPct val="0"/>
                </a:spcBef>
              </a:pPr>
              <a:r>
                <a:rPr lang="en-US" sz="3199" spc="166">
                  <a:solidFill>
                    <a:srgbClr val="000000"/>
                  </a:solidFill>
                  <a:latin typeface="Barlow SemiCondensed"/>
                </a:rPr>
                <a:t>August 2021</a:t>
              </a:r>
            </a:p>
          </p:txBody>
        </p:sp>
        <p:grpSp>
          <p:nvGrpSpPr>
            <p:cNvPr id="15" name="Group 15"/>
            <p:cNvGrpSpPr/>
            <p:nvPr/>
          </p:nvGrpSpPr>
          <p:grpSpPr>
            <a:xfrm>
              <a:off x="10403898" y="5239770"/>
              <a:ext cx="613302" cy="1949719"/>
              <a:chOff x="0" y="0"/>
              <a:chExt cx="812800" cy="2583934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2583934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2583934">
                    <a:moveTo>
                      <a:pt x="406400" y="0"/>
                    </a:moveTo>
                    <a:lnTo>
                      <a:pt x="0" y="406400"/>
                    </a:lnTo>
                    <a:lnTo>
                      <a:pt x="203200" y="406400"/>
                    </a:lnTo>
                    <a:lnTo>
                      <a:pt x="203200" y="2583934"/>
                    </a:lnTo>
                    <a:lnTo>
                      <a:pt x="609600" y="2583934"/>
                    </a:lnTo>
                    <a:lnTo>
                      <a:pt x="609600" y="406400"/>
                    </a:lnTo>
                    <a:lnTo>
                      <a:pt x="812800" y="4064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3A685"/>
              </a:solidFill>
            </p:spPr>
            <p:txBody>
              <a:bodyPr/>
              <a:lstStyle/>
              <a:p>
                <a:endParaRPr lang="en-IO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203200" y="53975"/>
                <a:ext cx="406400" cy="7588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endParaRPr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7502060" y="2420793"/>
              <a:ext cx="6638059" cy="14473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>
                <a:lnSpc>
                  <a:spcPts val="448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0D0D0D"/>
                  </a:solidFill>
                  <a:latin typeface="Barlow"/>
                </a:rPr>
                <a:t>3. Receipt of Responses to Survey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36827" y="3763395"/>
              <a:ext cx="6182642" cy="1476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500"/>
                </a:lnSpc>
              </a:pPr>
              <a:r>
                <a:rPr lang="en-US" sz="3000" spc="156">
                  <a:solidFill>
                    <a:srgbClr val="000000"/>
                  </a:solidFill>
                  <a:latin typeface="Barlow SemiCondensed"/>
                </a:rPr>
                <a:t>2021 (Round 1)</a:t>
              </a:r>
            </a:p>
            <a:p>
              <a:pPr marL="0" lvl="0" indent="0" algn="just">
                <a:lnSpc>
                  <a:spcPts val="4500"/>
                </a:lnSpc>
                <a:spcBef>
                  <a:spcPct val="0"/>
                </a:spcBef>
              </a:pPr>
              <a:r>
                <a:rPr lang="en-US" sz="3000" spc="156">
                  <a:solidFill>
                    <a:srgbClr val="000000"/>
                  </a:solidFill>
                  <a:latin typeface="Barlow SemiCondensed"/>
                </a:rPr>
                <a:t>2022 (Round 2)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1275259" y="9120717"/>
              <a:ext cx="6182642" cy="698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>
                <a:lnSpc>
                  <a:spcPts val="448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0D0D0D"/>
                  </a:solidFill>
                  <a:latin typeface="Barlow"/>
                </a:rPr>
                <a:t>4. Drafting Exposure Draft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1701814" y="10010563"/>
              <a:ext cx="6182642" cy="7454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4800"/>
                </a:lnSpc>
                <a:spcBef>
                  <a:spcPct val="0"/>
                </a:spcBef>
              </a:pPr>
              <a:r>
                <a:rPr lang="en-US" sz="3200" spc="166">
                  <a:solidFill>
                    <a:srgbClr val="000000"/>
                  </a:solidFill>
                  <a:latin typeface="Barlow SemiCondensed"/>
                </a:rPr>
                <a:t>2022-23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2426298" y="8743950"/>
              <a:ext cx="6182642" cy="14473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>
                <a:lnSpc>
                  <a:spcPts val="448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0D0D0D"/>
                  </a:solidFill>
                  <a:latin typeface="Barlow"/>
                </a:rPr>
                <a:t>2. Circulation of Survey Matrix 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2426298" y="10502476"/>
              <a:ext cx="6182642" cy="15582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800"/>
                </a:lnSpc>
              </a:pPr>
              <a:r>
                <a:rPr lang="en-US" sz="3200" spc="166">
                  <a:solidFill>
                    <a:srgbClr val="000000"/>
                  </a:solidFill>
                  <a:latin typeface="Barlow SemiCondensed"/>
                </a:rPr>
                <a:t>2021 (Round 1)</a:t>
              </a:r>
            </a:p>
            <a:p>
              <a:pPr marL="0" lvl="0" indent="0" algn="just">
                <a:lnSpc>
                  <a:spcPts val="4800"/>
                </a:lnSpc>
                <a:spcBef>
                  <a:spcPct val="0"/>
                </a:spcBef>
              </a:pPr>
              <a:r>
                <a:rPr lang="en-US" sz="3200" spc="166">
                  <a:solidFill>
                    <a:srgbClr val="000000"/>
                  </a:solidFill>
                  <a:latin typeface="Barlow SemiCondensed"/>
                </a:rPr>
                <a:t>2022 (Round 2) 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8675468" y="6238561"/>
              <a:ext cx="6182642" cy="698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>
                <a:lnSpc>
                  <a:spcPts val="448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0D0D0D"/>
                  </a:solidFill>
                  <a:latin typeface="Barlow"/>
                </a:rPr>
                <a:t>6. Endorsement Version 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8675468" y="7247788"/>
              <a:ext cx="6182642" cy="7454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4800"/>
                </a:lnSpc>
                <a:spcBef>
                  <a:spcPct val="0"/>
                </a:spcBef>
              </a:pPr>
              <a:r>
                <a:rPr lang="en-US" sz="3200" spc="166">
                  <a:solidFill>
                    <a:srgbClr val="000000"/>
                  </a:solidFill>
                  <a:latin typeface="Barlow SemiCondensed"/>
                </a:rPr>
                <a:t>January 2024</a:t>
              </a:r>
            </a:p>
          </p:txBody>
        </p:sp>
        <p:grpSp>
          <p:nvGrpSpPr>
            <p:cNvPr id="26" name="Group 26"/>
            <p:cNvGrpSpPr/>
            <p:nvPr/>
          </p:nvGrpSpPr>
          <p:grpSpPr>
            <a:xfrm>
              <a:off x="13913658" y="7739448"/>
              <a:ext cx="452922" cy="1455351"/>
              <a:chOff x="0" y="-47625"/>
              <a:chExt cx="812800" cy="2611731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812800" cy="256410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2564106">
                    <a:moveTo>
                      <a:pt x="406400" y="2564106"/>
                    </a:moveTo>
                    <a:lnTo>
                      <a:pt x="0" y="2157706"/>
                    </a:lnTo>
                    <a:lnTo>
                      <a:pt x="203200" y="2157706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609600" y="2157706"/>
                    </a:lnTo>
                    <a:lnTo>
                      <a:pt x="812800" y="2157706"/>
                    </a:lnTo>
                    <a:lnTo>
                      <a:pt x="406400" y="2564106"/>
                    </a:lnTo>
                    <a:close/>
                  </a:path>
                </a:pathLst>
              </a:custGeom>
              <a:solidFill>
                <a:srgbClr val="33A685"/>
              </a:solidFill>
            </p:spPr>
            <p:txBody>
              <a:bodyPr/>
              <a:lstStyle/>
              <a:p>
                <a:endParaRPr lang="en-IO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203200" y="-47625"/>
                <a:ext cx="406400" cy="7588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21442538" y="3460180"/>
              <a:ext cx="648501" cy="2595471"/>
              <a:chOff x="0" y="-47625"/>
              <a:chExt cx="812800" cy="3253041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12800" cy="320541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3205416">
                    <a:moveTo>
                      <a:pt x="406400" y="3205416"/>
                    </a:moveTo>
                    <a:lnTo>
                      <a:pt x="0" y="2799016"/>
                    </a:lnTo>
                    <a:lnTo>
                      <a:pt x="203200" y="2799016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609600" y="2799016"/>
                    </a:lnTo>
                    <a:lnTo>
                      <a:pt x="812800" y="2799016"/>
                    </a:lnTo>
                    <a:lnTo>
                      <a:pt x="406400" y="3205416"/>
                    </a:lnTo>
                    <a:close/>
                  </a:path>
                </a:pathLst>
              </a:custGeom>
              <a:solidFill>
                <a:srgbClr val="33A685"/>
              </a:solidFill>
            </p:spPr>
            <p:txBody>
              <a:bodyPr/>
              <a:lstStyle/>
              <a:p>
                <a:endParaRPr lang="en-IO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203200" y="-47625"/>
                <a:ext cx="406400" cy="7588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endParaRPr/>
              </a:p>
            </p:txBody>
          </p:sp>
        </p:grpSp>
        <p:sp>
          <p:nvSpPr>
            <p:cNvPr id="32" name="TextBox 32"/>
            <p:cNvSpPr txBox="1"/>
            <p:nvPr/>
          </p:nvSpPr>
          <p:spPr>
            <a:xfrm>
              <a:off x="14804479" y="1823934"/>
              <a:ext cx="6638059" cy="14473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>
                <a:lnSpc>
                  <a:spcPts val="448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0D0D0D"/>
                  </a:solidFill>
                  <a:latin typeface="Barlow"/>
                </a:rPr>
                <a:t>5. Circulation of Exposure Draft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14804479" y="3279952"/>
              <a:ext cx="3771612" cy="714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4500"/>
                </a:lnSpc>
                <a:spcBef>
                  <a:spcPct val="0"/>
                </a:spcBef>
              </a:pPr>
              <a:r>
                <a:rPr lang="en-US" sz="3000" spc="156">
                  <a:solidFill>
                    <a:srgbClr val="000000"/>
                  </a:solidFill>
                  <a:latin typeface="Barlow SemiCondensed"/>
                </a:rPr>
                <a:t>October 2023</a:t>
              </a:r>
            </a:p>
          </p:txBody>
        </p:sp>
        <p:grpSp>
          <p:nvGrpSpPr>
            <p:cNvPr id="34" name="Group 34"/>
            <p:cNvGrpSpPr/>
            <p:nvPr/>
          </p:nvGrpSpPr>
          <p:grpSpPr>
            <a:xfrm>
              <a:off x="16295188" y="4231795"/>
              <a:ext cx="613302" cy="1949719"/>
              <a:chOff x="0" y="0"/>
              <a:chExt cx="812800" cy="2583934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812800" cy="2583934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2583934">
                    <a:moveTo>
                      <a:pt x="406400" y="0"/>
                    </a:moveTo>
                    <a:lnTo>
                      <a:pt x="0" y="406400"/>
                    </a:lnTo>
                    <a:lnTo>
                      <a:pt x="203200" y="406400"/>
                    </a:lnTo>
                    <a:lnTo>
                      <a:pt x="203200" y="2583934"/>
                    </a:lnTo>
                    <a:lnTo>
                      <a:pt x="609600" y="2583934"/>
                    </a:lnTo>
                    <a:lnTo>
                      <a:pt x="609600" y="406400"/>
                    </a:lnTo>
                    <a:lnTo>
                      <a:pt x="812800" y="4064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3A685"/>
              </a:solidFill>
            </p:spPr>
            <p:txBody>
              <a:bodyPr/>
              <a:lstStyle/>
              <a:p>
                <a:endParaRPr lang="en-IO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203200" y="53975"/>
                <a:ext cx="406400" cy="7588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endParaRPr/>
              </a:p>
            </p:txBody>
          </p:sp>
        </p:grpSp>
      </p:grpSp>
      <p:sp>
        <p:nvSpPr>
          <p:cNvPr id="37" name="Freeform 37"/>
          <p:cNvSpPr/>
          <p:nvPr/>
        </p:nvSpPr>
        <p:spPr>
          <a:xfrm>
            <a:off x="17655029" y="7866529"/>
            <a:ext cx="1028700" cy="2420471"/>
          </a:xfrm>
          <a:custGeom>
            <a:avLst/>
            <a:gdLst/>
            <a:ahLst/>
            <a:cxnLst/>
            <a:rect l="l" t="t" r="r" b="b"/>
            <a:pathLst>
              <a:path w="1028700" h="2420471">
                <a:moveTo>
                  <a:pt x="0" y="0"/>
                </a:moveTo>
                <a:lnTo>
                  <a:pt x="1028700" y="0"/>
                </a:lnTo>
                <a:lnTo>
                  <a:pt x="1028700" y="2420471"/>
                </a:lnTo>
                <a:lnTo>
                  <a:pt x="0" y="242047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O"/>
          </a:p>
        </p:txBody>
      </p:sp>
      <p:sp>
        <p:nvSpPr>
          <p:cNvPr id="38" name="Freeform 38"/>
          <p:cNvSpPr/>
          <p:nvPr/>
        </p:nvSpPr>
        <p:spPr>
          <a:xfrm>
            <a:off x="-398075" y="7866529"/>
            <a:ext cx="1028700" cy="2420471"/>
          </a:xfrm>
          <a:custGeom>
            <a:avLst/>
            <a:gdLst/>
            <a:ahLst/>
            <a:cxnLst/>
            <a:rect l="l" t="t" r="r" b="b"/>
            <a:pathLst>
              <a:path w="1028700" h="2420471">
                <a:moveTo>
                  <a:pt x="0" y="0"/>
                </a:moveTo>
                <a:lnTo>
                  <a:pt x="1028700" y="0"/>
                </a:lnTo>
                <a:lnTo>
                  <a:pt x="1028700" y="2420471"/>
                </a:lnTo>
                <a:lnTo>
                  <a:pt x="0" y="242047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O"/>
          </a:p>
        </p:txBody>
      </p:sp>
      <p:sp>
        <p:nvSpPr>
          <p:cNvPr id="39" name="Freeform 39"/>
          <p:cNvSpPr/>
          <p:nvPr/>
        </p:nvSpPr>
        <p:spPr>
          <a:xfrm>
            <a:off x="17655029" y="5442312"/>
            <a:ext cx="1028700" cy="2420471"/>
          </a:xfrm>
          <a:custGeom>
            <a:avLst/>
            <a:gdLst/>
            <a:ahLst/>
            <a:cxnLst/>
            <a:rect l="l" t="t" r="r" b="b"/>
            <a:pathLst>
              <a:path w="1028700" h="2420471">
                <a:moveTo>
                  <a:pt x="0" y="0"/>
                </a:moveTo>
                <a:lnTo>
                  <a:pt x="1028700" y="0"/>
                </a:lnTo>
                <a:lnTo>
                  <a:pt x="1028700" y="2420470"/>
                </a:lnTo>
                <a:lnTo>
                  <a:pt x="0" y="242047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O"/>
          </a:p>
        </p:txBody>
      </p:sp>
      <p:sp>
        <p:nvSpPr>
          <p:cNvPr id="40" name="Freeform 40"/>
          <p:cNvSpPr/>
          <p:nvPr/>
        </p:nvSpPr>
        <p:spPr>
          <a:xfrm>
            <a:off x="-398075" y="5442312"/>
            <a:ext cx="1028700" cy="2420471"/>
          </a:xfrm>
          <a:custGeom>
            <a:avLst/>
            <a:gdLst/>
            <a:ahLst/>
            <a:cxnLst/>
            <a:rect l="l" t="t" r="r" b="b"/>
            <a:pathLst>
              <a:path w="1028700" h="2420471">
                <a:moveTo>
                  <a:pt x="0" y="0"/>
                </a:moveTo>
                <a:lnTo>
                  <a:pt x="1028700" y="0"/>
                </a:lnTo>
                <a:lnTo>
                  <a:pt x="1028700" y="2420470"/>
                </a:lnTo>
                <a:lnTo>
                  <a:pt x="0" y="242047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O"/>
          </a:p>
        </p:txBody>
      </p:sp>
      <p:sp>
        <p:nvSpPr>
          <p:cNvPr id="41" name="Freeform 41"/>
          <p:cNvSpPr/>
          <p:nvPr/>
        </p:nvSpPr>
        <p:spPr>
          <a:xfrm>
            <a:off x="17655029" y="3021841"/>
            <a:ext cx="1028700" cy="2420471"/>
          </a:xfrm>
          <a:custGeom>
            <a:avLst/>
            <a:gdLst/>
            <a:ahLst/>
            <a:cxnLst/>
            <a:rect l="l" t="t" r="r" b="b"/>
            <a:pathLst>
              <a:path w="1028700" h="2420471">
                <a:moveTo>
                  <a:pt x="0" y="0"/>
                </a:moveTo>
                <a:lnTo>
                  <a:pt x="1028700" y="0"/>
                </a:lnTo>
                <a:lnTo>
                  <a:pt x="1028700" y="2420471"/>
                </a:lnTo>
                <a:lnTo>
                  <a:pt x="0" y="242047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O"/>
          </a:p>
        </p:txBody>
      </p:sp>
      <p:sp>
        <p:nvSpPr>
          <p:cNvPr id="42" name="Freeform 42"/>
          <p:cNvSpPr/>
          <p:nvPr/>
        </p:nvSpPr>
        <p:spPr>
          <a:xfrm>
            <a:off x="-398075" y="3021841"/>
            <a:ext cx="1028700" cy="2420471"/>
          </a:xfrm>
          <a:custGeom>
            <a:avLst/>
            <a:gdLst/>
            <a:ahLst/>
            <a:cxnLst/>
            <a:rect l="l" t="t" r="r" b="b"/>
            <a:pathLst>
              <a:path w="1028700" h="2420471">
                <a:moveTo>
                  <a:pt x="0" y="0"/>
                </a:moveTo>
                <a:lnTo>
                  <a:pt x="1028700" y="0"/>
                </a:lnTo>
                <a:lnTo>
                  <a:pt x="1028700" y="2420471"/>
                </a:lnTo>
                <a:lnTo>
                  <a:pt x="0" y="242047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O"/>
          </a:p>
        </p:txBody>
      </p:sp>
      <p:sp>
        <p:nvSpPr>
          <p:cNvPr id="43" name="Freeform 43"/>
          <p:cNvSpPr/>
          <p:nvPr/>
        </p:nvSpPr>
        <p:spPr>
          <a:xfrm>
            <a:off x="17655029" y="601371"/>
            <a:ext cx="1028700" cy="2420471"/>
          </a:xfrm>
          <a:custGeom>
            <a:avLst/>
            <a:gdLst/>
            <a:ahLst/>
            <a:cxnLst/>
            <a:rect l="l" t="t" r="r" b="b"/>
            <a:pathLst>
              <a:path w="1028700" h="2420471">
                <a:moveTo>
                  <a:pt x="0" y="0"/>
                </a:moveTo>
                <a:lnTo>
                  <a:pt x="1028700" y="0"/>
                </a:lnTo>
                <a:lnTo>
                  <a:pt x="1028700" y="2420470"/>
                </a:lnTo>
                <a:lnTo>
                  <a:pt x="0" y="242047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O"/>
          </a:p>
        </p:txBody>
      </p:sp>
      <p:sp>
        <p:nvSpPr>
          <p:cNvPr id="44" name="Freeform 44"/>
          <p:cNvSpPr/>
          <p:nvPr/>
        </p:nvSpPr>
        <p:spPr>
          <a:xfrm>
            <a:off x="-398075" y="601371"/>
            <a:ext cx="1028700" cy="2420471"/>
          </a:xfrm>
          <a:custGeom>
            <a:avLst/>
            <a:gdLst/>
            <a:ahLst/>
            <a:cxnLst/>
            <a:rect l="l" t="t" r="r" b="b"/>
            <a:pathLst>
              <a:path w="1028700" h="2420471">
                <a:moveTo>
                  <a:pt x="0" y="0"/>
                </a:moveTo>
                <a:lnTo>
                  <a:pt x="1028700" y="0"/>
                </a:lnTo>
                <a:lnTo>
                  <a:pt x="1028700" y="2420470"/>
                </a:lnTo>
                <a:lnTo>
                  <a:pt x="0" y="242047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O"/>
          </a:p>
        </p:txBody>
      </p:sp>
      <p:sp>
        <p:nvSpPr>
          <p:cNvPr id="45" name="Freeform 45"/>
          <p:cNvSpPr/>
          <p:nvPr/>
        </p:nvSpPr>
        <p:spPr>
          <a:xfrm>
            <a:off x="17655029" y="-1819100"/>
            <a:ext cx="1028700" cy="2420471"/>
          </a:xfrm>
          <a:custGeom>
            <a:avLst/>
            <a:gdLst/>
            <a:ahLst/>
            <a:cxnLst/>
            <a:rect l="l" t="t" r="r" b="b"/>
            <a:pathLst>
              <a:path w="1028700" h="2420471">
                <a:moveTo>
                  <a:pt x="0" y="0"/>
                </a:moveTo>
                <a:lnTo>
                  <a:pt x="1028700" y="0"/>
                </a:lnTo>
                <a:lnTo>
                  <a:pt x="1028700" y="2420471"/>
                </a:lnTo>
                <a:lnTo>
                  <a:pt x="0" y="242047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O"/>
          </a:p>
        </p:txBody>
      </p:sp>
      <p:sp>
        <p:nvSpPr>
          <p:cNvPr id="46" name="Freeform 46"/>
          <p:cNvSpPr/>
          <p:nvPr/>
        </p:nvSpPr>
        <p:spPr>
          <a:xfrm>
            <a:off x="-398075" y="-1819100"/>
            <a:ext cx="1028700" cy="2420471"/>
          </a:xfrm>
          <a:custGeom>
            <a:avLst/>
            <a:gdLst/>
            <a:ahLst/>
            <a:cxnLst/>
            <a:rect l="l" t="t" r="r" b="b"/>
            <a:pathLst>
              <a:path w="1028700" h="2420471">
                <a:moveTo>
                  <a:pt x="0" y="0"/>
                </a:moveTo>
                <a:lnTo>
                  <a:pt x="1028700" y="0"/>
                </a:lnTo>
                <a:lnTo>
                  <a:pt x="1028700" y="2420471"/>
                </a:lnTo>
                <a:lnTo>
                  <a:pt x="0" y="242047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O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655029" y="7866529"/>
            <a:ext cx="1028700" cy="2420471"/>
          </a:xfrm>
          <a:custGeom>
            <a:avLst/>
            <a:gdLst/>
            <a:ahLst/>
            <a:cxnLst/>
            <a:rect l="l" t="t" r="r" b="b"/>
            <a:pathLst>
              <a:path w="1028700" h="2420471">
                <a:moveTo>
                  <a:pt x="0" y="0"/>
                </a:moveTo>
                <a:lnTo>
                  <a:pt x="1028700" y="0"/>
                </a:lnTo>
                <a:lnTo>
                  <a:pt x="1028700" y="2420471"/>
                </a:lnTo>
                <a:lnTo>
                  <a:pt x="0" y="24204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O"/>
          </a:p>
        </p:txBody>
      </p:sp>
      <p:sp>
        <p:nvSpPr>
          <p:cNvPr id="3" name="Freeform 3"/>
          <p:cNvSpPr/>
          <p:nvPr/>
        </p:nvSpPr>
        <p:spPr>
          <a:xfrm>
            <a:off x="17655029" y="5442312"/>
            <a:ext cx="1028700" cy="2420471"/>
          </a:xfrm>
          <a:custGeom>
            <a:avLst/>
            <a:gdLst/>
            <a:ahLst/>
            <a:cxnLst/>
            <a:rect l="l" t="t" r="r" b="b"/>
            <a:pathLst>
              <a:path w="1028700" h="2420471">
                <a:moveTo>
                  <a:pt x="0" y="0"/>
                </a:moveTo>
                <a:lnTo>
                  <a:pt x="1028700" y="0"/>
                </a:lnTo>
                <a:lnTo>
                  <a:pt x="1028700" y="2420470"/>
                </a:lnTo>
                <a:lnTo>
                  <a:pt x="0" y="24204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O"/>
          </a:p>
        </p:txBody>
      </p:sp>
      <p:sp>
        <p:nvSpPr>
          <p:cNvPr id="4" name="Freeform 4"/>
          <p:cNvSpPr/>
          <p:nvPr/>
        </p:nvSpPr>
        <p:spPr>
          <a:xfrm>
            <a:off x="17655029" y="3021841"/>
            <a:ext cx="1028700" cy="2420471"/>
          </a:xfrm>
          <a:custGeom>
            <a:avLst/>
            <a:gdLst/>
            <a:ahLst/>
            <a:cxnLst/>
            <a:rect l="l" t="t" r="r" b="b"/>
            <a:pathLst>
              <a:path w="1028700" h="2420471">
                <a:moveTo>
                  <a:pt x="0" y="0"/>
                </a:moveTo>
                <a:lnTo>
                  <a:pt x="1028700" y="0"/>
                </a:lnTo>
                <a:lnTo>
                  <a:pt x="1028700" y="2420471"/>
                </a:lnTo>
                <a:lnTo>
                  <a:pt x="0" y="24204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O"/>
          </a:p>
        </p:txBody>
      </p:sp>
      <p:sp>
        <p:nvSpPr>
          <p:cNvPr id="5" name="Freeform 5"/>
          <p:cNvSpPr/>
          <p:nvPr/>
        </p:nvSpPr>
        <p:spPr>
          <a:xfrm>
            <a:off x="17655029" y="601371"/>
            <a:ext cx="1028700" cy="2420471"/>
          </a:xfrm>
          <a:custGeom>
            <a:avLst/>
            <a:gdLst/>
            <a:ahLst/>
            <a:cxnLst/>
            <a:rect l="l" t="t" r="r" b="b"/>
            <a:pathLst>
              <a:path w="1028700" h="2420471">
                <a:moveTo>
                  <a:pt x="0" y="0"/>
                </a:moveTo>
                <a:lnTo>
                  <a:pt x="1028700" y="0"/>
                </a:lnTo>
                <a:lnTo>
                  <a:pt x="1028700" y="2420470"/>
                </a:lnTo>
                <a:lnTo>
                  <a:pt x="0" y="24204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O"/>
          </a:p>
        </p:txBody>
      </p:sp>
      <p:sp>
        <p:nvSpPr>
          <p:cNvPr id="6" name="Freeform 6"/>
          <p:cNvSpPr/>
          <p:nvPr/>
        </p:nvSpPr>
        <p:spPr>
          <a:xfrm>
            <a:off x="17655029" y="-1819100"/>
            <a:ext cx="1028700" cy="2420471"/>
          </a:xfrm>
          <a:custGeom>
            <a:avLst/>
            <a:gdLst/>
            <a:ahLst/>
            <a:cxnLst/>
            <a:rect l="l" t="t" r="r" b="b"/>
            <a:pathLst>
              <a:path w="1028700" h="2420471">
                <a:moveTo>
                  <a:pt x="0" y="0"/>
                </a:moveTo>
                <a:lnTo>
                  <a:pt x="1028700" y="0"/>
                </a:lnTo>
                <a:lnTo>
                  <a:pt x="1028700" y="2420471"/>
                </a:lnTo>
                <a:lnTo>
                  <a:pt x="0" y="24204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O"/>
          </a:p>
        </p:txBody>
      </p:sp>
      <p:sp>
        <p:nvSpPr>
          <p:cNvPr id="7" name="Freeform 7"/>
          <p:cNvSpPr/>
          <p:nvPr/>
        </p:nvSpPr>
        <p:spPr>
          <a:xfrm>
            <a:off x="-398075" y="7866529"/>
            <a:ext cx="1028700" cy="2420471"/>
          </a:xfrm>
          <a:custGeom>
            <a:avLst/>
            <a:gdLst/>
            <a:ahLst/>
            <a:cxnLst/>
            <a:rect l="l" t="t" r="r" b="b"/>
            <a:pathLst>
              <a:path w="1028700" h="2420471">
                <a:moveTo>
                  <a:pt x="0" y="0"/>
                </a:moveTo>
                <a:lnTo>
                  <a:pt x="1028700" y="0"/>
                </a:lnTo>
                <a:lnTo>
                  <a:pt x="1028700" y="2420471"/>
                </a:lnTo>
                <a:lnTo>
                  <a:pt x="0" y="24204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O"/>
          </a:p>
        </p:txBody>
      </p:sp>
      <p:sp>
        <p:nvSpPr>
          <p:cNvPr id="8" name="Freeform 8"/>
          <p:cNvSpPr/>
          <p:nvPr/>
        </p:nvSpPr>
        <p:spPr>
          <a:xfrm>
            <a:off x="-398075" y="5442312"/>
            <a:ext cx="1028700" cy="2420471"/>
          </a:xfrm>
          <a:custGeom>
            <a:avLst/>
            <a:gdLst/>
            <a:ahLst/>
            <a:cxnLst/>
            <a:rect l="l" t="t" r="r" b="b"/>
            <a:pathLst>
              <a:path w="1028700" h="2420471">
                <a:moveTo>
                  <a:pt x="0" y="0"/>
                </a:moveTo>
                <a:lnTo>
                  <a:pt x="1028700" y="0"/>
                </a:lnTo>
                <a:lnTo>
                  <a:pt x="1028700" y="2420470"/>
                </a:lnTo>
                <a:lnTo>
                  <a:pt x="0" y="24204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O"/>
          </a:p>
        </p:txBody>
      </p:sp>
      <p:sp>
        <p:nvSpPr>
          <p:cNvPr id="9" name="Freeform 9"/>
          <p:cNvSpPr/>
          <p:nvPr/>
        </p:nvSpPr>
        <p:spPr>
          <a:xfrm>
            <a:off x="-398075" y="3021841"/>
            <a:ext cx="1028700" cy="2420471"/>
          </a:xfrm>
          <a:custGeom>
            <a:avLst/>
            <a:gdLst/>
            <a:ahLst/>
            <a:cxnLst/>
            <a:rect l="l" t="t" r="r" b="b"/>
            <a:pathLst>
              <a:path w="1028700" h="2420471">
                <a:moveTo>
                  <a:pt x="0" y="0"/>
                </a:moveTo>
                <a:lnTo>
                  <a:pt x="1028700" y="0"/>
                </a:lnTo>
                <a:lnTo>
                  <a:pt x="1028700" y="2420471"/>
                </a:lnTo>
                <a:lnTo>
                  <a:pt x="0" y="24204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O"/>
          </a:p>
        </p:txBody>
      </p:sp>
      <p:sp>
        <p:nvSpPr>
          <p:cNvPr id="10" name="Freeform 10"/>
          <p:cNvSpPr/>
          <p:nvPr/>
        </p:nvSpPr>
        <p:spPr>
          <a:xfrm rot="-2454813">
            <a:off x="-2483928" y="-1763293"/>
            <a:ext cx="4705411" cy="3723156"/>
          </a:xfrm>
          <a:custGeom>
            <a:avLst/>
            <a:gdLst/>
            <a:ahLst/>
            <a:cxnLst/>
            <a:rect l="l" t="t" r="r" b="b"/>
            <a:pathLst>
              <a:path w="4705411" h="3723156">
                <a:moveTo>
                  <a:pt x="0" y="0"/>
                </a:moveTo>
                <a:lnTo>
                  <a:pt x="4705410" y="0"/>
                </a:lnTo>
                <a:lnTo>
                  <a:pt x="4705410" y="3723157"/>
                </a:lnTo>
                <a:lnTo>
                  <a:pt x="0" y="37231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O"/>
          </a:p>
        </p:txBody>
      </p:sp>
      <p:sp>
        <p:nvSpPr>
          <p:cNvPr id="11" name="Freeform 11"/>
          <p:cNvSpPr/>
          <p:nvPr/>
        </p:nvSpPr>
        <p:spPr>
          <a:xfrm rot="-2454813">
            <a:off x="15935295" y="8732386"/>
            <a:ext cx="4705411" cy="3723156"/>
          </a:xfrm>
          <a:custGeom>
            <a:avLst/>
            <a:gdLst/>
            <a:ahLst/>
            <a:cxnLst/>
            <a:rect l="l" t="t" r="r" b="b"/>
            <a:pathLst>
              <a:path w="4705411" h="3723156">
                <a:moveTo>
                  <a:pt x="0" y="0"/>
                </a:moveTo>
                <a:lnTo>
                  <a:pt x="4705410" y="0"/>
                </a:lnTo>
                <a:lnTo>
                  <a:pt x="4705410" y="3723156"/>
                </a:lnTo>
                <a:lnTo>
                  <a:pt x="0" y="37231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O"/>
          </a:p>
        </p:txBody>
      </p:sp>
      <p:sp>
        <p:nvSpPr>
          <p:cNvPr id="12" name="Freeform 12"/>
          <p:cNvSpPr/>
          <p:nvPr/>
        </p:nvSpPr>
        <p:spPr>
          <a:xfrm>
            <a:off x="-398075" y="601371"/>
            <a:ext cx="1028700" cy="2420471"/>
          </a:xfrm>
          <a:custGeom>
            <a:avLst/>
            <a:gdLst/>
            <a:ahLst/>
            <a:cxnLst/>
            <a:rect l="l" t="t" r="r" b="b"/>
            <a:pathLst>
              <a:path w="1028700" h="2420471">
                <a:moveTo>
                  <a:pt x="0" y="0"/>
                </a:moveTo>
                <a:lnTo>
                  <a:pt x="1028700" y="0"/>
                </a:lnTo>
                <a:lnTo>
                  <a:pt x="1028700" y="2420470"/>
                </a:lnTo>
                <a:lnTo>
                  <a:pt x="0" y="24204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O"/>
          </a:p>
        </p:txBody>
      </p:sp>
      <p:sp>
        <p:nvSpPr>
          <p:cNvPr id="13" name="Freeform 13"/>
          <p:cNvSpPr/>
          <p:nvPr/>
        </p:nvSpPr>
        <p:spPr>
          <a:xfrm>
            <a:off x="-398075" y="-1819100"/>
            <a:ext cx="1028700" cy="2420471"/>
          </a:xfrm>
          <a:custGeom>
            <a:avLst/>
            <a:gdLst/>
            <a:ahLst/>
            <a:cxnLst/>
            <a:rect l="l" t="t" r="r" b="b"/>
            <a:pathLst>
              <a:path w="1028700" h="2420471">
                <a:moveTo>
                  <a:pt x="0" y="0"/>
                </a:moveTo>
                <a:lnTo>
                  <a:pt x="1028700" y="0"/>
                </a:lnTo>
                <a:lnTo>
                  <a:pt x="1028700" y="2420471"/>
                </a:lnTo>
                <a:lnTo>
                  <a:pt x="0" y="24204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O"/>
          </a:p>
        </p:txBody>
      </p:sp>
      <p:grpSp>
        <p:nvGrpSpPr>
          <p:cNvPr id="14" name="Group 14"/>
          <p:cNvGrpSpPr/>
          <p:nvPr/>
        </p:nvGrpSpPr>
        <p:grpSpPr>
          <a:xfrm>
            <a:off x="1314450" y="2807635"/>
            <a:ext cx="15659100" cy="7387925"/>
            <a:chOff x="0" y="0"/>
            <a:chExt cx="20878800" cy="9850567"/>
          </a:xfrm>
        </p:grpSpPr>
        <p:grpSp>
          <p:nvGrpSpPr>
            <p:cNvPr id="15" name="Group 15"/>
            <p:cNvGrpSpPr/>
            <p:nvPr/>
          </p:nvGrpSpPr>
          <p:grpSpPr>
            <a:xfrm>
              <a:off x="381677" y="231087"/>
              <a:ext cx="6038654" cy="1367179"/>
              <a:chOff x="0" y="0"/>
              <a:chExt cx="1192821" cy="27006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192821" cy="270060"/>
              </a:xfrm>
              <a:custGeom>
                <a:avLst/>
                <a:gdLst/>
                <a:ahLst/>
                <a:cxnLst/>
                <a:rect l="l" t="t" r="r" b="b"/>
                <a:pathLst>
                  <a:path w="1192821" h="270060">
                    <a:moveTo>
                      <a:pt x="87180" y="0"/>
                    </a:moveTo>
                    <a:lnTo>
                      <a:pt x="1105640" y="0"/>
                    </a:lnTo>
                    <a:cubicBezTo>
                      <a:pt x="1153789" y="0"/>
                      <a:pt x="1192821" y="39032"/>
                      <a:pt x="1192821" y="87180"/>
                    </a:cubicBezTo>
                    <a:lnTo>
                      <a:pt x="1192821" y="182880"/>
                    </a:lnTo>
                    <a:cubicBezTo>
                      <a:pt x="1192821" y="206002"/>
                      <a:pt x="1183636" y="228176"/>
                      <a:pt x="1167286" y="244526"/>
                    </a:cubicBezTo>
                    <a:cubicBezTo>
                      <a:pt x="1150937" y="260875"/>
                      <a:pt x="1128762" y="270060"/>
                      <a:pt x="1105640" y="270060"/>
                    </a:cubicBezTo>
                    <a:lnTo>
                      <a:pt x="87180" y="270060"/>
                    </a:lnTo>
                    <a:cubicBezTo>
                      <a:pt x="39032" y="270060"/>
                      <a:pt x="0" y="231028"/>
                      <a:pt x="0" y="182880"/>
                    </a:cubicBezTo>
                    <a:lnTo>
                      <a:pt x="0" y="87180"/>
                    </a:lnTo>
                    <a:cubicBezTo>
                      <a:pt x="0" y="39032"/>
                      <a:pt x="39032" y="0"/>
                      <a:pt x="87180" y="0"/>
                    </a:cubicBezTo>
                    <a:close/>
                  </a:path>
                </a:pathLst>
              </a:custGeom>
              <a:solidFill>
                <a:srgbClr val="010440"/>
              </a:solidFill>
            </p:spPr>
            <p:txBody>
              <a:bodyPr/>
              <a:lstStyle/>
              <a:p>
                <a:endParaRPr lang="en-IO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90838" y="0"/>
              <a:ext cx="1092059" cy="1598266"/>
              <a:chOff x="0" y="0"/>
              <a:chExt cx="5740400" cy="8401276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5740400" cy="8401276"/>
              </a:xfrm>
              <a:custGeom>
                <a:avLst/>
                <a:gdLst/>
                <a:ahLst/>
                <a:cxnLst/>
                <a:rect l="l" t="t" r="r" b="b"/>
                <a:pathLst>
                  <a:path w="5740400" h="8401276">
                    <a:moveTo>
                      <a:pt x="5435600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8096476"/>
                    </a:lnTo>
                    <a:cubicBezTo>
                      <a:pt x="0" y="8265385"/>
                      <a:pt x="135890" y="8401276"/>
                      <a:pt x="304800" y="8401276"/>
                    </a:cubicBezTo>
                    <a:lnTo>
                      <a:pt x="5435600" y="8401276"/>
                    </a:lnTo>
                    <a:cubicBezTo>
                      <a:pt x="5604510" y="8401276"/>
                      <a:pt x="5740400" y="8265385"/>
                      <a:pt x="5740400" y="8096476"/>
                    </a:cubicBezTo>
                    <a:lnTo>
                      <a:pt x="5740400" y="304800"/>
                    </a:lnTo>
                    <a:cubicBezTo>
                      <a:pt x="5740400" y="135890"/>
                      <a:pt x="5604510" y="0"/>
                      <a:pt x="5435600" y="0"/>
                    </a:cubicBezTo>
                    <a:close/>
                  </a:path>
                </a:pathLst>
              </a:custGeom>
              <a:solidFill>
                <a:srgbClr val="33A685"/>
              </a:solidFill>
            </p:spPr>
            <p:txBody>
              <a:bodyPr/>
              <a:lstStyle/>
              <a:p>
                <a:endParaRPr lang="en-IO"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381677" y="421520"/>
              <a:ext cx="710382" cy="698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FFFFFF"/>
                  </a:solidFill>
                  <a:latin typeface="Barlow Bold"/>
                </a:rPr>
                <a:t>1.</a:t>
              </a:r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7461054" y="279271"/>
              <a:ext cx="6038654" cy="1367179"/>
              <a:chOff x="0" y="0"/>
              <a:chExt cx="1192821" cy="27006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192821" cy="270060"/>
              </a:xfrm>
              <a:custGeom>
                <a:avLst/>
                <a:gdLst/>
                <a:ahLst/>
                <a:cxnLst/>
                <a:rect l="l" t="t" r="r" b="b"/>
                <a:pathLst>
                  <a:path w="1192821" h="270060">
                    <a:moveTo>
                      <a:pt x="87180" y="0"/>
                    </a:moveTo>
                    <a:lnTo>
                      <a:pt x="1105640" y="0"/>
                    </a:lnTo>
                    <a:cubicBezTo>
                      <a:pt x="1153789" y="0"/>
                      <a:pt x="1192821" y="39032"/>
                      <a:pt x="1192821" y="87180"/>
                    </a:cubicBezTo>
                    <a:lnTo>
                      <a:pt x="1192821" y="182880"/>
                    </a:lnTo>
                    <a:cubicBezTo>
                      <a:pt x="1192821" y="206002"/>
                      <a:pt x="1183636" y="228176"/>
                      <a:pt x="1167286" y="244526"/>
                    </a:cubicBezTo>
                    <a:cubicBezTo>
                      <a:pt x="1150937" y="260875"/>
                      <a:pt x="1128762" y="270060"/>
                      <a:pt x="1105640" y="270060"/>
                    </a:cubicBezTo>
                    <a:lnTo>
                      <a:pt x="87180" y="270060"/>
                    </a:lnTo>
                    <a:cubicBezTo>
                      <a:pt x="39032" y="270060"/>
                      <a:pt x="0" y="231028"/>
                      <a:pt x="0" y="182880"/>
                    </a:cubicBezTo>
                    <a:lnTo>
                      <a:pt x="0" y="87180"/>
                    </a:lnTo>
                    <a:cubicBezTo>
                      <a:pt x="0" y="39032"/>
                      <a:pt x="39032" y="0"/>
                      <a:pt x="87180" y="0"/>
                    </a:cubicBezTo>
                    <a:close/>
                  </a:path>
                </a:pathLst>
              </a:custGeom>
              <a:solidFill>
                <a:srgbClr val="010440"/>
              </a:solidFill>
            </p:spPr>
            <p:txBody>
              <a:bodyPr/>
              <a:lstStyle/>
              <a:p>
                <a:endParaRPr lang="en-IO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7461054" y="48184"/>
              <a:ext cx="1092059" cy="1598266"/>
              <a:chOff x="0" y="0"/>
              <a:chExt cx="5740400" cy="8401276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5740400" cy="8401276"/>
              </a:xfrm>
              <a:custGeom>
                <a:avLst/>
                <a:gdLst/>
                <a:ahLst/>
                <a:cxnLst/>
                <a:rect l="l" t="t" r="r" b="b"/>
                <a:pathLst>
                  <a:path w="5740400" h="8401276">
                    <a:moveTo>
                      <a:pt x="5435600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8096476"/>
                    </a:lnTo>
                    <a:cubicBezTo>
                      <a:pt x="0" y="8265385"/>
                      <a:pt x="135890" y="8401276"/>
                      <a:pt x="304800" y="8401276"/>
                    </a:cubicBezTo>
                    <a:lnTo>
                      <a:pt x="5435600" y="8401276"/>
                    </a:lnTo>
                    <a:cubicBezTo>
                      <a:pt x="5604510" y="8401276"/>
                      <a:pt x="5740400" y="8265385"/>
                      <a:pt x="5740400" y="8096476"/>
                    </a:cubicBezTo>
                    <a:lnTo>
                      <a:pt x="5740400" y="304800"/>
                    </a:lnTo>
                    <a:cubicBezTo>
                      <a:pt x="5740400" y="135890"/>
                      <a:pt x="5604510" y="0"/>
                      <a:pt x="5435600" y="0"/>
                    </a:cubicBezTo>
                    <a:close/>
                  </a:path>
                </a:pathLst>
              </a:custGeom>
              <a:solidFill>
                <a:srgbClr val="33A685"/>
              </a:solidFill>
            </p:spPr>
            <p:txBody>
              <a:bodyPr/>
              <a:lstStyle/>
              <a:p>
                <a:endParaRPr lang="en-IO"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14840146" y="273750"/>
              <a:ext cx="6038654" cy="1372700"/>
              <a:chOff x="0" y="0"/>
              <a:chExt cx="1192821" cy="271151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1192821" cy="271151"/>
              </a:xfrm>
              <a:custGeom>
                <a:avLst/>
                <a:gdLst/>
                <a:ahLst/>
                <a:cxnLst/>
                <a:rect l="l" t="t" r="r" b="b"/>
                <a:pathLst>
                  <a:path w="1192821" h="271151">
                    <a:moveTo>
                      <a:pt x="87180" y="0"/>
                    </a:moveTo>
                    <a:lnTo>
                      <a:pt x="1105640" y="0"/>
                    </a:lnTo>
                    <a:cubicBezTo>
                      <a:pt x="1153789" y="0"/>
                      <a:pt x="1192821" y="39032"/>
                      <a:pt x="1192821" y="87180"/>
                    </a:cubicBezTo>
                    <a:lnTo>
                      <a:pt x="1192821" y="183970"/>
                    </a:lnTo>
                    <a:cubicBezTo>
                      <a:pt x="1192821" y="232119"/>
                      <a:pt x="1153789" y="271151"/>
                      <a:pt x="1105640" y="271151"/>
                    </a:cubicBezTo>
                    <a:lnTo>
                      <a:pt x="87180" y="271151"/>
                    </a:lnTo>
                    <a:cubicBezTo>
                      <a:pt x="39032" y="271151"/>
                      <a:pt x="0" y="232119"/>
                      <a:pt x="0" y="183970"/>
                    </a:cubicBezTo>
                    <a:lnTo>
                      <a:pt x="0" y="87180"/>
                    </a:lnTo>
                    <a:cubicBezTo>
                      <a:pt x="0" y="39032"/>
                      <a:pt x="39032" y="0"/>
                      <a:pt x="87180" y="0"/>
                    </a:cubicBezTo>
                    <a:close/>
                  </a:path>
                </a:pathLst>
              </a:custGeom>
              <a:solidFill>
                <a:srgbClr val="010440"/>
              </a:solidFill>
            </p:spPr>
            <p:txBody>
              <a:bodyPr/>
              <a:lstStyle/>
              <a:p>
                <a:endParaRPr lang="en-IO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4840146" y="48184"/>
              <a:ext cx="1092059" cy="1598266"/>
              <a:chOff x="0" y="0"/>
              <a:chExt cx="5740400" cy="8401276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740400" cy="8401276"/>
              </a:xfrm>
              <a:custGeom>
                <a:avLst/>
                <a:gdLst/>
                <a:ahLst/>
                <a:cxnLst/>
                <a:rect l="l" t="t" r="r" b="b"/>
                <a:pathLst>
                  <a:path w="5740400" h="8401276">
                    <a:moveTo>
                      <a:pt x="5435600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8096476"/>
                    </a:lnTo>
                    <a:cubicBezTo>
                      <a:pt x="0" y="8265385"/>
                      <a:pt x="135890" y="8401276"/>
                      <a:pt x="304800" y="8401276"/>
                    </a:cubicBezTo>
                    <a:lnTo>
                      <a:pt x="5435600" y="8401276"/>
                    </a:lnTo>
                    <a:cubicBezTo>
                      <a:pt x="5604510" y="8401276"/>
                      <a:pt x="5740400" y="8265385"/>
                      <a:pt x="5740400" y="8096476"/>
                    </a:cubicBezTo>
                    <a:lnTo>
                      <a:pt x="5740400" y="304800"/>
                    </a:lnTo>
                    <a:cubicBezTo>
                      <a:pt x="5740400" y="135890"/>
                      <a:pt x="5604510" y="0"/>
                      <a:pt x="5435600" y="0"/>
                    </a:cubicBezTo>
                    <a:close/>
                  </a:path>
                </a:pathLst>
              </a:custGeom>
              <a:solidFill>
                <a:srgbClr val="33A685"/>
              </a:solidFill>
            </p:spPr>
            <p:txBody>
              <a:bodyPr/>
              <a:lstStyle/>
              <a:p>
                <a:endParaRPr lang="en-IO"/>
              </a:p>
            </p:txBody>
          </p:sp>
        </p:grpSp>
        <p:grpSp>
          <p:nvGrpSpPr>
            <p:cNvPr id="31" name="Group 31"/>
            <p:cNvGrpSpPr/>
            <p:nvPr/>
          </p:nvGrpSpPr>
          <p:grpSpPr>
            <a:xfrm>
              <a:off x="381677" y="5078906"/>
              <a:ext cx="6038654" cy="1372700"/>
              <a:chOff x="0" y="0"/>
              <a:chExt cx="1192821" cy="271151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1192821" cy="271151"/>
              </a:xfrm>
              <a:custGeom>
                <a:avLst/>
                <a:gdLst/>
                <a:ahLst/>
                <a:cxnLst/>
                <a:rect l="l" t="t" r="r" b="b"/>
                <a:pathLst>
                  <a:path w="1192821" h="271151">
                    <a:moveTo>
                      <a:pt x="87180" y="0"/>
                    </a:moveTo>
                    <a:lnTo>
                      <a:pt x="1105640" y="0"/>
                    </a:lnTo>
                    <a:cubicBezTo>
                      <a:pt x="1153789" y="0"/>
                      <a:pt x="1192821" y="39032"/>
                      <a:pt x="1192821" y="87180"/>
                    </a:cubicBezTo>
                    <a:lnTo>
                      <a:pt x="1192821" y="183970"/>
                    </a:lnTo>
                    <a:cubicBezTo>
                      <a:pt x="1192821" y="232119"/>
                      <a:pt x="1153789" y="271151"/>
                      <a:pt x="1105640" y="271151"/>
                    </a:cubicBezTo>
                    <a:lnTo>
                      <a:pt x="87180" y="271151"/>
                    </a:lnTo>
                    <a:cubicBezTo>
                      <a:pt x="39032" y="271151"/>
                      <a:pt x="0" y="232119"/>
                      <a:pt x="0" y="183970"/>
                    </a:cubicBezTo>
                    <a:lnTo>
                      <a:pt x="0" y="87180"/>
                    </a:lnTo>
                    <a:cubicBezTo>
                      <a:pt x="0" y="39032"/>
                      <a:pt x="39032" y="0"/>
                      <a:pt x="87180" y="0"/>
                    </a:cubicBezTo>
                    <a:close/>
                  </a:path>
                </a:pathLst>
              </a:custGeom>
              <a:solidFill>
                <a:srgbClr val="010440"/>
              </a:solidFill>
            </p:spPr>
            <p:txBody>
              <a:bodyPr/>
              <a:lstStyle/>
              <a:p>
                <a:endParaRPr lang="en-IO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0" y="4853340"/>
              <a:ext cx="1092059" cy="1598266"/>
              <a:chOff x="0" y="0"/>
              <a:chExt cx="5740400" cy="8401276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5740400" cy="8401276"/>
              </a:xfrm>
              <a:custGeom>
                <a:avLst/>
                <a:gdLst/>
                <a:ahLst/>
                <a:cxnLst/>
                <a:rect l="l" t="t" r="r" b="b"/>
                <a:pathLst>
                  <a:path w="5740400" h="8401276">
                    <a:moveTo>
                      <a:pt x="5435600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8096476"/>
                    </a:lnTo>
                    <a:cubicBezTo>
                      <a:pt x="0" y="8265385"/>
                      <a:pt x="135890" y="8401276"/>
                      <a:pt x="304800" y="8401276"/>
                    </a:cubicBezTo>
                    <a:lnTo>
                      <a:pt x="5435600" y="8401276"/>
                    </a:lnTo>
                    <a:cubicBezTo>
                      <a:pt x="5604510" y="8401276"/>
                      <a:pt x="5740400" y="8265385"/>
                      <a:pt x="5740400" y="8096476"/>
                    </a:cubicBezTo>
                    <a:lnTo>
                      <a:pt x="5740400" y="304800"/>
                    </a:lnTo>
                    <a:cubicBezTo>
                      <a:pt x="5740400" y="135890"/>
                      <a:pt x="5604510" y="0"/>
                      <a:pt x="5435600" y="0"/>
                    </a:cubicBezTo>
                    <a:close/>
                  </a:path>
                </a:pathLst>
              </a:custGeom>
              <a:solidFill>
                <a:srgbClr val="33A685"/>
              </a:solidFill>
            </p:spPr>
            <p:txBody>
              <a:bodyPr/>
              <a:lstStyle/>
              <a:p>
                <a:endParaRPr lang="en-IO"/>
              </a:p>
            </p:txBody>
          </p:sp>
        </p:grpSp>
        <p:sp>
          <p:nvSpPr>
            <p:cNvPr id="36" name="TextBox 36"/>
            <p:cNvSpPr txBox="1"/>
            <p:nvPr/>
          </p:nvSpPr>
          <p:spPr>
            <a:xfrm>
              <a:off x="190838" y="5021756"/>
              <a:ext cx="710382" cy="698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FFFFFF"/>
                  </a:solidFill>
                  <a:latin typeface="Barlow Bold"/>
                </a:rPr>
                <a:t>4.</a:t>
              </a:r>
            </a:p>
          </p:txBody>
        </p:sp>
        <p:grpSp>
          <p:nvGrpSpPr>
            <p:cNvPr id="37" name="Group 37"/>
            <p:cNvGrpSpPr/>
            <p:nvPr/>
          </p:nvGrpSpPr>
          <p:grpSpPr>
            <a:xfrm>
              <a:off x="7461054" y="5078906"/>
              <a:ext cx="6038654" cy="1372700"/>
              <a:chOff x="0" y="0"/>
              <a:chExt cx="1192821" cy="271151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1192821" cy="271151"/>
              </a:xfrm>
              <a:custGeom>
                <a:avLst/>
                <a:gdLst/>
                <a:ahLst/>
                <a:cxnLst/>
                <a:rect l="l" t="t" r="r" b="b"/>
                <a:pathLst>
                  <a:path w="1192821" h="271151">
                    <a:moveTo>
                      <a:pt x="87180" y="0"/>
                    </a:moveTo>
                    <a:lnTo>
                      <a:pt x="1105640" y="0"/>
                    </a:lnTo>
                    <a:cubicBezTo>
                      <a:pt x="1153789" y="0"/>
                      <a:pt x="1192821" y="39032"/>
                      <a:pt x="1192821" y="87180"/>
                    </a:cubicBezTo>
                    <a:lnTo>
                      <a:pt x="1192821" y="183970"/>
                    </a:lnTo>
                    <a:cubicBezTo>
                      <a:pt x="1192821" y="232119"/>
                      <a:pt x="1153789" y="271151"/>
                      <a:pt x="1105640" y="271151"/>
                    </a:cubicBezTo>
                    <a:lnTo>
                      <a:pt x="87180" y="271151"/>
                    </a:lnTo>
                    <a:cubicBezTo>
                      <a:pt x="39032" y="271151"/>
                      <a:pt x="0" y="232119"/>
                      <a:pt x="0" y="183970"/>
                    </a:cubicBezTo>
                    <a:lnTo>
                      <a:pt x="0" y="87180"/>
                    </a:lnTo>
                    <a:cubicBezTo>
                      <a:pt x="0" y="39032"/>
                      <a:pt x="39032" y="0"/>
                      <a:pt x="87180" y="0"/>
                    </a:cubicBezTo>
                    <a:close/>
                  </a:path>
                </a:pathLst>
              </a:custGeom>
              <a:solidFill>
                <a:srgbClr val="010440"/>
              </a:solidFill>
            </p:spPr>
            <p:txBody>
              <a:bodyPr/>
              <a:lstStyle/>
              <a:p>
                <a:endParaRPr lang="en-IO"/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40" name="Group 40"/>
            <p:cNvGrpSpPr/>
            <p:nvPr/>
          </p:nvGrpSpPr>
          <p:grpSpPr>
            <a:xfrm>
              <a:off x="7437785" y="4853340"/>
              <a:ext cx="1092059" cy="1598266"/>
              <a:chOff x="0" y="0"/>
              <a:chExt cx="5740400" cy="840127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740400" cy="8401276"/>
              </a:xfrm>
              <a:custGeom>
                <a:avLst/>
                <a:gdLst/>
                <a:ahLst/>
                <a:cxnLst/>
                <a:rect l="l" t="t" r="r" b="b"/>
                <a:pathLst>
                  <a:path w="5740400" h="8401276">
                    <a:moveTo>
                      <a:pt x="5435600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8096476"/>
                    </a:lnTo>
                    <a:cubicBezTo>
                      <a:pt x="0" y="8265385"/>
                      <a:pt x="135890" y="8401276"/>
                      <a:pt x="304800" y="8401276"/>
                    </a:cubicBezTo>
                    <a:lnTo>
                      <a:pt x="5435600" y="8401276"/>
                    </a:lnTo>
                    <a:cubicBezTo>
                      <a:pt x="5604510" y="8401276"/>
                      <a:pt x="5740400" y="8265385"/>
                      <a:pt x="5740400" y="8096476"/>
                    </a:cubicBezTo>
                    <a:lnTo>
                      <a:pt x="5740400" y="304800"/>
                    </a:lnTo>
                    <a:cubicBezTo>
                      <a:pt x="5740400" y="135890"/>
                      <a:pt x="5604510" y="0"/>
                      <a:pt x="5435600" y="0"/>
                    </a:cubicBezTo>
                    <a:close/>
                  </a:path>
                </a:pathLst>
              </a:custGeom>
              <a:solidFill>
                <a:srgbClr val="33A685"/>
              </a:solidFill>
            </p:spPr>
            <p:txBody>
              <a:bodyPr/>
              <a:lstStyle/>
              <a:p>
                <a:endParaRPr lang="en-IO"/>
              </a:p>
            </p:txBody>
          </p:sp>
        </p:grpSp>
        <p:sp>
          <p:nvSpPr>
            <p:cNvPr id="42" name="TextBox 42"/>
            <p:cNvSpPr txBox="1"/>
            <p:nvPr/>
          </p:nvSpPr>
          <p:spPr>
            <a:xfrm>
              <a:off x="1396859" y="666951"/>
              <a:ext cx="2710680" cy="534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0"/>
                </a:lnSpc>
              </a:pPr>
              <a:r>
                <a:rPr lang="en-US" sz="2400">
                  <a:solidFill>
                    <a:srgbClr val="FFFFFF"/>
                  </a:solidFill>
                  <a:latin typeface="Barlow Semi-Bold"/>
                </a:rPr>
                <a:t>ALLOCATION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76200" y="1982171"/>
              <a:ext cx="6038654" cy="17170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899"/>
                </a:lnSpc>
              </a:pPr>
              <a:r>
                <a:rPr lang="en-US" sz="2599" spc="135">
                  <a:solidFill>
                    <a:srgbClr val="000000"/>
                  </a:solidFill>
                  <a:latin typeface="Barlow SemiCondensed"/>
                </a:rPr>
                <a:t>Allotment: 25% of INTOSAI’s revenue. </a:t>
              </a:r>
            </a:p>
            <a:p>
              <a:pPr algn="just">
                <a:lnSpc>
                  <a:spcPts val="2700"/>
                </a:lnSpc>
              </a:pPr>
              <a:endParaRPr lang="en-US" sz="2599" spc="135">
                <a:solidFill>
                  <a:srgbClr val="000000"/>
                </a:solidFill>
                <a:latin typeface="Barlow SemiCondensed"/>
              </a:endParaRP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8857913" y="666951"/>
              <a:ext cx="2710680" cy="534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0"/>
                </a:lnSpc>
              </a:pPr>
              <a:r>
                <a:rPr lang="en-US" sz="2400">
                  <a:solidFill>
                    <a:srgbClr val="FFFFFF"/>
                  </a:solidFill>
                  <a:latin typeface="Barlow"/>
                </a:rPr>
                <a:t>BALANCE 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7461054" y="1972646"/>
              <a:ext cx="6038654" cy="21355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749"/>
                </a:lnSpc>
              </a:pPr>
              <a:r>
                <a:rPr lang="en-US" sz="2499" spc="129">
                  <a:solidFill>
                    <a:srgbClr val="000000"/>
                  </a:solidFill>
                  <a:latin typeface="Barlow SemiCondensed"/>
                </a:rPr>
                <a:t>DECEMBER 2022: Euro 85,488</a:t>
              </a:r>
            </a:p>
            <a:p>
              <a:pPr algn="just">
                <a:lnSpc>
                  <a:spcPts val="3749"/>
                </a:lnSpc>
              </a:pPr>
              <a:r>
                <a:rPr lang="en-US" sz="2499" spc="129">
                  <a:solidFill>
                    <a:srgbClr val="000000"/>
                  </a:solidFill>
                  <a:latin typeface="Barlow SemiCondensed"/>
                </a:rPr>
                <a:t>RECEIPTS 2023: Euro 24,470</a:t>
              </a:r>
            </a:p>
            <a:p>
              <a:pPr algn="just">
                <a:lnSpc>
                  <a:spcPts val="2700"/>
                </a:lnSpc>
              </a:pPr>
              <a:endParaRPr lang="en-US" sz="2499" spc="129">
                <a:solidFill>
                  <a:srgbClr val="000000"/>
                </a:solidFill>
                <a:latin typeface="Barlow SemiCondensed"/>
              </a:endParaRPr>
            </a:p>
            <a:p>
              <a:pPr algn="just">
                <a:lnSpc>
                  <a:spcPts val="2700"/>
                </a:lnSpc>
              </a:pPr>
              <a:endParaRPr lang="en-US" sz="2499" spc="129">
                <a:solidFill>
                  <a:srgbClr val="000000"/>
                </a:solidFill>
                <a:latin typeface="Barlow SemiCondensed"/>
              </a:endParaRPr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7651892" y="216600"/>
              <a:ext cx="710382" cy="698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FFFFFF"/>
                  </a:solidFill>
                  <a:latin typeface="Barlow Bold"/>
                </a:rPr>
                <a:t>2.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16237005" y="664190"/>
              <a:ext cx="4479512" cy="534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0"/>
                </a:lnSpc>
              </a:pPr>
              <a:r>
                <a:rPr lang="en-US" sz="2400">
                  <a:solidFill>
                    <a:srgbClr val="FFFFFF"/>
                  </a:solidFill>
                  <a:latin typeface="Barlow"/>
                </a:rPr>
                <a:t>ALLOTMENT SCHEME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4840146" y="1982171"/>
              <a:ext cx="6038654" cy="24028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900"/>
                </a:lnSpc>
              </a:pPr>
              <a:r>
                <a:rPr lang="en-US" sz="2600" spc="135">
                  <a:solidFill>
                    <a:srgbClr val="000000"/>
                  </a:solidFill>
                  <a:latin typeface="Barlow SemiCondensed"/>
                </a:rPr>
                <a:t>Allotment for revamping of INTOSAI Community Portal and other crosscutting priorities;</a:t>
              </a:r>
            </a:p>
            <a:p>
              <a:pPr algn="just">
                <a:lnSpc>
                  <a:spcPts val="2700"/>
                </a:lnSpc>
              </a:pPr>
              <a:endParaRPr lang="en-US" sz="2600" spc="135">
                <a:solidFill>
                  <a:srgbClr val="000000"/>
                </a:solidFill>
                <a:latin typeface="Barlow SemiCondensed"/>
              </a:endParaRP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15030985" y="216600"/>
              <a:ext cx="710382" cy="698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FFFFFF"/>
                  </a:solidFill>
                  <a:latin typeface="Barlow Bold"/>
                </a:rPr>
                <a:t>3.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1396859" y="5469347"/>
              <a:ext cx="4609734" cy="534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0"/>
                </a:lnSpc>
              </a:pPr>
              <a:r>
                <a:rPr lang="en-US" sz="2400">
                  <a:solidFill>
                    <a:srgbClr val="FFFFFF"/>
                  </a:solidFill>
                  <a:latin typeface="Barlow Semi-Bold"/>
                </a:rPr>
                <a:t>ALLOTMENT SCHEME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76200" y="6787327"/>
              <a:ext cx="6038654" cy="30632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900"/>
                </a:lnSpc>
              </a:pPr>
              <a:r>
                <a:rPr lang="en-US" sz="2600" spc="135">
                  <a:solidFill>
                    <a:srgbClr val="000000"/>
                  </a:solidFill>
                  <a:latin typeface="Barlow SemiCondensed"/>
                </a:rPr>
                <a:t>Remaining funds to be divided equally among all WGs for approved KSC Workplan related activities </a:t>
              </a:r>
            </a:p>
            <a:p>
              <a:pPr algn="just">
                <a:lnSpc>
                  <a:spcPts val="2700"/>
                </a:lnSpc>
              </a:pPr>
              <a:endParaRPr lang="en-US" sz="2600" spc="135">
                <a:solidFill>
                  <a:srgbClr val="000000"/>
                </a:solidFill>
                <a:latin typeface="Barlow SemiCondensed"/>
              </a:endParaRPr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8832513" y="5469347"/>
              <a:ext cx="4479512" cy="534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0"/>
                </a:lnSpc>
              </a:pPr>
              <a:r>
                <a:rPr lang="en-US" sz="2400">
                  <a:solidFill>
                    <a:srgbClr val="FFFFFF"/>
                  </a:solidFill>
                  <a:latin typeface="Barlow"/>
                </a:rPr>
                <a:t>UNUTILISED SHARE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7461054" y="6787327"/>
              <a:ext cx="6038654" cy="24028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900"/>
                </a:lnSpc>
              </a:pPr>
              <a:r>
                <a:rPr lang="en-US" sz="2600" spc="135">
                  <a:solidFill>
                    <a:srgbClr val="000000"/>
                  </a:solidFill>
                  <a:latin typeface="Barlow SemiCondensed"/>
                </a:rPr>
                <a:t>Unutilized share for a year to be carried forwarded to next year;</a:t>
              </a:r>
            </a:p>
            <a:p>
              <a:pPr algn="just">
                <a:lnSpc>
                  <a:spcPts val="2700"/>
                </a:lnSpc>
              </a:pPr>
              <a:endParaRPr lang="en-US" sz="2600" spc="135">
                <a:solidFill>
                  <a:srgbClr val="000000"/>
                </a:solidFill>
                <a:latin typeface="Barlow SemiCondensed"/>
              </a:endParaRPr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7628624" y="5021756"/>
              <a:ext cx="710382" cy="698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FFFFFF"/>
                  </a:solidFill>
                  <a:latin typeface="Barlow Bold"/>
                </a:rPr>
                <a:t>5.</a:t>
              </a:r>
            </a:p>
          </p:txBody>
        </p:sp>
      </p:grpSp>
      <p:sp>
        <p:nvSpPr>
          <p:cNvPr id="55" name="TextBox 55"/>
          <p:cNvSpPr txBox="1"/>
          <p:nvPr/>
        </p:nvSpPr>
        <p:spPr>
          <a:xfrm>
            <a:off x="5395818" y="588253"/>
            <a:ext cx="7496363" cy="748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9"/>
              </a:lnSpc>
            </a:pPr>
            <a:r>
              <a:rPr lang="en-US" sz="4299">
                <a:solidFill>
                  <a:srgbClr val="010440"/>
                </a:solidFill>
                <a:latin typeface="Barlow"/>
              </a:rPr>
              <a:t>BUDGET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454813">
            <a:off x="-2483928" y="-1763293"/>
            <a:ext cx="4705411" cy="3723156"/>
          </a:xfrm>
          <a:custGeom>
            <a:avLst/>
            <a:gdLst/>
            <a:ahLst/>
            <a:cxnLst/>
            <a:rect l="l" t="t" r="r" b="b"/>
            <a:pathLst>
              <a:path w="4705411" h="3723156">
                <a:moveTo>
                  <a:pt x="0" y="0"/>
                </a:moveTo>
                <a:lnTo>
                  <a:pt x="4705410" y="0"/>
                </a:lnTo>
                <a:lnTo>
                  <a:pt x="4705410" y="3723157"/>
                </a:lnTo>
                <a:lnTo>
                  <a:pt x="0" y="37231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O"/>
          </a:p>
        </p:txBody>
      </p:sp>
      <p:sp>
        <p:nvSpPr>
          <p:cNvPr id="3" name="Freeform 3"/>
          <p:cNvSpPr/>
          <p:nvPr/>
        </p:nvSpPr>
        <p:spPr>
          <a:xfrm rot="-2454813">
            <a:off x="15935295" y="8732386"/>
            <a:ext cx="4705411" cy="3723156"/>
          </a:xfrm>
          <a:custGeom>
            <a:avLst/>
            <a:gdLst/>
            <a:ahLst/>
            <a:cxnLst/>
            <a:rect l="l" t="t" r="r" b="b"/>
            <a:pathLst>
              <a:path w="4705411" h="3723156">
                <a:moveTo>
                  <a:pt x="0" y="0"/>
                </a:moveTo>
                <a:lnTo>
                  <a:pt x="4705410" y="0"/>
                </a:lnTo>
                <a:lnTo>
                  <a:pt x="4705410" y="3723156"/>
                </a:lnTo>
                <a:lnTo>
                  <a:pt x="0" y="37231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O"/>
          </a:p>
        </p:txBody>
      </p:sp>
      <p:sp>
        <p:nvSpPr>
          <p:cNvPr id="4" name="Freeform 4"/>
          <p:cNvSpPr/>
          <p:nvPr/>
        </p:nvSpPr>
        <p:spPr>
          <a:xfrm>
            <a:off x="17655029" y="7866529"/>
            <a:ext cx="1028700" cy="2420471"/>
          </a:xfrm>
          <a:custGeom>
            <a:avLst/>
            <a:gdLst/>
            <a:ahLst/>
            <a:cxnLst/>
            <a:rect l="l" t="t" r="r" b="b"/>
            <a:pathLst>
              <a:path w="1028700" h="2420471">
                <a:moveTo>
                  <a:pt x="0" y="0"/>
                </a:moveTo>
                <a:lnTo>
                  <a:pt x="1028700" y="0"/>
                </a:lnTo>
                <a:lnTo>
                  <a:pt x="1028700" y="2420471"/>
                </a:lnTo>
                <a:lnTo>
                  <a:pt x="0" y="24204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O"/>
          </a:p>
        </p:txBody>
      </p:sp>
      <p:sp>
        <p:nvSpPr>
          <p:cNvPr id="5" name="Freeform 5"/>
          <p:cNvSpPr/>
          <p:nvPr/>
        </p:nvSpPr>
        <p:spPr>
          <a:xfrm>
            <a:off x="-398075" y="7866529"/>
            <a:ext cx="1028700" cy="2420471"/>
          </a:xfrm>
          <a:custGeom>
            <a:avLst/>
            <a:gdLst/>
            <a:ahLst/>
            <a:cxnLst/>
            <a:rect l="l" t="t" r="r" b="b"/>
            <a:pathLst>
              <a:path w="1028700" h="2420471">
                <a:moveTo>
                  <a:pt x="0" y="0"/>
                </a:moveTo>
                <a:lnTo>
                  <a:pt x="1028700" y="0"/>
                </a:lnTo>
                <a:lnTo>
                  <a:pt x="1028700" y="2420471"/>
                </a:lnTo>
                <a:lnTo>
                  <a:pt x="0" y="24204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O"/>
          </a:p>
        </p:txBody>
      </p:sp>
      <p:sp>
        <p:nvSpPr>
          <p:cNvPr id="6" name="Freeform 6"/>
          <p:cNvSpPr/>
          <p:nvPr/>
        </p:nvSpPr>
        <p:spPr>
          <a:xfrm>
            <a:off x="17655029" y="5442312"/>
            <a:ext cx="1028700" cy="2420471"/>
          </a:xfrm>
          <a:custGeom>
            <a:avLst/>
            <a:gdLst/>
            <a:ahLst/>
            <a:cxnLst/>
            <a:rect l="l" t="t" r="r" b="b"/>
            <a:pathLst>
              <a:path w="1028700" h="2420471">
                <a:moveTo>
                  <a:pt x="0" y="0"/>
                </a:moveTo>
                <a:lnTo>
                  <a:pt x="1028700" y="0"/>
                </a:lnTo>
                <a:lnTo>
                  <a:pt x="1028700" y="2420470"/>
                </a:lnTo>
                <a:lnTo>
                  <a:pt x="0" y="24204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O"/>
          </a:p>
        </p:txBody>
      </p:sp>
      <p:sp>
        <p:nvSpPr>
          <p:cNvPr id="7" name="Freeform 7"/>
          <p:cNvSpPr/>
          <p:nvPr/>
        </p:nvSpPr>
        <p:spPr>
          <a:xfrm>
            <a:off x="-398075" y="5442312"/>
            <a:ext cx="1028700" cy="2420471"/>
          </a:xfrm>
          <a:custGeom>
            <a:avLst/>
            <a:gdLst/>
            <a:ahLst/>
            <a:cxnLst/>
            <a:rect l="l" t="t" r="r" b="b"/>
            <a:pathLst>
              <a:path w="1028700" h="2420471">
                <a:moveTo>
                  <a:pt x="0" y="0"/>
                </a:moveTo>
                <a:lnTo>
                  <a:pt x="1028700" y="0"/>
                </a:lnTo>
                <a:lnTo>
                  <a:pt x="1028700" y="2420470"/>
                </a:lnTo>
                <a:lnTo>
                  <a:pt x="0" y="24204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O"/>
          </a:p>
        </p:txBody>
      </p:sp>
      <p:sp>
        <p:nvSpPr>
          <p:cNvPr id="8" name="Freeform 8"/>
          <p:cNvSpPr/>
          <p:nvPr/>
        </p:nvSpPr>
        <p:spPr>
          <a:xfrm>
            <a:off x="17655029" y="3021841"/>
            <a:ext cx="1028700" cy="2420471"/>
          </a:xfrm>
          <a:custGeom>
            <a:avLst/>
            <a:gdLst/>
            <a:ahLst/>
            <a:cxnLst/>
            <a:rect l="l" t="t" r="r" b="b"/>
            <a:pathLst>
              <a:path w="1028700" h="2420471">
                <a:moveTo>
                  <a:pt x="0" y="0"/>
                </a:moveTo>
                <a:lnTo>
                  <a:pt x="1028700" y="0"/>
                </a:lnTo>
                <a:lnTo>
                  <a:pt x="1028700" y="2420471"/>
                </a:lnTo>
                <a:lnTo>
                  <a:pt x="0" y="24204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O"/>
          </a:p>
        </p:txBody>
      </p:sp>
      <p:sp>
        <p:nvSpPr>
          <p:cNvPr id="9" name="Freeform 9"/>
          <p:cNvSpPr/>
          <p:nvPr/>
        </p:nvSpPr>
        <p:spPr>
          <a:xfrm>
            <a:off x="-398075" y="3021841"/>
            <a:ext cx="1028700" cy="2420471"/>
          </a:xfrm>
          <a:custGeom>
            <a:avLst/>
            <a:gdLst/>
            <a:ahLst/>
            <a:cxnLst/>
            <a:rect l="l" t="t" r="r" b="b"/>
            <a:pathLst>
              <a:path w="1028700" h="2420471">
                <a:moveTo>
                  <a:pt x="0" y="0"/>
                </a:moveTo>
                <a:lnTo>
                  <a:pt x="1028700" y="0"/>
                </a:lnTo>
                <a:lnTo>
                  <a:pt x="1028700" y="2420471"/>
                </a:lnTo>
                <a:lnTo>
                  <a:pt x="0" y="24204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O"/>
          </a:p>
        </p:txBody>
      </p:sp>
      <p:sp>
        <p:nvSpPr>
          <p:cNvPr id="10" name="Freeform 10"/>
          <p:cNvSpPr/>
          <p:nvPr/>
        </p:nvSpPr>
        <p:spPr>
          <a:xfrm>
            <a:off x="17655029" y="601371"/>
            <a:ext cx="1028700" cy="2420471"/>
          </a:xfrm>
          <a:custGeom>
            <a:avLst/>
            <a:gdLst/>
            <a:ahLst/>
            <a:cxnLst/>
            <a:rect l="l" t="t" r="r" b="b"/>
            <a:pathLst>
              <a:path w="1028700" h="2420471">
                <a:moveTo>
                  <a:pt x="0" y="0"/>
                </a:moveTo>
                <a:lnTo>
                  <a:pt x="1028700" y="0"/>
                </a:lnTo>
                <a:lnTo>
                  <a:pt x="1028700" y="2420470"/>
                </a:lnTo>
                <a:lnTo>
                  <a:pt x="0" y="24204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O"/>
          </a:p>
        </p:txBody>
      </p:sp>
      <p:sp>
        <p:nvSpPr>
          <p:cNvPr id="11" name="Freeform 11"/>
          <p:cNvSpPr/>
          <p:nvPr/>
        </p:nvSpPr>
        <p:spPr>
          <a:xfrm>
            <a:off x="-398075" y="601371"/>
            <a:ext cx="1028700" cy="2420471"/>
          </a:xfrm>
          <a:custGeom>
            <a:avLst/>
            <a:gdLst/>
            <a:ahLst/>
            <a:cxnLst/>
            <a:rect l="l" t="t" r="r" b="b"/>
            <a:pathLst>
              <a:path w="1028700" h="2420471">
                <a:moveTo>
                  <a:pt x="0" y="0"/>
                </a:moveTo>
                <a:lnTo>
                  <a:pt x="1028700" y="0"/>
                </a:lnTo>
                <a:lnTo>
                  <a:pt x="1028700" y="2420470"/>
                </a:lnTo>
                <a:lnTo>
                  <a:pt x="0" y="24204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O"/>
          </a:p>
        </p:txBody>
      </p:sp>
      <p:sp>
        <p:nvSpPr>
          <p:cNvPr id="12" name="Freeform 12"/>
          <p:cNvSpPr/>
          <p:nvPr/>
        </p:nvSpPr>
        <p:spPr>
          <a:xfrm>
            <a:off x="17655029" y="-1819100"/>
            <a:ext cx="1028700" cy="2420471"/>
          </a:xfrm>
          <a:custGeom>
            <a:avLst/>
            <a:gdLst/>
            <a:ahLst/>
            <a:cxnLst/>
            <a:rect l="l" t="t" r="r" b="b"/>
            <a:pathLst>
              <a:path w="1028700" h="2420471">
                <a:moveTo>
                  <a:pt x="0" y="0"/>
                </a:moveTo>
                <a:lnTo>
                  <a:pt x="1028700" y="0"/>
                </a:lnTo>
                <a:lnTo>
                  <a:pt x="1028700" y="2420471"/>
                </a:lnTo>
                <a:lnTo>
                  <a:pt x="0" y="24204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O"/>
          </a:p>
        </p:txBody>
      </p:sp>
      <p:sp>
        <p:nvSpPr>
          <p:cNvPr id="13" name="Freeform 13"/>
          <p:cNvSpPr/>
          <p:nvPr/>
        </p:nvSpPr>
        <p:spPr>
          <a:xfrm>
            <a:off x="-398075" y="-1819100"/>
            <a:ext cx="1028700" cy="2420471"/>
          </a:xfrm>
          <a:custGeom>
            <a:avLst/>
            <a:gdLst/>
            <a:ahLst/>
            <a:cxnLst/>
            <a:rect l="l" t="t" r="r" b="b"/>
            <a:pathLst>
              <a:path w="1028700" h="2420471">
                <a:moveTo>
                  <a:pt x="0" y="0"/>
                </a:moveTo>
                <a:lnTo>
                  <a:pt x="1028700" y="0"/>
                </a:lnTo>
                <a:lnTo>
                  <a:pt x="1028700" y="2420471"/>
                </a:lnTo>
                <a:lnTo>
                  <a:pt x="0" y="24204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O"/>
          </a:p>
        </p:txBody>
      </p: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7188817" y="1522216"/>
            <a:ext cx="2577043" cy="2523565"/>
            <a:chOff x="-72390" y="7620"/>
            <a:chExt cx="6487160" cy="6352540"/>
          </a:xfrm>
        </p:grpSpPr>
        <p:sp>
          <p:nvSpPr>
            <p:cNvPr id="15" name="Freeform 15"/>
            <p:cNvSpPr/>
            <p:nvPr/>
          </p:nvSpPr>
          <p:spPr>
            <a:xfrm>
              <a:off x="-72390" y="7620"/>
              <a:ext cx="6487160" cy="6352540"/>
            </a:xfrm>
            <a:custGeom>
              <a:avLst/>
              <a:gdLst/>
              <a:ahLst/>
              <a:cxnLst/>
              <a:rect l="l" t="t" r="r" b="b"/>
              <a:pathLst>
                <a:path w="6487160" h="6352540">
                  <a:moveTo>
                    <a:pt x="6322060" y="3176270"/>
                  </a:moveTo>
                  <a:cubicBezTo>
                    <a:pt x="6322060" y="2844800"/>
                    <a:pt x="6487160" y="2493010"/>
                    <a:pt x="6385560" y="2194560"/>
                  </a:cubicBezTo>
                  <a:cubicBezTo>
                    <a:pt x="6281420" y="1884680"/>
                    <a:pt x="5928360" y="1694180"/>
                    <a:pt x="5734050" y="1436370"/>
                  </a:cubicBezTo>
                  <a:cubicBezTo>
                    <a:pt x="5537200" y="1176020"/>
                    <a:pt x="5455920" y="796290"/>
                    <a:pt x="5185410" y="607060"/>
                  </a:cubicBezTo>
                  <a:cubicBezTo>
                    <a:pt x="4917440" y="420370"/>
                    <a:pt x="4517390" y="462280"/>
                    <a:pt x="4196080" y="360680"/>
                  </a:cubicBezTo>
                  <a:cubicBezTo>
                    <a:pt x="3884930" y="264160"/>
                    <a:pt x="3589020" y="0"/>
                    <a:pt x="3244850" y="0"/>
                  </a:cubicBezTo>
                  <a:cubicBezTo>
                    <a:pt x="2900680" y="0"/>
                    <a:pt x="2603500" y="262890"/>
                    <a:pt x="2293620" y="360680"/>
                  </a:cubicBezTo>
                  <a:cubicBezTo>
                    <a:pt x="1972310" y="461010"/>
                    <a:pt x="1570990" y="419100"/>
                    <a:pt x="1303020" y="607060"/>
                  </a:cubicBezTo>
                  <a:cubicBezTo>
                    <a:pt x="1032510" y="796290"/>
                    <a:pt x="951230" y="1176020"/>
                    <a:pt x="754380" y="1436370"/>
                  </a:cubicBezTo>
                  <a:cubicBezTo>
                    <a:pt x="558800" y="1694180"/>
                    <a:pt x="207010" y="1884680"/>
                    <a:pt x="101600" y="2194560"/>
                  </a:cubicBezTo>
                  <a:cubicBezTo>
                    <a:pt x="1270" y="2493010"/>
                    <a:pt x="165100" y="2844800"/>
                    <a:pt x="165100" y="3176270"/>
                  </a:cubicBezTo>
                  <a:cubicBezTo>
                    <a:pt x="165100" y="3507740"/>
                    <a:pt x="0" y="3859530"/>
                    <a:pt x="101600" y="4157980"/>
                  </a:cubicBezTo>
                  <a:cubicBezTo>
                    <a:pt x="205740" y="4467860"/>
                    <a:pt x="558800" y="4658360"/>
                    <a:pt x="753110" y="4916170"/>
                  </a:cubicBezTo>
                  <a:cubicBezTo>
                    <a:pt x="949960" y="5176520"/>
                    <a:pt x="1031240" y="5556250"/>
                    <a:pt x="1301750" y="5745480"/>
                  </a:cubicBezTo>
                  <a:cubicBezTo>
                    <a:pt x="1569720" y="5933440"/>
                    <a:pt x="1969770" y="5891530"/>
                    <a:pt x="2292350" y="5991860"/>
                  </a:cubicBezTo>
                  <a:cubicBezTo>
                    <a:pt x="2603500" y="6088380"/>
                    <a:pt x="2899410" y="6352540"/>
                    <a:pt x="3243580" y="6352540"/>
                  </a:cubicBezTo>
                  <a:cubicBezTo>
                    <a:pt x="3587750" y="6352540"/>
                    <a:pt x="3884930" y="6089650"/>
                    <a:pt x="4194810" y="5991860"/>
                  </a:cubicBezTo>
                  <a:cubicBezTo>
                    <a:pt x="4516120" y="5891530"/>
                    <a:pt x="4917440" y="5933440"/>
                    <a:pt x="5185410" y="5745480"/>
                  </a:cubicBezTo>
                  <a:cubicBezTo>
                    <a:pt x="5455920" y="5556250"/>
                    <a:pt x="5537200" y="5176520"/>
                    <a:pt x="5734050" y="4916170"/>
                  </a:cubicBezTo>
                  <a:cubicBezTo>
                    <a:pt x="5929630" y="4658360"/>
                    <a:pt x="6281420" y="4467860"/>
                    <a:pt x="6385560" y="4157980"/>
                  </a:cubicBezTo>
                  <a:cubicBezTo>
                    <a:pt x="6487160" y="3858260"/>
                    <a:pt x="6322060" y="3506470"/>
                    <a:pt x="6322060" y="3176270"/>
                  </a:cubicBezTo>
                  <a:close/>
                </a:path>
              </a:pathLst>
            </a:custGeom>
            <a:solidFill>
              <a:srgbClr val="33A685"/>
            </a:solidFill>
          </p:spPr>
          <p:txBody>
            <a:bodyPr/>
            <a:lstStyle/>
            <a:p>
              <a:endParaRPr lang="en-IO"/>
            </a:p>
          </p:txBody>
        </p:sp>
      </p:grpSp>
      <p:sp>
        <p:nvSpPr>
          <p:cNvPr id="16" name="AutoShape 16"/>
          <p:cNvSpPr/>
          <p:nvPr/>
        </p:nvSpPr>
        <p:spPr>
          <a:xfrm flipV="1">
            <a:off x="5976381" y="2917281"/>
            <a:ext cx="1262513" cy="887465"/>
          </a:xfrm>
          <a:prstGeom prst="line">
            <a:avLst/>
          </a:prstGeom>
          <a:ln w="28575" cap="flat">
            <a:solidFill>
              <a:srgbClr val="3C5679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n-IO"/>
          </a:p>
        </p:txBody>
      </p:sp>
      <p:sp>
        <p:nvSpPr>
          <p:cNvPr id="17" name="AutoShape 17"/>
          <p:cNvSpPr/>
          <p:nvPr/>
        </p:nvSpPr>
        <p:spPr>
          <a:xfrm flipV="1">
            <a:off x="5846991" y="3883143"/>
            <a:ext cx="2293739" cy="2713218"/>
          </a:xfrm>
          <a:prstGeom prst="line">
            <a:avLst/>
          </a:prstGeom>
          <a:ln w="28575" cap="flat">
            <a:solidFill>
              <a:srgbClr val="3C5679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n-IO"/>
          </a:p>
        </p:txBody>
      </p:sp>
      <p:sp>
        <p:nvSpPr>
          <p:cNvPr id="18" name="AutoShape 18"/>
          <p:cNvSpPr/>
          <p:nvPr/>
        </p:nvSpPr>
        <p:spPr>
          <a:xfrm flipH="1" flipV="1">
            <a:off x="9715412" y="2914934"/>
            <a:ext cx="1532994" cy="646096"/>
          </a:xfrm>
          <a:prstGeom prst="line">
            <a:avLst/>
          </a:prstGeom>
          <a:ln w="28575" cap="flat">
            <a:solidFill>
              <a:srgbClr val="3C5679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n-IO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BD364A1-51A5-8713-E225-5BFBAA23772A}"/>
              </a:ext>
            </a:extLst>
          </p:cNvPr>
          <p:cNvGrpSpPr/>
          <p:nvPr/>
        </p:nvGrpSpPr>
        <p:grpSpPr>
          <a:xfrm>
            <a:off x="4845307" y="3399986"/>
            <a:ext cx="1131074" cy="1743868"/>
            <a:chOff x="4351345" y="2787006"/>
            <a:chExt cx="1131074" cy="1743868"/>
          </a:xfrm>
        </p:grpSpPr>
        <p:grpSp>
          <p:nvGrpSpPr>
            <p:cNvPr id="19" name="Group 19"/>
            <p:cNvGrpSpPr/>
            <p:nvPr/>
          </p:nvGrpSpPr>
          <p:grpSpPr>
            <a:xfrm>
              <a:off x="4351345" y="2787006"/>
              <a:ext cx="1131074" cy="1743868"/>
              <a:chOff x="0" y="0"/>
              <a:chExt cx="812800" cy="1253159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10440"/>
              </a:solidFill>
            </p:spPr>
            <p:txBody>
              <a:bodyPr/>
              <a:lstStyle/>
              <a:p>
                <a:endParaRPr lang="en-IO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109281" y="545134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endParaRPr/>
              </a:p>
            </p:txBody>
          </p:sp>
        </p:grpSp>
        <p:sp>
          <p:nvSpPr>
            <p:cNvPr id="22" name="Freeform 22"/>
            <p:cNvSpPr/>
            <p:nvPr/>
          </p:nvSpPr>
          <p:spPr>
            <a:xfrm>
              <a:off x="4552309" y="2948051"/>
              <a:ext cx="729146" cy="731891"/>
            </a:xfrm>
            <a:custGeom>
              <a:avLst/>
              <a:gdLst/>
              <a:ahLst/>
              <a:cxnLst/>
              <a:rect l="l" t="t" r="r" b="b"/>
              <a:pathLst>
                <a:path w="729146" h="731891">
                  <a:moveTo>
                    <a:pt x="0" y="0"/>
                  </a:moveTo>
                  <a:lnTo>
                    <a:pt x="729146" y="0"/>
                  </a:lnTo>
                  <a:lnTo>
                    <a:pt x="729146" y="731891"/>
                  </a:lnTo>
                  <a:lnTo>
                    <a:pt x="0" y="731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IO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891342" y="6386148"/>
            <a:ext cx="1131074" cy="1131074"/>
            <a:chOff x="0" y="0"/>
            <a:chExt cx="1508099" cy="1508099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1508099" cy="1508099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10440"/>
              </a:solidFill>
            </p:spPr>
            <p:txBody>
              <a:bodyPr/>
              <a:lstStyle/>
              <a:p>
                <a:endParaRPr lang="en-IO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endParaRPr/>
              </a:p>
            </p:txBody>
          </p:sp>
        </p:grpSp>
        <p:sp>
          <p:nvSpPr>
            <p:cNvPr id="27" name="Freeform 27"/>
            <p:cNvSpPr/>
            <p:nvPr/>
          </p:nvSpPr>
          <p:spPr>
            <a:xfrm>
              <a:off x="287432" y="290348"/>
              <a:ext cx="933236" cy="927403"/>
            </a:xfrm>
            <a:custGeom>
              <a:avLst/>
              <a:gdLst/>
              <a:ahLst/>
              <a:cxnLst/>
              <a:rect l="l" t="t" r="r" b="b"/>
              <a:pathLst>
                <a:path w="933236" h="927403">
                  <a:moveTo>
                    <a:pt x="0" y="0"/>
                  </a:moveTo>
                  <a:lnTo>
                    <a:pt x="933235" y="0"/>
                  </a:lnTo>
                  <a:lnTo>
                    <a:pt x="933235" y="927403"/>
                  </a:lnTo>
                  <a:lnTo>
                    <a:pt x="0" y="9274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IO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0847944" y="6280109"/>
            <a:ext cx="1131074" cy="1131074"/>
            <a:chOff x="0" y="0"/>
            <a:chExt cx="1508099" cy="1508099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1508099" cy="1508099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10440"/>
              </a:solidFill>
            </p:spPr>
            <p:txBody>
              <a:bodyPr/>
              <a:lstStyle/>
              <a:p>
                <a:endParaRPr lang="en-IO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endParaRPr/>
              </a:p>
            </p:txBody>
          </p:sp>
        </p:grpSp>
        <p:sp>
          <p:nvSpPr>
            <p:cNvPr id="32" name="Freeform 32"/>
            <p:cNvSpPr/>
            <p:nvPr/>
          </p:nvSpPr>
          <p:spPr>
            <a:xfrm>
              <a:off x="183813" y="311722"/>
              <a:ext cx="1102374" cy="884655"/>
            </a:xfrm>
            <a:custGeom>
              <a:avLst/>
              <a:gdLst/>
              <a:ahLst/>
              <a:cxnLst/>
              <a:rect l="l" t="t" r="r" b="b"/>
              <a:pathLst>
                <a:path w="1102374" h="884655">
                  <a:moveTo>
                    <a:pt x="0" y="0"/>
                  </a:moveTo>
                  <a:lnTo>
                    <a:pt x="1102373" y="0"/>
                  </a:lnTo>
                  <a:lnTo>
                    <a:pt x="1102373" y="884655"/>
                  </a:lnTo>
                  <a:lnTo>
                    <a:pt x="0" y="8846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IO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D3A8306-B381-8E51-3A7E-8682BBEF6E56}"/>
              </a:ext>
            </a:extLst>
          </p:cNvPr>
          <p:cNvGrpSpPr/>
          <p:nvPr/>
        </p:nvGrpSpPr>
        <p:grpSpPr>
          <a:xfrm>
            <a:off x="11248406" y="3179815"/>
            <a:ext cx="1131074" cy="1131074"/>
            <a:chOff x="11466008" y="2534539"/>
            <a:chExt cx="1131074" cy="1131074"/>
          </a:xfrm>
        </p:grpSpPr>
        <p:grpSp>
          <p:nvGrpSpPr>
            <p:cNvPr id="33" name="Group 33"/>
            <p:cNvGrpSpPr/>
            <p:nvPr/>
          </p:nvGrpSpPr>
          <p:grpSpPr>
            <a:xfrm>
              <a:off x="11466008" y="2534539"/>
              <a:ext cx="1131074" cy="1131074"/>
              <a:chOff x="0" y="0"/>
              <a:chExt cx="812800" cy="8128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10440"/>
              </a:solidFill>
            </p:spPr>
            <p:txBody>
              <a:bodyPr/>
              <a:lstStyle/>
              <a:p>
                <a:endParaRPr lang="en-IO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endParaRPr/>
              </a:p>
            </p:txBody>
          </p:sp>
        </p:grpSp>
        <p:sp>
          <p:nvSpPr>
            <p:cNvPr id="36" name="Freeform 36"/>
            <p:cNvSpPr/>
            <p:nvPr/>
          </p:nvSpPr>
          <p:spPr>
            <a:xfrm>
              <a:off x="11672278" y="2680322"/>
              <a:ext cx="767102" cy="839509"/>
            </a:xfrm>
            <a:custGeom>
              <a:avLst/>
              <a:gdLst/>
              <a:ahLst/>
              <a:cxnLst/>
              <a:rect l="l" t="t" r="r" b="b"/>
              <a:pathLst>
                <a:path w="767102" h="839509">
                  <a:moveTo>
                    <a:pt x="0" y="0"/>
                  </a:moveTo>
                  <a:lnTo>
                    <a:pt x="767102" y="0"/>
                  </a:lnTo>
                  <a:lnTo>
                    <a:pt x="767102" y="839509"/>
                  </a:lnTo>
                  <a:lnTo>
                    <a:pt x="0" y="8395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IO"/>
            </a:p>
          </p:txBody>
        </p:sp>
      </p:grpSp>
      <p:sp>
        <p:nvSpPr>
          <p:cNvPr id="37" name="AutoShape 37"/>
          <p:cNvSpPr/>
          <p:nvPr/>
        </p:nvSpPr>
        <p:spPr>
          <a:xfrm flipH="1" flipV="1">
            <a:off x="9142413" y="3811184"/>
            <a:ext cx="1916533" cy="2523565"/>
          </a:xfrm>
          <a:prstGeom prst="line">
            <a:avLst/>
          </a:prstGeom>
          <a:ln w="28575" cap="flat">
            <a:solidFill>
              <a:srgbClr val="3C5679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n-IO"/>
          </a:p>
        </p:txBody>
      </p:sp>
      <p:sp>
        <p:nvSpPr>
          <p:cNvPr id="38" name="Freeform 38"/>
          <p:cNvSpPr/>
          <p:nvPr/>
        </p:nvSpPr>
        <p:spPr>
          <a:xfrm>
            <a:off x="7715573" y="1991408"/>
            <a:ext cx="1579236" cy="1585180"/>
          </a:xfrm>
          <a:custGeom>
            <a:avLst/>
            <a:gdLst/>
            <a:ahLst/>
            <a:cxnLst/>
            <a:rect l="l" t="t" r="r" b="b"/>
            <a:pathLst>
              <a:path w="1579236" h="1585180">
                <a:moveTo>
                  <a:pt x="0" y="0"/>
                </a:moveTo>
                <a:lnTo>
                  <a:pt x="1579236" y="0"/>
                </a:lnTo>
                <a:lnTo>
                  <a:pt x="1579236" y="1585180"/>
                </a:lnTo>
                <a:lnTo>
                  <a:pt x="0" y="158518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O"/>
          </a:p>
        </p:txBody>
      </p:sp>
      <p:sp>
        <p:nvSpPr>
          <p:cNvPr id="39" name="TextBox 39"/>
          <p:cNvSpPr txBox="1"/>
          <p:nvPr/>
        </p:nvSpPr>
        <p:spPr>
          <a:xfrm>
            <a:off x="632971" y="2810120"/>
            <a:ext cx="4241322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D0D0D"/>
                </a:solidFill>
                <a:latin typeface="Barlow"/>
              </a:rPr>
              <a:t>12 KSC SC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632971" y="3449565"/>
            <a:ext cx="4790353" cy="2337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99"/>
              </a:lnSpc>
            </a:pPr>
            <a:r>
              <a:rPr lang="en-US" sz="2199" spc="114">
                <a:solidFill>
                  <a:srgbClr val="000000"/>
                </a:solidFill>
                <a:latin typeface="Barlow SemiCondensed"/>
              </a:rPr>
              <a:t>Balance: Euro 48,000</a:t>
            </a:r>
          </a:p>
          <a:p>
            <a:pPr algn="just">
              <a:lnSpc>
                <a:spcPts val="3299"/>
              </a:lnSpc>
            </a:pPr>
            <a:r>
              <a:rPr lang="en-US" sz="2199" spc="114">
                <a:solidFill>
                  <a:srgbClr val="000000"/>
                </a:solidFill>
                <a:latin typeface="Barlow SemiCondensed"/>
              </a:rPr>
              <a:t>Each WG Earmarked: Euro 4,000</a:t>
            </a:r>
          </a:p>
          <a:p>
            <a:pPr algn="just">
              <a:lnSpc>
                <a:spcPts val="3299"/>
              </a:lnSpc>
            </a:pPr>
            <a:r>
              <a:rPr lang="en-US" sz="2199" u="sng" spc="114">
                <a:solidFill>
                  <a:srgbClr val="000000"/>
                </a:solidFill>
                <a:latin typeface="Barlow SemiCondensed"/>
              </a:rPr>
              <a:t>Remittance (2020)</a:t>
            </a:r>
          </a:p>
          <a:p>
            <a:pPr algn="just">
              <a:lnSpc>
                <a:spcPts val="3299"/>
              </a:lnSpc>
            </a:pPr>
            <a:r>
              <a:rPr lang="en-US" sz="2199" spc="114">
                <a:solidFill>
                  <a:srgbClr val="000000"/>
                </a:solidFill>
                <a:latin typeface="Barlow SemiCondensed"/>
              </a:rPr>
              <a:t>WGEI (Euros 4,000)</a:t>
            </a:r>
          </a:p>
          <a:p>
            <a:pPr algn="just">
              <a:lnSpc>
                <a:spcPts val="3299"/>
              </a:lnSpc>
            </a:pPr>
            <a:r>
              <a:rPr lang="en-US" sz="2199" spc="114">
                <a:solidFill>
                  <a:srgbClr val="000000"/>
                </a:solidFill>
                <a:latin typeface="Barlow SemiCondensed"/>
              </a:rPr>
              <a:t>WGFACML (Euros 4,000)</a:t>
            </a:r>
          </a:p>
          <a:p>
            <a:pPr marL="0" lvl="0" indent="0" algn="just">
              <a:lnSpc>
                <a:spcPts val="2399"/>
              </a:lnSpc>
              <a:spcBef>
                <a:spcPct val="0"/>
              </a:spcBef>
            </a:pPr>
            <a:endParaRPr lang="en-US" sz="2199" spc="114">
              <a:solidFill>
                <a:srgbClr val="000000"/>
              </a:solidFill>
              <a:latin typeface="Barlow SemiCondensed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13017978" y="2829170"/>
            <a:ext cx="4241322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just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0D0D0D"/>
                </a:solidFill>
                <a:latin typeface="Barlow"/>
              </a:rPr>
              <a:t>15 KSC SC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3017978" y="3399986"/>
            <a:ext cx="4241322" cy="1676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2400" spc="124">
                <a:solidFill>
                  <a:srgbClr val="000000"/>
                </a:solidFill>
                <a:latin typeface="Barlow SemiCondensed"/>
              </a:rPr>
              <a:t>Receipt: 24,470 Euros (2023)</a:t>
            </a:r>
          </a:p>
          <a:p>
            <a:pPr algn="just">
              <a:lnSpc>
                <a:spcPts val="3600"/>
              </a:lnSpc>
            </a:pPr>
            <a:r>
              <a:rPr lang="en-US" sz="2400" spc="124">
                <a:solidFill>
                  <a:srgbClr val="000000"/>
                </a:solidFill>
                <a:latin typeface="Barlow SemiCondensed"/>
              </a:rPr>
              <a:t>Each WG Earmarked: </a:t>
            </a:r>
          </a:p>
          <a:p>
            <a:pPr algn="just">
              <a:lnSpc>
                <a:spcPts val="3600"/>
              </a:lnSpc>
            </a:pPr>
            <a:r>
              <a:rPr lang="en-US" sz="2400" spc="124">
                <a:solidFill>
                  <a:srgbClr val="000000"/>
                </a:solidFill>
                <a:latin typeface="Barlow SemiCondensed"/>
              </a:rPr>
              <a:t>Euro 6,500</a:t>
            </a:r>
          </a:p>
          <a:p>
            <a:pPr marL="0" lvl="0" indent="0" algn="just">
              <a:lnSpc>
                <a:spcPts val="2399"/>
              </a:lnSpc>
              <a:spcBef>
                <a:spcPct val="0"/>
              </a:spcBef>
            </a:pPr>
            <a:endParaRPr lang="en-US" sz="2400" spc="124">
              <a:solidFill>
                <a:srgbClr val="000000"/>
              </a:solidFill>
              <a:latin typeface="Barlow SemiCondensed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12997132" y="6031635"/>
            <a:ext cx="4241322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0D0D0D"/>
                </a:solidFill>
                <a:latin typeface="Barlow"/>
              </a:rPr>
              <a:t>14 KSC SC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2997132" y="6706673"/>
            <a:ext cx="4241322" cy="3156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99"/>
              </a:lnSpc>
            </a:pPr>
            <a:r>
              <a:rPr lang="en-US" sz="2199" spc="114">
                <a:solidFill>
                  <a:srgbClr val="000000"/>
                </a:solidFill>
                <a:latin typeface="Barlow SemiCondensed"/>
              </a:rPr>
              <a:t>Receipt: 22,487 Euros (2022)</a:t>
            </a:r>
          </a:p>
          <a:p>
            <a:pPr>
              <a:lnSpc>
                <a:spcPts val="3299"/>
              </a:lnSpc>
            </a:pPr>
            <a:r>
              <a:rPr lang="en-US" sz="2199" spc="114">
                <a:solidFill>
                  <a:srgbClr val="000000"/>
                </a:solidFill>
                <a:latin typeface="Barlow SemiCondensed"/>
              </a:rPr>
              <a:t>Each WG Earmarked: Euro 6,000 Euros</a:t>
            </a:r>
          </a:p>
          <a:p>
            <a:pPr>
              <a:lnSpc>
                <a:spcPts val="3299"/>
              </a:lnSpc>
            </a:pPr>
            <a:r>
              <a:rPr lang="en-US" sz="2199" u="sng" spc="114">
                <a:solidFill>
                  <a:srgbClr val="000000"/>
                </a:solidFill>
                <a:latin typeface="Barlow SemiCondensed"/>
              </a:rPr>
              <a:t>Remittance (2021-22): </a:t>
            </a:r>
          </a:p>
          <a:p>
            <a:pPr>
              <a:lnSpc>
                <a:spcPts val="3299"/>
              </a:lnSpc>
            </a:pPr>
            <a:r>
              <a:rPr lang="en-US" sz="2199" spc="114">
                <a:solidFill>
                  <a:srgbClr val="000000"/>
                </a:solidFill>
                <a:latin typeface="Barlow SemiCondensed"/>
              </a:rPr>
              <a:t>WGEPPP (Euros 5,400), </a:t>
            </a:r>
          </a:p>
          <a:p>
            <a:pPr>
              <a:lnSpc>
                <a:spcPts val="3299"/>
              </a:lnSpc>
            </a:pPr>
            <a:r>
              <a:rPr lang="en-US" sz="2199" spc="114">
                <a:solidFill>
                  <a:srgbClr val="000000"/>
                </a:solidFill>
                <a:latin typeface="Barlow SemiCondensed"/>
              </a:rPr>
              <a:t>WGBD (Euros 5,500)</a:t>
            </a:r>
          </a:p>
          <a:p>
            <a:pPr>
              <a:lnSpc>
                <a:spcPts val="3299"/>
              </a:lnSpc>
            </a:pPr>
            <a:r>
              <a:rPr lang="en-US" sz="2199" spc="114">
                <a:solidFill>
                  <a:srgbClr val="000000"/>
                </a:solidFill>
                <a:latin typeface="Barlow SemiCondensed"/>
              </a:rPr>
              <a:t>WGFACML (Euros 2,000), </a:t>
            </a:r>
          </a:p>
          <a:p>
            <a:pPr marL="0" lvl="0" indent="0" algn="ctr">
              <a:lnSpc>
                <a:spcPts val="2399"/>
              </a:lnSpc>
              <a:spcBef>
                <a:spcPct val="0"/>
              </a:spcBef>
            </a:pPr>
            <a:endParaRPr lang="en-US" sz="2199" spc="114">
              <a:solidFill>
                <a:srgbClr val="000000"/>
              </a:solidFill>
              <a:latin typeface="Barlow SemiCondensed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632971" y="6699783"/>
            <a:ext cx="4241322" cy="438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0D0D0D"/>
                </a:solidFill>
                <a:latin typeface="Barlow"/>
              </a:rPr>
              <a:t>13 KSC SC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632971" y="7319997"/>
            <a:ext cx="4241322" cy="1676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2400" spc="124">
                <a:solidFill>
                  <a:srgbClr val="000000"/>
                </a:solidFill>
                <a:latin typeface="Barlow SemiCondensed"/>
              </a:rPr>
              <a:t>Receipt: 27,900 Euros (2021)</a:t>
            </a:r>
          </a:p>
          <a:p>
            <a:pPr algn="just">
              <a:lnSpc>
                <a:spcPts val="3600"/>
              </a:lnSpc>
            </a:pPr>
            <a:r>
              <a:rPr lang="en-US" sz="2400" spc="124">
                <a:solidFill>
                  <a:srgbClr val="000000"/>
                </a:solidFill>
                <a:latin typeface="Barlow SemiCondensed"/>
              </a:rPr>
              <a:t>Each WG Earmarked: </a:t>
            </a:r>
          </a:p>
          <a:p>
            <a:pPr algn="just">
              <a:lnSpc>
                <a:spcPts val="3600"/>
              </a:lnSpc>
            </a:pPr>
            <a:r>
              <a:rPr lang="en-US" sz="2400" spc="124">
                <a:solidFill>
                  <a:srgbClr val="000000"/>
                </a:solidFill>
                <a:latin typeface="Barlow SemiCondensed"/>
              </a:rPr>
              <a:t>Euro 5,500</a:t>
            </a:r>
          </a:p>
          <a:p>
            <a:pPr marL="0" lvl="0" indent="0" algn="just">
              <a:lnSpc>
                <a:spcPts val="2399"/>
              </a:lnSpc>
              <a:spcBef>
                <a:spcPct val="0"/>
              </a:spcBef>
            </a:pPr>
            <a:endParaRPr lang="en-US" sz="2400" spc="124">
              <a:solidFill>
                <a:srgbClr val="000000"/>
              </a:solidFill>
              <a:latin typeface="Barlow SemiCondensed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3149361" y="429858"/>
            <a:ext cx="10745172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0D0D0D"/>
                </a:solidFill>
                <a:latin typeface="Barlow"/>
              </a:rPr>
              <a:t>ALLOTMENT OF GOAL CHAIR ALLOCATION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454813">
            <a:off x="-2483928" y="-1763293"/>
            <a:ext cx="4705411" cy="3723156"/>
          </a:xfrm>
          <a:custGeom>
            <a:avLst/>
            <a:gdLst/>
            <a:ahLst/>
            <a:cxnLst/>
            <a:rect l="l" t="t" r="r" b="b"/>
            <a:pathLst>
              <a:path w="4705411" h="3723156">
                <a:moveTo>
                  <a:pt x="0" y="0"/>
                </a:moveTo>
                <a:lnTo>
                  <a:pt x="4705410" y="0"/>
                </a:lnTo>
                <a:lnTo>
                  <a:pt x="4705410" y="3723157"/>
                </a:lnTo>
                <a:lnTo>
                  <a:pt x="0" y="37231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O"/>
          </a:p>
        </p:txBody>
      </p:sp>
      <p:sp>
        <p:nvSpPr>
          <p:cNvPr id="3" name="Freeform 3"/>
          <p:cNvSpPr/>
          <p:nvPr/>
        </p:nvSpPr>
        <p:spPr>
          <a:xfrm rot="-2454813">
            <a:off x="15935295" y="8732386"/>
            <a:ext cx="4705411" cy="3723156"/>
          </a:xfrm>
          <a:custGeom>
            <a:avLst/>
            <a:gdLst/>
            <a:ahLst/>
            <a:cxnLst/>
            <a:rect l="l" t="t" r="r" b="b"/>
            <a:pathLst>
              <a:path w="4705411" h="3723156">
                <a:moveTo>
                  <a:pt x="0" y="0"/>
                </a:moveTo>
                <a:lnTo>
                  <a:pt x="4705410" y="0"/>
                </a:lnTo>
                <a:lnTo>
                  <a:pt x="4705410" y="3723156"/>
                </a:lnTo>
                <a:lnTo>
                  <a:pt x="0" y="37231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O"/>
          </a:p>
        </p:txBody>
      </p:sp>
      <p:sp>
        <p:nvSpPr>
          <p:cNvPr id="4" name="Freeform 4"/>
          <p:cNvSpPr/>
          <p:nvPr/>
        </p:nvSpPr>
        <p:spPr>
          <a:xfrm>
            <a:off x="17655029" y="7866529"/>
            <a:ext cx="1028700" cy="2420471"/>
          </a:xfrm>
          <a:custGeom>
            <a:avLst/>
            <a:gdLst/>
            <a:ahLst/>
            <a:cxnLst/>
            <a:rect l="l" t="t" r="r" b="b"/>
            <a:pathLst>
              <a:path w="1028700" h="2420471">
                <a:moveTo>
                  <a:pt x="0" y="0"/>
                </a:moveTo>
                <a:lnTo>
                  <a:pt x="1028700" y="0"/>
                </a:lnTo>
                <a:lnTo>
                  <a:pt x="1028700" y="2420471"/>
                </a:lnTo>
                <a:lnTo>
                  <a:pt x="0" y="24204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O"/>
          </a:p>
        </p:txBody>
      </p:sp>
      <p:sp>
        <p:nvSpPr>
          <p:cNvPr id="5" name="Freeform 5"/>
          <p:cNvSpPr/>
          <p:nvPr/>
        </p:nvSpPr>
        <p:spPr>
          <a:xfrm>
            <a:off x="-398075" y="7866529"/>
            <a:ext cx="1028700" cy="2420471"/>
          </a:xfrm>
          <a:custGeom>
            <a:avLst/>
            <a:gdLst/>
            <a:ahLst/>
            <a:cxnLst/>
            <a:rect l="l" t="t" r="r" b="b"/>
            <a:pathLst>
              <a:path w="1028700" h="2420471">
                <a:moveTo>
                  <a:pt x="0" y="0"/>
                </a:moveTo>
                <a:lnTo>
                  <a:pt x="1028700" y="0"/>
                </a:lnTo>
                <a:lnTo>
                  <a:pt x="1028700" y="2420471"/>
                </a:lnTo>
                <a:lnTo>
                  <a:pt x="0" y="24204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O"/>
          </a:p>
        </p:txBody>
      </p:sp>
      <p:sp>
        <p:nvSpPr>
          <p:cNvPr id="6" name="Freeform 6"/>
          <p:cNvSpPr/>
          <p:nvPr/>
        </p:nvSpPr>
        <p:spPr>
          <a:xfrm>
            <a:off x="17655029" y="5442312"/>
            <a:ext cx="1028700" cy="2420471"/>
          </a:xfrm>
          <a:custGeom>
            <a:avLst/>
            <a:gdLst/>
            <a:ahLst/>
            <a:cxnLst/>
            <a:rect l="l" t="t" r="r" b="b"/>
            <a:pathLst>
              <a:path w="1028700" h="2420471">
                <a:moveTo>
                  <a:pt x="0" y="0"/>
                </a:moveTo>
                <a:lnTo>
                  <a:pt x="1028700" y="0"/>
                </a:lnTo>
                <a:lnTo>
                  <a:pt x="1028700" y="2420470"/>
                </a:lnTo>
                <a:lnTo>
                  <a:pt x="0" y="24204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O"/>
          </a:p>
        </p:txBody>
      </p:sp>
      <p:sp>
        <p:nvSpPr>
          <p:cNvPr id="7" name="Freeform 7"/>
          <p:cNvSpPr/>
          <p:nvPr/>
        </p:nvSpPr>
        <p:spPr>
          <a:xfrm>
            <a:off x="-398075" y="5442312"/>
            <a:ext cx="1028700" cy="2420471"/>
          </a:xfrm>
          <a:custGeom>
            <a:avLst/>
            <a:gdLst/>
            <a:ahLst/>
            <a:cxnLst/>
            <a:rect l="l" t="t" r="r" b="b"/>
            <a:pathLst>
              <a:path w="1028700" h="2420471">
                <a:moveTo>
                  <a:pt x="0" y="0"/>
                </a:moveTo>
                <a:lnTo>
                  <a:pt x="1028700" y="0"/>
                </a:lnTo>
                <a:lnTo>
                  <a:pt x="1028700" y="2420470"/>
                </a:lnTo>
                <a:lnTo>
                  <a:pt x="0" y="24204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O"/>
          </a:p>
        </p:txBody>
      </p:sp>
      <p:sp>
        <p:nvSpPr>
          <p:cNvPr id="8" name="Freeform 8"/>
          <p:cNvSpPr/>
          <p:nvPr/>
        </p:nvSpPr>
        <p:spPr>
          <a:xfrm>
            <a:off x="17655029" y="3021841"/>
            <a:ext cx="1028700" cy="2420471"/>
          </a:xfrm>
          <a:custGeom>
            <a:avLst/>
            <a:gdLst/>
            <a:ahLst/>
            <a:cxnLst/>
            <a:rect l="l" t="t" r="r" b="b"/>
            <a:pathLst>
              <a:path w="1028700" h="2420471">
                <a:moveTo>
                  <a:pt x="0" y="0"/>
                </a:moveTo>
                <a:lnTo>
                  <a:pt x="1028700" y="0"/>
                </a:lnTo>
                <a:lnTo>
                  <a:pt x="1028700" y="2420471"/>
                </a:lnTo>
                <a:lnTo>
                  <a:pt x="0" y="24204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O"/>
          </a:p>
        </p:txBody>
      </p:sp>
      <p:sp>
        <p:nvSpPr>
          <p:cNvPr id="9" name="Freeform 9"/>
          <p:cNvSpPr/>
          <p:nvPr/>
        </p:nvSpPr>
        <p:spPr>
          <a:xfrm>
            <a:off x="-398075" y="3021841"/>
            <a:ext cx="1028700" cy="2420471"/>
          </a:xfrm>
          <a:custGeom>
            <a:avLst/>
            <a:gdLst/>
            <a:ahLst/>
            <a:cxnLst/>
            <a:rect l="l" t="t" r="r" b="b"/>
            <a:pathLst>
              <a:path w="1028700" h="2420471">
                <a:moveTo>
                  <a:pt x="0" y="0"/>
                </a:moveTo>
                <a:lnTo>
                  <a:pt x="1028700" y="0"/>
                </a:lnTo>
                <a:lnTo>
                  <a:pt x="1028700" y="2420471"/>
                </a:lnTo>
                <a:lnTo>
                  <a:pt x="0" y="24204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O"/>
          </a:p>
        </p:txBody>
      </p:sp>
      <p:sp>
        <p:nvSpPr>
          <p:cNvPr id="10" name="Freeform 10"/>
          <p:cNvSpPr/>
          <p:nvPr/>
        </p:nvSpPr>
        <p:spPr>
          <a:xfrm>
            <a:off x="17655029" y="601371"/>
            <a:ext cx="1028700" cy="2420471"/>
          </a:xfrm>
          <a:custGeom>
            <a:avLst/>
            <a:gdLst/>
            <a:ahLst/>
            <a:cxnLst/>
            <a:rect l="l" t="t" r="r" b="b"/>
            <a:pathLst>
              <a:path w="1028700" h="2420471">
                <a:moveTo>
                  <a:pt x="0" y="0"/>
                </a:moveTo>
                <a:lnTo>
                  <a:pt x="1028700" y="0"/>
                </a:lnTo>
                <a:lnTo>
                  <a:pt x="1028700" y="2420470"/>
                </a:lnTo>
                <a:lnTo>
                  <a:pt x="0" y="24204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O"/>
          </a:p>
        </p:txBody>
      </p:sp>
      <p:sp>
        <p:nvSpPr>
          <p:cNvPr id="11" name="Freeform 11"/>
          <p:cNvSpPr/>
          <p:nvPr/>
        </p:nvSpPr>
        <p:spPr>
          <a:xfrm>
            <a:off x="-398075" y="601371"/>
            <a:ext cx="1028700" cy="2420471"/>
          </a:xfrm>
          <a:custGeom>
            <a:avLst/>
            <a:gdLst/>
            <a:ahLst/>
            <a:cxnLst/>
            <a:rect l="l" t="t" r="r" b="b"/>
            <a:pathLst>
              <a:path w="1028700" h="2420471">
                <a:moveTo>
                  <a:pt x="0" y="0"/>
                </a:moveTo>
                <a:lnTo>
                  <a:pt x="1028700" y="0"/>
                </a:lnTo>
                <a:lnTo>
                  <a:pt x="1028700" y="2420470"/>
                </a:lnTo>
                <a:lnTo>
                  <a:pt x="0" y="24204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O"/>
          </a:p>
        </p:txBody>
      </p:sp>
      <p:sp>
        <p:nvSpPr>
          <p:cNvPr id="12" name="Freeform 12"/>
          <p:cNvSpPr/>
          <p:nvPr/>
        </p:nvSpPr>
        <p:spPr>
          <a:xfrm>
            <a:off x="17655029" y="-1819100"/>
            <a:ext cx="1028700" cy="2420471"/>
          </a:xfrm>
          <a:custGeom>
            <a:avLst/>
            <a:gdLst/>
            <a:ahLst/>
            <a:cxnLst/>
            <a:rect l="l" t="t" r="r" b="b"/>
            <a:pathLst>
              <a:path w="1028700" h="2420471">
                <a:moveTo>
                  <a:pt x="0" y="0"/>
                </a:moveTo>
                <a:lnTo>
                  <a:pt x="1028700" y="0"/>
                </a:lnTo>
                <a:lnTo>
                  <a:pt x="1028700" y="2420471"/>
                </a:lnTo>
                <a:lnTo>
                  <a:pt x="0" y="24204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O"/>
          </a:p>
        </p:txBody>
      </p:sp>
      <p:sp>
        <p:nvSpPr>
          <p:cNvPr id="13" name="Freeform 13"/>
          <p:cNvSpPr/>
          <p:nvPr/>
        </p:nvSpPr>
        <p:spPr>
          <a:xfrm>
            <a:off x="-398075" y="-1819100"/>
            <a:ext cx="1028700" cy="2420471"/>
          </a:xfrm>
          <a:custGeom>
            <a:avLst/>
            <a:gdLst/>
            <a:ahLst/>
            <a:cxnLst/>
            <a:rect l="l" t="t" r="r" b="b"/>
            <a:pathLst>
              <a:path w="1028700" h="2420471">
                <a:moveTo>
                  <a:pt x="0" y="0"/>
                </a:moveTo>
                <a:lnTo>
                  <a:pt x="1028700" y="0"/>
                </a:lnTo>
                <a:lnTo>
                  <a:pt x="1028700" y="2420471"/>
                </a:lnTo>
                <a:lnTo>
                  <a:pt x="0" y="24204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O"/>
          </a:p>
        </p:txBody>
      </p:sp>
      <p:sp>
        <p:nvSpPr>
          <p:cNvPr id="14" name="Freeform 14"/>
          <p:cNvSpPr/>
          <p:nvPr/>
        </p:nvSpPr>
        <p:spPr>
          <a:xfrm>
            <a:off x="14941752" y="4602871"/>
            <a:ext cx="878439" cy="878439"/>
          </a:xfrm>
          <a:custGeom>
            <a:avLst/>
            <a:gdLst/>
            <a:ahLst/>
            <a:cxnLst/>
            <a:rect l="l" t="t" r="r" b="b"/>
            <a:pathLst>
              <a:path w="878439" h="878439">
                <a:moveTo>
                  <a:pt x="0" y="0"/>
                </a:moveTo>
                <a:lnTo>
                  <a:pt x="878438" y="0"/>
                </a:lnTo>
                <a:lnTo>
                  <a:pt x="878438" y="878438"/>
                </a:lnTo>
                <a:lnTo>
                  <a:pt x="0" y="8784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O"/>
          </a:p>
        </p:txBody>
      </p:sp>
      <p:sp>
        <p:nvSpPr>
          <p:cNvPr id="15" name="Freeform 15"/>
          <p:cNvSpPr/>
          <p:nvPr/>
        </p:nvSpPr>
        <p:spPr>
          <a:xfrm>
            <a:off x="1931168" y="1547078"/>
            <a:ext cx="15328132" cy="8011714"/>
          </a:xfrm>
          <a:custGeom>
            <a:avLst/>
            <a:gdLst/>
            <a:ahLst/>
            <a:cxnLst/>
            <a:rect l="l" t="t" r="r" b="b"/>
            <a:pathLst>
              <a:path w="15328132" h="8011714">
                <a:moveTo>
                  <a:pt x="0" y="0"/>
                </a:moveTo>
                <a:lnTo>
                  <a:pt x="15328132" y="0"/>
                </a:lnTo>
                <a:lnTo>
                  <a:pt x="15328132" y="8011714"/>
                </a:lnTo>
                <a:lnTo>
                  <a:pt x="0" y="801171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IO"/>
          </a:p>
        </p:txBody>
      </p:sp>
      <p:sp>
        <p:nvSpPr>
          <p:cNvPr id="16" name="TextBox 16"/>
          <p:cNvSpPr txBox="1"/>
          <p:nvPr/>
        </p:nvSpPr>
        <p:spPr>
          <a:xfrm>
            <a:off x="3346248" y="506730"/>
            <a:ext cx="11595504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0D0D0D"/>
                </a:solidFill>
                <a:latin typeface="Barlow Bold"/>
              </a:rPr>
              <a:t>GOAL CHAIR ALLOCATION: WG BALANCES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454813">
            <a:off x="-2483928" y="-1763293"/>
            <a:ext cx="4705411" cy="3723156"/>
          </a:xfrm>
          <a:custGeom>
            <a:avLst/>
            <a:gdLst/>
            <a:ahLst/>
            <a:cxnLst/>
            <a:rect l="l" t="t" r="r" b="b"/>
            <a:pathLst>
              <a:path w="4705411" h="3723156">
                <a:moveTo>
                  <a:pt x="0" y="0"/>
                </a:moveTo>
                <a:lnTo>
                  <a:pt x="4705410" y="0"/>
                </a:lnTo>
                <a:lnTo>
                  <a:pt x="4705410" y="3723157"/>
                </a:lnTo>
                <a:lnTo>
                  <a:pt x="0" y="37231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O"/>
          </a:p>
        </p:txBody>
      </p:sp>
      <p:sp>
        <p:nvSpPr>
          <p:cNvPr id="3" name="Freeform 3"/>
          <p:cNvSpPr/>
          <p:nvPr/>
        </p:nvSpPr>
        <p:spPr>
          <a:xfrm rot="-2454813">
            <a:off x="15935295" y="8732386"/>
            <a:ext cx="4705411" cy="3723156"/>
          </a:xfrm>
          <a:custGeom>
            <a:avLst/>
            <a:gdLst/>
            <a:ahLst/>
            <a:cxnLst/>
            <a:rect l="l" t="t" r="r" b="b"/>
            <a:pathLst>
              <a:path w="4705411" h="3723156">
                <a:moveTo>
                  <a:pt x="0" y="0"/>
                </a:moveTo>
                <a:lnTo>
                  <a:pt x="4705410" y="0"/>
                </a:lnTo>
                <a:lnTo>
                  <a:pt x="4705410" y="3723156"/>
                </a:lnTo>
                <a:lnTo>
                  <a:pt x="0" y="37231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O"/>
          </a:p>
        </p:txBody>
      </p:sp>
      <p:sp>
        <p:nvSpPr>
          <p:cNvPr id="4" name="Freeform 4"/>
          <p:cNvSpPr/>
          <p:nvPr/>
        </p:nvSpPr>
        <p:spPr>
          <a:xfrm>
            <a:off x="14899453" y="4967299"/>
            <a:ext cx="2708073" cy="2142763"/>
          </a:xfrm>
          <a:custGeom>
            <a:avLst/>
            <a:gdLst/>
            <a:ahLst/>
            <a:cxnLst/>
            <a:rect l="l" t="t" r="r" b="b"/>
            <a:pathLst>
              <a:path w="2708073" h="2142763">
                <a:moveTo>
                  <a:pt x="0" y="0"/>
                </a:moveTo>
                <a:lnTo>
                  <a:pt x="2708073" y="0"/>
                </a:lnTo>
                <a:lnTo>
                  <a:pt x="2708073" y="2142763"/>
                </a:lnTo>
                <a:lnTo>
                  <a:pt x="0" y="21427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O"/>
          </a:p>
        </p:txBody>
      </p:sp>
      <p:sp>
        <p:nvSpPr>
          <p:cNvPr id="5" name="Freeform 5"/>
          <p:cNvSpPr/>
          <p:nvPr/>
        </p:nvSpPr>
        <p:spPr>
          <a:xfrm>
            <a:off x="17655029" y="7866529"/>
            <a:ext cx="1028700" cy="2420471"/>
          </a:xfrm>
          <a:custGeom>
            <a:avLst/>
            <a:gdLst/>
            <a:ahLst/>
            <a:cxnLst/>
            <a:rect l="l" t="t" r="r" b="b"/>
            <a:pathLst>
              <a:path w="1028700" h="2420471">
                <a:moveTo>
                  <a:pt x="0" y="0"/>
                </a:moveTo>
                <a:lnTo>
                  <a:pt x="1028700" y="0"/>
                </a:lnTo>
                <a:lnTo>
                  <a:pt x="1028700" y="2420471"/>
                </a:lnTo>
                <a:lnTo>
                  <a:pt x="0" y="24204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O"/>
          </a:p>
        </p:txBody>
      </p:sp>
      <p:sp>
        <p:nvSpPr>
          <p:cNvPr id="6" name="Freeform 6"/>
          <p:cNvSpPr/>
          <p:nvPr/>
        </p:nvSpPr>
        <p:spPr>
          <a:xfrm>
            <a:off x="-398075" y="7866529"/>
            <a:ext cx="1028700" cy="2420471"/>
          </a:xfrm>
          <a:custGeom>
            <a:avLst/>
            <a:gdLst/>
            <a:ahLst/>
            <a:cxnLst/>
            <a:rect l="l" t="t" r="r" b="b"/>
            <a:pathLst>
              <a:path w="1028700" h="2420471">
                <a:moveTo>
                  <a:pt x="0" y="0"/>
                </a:moveTo>
                <a:lnTo>
                  <a:pt x="1028700" y="0"/>
                </a:lnTo>
                <a:lnTo>
                  <a:pt x="1028700" y="2420471"/>
                </a:lnTo>
                <a:lnTo>
                  <a:pt x="0" y="24204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O"/>
          </a:p>
        </p:txBody>
      </p:sp>
      <p:sp>
        <p:nvSpPr>
          <p:cNvPr id="7" name="Freeform 7"/>
          <p:cNvSpPr/>
          <p:nvPr/>
        </p:nvSpPr>
        <p:spPr>
          <a:xfrm>
            <a:off x="17655029" y="5442312"/>
            <a:ext cx="1028700" cy="2420471"/>
          </a:xfrm>
          <a:custGeom>
            <a:avLst/>
            <a:gdLst/>
            <a:ahLst/>
            <a:cxnLst/>
            <a:rect l="l" t="t" r="r" b="b"/>
            <a:pathLst>
              <a:path w="1028700" h="2420471">
                <a:moveTo>
                  <a:pt x="0" y="0"/>
                </a:moveTo>
                <a:lnTo>
                  <a:pt x="1028700" y="0"/>
                </a:lnTo>
                <a:lnTo>
                  <a:pt x="1028700" y="2420470"/>
                </a:lnTo>
                <a:lnTo>
                  <a:pt x="0" y="24204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O"/>
          </a:p>
        </p:txBody>
      </p:sp>
      <p:sp>
        <p:nvSpPr>
          <p:cNvPr id="8" name="Freeform 8"/>
          <p:cNvSpPr/>
          <p:nvPr/>
        </p:nvSpPr>
        <p:spPr>
          <a:xfrm>
            <a:off x="-398075" y="5442312"/>
            <a:ext cx="1028700" cy="2420471"/>
          </a:xfrm>
          <a:custGeom>
            <a:avLst/>
            <a:gdLst/>
            <a:ahLst/>
            <a:cxnLst/>
            <a:rect l="l" t="t" r="r" b="b"/>
            <a:pathLst>
              <a:path w="1028700" h="2420471">
                <a:moveTo>
                  <a:pt x="0" y="0"/>
                </a:moveTo>
                <a:lnTo>
                  <a:pt x="1028700" y="0"/>
                </a:lnTo>
                <a:lnTo>
                  <a:pt x="1028700" y="2420470"/>
                </a:lnTo>
                <a:lnTo>
                  <a:pt x="0" y="24204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O"/>
          </a:p>
        </p:txBody>
      </p:sp>
      <p:sp>
        <p:nvSpPr>
          <p:cNvPr id="9" name="Freeform 9"/>
          <p:cNvSpPr/>
          <p:nvPr/>
        </p:nvSpPr>
        <p:spPr>
          <a:xfrm>
            <a:off x="17655029" y="3021841"/>
            <a:ext cx="1028700" cy="2420471"/>
          </a:xfrm>
          <a:custGeom>
            <a:avLst/>
            <a:gdLst/>
            <a:ahLst/>
            <a:cxnLst/>
            <a:rect l="l" t="t" r="r" b="b"/>
            <a:pathLst>
              <a:path w="1028700" h="2420471">
                <a:moveTo>
                  <a:pt x="0" y="0"/>
                </a:moveTo>
                <a:lnTo>
                  <a:pt x="1028700" y="0"/>
                </a:lnTo>
                <a:lnTo>
                  <a:pt x="1028700" y="2420471"/>
                </a:lnTo>
                <a:lnTo>
                  <a:pt x="0" y="24204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O"/>
          </a:p>
        </p:txBody>
      </p:sp>
      <p:sp>
        <p:nvSpPr>
          <p:cNvPr id="10" name="Freeform 10"/>
          <p:cNvSpPr/>
          <p:nvPr/>
        </p:nvSpPr>
        <p:spPr>
          <a:xfrm>
            <a:off x="-398075" y="3021841"/>
            <a:ext cx="1028700" cy="2420471"/>
          </a:xfrm>
          <a:custGeom>
            <a:avLst/>
            <a:gdLst/>
            <a:ahLst/>
            <a:cxnLst/>
            <a:rect l="l" t="t" r="r" b="b"/>
            <a:pathLst>
              <a:path w="1028700" h="2420471">
                <a:moveTo>
                  <a:pt x="0" y="0"/>
                </a:moveTo>
                <a:lnTo>
                  <a:pt x="1028700" y="0"/>
                </a:lnTo>
                <a:lnTo>
                  <a:pt x="1028700" y="2420471"/>
                </a:lnTo>
                <a:lnTo>
                  <a:pt x="0" y="24204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O"/>
          </a:p>
        </p:txBody>
      </p:sp>
      <p:sp>
        <p:nvSpPr>
          <p:cNvPr id="11" name="Freeform 11"/>
          <p:cNvSpPr/>
          <p:nvPr/>
        </p:nvSpPr>
        <p:spPr>
          <a:xfrm>
            <a:off x="17655029" y="601371"/>
            <a:ext cx="1028700" cy="2420471"/>
          </a:xfrm>
          <a:custGeom>
            <a:avLst/>
            <a:gdLst/>
            <a:ahLst/>
            <a:cxnLst/>
            <a:rect l="l" t="t" r="r" b="b"/>
            <a:pathLst>
              <a:path w="1028700" h="2420471">
                <a:moveTo>
                  <a:pt x="0" y="0"/>
                </a:moveTo>
                <a:lnTo>
                  <a:pt x="1028700" y="0"/>
                </a:lnTo>
                <a:lnTo>
                  <a:pt x="1028700" y="2420470"/>
                </a:lnTo>
                <a:lnTo>
                  <a:pt x="0" y="24204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O"/>
          </a:p>
        </p:txBody>
      </p:sp>
      <p:sp>
        <p:nvSpPr>
          <p:cNvPr id="12" name="Freeform 12"/>
          <p:cNvSpPr/>
          <p:nvPr/>
        </p:nvSpPr>
        <p:spPr>
          <a:xfrm>
            <a:off x="-398075" y="601371"/>
            <a:ext cx="1028700" cy="2420471"/>
          </a:xfrm>
          <a:custGeom>
            <a:avLst/>
            <a:gdLst/>
            <a:ahLst/>
            <a:cxnLst/>
            <a:rect l="l" t="t" r="r" b="b"/>
            <a:pathLst>
              <a:path w="1028700" h="2420471">
                <a:moveTo>
                  <a:pt x="0" y="0"/>
                </a:moveTo>
                <a:lnTo>
                  <a:pt x="1028700" y="0"/>
                </a:lnTo>
                <a:lnTo>
                  <a:pt x="1028700" y="2420470"/>
                </a:lnTo>
                <a:lnTo>
                  <a:pt x="0" y="24204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O"/>
          </a:p>
        </p:txBody>
      </p:sp>
      <p:sp>
        <p:nvSpPr>
          <p:cNvPr id="13" name="Freeform 13"/>
          <p:cNvSpPr/>
          <p:nvPr/>
        </p:nvSpPr>
        <p:spPr>
          <a:xfrm>
            <a:off x="17655029" y="-1819100"/>
            <a:ext cx="1028700" cy="2420471"/>
          </a:xfrm>
          <a:custGeom>
            <a:avLst/>
            <a:gdLst/>
            <a:ahLst/>
            <a:cxnLst/>
            <a:rect l="l" t="t" r="r" b="b"/>
            <a:pathLst>
              <a:path w="1028700" h="2420471">
                <a:moveTo>
                  <a:pt x="0" y="0"/>
                </a:moveTo>
                <a:lnTo>
                  <a:pt x="1028700" y="0"/>
                </a:lnTo>
                <a:lnTo>
                  <a:pt x="1028700" y="2420471"/>
                </a:lnTo>
                <a:lnTo>
                  <a:pt x="0" y="24204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O"/>
          </a:p>
        </p:txBody>
      </p:sp>
      <p:sp>
        <p:nvSpPr>
          <p:cNvPr id="14" name="Freeform 14"/>
          <p:cNvSpPr/>
          <p:nvPr/>
        </p:nvSpPr>
        <p:spPr>
          <a:xfrm>
            <a:off x="-398075" y="-1819100"/>
            <a:ext cx="1028700" cy="2420471"/>
          </a:xfrm>
          <a:custGeom>
            <a:avLst/>
            <a:gdLst/>
            <a:ahLst/>
            <a:cxnLst/>
            <a:rect l="l" t="t" r="r" b="b"/>
            <a:pathLst>
              <a:path w="1028700" h="2420471">
                <a:moveTo>
                  <a:pt x="0" y="0"/>
                </a:moveTo>
                <a:lnTo>
                  <a:pt x="1028700" y="0"/>
                </a:lnTo>
                <a:lnTo>
                  <a:pt x="1028700" y="2420471"/>
                </a:lnTo>
                <a:lnTo>
                  <a:pt x="0" y="24204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O"/>
          </a:p>
        </p:txBody>
      </p:sp>
      <p:sp>
        <p:nvSpPr>
          <p:cNvPr id="15" name="TextBox 15"/>
          <p:cNvSpPr txBox="1"/>
          <p:nvPr/>
        </p:nvSpPr>
        <p:spPr>
          <a:xfrm>
            <a:off x="3167976" y="429858"/>
            <a:ext cx="11952049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0D0D0D"/>
                </a:solidFill>
                <a:latin typeface="Barlow"/>
              </a:rPr>
              <a:t>ENHANCING OUTREACH OF KSC PRODUCTS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957633" y="1969580"/>
            <a:ext cx="15535864" cy="6831894"/>
            <a:chOff x="0" y="-176820"/>
            <a:chExt cx="19471578" cy="9109195"/>
          </a:xfrm>
        </p:grpSpPr>
        <p:sp>
          <p:nvSpPr>
            <p:cNvPr id="17" name="Freeform 17"/>
            <p:cNvSpPr/>
            <p:nvPr/>
          </p:nvSpPr>
          <p:spPr>
            <a:xfrm>
              <a:off x="14089329" y="3820138"/>
              <a:ext cx="3610764" cy="2857017"/>
            </a:xfrm>
            <a:custGeom>
              <a:avLst/>
              <a:gdLst/>
              <a:ahLst/>
              <a:cxnLst/>
              <a:rect l="l" t="t" r="r" b="b"/>
              <a:pathLst>
                <a:path w="3610764" h="2857017">
                  <a:moveTo>
                    <a:pt x="0" y="0"/>
                  </a:moveTo>
                  <a:lnTo>
                    <a:pt x="3610765" y="0"/>
                  </a:lnTo>
                  <a:lnTo>
                    <a:pt x="3610765" y="2857018"/>
                  </a:lnTo>
                  <a:lnTo>
                    <a:pt x="0" y="2857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O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4791864" y="3820138"/>
              <a:ext cx="3610764" cy="2857017"/>
            </a:xfrm>
            <a:custGeom>
              <a:avLst/>
              <a:gdLst/>
              <a:ahLst/>
              <a:cxnLst/>
              <a:rect l="l" t="t" r="r" b="b"/>
              <a:pathLst>
                <a:path w="3610764" h="2857017">
                  <a:moveTo>
                    <a:pt x="0" y="0"/>
                  </a:moveTo>
                  <a:lnTo>
                    <a:pt x="3610765" y="0"/>
                  </a:lnTo>
                  <a:lnTo>
                    <a:pt x="3610765" y="2857018"/>
                  </a:lnTo>
                  <a:lnTo>
                    <a:pt x="0" y="2857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O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9297465" y="3820138"/>
              <a:ext cx="3610764" cy="2857017"/>
            </a:xfrm>
            <a:custGeom>
              <a:avLst/>
              <a:gdLst/>
              <a:ahLst/>
              <a:cxnLst/>
              <a:rect l="l" t="t" r="r" b="b"/>
              <a:pathLst>
                <a:path w="3610764" h="2857017">
                  <a:moveTo>
                    <a:pt x="0" y="0"/>
                  </a:moveTo>
                  <a:lnTo>
                    <a:pt x="3610764" y="0"/>
                  </a:lnTo>
                  <a:lnTo>
                    <a:pt x="3610764" y="2857018"/>
                  </a:lnTo>
                  <a:lnTo>
                    <a:pt x="0" y="2857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O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0" y="3820138"/>
              <a:ext cx="3610764" cy="2857017"/>
            </a:xfrm>
            <a:custGeom>
              <a:avLst/>
              <a:gdLst/>
              <a:ahLst/>
              <a:cxnLst/>
              <a:rect l="l" t="t" r="r" b="b"/>
              <a:pathLst>
                <a:path w="3610764" h="2857017">
                  <a:moveTo>
                    <a:pt x="0" y="0"/>
                  </a:moveTo>
                  <a:lnTo>
                    <a:pt x="3610764" y="0"/>
                  </a:lnTo>
                  <a:lnTo>
                    <a:pt x="3610764" y="2857018"/>
                  </a:lnTo>
                  <a:lnTo>
                    <a:pt x="0" y="2857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O"/>
            </a:p>
          </p:txBody>
        </p:sp>
        <p:sp>
          <p:nvSpPr>
            <p:cNvPr id="21" name="AutoShape 21"/>
            <p:cNvSpPr/>
            <p:nvPr/>
          </p:nvSpPr>
          <p:spPr>
            <a:xfrm flipV="1">
              <a:off x="2422794" y="4453491"/>
              <a:ext cx="15502764" cy="71685"/>
            </a:xfrm>
            <a:prstGeom prst="line">
              <a:avLst/>
            </a:prstGeom>
            <a:ln w="38100" cap="flat">
              <a:solidFill>
                <a:srgbClr val="3C5679"/>
              </a:solidFill>
              <a:prstDash val="sys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O"/>
            </a:p>
          </p:txBody>
        </p:sp>
        <p:grpSp>
          <p:nvGrpSpPr>
            <p:cNvPr id="22" name="Group 22"/>
            <p:cNvGrpSpPr/>
            <p:nvPr/>
          </p:nvGrpSpPr>
          <p:grpSpPr>
            <a:xfrm>
              <a:off x="996611" y="3780983"/>
              <a:ext cx="2852367" cy="1424888"/>
              <a:chOff x="1818134" y="34371"/>
              <a:chExt cx="5740400" cy="2867593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818134" y="34371"/>
                <a:ext cx="5740400" cy="2867593"/>
              </a:xfrm>
              <a:custGeom>
                <a:avLst/>
                <a:gdLst/>
                <a:ahLst/>
                <a:cxnLst/>
                <a:rect l="l" t="t" r="r" b="b"/>
                <a:pathLst>
                  <a:path w="5740400" h="2867593">
                    <a:moveTo>
                      <a:pt x="5435600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2562793"/>
                    </a:lnTo>
                    <a:cubicBezTo>
                      <a:pt x="0" y="2731703"/>
                      <a:pt x="135890" y="2867593"/>
                      <a:pt x="304800" y="2867593"/>
                    </a:cubicBezTo>
                    <a:lnTo>
                      <a:pt x="5435600" y="2867593"/>
                    </a:lnTo>
                    <a:cubicBezTo>
                      <a:pt x="5604510" y="2867593"/>
                      <a:pt x="5740400" y="2731703"/>
                      <a:pt x="5740400" y="2562793"/>
                    </a:cubicBezTo>
                    <a:lnTo>
                      <a:pt x="5740400" y="304800"/>
                    </a:lnTo>
                    <a:cubicBezTo>
                      <a:pt x="5740400" y="135890"/>
                      <a:pt x="5604510" y="0"/>
                      <a:pt x="5435600" y="0"/>
                    </a:cubicBezTo>
                    <a:close/>
                  </a:path>
                </a:pathLst>
              </a:custGeom>
              <a:solidFill>
                <a:srgbClr val="33A685"/>
              </a:solidFill>
            </p:spPr>
            <p:txBody>
              <a:bodyPr/>
              <a:lstStyle/>
              <a:p>
                <a:endParaRPr lang="en-IO"/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5693719" y="3780983"/>
              <a:ext cx="2852367" cy="1424888"/>
              <a:chOff x="1818134" y="34371"/>
              <a:chExt cx="5740400" cy="2867593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1818134" y="34371"/>
                <a:ext cx="5740400" cy="2867593"/>
              </a:xfrm>
              <a:custGeom>
                <a:avLst/>
                <a:gdLst/>
                <a:ahLst/>
                <a:cxnLst/>
                <a:rect l="l" t="t" r="r" b="b"/>
                <a:pathLst>
                  <a:path w="5740400" h="2867593">
                    <a:moveTo>
                      <a:pt x="5435600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2562793"/>
                    </a:lnTo>
                    <a:cubicBezTo>
                      <a:pt x="0" y="2731703"/>
                      <a:pt x="135890" y="2867593"/>
                      <a:pt x="304800" y="2867593"/>
                    </a:cubicBezTo>
                    <a:lnTo>
                      <a:pt x="5435600" y="2867593"/>
                    </a:lnTo>
                    <a:cubicBezTo>
                      <a:pt x="5604510" y="2867593"/>
                      <a:pt x="5740400" y="2731703"/>
                      <a:pt x="5740400" y="2562793"/>
                    </a:cubicBezTo>
                    <a:lnTo>
                      <a:pt x="5740400" y="304800"/>
                    </a:lnTo>
                    <a:cubicBezTo>
                      <a:pt x="5740400" y="135890"/>
                      <a:pt x="5604510" y="0"/>
                      <a:pt x="5435600" y="0"/>
                    </a:cubicBezTo>
                    <a:close/>
                  </a:path>
                </a:pathLst>
              </a:custGeom>
              <a:solidFill>
                <a:srgbClr val="010440"/>
              </a:solidFill>
            </p:spPr>
            <p:txBody>
              <a:bodyPr/>
              <a:lstStyle/>
              <a:p>
                <a:endParaRPr lang="en-IO"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10390828" y="3780983"/>
              <a:ext cx="2852367" cy="1424888"/>
              <a:chOff x="1818137" y="34371"/>
              <a:chExt cx="5740400" cy="2867593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818137" y="34371"/>
                <a:ext cx="5740400" cy="2867593"/>
              </a:xfrm>
              <a:custGeom>
                <a:avLst/>
                <a:gdLst/>
                <a:ahLst/>
                <a:cxnLst/>
                <a:rect l="l" t="t" r="r" b="b"/>
                <a:pathLst>
                  <a:path w="5740400" h="2867593">
                    <a:moveTo>
                      <a:pt x="5435600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2562793"/>
                    </a:lnTo>
                    <a:cubicBezTo>
                      <a:pt x="0" y="2731703"/>
                      <a:pt x="135890" y="2867593"/>
                      <a:pt x="304800" y="2867593"/>
                    </a:cubicBezTo>
                    <a:lnTo>
                      <a:pt x="5435600" y="2867593"/>
                    </a:lnTo>
                    <a:cubicBezTo>
                      <a:pt x="5604510" y="2867593"/>
                      <a:pt x="5740400" y="2731703"/>
                      <a:pt x="5740400" y="2562793"/>
                    </a:cubicBezTo>
                    <a:lnTo>
                      <a:pt x="5740400" y="304800"/>
                    </a:lnTo>
                    <a:cubicBezTo>
                      <a:pt x="5740400" y="135890"/>
                      <a:pt x="5604510" y="0"/>
                      <a:pt x="5435600" y="0"/>
                    </a:cubicBezTo>
                    <a:close/>
                  </a:path>
                </a:pathLst>
              </a:custGeom>
              <a:solidFill>
                <a:srgbClr val="33A685"/>
              </a:solidFill>
            </p:spPr>
            <p:txBody>
              <a:bodyPr/>
              <a:lstStyle/>
              <a:p>
                <a:endParaRPr lang="en-IO"/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15087935" y="3780983"/>
              <a:ext cx="2852367" cy="1424888"/>
              <a:chOff x="1818134" y="34371"/>
              <a:chExt cx="5740400" cy="2867593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1818134" y="34371"/>
                <a:ext cx="5740400" cy="2867593"/>
              </a:xfrm>
              <a:custGeom>
                <a:avLst/>
                <a:gdLst/>
                <a:ahLst/>
                <a:cxnLst/>
                <a:rect l="l" t="t" r="r" b="b"/>
                <a:pathLst>
                  <a:path w="5740400" h="2867593">
                    <a:moveTo>
                      <a:pt x="5435600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2562793"/>
                    </a:lnTo>
                    <a:cubicBezTo>
                      <a:pt x="0" y="2731703"/>
                      <a:pt x="135890" y="2867593"/>
                      <a:pt x="304800" y="2867593"/>
                    </a:cubicBezTo>
                    <a:lnTo>
                      <a:pt x="5435600" y="2867593"/>
                    </a:lnTo>
                    <a:cubicBezTo>
                      <a:pt x="5604510" y="2867593"/>
                      <a:pt x="5740400" y="2731703"/>
                      <a:pt x="5740400" y="2562793"/>
                    </a:cubicBezTo>
                    <a:lnTo>
                      <a:pt x="5740400" y="304800"/>
                    </a:lnTo>
                    <a:cubicBezTo>
                      <a:pt x="5740400" y="135890"/>
                      <a:pt x="5604510" y="0"/>
                      <a:pt x="5435600" y="0"/>
                    </a:cubicBezTo>
                    <a:close/>
                  </a:path>
                </a:pathLst>
              </a:custGeom>
              <a:solidFill>
                <a:srgbClr val="010440"/>
              </a:solidFill>
            </p:spPr>
            <p:txBody>
              <a:bodyPr/>
              <a:lstStyle/>
              <a:p>
                <a:endParaRPr lang="en-IO"/>
              </a:p>
            </p:txBody>
          </p:sp>
        </p:grpSp>
        <p:sp>
          <p:nvSpPr>
            <p:cNvPr id="32" name="Freeform 32"/>
            <p:cNvSpPr/>
            <p:nvPr/>
          </p:nvSpPr>
          <p:spPr>
            <a:xfrm>
              <a:off x="1912814" y="3983445"/>
              <a:ext cx="1019961" cy="1019962"/>
            </a:xfrm>
            <a:custGeom>
              <a:avLst/>
              <a:gdLst/>
              <a:ahLst/>
              <a:cxnLst/>
              <a:rect l="l" t="t" r="r" b="b"/>
              <a:pathLst>
                <a:path w="1019962" h="1019962">
                  <a:moveTo>
                    <a:pt x="0" y="0"/>
                  </a:moveTo>
                  <a:lnTo>
                    <a:pt x="1019961" y="0"/>
                  </a:lnTo>
                  <a:lnTo>
                    <a:pt x="1019961" y="1019962"/>
                  </a:lnTo>
                  <a:lnTo>
                    <a:pt x="0" y="10199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O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6609363" y="3982888"/>
              <a:ext cx="1021079" cy="1021079"/>
            </a:xfrm>
            <a:custGeom>
              <a:avLst/>
              <a:gdLst/>
              <a:ahLst/>
              <a:cxnLst/>
              <a:rect l="l" t="t" r="r" b="b"/>
              <a:pathLst>
                <a:path w="1021079" h="1021079">
                  <a:moveTo>
                    <a:pt x="0" y="0"/>
                  </a:moveTo>
                  <a:lnTo>
                    <a:pt x="1021079" y="0"/>
                  </a:lnTo>
                  <a:lnTo>
                    <a:pt x="1021079" y="1021079"/>
                  </a:lnTo>
                  <a:lnTo>
                    <a:pt x="0" y="1021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O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11324110" y="4000525"/>
              <a:ext cx="985801" cy="985802"/>
            </a:xfrm>
            <a:custGeom>
              <a:avLst/>
              <a:gdLst/>
              <a:ahLst/>
              <a:cxnLst/>
              <a:rect l="l" t="t" r="r" b="b"/>
              <a:pathLst>
                <a:path w="985802" h="985802">
                  <a:moveTo>
                    <a:pt x="0" y="0"/>
                  </a:moveTo>
                  <a:lnTo>
                    <a:pt x="985802" y="0"/>
                  </a:lnTo>
                  <a:lnTo>
                    <a:pt x="985802" y="985802"/>
                  </a:lnTo>
                  <a:lnTo>
                    <a:pt x="0" y="9858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O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15991353" y="3930556"/>
              <a:ext cx="1045533" cy="1125742"/>
            </a:xfrm>
            <a:custGeom>
              <a:avLst/>
              <a:gdLst/>
              <a:ahLst/>
              <a:cxnLst/>
              <a:rect l="l" t="t" r="r" b="b"/>
              <a:pathLst>
                <a:path w="1045533" h="1125742">
                  <a:moveTo>
                    <a:pt x="0" y="0"/>
                  </a:moveTo>
                  <a:lnTo>
                    <a:pt x="1045532" y="0"/>
                  </a:lnTo>
                  <a:lnTo>
                    <a:pt x="1045532" y="1125742"/>
                  </a:lnTo>
                  <a:lnTo>
                    <a:pt x="0" y="11257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O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793388" y="-149191"/>
              <a:ext cx="6182641" cy="12357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>
                <a:lnSpc>
                  <a:spcPts val="3779"/>
                </a:lnSpc>
                <a:spcBef>
                  <a:spcPct val="0"/>
                </a:spcBef>
              </a:pPr>
              <a:r>
                <a:rPr lang="en-US" sz="2700">
                  <a:solidFill>
                    <a:srgbClr val="0D0D0D"/>
                  </a:solidFill>
                  <a:latin typeface="Barlow Semi-Bold"/>
                </a:rPr>
                <a:t>Webinars, Workshops and Training (Physical or Virtual)</a:t>
              </a:r>
            </a:p>
          </p:txBody>
        </p:sp>
        <p:sp>
          <p:nvSpPr>
            <p:cNvPr id="40" name="TextBox 40"/>
            <p:cNvSpPr txBox="1">
              <a:spLocks/>
            </p:cNvSpPr>
            <p:nvPr/>
          </p:nvSpPr>
          <p:spPr>
            <a:xfrm>
              <a:off x="830569" y="1107699"/>
              <a:ext cx="6182641" cy="1925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3900"/>
                </a:lnSpc>
                <a:spcBef>
                  <a:spcPct val="0"/>
                </a:spcBef>
              </a:pPr>
              <a:r>
                <a:rPr lang="en-US" sz="2600" spc="135">
                  <a:solidFill>
                    <a:srgbClr val="000000"/>
                  </a:solidFill>
                  <a:latin typeface="Barlow SemiCondensed"/>
                </a:rPr>
                <a:t>To reach a larger audience, enabling participants to join from anywhere in the world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8905292" y="-176820"/>
              <a:ext cx="6182641" cy="6007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>
                <a:lnSpc>
                  <a:spcPts val="3779"/>
                </a:lnSpc>
                <a:spcBef>
                  <a:spcPct val="0"/>
                </a:spcBef>
              </a:pPr>
              <a:r>
                <a:rPr lang="en-US" sz="2700">
                  <a:solidFill>
                    <a:srgbClr val="0D0D0D"/>
                  </a:solidFill>
                  <a:latin typeface="Barlow Semi-Bold"/>
                </a:rPr>
                <a:t>Sector-Specific Guidance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8914673" y="553724"/>
              <a:ext cx="6182641" cy="25857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3900"/>
                </a:lnSpc>
                <a:spcBef>
                  <a:spcPct val="0"/>
                </a:spcBef>
              </a:pPr>
              <a:r>
                <a:rPr lang="en-US" sz="2600" spc="135">
                  <a:solidFill>
                    <a:srgbClr val="000000"/>
                  </a:solidFill>
                  <a:latin typeface="Barlow SemiCondensed"/>
                </a:rPr>
                <a:t>guidance tailored to different sectors, to address unique audit challenges within each domain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3201733" y="6008489"/>
              <a:ext cx="6182641" cy="12357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>
                <a:lnSpc>
                  <a:spcPts val="3779"/>
                </a:lnSpc>
                <a:spcBef>
                  <a:spcPct val="0"/>
                </a:spcBef>
              </a:pPr>
              <a:r>
                <a:rPr lang="en-US" sz="2700">
                  <a:solidFill>
                    <a:srgbClr val="0D0D0D"/>
                  </a:solidFill>
                  <a:latin typeface="Barlow Semi-Bold"/>
                </a:rPr>
                <a:t>Online Collaboration, User-Friendly Platforms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3172336" y="7667455"/>
              <a:ext cx="6182641" cy="12649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3900"/>
                </a:lnSpc>
                <a:spcBef>
                  <a:spcPct val="0"/>
                </a:spcBef>
              </a:pPr>
              <a:r>
                <a:rPr lang="en-US" sz="2600" spc="135">
                  <a:solidFill>
                    <a:srgbClr val="000000"/>
                  </a:solidFill>
                  <a:latin typeface="Barlow SemiCondensed"/>
                </a:rPr>
                <a:t>Intuitive online platforms for knowledge sharing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13288937" y="6003670"/>
              <a:ext cx="6182641" cy="6007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>
                <a:lnSpc>
                  <a:spcPts val="3779"/>
                </a:lnSpc>
                <a:spcBef>
                  <a:spcPct val="0"/>
                </a:spcBef>
              </a:pPr>
              <a:r>
                <a:rPr lang="en-US" sz="2700">
                  <a:solidFill>
                    <a:srgbClr val="0D0D0D"/>
                  </a:solidFill>
                  <a:latin typeface="Barlow Semi-Bold"/>
                </a:rPr>
                <a:t>Customizable Resources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13263191" y="6935365"/>
              <a:ext cx="6182641" cy="19253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3900"/>
                </a:lnSpc>
                <a:spcBef>
                  <a:spcPct val="0"/>
                </a:spcBef>
              </a:pPr>
              <a:r>
                <a:rPr lang="en-US" sz="2600" spc="135">
                  <a:solidFill>
                    <a:srgbClr val="000000"/>
                  </a:solidFill>
                  <a:latin typeface="Barlow SemiCondensed"/>
                </a:rPr>
                <a:t>Creation of documents to be made, keeping possibilities for </a:t>
              </a:r>
              <a:r>
                <a:rPr lang="en-US" sz="2600" spc="135" err="1">
                  <a:solidFill>
                    <a:srgbClr val="000000"/>
                  </a:solidFill>
                  <a:latin typeface="Barlow SemiCondensed"/>
                </a:rPr>
                <a:t>customisation</a:t>
              </a:r>
              <a:r>
                <a:rPr lang="en-US" sz="2600" spc="135">
                  <a:solidFill>
                    <a:srgbClr val="000000"/>
                  </a:solidFill>
                  <a:latin typeface="Barlow SemiCondensed"/>
                </a:rPr>
                <a:t> open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Pitch Deck</dc:title>
  <cp:revision>1</cp:revision>
  <dcterms:created xsi:type="dcterms:W3CDTF">2006-08-16T00:00:00Z</dcterms:created>
  <dcterms:modified xsi:type="dcterms:W3CDTF">2023-09-29T07:15:32Z</dcterms:modified>
  <dc:identifier>DAFvuO55n54</dc:identifier>
</cp:coreProperties>
</file>