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0" r:id="rId6"/>
    <p:sldId id="268" r:id="rId7"/>
    <p:sldId id="262" r:id="rId8"/>
    <p:sldId id="259" r:id="rId9"/>
    <p:sldId id="269" r:id="rId10"/>
    <p:sldId id="267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a Lea A. dela Cruz" initials="CLAdC" lastIdx="2" clrIdx="0">
    <p:extLst>
      <p:ext uri="{19B8F6BF-5375-455C-9EA6-DF929625EA0E}">
        <p15:presenceInfo xmlns:p15="http://schemas.microsoft.com/office/powerpoint/2012/main" userId="Cora Lea A. dela Cruz" providerId="None"/>
      </p:ext>
    </p:extLst>
  </p:cmAuthor>
  <p:cmAuthor id="2" name="Renaida Alodie G. Malapitan" initials="RAGM" lastIdx="4" clrIdx="1">
    <p:extLst>
      <p:ext uri="{19B8F6BF-5375-455C-9EA6-DF929625EA0E}">
        <p15:presenceInfo xmlns:p15="http://schemas.microsoft.com/office/powerpoint/2012/main" userId="S-1-5-21-1648614919-622510903-2862117852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3FE1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839" autoAdjust="0"/>
  </p:normalViewPr>
  <p:slideViewPr>
    <p:cSldViewPr snapToGrid="0" showGuides="1">
      <p:cViewPr varScale="1">
        <p:scale>
          <a:sx n="64" d="100"/>
          <a:sy n="64" d="100"/>
        </p:scale>
        <p:origin x="48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ida Alodie G. Malapitan" userId="2274ed27-172e-4577-b404-e7df2b7455ec" providerId="ADAL" clId="{EA1C0A05-56D8-4389-9615-47BC452F7B44}"/>
    <pc:docChg chg="undo custSel modSld">
      <pc:chgData name="Renaida Alodie G. Malapitan" userId="2274ed27-172e-4577-b404-e7df2b7455ec" providerId="ADAL" clId="{EA1C0A05-56D8-4389-9615-47BC452F7B44}" dt="2023-08-30T06:32:09.026" v="31"/>
      <pc:docMkLst>
        <pc:docMk/>
      </pc:docMkLst>
      <pc:sldChg chg="addCm">
        <pc:chgData name="Renaida Alodie G. Malapitan" userId="2274ed27-172e-4577-b404-e7df2b7455ec" providerId="ADAL" clId="{EA1C0A05-56D8-4389-9615-47BC452F7B44}" dt="2023-08-30T06:32:09.026" v="31"/>
        <pc:sldMkLst>
          <pc:docMk/>
          <pc:sldMk cId="278020653" sldId="259"/>
        </pc:sldMkLst>
      </pc:sldChg>
      <pc:sldChg chg="delSp modSp">
        <pc:chgData name="Renaida Alodie G. Malapitan" userId="2274ed27-172e-4577-b404-e7df2b7455ec" providerId="ADAL" clId="{EA1C0A05-56D8-4389-9615-47BC452F7B44}" dt="2023-08-30T06:29:36.384" v="30" actId="1036"/>
        <pc:sldMkLst>
          <pc:docMk/>
          <pc:sldMk cId="879944616" sldId="269"/>
        </pc:sldMkLst>
        <pc:spChg chg="mod">
          <ac:chgData name="Renaida Alodie G. Malapitan" userId="2274ed27-172e-4577-b404-e7df2b7455ec" providerId="ADAL" clId="{EA1C0A05-56D8-4389-9615-47BC452F7B44}" dt="2023-08-30T06:25:41.576" v="1" actId="14100"/>
          <ac:spMkLst>
            <pc:docMk/>
            <pc:sldMk cId="879944616" sldId="269"/>
            <ac:spMk id="11" creationId="{A30674EE-611B-4117-A9BE-A1BD6513EF12}"/>
          </ac:spMkLst>
        </pc:spChg>
        <pc:spChg chg="mod">
          <ac:chgData name="Renaida Alodie G. Malapitan" userId="2274ed27-172e-4577-b404-e7df2b7455ec" providerId="ADAL" clId="{EA1C0A05-56D8-4389-9615-47BC452F7B44}" dt="2023-08-30T06:26:52.973" v="6" actId="1076"/>
          <ac:spMkLst>
            <pc:docMk/>
            <pc:sldMk cId="879944616" sldId="269"/>
            <ac:spMk id="12" creationId="{E60AC00F-D1DB-47A7-9ABC-D40CA8FDAE66}"/>
          </ac:spMkLst>
        </pc:spChg>
        <pc:spChg chg="mod">
          <ac:chgData name="Renaida Alodie G. Malapitan" userId="2274ed27-172e-4577-b404-e7df2b7455ec" providerId="ADAL" clId="{EA1C0A05-56D8-4389-9615-47BC452F7B44}" dt="2023-08-30T06:26:35.902" v="5" actId="1076"/>
          <ac:spMkLst>
            <pc:docMk/>
            <pc:sldMk cId="879944616" sldId="269"/>
            <ac:spMk id="15" creationId="{2E0A4156-E618-42BC-8EC4-FD3FCC69255E}"/>
          </ac:spMkLst>
        </pc:spChg>
        <pc:spChg chg="mod">
          <ac:chgData name="Renaida Alodie G. Malapitan" userId="2274ed27-172e-4577-b404-e7df2b7455ec" providerId="ADAL" clId="{EA1C0A05-56D8-4389-9615-47BC452F7B44}" dt="2023-08-30T06:25:57.351" v="2" actId="1076"/>
          <ac:spMkLst>
            <pc:docMk/>
            <pc:sldMk cId="879944616" sldId="269"/>
            <ac:spMk id="21" creationId="{6F6469B1-2D5A-41C1-8E6E-629E99D5854D}"/>
          </ac:spMkLst>
        </pc:spChg>
        <pc:spChg chg="mod">
          <ac:chgData name="Renaida Alodie G. Malapitan" userId="2274ed27-172e-4577-b404-e7df2b7455ec" providerId="ADAL" clId="{EA1C0A05-56D8-4389-9615-47BC452F7B44}" dt="2023-08-30T06:28:24.614" v="10" actId="1076"/>
          <ac:spMkLst>
            <pc:docMk/>
            <pc:sldMk cId="879944616" sldId="269"/>
            <ac:spMk id="22" creationId="{FE3FA1A4-A9F0-4F34-BF9B-A27136825454}"/>
          </ac:spMkLst>
        </pc:spChg>
        <pc:spChg chg="mod">
          <ac:chgData name="Renaida Alodie G. Malapitan" userId="2274ed27-172e-4577-b404-e7df2b7455ec" providerId="ADAL" clId="{EA1C0A05-56D8-4389-9615-47BC452F7B44}" dt="2023-08-30T06:28:14.058" v="8" actId="1076"/>
          <ac:spMkLst>
            <pc:docMk/>
            <pc:sldMk cId="879944616" sldId="269"/>
            <ac:spMk id="23" creationId="{BA0F013E-FD8D-4814-B157-706AD6E1B410}"/>
          </ac:spMkLst>
        </pc:spChg>
        <pc:spChg chg="mod">
          <ac:chgData name="Renaida Alodie G. Malapitan" userId="2274ed27-172e-4577-b404-e7df2b7455ec" providerId="ADAL" clId="{EA1C0A05-56D8-4389-9615-47BC452F7B44}" dt="2023-08-30T06:29:36.384" v="30" actId="1036"/>
          <ac:spMkLst>
            <pc:docMk/>
            <pc:sldMk cId="879944616" sldId="269"/>
            <ac:spMk id="26" creationId="{0D2806C0-6CE8-4004-87EA-BB8F70D595D5}"/>
          </ac:spMkLst>
        </pc:spChg>
        <pc:spChg chg="del">
          <ac:chgData name="Renaida Alodie G. Malapitan" userId="2274ed27-172e-4577-b404-e7df2b7455ec" providerId="ADAL" clId="{EA1C0A05-56D8-4389-9615-47BC452F7B44}" dt="2023-08-30T06:25:36.716" v="0" actId="478"/>
          <ac:spMkLst>
            <pc:docMk/>
            <pc:sldMk cId="879944616" sldId="269"/>
            <ac:spMk id="34" creationId="{AF66D99A-EEDF-4248-BF14-B1854A89426A}"/>
          </ac:spMkLst>
        </pc:spChg>
        <pc:spChg chg="mod">
          <ac:chgData name="Renaida Alodie G. Malapitan" userId="2274ed27-172e-4577-b404-e7df2b7455ec" providerId="ADAL" clId="{EA1C0A05-56D8-4389-9615-47BC452F7B44}" dt="2023-08-30T06:29:03.523" v="17" actId="1035"/>
          <ac:spMkLst>
            <pc:docMk/>
            <pc:sldMk cId="879944616" sldId="269"/>
            <ac:spMk id="35" creationId="{0A721D4D-47F2-4D30-B8F4-FB3C6DC4D7C2}"/>
          </ac:spMkLst>
        </pc:spChg>
        <pc:spChg chg="mod">
          <ac:chgData name="Renaida Alodie G. Malapitan" userId="2274ed27-172e-4577-b404-e7df2b7455ec" providerId="ADAL" clId="{EA1C0A05-56D8-4389-9615-47BC452F7B44}" dt="2023-08-30T06:28:18.440" v="9" actId="1076"/>
          <ac:spMkLst>
            <pc:docMk/>
            <pc:sldMk cId="879944616" sldId="269"/>
            <ac:spMk id="36" creationId="{AB93D1D7-1FA8-4E90-9BAF-027A9021E92A}"/>
          </ac:spMkLst>
        </pc:spChg>
        <pc:spChg chg="mod">
          <ac:chgData name="Renaida Alodie G. Malapitan" userId="2274ed27-172e-4577-b404-e7df2b7455ec" providerId="ADAL" clId="{EA1C0A05-56D8-4389-9615-47BC452F7B44}" dt="2023-08-30T06:28:08.816" v="7" actId="1076"/>
          <ac:spMkLst>
            <pc:docMk/>
            <pc:sldMk cId="879944616" sldId="269"/>
            <ac:spMk id="40" creationId="{14A33BD7-34A4-4CD1-A9D1-4E5FE0B1F46F}"/>
          </ac:spMkLst>
        </pc:spChg>
      </pc:sldChg>
    </pc:docChg>
  </pc:docChgLst>
  <pc:docChgLst>
    <pc:chgData name="Renaida Alodie G. Malapitan" userId="2274ed27-172e-4577-b404-e7df2b7455ec" providerId="ADAL" clId="{2488F8DA-03FE-481F-93A0-A3A1B9D49C13}"/>
    <pc:docChg chg="undo custSel addSld delSld modSld sldOrd">
      <pc:chgData name="Renaida Alodie G. Malapitan" userId="2274ed27-172e-4577-b404-e7df2b7455ec" providerId="ADAL" clId="{2488F8DA-03FE-481F-93A0-A3A1B9D49C13}" dt="2023-08-10T01:02:57.067" v="2265" actId="20577"/>
      <pc:docMkLst>
        <pc:docMk/>
      </pc:docMkLst>
      <pc:sldChg chg="addSp delSp modSp modAnim modNotesTx">
        <pc:chgData name="Renaida Alodie G. Malapitan" userId="2274ed27-172e-4577-b404-e7df2b7455ec" providerId="ADAL" clId="{2488F8DA-03FE-481F-93A0-A3A1B9D49C13}" dt="2023-08-08T09:42:02.227" v="2252" actId="20577"/>
        <pc:sldMkLst>
          <pc:docMk/>
          <pc:sldMk cId="278020653" sldId="259"/>
        </pc:sldMkLst>
        <pc:spChg chg="add del mod">
          <ac:chgData name="Renaida Alodie G. Malapitan" userId="2274ed27-172e-4577-b404-e7df2b7455ec" providerId="ADAL" clId="{2488F8DA-03FE-481F-93A0-A3A1B9D49C13}" dt="2023-08-08T08:15:45.350" v="236" actId="478"/>
          <ac:spMkLst>
            <pc:docMk/>
            <pc:sldMk cId="278020653" sldId="259"/>
            <ac:spMk id="2" creationId="{EDFA4EB8-D06A-408C-BAF1-84751E32DF79}"/>
          </ac:spMkLst>
        </pc:spChg>
        <pc:spChg chg="add del mod">
          <ac:chgData name="Renaida Alodie G. Malapitan" userId="2274ed27-172e-4577-b404-e7df2b7455ec" providerId="ADAL" clId="{2488F8DA-03FE-481F-93A0-A3A1B9D49C13}" dt="2023-08-08T08:37:45.563" v="406" actId="478"/>
          <ac:spMkLst>
            <pc:docMk/>
            <pc:sldMk cId="278020653" sldId="259"/>
            <ac:spMk id="5" creationId="{776EAA05-9774-4AFB-A856-F14CB145596B}"/>
          </ac:spMkLst>
        </pc:spChg>
        <pc:spChg chg="add mod">
          <ac:chgData name="Renaida Alodie G. Malapitan" userId="2274ed27-172e-4577-b404-e7df2b7455ec" providerId="ADAL" clId="{2488F8DA-03FE-481F-93A0-A3A1B9D49C13}" dt="2023-08-08T09:39:51.816" v="2213" actId="164"/>
          <ac:spMkLst>
            <pc:docMk/>
            <pc:sldMk cId="278020653" sldId="259"/>
            <ac:spMk id="10" creationId="{55547617-A9C4-44B3-9C79-642F017C4E79}"/>
          </ac:spMkLst>
        </pc:spChg>
        <pc:spChg chg="add mod">
          <ac:chgData name="Renaida Alodie G. Malapitan" userId="2274ed27-172e-4577-b404-e7df2b7455ec" providerId="ADAL" clId="{2488F8DA-03FE-481F-93A0-A3A1B9D49C13}" dt="2023-08-08T09:39:51.816" v="2213" actId="164"/>
          <ac:spMkLst>
            <pc:docMk/>
            <pc:sldMk cId="278020653" sldId="259"/>
            <ac:spMk id="33" creationId="{5131F3FD-5108-4E61-AA2D-CF30B1D58BDF}"/>
          </ac:spMkLst>
        </pc:spChg>
        <pc:spChg chg="mod">
          <ac:chgData name="Renaida Alodie G. Malapitan" userId="2274ed27-172e-4577-b404-e7df2b7455ec" providerId="ADAL" clId="{2488F8DA-03FE-481F-93A0-A3A1B9D49C13}" dt="2023-08-08T08:41:16.246" v="492" actId="404"/>
          <ac:spMkLst>
            <pc:docMk/>
            <pc:sldMk cId="278020653" sldId="259"/>
            <ac:spMk id="35" creationId="{4F3875A8-D82B-44FC-8B02-A35AC98B9590}"/>
          </ac:spMkLst>
        </pc:spChg>
        <pc:grpChg chg="add mod">
          <ac:chgData name="Renaida Alodie G. Malapitan" userId="2274ed27-172e-4577-b404-e7df2b7455ec" providerId="ADAL" clId="{2488F8DA-03FE-481F-93A0-A3A1B9D49C13}" dt="2023-08-08T09:39:37.384" v="2211" actId="164"/>
          <ac:grpSpMkLst>
            <pc:docMk/>
            <pc:sldMk cId="278020653" sldId="259"/>
            <ac:grpSpMk id="13" creationId="{2705763B-A5AD-4BEA-86A5-F1685A67AACC}"/>
          </ac:grpSpMkLst>
        </pc:grpChg>
        <pc:grpChg chg="add mod">
          <ac:chgData name="Renaida Alodie G. Malapitan" userId="2274ed27-172e-4577-b404-e7df2b7455ec" providerId="ADAL" clId="{2488F8DA-03FE-481F-93A0-A3A1B9D49C13}" dt="2023-08-08T09:39:51.816" v="2213" actId="164"/>
          <ac:grpSpMkLst>
            <pc:docMk/>
            <pc:sldMk cId="278020653" sldId="259"/>
            <ac:grpSpMk id="15" creationId="{E873069C-F69F-446C-9CB4-3A48FA2D0E42}"/>
          </ac:grpSpMkLst>
        </pc:grpChg>
        <pc:grpChg chg="mod">
          <ac:chgData name="Renaida Alodie G. Malapitan" userId="2274ed27-172e-4577-b404-e7df2b7455ec" providerId="ADAL" clId="{2488F8DA-03FE-481F-93A0-A3A1B9D49C13}" dt="2023-08-08T09:39:51.816" v="2213" actId="164"/>
          <ac:grpSpMkLst>
            <pc:docMk/>
            <pc:sldMk cId="278020653" sldId="259"/>
            <ac:grpSpMk id="45" creationId="{037EA381-1AAF-4A88-82BD-9F1DDA95828C}"/>
          </ac:grpSpMkLst>
        </pc:grpChg>
        <pc:picChg chg="add del mod">
          <ac:chgData name="Renaida Alodie G. Malapitan" userId="2274ed27-172e-4577-b404-e7df2b7455ec" providerId="ADAL" clId="{2488F8DA-03FE-481F-93A0-A3A1B9D49C13}" dt="2023-08-08T08:15:42.583" v="235" actId="478"/>
          <ac:picMkLst>
            <pc:docMk/>
            <pc:sldMk cId="278020653" sldId="259"/>
            <ac:picMk id="3" creationId="{D097B499-ADFA-4868-B9D6-7ACBE879CD8F}"/>
          </ac:picMkLst>
        </pc:picChg>
        <pc:picChg chg="add del mod">
          <ac:chgData name="Renaida Alodie G. Malapitan" userId="2274ed27-172e-4577-b404-e7df2b7455ec" providerId="ADAL" clId="{2488F8DA-03FE-481F-93A0-A3A1B9D49C13}" dt="2023-08-08T08:45:24.222" v="493" actId="478"/>
          <ac:picMkLst>
            <pc:docMk/>
            <pc:sldMk cId="278020653" sldId="259"/>
            <ac:picMk id="6" creationId="{2DA07688-E8BE-41BB-9F99-5FC1A9EBC705}"/>
          </ac:picMkLst>
        </pc:picChg>
        <pc:picChg chg="add mod">
          <ac:chgData name="Renaida Alodie G. Malapitan" userId="2274ed27-172e-4577-b404-e7df2b7455ec" providerId="ADAL" clId="{2488F8DA-03FE-481F-93A0-A3A1B9D49C13}" dt="2023-08-08T09:39:51.816" v="2213" actId="164"/>
          <ac:picMkLst>
            <pc:docMk/>
            <pc:sldMk cId="278020653" sldId="259"/>
            <ac:picMk id="11" creationId="{16D1ACC8-8AB2-4ADA-B948-7103415EE3CF}"/>
          </ac:picMkLst>
        </pc:picChg>
        <pc:picChg chg="mod">
          <ac:chgData name="Renaida Alodie G. Malapitan" userId="2274ed27-172e-4577-b404-e7df2b7455ec" providerId="ADAL" clId="{2488F8DA-03FE-481F-93A0-A3A1B9D49C13}" dt="2023-08-08T08:45:51.778" v="499" actId="1076"/>
          <ac:picMkLst>
            <pc:docMk/>
            <pc:sldMk cId="278020653" sldId="259"/>
            <ac:picMk id="18" creationId="{560F7ABD-4388-4BA2-81E9-FB4BA7BB8E55}"/>
          </ac:picMkLst>
        </pc:picChg>
      </pc:sldChg>
      <pc:sldChg chg="modSp modNotesTx">
        <pc:chgData name="Renaida Alodie G. Malapitan" userId="2274ed27-172e-4577-b404-e7df2b7455ec" providerId="ADAL" clId="{2488F8DA-03FE-481F-93A0-A3A1B9D49C13}" dt="2023-08-08T09:16:24.860" v="1679" actId="6549"/>
        <pc:sldMkLst>
          <pc:docMk/>
          <pc:sldMk cId="1006461580" sldId="262"/>
        </pc:sldMkLst>
        <pc:spChg chg="mod">
          <ac:chgData name="Renaida Alodie G. Malapitan" userId="2274ed27-172e-4577-b404-e7df2b7455ec" providerId="ADAL" clId="{2488F8DA-03FE-481F-93A0-A3A1B9D49C13}" dt="2023-08-08T09:05:18.077" v="696" actId="20577"/>
          <ac:spMkLst>
            <pc:docMk/>
            <pc:sldMk cId="1006461580" sldId="262"/>
            <ac:spMk id="16" creationId="{989D175C-6B17-40EA-ADC5-DF8260907A18}"/>
          </ac:spMkLst>
        </pc:spChg>
      </pc:sldChg>
      <pc:sldChg chg="modNotesTx">
        <pc:chgData name="Renaida Alodie G. Malapitan" userId="2274ed27-172e-4577-b404-e7df2b7455ec" providerId="ADAL" clId="{2488F8DA-03FE-481F-93A0-A3A1B9D49C13}" dt="2023-08-10T01:02:57.067" v="2265" actId="20577"/>
        <pc:sldMkLst>
          <pc:docMk/>
          <pc:sldMk cId="2077766276" sldId="267"/>
        </pc:sldMkLst>
      </pc:sldChg>
      <pc:sldChg chg="modNotesTx">
        <pc:chgData name="Renaida Alodie G. Malapitan" userId="2274ed27-172e-4577-b404-e7df2b7455ec" providerId="ADAL" clId="{2488F8DA-03FE-481F-93A0-A3A1B9D49C13}" dt="2023-08-08T08:56:09.880" v="565" actId="20577"/>
        <pc:sldMkLst>
          <pc:docMk/>
          <pc:sldMk cId="3848622920" sldId="268"/>
        </pc:sldMkLst>
      </pc:sldChg>
      <pc:sldChg chg="addSp delSp modSp add del ord delAnim modAnim modNotesTx">
        <pc:chgData name="Renaida Alodie G. Malapitan" userId="2274ed27-172e-4577-b404-e7df2b7455ec" providerId="ADAL" clId="{2488F8DA-03FE-481F-93A0-A3A1B9D49C13}" dt="2023-08-08T09:39:37.729" v="2212" actId="20577"/>
        <pc:sldMkLst>
          <pc:docMk/>
          <pc:sldMk cId="879944616" sldId="269"/>
        </pc:sldMkLst>
        <pc:spChg chg="mod">
          <ac:chgData name="Renaida Alodie G. Malapitan" userId="2274ed27-172e-4577-b404-e7df2b7455ec" providerId="ADAL" clId="{2488F8DA-03FE-481F-93A0-A3A1B9D49C13}" dt="2023-08-08T08:14:59.382" v="228" actId="1076"/>
          <ac:spMkLst>
            <pc:docMk/>
            <pc:sldMk cId="879944616" sldId="269"/>
            <ac:spMk id="2" creationId="{5A3F004B-3557-FFA7-A4CA-9A846B5F4E77}"/>
          </ac:spMkLst>
        </pc:spChg>
        <pc:spChg chg="add mod">
          <ac:chgData name="Renaida Alodie G. Malapitan" userId="2274ed27-172e-4577-b404-e7df2b7455ec" providerId="ADAL" clId="{2488F8DA-03FE-481F-93A0-A3A1B9D49C13}" dt="2023-08-08T08:31:04.620" v="405" actId="1076"/>
          <ac:spMkLst>
            <pc:docMk/>
            <pc:sldMk cId="879944616" sldId="269"/>
            <ac:spMk id="4" creationId="{98948D0C-630F-4608-9B22-E6CD94ED221D}"/>
          </ac:spMkLst>
        </pc:spChg>
        <pc:spChg chg="mod">
          <ac:chgData name="Renaida Alodie G. Malapitan" userId="2274ed27-172e-4577-b404-e7df2b7455ec" providerId="ADAL" clId="{2488F8DA-03FE-481F-93A0-A3A1B9D49C13}" dt="2023-08-08T08:14:52.416" v="226" actId="1076"/>
          <ac:spMkLst>
            <pc:docMk/>
            <pc:sldMk cId="879944616" sldId="269"/>
            <ac:spMk id="6" creationId="{4A56E62B-AE16-E843-4F3C-D3C0FDFDC3C7}"/>
          </ac:spMkLst>
        </pc:spChg>
        <pc:spChg chg="add mod">
          <ac:chgData name="Renaida Alodie G. Malapitan" userId="2274ed27-172e-4577-b404-e7df2b7455ec" providerId="ADAL" clId="{2488F8DA-03FE-481F-93A0-A3A1B9D49C13}" dt="2023-08-08T08:29:46.854" v="386" actId="1076"/>
          <ac:spMkLst>
            <pc:docMk/>
            <pc:sldMk cId="879944616" sldId="269"/>
            <ac:spMk id="7" creationId="{9BE37B08-6E1C-466B-ABE2-1FDDA43049ED}"/>
          </ac:spMkLst>
        </pc:spChg>
        <pc:spChg chg="mod">
          <ac:chgData name="Renaida Alodie G. Malapitan" userId="2274ed27-172e-4577-b404-e7df2b7455ec" providerId="ADAL" clId="{2488F8DA-03FE-481F-93A0-A3A1B9D49C13}" dt="2023-08-08T08:14:45.194" v="224" actId="1076"/>
          <ac:spMkLst>
            <pc:docMk/>
            <pc:sldMk cId="879944616" sldId="269"/>
            <ac:spMk id="15" creationId="{2E0A4156-E618-42BC-8EC4-FD3FCC69255E}"/>
          </ac:spMkLst>
        </pc:spChg>
        <pc:spChg chg="add mod">
          <ac:chgData name="Renaida Alodie G. Malapitan" userId="2274ed27-172e-4577-b404-e7df2b7455ec" providerId="ADAL" clId="{2488F8DA-03FE-481F-93A0-A3A1B9D49C13}" dt="2023-08-08T08:20:07.904" v="257" actId="1038"/>
          <ac:spMkLst>
            <pc:docMk/>
            <pc:sldMk cId="879944616" sldId="269"/>
            <ac:spMk id="22" creationId="{33D1600E-71E3-4D06-9B5A-46FAB660727C}"/>
          </ac:spMkLst>
        </pc:spChg>
        <pc:spChg chg="add mod">
          <ac:chgData name="Renaida Alodie G. Malapitan" userId="2274ed27-172e-4577-b404-e7df2b7455ec" providerId="ADAL" clId="{2488F8DA-03FE-481F-93A0-A3A1B9D49C13}" dt="2023-08-08T08:29:49.871" v="387" actId="1076"/>
          <ac:spMkLst>
            <pc:docMk/>
            <pc:sldMk cId="879944616" sldId="269"/>
            <ac:spMk id="24" creationId="{399068D1-0B48-4D61-ACAC-0D7BDEC52CD8}"/>
          </ac:spMkLst>
        </pc:spChg>
        <pc:spChg chg="add mod">
          <ac:chgData name="Renaida Alodie G. Malapitan" userId="2274ed27-172e-4577-b404-e7df2b7455ec" providerId="ADAL" clId="{2488F8DA-03FE-481F-93A0-A3A1B9D49C13}" dt="2023-08-08T08:30:15.956" v="393" actId="1076"/>
          <ac:spMkLst>
            <pc:docMk/>
            <pc:sldMk cId="879944616" sldId="269"/>
            <ac:spMk id="25" creationId="{279E2118-0B9F-49DD-9348-FE1C9492ECDC}"/>
          </ac:spMkLst>
        </pc:spChg>
        <pc:spChg chg="add mod">
          <ac:chgData name="Renaida Alodie G. Malapitan" userId="2274ed27-172e-4577-b404-e7df2b7455ec" providerId="ADAL" clId="{2488F8DA-03FE-481F-93A0-A3A1B9D49C13}" dt="2023-08-08T08:30:24.752" v="395" actId="1076"/>
          <ac:spMkLst>
            <pc:docMk/>
            <pc:sldMk cId="879944616" sldId="269"/>
            <ac:spMk id="26" creationId="{FC678CAA-E488-4885-A3C4-9B362508A53B}"/>
          </ac:spMkLst>
        </pc:spChg>
        <pc:spChg chg="add mod">
          <ac:chgData name="Renaida Alodie G. Malapitan" userId="2274ed27-172e-4577-b404-e7df2b7455ec" providerId="ADAL" clId="{2488F8DA-03FE-481F-93A0-A3A1B9D49C13}" dt="2023-08-08T08:30:27.768" v="396" actId="1076"/>
          <ac:spMkLst>
            <pc:docMk/>
            <pc:sldMk cId="879944616" sldId="269"/>
            <ac:spMk id="27" creationId="{82300736-842B-4F8C-8DE5-930BBE66444A}"/>
          </ac:spMkLst>
        </pc:spChg>
        <pc:spChg chg="add mod">
          <ac:chgData name="Renaida Alodie G. Malapitan" userId="2274ed27-172e-4577-b404-e7df2b7455ec" providerId="ADAL" clId="{2488F8DA-03FE-481F-93A0-A3A1B9D49C13}" dt="2023-08-08T08:30:29.962" v="397" actId="1076"/>
          <ac:spMkLst>
            <pc:docMk/>
            <pc:sldMk cId="879944616" sldId="269"/>
            <ac:spMk id="28" creationId="{2DB005FA-3A4E-49A5-A1EC-D6E7B5D16D19}"/>
          </ac:spMkLst>
        </pc:spChg>
        <pc:spChg chg="add mod">
          <ac:chgData name="Renaida Alodie G. Malapitan" userId="2274ed27-172e-4577-b404-e7df2b7455ec" providerId="ADAL" clId="{2488F8DA-03FE-481F-93A0-A3A1B9D49C13}" dt="2023-08-08T08:30:37.109" v="398" actId="1076"/>
          <ac:spMkLst>
            <pc:docMk/>
            <pc:sldMk cId="879944616" sldId="269"/>
            <ac:spMk id="29" creationId="{5AC96E71-E488-4F1F-9024-E4AE45554484}"/>
          </ac:spMkLst>
        </pc:spChg>
        <pc:spChg chg="add mod">
          <ac:chgData name="Renaida Alodie G. Malapitan" userId="2274ed27-172e-4577-b404-e7df2b7455ec" providerId="ADAL" clId="{2488F8DA-03FE-481F-93A0-A3A1B9D49C13}" dt="2023-08-08T08:29:40.897" v="384" actId="1076"/>
          <ac:spMkLst>
            <pc:docMk/>
            <pc:sldMk cId="879944616" sldId="269"/>
            <ac:spMk id="30" creationId="{A2E64ED9-4552-4E89-90F6-144B70B7962A}"/>
          </ac:spMkLst>
        </pc:spChg>
        <pc:spChg chg="add mod">
          <ac:chgData name="Renaida Alodie G. Malapitan" userId="2274ed27-172e-4577-b404-e7df2b7455ec" providerId="ADAL" clId="{2488F8DA-03FE-481F-93A0-A3A1B9D49C13}" dt="2023-08-08T08:29:44.204" v="385" actId="1076"/>
          <ac:spMkLst>
            <pc:docMk/>
            <pc:sldMk cId="879944616" sldId="269"/>
            <ac:spMk id="31" creationId="{B4958264-0345-4DE1-BEC2-4B613BBDF8A6}"/>
          </ac:spMkLst>
        </pc:spChg>
        <pc:spChg chg="mod">
          <ac:chgData name="Renaida Alodie G. Malapitan" userId="2274ed27-172e-4577-b404-e7df2b7455ec" providerId="ADAL" clId="{2488F8DA-03FE-481F-93A0-A3A1B9D49C13}" dt="2023-08-08T07:47:33.513" v="89" actId="255"/>
          <ac:spMkLst>
            <pc:docMk/>
            <pc:sldMk cId="879944616" sldId="269"/>
            <ac:spMk id="37" creationId="{BE2CFB11-D1E7-4AB1-9461-11E3DD66F7F6}"/>
          </ac:spMkLst>
        </pc:spChg>
        <pc:spChg chg="mod">
          <ac:chgData name="Renaida Alodie G. Malapitan" userId="2274ed27-172e-4577-b404-e7df2b7455ec" providerId="ADAL" clId="{2488F8DA-03FE-481F-93A0-A3A1B9D49C13}" dt="2023-08-08T08:15:30.869" v="233" actId="1076"/>
          <ac:spMkLst>
            <pc:docMk/>
            <pc:sldMk cId="879944616" sldId="269"/>
            <ac:spMk id="38" creationId="{DCA639D9-6ED2-47F3-986A-A16430B944F7}"/>
          </ac:spMkLst>
        </pc:spChg>
        <pc:spChg chg="mod">
          <ac:chgData name="Renaida Alodie G. Malapitan" userId="2274ed27-172e-4577-b404-e7df2b7455ec" providerId="ADAL" clId="{2488F8DA-03FE-481F-93A0-A3A1B9D49C13}" dt="2023-08-08T08:15:10.262" v="229" actId="1076"/>
          <ac:spMkLst>
            <pc:docMk/>
            <pc:sldMk cId="879944616" sldId="269"/>
            <ac:spMk id="41" creationId="{81995D7F-C954-40C0-8066-2377D48687AF}"/>
          </ac:spMkLst>
        </pc:spChg>
        <pc:spChg chg="mod">
          <ac:chgData name="Renaida Alodie G. Malapitan" userId="2274ed27-172e-4577-b404-e7df2b7455ec" providerId="ADAL" clId="{2488F8DA-03FE-481F-93A0-A3A1B9D49C13}" dt="2023-08-08T08:14:48.983" v="225" actId="1076"/>
          <ac:spMkLst>
            <pc:docMk/>
            <pc:sldMk cId="879944616" sldId="269"/>
            <ac:spMk id="43" creationId="{373BDBB0-8637-452C-BE21-E9E373F447AB}"/>
          </ac:spMkLst>
        </pc:spChg>
        <pc:grpChg chg="mod">
          <ac:chgData name="Renaida Alodie G. Malapitan" userId="2274ed27-172e-4577-b404-e7df2b7455ec" providerId="ADAL" clId="{2488F8DA-03FE-481F-93A0-A3A1B9D49C13}" dt="2023-08-08T08:15:35.764" v="234" actId="1076"/>
          <ac:grpSpMkLst>
            <pc:docMk/>
            <pc:sldMk cId="879944616" sldId="269"/>
            <ac:grpSpMk id="5" creationId="{42D68533-8C26-40C5-8DEA-EBBA3264A3C7}"/>
          </ac:grpSpMkLst>
        </pc:grpChg>
        <pc:grpChg chg="add del">
          <ac:chgData name="Renaida Alodie G. Malapitan" userId="2274ed27-172e-4577-b404-e7df2b7455ec" providerId="ADAL" clId="{2488F8DA-03FE-481F-93A0-A3A1B9D49C13}" dt="2023-08-08T07:47:03.921" v="85" actId="478"/>
          <ac:grpSpMkLst>
            <pc:docMk/>
            <pc:sldMk cId="879944616" sldId="269"/>
            <ac:grpSpMk id="17" creationId="{CF9FBAE7-C314-40AA-868A-5686ADC7759E}"/>
          </ac:grpSpMkLst>
        </pc:grpChg>
        <pc:picChg chg="mod">
          <ac:chgData name="Renaida Alodie G. Malapitan" userId="2274ed27-172e-4577-b404-e7df2b7455ec" providerId="ADAL" clId="{2488F8DA-03FE-481F-93A0-A3A1B9D49C13}" dt="2023-08-08T08:15:15.992" v="230" actId="1076"/>
          <ac:picMkLst>
            <pc:docMk/>
            <pc:sldMk cId="879944616" sldId="269"/>
            <ac:picMk id="10" creationId="{6B5EF88B-35C2-45FD-A680-B576FD5233C8}"/>
          </ac:picMkLst>
        </pc:picChg>
        <pc:picChg chg="add del mod">
          <ac:chgData name="Renaida Alodie G. Malapitan" userId="2274ed27-172e-4577-b404-e7df2b7455ec" providerId="ADAL" clId="{2488F8DA-03FE-481F-93A0-A3A1B9D49C13}" dt="2023-08-08T07:46:59.287" v="83" actId="478"/>
          <ac:picMkLst>
            <pc:docMk/>
            <pc:sldMk cId="879944616" sldId="269"/>
            <ac:picMk id="16" creationId="{27ADBCC3-451E-45B1-B33A-A752CF06522E}"/>
          </ac:picMkLst>
        </pc:picChg>
        <pc:picChg chg="mod">
          <ac:chgData name="Renaida Alodie G. Malapitan" userId="2274ed27-172e-4577-b404-e7df2b7455ec" providerId="ADAL" clId="{2488F8DA-03FE-481F-93A0-A3A1B9D49C13}" dt="2023-08-08T08:15:19.748" v="231" actId="1076"/>
          <ac:picMkLst>
            <pc:docMk/>
            <pc:sldMk cId="879944616" sldId="269"/>
            <ac:picMk id="18" creationId="{C07BAF0D-DEC4-45C0-AAB1-91DAFFFFC0EE}"/>
          </ac:picMkLst>
        </pc:picChg>
      </pc:sldChg>
    </pc:docChg>
  </pc:docChgLst>
  <pc:docChgLst>
    <pc:chgData name="Renaida Alodie G. Malapitan" userId="2274ed27-172e-4577-b404-e7df2b7455ec" providerId="ADAL" clId="{6769E828-1594-40AD-B25E-6539D8CA8F78}"/>
    <pc:docChg chg="undo custSel modSld">
      <pc:chgData name="Renaida Alodie G. Malapitan" userId="2274ed27-172e-4577-b404-e7df2b7455ec" providerId="ADAL" clId="{6769E828-1594-40AD-B25E-6539D8CA8F78}" dt="2023-08-08T07:26:58.708" v="733" actId="20577"/>
      <pc:docMkLst>
        <pc:docMk/>
      </pc:docMkLst>
      <pc:sldChg chg="modNotesTx">
        <pc:chgData name="Renaida Alodie G. Malapitan" userId="2274ed27-172e-4577-b404-e7df2b7455ec" providerId="ADAL" clId="{6769E828-1594-40AD-B25E-6539D8CA8F78}" dt="2023-08-08T07:14:00.731" v="220" actId="20577"/>
        <pc:sldMkLst>
          <pc:docMk/>
          <pc:sldMk cId="3848423763" sldId="260"/>
        </pc:sldMkLst>
      </pc:sldChg>
      <pc:sldChg chg="modSp">
        <pc:chgData name="Renaida Alodie G. Malapitan" userId="2274ed27-172e-4577-b404-e7df2b7455ec" providerId="ADAL" clId="{6769E828-1594-40AD-B25E-6539D8CA8F78}" dt="2023-08-08T06:02:47.563" v="140" actId="1035"/>
        <pc:sldMkLst>
          <pc:docMk/>
          <pc:sldMk cId="1006461580" sldId="262"/>
        </pc:sldMkLst>
        <pc:spChg chg="mod">
          <ac:chgData name="Renaida Alodie G. Malapitan" userId="2274ed27-172e-4577-b404-e7df2b7455ec" providerId="ADAL" clId="{6769E828-1594-40AD-B25E-6539D8CA8F78}" dt="2023-08-08T05:11:24.647" v="36" actId="20577"/>
          <ac:spMkLst>
            <pc:docMk/>
            <pc:sldMk cId="1006461580" sldId="262"/>
            <ac:spMk id="35" creationId="{1FF9F168-28AD-4A15-8DA8-5941707B5214}"/>
          </ac:spMkLst>
        </pc:spChg>
        <pc:spChg chg="mod">
          <ac:chgData name="Renaida Alodie G. Malapitan" userId="2274ed27-172e-4577-b404-e7df2b7455ec" providerId="ADAL" clId="{6769E828-1594-40AD-B25E-6539D8CA8F78}" dt="2023-08-08T06:02:14.227" v="115" actId="404"/>
          <ac:spMkLst>
            <pc:docMk/>
            <pc:sldMk cId="1006461580" sldId="262"/>
            <ac:spMk id="36" creationId="{7B70A635-5BD2-4F29-B267-242D8BBE8106}"/>
          </ac:spMkLst>
        </pc:spChg>
        <pc:spChg chg="mod">
          <ac:chgData name="Renaida Alodie G. Malapitan" userId="2274ed27-172e-4577-b404-e7df2b7455ec" providerId="ADAL" clId="{6769E828-1594-40AD-B25E-6539D8CA8F78}" dt="2023-08-08T06:02:35.141" v="124" actId="403"/>
          <ac:spMkLst>
            <pc:docMk/>
            <pc:sldMk cId="1006461580" sldId="262"/>
            <ac:spMk id="37" creationId="{59DB0AF3-E714-4CCC-AB36-72702A5CFB71}"/>
          </ac:spMkLst>
        </pc:spChg>
        <pc:spChg chg="mod">
          <ac:chgData name="Renaida Alodie G. Malapitan" userId="2274ed27-172e-4577-b404-e7df2b7455ec" providerId="ADAL" clId="{6769E828-1594-40AD-B25E-6539D8CA8F78}" dt="2023-08-08T06:02:47.563" v="140" actId="1035"/>
          <ac:spMkLst>
            <pc:docMk/>
            <pc:sldMk cId="1006461580" sldId="262"/>
            <ac:spMk id="38" creationId="{2A361AAF-A74C-40FA-915F-E0D8C88F29FD}"/>
          </ac:spMkLst>
        </pc:spChg>
      </pc:sldChg>
      <pc:sldChg chg="modSp modNotesTx">
        <pc:chgData name="Renaida Alodie G. Malapitan" userId="2274ed27-172e-4577-b404-e7df2b7455ec" providerId="ADAL" clId="{6769E828-1594-40AD-B25E-6539D8CA8F78}" dt="2023-08-08T07:26:58.708" v="733" actId="20577"/>
        <pc:sldMkLst>
          <pc:docMk/>
          <pc:sldMk cId="3848622920" sldId="268"/>
        </pc:sldMkLst>
        <pc:spChg chg="mod">
          <ac:chgData name="Renaida Alodie G. Malapitan" userId="2274ed27-172e-4577-b404-e7df2b7455ec" providerId="ADAL" clId="{6769E828-1594-40AD-B25E-6539D8CA8F78}" dt="2023-08-08T05:10:30.125" v="1" actId="20577"/>
          <ac:spMkLst>
            <pc:docMk/>
            <pc:sldMk cId="3848622920" sldId="268"/>
            <ac:spMk id="14" creationId="{F5B6C89B-E7C0-0037-6280-753675AEF118}"/>
          </ac:spMkLst>
        </pc:spChg>
        <pc:spChg chg="mod">
          <ac:chgData name="Renaida Alodie G. Malapitan" userId="2274ed27-172e-4577-b404-e7df2b7455ec" providerId="ADAL" clId="{6769E828-1594-40AD-B25E-6539D8CA8F78}" dt="2023-08-08T05:59:46.236" v="92" actId="1036"/>
          <ac:spMkLst>
            <pc:docMk/>
            <pc:sldMk cId="3848622920" sldId="268"/>
            <ac:spMk id="33" creationId="{AC8ECD30-451A-471F-834D-BA36436B18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3336F-0D9B-43A2-9EDC-FB1B71DA3625}" type="datetimeFigureOut">
              <a:rPr lang="en-PH" smtClean="0"/>
              <a:t>27/09/2023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F1C06-6F8B-45B4-BE14-C25D231CE81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1069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P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1C06-6F8B-45B4-BE14-C25D231CE817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77712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P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1C06-6F8B-45B4-BE14-C25D231CE817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148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P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1C06-6F8B-45B4-BE14-C25D231CE817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4464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1C06-6F8B-45B4-BE14-C25D231CE817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2346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PH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1C06-6F8B-45B4-BE14-C25D231CE817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7909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1C06-6F8B-45B4-BE14-C25D231CE817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7411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Maraming</a:t>
            </a:r>
            <a:r>
              <a:rPr lang="en-US" dirty="0"/>
              <a:t> Salamat po. Thank you!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1C06-6F8B-45B4-BE14-C25D231CE817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1325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D2D70-0728-441F-A93D-5469EBEA8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6B25E1-0F28-4EF1-92D0-7D464C2BD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4A6149-0A0C-432B-AC8B-42C81F54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924-BA0C-4293-A21F-DFD559D77B0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D04C8-7117-4BDC-A957-95FBD817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5299D3-E32A-4726-9372-FBBD5FCB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D33-EC5E-4DB9-AC7F-3F1C1C98095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E106EC8-A7D7-4DCD-90BC-013DB0EE8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7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CC8A9C-2C08-432D-BDC1-102681102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FAD22B-3B7A-4751-9C99-A3F5A3B85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54AD31-A4E3-4A62-B9BC-4631B1BE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924-BA0C-4293-A21F-DFD559D77B0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303E41-7336-4089-955F-A9678BD9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747C3-3B0D-40F7-8560-1D0BB1B3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D33-EC5E-4DB9-AC7F-3F1C1C98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1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DA61A96-73E9-433E-86ED-B34B455EA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E13944-2CA2-47A8-9509-7E2644BB1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78BA3-C275-42F5-8747-0C5ADAEE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924-BA0C-4293-A21F-DFD559D77B0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CAC551-2297-48FE-8EAA-890DC941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8ABE67-F877-4F9C-9F16-C67A3522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D33-EC5E-4DB9-AC7F-3F1C1C98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6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22E95-314B-490C-A1CA-20376AE7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7A97A-67EF-43ED-8D65-FAE4D401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B429C7-4DD3-4418-8584-B71B3321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924-BA0C-4293-A21F-DFD559D77B0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51D735-7FC5-4745-A955-9F800FBF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233143-6841-402F-959B-C4E5B114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D33-EC5E-4DB9-AC7F-3F1C1C98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7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B1421-7B8F-4C5C-9138-94223D87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5AF98E-0E7B-4228-9B92-2ECB4792A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4881CD-AC7A-4B8A-8C1C-A0EB1F9F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924-BA0C-4293-A21F-DFD559D77B0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F0070-F7B2-45D4-8822-BA933B0A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60D374-4DEC-48DA-B999-F8814593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D33-EC5E-4DB9-AC7F-3F1C1C98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DA082-20F1-4500-8536-384BFBFA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0F9F1E-B867-4057-92D6-BA9DF2FF8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B26F7B-A00A-4B66-A2FB-C28A1588C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D566DD-AC8C-4CCC-9830-14F363F0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924-BA0C-4293-A21F-DFD559D77B0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57C9A5-6F18-486D-B6A8-53ABD060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9943CF-3FA8-420F-9456-DA43EA53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D33-EC5E-4DB9-AC7F-3F1C1C98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1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2F453-ABFB-4E02-B60B-81A974E6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8AEB90-7FAB-4A96-BC2C-650A172A9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7FA49F-7562-4702-AC66-D08B5A2A8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1005ED3-1900-4092-970A-DDEECB088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67171CC-9A6B-4A3E-8A44-0E01A15C8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843AC0D-3573-4F54-A8CD-48EE1F81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924-BA0C-4293-A21F-DFD559D77B0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97B7724-0D92-4758-8E61-D99C373D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6D19E03-41C7-42E8-9CF7-5CA45CE7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D33-EC5E-4DB9-AC7F-3F1C1C98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4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4DBC5E-BF98-4BD0-99E3-0AC447B4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9606B5-5563-41A7-BEAC-E318D5EF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924-BA0C-4293-A21F-DFD559D77B0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EB50D7-E9E3-4F1C-8234-909030504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138823-9BE5-4D7F-ADAB-7A905574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D33-EC5E-4DB9-AC7F-3F1C1C98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4B1159-D535-4476-B86D-EE50F7DE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924-BA0C-4293-A21F-DFD559D77B0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FF34C2-C84E-444A-A2D4-8FE42C02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1A21A5-56C1-4AAD-A93A-0ACC6CBA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D33-EC5E-4DB9-AC7F-3F1C1C98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4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855FDB-4972-4208-8ACE-B7D8E919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243901-09D8-46E6-B8C2-68523D55F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B42714-0AF4-4180-8A43-CDC51FF78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2A5BC-C79C-415A-9828-0091F292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924-BA0C-4293-A21F-DFD559D77B0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47A364-6D84-4CC0-AF73-8C1830B5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D4E1FC-73B9-4CB5-9AE2-F3BC8CFA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D33-EC5E-4DB9-AC7F-3F1C1C98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42469-8665-4376-8134-58EA981A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120BF6-1F59-489C-8593-70DA877EF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F2C699-8E15-4114-B7B8-8CAA3F614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B99E79-A0D3-4A01-A91F-4C250BB4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3924-BA0C-4293-A21F-DFD559D77B0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FB4160-6FBC-4277-8038-A443F560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28211F-B78C-4424-AC5A-28AC94A5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C9D33-EC5E-4DB9-AC7F-3F1C1C98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4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646D80-0AFE-4047-8596-4FAF7787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E72598-BB7E-4E81-AC23-5E24B9AE8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948D68-6AE4-4281-BCC2-7004A6317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73924-BA0C-4293-A21F-DFD559D77B0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555DE5-401C-45F1-88A4-963ABC540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BD3A4C-BDDE-4DBC-82BD-40E3DB2AB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C9D33-EC5E-4DB9-AC7F-3F1C1C980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sai.org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hyperlink" Target="http://www.intosaicommunity.net/wgp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20.jpeg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7290F5B-8E40-43CA-8A5F-AB627011BEA6}"/>
              </a:ext>
            </a:extLst>
          </p:cNvPr>
          <p:cNvSpPr/>
          <p:nvPr/>
        </p:nvSpPr>
        <p:spPr>
          <a:xfrm>
            <a:off x="12325737" y="0"/>
            <a:ext cx="933061" cy="18381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79C7B6-B36C-4A71-9BAD-A15681D59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352" y="566620"/>
            <a:ext cx="1034624" cy="1038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D4264C-E437-4317-A745-D3FE7FB5E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-121297"/>
            <a:ext cx="4055708" cy="228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7290F5B-8E40-43CA-8A5F-AB627011BEA6}"/>
              </a:ext>
            </a:extLst>
          </p:cNvPr>
          <p:cNvSpPr/>
          <p:nvPr/>
        </p:nvSpPr>
        <p:spPr>
          <a:xfrm>
            <a:off x="-2092" y="1"/>
            <a:ext cx="1457171" cy="6933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79C7B6-B36C-4A71-9BAD-A15681D591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910" y="121765"/>
            <a:ext cx="820208" cy="823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D4264C-E437-4317-A745-D3FE7FB5E5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85" y="-346799"/>
            <a:ext cx="3129254" cy="17602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034304-9F37-44DA-9ED8-2453806EAA8A}"/>
              </a:ext>
            </a:extLst>
          </p:cNvPr>
          <p:cNvSpPr txBox="1"/>
          <p:nvPr/>
        </p:nvSpPr>
        <p:spPr>
          <a:xfrm>
            <a:off x="645005" y="-14547"/>
            <a:ext cx="87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dirty="0">
                <a:solidFill>
                  <a:schemeClr val="bg1"/>
                </a:solidFill>
                <a:latin typeface="Arial Nova" panose="020B0504020202020204" pitchFamily="34" charset="0"/>
              </a:rPr>
              <a:t>SO</a:t>
            </a:r>
            <a:endParaRPr lang="en-PH" sz="2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r>
              <a:rPr lang="en-PH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3.1</a:t>
            </a:r>
            <a:endParaRPr lang="en-US" sz="20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42FE82-AFA2-4177-A0E1-B582472BBCCD}"/>
              </a:ext>
            </a:extLst>
          </p:cNvPr>
          <p:cNvSpPr txBox="1"/>
          <p:nvPr/>
        </p:nvSpPr>
        <p:spPr>
          <a:xfrm>
            <a:off x="1455079" y="10898"/>
            <a:ext cx="6143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DEVELOP &amp; MAINTAIN EXPERTISE IN PUBLID DEBT AUDITS &amp; WORK WITH OTHER INTOSAI ENTITIES TO DEVELOP &amp; SHARE CONTENT FOR THE IFPP &amp; OTHER INTOSAI PRODUCTS </a:t>
            </a:r>
            <a:endParaRPr lang="en-US" sz="1400" b="1" dirty="0">
              <a:solidFill>
                <a:srgbClr val="00B0F0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C54796-6198-415C-9449-E76F7A6D9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" y="75849"/>
            <a:ext cx="530771" cy="530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7B510A3-76A2-4B4F-879F-F7A930A701AD}"/>
              </a:ext>
            </a:extLst>
          </p:cNvPr>
          <p:cNvSpPr/>
          <p:nvPr/>
        </p:nvSpPr>
        <p:spPr>
          <a:xfrm>
            <a:off x="1455079" y="1335833"/>
            <a:ext cx="10736921" cy="8111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Arial Nova" panose="020B0504020202020204" pitchFamily="34" charset="0"/>
              </a:rPr>
              <a:t>Consolidation and alignment of Public Debt ISSAIs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ova" panose="020B0504020202020204" pitchFamily="34" charset="0"/>
              </a:rPr>
              <a:t>with ISSAI 100 (GUID 5250)</a:t>
            </a:r>
          </a:p>
        </p:txBody>
      </p:sp>
      <p:pic>
        <p:nvPicPr>
          <p:cNvPr id="12" name="Picture Placeholder 10">
            <a:extLst>
              <a:ext uri="{FF2B5EF4-FFF2-40B4-BE49-F238E27FC236}">
                <a16:creationId xmlns:a16="http://schemas.microsoft.com/office/drawing/2014/main" xmlns="" id="{D58A6336-7414-4F2C-8319-00C34BD758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031" b="10031"/>
          <a:stretch>
            <a:fillRect/>
          </a:stretch>
        </p:blipFill>
        <p:spPr>
          <a:xfrm>
            <a:off x="1230419" y="2537927"/>
            <a:ext cx="2196559" cy="2932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89D175C-6B17-40EA-ADC5-DF8260907A18}"/>
              </a:ext>
            </a:extLst>
          </p:cNvPr>
          <p:cNvSpPr/>
          <p:nvPr/>
        </p:nvSpPr>
        <p:spPr>
          <a:xfrm>
            <a:off x="3703977" y="2482066"/>
            <a:ext cx="3272232" cy="9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the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r>
              <a:rPr lang="id-ID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d-ID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the Audit of Public Debt (GUID 5250)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C224FFA-A37A-4AD0-B75A-A9AD91097F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9" y="1335834"/>
            <a:ext cx="811105" cy="8111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6631BDA-5049-4FA0-9951-846144069A3E}"/>
              </a:ext>
            </a:extLst>
          </p:cNvPr>
          <p:cNvSpPr/>
          <p:nvPr/>
        </p:nvSpPr>
        <p:spPr>
          <a:xfrm>
            <a:off x="3703977" y="3575374"/>
            <a:ext cx="2985145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Officially pronounced at the INCOSAI XXIV on November 8, 2022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in five INTOSAI languages</a:t>
            </a:r>
          </a:p>
          <a:p>
            <a:pPr marL="285750" marR="0" lvl="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Accessible at the IFPP website and the WGPD page at the KSC Community Portal (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www.issai.org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www.intosaicommunity.net/wgpd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39C23FE-FEA2-4232-B875-D0E15D4E52CA}"/>
              </a:ext>
            </a:extLst>
          </p:cNvPr>
          <p:cNvSpPr txBox="1"/>
          <p:nvPr/>
        </p:nvSpPr>
        <p:spPr>
          <a:xfrm rot="16200000">
            <a:off x="4768026" y="4229367"/>
            <a:ext cx="4693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////////////////////////////////////////////////////////////////////////////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1633C93-B25C-4AD7-8C63-65DCD8940BCE}"/>
              </a:ext>
            </a:extLst>
          </p:cNvPr>
          <p:cNvSpPr/>
          <p:nvPr/>
        </p:nvSpPr>
        <p:spPr>
          <a:xfrm>
            <a:off x="8378985" y="2482066"/>
            <a:ext cx="3297978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Withdrawn Seven ISSAIs on Public Debt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D7C3122-227D-40B8-BD11-B4E864595AEB}"/>
              </a:ext>
            </a:extLst>
          </p:cNvPr>
          <p:cNvSpPr/>
          <p:nvPr/>
        </p:nvSpPr>
        <p:spPr>
          <a:xfrm>
            <a:off x="8378985" y="3340681"/>
            <a:ext cx="3297978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Debt ISSAIs (ISSAIs 5410, 5411, 5420, 5421, 5422, 5430, and 5440) published at the IFPP website as withdrawn pronouncements</a:t>
            </a:r>
          </a:p>
          <a:p>
            <a:pPr marL="285750" marR="0" lvl="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longer considered as part of the IFPP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CBC9FFC7-29FA-4F2B-85CA-844174F054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97" y="2482066"/>
            <a:ext cx="900849" cy="900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48423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6" grpId="0"/>
      <p:bldP spid="23" grpId="0"/>
      <p:bldP spid="25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7290F5B-8E40-43CA-8A5F-AB627011BEA6}"/>
              </a:ext>
            </a:extLst>
          </p:cNvPr>
          <p:cNvSpPr/>
          <p:nvPr/>
        </p:nvSpPr>
        <p:spPr>
          <a:xfrm>
            <a:off x="-2092" y="1"/>
            <a:ext cx="1457171" cy="6933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79C7B6-B36C-4A71-9BAD-A15681D59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708" y="121766"/>
            <a:ext cx="437409" cy="438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D4264C-E437-4317-A745-D3FE7FB5E5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76" y="-427407"/>
            <a:ext cx="2475153" cy="13922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034304-9F37-44DA-9ED8-2453806EAA8A}"/>
              </a:ext>
            </a:extLst>
          </p:cNvPr>
          <p:cNvSpPr txBox="1"/>
          <p:nvPr/>
        </p:nvSpPr>
        <p:spPr>
          <a:xfrm>
            <a:off x="645005" y="-14547"/>
            <a:ext cx="87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dirty="0">
                <a:solidFill>
                  <a:schemeClr val="bg1"/>
                </a:solidFill>
                <a:latin typeface="Arial Nova" panose="020B0504020202020204" pitchFamily="34" charset="0"/>
              </a:rPr>
              <a:t>SO</a:t>
            </a:r>
            <a:endParaRPr lang="en-PH" sz="2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r>
              <a:rPr lang="en-PH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3.1</a:t>
            </a:r>
            <a:endParaRPr lang="en-US" sz="20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42FE82-AFA2-4177-A0E1-B582472BBCCD}"/>
              </a:ext>
            </a:extLst>
          </p:cNvPr>
          <p:cNvSpPr txBox="1"/>
          <p:nvPr/>
        </p:nvSpPr>
        <p:spPr>
          <a:xfrm>
            <a:off x="1455079" y="94978"/>
            <a:ext cx="7264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DEVELOP &amp; MAINTAIN EXPERTISE IN PUBLID DEBT AUDITS &amp; WORK WITH OTHER INTOSAI ENTITIES TO DEVELOP &amp; SHARE CONTENT FOR THE IFPP &amp; OTHER INTOSAI PRODUCTS</a:t>
            </a:r>
            <a:endParaRPr lang="en-US" sz="1400" b="1" dirty="0">
              <a:solidFill>
                <a:srgbClr val="00B0F0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C54796-6198-415C-9449-E76F7A6D9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" y="75849"/>
            <a:ext cx="530771" cy="530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7B510A3-76A2-4B4F-879F-F7A930A701AD}"/>
              </a:ext>
            </a:extLst>
          </p:cNvPr>
          <p:cNvSpPr/>
          <p:nvPr/>
        </p:nvSpPr>
        <p:spPr>
          <a:xfrm>
            <a:off x="1455079" y="693338"/>
            <a:ext cx="10736921" cy="7679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563"/>
            <a:r>
              <a:rPr lang="en-US" sz="2400" b="1" dirty="0">
                <a:solidFill>
                  <a:schemeClr val="bg1"/>
                </a:solidFill>
                <a:latin typeface="Arial Nova" panose="020B0504020202020204" pitchFamily="34" charset="0"/>
              </a:rPr>
              <a:t>Development of Non-IFPP Products/Guidance Materials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89D175C-6B17-40EA-ADC5-DF8260907A18}"/>
              </a:ext>
            </a:extLst>
          </p:cNvPr>
          <p:cNvSpPr/>
          <p:nvPr/>
        </p:nvSpPr>
        <p:spPr>
          <a:xfrm>
            <a:off x="1399905" y="1757138"/>
            <a:ext cx="7755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projects carried forward to WP 2023-2025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39C23FE-FEA2-4232-B875-D0E15D4E52CA}"/>
              </a:ext>
            </a:extLst>
          </p:cNvPr>
          <p:cNvSpPr txBox="1"/>
          <p:nvPr/>
        </p:nvSpPr>
        <p:spPr>
          <a:xfrm rot="5400000">
            <a:off x="2912815" y="4677079"/>
            <a:ext cx="4644488" cy="28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200" dirty="0">
                <a:solidFill>
                  <a:schemeClr val="bg2">
                    <a:lumMod val="90000"/>
                  </a:schemeClr>
                </a:solidFill>
              </a:rPr>
              <a:t>//////////////////////////////////////////////////////////////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E5A89C-2727-4E14-998C-51AF96358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4" y="649401"/>
            <a:ext cx="849561" cy="849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F0CF2F3-F2A4-489D-8FF1-109335B7B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4" y="4581101"/>
            <a:ext cx="1147489" cy="1147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F739F1-689B-47D8-A284-89C21C05B4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8" y="3002091"/>
            <a:ext cx="1147488" cy="1147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1D46261-00D1-416A-9BC0-59BB820F2672}"/>
              </a:ext>
            </a:extLst>
          </p:cNvPr>
          <p:cNvSpPr/>
          <p:nvPr/>
        </p:nvSpPr>
        <p:spPr>
          <a:xfrm>
            <a:off x="1779234" y="4760745"/>
            <a:ext cx="3455825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in the Audit of Government Guarantees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(QA Level 2)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8FF6384-4D1F-4705-AD9A-59FC59E692AC}"/>
              </a:ext>
            </a:extLst>
          </p:cNvPr>
          <p:cNvSpPr/>
          <p:nvPr/>
        </p:nvSpPr>
        <p:spPr>
          <a:xfrm>
            <a:off x="1754904" y="3015782"/>
            <a:ext cx="345582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Compendium of Case Studies: Impact of Recent Health and Other Crises to Public Debt and Public Debt Management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(QA Level 3)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C8ECD30-451A-471F-834D-BA36436B183F}"/>
              </a:ext>
            </a:extLst>
          </p:cNvPr>
          <p:cNvSpPr/>
          <p:nvPr/>
        </p:nvSpPr>
        <p:spPr>
          <a:xfrm>
            <a:off x="5879060" y="2286954"/>
            <a:ext cx="61134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 ENDORSEMENT VERSIONS FOR INTOSAI GB APPROVAL ]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C36D3B9-D1CB-42DF-A6B8-AB55AEA1A747}"/>
              </a:ext>
            </a:extLst>
          </p:cNvPr>
          <p:cNvSpPr/>
          <p:nvPr/>
        </p:nvSpPr>
        <p:spPr>
          <a:xfrm>
            <a:off x="844195" y="2447776"/>
            <a:ext cx="3455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 EXPOSURE DRAFTS ]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30B1465-07B6-4257-A953-27554D7E5610}"/>
              </a:ext>
            </a:extLst>
          </p:cNvPr>
          <p:cNvSpPr/>
          <p:nvPr/>
        </p:nvSpPr>
        <p:spPr>
          <a:xfrm>
            <a:off x="872749" y="1428112"/>
            <a:ext cx="6671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</a:pPr>
            <a:r>
              <a:rPr lang="en-US" sz="6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BE4E99A-5A31-4E0F-A715-C83C6F7D81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75" y="4201349"/>
            <a:ext cx="1150551" cy="1150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AFC9181-61C6-485F-A365-82C47A837F64}"/>
              </a:ext>
            </a:extLst>
          </p:cNvPr>
          <p:cNvSpPr/>
          <p:nvPr/>
        </p:nvSpPr>
        <p:spPr>
          <a:xfrm>
            <a:off x="6814439" y="4222136"/>
            <a:ext cx="3455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Public Debt Authorization, Contracting, and Legal Framework of Different Countries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(QA Level 2)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AFED63C-EE0F-4B99-AF38-37138AD78D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86" y="2786330"/>
            <a:ext cx="1150551" cy="1150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4F0380F-CD09-4D50-8793-33A8F692FBEF}"/>
              </a:ext>
            </a:extLst>
          </p:cNvPr>
          <p:cNvSpPr/>
          <p:nvPr/>
        </p:nvSpPr>
        <p:spPr>
          <a:xfrm>
            <a:off x="6865723" y="2652677"/>
            <a:ext cx="524067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Mapping of SAI’s mandates on the audit of PD, institutional capacities and the Regional Organization’s support on PD Audit and its Management 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5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 Research Paper)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(QA Level 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5B6C89B-E7C0-0037-6280-753675AEF118}"/>
              </a:ext>
            </a:extLst>
          </p:cNvPr>
          <p:cNvSpPr/>
          <p:nvPr/>
        </p:nvSpPr>
        <p:spPr>
          <a:xfrm>
            <a:off x="6814439" y="5647856"/>
            <a:ext cx="3455825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Audit Reference on Fiscal Exposures 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(QA Level 1)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FEDD043-5774-5CB2-8A94-2B0FC27DCC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93" y="5576219"/>
            <a:ext cx="1152144" cy="1152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48622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6" grpId="0"/>
      <p:bldP spid="25" grpId="0"/>
      <p:bldP spid="31" grpId="0"/>
      <p:bldP spid="32" grpId="0"/>
      <p:bldP spid="33" grpId="0"/>
      <p:bldP spid="34" grpId="0"/>
      <p:bldP spid="35" grpId="0"/>
      <p:bldP spid="24" grpId="0"/>
      <p:bldP spid="2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7290F5B-8E40-43CA-8A5F-AB627011BEA6}"/>
              </a:ext>
            </a:extLst>
          </p:cNvPr>
          <p:cNvSpPr/>
          <p:nvPr/>
        </p:nvSpPr>
        <p:spPr>
          <a:xfrm>
            <a:off x="-2092" y="1"/>
            <a:ext cx="1457171" cy="6933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79C7B6-B36C-4A71-9BAD-A15681D59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708" y="121766"/>
            <a:ext cx="437409" cy="438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D4264C-E437-4317-A745-D3FE7FB5E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88" y="-240743"/>
            <a:ext cx="1930841" cy="10860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034304-9F37-44DA-9ED8-2453806EAA8A}"/>
              </a:ext>
            </a:extLst>
          </p:cNvPr>
          <p:cNvSpPr txBox="1"/>
          <p:nvPr/>
        </p:nvSpPr>
        <p:spPr>
          <a:xfrm>
            <a:off x="645005" y="-14547"/>
            <a:ext cx="87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dirty="0">
                <a:solidFill>
                  <a:schemeClr val="bg1"/>
                </a:solidFill>
                <a:latin typeface="Arial Nova" panose="020B0504020202020204" pitchFamily="34" charset="0"/>
              </a:rPr>
              <a:t>SO</a:t>
            </a:r>
            <a:endParaRPr lang="en-PH" sz="20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r>
              <a:rPr lang="en-PH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3.1</a:t>
            </a:r>
            <a:endParaRPr lang="en-US" sz="20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42FE82-AFA2-4177-A0E1-B582472BBCCD}"/>
              </a:ext>
            </a:extLst>
          </p:cNvPr>
          <p:cNvSpPr txBox="1"/>
          <p:nvPr/>
        </p:nvSpPr>
        <p:spPr>
          <a:xfrm>
            <a:off x="1455079" y="94978"/>
            <a:ext cx="729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DEVELOP &amp; MAINTAIN EXPERTISE IN PUBLID DEBT AUDITS &amp; WORK WITH OTHER INTOSAI ENTITIES TO DEVELOP &amp; SHARE CONTENT FOR THE IFPP &amp; OTHER INTOSAI PRODUCTS</a:t>
            </a:r>
            <a:endParaRPr lang="en-US" sz="1400" b="1" dirty="0">
              <a:solidFill>
                <a:srgbClr val="00B0F0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C54796-6198-415C-9449-E76F7A6D9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" y="75849"/>
            <a:ext cx="530771" cy="530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7B510A3-76A2-4B4F-879F-F7A930A701AD}"/>
              </a:ext>
            </a:extLst>
          </p:cNvPr>
          <p:cNvSpPr/>
          <p:nvPr/>
        </p:nvSpPr>
        <p:spPr>
          <a:xfrm>
            <a:off x="1455079" y="693339"/>
            <a:ext cx="10736921" cy="7357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5563"/>
            <a:r>
              <a:rPr lang="en-US" sz="2400" b="1" dirty="0">
                <a:solidFill>
                  <a:schemeClr val="bg1"/>
                </a:solidFill>
                <a:latin typeface="Arial Nova" panose="020B0504020202020204" pitchFamily="34" charset="0"/>
              </a:rPr>
              <a:t>Development of Non-IFPP Products/Guidance Materials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89D175C-6B17-40EA-ADC5-DF8260907A18}"/>
              </a:ext>
            </a:extLst>
          </p:cNvPr>
          <p:cNvSpPr/>
          <p:nvPr/>
        </p:nvSpPr>
        <p:spPr>
          <a:xfrm>
            <a:off x="1455079" y="1512624"/>
            <a:ext cx="10082319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Non-IFPP Products/Guidance Materials that stemmed from the Mapped Public Debt ISSAIs not covered in the GUID 5250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E5A89C-2727-4E14-998C-51AF96358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4" y="640558"/>
            <a:ext cx="849706" cy="84970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65311D1-FC06-4760-8206-06F507D6A858}"/>
              </a:ext>
            </a:extLst>
          </p:cNvPr>
          <p:cNvSpPr/>
          <p:nvPr/>
        </p:nvSpPr>
        <p:spPr>
          <a:xfrm>
            <a:off x="850245" y="1429129"/>
            <a:ext cx="6671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</a:pPr>
            <a:r>
              <a:rPr lang="en-US" sz="6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AB7EC2-8B71-4BA6-BA2A-31F36FAB42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81" y="4699166"/>
            <a:ext cx="925215" cy="925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8710543-96ED-43A9-9A8F-555C8300FD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14" y="4742258"/>
            <a:ext cx="925215" cy="925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CD20700-AF59-4F03-B0BA-0E8DC7F0F9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82" y="3086153"/>
            <a:ext cx="925215" cy="925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778B03F-52CE-42AF-B430-718B5B36AC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15" y="3086154"/>
            <a:ext cx="925215" cy="925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FF9F168-28AD-4A15-8DA8-5941707B5214}"/>
              </a:ext>
            </a:extLst>
          </p:cNvPr>
          <p:cNvSpPr/>
          <p:nvPr/>
        </p:nvSpPr>
        <p:spPr>
          <a:xfrm>
            <a:off x="4129001" y="2426143"/>
            <a:ext cx="3455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 PROJECT PROPOSALS ]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B70A635-5BD2-4F29-B267-242D8BBE8106}"/>
              </a:ext>
            </a:extLst>
          </p:cNvPr>
          <p:cNvSpPr/>
          <p:nvPr/>
        </p:nvSpPr>
        <p:spPr>
          <a:xfrm>
            <a:off x="2739779" y="3145709"/>
            <a:ext cx="251598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of SAIs in Debt Sustainability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(QA Level 2)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9DB0AF3-E714-4CCC-AB36-72702A5CFB71}"/>
              </a:ext>
            </a:extLst>
          </p:cNvPr>
          <p:cNvSpPr/>
          <p:nvPr/>
        </p:nvSpPr>
        <p:spPr>
          <a:xfrm>
            <a:off x="7818496" y="3034498"/>
            <a:ext cx="3799212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Compendium of Audit Objectives and Procedures in the Audit of Internal Control of Public Debt</a:t>
            </a: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(QA Level 3)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A361AAF-A74C-40FA-915F-E0D8C88F29FD}"/>
              </a:ext>
            </a:extLst>
          </p:cNvPr>
          <p:cNvSpPr/>
          <p:nvPr/>
        </p:nvSpPr>
        <p:spPr>
          <a:xfrm>
            <a:off x="2763152" y="4688609"/>
            <a:ext cx="333284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Guidance on the Definition, Structure, and Disclosure of Public Debt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(QA Level 2)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A50B30C-C816-4459-88F4-E9E938EFC5D9}"/>
              </a:ext>
            </a:extLst>
          </p:cNvPr>
          <p:cNvSpPr/>
          <p:nvPr/>
        </p:nvSpPr>
        <p:spPr>
          <a:xfrm>
            <a:off x="7818496" y="4754912"/>
            <a:ext cx="260569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Debt Bibliographies and Glossary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(QA Level 3)</a:t>
            </a:r>
          </a:p>
        </p:txBody>
      </p:sp>
    </p:spTree>
    <p:extLst>
      <p:ext uri="{BB962C8B-B14F-4D97-AF65-F5344CB8AC3E}">
        <p14:creationId xmlns:p14="http://schemas.microsoft.com/office/powerpoint/2010/main" val="10064615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6" grpId="0"/>
      <p:bldP spid="22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4FBB27-A232-4B75-9AC3-95027B154B2C}"/>
              </a:ext>
            </a:extLst>
          </p:cNvPr>
          <p:cNvSpPr/>
          <p:nvPr/>
        </p:nvSpPr>
        <p:spPr>
          <a:xfrm>
            <a:off x="10571585" y="0"/>
            <a:ext cx="1620416" cy="765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E0F3DE-2C7F-4C87-AA0E-797456241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159" y="-114866"/>
            <a:ext cx="994841" cy="9948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588E80-FC8B-4CF8-8D0E-12055DA3F220}"/>
              </a:ext>
            </a:extLst>
          </p:cNvPr>
          <p:cNvSpPr txBox="1"/>
          <p:nvPr/>
        </p:nvSpPr>
        <p:spPr>
          <a:xfrm>
            <a:off x="10509438" y="-43213"/>
            <a:ext cx="872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dirty="0">
                <a:solidFill>
                  <a:schemeClr val="bg1"/>
                </a:solidFill>
                <a:latin typeface="Arial Nova" panose="020B0504020202020204" pitchFamily="34" charset="0"/>
              </a:rPr>
              <a:t>SO</a:t>
            </a:r>
            <a:endParaRPr lang="en-PH" sz="24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r>
              <a:rPr lang="en-PH" sz="2400" b="1" dirty="0">
                <a:solidFill>
                  <a:schemeClr val="bg1"/>
                </a:solidFill>
                <a:latin typeface="Arial Nova" panose="020B0504020202020204" pitchFamily="34" charset="0"/>
              </a:rPr>
              <a:t>3.2</a:t>
            </a:r>
            <a:endParaRPr lang="en-US" sz="2400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E8124B-5C67-4945-9FF7-0E09B75DEE38}"/>
              </a:ext>
            </a:extLst>
          </p:cNvPr>
          <p:cNvSpPr txBox="1"/>
          <p:nvPr/>
        </p:nvSpPr>
        <p:spPr>
          <a:xfrm>
            <a:off x="5370785" y="5334"/>
            <a:ext cx="52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2F5597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FACILITATE WIDE EXCHANGE OF KNOWLEDGE AND EXPERIENCE AMONG INTOSAI MEMBERS WITH GREATER EMPHASIS ON DIGITAL APPROACHES</a:t>
            </a:r>
            <a:endParaRPr lang="en-US" sz="1600" b="1" dirty="0">
              <a:solidFill>
                <a:srgbClr val="2F5597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37E2C20-DBB6-49A4-BCDF-A315B1A7DE5E}"/>
              </a:ext>
            </a:extLst>
          </p:cNvPr>
          <p:cNvGrpSpPr/>
          <p:nvPr/>
        </p:nvGrpSpPr>
        <p:grpSpPr>
          <a:xfrm>
            <a:off x="290379" y="879975"/>
            <a:ext cx="11734800" cy="2178579"/>
            <a:chOff x="290379" y="879975"/>
            <a:chExt cx="11734800" cy="217857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DB07A923-CF5D-4385-A6F4-ECA868596E99}"/>
                </a:ext>
              </a:extLst>
            </p:cNvPr>
            <p:cNvSpPr/>
            <p:nvPr/>
          </p:nvSpPr>
          <p:spPr>
            <a:xfrm>
              <a:off x="290379" y="879975"/>
              <a:ext cx="11734800" cy="2178579"/>
            </a:xfrm>
            <a:prstGeom prst="roundRect">
              <a:avLst>
                <a:gd name="adj" fmla="val 58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6B16963-5EA4-4280-BBB0-D142B94A9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258" y="1452117"/>
              <a:ext cx="1294300" cy="12943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041B84B-CE8C-4B60-9561-EF4091BC8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21" y="1415092"/>
              <a:ext cx="1261839" cy="1261839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F257302-0FA8-44AE-8B11-3CB9781495C9}"/>
                </a:ext>
              </a:extLst>
            </p:cNvPr>
            <p:cNvSpPr/>
            <p:nvPr/>
          </p:nvSpPr>
          <p:spPr>
            <a:xfrm>
              <a:off x="1875281" y="1624537"/>
              <a:ext cx="37923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300"/>
                </a:spcAft>
              </a:pPr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Utilization of INTOSAI tools in the conduct of seminars, fora, capacity building programs and workshops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0734CBE-4091-4C23-AF33-B493016B0D15}"/>
                </a:ext>
              </a:extLst>
            </p:cNvPr>
            <p:cNvSpPr/>
            <p:nvPr/>
          </p:nvSpPr>
          <p:spPr>
            <a:xfrm>
              <a:off x="7222610" y="1444662"/>
              <a:ext cx="4282489" cy="1396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Establish close coordination with the KSC-IDI, INTOSAI, General Secretariat (website), and US GAO (Journal) for timely publication of WGPD outputs on public debt auditing issues</a:t>
              </a:r>
              <a:endParaRPr lang="en-US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176916F5-E1B2-4724-9BAA-0A6AA0E5077A}"/>
              </a:ext>
            </a:extLst>
          </p:cNvPr>
          <p:cNvGrpSpPr/>
          <p:nvPr/>
        </p:nvGrpSpPr>
        <p:grpSpPr>
          <a:xfrm>
            <a:off x="6435131" y="3272044"/>
            <a:ext cx="5627748" cy="3337478"/>
            <a:chOff x="6385168" y="4013062"/>
            <a:chExt cx="5627748" cy="221916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B5A05AE8-C2F2-4695-AF94-2DEBA558D0B3}"/>
                </a:ext>
              </a:extLst>
            </p:cNvPr>
            <p:cNvSpPr/>
            <p:nvPr/>
          </p:nvSpPr>
          <p:spPr>
            <a:xfrm>
              <a:off x="6385168" y="4013062"/>
              <a:ext cx="5627748" cy="2219169"/>
            </a:xfrm>
            <a:prstGeom prst="roundRect">
              <a:avLst>
                <a:gd name="adj" fmla="val 1076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533CD7B-F650-4709-8629-25C20A92E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14" y="4087473"/>
              <a:ext cx="1032399" cy="1032399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DEE2887-DB92-4979-82C3-7D84A102E3CC}"/>
                </a:ext>
              </a:extLst>
            </p:cNvPr>
            <p:cNvSpPr/>
            <p:nvPr/>
          </p:nvSpPr>
          <p:spPr>
            <a:xfrm>
              <a:off x="7713881" y="4252311"/>
              <a:ext cx="4240666" cy="605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Improve coordination with other Working Groups on crosscutting priorities</a:t>
              </a:r>
              <a:endParaRPr lang="en-US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CF46FFAB-BA84-4ED9-B77C-A68FE94F0A43}"/>
                </a:ext>
              </a:extLst>
            </p:cNvPr>
            <p:cNvSpPr/>
            <p:nvPr/>
          </p:nvSpPr>
          <p:spPr>
            <a:xfrm>
              <a:off x="7821289" y="4762136"/>
              <a:ext cx="4085599" cy="1207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WGPD Project on </a:t>
              </a:r>
              <a:r>
                <a:rPr lang="en-US" sz="1400" i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Compendium of Case Studies: Impact of Recent Health and Other Crises on Public Debt and Public Debt Management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1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WGs work together on crosscutting priorities indicated in the next SP of the INTOSAI with requested guidance from the KSC</a:t>
              </a: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F340505-826B-4E67-AC2F-CDDF36ED97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3" y="111093"/>
            <a:ext cx="653448" cy="65573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D43823DE-A7AD-407B-96C8-996E1B8F52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44" y="-315911"/>
            <a:ext cx="2344455" cy="131875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873069C-F69F-446C-9CB4-3A48FA2D0E42}"/>
              </a:ext>
            </a:extLst>
          </p:cNvPr>
          <p:cNvGrpSpPr/>
          <p:nvPr/>
        </p:nvGrpSpPr>
        <p:grpSpPr>
          <a:xfrm>
            <a:off x="129121" y="3265015"/>
            <a:ext cx="6239413" cy="3433587"/>
            <a:chOff x="109291" y="3874064"/>
            <a:chExt cx="6239413" cy="343358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037EA381-1AAF-4A88-82BD-9F1DDA95828C}"/>
                </a:ext>
              </a:extLst>
            </p:cNvPr>
            <p:cNvGrpSpPr/>
            <p:nvPr/>
          </p:nvGrpSpPr>
          <p:grpSpPr>
            <a:xfrm>
              <a:off x="272849" y="3874064"/>
              <a:ext cx="5946543" cy="2514543"/>
              <a:chOff x="272849" y="4145982"/>
              <a:chExt cx="5946543" cy="2228077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52BFFDFE-D2FB-496B-BF85-CC699AB32C83}"/>
                  </a:ext>
                </a:extLst>
              </p:cNvPr>
              <p:cNvSpPr/>
              <p:nvPr/>
            </p:nvSpPr>
            <p:spPr>
              <a:xfrm>
                <a:off x="272849" y="4154890"/>
                <a:ext cx="5946543" cy="2219169"/>
              </a:xfrm>
              <a:prstGeom prst="roundRect">
                <a:avLst>
                  <a:gd name="adj" fmla="val 848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560F7ABD-4388-4BA2-81E9-FB4BA7BB8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222" y="4145982"/>
                <a:ext cx="1261839" cy="1261839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D22A0DAC-EA8D-4373-A00A-1A0796C0D8C7}"/>
                  </a:ext>
                </a:extLst>
              </p:cNvPr>
              <p:cNvSpPr/>
              <p:nvPr/>
            </p:nvSpPr>
            <p:spPr>
              <a:xfrm>
                <a:off x="1766838" y="4232075"/>
                <a:ext cx="4327777" cy="605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Improve the level of perception on the relevance of the WGPD</a:t>
                </a:r>
                <a:endParaRPr lang="en-US" sz="16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4F3875A8-D82B-44FC-8B02-A35AC98B9590}"/>
                  </a:ext>
                </a:extLst>
              </p:cNvPr>
              <p:cNvSpPr/>
              <p:nvPr/>
            </p:nvSpPr>
            <p:spPr>
              <a:xfrm>
                <a:off x="1837970" y="4804380"/>
                <a:ext cx="4145810" cy="518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Creation of the WGPD Steering Committee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55547617-A9C4-44B3-9C79-642F017C4E79}"/>
                </a:ext>
              </a:extLst>
            </p:cNvPr>
            <p:cNvSpPr/>
            <p:nvPr/>
          </p:nvSpPr>
          <p:spPr>
            <a:xfrm>
              <a:off x="2654061" y="5265527"/>
              <a:ext cx="1374620" cy="41435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sz="1600" dirty="0">
                  <a:solidFill>
                    <a:schemeClr val="tx1"/>
                  </a:solidFill>
                </a:rPr>
                <a:t>Philippines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5131F3FD-5108-4E61-AA2D-CF30B1D58BDF}"/>
                </a:ext>
              </a:extLst>
            </p:cNvPr>
            <p:cNvSpPr/>
            <p:nvPr/>
          </p:nvSpPr>
          <p:spPr>
            <a:xfrm>
              <a:off x="2654061" y="5870759"/>
              <a:ext cx="1374620" cy="41435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PH" sz="1600" dirty="0">
                  <a:solidFill>
                    <a:schemeClr val="tx1"/>
                  </a:solidFill>
                </a:rPr>
                <a:t>Argentina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6D1ACC8-8AB2-4ADA-B948-7103415EE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9291" y="6381367"/>
              <a:ext cx="6239413" cy="926284"/>
            </a:xfrm>
            <a:prstGeom prst="rect">
              <a:avLst/>
            </a:prstGeom>
          </p:spPr>
        </p:pic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F9C0E86-530F-416C-8EE1-3488C436097C}"/>
              </a:ext>
            </a:extLst>
          </p:cNvPr>
          <p:cNvCxnSpPr/>
          <p:nvPr/>
        </p:nvCxnSpPr>
        <p:spPr>
          <a:xfrm>
            <a:off x="3361201" y="5070835"/>
            <a:ext cx="0" cy="190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0725D810-766E-42D1-9D7D-9A00F3552B12}"/>
              </a:ext>
            </a:extLst>
          </p:cNvPr>
          <p:cNvCxnSpPr/>
          <p:nvPr/>
        </p:nvCxnSpPr>
        <p:spPr>
          <a:xfrm>
            <a:off x="3344638" y="5640675"/>
            <a:ext cx="0" cy="190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20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74737B6-0DF0-4205-9259-C4CF9DE94822}"/>
              </a:ext>
            </a:extLst>
          </p:cNvPr>
          <p:cNvSpPr/>
          <p:nvPr/>
        </p:nvSpPr>
        <p:spPr>
          <a:xfrm>
            <a:off x="-2092" y="1"/>
            <a:ext cx="1457171" cy="6933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2E0A4156-E618-42BC-8EC4-FD3FCC69255E}"/>
              </a:ext>
            </a:extLst>
          </p:cNvPr>
          <p:cNvSpPr/>
          <p:nvPr/>
        </p:nvSpPr>
        <p:spPr>
          <a:xfrm>
            <a:off x="5827" y="1393279"/>
            <a:ext cx="11873949" cy="4467052"/>
          </a:xfrm>
          <a:prstGeom prst="rightArrow">
            <a:avLst>
              <a:gd name="adj1" fmla="val 77381"/>
              <a:gd name="adj2" fmla="val 5491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F340505-826B-4E67-AC2F-CDDF36ED97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340" y="165860"/>
            <a:ext cx="668436" cy="6707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D43823DE-A7AD-407B-96C8-996E1B8F525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32" y="-245504"/>
            <a:ext cx="2834480" cy="15943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2D68533-8C26-40C5-8DEA-EBBA3264A3C7}"/>
              </a:ext>
            </a:extLst>
          </p:cNvPr>
          <p:cNvGrpSpPr/>
          <p:nvPr/>
        </p:nvGrpSpPr>
        <p:grpSpPr>
          <a:xfrm>
            <a:off x="132061" y="-11117"/>
            <a:ext cx="1470440" cy="712690"/>
            <a:chOff x="1437698" y="4589024"/>
            <a:chExt cx="1470440" cy="7126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F960EC9-5CF4-4C92-AA00-19F23D440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98" y="4589024"/>
              <a:ext cx="658642" cy="65864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E2CFB11-D1E7-4AB1-9461-11E3DD66F7F6}"/>
                </a:ext>
              </a:extLst>
            </p:cNvPr>
            <p:cNvSpPr txBox="1"/>
            <p:nvPr/>
          </p:nvSpPr>
          <p:spPr>
            <a:xfrm>
              <a:off x="1914441" y="4593828"/>
              <a:ext cx="9936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200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SO</a:t>
              </a:r>
              <a:endParaRPr lang="en-PH" sz="2000" b="1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  <a:p>
              <a:pPr algn="ctr"/>
              <a:r>
                <a:rPr lang="en-PH" sz="20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3.3</a:t>
              </a:r>
              <a:endParaRPr lang="en-US" sz="2000" b="1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81995D7F-C954-40C0-8066-2377D48687AF}"/>
              </a:ext>
            </a:extLst>
          </p:cNvPr>
          <p:cNvSpPr/>
          <p:nvPr/>
        </p:nvSpPr>
        <p:spPr>
          <a:xfrm>
            <a:off x="622873" y="3346048"/>
            <a:ext cx="2396066" cy="783193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WGPD Growing Membership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73BDBB0-8637-452C-BE21-E9E373F447AB}"/>
              </a:ext>
            </a:extLst>
          </p:cNvPr>
          <p:cNvSpPr/>
          <p:nvPr/>
        </p:nvSpPr>
        <p:spPr>
          <a:xfrm>
            <a:off x="389171" y="4187634"/>
            <a:ext cx="2917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41 Members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Observer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B5EF88B-35C2-45FD-A680-B576FD5233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29" y="1795100"/>
            <a:ext cx="1645325" cy="164532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A3F004B-3557-FFA7-A4CA-9A846B5F4E77}"/>
              </a:ext>
            </a:extLst>
          </p:cNvPr>
          <p:cNvSpPr/>
          <p:nvPr/>
        </p:nvSpPr>
        <p:spPr>
          <a:xfrm>
            <a:off x="3751947" y="3325494"/>
            <a:ext cx="2396066" cy="783193"/>
          </a:xfrm>
          <a:prstGeom prst="roundRect">
            <a:avLst/>
          </a:prstGeom>
          <a:solidFill>
            <a:srgbClr val="523FE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Network of Experts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56E62B-AE16-E843-4F3C-D3C0FDFDC3C7}"/>
              </a:ext>
            </a:extLst>
          </p:cNvPr>
          <p:cNvSpPr/>
          <p:nvPr/>
        </p:nvSpPr>
        <p:spPr>
          <a:xfrm>
            <a:off x="3569492" y="4233950"/>
            <a:ext cx="2917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89 Subject Matter Experts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07BAF0D-DEC4-45C0-AAB1-91DAFFFFC0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517" y="1151369"/>
            <a:ext cx="2702926" cy="27029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D6BEB77-C90F-4515-A9D9-27E53E005218}"/>
              </a:ext>
            </a:extLst>
          </p:cNvPr>
          <p:cNvSpPr txBox="1"/>
          <p:nvPr/>
        </p:nvSpPr>
        <p:spPr>
          <a:xfrm>
            <a:off x="1455079" y="94978"/>
            <a:ext cx="5750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FACILITATE CONTINUOUS IMPROVEMENT OF SAIS THROUGH KNOWLEDGE SHARING ACTIVITIES</a:t>
            </a:r>
            <a:endParaRPr lang="en-US" sz="1400" b="1" dirty="0">
              <a:solidFill>
                <a:srgbClr val="00B0F0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1D8FD2B-02B0-40F4-8017-494D580011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37" y="1972649"/>
            <a:ext cx="1173337" cy="117333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4E8418D-D7E9-442C-B2AB-7C9CBF30C747}"/>
              </a:ext>
            </a:extLst>
          </p:cNvPr>
          <p:cNvSpPr/>
          <p:nvPr/>
        </p:nvSpPr>
        <p:spPr>
          <a:xfrm>
            <a:off x="8047395" y="1919590"/>
            <a:ext cx="3590313" cy="139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in  seminars, fora, capacity-building programs and workshops in collaboration with the Worldbank, IDI, and other stakeholders</a:t>
            </a:r>
            <a:endParaRPr lang="en-US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F6469B1-2D5A-41C1-8E6E-629E99D5854D}"/>
              </a:ext>
            </a:extLst>
          </p:cNvPr>
          <p:cNvSpPr/>
          <p:nvPr/>
        </p:nvSpPr>
        <p:spPr>
          <a:xfrm>
            <a:off x="7250614" y="3649528"/>
            <a:ext cx="1428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2023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E3FA1A4-A9F0-4F34-BF9B-A27136825454}"/>
              </a:ext>
            </a:extLst>
          </p:cNvPr>
          <p:cNvSpPr/>
          <p:nvPr/>
        </p:nvSpPr>
        <p:spPr>
          <a:xfrm>
            <a:off x="7250614" y="4732245"/>
            <a:ext cx="1428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2022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A0F013E-FD8D-4814-B157-706AD6E1B410}"/>
              </a:ext>
            </a:extLst>
          </p:cNvPr>
          <p:cNvSpPr/>
          <p:nvPr/>
        </p:nvSpPr>
        <p:spPr>
          <a:xfrm>
            <a:off x="7250614" y="5575297"/>
            <a:ext cx="1428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2021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D2806C0-6CE8-4004-87EA-BB8F70D595D5}"/>
              </a:ext>
            </a:extLst>
          </p:cNvPr>
          <p:cNvSpPr/>
          <p:nvPr/>
        </p:nvSpPr>
        <p:spPr>
          <a:xfrm>
            <a:off x="8857858" y="3580868"/>
            <a:ext cx="308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28 member SAIs &amp; 1 observer SAI in Cairo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xmlns="" id="{A30674EE-611B-4117-A9BE-A1BD6513EF12}"/>
              </a:ext>
            </a:extLst>
          </p:cNvPr>
          <p:cNvSpPr/>
          <p:nvPr/>
        </p:nvSpPr>
        <p:spPr>
          <a:xfrm>
            <a:off x="8717683" y="3523247"/>
            <a:ext cx="202806" cy="7831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xmlns="" id="{E60AC00F-D1DB-47A7-9ABC-D40CA8FDAE66}"/>
              </a:ext>
            </a:extLst>
          </p:cNvPr>
          <p:cNvSpPr/>
          <p:nvPr/>
        </p:nvSpPr>
        <p:spPr>
          <a:xfrm>
            <a:off x="8665070" y="4716785"/>
            <a:ext cx="284633" cy="5417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A721D4D-47F2-4D30-B8F4-FB3C6DC4D7C2}"/>
              </a:ext>
            </a:extLst>
          </p:cNvPr>
          <p:cNvSpPr/>
          <p:nvPr/>
        </p:nvSpPr>
        <p:spPr>
          <a:xfrm>
            <a:off x="9063276" y="4797461"/>
            <a:ext cx="2702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36 members via Zoom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B93D1D7-1FA8-4E90-9BAF-027A9021E92A}"/>
              </a:ext>
            </a:extLst>
          </p:cNvPr>
          <p:cNvSpPr/>
          <p:nvPr/>
        </p:nvSpPr>
        <p:spPr>
          <a:xfrm>
            <a:off x="9078238" y="5638569"/>
            <a:ext cx="2702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29 members via Zoom</a:t>
            </a: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xmlns="" id="{14A33BD7-34A4-4CD1-A9D1-4E5FE0B1F46F}"/>
              </a:ext>
            </a:extLst>
          </p:cNvPr>
          <p:cNvSpPr/>
          <p:nvPr/>
        </p:nvSpPr>
        <p:spPr>
          <a:xfrm>
            <a:off x="8665070" y="5552381"/>
            <a:ext cx="284633" cy="5417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799446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2E0A4156-E618-42BC-8EC4-FD3FCC69255E}"/>
              </a:ext>
            </a:extLst>
          </p:cNvPr>
          <p:cNvSpPr/>
          <p:nvPr/>
        </p:nvSpPr>
        <p:spPr>
          <a:xfrm>
            <a:off x="11487834" y="-2233526"/>
            <a:ext cx="9040009" cy="4467052"/>
          </a:xfrm>
          <a:prstGeom prst="rightArrow">
            <a:avLst>
              <a:gd name="adj1" fmla="val 77381"/>
              <a:gd name="adj2" fmla="val 54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98F780F-866B-49A7-B55F-025D33F91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66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972e281-7573-437e-973b-89e74dea41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63060D9B02048B773D316CD6DA2C2" ma:contentTypeVersion="14" ma:contentTypeDescription="Create a new document." ma:contentTypeScope="" ma:versionID="1aaa8eceefdf97d576c7b48d6bb444ea">
  <xsd:schema xmlns:xsd="http://www.w3.org/2001/XMLSchema" xmlns:xs="http://www.w3.org/2001/XMLSchema" xmlns:p="http://schemas.microsoft.com/office/2006/metadata/properties" xmlns:ns3="c972e281-7573-437e-973b-89e74dea4114" xmlns:ns4="8625d445-d5fa-4775-9b42-24ba0abcd983" targetNamespace="http://schemas.microsoft.com/office/2006/metadata/properties" ma:root="true" ma:fieldsID="59990d75583115e27fa23946d97b8c47" ns3:_="" ns4:_="">
    <xsd:import namespace="c972e281-7573-437e-973b-89e74dea4114"/>
    <xsd:import namespace="8625d445-d5fa-4775-9b42-24ba0abcd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2e281-7573-437e-973b-89e74dea4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5d445-d5fa-4775-9b42-24ba0abcd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14934E-0572-4D09-95B6-6D15A418953F}">
  <ds:schemaRefs>
    <ds:schemaRef ds:uri="http://schemas.microsoft.com/office/2006/metadata/properties"/>
    <ds:schemaRef ds:uri="http://schemas.openxmlformats.org/package/2006/metadata/core-properties"/>
    <ds:schemaRef ds:uri="8625d445-d5fa-4775-9b42-24ba0abcd983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c972e281-7573-437e-973b-89e74dea411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81D398-9401-48A8-A137-1C601EB195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B1B4A9-D3CC-474E-8020-560BFD086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2e281-7573-437e-973b-89e74dea4114"/>
    <ds:schemaRef ds:uri="8625d445-d5fa-4775-9b42-24ba0abcd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618</Words>
  <Application>Microsoft Office PowerPoint</Application>
  <PresentationFormat>Widescreen</PresentationFormat>
  <Paragraphs>83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Nova</vt:lpstr>
      <vt:lpstr>Calibri</vt:lpstr>
      <vt:lpstr>Calibri Light</vt:lpstr>
      <vt:lpstr>Franklin Gothic Demi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Jonel Pollicar</dc:creator>
  <cp:lastModifiedBy>Cora Lea A. dela Cruz</cp:lastModifiedBy>
  <cp:revision>78</cp:revision>
  <cp:lastPrinted>2023-04-18T04:35:11Z</cp:lastPrinted>
  <dcterms:created xsi:type="dcterms:W3CDTF">2023-04-12T00:27:02Z</dcterms:created>
  <dcterms:modified xsi:type="dcterms:W3CDTF">2023-09-27T04:04:36Z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0x010100A7C63060D9B02048B773D316CD6DA2C2</vt:lpwstr>
  </property>
</Properties>
</file>