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2"/>
  </p:notesMasterIdLst>
  <p:sldIdLst>
    <p:sldId id="256" r:id="rId2"/>
    <p:sldId id="298" r:id="rId3"/>
    <p:sldId id="299" r:id="rId4"/>
    <p:sldId id="265" r:id="rId5"/>
    <p:sldId id="284" r:id="rId6"/>
    <p:sldId id="267" r:id="rId7"/>
    <p:sldId id="268" r:id="rId8"/>
    <p:sldId id="271" r:id="rId9"/>
    <p:sldId id="269" r:id="rId10"/>
    <p:sldId id="270" r:id="rId11"/>
    <p:sldId id="275" r:id="rId12"/>
    <p:sldId id="276" r:id="rId13"/>
    <p:sldId id="277" r:id="rId14"/>
    <p:sldId id="278" r:id="rId15"/>
    <p:sldId id="303" r:id="rId16"/>
    <p:sldId id="300" r:id="rId17"/>
    <p:sldId id="301" r:id="rId18"/>
    <p:sldId id="302" r:id="rId19"/>
    <p:sldId id="304" r:id="rId20"/>
    <p:sldId id="274"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55" autoAdjust="0"/>
    <p:restoredTop sz="71325" autoAdjust="0"/>
  </p:normalViewPr>
  <p:slideViewPr>
    <p:cSldViewPr snapToGrid="0">
      <p:cViewPr varScale="1">
        <p:scale>
          <a:sx n="52" d="100"/>
          <a:sy n="52" d="100"/>
        </p:scale>
        <p:origin x="17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FBC69-54DA-4F20-99E1-58BC3BBDEAFF}" type="doc">
      <dgm:prSet loTypeId="urn:microsoft.com/office/officeart/2005/8/layout/hProcess4" loCatId="process" qsTypeId="urn:microsoft.com/office/officeart/2005/8/quickstyle/simple1" qsCatId="simple" csTypeId="urn:microsoft.com/office/officeart/2005/8/colors/colorful2" csCatId="colorful" phldr="1"/>
      <dgm:spPr/>
    </dgm:pt>
    <dgm:pt modelId="{6E05A090-93E0-4E46-A3FC-28986042ED3A}">
      <dgm:prSet phldrT="[Text]"/>
      <dgm:spPr/>
      <dgm:t>
        <a:bodyPr/>
        <a:lstStyle/>
        <a:p>
          <a:r>
            <a:rPr lang="en-PH" dirty="0" smtClean="0"/>
            <a:t>14 Feb 2017</a:t>
          </a:r>
          <a:endParaRPr lang="en-PH" dirty="0"/>
        </a:p>
      </dgm:t>
    </dgm:pt>
    <dgm:pt modelId="{3D460C7B-840D-43C5-8E05-1C9337D6CAE9}" type="parTrans" cxnId="{BEEFDF62-CC86-47A3-8171-EFAFE1868756}">
      <dgm:prSet/>
      <dgm:spPr/>
      <dgm:t>
        <a:bodyPr/>
        <a:lstStyle/>
        <a:p>
          <a:endParaRPr lang="en-PH"/>
        </a:p>
      </dgm:t>
    </dgm:pt>
    <dgm:pt modelId="{C84C7580-963E-4FD0-A0D1-491C8C459744}" type="sibTrans" cxnId="{BEEFDF62-CC86-47A3-8171-EFAFE1868756}">
      <dgm:prSet/>
      <dgm:spPr/>
      <dgm:t>
        <a:bodyPr/>
        <a:lstStyle/>
        <a:p>
          <a:endParaRPr lang="en-PH"/>
        </a:p>
      </dgm:t>
    </dgm:pt>
    <dgm:pt modelId="{E9B7829D-E12F-4572-8523-8922DCA29639}">
      <dgm:prSet phldrT="[Text]"/>
      <dgm:spPr/>
      <dgm:t>
        <a:bodyPr/>
        <a:lstStyle/>
        <a:p>
          <a:r>
            <a:rPr lang="en-PH" dirty="0" smtClean="0"/>
            <a:t>13 Mar 2017</a:t>
          </a:r>
          <a:endParaRPr lang="en-PH" dirty="0"/>
        </a:p>
      </dgm:t>
    </dgm:pt>
    <dgm:pt modelId="{C3CB81CE-2B27-4AEC-BBAA-0C7B2106582B}" type="parTrans" cxnId="{382D7077-4EF1-49B2-8949-371CBAED2EB8}">
      <dgm:prSet/>
      <dgm:spPr/>
      <dgm:t>
        <a:bodyPr/>
        <a:lstStyle/>
        <a:p>
          <a:endParaRPr lang="en-PH"/>
        </a:p>
      </dgm:t>
    </dgm:pt>
    <dgm:pt modelId="{9647BD59-B297-401B-BA6D-A2B513329C17}" type="sibTrans" cxnId="{382D7077-4EF1-49B2-8949-371CBAED2EB8}">
      <dgm:prSet/>
      <dgm:spPr/>
      <dgm:t>
        <a:bodyPr/>
        <a:lstStyle/>
        <a:p>
          <a:endParaRPr lang="en-PH"/>
        </a:p>
      </dgm:t>
    </dgm:pt>
    <dgm:pt modelId="{A7E87BBF-59DB-4A6E-BA80-D1B68A5DDEED}">
      <dgm:prSet phldrT="[Text]"/>
      <dgm:spPr/>
      <dgm:t>
        <a:bodyPr/>
        <a:lstStyle/>
        <a:p>
          <a:r>
            <a:rPr lang="en-PH" dirty="0" smtClean="0"/>
            <a:t>27 Apr 2017</a:t>
          </a:r>
          <a:endParaRPr lang="en-PH" dirty="0"/>
        </a:p>
      </dgm:t>
    </dgm:pt>
    <dgm:pt modelId="{0F3F7202-A89F-486A-804D-5C8C48CE2A17}" type="parTrans" cxnId="{31F1BAF0-F66F-4C55-AB65-2A738DC06D74}">
      <dgm:prSet/>
      <dgm:spPr/>
      <dgm:t>
        <a:bodyPr/>
        <a:lstStyle/>
        <a:p>
          <a:endParaRPr lang="en-PH"/>
        </a:p>
      </dgm:t>
    </dgm:pt>
    <dgm:pt modelId="{1FE68265-25CE-40EB-BD40-154925986AEF}" type="sibTrans" cxnId="{31F1BAF0-F66F-4C55-AB65-2A738DC06D74}">
      <dgm:prSet/>
      <dgm:spPr/>
      <dgm:t>
        <a:bodyPr/>
        <a:lstStyle/>
        <a:p>
          <a:endParaRPr lang="en-PH"/>
        </a:p>
      </dgm:t>
    </dgm:pt>
    <dgm:pt modelId="{078DCD82-581E-4187-A956-4B53A359C09E}">
      <dgm:prSet/>
      <dgm:spPr/>
      <dgm:t>
        <a:bodyPr/>
        <a:lstStyle/>
        <a:p>
          <a:r>
            <a:rPr lang="en-PH" dirty="0" smtClean="0"/>
            <a:t>19 Jun 2017</a:t>
          </a:r>
          <a:endParaRPr lang="en-PH" dirty="0"/>
        </a:p>
      </dgm:t>
    </dgm:pt>
    <dgm:pt modelId="{BD63ABCB-735C-42B5-971D-D72733B18E25}" type="parTrans" cxnId="{FF9C4A5D-9E59-49B1-BC3A-41F9853E9308}">
      <dgm:prSet/>
      <dgm:spPr/>
      <dgm:t>
        <a:bodyPr/>
        <a:lstStyle/>
        <a:p>
          <a:endParaRPr lang="en-PH"/>
        </a:p>
      </dgm:t>
    </dgm:pt>
    <dgm:pt modelId="{D286BBB9-0112-4DE0-811E-924A4610E9BB}" type="sibTrans" cxnId="{FF9C4A5D-9E59-49B1-BC3A-41F9853E9308}">
      <dgm:prSet/>
      <dgm:spPr/>
      <dgm:t>
        <a:bodyPr/>
        <a:lstStyle/>
        <a:p>
          <a:endParaRPr lang="en-PH"/>
        </a:p>
      </dgm:t>
    </dgm:pt>
    <dgm:pt modelId="{D59084E8-EB8D-4FAB-A9D7-9279A8E5E634}">
      <dgm:prSet/>
      <dgm:spPr/>
      <dgm:t>
        <a:bodyPr/>
        <a:lstStyle/>
        <a:p>
          <a:r>
            <a:rPr lang="en-PH" dirty="0" smtClean="0"/>
            <a:t>Liaisons, contact information, and methodology for the smooth transition of the WG Chair defined</a:t>
          </a:r>
          <a:endParaRPr lang="en-PH" dirty="0"/>
        </a:p>
      </dgm:t>
    </dgm:pt>
    <dgm:pt modelId="{69A2BAC4-B442-4EDE-B2AF-D1D2779E70AE}" type="parTrans" cxnId="{5C1F5384-6266-4D3E-92BA-78A2F5EA6617}">
      <dgm:prSet/>
      <dgm:spPr/>
      <dgm:t>
        <a:bodyPr/>
        <a:lstStyle/>
        <a:p>
          <a:endParaRPr lang="en-PH"/>
        </a:p>
      </dgm:t>
    </dgm:pt>
    <dgm:pt modelId="{DED570DB-5457-4B5A-A766-59D83B9410D1}" type="sibTrans" cxnId="{5C1F5384-6266-4D3E-92BA-78A2F5EA6617}">
      <dgm:prSet/>
      <dgm:spPr/>
      <dgm:t>
        <a:bodyPr/>
        <a:lstStyle/>
        <a:p>
          <a:endParaRPr lang="en-PH"/>
        </a:p>
      </dgm:t>
    </dgm:pt>
    <dgm:pt modelId="{99047D4B-6FA1-40CA-892B-DA671F3E6CAB}">
      <dgm:prSet/>
      <dgm:spPr/>
      <dgm:t>
        <a:bodyPr/>
        <a:lstStyle/>
        <a:p>
          <a:r>
            <a:rPr lang="en-PH" dirty="0" smtClean="0"/>
            <a:t>General overview of the WGPD Terms of Reference, Work Plan 2017-2019, Strategic Plan 2007-2016, Handbook for Meetings</a:t>
          </a:r>
          <a:endParaRPr lang="en-PH" dirty="0"/>
        </a:p>
      </dgm:t>
    </dgm:pt>
    <dgm:pt modelId="{10AF6F99-62EF-42EE-9319-BAAF69CAAD2C}" type="parTrans" cxnId="{BE222C79-13E8-4C2A-834F-AA1A2A5A8870}">
      <dgm:prSet/>
      <dgm:spPr/>
      <dgm:t>
        <a:bodyPr/>
        <a:lstStyle/>
        <a:p>
          <a:endParaRPr lang="en-PH"/>
        </a:p>
      </dgm:t>
    </dgm:pt>
    <dgm:pt modelId="{76D4E5BA-825F-4ADC-ABF9-487A39A0BBAF}" type="sibTrans" cxnId="{BE222C79-13E8-4C2A-834F-AA1A2A5A8870}">
      <dgm:prSet/>
      <dgm:spPr/>
      <dgm:t>
        <a:bodyPr/>
        <a:lstStyle/>
        <a:p>
          <a:endParaRPr lang="en-PH"/>
        </a:p>
      </dgm:t>
    </dgm:pt>
    <dgm:pt modelId="{6EA4A8FD-B6D7-4B38-B93D-9B5D9879C2C2}">
      <dgm:prSet/>
      <dgm:spPr/>
      <dgm:t>
        <a:bodyPr/>
        <a:lstStyle/>
        <a:p>
          <a:r>
            <a:rPr lang="en-PH" dirty="0" smtClean="0"/>
            <a:t>Discussion of comments and suggestions of SAI Philippines on the four documents of SAI Mexico</a:t>
          </a:r>
          <a:endParaRPr lang="en-PH" dirty="0"/>
        </a:p>
      </dgm:t>
    </dgm:pt>
    <dgm:pt modelId="{E9365CF1-9429-4FCF-8029-5667F73C0541}" type="parTrans" cxnId="{0A47035C-9BFA-4BC8-A72B-134560F7B84D}">
      <dgm:prSet/>
      <dgm:spPr/>
      <dgm:t>
        <a:bodyPr/>
        <a:lstStyle/>
        <a:p>
          <a:endParaRPr lang="en-PH"/>
        </a:p>
      </dgm:t>
    </dgm:pt>
    <dgm:pt modelId="{8A07044C-4726-470A-BC9C-61A7568A8978}" type="sibTrans" cxnId="{0A47035C-9BFA-4BC8-A72B-134560F7B84D}">
      <dgm:prSet/>
      <dgm:spPr/>
      <dgm:t>
        <a:bodyPr/>
        <a:lstStyle/>
        <a:p>
          <a:endParaRPr lang="en-PH"/>
        </a:p>
      </dgm:t>
    </dgm:pt>
    <dgm:pt modelId="{B63F08B6-CEE6-4E24-952E-2FCD927FCB02}">
      <dgm:prSet/>
      <dgm:spPr/>
      <dgm:t>
        <a:bodyPr/>
        <a:lstStyle/>
        <a:p>
          <a:r>
            <a:rPr lang="en-PH" dirty="0" smtClean="0"/>
            <a:t>Presentation of the WGPD Strategic Plan 2017-2022 Revision</a:t>
          </a:r>
          <a:endParaRPr lang="en-PH" dirty="0"/>
        </a:p>
      </dgm:t>
    </dgm:pt>
    <dgm:pt modelId="{B29A81C7-FE2C-42F9-A181-0DD11940055D}" type="parTrans" cxnId="{2251528A-4079-4FAA-BDC3-93D9D48EDE01}">
      <dgm:prSet/>
      <dgm:spPr/>
      <dgm:t>
        <a:bodyPr/>
        <a:lstStyle/>
        <a:p>
          <a:endParaRPr lang="en-PH"/>
        </a:p>
      </dgm:t>
    </dgm:pt>
    <dgm:pt modelId="{C9EB7368-9983-4C4F-96D6-A624DF795F23}" type="sibTrans" cxnId="{2251528A-4079-4FAA-BDC3-93D9D48EDE01}">
      <dgm:prSet/>
      <dgm:spPr/>
      <dgm:t>
        <a:bodyPr/>
        <a:lstStyle/>
        <a:p>
          <a:endParaRPr lang="en-PH"/>
        </a:p>
      </dgm:t>
    </dgm:pt>
    <dgm:pt modelId="{A6B3321E-EAF5-4EB3-B585-36C0FBE574A8}">
      <dgm:prSet/>
      <dgm:spPr/>
      <dgm:t>
        <a:bodyPr/>
        <a:lstStyle/>
        <a:p>
          <a:r>
            <a:rPr lang="en-PH" dirty="0" smtClean="0"/>
            <a:t>15 Jun 2017</a:t>
          </a:r>
          <a:endParaRPr lang="en-PH" dirty="0"/>
        </a:p>
      </dgm:t>
    </dgm:pt>
    <dgm:pt modelId="{74952EA3-CDC5-4082-95BE-988DA3B815FD}" type="parTrans" cxnId="{05CB2CD1-179D-43C0-AAA6-6C6FB0D55CC3}">
      <dgm:prSet/>
      <dgm:spPr/>
      <dgm:t>
        <a:bodyPr/>
        <a:lstStyle/>
        <a:p>
          <a:endParaRPr lang="en-PH"/>
        </a:p>
      </dgm:t>
    </dgm:pt>
    <dgm:pt modelId="{8C8E38B7-F6A9-4E87-BB18-D85DBDA3D853}" type="sibTrans" cxnId="{05CB2CD1-179D-43C0-AAA6-6C6FB0D55CC3}">
      <dgm:prSet/>
      <dgm:spPr/>
      <dgm:t>
        <a:bodyPr/>
        <a:lstStyle/>
        <a:p>
          <a:endParaRPr lang="en-PH"/>
        </a:p>
      </dgm:t>
    </dgm:pt>
    <dgm:pt modelId="{F0E98818-28B8-498E-A0D3-1F8A0C2EC1D3}">
      <dgm:prSet/>
      <dgm:spPr/>
      <dgm:t>
        <a:bodyPr/>
        <a:lstStyle/>
        <a:p>
          <a:r>
            <a:rPr lang="en-PH" dirty="0" smtClean="0"/>
            <a:t>Confirmation on the continuance of the collaboration on the transition of WGPD Chairmanship by SAI Mexico</a:t>
          </a:r>
          <a:endParaRPr lang="en-PH" dirty="0"/>
        </a:p>
      </dgm:t>
    </dgm:pt>
    <dgm:pt modelId="{9C71A55B-B1D1-4E40-A0E5-46956ED2849C}" type="parTrans" cxnId="{F891D252-E7EB-4260-B9C4-87847D47F7FA}">
      <dgm:prSet/>
      <dgm:spPr/>
      <dgm:t>
        <a:bodyPr/>
        <a:lstStyle/>
        <a:p>
          <a:endParaRPr lang="en-PH"/>
        </a:p>
      </dgm:t>
    </dgm:pt>
    <dgm:pt modelId="{025F62A1-59EF-4B9B-B3FD-C8A34CE75D32}" type="sibTrans" cxnId="{F891D252-E7EB-4260-B9C4-87847D47F7FA}">
      <dgm:prSet/>
      <dgm:spPr/>
      <dgm:t>
        <a:bodyPr/>
        <a:lstStyle/>
        <a:p>
          <a:endParaRPr lang="en-PH"/>
        </a:p>
      </dgm:t>
    </dgm:pt>
    <dgm:pt modelId="{2CFA5558-A80C-4D9D-B78F-5EC796BD3352}" type="pres">
      <dgm:prSet presAssocID="{17FFBC69-54DA-4F20-99E1-58BC3BBDEAFF}" presName="Name0" presStyleCnt="0">
        <dgm:presLayoutVars>
          <dgm:dir/>
          <dgm:animLvl val="lvl"/>
          <dgm:resizeHandles val="exact"/>
        </dgm:presLayoutVars>
      </dgm:prSet>
      <dgm:spPr/>
    </dgm:pt>
    <dgm:pt modelId="{DB0FB733-0B60-4432-86FB-B53D0B4C3FE6}" type="pres">
      <dgm:prSet presAssocID="{17FFBC69-54DA-4F20-99E1-58BC3BBDEAFF}" presName="tSp" presStyleCnt="0"/>
      <dgm:spPr/>
    </dgm:pt>
    <dgm:pt modelId="{F029AB22-E844-4A98-A7C3-45B6243CE810}" type="pres">
      <dgm:prSet presAssocID="{17FFBC69-54DA-4F20-99E1-58BC3BBDEAFF}" presName="bSp" presStyleCnt="0"/>
      <dgm:spPr/>
    </dgm:pt>
    <dgm:pt modelId="{1D21B978-696C-4405-8278-51668634999D}" type="pres">
      <dgm:prSet presAssocID="{17FFBC69-54DA-4F20-99E1-58BC3BBDEAFF}" presName="process" presStyleCnt="0"/>
      <dgm:spPr/>
    </dgm:pt>
    <dgm:pt modelId="{72F5C950-066B-42EB-AAED-16877357855C}" type="pres">
      <dgm:prSet presAssocID="{6E05A090-93E0-4E46-A3FC-28986042ED3A}" presName="composite1" presStyleCnt="0"/>
      <dgm:spPr/>
    </dgm:pt>
    <dgm:pt modelId="{FAC8DC79-643A-4F0C-A4F2-09D30544FB3C}" type="pres">
      <dgm:prSet presAssocID="{6E05A090-93E0-4E46-A3FC-28986042ED3A}" presName="dummyNode1" presStyleLbl="node1" presStyleIdx="0" presStyleCnt="5"/>
      <dgm:spPr/>
    </dgm:pt>
    <dgm:pt modelId="{3CFCE7AC-5E24-463D-A7A9-9792036D7B68}" type="pres">
      <dgm:prSet presAssocID="{6E05A090-93E0-4E46-A3FC-28986042ED3A}" presName="childNode1" presStyleLbl="bgAcc1" presStyleIdx="0" presStyleCnt="5">
        <dgm:presLayoutVars>
          <dgm:bulletEnabled val="1"/>
        </dgm:presLayoutVars>
      </dgm:prSet>
      <dgm:spPr/>
      <dgm:t>
        <a:bodyPr/>
        <a:lstStyle/>
        <a:p>
          <a:endParaRPr lang="en-PH"/>
        </a:p>
      </dgm:t>
    </dgm:pt>
    <dgm:pt modelId="{C81886B4-647F-4CA8-8727-F228E6144096}" type="pres">
      <dgm:prSet presAssocID="{6E05A090-93E0-4E46-A3FC-28986042ED3A}" presName="childNode1tx" presStyleLbl="bgAcc1" presStyleIdx="0" presStyleCnt="5">
        <dgm:presLayoutVars>
          <dgm:bulletEnabled val="1"/>
        </dgm:presLayoutVars>
      </dgm:prSet>
      <dgm:spPr/>
      <dgm:t>
        <a:bodyPr/>
        <a:lstStyle/>
        <a:p>
          <a:endParaRPr lang="en-PH"/>
        </a:p>
      </dgm:t>
    </dgm:pt>
    <dgm:pt modelId="{AD9AE6B4-DCB7-4F87-B0AA-BF48875A7C1C}" type="pres">
      <dgm:prSet presAssocID="{6E05A090-93E0-4E46-A3FC-28986042ED3A}" presName="parentNode1" presStyleLbl="node1" presStyleIdx="0" presStyleCnt="5">
        <dgm:presLayoutVars>
          <dgm:chMax val="1"/>
          <dgm:bulletEnabled val="1"/>
        </dgm:presLayoutVars>
      </dgm:prSet>
      <dgm:spPr/>
      <dgm:t>
        <a:bodyPr/>
        <a:lstStyle/>
        <a:p>
          <a:endParaRPr lang="en-PH"/>
        </a:p>
      </dgm:t>
    </dgm:pt>
    <dgm:pt modelId="{8EF9C31C-3A58-498B-90F8-33231CB4D0BB}" type="pres">
      <dgm:prSet presAssocID="{6E05A090-93E0-4E46-A3FC-28986042ED3A}" presName="connSite1" presStyleCnt="0"/>
      <dgm:spPr/>
    </dgm:pt>
    <dgm:pt modelId="{92D5B047-FA29-454C-91BC-80F0A4DCAA02}" type="pres">
      <dgm:prSet presAssocID="{C84C7580-963E-4FD0-A0D1-491C8C459744}" presName="Name9" presStyleLbl="sibTrans2D1" presStyleIdx="0" presStyleCnt="4"/>
      <dgm:spPr/>
      <dgm:t>
        <a:bodyPr/>
        <a:lstStyle/>
        <a:p>
          <a:endParaRPr lang="en-PH"/>
        </a:p>
      </dgm:t>
    </dgm:pt>
    <dgm:pt modelId="{F34F3640-23A3-40C0-8507-0EB46AB2CEA7}" type="pres">
      <dgm:prSet presAssocID="{E9B7829D-E12F-4572-8523-8922DCA29639}" presName="composite2" presStyleCnt="0"/>
      <dgm:spPr/>
    </dgm:pt>
    <dgm:pt modelId="{08745FFA-1B6E-483E-9066-0655917162CF}" type="pres">
      <dgm:prSet presAssocID="{E9B7829D-E12F-4572-8523-8922DCA29639}" presName="dummyNode2" presStyleLbl="node1" presStyleIdx="0" presStyleCnt="5"/>
      <dgm:spPr/>
    </dgm:pt>
    <dgm:pt modelId="{BBF0236C-0E53-4787-A162-B582A2D8F266}" type="pres">
      <dgm:prSet presAssocID="{E9B7829D-E12F-4572-8523-8922DCA29639}" presName="childNode2" presStyleLbl="bgAcc1" presStyleIdx="1" presStyleCnt="5">
        <dgm:presLayoutVars>
          <dgm:bulletEnabled val="1"/>
        </dgm:presLayoutVars>
      </dgm:prSet>
      <dgm:spPr/>
      <dgm:t>
        <a:bodyPr/>
        <a:lstStyle/>
        <a:p>
          <a:endParaRPr lang="en-PH"/>
        </a:p>
      </dgm:t>
    </dgm:pt>
    <dgm:pt modelId="{EB3EB4C2-6E1A-42A8-AA16-797C7D1FA67B}" type="pres">
      <dgm:prSet presAssocID="{E9B7829D-E12F-4572-8523-8922DCA29639}" presName="childNode2tx" presStyleLbl="bgAcc1" presStyleIdx="1" presStyleCnt="5">
        <dgm:presLayoutVars>
          <dgm:bulletEnabled val="1"/>
        </dgm:presLayoutVars>
      </dgm:prSet>
      <dgm:spPr/>
      <dgm:t>
        <a:bodyPr/>
        <a:lstStyle/>
        <a:p>
          <a:endParaRPr lang="en-PH"/>
        </a:p>
      </dgm:t>
    </dgm:pt>
    <dgm:pt modelId="{D9C7769D-323F-4EBA-9958-94D62E3BE05D}" type="pres">
      <dgm:prSet presAssocID="{E9B7829D-E12F-4572-8523-8922DCA29639}" presName="parentNode2" presStyleLbl="node1" presStyleIdx="1" presStyleCnt="5">
        <dgm:presLayoutVars>
          <dgm:chMax val="0"/>
          <dgm:bulletEnabled val="1"/>
        </dgm:presLayoutVars>
      </dgm:prSet>
      <dgm:spPr/>
      <dgm:t>
        <a:bodyPr/>
        <a:lstStyle/>
        <a:p>
          <a:endParaRPr lang="en-PH"/>
        </a:p>
      </dgm:t>
    </dgm:pt>
    <dgm:pt modelId="{1413BA55-C6B6-481E-A436-0D67D6F92BC5}" type="pres">
      <dgm:prSet presAssocID="{E9B7829D-E12F-4572-8523-8922DCA29639}" presName="connSite2" presStyleCnt="0"/>
      <dgm:spPr/>
    </dgm:pt>
    <dgm:pt modelId="{CD1B7E6B-EF3B-449B-B3B2-B7BD81844BAA}" type="pres">
      <dgm:prSet presAssocID="{9647BD59-B297-401B-BA6D-A2B513329C17}" presName="Name18" presStyleLbl="sibTrans2D1" presStyleIdx="1" presStyleCnt="4"/>
      <dgm:spPr/>
      <dgm:t>
        <a:bodyPr/>
        <a:lstStyle/>
        <a:p>
          <a:endParaRPr lang="en-PH"/>
        </a:p>
      </dgm:t>
    </dgm:pt>
    <dgm:pt modelId="{97877B1A-A2AC-461F-8D1F-C1EF7D989293}" type="pres">
      <dgm:prSet presAssocID="{A7E87BBF-59DB-4A6E-BA80-D1B68A5DDEED}" presName="composite1" presStyleCnt="0"/>
      <dgm:spPr/>
    </dgm:pt>
    <dgm:pt modelId="{550CE67E-90BB-4A39-8122-BBE4F24DB6D5}" type="pres">
      <dgm:prSet presAssocID="{A7E87BBF-59DB-4A6E-BA80-D1B68A5DDEED}" presName="dummyNode1" presStyleLbl="node1" presStyleIdx="1" presStyleCnt="5"/>
      <dgm:spPr/>
    </dgm:pt>
    <dgm:pt modelId="{168411A8-6E21-4C09-A97D-5CBC920F5434}" type="pres">
      <dgm:prSet presAssocID="{A7E87BBF-59DB-4A6E-BA80-D1B68A5DDEED}" presName="childNode1" presStyleLbl="bgAcc1" presStyleIdx="2" presStyleCnt="5">
        <dgm:presLayoutVars>
          <dgm:bulletEnabled val="1"/>
        </dgm:presLayoutVars>
      </dgm:prSet>
      <dgm:spPr/>
      <dgm:t>
        <a:bodyPr/>
        <a:lstStyle/>
        <a:p>
          <a:endParaRPr lang="en-PH"/>
        </a:p>
      </dgm:t>
    </dgm:pt>
    <dgm:pt modelId="{BC7CFE8E-8ACC-49F0-A686-A0890FF90120}" type="pres">
      <dgm:prSet presAssocID="{A7E87BBF-59DB-4A6E-BA80-D1B68A5DDEED}" presName="childNode1tx" presStyleLbl="bgAcc1" presStyleIdx="2" presStyleCnt="5">
        <dgm:presLayoutVars>
          <dgm:bulletEnabled val="1"/>
        </dgm:presLayoutVars>
      </dgm:prSet>
      <dgm:spPr/>
      <dgm:t>
        <a:bodyPr/>
        <a:lstStyle/>
        <a:p>
          <a:endParaRPr lang="en-PH"/>
        </a:p>
      </dgm:t>
    </dgm:pt>
    <dgm:pt modelId="{CDA28210-5843-4F0C-BE38-7D422F465332}" type="pres">
      <dgm:prSet presAssocID="{A7E87BBF-59DB-4A6E-BA80-D1B68A5DDEED}" presName="parentNode1" presStyleLbl="node1" presStyleIdx="2" presStyleCnt="5">
        <dgm:presLayoutVars>
          <dgm:chMax val="1"/>
          <dgm:bulletEnabled val="1"/>
        </dgm:presLayoutVars>
      </dgm:prSet>
      <dgm:spPr/>
      <dgm:t>
        <a:bodyPr/>
        <a:lstStyle/>
        <a:p>
          <a:endParaRPr lang="en-PH"/>
        </a:p>
      </dgm:t>
    </dgm:pt>
    <dgm:pt modelId="{1382204A-8E70-4D9B-B095-30E637C70750}" type="pres">
      <dgm:prSet presAssocID="{A7E87BBF-59DB-4A6E-BA80-D1B68A5DDEED}" presName="connSite1" presStyleCnt="0"/>
      <dgm:spPr/>
    </dgm:pt>
    <dgm:pt modelId="{EF8E44E2-AE3C-4017-AAC0-682FFC894CED}" type="pres">
      <dgm:prSet presAssocID="{1FE68265-25CE-40EB-BD40-154925986AEF}" presName="Name9" presStyleLbl="sibTrans2D1" presStyleIdx="2" presStyleCnt="4"/>
      <dgm:spPr/>
      <dgm:t>
        <a:bodyPr/>
        <a:lstStyle/>
        <a:p>
          <a:endParaRPr lang="en-PH"/>
        </a:p>
      </dgm:t>
    </dgm:pt>
    <dgm:pt modelId="{2E6A3EEC-3540-413B-B164-982199C9FD3F}" type="pres">
      <dgm:prSet presAssocID="{A6B3321E-EAF5-4EB3-B585-36C0FBE574A8}" presName="composite2" presStyleCnt="0"/>
      <dgm:spPr/>
    </dgm:pt>
    <dgm:pt modelId="{1CD61486-8891-4735-9A53-308303B33095}" type="pres">
      <dgm:prSet presAssocID="{A6B3321E-EAF5-4EB3-B585-36C0FBE574A8}" presName="dummyNode2" presStyleLbl="node1" presStyleIdx="2" presStyleCnt="5"/>
      <dgm:spPr/>
    </dgm:pt>
    <dgm:pt modelId="{BE5268D7-237F-4CDE-8F56-44F60C24A932}" type="pres">
      <dgm:prSet presAssocID="{A6B3321E-EAF5-4EB3-B585-36C0FBE574A8}" presName="childNode2" presStyleLbl="bgAcc1" presStyleIdx="3" presStyleCnt="5">
        <dgm:presLayoutVars>
          <dgm:bulletEnabled val="1"/>
        </dgm:presLayoutVars>
      </dgm:prSet>
      <dgm:spPr/>
      <dgm:t>
        <a:bodyPr/>
        <a:lstStyle/>
        <a:p>
          <a:endParaRPr lang="en-PH"/>
        </a:p>
      </dgm:t>
    </dgm:pt>
    <dgm:pt modelId="{F4968F3B-AA4D-45FE-9018-8539137B4AFB}" type="pres">
      <dgm:prSet presAssocID="{A6B3321E-EAF5-4EB3-B585-36C0FBE574A8}" presName="childNode2tx" presStyleLbl="bgAcc1" presStyleIdx="3" presStyleCnt="5">
        <dgm:presLayoutVars>
          <dgm:bulletEnabled val="1"/>
        </dgm:presLayoutVars>
      </dgm:prSet>
      <dgm:spPr/>
      <dgm:t>
        <a:bodyPr/>
        <a:lstStyle/>
        <a:p>
          <a:endParaRPr lang="en-PH"/>
        </a:p>
      </dgm:t>
    </dgm:pt>
    <dgm:pt modelId="{EDA1F6CD-A2F4-4C64-8AEC-2CC0E863F943}" type="pres">
      <dgm:prSet presAssocID="{A6B3321E-EAF5-4EB3-B585-36C0FBE574A8}" presName="parentNode2" presStyleLbl="node1" presStyleIdx="3" presStyleCnt="5">
        <dgm:presLayoutVars>
          <dgm:chMax val="0"/>
          <dgm:bulletEnabled val="1"/>
        </dgm:presLayoutVars>
      </dgm:prSet>
      <dgm:spPr/>
      <dgm:t>
        <a:bodyPr/>
        <a:lstStyle/>
        <a:p>
          <a:endParaRPr lang="en-PH"/>
        </a:p>
      </dgm:t>
    </dgm:pt>
    <dgm:pt modelId="{3779F3DA-6268-4036-A23E-A7810AF91EE4}" type="pres">
      <dgm:prSet presAssocID="{A6B3321E-EAF5-4EB3-B585-36C0FBE574A8}" presName="connSite2" presStyleCnt="0"/>
      <dgm:spPr/>
    </dgm:pt>
    <dgm:pt modelId="{89A10A99-3B99-4720-B86F-DBDC7EF50E18}" type="pres">
      <dgm:prSet presAssocID="{8C8E38B7-F6A9-4E87-BB18-D85DBDA3D853}" presName="Name18" presStyleLbl="sibTrans2D1" presStyleIdx="3" presStyleCnt="4"/>
      <dgm:spPr/>
      <dgm:t>
        <a:bodyPr/>
        <a:lstStyle/>
        <a:p>
          <a:endParaRPr lang="en-PH"/>
        </a:p>
      </dgm:t>
    </dgm:pt>
    <dgm:pt modelId="{CCBB1F13-9344-400C-B7A1-6FCBCDD8C3E0}" type="pres">
      <dgm:prSet presAssocID="{078DCD82-581E-4187-A956-4B53A359C09E}" presName="composite1" presStyleCnt="0"/>
      <dgm:spPr/>
    </dgm:pt>
    <dgm:pt modelId="{387C7D92-7B45-436B-AA31-D01631221ABD}" type="pres">
      <dgm:prSet presAssocID="{078DCD82-581E-4187-A956-4B53A359C09E}" presName="dummyNode1" presStyleLbl="node1" presStyleIdx="3" presStyleCnt="5"/>
      <dgm:spPr/>
    </dgm:pt>
    <dgm:pt modelId="{C6F3C412-8ECC-42EA-AA17-49A2EAD55DCD}" type="pres">
      <dgm:prSet presAssocID="{078DCD82-581E-4187-A956-4B53A359C09E}" presName="childNode1" presStyleLbl="bgAcc1" presStyleIdx="4" presStyleCnt="5">
        <dgm:presLayoutVars>
          <dgm:bulletEnabled val="1"/>
        </dgm:presLayoutVars>
      </dgm:prSet>
      <dgm:spPr/>
      <dgm:t>
        <a:bodyPr/>
        <a:lstStyle/>
        <a:p>
          <a:endParaRPr lang="en-PH"/>
        </a:p>
      </dgm:t>
    </dgm:pt>
    <dgm:pt modelId="{DE6650D8-74A9-4D16-A89F-0A5D4BC474AF}" type="pres">
      <dgm:prSet presAssocID="{078DCD82-581E-4187-A956-4B53A359C09E}" presName="childNode1tx" presStyleLbl="bgAcc1" presStyleIdx="4" presStyleCnt="5">
        <dgm:presLayoutVars>
          <dgm:bulletEnabled val="1"/>
        </dgm:presLayoutVars>
      </dgm:prSet>
      <dgm:spPr/>
      <dgm:t>
        <a:bodyPr/>
        <a:lstStyle/>
        <a:p>
          <a:endParaRPr lang="en-PH"/>
        </a:p>
      </dgm:t>
    </dgm:pt>
    <dgm:pt modelId="{F0D57C38-3FCB-4A97-B726-21B638BEEC41}" type="pres">
      <dgm:prSet presAssocID="{078DCD82-581E-4187-A956-4B53A359C09E}" presName="parentNode1" presStyleLbl="node1" presStyleIdx="4" presStyleCnt="5">
        <dgm:presLayoutVars>
          <dgm:chMax val="1"/>
          <dgm:bulletEnabled val="1"/>
        </dgm:presLayoutVars>
      </dgm:prSet>
      <dgm:spPr/>
      <dgm:t>
        <a:bodyPr/>
        <a:lstStyle/>
        <a:p>
          <a:endParaRPr lang="en-PH"/>
        </a:p>
      </dgm:t>
    </dgm:pt>
    <dgm:pt modelId="{593FF15F-5DB2-48FC-8AA5-B596051001B3}" type="pres">
      <dgm:prSet presAssocID="{078DCD82-581E-4187-A956-4B53A359C09E}" presName="connSite1" presStyleCnt="0"/>
      <dgm:spPr/>
    </dgm:pt>
  </dgm:ptLst>
  <dgm:cxnLst>
    <dgm:cxn modelId="{BE222C79-13E8-4C2A-834F-AA1A2A5A8870}" srcId="{E9B7829D-E12F-4572-8523-8922DCA29639}" destId="{99047D4B-6FA1-40CA-892B-DA671F3E6CAB}" srcOrd="0" destOrd="0" parTransId="{10AF6F99-62EF-42EE-9319-BAAF69CAAD2C}" sibTransId="{76D4E5BA-825F-4ADC-ABF9-487A39A0BBAF}"/>
    <dgm:cxn modelId="{8F89D680-8614-4E2B-AABF-1C2622D1E59B}" type="presOf" srcId="{E9B7829D-E12F-4572-8523-8922DCA29639}" destId="{D9C7769D-323F-4EBA-9958-94D62E3BE05D}" srcOrd="0" destOrd="0" presId="urn:microsoft.com/office/officeart/2005/8/layout/hProcess4"/>
    <dgm:cxn modelId="{FF9C4A5D-9E59-49B1-BC3A-41F9853E9308}" srcId="{17FFBC69-54DA-4F20-99E1-58BC3BBDEAFF}" destId="{078DCD82-581E-4187-A956-4B53A359C09E}" srcOrd="4" destOrd="0" parTransId="{BD63ABCB-735C-42B5-971D-D72733B18E25}" sibTransId="{D286BBB9-0112-4DE0-811E-924A4610E9BB}"/>
    <dgm:cxn modelId="{F891D252-E7EB-4260-B9C4-87847D47F7FA}" srcId="{A6B3321E-EAF5-4EB3-B585-36C0FBE574A8}" destId="{F0E98818-28B8-498E-A0D3-1F8A0C2EC1D3}" srcOrd="0" destOrd="0" parTransId="{9C71A55B-B1D1-4E40-A0E5-46956ED2849C}" sibTransId="{025F62A1-59EF-4B9B-B3FD-C8A34CE75D32}"/>
    <dgm:cxn modelId="{382D7077-4EF1-49B2-8949-371CBAED2EB8}" srcId="{17FFBC69-54DA-4F20-99E1-58BC3BBDEAFF}" destId="{E9B7829D-E12F-4572-8523-8922DCA29639}" srcOrd="1" destOrd="0" parTransId="{C3CB81CE-2B27-4AEC-BBAA-0C7B2106582B}" sibTransId="{9647BD59-B297-401B-BA6D-A2B513329C17}"/>
    <dgm:cxn modelId="{DDC5534A-2D36-4D60-9205-E711B8794AFA}" type="presOf" srcId="{F0E98818-28B8-498E-A0D3-1F8A0C2EC1D3}" destId="{BE5268D7-237F-4CDE-8F56-44F60C24A932}" srcOrd="0" destOrd="0" presId="urn:microsoft.com/office/officeart/2005/8/layout/hProcess4"/>
    <dgm:cxn modelId="{31F1BAF0-F66F-4C55-AB65-2A738DC06D74}" srcId="{17FFBC69-54DA-4F20-99E1-58BC3BBDEAFF}" destId="{A7E87BBF-59DB-4A6E-BA80-D1B68A5DDEED}" srcOrd="2" destOrd="0" parTransId="{0F3F7202-A89F-486A-804D-5C8C48CE2A17}" sibTransId="{1FE68265-25CE-40EB-BD40-154925986AEF}"/>
    <dgm:cxn modelId="{05CB2CD1-179D-43C0-AAA6-6C6FB0D55CC3}" srcId="{17FFBC69-54DA-4F20-99E1-58BC3BBDEAFF}" destId="{A6B3321E-EAF5-4EB3-B585-36C0FBE574A8}" srcOrd="3" destOrd="0" parTransId="{74952EA3-CDC5-4082-95BE-988DA3B815FD}" sibTransId="{8C8E38B7-F6A9-4E87-BB18-D85DBDA3D853}"/>
    <dgm:cxn modelId="{0A47035C-9BFA-4BC8-A72B-134560F7B84D}" srcId="{A7E87BBF-59DB-4A6E-BA80-D1B68A5DDEED}" destId="{6EA4A8FD-B6D7-4B38-B93D-9B5D9879C2C2}" srcOrd="0" destOrd="0" parTransId="{E9365CF1-9429-4FCF-8029-5667F73C0541}" sibTransId="{8A07044C-4726-470A-BC9C-61A7568A8978}"/>
    <dgm:cxn modelId="{43CB64AD-8783-4F2D-B7AE-FE645BE7F085}" type="presOf" srcId="{D59084E8-EB8D-4FAB-A9D7-9279A8E5E634}" destId="{C81886B4-647F-4CA8-8727-F228E6144096}" srcOrd="1" destOrd="0" presId="urn:microsoft.com/office/officeart/2005/8/layout/hProcess4"/>
    <dgm:cxn modelId="{6D704EEB-7A19-47E6-8EBF-82CCA0C28046}" type="presOf" srcId="{17FFBC69-54DA-4F20-99E1-58BC3BBDEAFF}" destId="{2CFA5558-A80C-4D9D-B78F-5EC796BD3352}" srcOrd="0" destOrd="0" presId="urn:microsoft.com/office/officeart/2005/8/layout/hProcess4"/>
    <dgm:cxn modelId="{3331597C-8492-4DA9-8EF8-6AB83D6507A1}" type="presOf" srcId="{C84C7580-963E-4FD0-A0D1-491C8C459744}" destId="{92D5B047-FA29-454C-91BC-80F0A4DCAA02}" srcOrd="0" destOrd="0" presId="urn:microsoft.com/office/officeart/2005/8/layout/hProcess4"/>
    <dgm:cxn modelId="{1FEE089A-4FE4-48D7-8272-301932C851BE}" type="presOf" srcId="{D59084E8-EB8D-4FAB-A9D7-9279A8E5E634}" destId="{3CFCE7AC-5E24-463D-A7A9-9792036D7B68}" srcOrd="0" destOrd="0" presId="urn:microsoft.com/office/officeart/2005/8/layout/hProcess4"/>
    <dgm:cxn modelId="{EDD5E057-44CF-47DB-A18F-52A6A1124B92}" type="presOf" srcId="{8C8E38B7-F6A9-4E87-BB18-D85DBDA3D853}" destId="{89A10A99-3B99-4720-B86F-DBDC7EF50E18}" srcOrd="0" destOrd="0" presId="urn:microsoft.com/office/officeart/2005/8/layout/hProcess4"/>
    <dgm:cxn modelId="{7DCB7F86-355A-44F4-A6FF-0A61F13E7863}" type="presOf" srcId="{A7E87BBF-59DB-4A6E-BA80-D1B68A5DDEED}" destId="{CDA28210-5843-4F0C-BE38-7D422F465332}" srcOrd="0" destOrd="0" presId="urn:microsoft.com/office/officeart/2005/8/layout/hProcess4"/>
    <dgm:cxn modelId="{09C6AE65-D404-4901-9EFC-111FC98FB454}" type="presOf" srcId="{99047D4B-6FA1-40CA-892B-DA671F3E6CAB}" destId="{EB3EB4C2-6E1A-42A8-AA16-797C7D1FA67B}" srcOrd="1" destOrd="0" presId="urn:microsoft.com/office/officeart/2005/8/layout/hProcess4"/>
    <dgm:cxn modelId="{2AC9D534-5499-477B-9A93-FE89C4607349}" type="presOf" srcId="{A6B3321E-EAF5-4EB3-B585-36C0FBE574A8}" destId="{EDA1F6CD-A2F4-4C64-8AEC-2CC0E863F943}" srcOrd="0" destOrd="0" presId="urn:microsoft.com/office/officeart/2005/8/layout/hProcess4"/>
    <dgm:cxn modelId="{5C1F5384-6266-4D3E-92BA-78A2F5EA6617}" srcId="{6E05A090-93E0-4E46-A3FC-28986042ED3A}" destId="{D59084E8-EB8D-4FAB-A9D7-9279A8E5E634}" srcOrd="0" destOrd="0" parTransId="{69A2BAC4-B442-4EDE-B2AF-D1D2779E70AE}" sibTransId="{DED570DB-5457-4B5A-A766-59D83B9410D1}"/>
    <dgm:cxn modelId="{EB660C93-5E41-4F54-AD51-670725670F7E}" type="presOf" srcId="{078DCD82-581E-4187-A956-4B53A359C09E}" destId="{F0D57C38-3FCB-4A97-B726-21B638BEEC41}" srcOrd="0" destOrd="0" presId="urn:microsoft.com/office/officeart/2005/8/layout/hProcess4"/>
    <dgm:cxn modelId="{B49AC7B7-320A-41C4-B214-5618CA08F452}" type="presOf" srcId="{6EA4A8FD-B6D7-4B38-B93D-9B5D9879C2C2}" destId="{BC7CFE8E-8ACC-49F0-A686-A0890FF90120}" srcOrd="1" destOrd="0" presId="urn:microsoft.com/office/officeart/2005/8/layout/hProcess4"/>
    <dgm:cxn modelId="{014BDCB0-17B8-4903-860B-84F8BCC1537C}" type="presOf" srcId="{6E05A090-93E0-4E46-A3FC-28986042ED3A}" destId="{AD9AE6B4-DCB7-4F87-B0AA-BF48875A7C1C}" srcOrd="0" destOrd="0" presId="urn:microsoft.com/office/officeart/2005/8/layout/hProcess4"/>
    <dgm:cxn modelId="{BEEFDF62-CC86-47A3-8171-EFAFE1868756}" srcId="{17FFBC69-54DA-4F20-99E1-58BC3BBDEAFF}" destId="{6E05A090-93E0-4E46-A3FC-28986042ED3A}" srcOrd="0" destOrd="0" parTransId="{3D460C7B-840D-43C5-8E05-1C9337D6CAE9}" sibTransId="{C84C7580-963E-4FD0-A0D1-491C8C459744}"/>
    <dgm:cxn modelId="{2251528A-4079-4FAA-BDC3-93D9D48EDE01}" srcId="{078DCD82-581E-4187-A956-4B53A359C09E}" destId="{B63F08B6-CEE6-4E24-952E-2FCD927FCB02}" srcOrd="0" destOrd="0" parTransId="{B29A81C7-FE2C-42F9-A181-0DD11940055D}" sibTransId="{C9EB7368-9983-4C4F-96D6-A624DF795F23}"/>
    <dgm:cxn modelId="{A8CF949B-70C2-4EF5-A15F-E5F62FDDAAE4}" type="presOf" srcId="{B63F08B6-CEE6-4E24-952E-2FCD927FCB02}" destId="{DE6650D8-74A9-4D16-A89F-0A5D4BC474AF}" srcOrd="1" destOrd="0" presId="urn:microsoft.com/office/officeart/2005/8/layout/hProcess4"/>
    <dgm:cxn modelId="{3A85F51F-ACBE-4149-A243-2099D2A0D953}" type="presOf" srcId="{F0E98818-28B8-498E-A0D3-1F8A0C2EC1D3}" destId="{F4968F3B-AA4D-45FE-9018-8539137B4AFB}" srcOrd="1" destOrd="0" presId="urn:microsoft.com/office/officeart/2005/8/layout/hProcess4"/>
    <dgm:cxn modelId="{0EFC52DD-B0D8-4AED-B097-89F9861DFC97}" type="presOf" srcId="{6EA4A8FD-B6D7-4B38-B93D-9B5D9879C2C2}" destId="{168411A8-6E21-4C09-A97D-5CBC920F5434}" srcOrd="0" destOrd="0" presId="urn:microsoft.com/office/officeart/2005/8/layout/hProcess4"/>
    <dgm:cxn modelId="{8A3AB2CE-FAEC-4AB8-A79D-5AF730828C12}" type="presOf" srcId="{B63F08B6-CEE6-4E24-952E-2FCD927FCB02}" destId="{C6F3C412-8ECC-42EA-AA17-49A2EAD55DCD}" srcOrd="0" destOrd="0" presId="urn:microsoft.com/office/officeart/2005/8/layout/hProcess4"/>
    <dgm:cxn modelId="{88974106-891B-43D0-81B4-3B04283CBE08}" type="presOf" srcId="{1FE68265-25CE-40EB-BD40-154925986AEF}" destId="{EF8E44E2-AE3C-4017-AAC0-682FFC894CED}" srcOrd="0" destOrd="0" presId="urn:microsoft.com/office/officeart/2005/8/layout/hProcess4"/>
    <dgm:cxn modelId="{ACA5A0FF-8BC6-48D3-B108-2490D5978A82}" type="presOf" srcId="{9647BD59-B297-401B-BA6D-A2B513329C17}" destId="{CD1B7E6B-EF3B-449B-B3B2-B7BD81844BAA}" srcOrd="0" destOrd="0" presId="urn:microsoft.com/office/officeart/2005/8/layout/hProcess4"/>
    <dgm:cxn modelId="{5AEDD0F7-FC1C-4D2E-B720-E02023D51FA0}" type="presOf" srcId="{99047D4B-6FA1-40CA-892B-DA671F3E6CAB}" destId="{BBF0236C-0E53-4787-A162-B582A2D8F266}" srcOrd="0" destOrd="0" presId="urn:microsoft.com/office/officeart/2005/8/layout/hProcess4"/>
    <dgm:cxn modelId="{F629919F-15F9-4091-A6E6-0F9B7ADBCF93}" type="presParOf" srcId="{2CFA5558-A80C-4D9D-B78F-5EC796BD3352}" destId="{DB0FB733-0B60-4432-86FB-B53D0B4C3FE6}" srcOrd="0" destOrd="0" presId="urn:microsoft.com/office/officeart/2005/8/layout/hProcess4"/>
    <dgm:cxn modelId="{6BDB22A9-65D7-49C3-BCA9-AE8E1047B87B}" type="presParOf" srcId="{2CFA5558-A80C-4D9D-B78F-5EC796BD3352}" destId="{F029AB22-E844-4A98-A7C3-45B6243CE810}" srcOrd="1" destOrd="0" presId="urn:microsoft.com/office/officeart/2005/8/layout/hProcess4"/>
    <dgm:cxn modelId="{1C928B40-DC5C-4E54-ACD3-A1B3CDA1017F}" type="presParOf" srcId="{2CFA5558-A80C-4D9D-B78F-5EC796BD3352}" destId="{1D21B978-696C-4405-8278-51668634999D}" srcOrd="2" destOrd="0" presId="urn:microsoft.com/office/officeart/2005/8/layout/hProcess4"/>
    <dgm:cxn modelId="{9251D919-807A-49E4-A4B0-0A72D9D83BED}" type="presParOf" srcId="{1D21B978-696C-4405-8278-51668634999D}" destId="{72F5C950-066B-42EB-AAED-16877357855C}" srcOrd="0" destOrd="0" presId="urn:microsoft.com/office/officeart/2005/8/layout/hProcess4"/>
    <dgm:cxn modelId="{D66417BC-77B0-4719-91E3-5CD28304BD0F}" type="presParOf" srcId="{72F5C950-066B-42EB-AAED-16877357855C}" destId="{FAC8DC79-643A-4F0C-A4F2-09D30544FB3C}" srcOrd="0" destOrd="0" presId="urn:microsoft.com/office/officeart/2005/8/layout/hProcess4"/>
    <dgm:cxn modelId="{4D9C4CCD-31AB-4148-92CA-14DB2C267F6C}" type="presParOf" srcId="{72F5C950-066B-42EB-AAED-16877357855C}" destId="{3CFCE7AC-5E24-463D-A7A9-9792036D7B68}" srcOrd="1" destOrd="0" presId="urn:microsoft.com/office/officeart/2005/8/layout/hProcess4"/>
    <dgm:cxn modelId="{3492FF5D-703D-4E21-9E20-E5E67D38E6DD}" type="presParOf" srcId="{72F5C950-066B-42EB-AAED-16877357855C}" destId="{C81886B4-647F-4CA8-8727-F228E6144096}" srcOrd="2" destOrd="0" presId="urn:microsoft.com/office/officeart/2005/8/layout/hProcess4"/>
    <dgm:cxn modelId="{689F2CFE-72C5-415E-A716-301F9F4EAA2C}" type="presParOf" srcId="{72F5C950-066B-42EB-AAED-16877357855C}" destId="{AD9AE6B4-DCB7-4F87-B0AA-BF48875A7C1C}" srcOrd="3" destOrd="0" presId="urn:microsoft.com/office/officeart/2005/8/layout/hProcess4"/>
    <dgm:cxn modelId="{1F8BDC8D-83E2-41D7-89A4-8CCBD30009D1}" type="presParOf" srcId="{72F5C950-066B-42EB-AAED-16877357855C}" destId="{8EF9C31C-3A58-498B-90F8-33231CB4D0BB}" srcOrd="4" destOrd="0" presId="urn:microsoft.com/office/officeart/2005/8/layout/hProcess4"/>
    <dgm:cxn modelId="{F38F9EEB-2D1E-4190-A948-58397FB47079}" type="presParOf" srcId="{1D21B978-696C-4405-8278-51668634999D}" destId="{92D5B047-FA29-454C-91BC-80F0A4DCAA02}" srcOrd="1" destOrd="0" presId="urn:microsoft.com/office/officeart/2005/8/layout/hProcess4"/>
    <dgm:cxn modelId="{0EE4B215-FA44-4EE0-B6AE-CFD43294F39C}" type="presParOf" srcId="{1D21B978-696C-4405-8278-51668634999D}" destId="{F34F3640-23A3-40C0-8507-0EB46AB2CEA7}" srcOrd="2" destOrd="0" presId="urn:microsoft.com/office/officeart/2005/8/layout/hProcess4"/>
    <dgm:cxn modelId="{B2DB0379-1FDF-441A-970D-F4B56126A448}" type="presParOf" srcId="{F34F3640-23A3-40C0-8507-0EB46AB2CEA7}" destId="{08745FFA-1B6E-483E-9066-0655917162CF}" srcOrd="0" destOrd="0" presId="urn:microsoft.com/office/officeart/2005/8/layout/hProcess4"/>
    <dgm:cxn modelId="{FA4E5C4A-231C-4674-BEFD-88F7A4725FFE}" type="presParOf" srcId="{F34F3640-23A3-40C0-8507-0EB46AB2CEA7}" destId="{BBF0236C-0E53-4787-A162-B582A2D8F266}" srcOrd="1" destOrd="0" presId="urn:microsoft.com/office/officeart/2005/8/layout/hProcess4"/>
    <dgm:cxn modelId="{82FD878C-5C20-4B73-983D-2B03A1FFF80E}" type="presParOf" srcId="{F34F3640-23A3-40C0-8507-0EB46AB2CEA7}" destId="{EB3EB4C2-6E1A-42A8-AA16-797C7D1FA67B}" srcOrd="2" destOrd="0" presId="urn:microsoft.com/office/officeart/2005/8/layout/hProcess4"/>
    <dgm:cxn modelId="{ADA05081-EC68-4360-95DC-3A0916C87F44}" type="presParOf" srcId="{F34F3640-23A3-40C0-8507-0EB46AB2CEA7}" destId="{D9C7769D-323F-4EBA-9958-94D62E3BE05D}" srcOrd="3" destOrd="0" presId="urn:microsoft.com/office/officeart/2005/8/layout/hProcess4"/>
    <dgm:cxn modelId="{EFE55E23-45B4-4343-AACC-BC5416961477}" type="presParOf" srcId="{F34F3640-23A3-40C0-8507-0EB46AB2CEA7}" destId="{1413BA55-C6B6-481E-A436-0D67D6F92BC5}" srcOrd="4" destOrd="0" presId="urn:microsoft.com/office/officeart/2005/8/layout/hProcess4"/>
    <dgm:cxn modelId="{B57B06E3-414A-44FD-B320-6CCC1CF93ACA}" type="presParOf" srcId="{1D21B978-696C-4405-8278-51668634999D}" destId="{CD1B7E6B-EF3B-449B-B3B2-B7BD81844BAA}" srcOrd="3" destOrd="0" presId="urn:microsoft.com/office/officeart/2005/8/layout/hProcess4"/>
    <dgm:cxn modelId="{F5EBFF41-0C01-43F7-B1B2-D6429D5BF285}" type="presParOf" srcId="{1D21B978-696C-4405-8278-51668634999D}" destId="{97877B1A-A2AC-461F-8D1F-C1EF7D989293}" srcOrd="4" destOrd="0" presId="urn:microsoft.com/office/officeart/2005/8/layout/hProcess4"/>
    <dgm:cxn modelId="{141DC0B1-812E-4384-9985-D9DBE40E4867}" type="presParOf" srcId="{97877B1A-A2AC-461F-8D1F-C1EF7D989293}" destId="{550CE67E-90BB-4A39-8122-BBE4F24DB6D5}" srcOrd="0" destOrd="0" presId="urn:microsoft.com/office/officeart/2005/8/layout/hProcess4"/>
    <dgm:cxn modelId="{B7C54A82-E7D9-4DAE-BDE2-9BC72FB741D5}" type="presParOf" srcId="{97877B1A-A2AC-461F-8D1F-C1EF7D989293}" destId="{168411A8-6E21-4C09-A97D-5CBC920F5434}" srcOrd="1" destOrd="0" presId="urn:microsoft.com/office/officeart/2005/8/layout/hProcess4"/>
    <dgm:cxn modelId="{33787AFD-7F9D-4810-BAB3-F53931E51C93}" type="presParOf" srcId="{97877B1A-A2AC-461F-8D1F-C1EF7D989293}" destId="{BC7CFE8E-8ACC-49F0-A686-A0890FF90120}" srcOrd="2" destOrd="0" presId="urn:microsoft.com/office/officeart/2005/8/layout/hProcess4"/>
    <dgm:cxn modelId="{618EC936-A0DD-4E39-94C9-E15BA6486D64}" type="presParOf" srcId="{97877B1A-A2AC-461F-8D1F-C1EF7D989293}" destId="{CDA28210-5843-4F0C-BE38-7D422F465332}" srcOrd="3" destOrd="0" presId="urn:microsoft.com/office/officeart/2005/8/layout/hProcess4"/>
    <dgm:cxn modelId="{56E617C5-C00B-453E-BDA4-934E5ECA683E}" type="presParOf" srcId="{97877B1A-A2AC-461F-8D1F-C1EF7D989293}" destId="{1382204A-8E70-4D9B-B095-30E637C70750}" srcOrd="4" destOrd="0" presId="urn:microsoft.com/office/officeart/2005/8/layout/hProcess4"/>
    <dgm:cxn modelId="{914DE4D2-B92D-40EF-9248-2283F1129F6C}" type="presParOf" srcId="{1D21B978-696C-4405-8278-51668634999D}" destId="{EF8E44E2-AE3C-4017-AAC0-682FFC894CED}" srcOrd="5" destOrd="0" presId="urn:microsoft.com/office/officeart/2005/8/layout/hProcess4"/>
    <dgm:cxn modelId="{22453C3F-2938-482F-8448-98A50484C3D4}" type="presParOf" srcId="{1D21B978-696C-4405-8278-51668634999D}" destId="{2E6A3EEC-3540-413B-B164-982199C9FD3F}" srcOrd="6" destOrd="0" presId="urn:microsoft.com/office/officeart/2005/8/layout/hProcess4"/>
    <dgm:cxn modelId="{52360B79-CA0A-4662-B075-BA732090783F}" type="presParOf" srcId="{2E6A3EEC-3540-413B-B164-982199C9FD3F}" destId="{1CD61486-8891-4735-9A53-308303B33095}" srcOrd="0" destOrd="0" presId="urn:microsoft.com/office/officeart/2005/8/layout/hProcess4"/>
    <dgm:cxn modelId="{BE27719B-D3C1-4B71-A731-6827526F27B2}" type="presParOf" srcId="{2E6A3EEC-3540-413B-B164-982199C9FD3F}" destId="{BE5268D7-237F-4CDE-8F56-44F60C24A932}" srcOrd="1" destOrd="0" presId="urn:microsoft.com/office/officeart/2005/8/layout/hProcess4"/>
    <dgm:cxn modelId="{8C2E3D86-2A91-4F9C-899A-C4DD4B2842A4}" type="presParOf" srcId="{2E6A3EEC-3540-413B-B164-982199C9FD3F}" destId="{F4968F3B-AA4D-45FE-9018-8539137B4AFB}" srcOrd="2" destOrd="0" presId="urn:microsoft.com/office/officeart/2005/8/layout/hProcess4"/>
    <dgm:cxn modelId="{AC96EFB5-162F-4349-AF42-BB1680178600}" type="presParOf" srcId="{2E6A3EEC-3540-413B-B164-982199C9FD3F}" destId="{EDA1F6CD-A2F4-4C64-8AEC-2CC0E863F943}" srcOrd="3" destOrd="0" presId="urn:microsoft.com/office/officeart/2005/8/layout/hProcess4"/>
    <dgm:cxn modelId="{A8461C52-C817-4229-B9E3-5A619F266630}" type="presParOf" srcId="{2E6A3EEC-3540-413B-B164-982199C9FD3F}" destId="{3779F3DA-6268-4036-A23E-A7810AF91EE4}" srcOrd="4" destOrd="0" presId="urn:microsoft.com/office/officeart/2005/8/layout/hProcess4"/>
    <dgm:cxn modelId="{BBFD9F1F-49D0-478C-BEA2-1C20AB3C151E}" type="presParOf" srcId="{1D21B978-696C-4405-8278-51668634999D}" destId="{89A10A99-3B99-4720-B86F-DBDC7EF50E18}" srcOrd="7" destOrd="0" presId="urn:microsoft.com/office/officeart/2005/8/layout/hProcess4"/>
    <dgm:cxn modelId="{CDB21F52-1854-49EA-AFA6-A6D4C81A4E18}" type="presParOf" srcId="{1D21B978-696C-4405-8278-51668634999D}" destId="{CCBB1F13-9344-400C-B7A1-6FCBCDD8C3E0}" srcOrd="8" destOrd="0" presId="urn:microsoft.com/office/officeart/2005/8/layout/hProcess4"/>
    <dgm:cxn modelId="{2D2B1B21-E517-4692-90E5-5B81DD294BF1}" type="presParOf" srcId="{CCBB1F13-9344-400C-B7A1-6FCBCDD8C3E0}" destId="{387C7D92-7B45-436B-AA31-D01631221ABD}" srcOrd="0" destOrd="0" presId="urn:microsoft.com/office/officeart/2005/8/layout/hProcess4"/>
    <dgm:cxn modelId="{E25C75D5-2DE3-42BF-AB7B-1C6DC1E1F77D}" type="presParOf" srcId="{CCBB1F13-9344-400C-B7A1-6FCBCDD8C3E0}" destId="{C6F3C412-8ECC-42EA-AA17-49A2EAD55DCD}" srcOrd="1" destOrd="0" presId="urn:microsoft.com/office/officeart/2005/8/layout/hProcess4"/>
    <dgm:cxn modelId="{C862B9E2-C5DC-47AE-89D4-175DB82287D0}" type="presParOf" srcId="{CCBB1F13-9344-400C-B7A1-6FCBCDD8C3E0}" destId="{DE6650D8-74A9-4D16-A89F-0A5D4BC474AF}" srcOrd="2" destOrd="0" presId="urn:microsoft.com/office/officeart/2005/8/layout/hProcess4"/>
    <dgm:cxn modelId="{8242C0AE-1873-45A0-813D-B25BD36BEB35}" type="presParOf" srcId="{CCBB1F13-9344-400C-B7A1-6FCBCDD8C3E0}" destId="{F0D57C38-3FCB-4A97-B726-21B638BEEC41}" srcOrd="3" destOrd="0" presId="urn:microsoft.com/office/officeart/2005/8/layout/hProcess4"/>
    <dgm:cxn modelId="{4A5E1131-87AB-4C34-B44C-2288558A5205}" type="presParOf" srcId="{CCBB1F13-9344-400C-B7A1-6FCBCDD8C3E0}" destId="{593FF15F-5DB2-48FC-8AA5-B596051001B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B0DE2-C06D-44F5-A5BA-F507D875B1F0}"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en-PH"/>
        </a:p>
      </dgm:t>
    </dgm:pt>
    <dgm:pt modelId="{5DCA10A6-E919-43F0-B186-614BB31106AE}">
      <dgm:prSet phldrT="[Text]"/>
      <dgm:spPr/>
      <dgm:t>
        <a:bodyPr/>
        <a:lstStyle/>
        <a:p>
          <a:r>
            <a:rPr lang="en-PH" dirty="0" smtClean="0"/>
            <a:t>WGPD Terms of Reference</a:t>
          </a:r>
          <a:endParaRPr lang="en-PH" dirty="0"/>
        </a:p>
      </dgm:t>
    </dgm:pt>
    <dgm:pt modelId="{53B49114-69DE-40E5-A32B-DE4DD6A1DBA3}" type="parTrans" cxnId="{A64647E2-2DEA-40B6-8386-2FF772A67911}">
      <dgm:prSet/>
      <dgm:spPr/>
      <dgm:t>
        <a:bodyPr/>
        <a:lstStyle/>
        <a:p>
          <a:endParaRPr lang="en-PH"/>
        </a:p>
      </dgm:t>
    </dgm:pt>
    <dgm:pt modelId="{49054B65-51C9-4724-8570-7FE31C44C72A}" type="sibTrans" cxnId="{A64647E2-2DEA-40B6-8386-2FF772A67911}">
      <dgm:prSet/>
      <dgm:spPr/>
      <dgm:t>
        <a:bodyPr/>
        <a:lstStyle/>
        <a:p>
          <a:endParaRPr lang="en-PH"/>
        </a:p>
      </dgm:t>
    </dgm:pt>
    <dgm:pt modelId="{0BDF390B-856B-49EF-83BF-9FDF12968478}">
      <dgm:prSet phldrT="[Text]"/>
      <dgm:spPr/>
      <dgm:t>
        <a:bodyPr/>
        <a:lstStyle/>
        <a:p>
          <a:r>
            <a:rPr lang="en-PH" dirty="0" smtClean="0"/>
            <a:t>WGPD Strategic Plan 2007-2016</a:t>
          </a:r>
          <a:endParaRPr lang="en-PH" dirty="0"/>
        </a:p>
      </dgm:t>
    </dgm:pt>
    <dgm:pt modelId="{F22A5895-9B95-4584-A8B6-9E780663E69B}" type="parTrans" cxnId="{73E0BCF8-4B32-48A7-9BB5-E6575284F414}">
      <dgm:prSet/>
      <dgm:spPr/>
      <dgm:t>
        <a:bodyPr/>
        <a:lstStyle/>
        <a:p>
          <a:endParaRPr lang="en-PH"/>
        </a:p>
      </dgm:t>
    </dgm:pt>
    <dgm:pt modelId="{0051738F-6CC4-4DB2-8C00-302FB7B2C34F}" type="sibTrans" cxnId="{73E0BCF8-4B32-48A7-9BB5-E6575284F414}">
      <dgm:prSet/>
      <dgm:spPr/>
      <dgm:t>
        <a:bodyPr/>
        <a:lstStyle/>
        <a:p>
          <a:endParaRPr lang="en-PH"/>
        </a:p>
      </dgm:t>
    </dgm:pt>
    <dgm:pt modelId="{FF0F4EFD-F763-4915-A8EB-FFC4CE0B5C58}">
      <dgm:prSet phldrT="[Text]"/>
      <dgm:spPr/>
      <dgm:t>
        <a:bodyPr/>
        <a:lstStyle/>
        <a:p>
          <a:r>
            <a:rPr lang="en-PH" dirty="0" smtClean="0"/>
            <a:t>Handbook for Meetings of the INTOSAI WGPD</a:t>
          </a:r>
          <a:endParaRPr lang="en-PH" dirty="0"/>
        </a:p>
      </dgm:t>
    </dgm:pt>
    <dgm:pt modelId="{97E28F9F-6264-4CE2-8BEA-BFA16A38614B}" type="parTrans" cxnId="{37FD76BD-1A1A-42BF-AC9E-700C8DD6C1CA}">
      <dgm:prSet/>
      <dgm:spPr/>
      <dgm:t>
        <a:bodyPr/>
        <a:lstStyle/>
        <a:p>
          <a:endParaRPr lang="en-PH"/>
        </a:p>
      </dgm:t>
    </dgm:pt>
    <dgm:pt modelId="{79A59818-6EEE-4014-B9FD-F073A57A9971}" type="sibTrans" cxnId="{37FD76BD-1A1A-42BF-AC9E-700C8DD6C1CA}">
      <dgm:prSet/>
      <dgm:spPr/>
      <dgm:t>
        <a:bodyPr/>
        <a:lstStyle/>
        <a:p>
          <a:endParaRPr lang="en-PH"/>
        </a:p>
      </dgm:t>
    </dgm:pt>
    <dgm:pt modelId="{EF7BE228-D687-4486-93F4-6083D9A8450A}">
      <dgm:prSet/>
      <dgm:spPr/>
      <dgm:t>
        <a:bodyPr/>
        <a:lstStyle/>
        <a:p>
          <a:r>
            <a:rPr lang="en-PH" dirty="0" smtClean="0"/>
            <a:t>WGPD Draft Work Plan 2017-2022</a:t>
          </a:r>
          <a:endParaRPr lang="en-PH" dirty="0"/>
        </a:p>
      </dgm:t>
    </dgm:pt>
    <dgm:pt modelId="{4039266C-12F9-4AEF-BD6F-725D19049261}" type="parTrans" cxnId="{F996642E-AFEA-4256-81BE-17C5C66F025F}">
      <dgm:prSet/>
      <dgm:spPr/>
      <dgm:t>
        <a:bodyPr/>
        <a:lstStyle/>
        <a:p>
          <a:endParaRPr lang="en-PH"/>
        </a:p>
      </dgm:t>
    </dgm:pt>
    <dgm:pt modelId="{99A8E13A-C315-44DC-991B-BA8C5889CB9B}" type="sibTrans" cxnId="{F996642E-AFEA-4256-81BE-17C5C66F025F}">
      <dgm:prSet/>
      <dgm:spPr/>
      <dgm:t>
        <a:bodyPr/>
        <a:lstStyle/>
        <a:p>
          <a:endParaRPr lang="en-PH"/>
        </a:p>
      </dgm:t>
    </dgm:pt>
    <dgm:pt modelId="{126459FD-6467-4AF1-A8DA-A861322B454E}">
      <dgm:prSet/>
      <dgm:spPr/>
      <dgm:t>
        <a:bodyPr/>
        <a:lstStyle/>
        <a:p>
          <a:r>
            <a:rPr lang="en-PH" dirty="0" smtClean="0"/>
            <a:t>WGPD Site Map</a:t>
          </a:r>
          <a:endParaRPr lang="en-PH" dirty="0"/>
        </a:p>
      </dgm:t>
    </dgm:pt>
    <dgm:pt modelId="{69C5CE97-B88D-4EF4-8700-297B7A95F4BD}" type="parTrans" cxnId="{D8561491-3688-4F6B-B10A-106D6C42BF3C}">
      <dgm:prSet/>
      <dgm:spPr/>
      <dgm:t>
        <a:bodyPr/>
        <a:lstStyle/>
        <a:p>
          <a:endParaRPr lang="en-PH"/>
        </a:p>
      </dgm:t>
    </dgm:pt>
    <dgm:pt modelId="{ABC74368-5DCF-48C8-9641-7D8E71BE784B}" type="sibTrans" cxnId="{D8561491-3688-4F6B-B10A-106D6C42BF3C}">
      <dgm:prSet/>
      <dgm:spPr/>
      <dgm:t>
        <a:bodyPr/>
        <a:lstStyle/>
        <a:p>
          <a:endParaRPr lang="en-PH"/>
        </a:p>
      </dgm:t>
    </dgm:pt>
    <dgm:pt modelId="{EC56ABD2-BFCD-46A5-B1C3-A6F4E38FCA14}" type="pres">
      <dgm:prSet presAssocID="{F21B0DE2-C06D-44F5-A5BA-F507D875B1F0}" presName="Name0" presStyleCnt="0">
        <dgm:presLayoutVars>
          <dgm:chMax val="7"/>
          <dgm:chPref val="7"/>
          <dgm:dir/>
        </dgm:presLayoutVars>
      </dgm:prSet>
      <dgm:spPr/>
      <dgm:t>
        <a:bodyPr/>
        <a:lstStyle/>
        <a:p>
          <a:endParaRPr lang="en-PH"/>
        </a:p>
      </dgm:t>
    </dgm:pt>
    <dgm:pt modelId="{F671EE98-1B72-4080-B458-EC931F7031AA}" type="pres">
      <dgm:prSet presAssocID="{F21B0DE2-C06D-44F5-A5BA-F507D875B1F0}" presName="Name1" presStyleCnt="0"/>
      <dgm:spPr/>
    </dgm:pt>
    <dgm:pt modelId="{40F044A8-3691-4A7F-BA0E-E692FFF06645}" type="pres">
      <dgm:prSet presAssocID="{F21B0DE2-C06D-44F5-A5BA-F507D875B1F0}" presName="cycle" presStyleCnt="0"/>
      <dgm:spPr/>
    </dgm:pt>
    <dgm:pt modelId="{D5774672-D9A0-4A33-8F14-7712A9B8F784}" type="pres">
      <dgm:prSet presAssocID="{F21B0DE2-C06D-44F5-A5BA-F507D875B1F0}" presName="srcNode" presStyleLbl="node1" presStyleIdx="0" presStyleCnt="5"/>
      <dgm:spPr/>
    </dgm:pt>
    <dgm:pt modelId="{03F99D52-B166-4F46-AED0-6E219FCAC450}" type="pres">
      <dgm:prSet presAssocID="{F21B0DE2-C06D-44F5-A5BA-F507D875B1F0}" presName="conn" presStyleLbl="parChTrans1D2" presStyleIdx="0" presStyleCnt="1"/>
      <dgm:spPr/>
      <dgm:t>
        <a:bodyPr/>
        <a:lstStyle/>
        <a:p>
          <a:endParaRPr lang="en-PH"/>
        </a:p>
      </dgm:t>
    </dgm:pt>
    <dgm:pt modelId="{55DF34A2-606A-4612-922E-920C52348950}" type="pres">
      <dgm:prSet presAssocID="{F21B0DE2-C06D-44F5-A5BA-F507D875B1F0}" presName="extraNode" presStyleLbl="node1" presStyleIdx="0" presStyleCnt="5"/>
      <dgm:spPr/>
    </dgm:pt>
    <dgm:pt modelId="{15BD9841-F958-4669-95BA-60C7645517E8}" type="pres">
      <dgm:prSet presAssocID="{F21B0DE2-C06D-44F5-A5BA-F507D875B1F0}" presName="dstNode" presStyleLbl="node1" presStyleIdx="0" presStyleCnt="5"/>
      <dgm:spPr/>
    </dgm:pt>
    <dgm:pt modelId="{9300A8C5-D4BF-4895-BCCF-B858DDA68C3F}" type="pres">
      <dgm:prSet presAssocID="{5DCA10A6-E919-43F0-B186-614BB31106AE}" presName="text_1" presStyleLbl="node1" presStyleIdx="0" presStyleCnt="5">
        <dgm:presLayoutVars>
          <dgm:bulletEnabled val="1"/>
        </dgm:presLayoutVars>
      </dgm:prSet>
      <dgm:spPr/>
      <dgm:t>
        <a:bodyPr/>
        <a:lstStyle/>
        <a:p>
          <a:endParaRPr lang="en-PH"/>
        </a:p>
      </dgm:t>
    </dgm:pt>
    <dgm:pt modelId="{79505CCE-7F1B-486F-BF12-965AF0DC3227}" type="pres">
      <dgm:prSet presAssocID="{5DCA10A6-E919-43F0-B186-614BB31106AE}" presName="accent_1" presStyleCnt="0"/>
      <dgm:spPr/>
    </dgm:pt>
    <dgm:pt modelId="{DA6A2B0D-F4DE-408C-B495-DB724BA7BBD6}" type="pres">
      <dgm:prSet presAssocID="{5DCA10A6-E919-43F0-B186-614BB31106AE}" presName="accentRepeatNode" presStyleLbl="solidFgAcc1" presStyleIdx="0" presStyleCnt="5"/>
      <dgm:spPr/>
    </dgm:pt>
    <dgm:pt modelId="{8276F66A-0F6F-4CA7-9CCD-B3F3A08A26A0}" type="pres">
      <dgm:prSet presAssocID="{0BDF390B-856B-49EF-83BF-9FDF12968478}" presName="text_2" presStyleLbl="node1" presStyleIdx="1" presStyleCnt="5">
        <dgm:presLayoutVars>
          <dgm:bulletEnabled val="1"/>
        </dgm:presLayoutVars>
      </dgm:prSet>
      <dgm:spPr/>
      <dgm:t>
        <a:bodyPr/>
        <a:lstStyle/>
        <a:p>
          <a:endParaRPr lang="en-PH"/>
        </a:p>
      </dgm:t>
    </dgm:pt>
    <dgm:pt modelId="{89DCE0C7-6D2A-43D5-8D32-D0951720E0B5}" type="pres">
      <dgm:prSet presAssocID="{0BDF390B-856B-49EF-83BF-9FDF12968478}" presName="accent_2" presStyleCnt="0"/>
      <dgm:spPr/>
    </dgm:pt>
    <dgm:pt modelId="{6FA93DED-4CEB-4BC2-9E8F-17BDACBB7DA5}" type="pres">
      <dgm:prSet presAssocID="{0BDF390B-856B-49EF-83BF-9FDF12968478}" presName="accentRepeatNode" presStyleLbl="solidFgAcc1" presStyleIdx="1" presStyleCnt="5"/>
      <dgm:spPr/>
    </dgm:pt>
    <dgm:pt modelId="{8BD54317-A21B-4CBE-8F8D-24BCE480335B}" type="pres">
      <dgm:prSet presAssocID="{EF7BE228-D687-4486-93F4-6083D9A8450A}" presName="text_3" presStyleLbl="node1" presStyleIdx="2" presStyleCnt="5">
        <dgm:presLayoutVars>
          <dgm:bulletEnabled val="1"/>
        </dgm:presLayoutVars>
      </dgm:prSet>
      <dgm:spPr/>
      <dgm:t>
        <a:bodyPr/>
        <a:lstStyle/>
        <a:p>
          <a:endParaRPr lang="en-PH"/>
        </a:p>
      </dgm:t>
    </dgm:pt>
    <dgm:pt modelId="{69799AA3-6015-4061-9323-F5537EFF2C50}" type="pres">
      <dgm:prSet presAssocID="{EF7BE228-D687-4486-93F4-6083D9A8450A}" presName="accent_3" presStyleCnt="0"/>
      <dgm:spPr/>
    </dgm:pt>
    <dgm:pt modelId="{A0B69127-0805-4A47-A0AC-738AB647FF99}" type="pres">
      <dgm:prSet presAssocID="{EF7BE228-D687-4486-93F4-6083D9A8450A}" presName="accentRepeatNode" presStyleLbl="solidFgAcc1" presStyleIdx="2" presStyleCnt="5"/>
      <dgm:spPr/>
    </dgm:pt>
    <dgm:pt modelId="{82763822-0940-42B7-A2EB-319AADE6F681}" type="pres">
      <dgm:prSet presAssocID="{FF0F4EFD-F763-4915-A8EB-FFC4CE0B5C58}" presName="text_4" presStyleLbl="node1" presStyleIdx="3" presStyleCnt="5">
        <dgm:presLayoutVars>
          <dgm:bulletEnabled val="1"/>
        </dgm:presLayoutVars>
      </dgm:prSet>
      <dgm:spPr/>
      <dgm:t>
        <a:bodyPr/>
        <a:lstStyle/>
        <a:p>
          <a:endParaRPr lang="en-PH"/>
        </a:p>
      </dgm:t>
    </dgm:pt>
    <dgm:pt modelId="{8637A545-D3CE-447C-BA65-EDAB7445957C}" type="pres">
      <dgm:prSet presAssocID="{FF0F4EFD-F763-4915-A8EB-FFC4CE0B5C58}" presName="accent_4" presStyleCnt="0"/>
      <dgm:spPr/>
    </dgm:pt>
    <dgm:pt modelId="{5D46FC21-5580-4075-A07E-67DC11D67C8C}" type="pres">
      <dgm:prSet presAssocID="{FF0F4EFD-F763-4915-A8EB-FFC4CE0B5C58}" presName="accentRepeatNode" presStyleLbl="solidFgAcc1" presStyleIdx="3" presStyleCnt="5"/>
      <dgm:spPr/>
    </dgm:pt>
    <dgm:pt modelId="{3AAD01F8-D2D2-4367-B374-7FAF02AFE309}" type="pres">
      <dgm:prSet presAssocID="{126459FD-6467-4AF1-A8DA-A861322B454E}" presName="text_5" presStyleLbl="node1" presStyleIdx="4" presStyleCnt="5">
        <dgm:presLayoutVars>
          <dgm:bulletEnabled val="1"/>
        </dgm:presLayoutVars>
      </dgm:prSet>
      <dgm:spPr/>
      <dgm:t>
        <a:bodyPr/>
        <a:lstStyle/>
        <a:p>
          <a:endParaRPr lang="en-PH"/>
        </a:p>
      </dgm:t>
    </dgm:pt>
    <dgm:pt modelId="{D2E30E66-AD77-42AD-975F-1806DD5334A4}" type="pres">
      <dgm:prSet presAssocID="{126459FD-6467-4AF1-A8DA-A861322B454E}" presName="accent_5" presStyleCnt="0"/>
      <dgm:spPr/>
    </dgm:pt>
    <dgm:pt modelId="{583CB7B3-F833-4630-86F6-2FD113064F87}" type="pres">
      <dgm:prSet presAssocID="{126459FD-6467-4AF1-A8DA-A861322B454E}" presName="accentRepeatNode" presStyleLbl="solidFgAcc1" presStyleIdx="4" presStyleCnt="5"/>
      <dgm:spPr/>
    </dgm:pt>
  </dgm:ptLst>
  <dgm:cxnLst>
    <dgm:cxn modelId="{E2AC84B5-0D53-43E3-9A92-E1D166AE7ADC}" type="presOf" srcId="{5DCA10A6-E919-43F0-B186-614BB31106AE}" destId="{9300A8C5-D4BF-4895-BCCF-B858DDA68C3F}" srcOrd="0" destOrd="0" presId="urn:microsoft.com/office/officeart/2008/layout/VerticalCurvedList"/>
    <dgm:cxn modelId="{F996642E-AFEA-4256-81BE-17C5C66F025F}" srcId="{F21B0DE2-C06D-44F5-A5BA-F507D875B1F0}" destId="{EF7BE228-D687-4486-93F4-6083D9A8450A}" srcOrd="2" destOrd="0" parTransId="{4039266C-12F9-4AEF-BD6F-725D19049261}" sibTransId="{99A8E13A-C315-44DC-991B-BA8C5889CB9B}"/>
    <dgm:cxn modelId="{37FD76BD-1A1A-42BF-AC9E-700C8DD6C1CA}" srcId="{F21B0DE2-C06D-44F5-A5BA-F507D875B1F0}" destId="{FF0F4EFD-F763-4915-A8EB-FFC4CE0B5C58}" srcOrd="3" destOrd="0" parTransId="{97E28F9F-6264-4CE2-8BEA-BFA16A38614B}" sibTransId="{79A59818-6EEE-4014-B9FD-F073A57A9971}"/>
    <dgm:cxn modelId="{2057BCCF-46EB-47EC-A25E-39254FFBFBC3}" type="presOf" srcId="{F21B0DE2-C06D-44F5-A5BA-F507D875B1F0}" destId="{EC56ABD2-BFCD-46A5-B1C3-A6F4E38FCA14}" srcOrd="0" destOrd="0" presId="urn:microsoft.com/office/officeart/2008/layout/VerticalCurvedList"/>
    <dgm:cxn modelId="{D8561491-3688-4F6B-B10A-106D6C42BF3C}" srcId="{F21B0DE2-C06D-44F5-A5BA-F507D875B1F0}" destId="{126459FD-6467-4AF1-A8DA-A861322B454E}" srcOrd="4" destOrd="0" parTransId="{69C5CE97-B88D-4EF4-8700-297B7A95F4BD}" sibTransId="{ABC74368-5DCF-48C8-9641-7D8E71BE784B}"/>
    <dgm:cxn modelId="{49194198-27DE-4291-876E-E6F4759FDA1A}" type="presOf" srcId="{49054B65-51C9-4724-8570-7FE31C44C72A}" destId="{03F99D52-B166-4F46-AED0-6E219FCAC450}" srcOrd="0" destOrd="0" presId="urn:microsoft.com/office/officeart/2008/layout/VerticalCurvedList"/>
    <dgm:cxn modelId="{5048861E-EA6C-4774-99F0-94A3DF7B0B38}" type="presOf" srcId="{0BDF390B-856B-49EF-83BF-9FDF12968478}" destId="{8276F66A-0F6F-4CA7-9CCD-B3F3A08A26A0}" srcOrd="0" destOrd="0" presId="urn:microsoft.com/office/officeart/2008/layout/VerticalCurvedList"/>
    <dgm:cxn modelId="{FF21C905-D86D-4058-88A5-7A9A15534284}" type="presOf" srcId="{FF0F4EFD-F763-4915-A8EB-FFC4CE0B5C58}" destId="{82763822-0940-42B7-A2EB-319AADE6F681}" srcOrd="0" destOrd="0" presId="urn:microsoft.com/office/officeart/2008/layout/VerticalCurvedList"/>
    <dgm:cxn modelId="{73E0BCF8-4B32-48A7-9BB5-E6575284F414}" srcId="{F21B0DE2-C06D-44F5-A5BA-F507D875B1F0}" destId="{0BDF390B-856B-49EF-83BF-9FDF12968478}" srcOrd="1" destOrd="0" parTransId="{F22A5895-9B95-4584-A8B6-9E780663E69B}" sibTransId="{0051738F-6CC4-4DB2-8C00-302FB7B2C34F}"/>
    <dgm:cxn modelId="{A64647E2-2DEA-40B6-8386-2FF772A67911}" srcId="{F21B0DE2-C06D-44F5-A5BA-F507D875B1F0}" destId="{5DCA10A6-E919-43F0-B186-614BB31106AE}" srcOrd="0" destOrd="0" parTransId="{53B49114-69DE-40E5-A32B-DE4DD6A1DBA3}" sibTransId="{49054B65-51C9-4724-8570-7FE31C44C72A}"/>
    <dgm:cxn modelId="{6246D73E-644F-4D57-A01D-E5C515BC6D32}" type="presOf" srcId="{EF7BE228-D687-4486-93F4-6083D9A8450A}" destId="{8BD54317-A21B-4CBE-8F8D-24BCE480335B}" srcOrd="0" destOrd="0" presId="urn:microsoft.com/office/officeart/2008/layout/VerticalCurvedList"/>
    <dgm:cxn modelId="{456A111E-9099-4BD6-94BF-405D66DACA6A}" type="presOf" srcId="{126459FD-6467-4AF1-A8DA-A861322B454E}" destId="{3AAD01F8-D2D2-4367-B374-7FAF02AFE309}" srcOrd="0" destOrd="0" presId="urn:microsoft.com/office/officeart/2008/layout/VerticalCurvedList"/>
    <dgm:cxn modelId="{3B3993FD-F678-41E0-93C0-76A180B98219}" type="presParOf" srcId="{EC56ABD2-BFCD-46A5-B1C3-A6F4E38FCA14}" destId="{F671EE98-1B72-4080-B458-EC931F7031AA}" srcOrd="0" destOrd="0" presId="urn:microsoft.com/office/officeart/2008/layout/VerticalCurvedList"/>
    <dgm:cxn modelId="{AA05E136-019C-4353-BB81-A2F7C5CD5CFA}" type="presParOf" srcId="{F671EE98-1B72-4080-B458-EC931F7031AA}" destId="{40F044A8-3691-4A7F-BA0E-E692FFF06645}" srcOrd="0" destOrd="0" presId="urn:microsoft.com/office/officeart/2008/layout/VerticalCurvedList"/>
    <dgm:cxn modelId="{49C79A46-5F06-4A81-94AB-AC9DA40BEB36}" type="presParOf" srcId="{40F044A8-3691-4A7F-BA0E-E692FFF06645}" destId="{D5774672-D9A0-4A33-8F14-7712A9B8F784}" srcOrd="0" destOrd="0" presId="urn:microsoft.com/office/officeart/2008/layout/VerticalCurvedList"/>
    <dgm:cxn modelId="{F3E20310-C54D-4039-9184-FAF910CDEE2F}" type="presParOf" srcId="{40F044A8-3691-4A7F-BA0E-E692FFF06645}" destId="{03F99D52-B166-4F46-AED0-6E219FCAC450}" srcOrd="1" destOrd="0" presId="urn:microsoft.com/office/officeart/2008/layout/VerticalCurvedList"/>
    <dgm:cxn modelId="{609DF37C-BE66-4F42-A1C3-9C359A10C099}" type="presParOf" srcId="{40F044A8-3691-4A7F-BA0E-E692FFF06645}" destId="{55DF34A2-606A-4612-922E-920C52348950}" srcOrd="2" destOrd="0" presId="urn:microsoft.com/office/officeart/2008/layout/VerticalCurvedList"/>
    <dgm:cxn modelId="{1F4F9C98-F380-455E-BD87-5650E86EB0B6}" type="presParOf" srcId="{40F044A8-3691-4A7F-BA0E-E692FFF06645}" destId="{15BD9841-F958-4669-95BA-60C7645517E8}" srcOrd="3" destOrd="0" presId="urn:microsoft.com/office/officeart/2008/layout/VerticalCurvedList"/>
    <dgm:cxn modelId="{36041A9D-3C93-48B3-A4C7-93E679CA8986}" type="presParOf" srcId="{F671EE98-1B72-4080-B458-EC931F7031AA}" destId="{9300A8C5-D4BF-4895-BCCF-B858DDA68C3F}" srcOrd="1" destOrd="0" presId="urn:microsoft.com/office/officeart/2008/layout/VerticalCurvedList"/>
    <dgm:cxn modelId="{C740C32A-FD18-4698-81FA-143F146AA7A8}" type="presParOf" srcId="{F671EE98-1B72-4080-B458-EC931F7031AA}" destId="{79505CCE-7F1B-486F-BF12-965AF0DC3227}" srcOrd="2" destOrd="0" presId="urn:microsoft.com/office/officeart/2008/layout/VerticalCurvedList"/>
    <dgm:cxn modelId="{4A884C44-DCD1-4DA4-BA8E-476E3C1BDEEC}" type="presParOf" srcId="{79505CCE-7F1B-486F-BF12-965AF0DC3227}" destId="{DA6A2B0D-F4DE-408C-B495-DB724BA7BBD6}" srcOrd="0" destOrd="0" presId="urn:microsoft.com/office/officeart/2008/layout/VerticalCurvedList"/>
    <dgm:cxn modelId="{3A9D7116-5882-496F-B5C3-EA14590A37C6}" type="presParOf" srcId="{F671EE98-1B72-4080-B458-EC931F7031AA}" destId="{8276F66A-0F6F-4CA7-9CCD-B3F3A08A26A0}" srcOrd="3" destOrd="0" presId="urn:microsoft.com/office/officeart/2008/layout/VerticalCurvedList"/>
    <dgm:cxn modelId="{6D58C4B8-583C-4F42-83F0-27558EDB62D4}" type="presParOf" srcId="{F671EE98-1B72-4080-B458-EC931F7031AA}" destId="{89DCE0C7-6D2A-43D5-8D32-D0951720E0B5}" srcOrd="4" destOrd="0" presId="urn:microsoft.com/office/officeart/2008/layout/VerticalCurvedList"/>
    <dgm:cxn modelId="{0421FBEB-16ED-44AD-85DC-12D479EB85CF}" type="presParOf" srcId="{89DCE0C7-6D2A-43D5-8D32-D0951720E0B5}" destId="{6FA93DED-4CEB-4BC2-9E8F-17BDACBB7DA5}" srcOrd="0" destOrd="0" presId="urn:microsoft.com/office/officeart/2008/layout/VerticalCurvedList"/>
    <dgm:cxn modelId="{CAD7C78D-D431-4FA4-9E10-904D5204063E}" type="presParOf" srcId="{F671EE98-1B72-4080-B458-EC931F7031AA}" destId="{8BD54317-A21B-4CBE-8F8D-24BCE480335B}" srcOrd="5" destOrd="0" presId="urn:microsoft.com/office/officeart/2008/layout/VerticalCurvedList"/>
    <dgm:cxn modelId="{A07E6312-9CC9-44EE-BFE9-ED5EC66D273A}" type="presParOf" srcId="{F671EE98-1B72-4080-B458-EC931F7031AA}" destId="{69799AA3-6015-4061-9323-F5537EFF2C50}" srcOrd="6" destOrd="0" presId="urn:microsoft.com/office/officeart/2008/layout/VerticalCurvedList"/>
    <dgm:cxn modelId="{BEA4E951-D534-456B-AF63-1C655BC95744}" type="presParOf" srcId="{69799AA3-6015-4061-9323-F5537EFF2C50}" destId="{A0B69127-0805-4A47-A0AC-738AB647FF99}" srcOrd="0" destOrd="0" presId="urn:microsoft.com/office/officeart/2008/layout/VerticalCurvedList"/>
    <dgm:cxn modelId="{A4B7A084-AD19-4117-8621-EEEBF5E0ABB4}" type="presParOf" srcId="{F671EE98-1B72-4080-B458-EC931F7031AA}" destId="{82763822-0940-42B7-A2EB-319AADE6F681}" srcOrd="7" destOrd="0" presId="urn:microsoft.com/office/officeart/2008/layout/VerticalCurvedList"/>
    <dgm:cxn modelId="{F98C59F0-074A-447B-A08A-2587E450CE4F}" type="presParOf" srcId="{F671EE98-1B72-4080-B458-EC931F7031AA}" destId="{8637A545-D3CE-447C-BA65-EDAB7445957C}" srcOrd="8" destOrd="0" presId="urn:microsoft.com/office/officeart/2008/layout/VerticalCurvedList"/>
    <dgm:cxn modelId="{DA08B5F0-280D-4EB9-AAD1-0BBA28ACFEEE}" type="presParOf" srcId="{8637A545-D3CE-447C-BA65-EDAB7445957C}" destId="{5D46FC21-5580-4075-A07E-67DC11D67C8C}" srcOrd="0" destOrd="0" presId="urn:microsoft.com/office/officeart/2008/layout/VerticalCurvedList"/>
    <dgm:cxn modelId="{8CE58EE3-00E6-41EF-9743-A2985254BA39}" type="presParOf" srcId="{F671EE98-1B72-4080-B458-EC931F7031AA}" destId="{3AAD01F8-D2D2-4367-B374-7FAF02AFE309}" srcOrd="9" destOrd="0" presId="urn:microsoft.com/office/officeart/2008/layout/VerticalCurvedList"/>
    <dgm:cxn modelId="{29C6CC40-30F9-4CBB-9F21-00B55D2C25F9}" type="presParOf" srcId="{F671EE98-1B72-4080-B458-EC931F7031AA}" destId="{D2E30E66-AD77-42AD-975F-1806DD5334A4}" srcOrd="10" destOrd="0" presId="urn:microsoft.com/office/officeart/2008/layout/VerticalCurvedList"/>
    <dgm:cxn modelId="{2A86174D-621D-45AD-AD99-02369130B800}" type="presParOf" srcId="{D2E30E66-AD77-42AD-975F-1806DD5334A4}" destId="{583CB7B3-F833-4630-86F6-2FD113064F8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9F6F91-1B0C-49D0-85D8-0D10E09D956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PH"/>
        </a:p>
      </dgm:t>
    </dgm:pt>
    <dgm:pt modelId="{EB9C2D28-7CBF-44E7-A93A-57607BFEB467}">
      <dgm:prSet phldrT="[Text]"/>
      <dgm:spPr/>
      <dgm:t>
        <a:bodyPr/>
        <a:lstStyle/>
        <a:p>
          <a:r>
            <a:rPr lang="en-PH" dirty="0" smtClean="0"/>
            <a:t>Dissemination of the Draft Work Plan to SAI members for comment and suggestions</a:t>
          </a:r>
          <a:endParaRPr lang="en-PH" dirty="0"/>
        </a:p>
      </dgm:t>
    </dgm:pt>
    <dgm:pt modelId="{8FF7E235-92A9-4099-A005-FCFE9093992E}" type="parTrans" cxnId="{C70A19E5-5DF8-41DA-944C-498FF2B16F49}">
      <dgm:prSet/>
      <dgm:spPr/>
      <dgm:t>
        <a:bodyPr/>
        <a:lstStyle/>
        <a:p>
          <a:endParaRPr lang="en-PH"/>
        </a:p>
      </dgm:t>
    </dgm:pt>
    <dgm:pt modelId="{4D08B314-CCD3-4EC0-9D35-FEADAF611558}" type="sibTrans" cxnId="{C70A19E5-5DF8-41DA-944C-498FF2B16F49}">
      <dgm:prSet/>
      <dgm:spPr/>
      <dgm:t>
        <a:bodyPr/>
        <a:lstStyle/>
        <a:p>
          <a:endParaRPr lang="en-PH"/>
        </a:p>
      </dgm:t>
    </dgm:pt>
    <dgm:pt modelId="{EF35950E-7D0C-4CBB-87FA-2DC6A708F827}">
      <dgm:prSet phldrT="[Text]"/>
      <dgm:spPr/>
      <dgm:t>
        <a:bodyPr/>
        <a:lstStyle/>
        <a:p>
          <a:r>
            <a:rPr lang="en-PH" dirty="0" smtClean="0"/>
            <a:t>Survey to identify the Project Task Teams for Project 2.9 of the IFPP on the Harmonization of ISSAIs on Public Debt with ISSAI 100</a:t>
          </a:r>
          <a:endParaRPr lang="en-PH" dirty="0"/>
        </a:p>
      </dgm:t>
    </dgm:pt>
    <dgm:pt modelId="{B9CBD8DC-B169-4DF3-A10A-0E5B1CD89847}" type="parTrans" cxnId="{D96A5A1F-3847-4A03-A65A-35C36556F9D4}">
      <dgm:prSet/>
      <dgm:spPr/>
      <dgm:t>
        <a:bodyPr/>
        <a:lstStyle/>
        <a:p>
          <a:endParaRPr lang="en-PH"/>
        </a:p>
      </dgm:t>
    </dgm:pt>
    <dgm:pt modelId="{CB3C0932-CD59-4298-8D3B-9FB62EA3D495}" type="sibTrans" cxnId="{D96A5A1F-3847-4A03-A65A-35C36556F9D4}">
      <dgm:prSet/>
      <dgm:spPr/>
      <dgm:t>
        <a:bodyPr/>
        <a:lstStyle/>
        <a:p>
          <a:endParaRPr lang="en-PH"/>
        </a:p>
      </dgm:t>
    </dgm:pt>
    <dgm:pt modelId="{E2B45A59-65BA-4D02-B43A-F38E50CE603C}">
      <dgm:prSet phldrT="[Text]"/>
      <dgm:spPr/>
      <dgm:t>
        <a:bodyPr/>
        <a:lstStyle/>
        <a:p>
          <a:r>
            <a:rPr lang="en-PH" dirty="0" smtClean="0"/>
            <a:t>Revision of the WGPD Strategic Plan 2017-2019 aligned with the KSC Work Plan 2017-2019 and IFPP Strategic Development Plan 2017-2019</a:t>
          </a:r>
          <a:endParaRPr lang="en-PH" dirty="0"/>
        </a:p>
      </dgm:t>
    </dgm:pt>
    <dgm:pt modelId="{543DF6EB-BBD9-4990-BB81-95DABB5068B4}" type="parTrans" cxnId="{4838943C-444F-4909-9034-D0CE94C9BEAA}">
      <dgm:prSet/>
      <dgm:spPr/>
      <dgm:t>
        <a:bodyPr/>
        <a:lstStyle/>
        <a:p>
          <a:endParaRPr lang="en-PH"/>
        </a:p>
      </dgm:t>
    </dgm:pt>
    <dgm:pt modelId="{999C9401-A8E3-4B15-A5F6-CD9EEA314730}" type="sibTrans" cxnId="{4838943C-444F-4909-9034-D0CE94C9BEAA}">
      <dgm:prSet/>
      <dgm:spPr/>
      <dgm:t>
        <a:bodyPr/>
        <a:lstStyle/>
        <a:p>
          <a:endParaRPr lang="en-PH"/>
        </a:p>
      </dgm:t>
    </dgm:pt>
    <dgm:pt modelId="{5A504850-0DEA-49B0-AB11-C3B69825CE9E}" type="pres">
      <dgm:prSet presAssocID="{C09F6F91-1B0C-49D0-85D8-0D10E09D956D}" presName="linear" presStyleCnt="0">
        <dgm:presLayoutVars>
          <dgm:dir/>
          <dgm:animLvl val="lvl"/>
          <dgm:resizeHandles val="exact"/>
        </dgm:presLayoutVars>
      </dgm:prSet>
      <dgm:spPr/>
      <dgm:t>
        <a:bodyPr/>
        <a:lstStyle/>
        <a:p>
          <a:endParaRPr lang="en-PH"/>
        </a:p>
      </dgm:t>
    </dgm:pt>
    <dgm:pt modelId="{58211DE4-1E81-4B96-9219-69F422B551C0}" type="pres">
      <dgm:prSet presAssocID="{EB9C2D28-7CBF-44E7-A93A-57607BFEB467}" presName="parentLin" presStyleCnt="0"/>
      <dgm:spPr/>
    </dgm:pt>
    <dgm:pt modelId="{B7CA38E7-7B29-4D6E-9A25-08F493BF2014}" type="pres">
      <dgm:prSet presAssocID="{EB9C2D28-7CBF-44E7-A93A-57607BFEB467}" presName="parentLeftMargin" presStyleLbl="node1" presStyleIdx="0" presStyleCnt="3"/>
      <dgm:spPr/>
      <dgm:t>
        <a:bodyPr/>
        <a:lstStyle/>
        <a:p>
          <a:endParaRPr lang="en-PH"/>
        </a:p>
      </dgm:t>
    </dgm:pt>
    <dgm:pt modelId="{6BF90BFD-1F94-4889-A443-0950D42B3163}" type="pres">
      <dgm:prSet presAssocID="{EB9C2D28-7CBF-44E7-A93A-57607BFEB467}" presName="parentText" presStyleLbl="node1" presStyleIdx="0" presStyleCnt="3" custScaleY="157813">
        <dgm:presLayoutVars>
          <dgm:chMax val="0"/>
          <dgm:bulletEnabled val="1"/>
        </dgm:presLayoutVars>
      </dgm:prSet>
      <dgm:spPr/>
      <dgm:t>
        <a:bodyPr/>
        <a:lstStyle/>
        <a:p>
          <a:endParaRPr lang="en-PH"/>
        </a:p>
      </dgm:t>
    </dgm:pt>
    <dgm:pt modelId="{B3F82C50-4EA3-467F-B26A-6FDD56A4C9A3}" type="pres">
      <dgm:prSet presAssocID="{EB9C2D28-7CBF-44E7-A93A-57607BFEB467}" presName="negativeSpace" presStyleCnt="0"/>
      <dgm:spPr/>
    </dgm:pt>
    <dgm:pt modelId="{56A6C83A-4571-409B-80AC-FF92D991AF4E}" type="pres">
      <dgm:prSet presAssocID="{EB9C2D28-7CBF-44E7-A93A-57607BFEB467}" presName="childText" presStyleLbl="conFgAcc1" presStyleIdx="0" presStyleCnt="3">
        <dgm:presLayoutVars>
          <dgm:bulletEnabled val="1"/>
        </dgm:presLayoutVars>
      </dgm:prSet>
      <dgm:spPr/>
    </dgm:pt>
    <dgm:pt modelId="{8D345DB5-0A42-481C-9CC1-05E8D0A6364B}" type="pres">
      <dgm:prSet presAssocID="{4D08B314-CCD3-4EC0-9D35-FEADAF611558}" presName="spaceBetweenRectangles" presStyleCnt="0"/>
      <dgm:spPr/>
    </dgm:pt>
    <dgm:pt modelId="{F13578F8-0A49-4DB4-AE5A-2CE95FF29EB9}" type="pres">
      <dgm:prSet presAssocID="{EF35950E-7D0C-4CBB-87FA-2DC6A708F827}" presName="parentLin" presStyleCnt="0"/>
      <dgm:spPr/>
    </dgm:pt>
    <dgm:pt modelId="{4620C225-FA32-43E1-A99E-2DF624D02049}" type="pres">
      <dgm:prSet presAssocID="{EF35950E-7D0C-4CBB-87FA-2DC6A708F827}" presName="parentLeftMargin" presStyleLbl="node1" presStyleIdx="0" presStyleCnt="3"/>
      <dgm:spPr/>
      <dgm:t>
        <a:bodyPr/>
        <a:lstStyle/>
        <a:p>
          <a:endParaRPr lang="en-PH"/>
        </a:p>
      </dgm:t>
    </dgm:pt>
    <dgm:pt modelId="{688E4C25-D96A-4204-9FAA-175F39D57BB9}" type="pres">
      <dgm:prSet presAssocID="{EF35950E-7D0C-4CBB-87FA-2DC6A708F827}" presName="parentText" presStyleLbl="node1" presStyleIdx="1" presStyleCnt="3" custScaleY="142757">
        <dgm:presLayoutVars>
          <dgm:chMax val="0"/>
          <dgm:bulletEnabled val="1"/>
        </dgm:presLayoutVars>
      </dgm:prSet>
      <dgm:spPr/>
      <dgm:t>
        <a:bodyPr/>
        <a:lstStyle/>
        <a:p>
          <a:endParaRPr lang="en-PH"/>
        </a:p>
      </dgm:t>
    </dgm:pt>
    <dgm:pt modelId="{9109AFD8-2C45-44D4-8B9D-0DE98BA83E30}" type="pres">
      <dgm:prSet presAssocID="{EF35950E-7D0C-4CBB-87FA-2DC6A708F827}" presName="negativeSpace" presStyleCnt="0"/>
      <dgm:spPr/>
    </dgm:pt>
    <dgm:pt modelId="{A1EC6AE0-484B-4551-A02B-4F9E0D7D95D7}" type="pres">
      <dgm:prSet presAssocID="{EF35950E-7D0C-4CBB-87FA-2DC6A708F827}" presName="childText" presStyleLbl="conFgAcc1" presStyleIdx="1" presStyleCnt="3">
        <dgm:presLayoutVars>
          <dgm:bulletEnabled val="1"/>
        </dgm:presLayoutVars>
      </dgm:prSet>
      <dgm:spPr/>
    </dgm:pt>
    <dgm:pt modelId="{06B8D68A-6764-43D3-9104-7DB444CA999C}" type="pres">
      <dgm:prSet presAssocID="{CB3C0932-CD59-4298-8D3B-9FB62EA3D495}" presName="spaceBetweenRectangles" presStyleCnt="0"/>
      <dgm:spPr/>
    </dgm:pt>
    <dgm:pt modelId="{F23C3286-225D-4309-96D7-DCC3B26916A3}" type="pres">
      <dgm:prSet presAssocID="{E2B45A59-65BA-4D02-B43A-F38E50CE603C}" presName="parentLin" presStyleCnt="0"/>
      <dgm:spPr/>
    </dgm:pt>
    <dgm:pt modelId="{5759ACF4-664B-400C-A8DF-99C8134B43A8}" type="pres">
      <dgm:prSet presAssocID="{E2B45A59-65BA-4D02-B43A-F38E50CE603C}" presName="parentLeftMargin" presStyleLbl="node1" presStyleIdx="1" presStyleCnt="3"/>
      <dgm:spPr/>
      <dgm:t>
        <a:bodyPr/>
        <a:lstStyle/>
        <a:p>
          <a:endParaRPr lang="en-PH"/>
        </a:p>
      </dgm:t>
    </dgm:pt>
    <dgm:pt modelId="{070B6676-7FA9-4526-8610-52DE733704F2}" type="pres">
      <dgm:prSet presAssocID="{E2B45A59-65BA-4D02-B43A-F38E50CE603C}" presName="parentText" presStyleLbl="node1" presStyleIdx="2" presStyleCnt="3" custScaleY="174223">
        <dgm:presLayoutVars>
          <dgm:chMax val="0"/>
          <dgm:bulletEnabled val="1"/>
        </dgm:presLayoutVars>
      </dgm:prSet>
      <dgm:spPr/>
      <dgm:t>
        <a:bodyPr/>
        <a:lstStyle/>
        <a:p>
          <a:endParaRPr lang="en-PH"/>
        </a:p>
      </dgm:t>
    </dgm:pt>
    <dgm:pt modelId="{23032A4F-58B5-4918-8E8E-0A7799B01B3D}" type="pres">
      <dgm:prSet presAssocID="{E2B45A59-65BA-4D02-B43A-F38E50CE603C}" presName="negativeSpace" presStyleCnt="0"/>
      <dgm:spPr/>
    </dgm:pt>
    <dgm:pt modelId="{F7360FEB-924B-4A91-BD76-7903052F2D6D}" type="pres">
      <dgm:prSet presAssocID="{E2B45A59-65BA-4D02-B43A-F38E50CE603C}" presName="childText" presStyleLbl="conFgAcc1" presStyleIdx="2" presStyleCnt="3">
        <dgm:presLayoutVars>
          <dgm:bulletEnabled val="1"/>
        </dgm:presLayoutVars>
      </dgm:prSet>
      <dgm:spPr/>
    </dgm:pt>
  </dgm:ptLst>
  <dgm:cxnLst>
    <dgm:cxn modelId="{D96A5A1F-3847-4A03-A65A-35C36556F9D4}" srcId="{C09F6F91-1B0C-49D0-85D8-0D10E09D956D}" destId="{EF35950E-7D0C-4CBB-87FA-2DC6A708F827}" srcOrd="1" destOrd="0" parTransId="{B9CBD8DC-B169-4DF3-A10A-0E5B1CD89847}" sibTransId="{CB3C0932-CD59-4298-8D3B-9FB62EA3D495}"/>
    <dgm:cxn modelId="{C70A19E5-5DF8-41DA-944C-498FF2B16F49}" srcId="{C09F6F91-1B0C-49D0-85D8-0D10E09D956D}" destId="{EB9C2D28-7CBF-44E7-A93A-57607BFEB467}" srcOrd="0" destOrd="0" parTransId="{8FF7E235-92A9-4099-A005-FCFE9093992E}" sibTransId="{4D08B314-CCD3-4EC0-9D35-FEADAF611558}"/>
    <dgm:cxn modelId="{A59976B0-4D48-4228-9C5B-6545CF588DBA}" type="presOf" srcId="{E2B45A59-65BA-4D02-B43A-F38E50CE603C}" destId="{070B6676-7FA9-4526-8610-52DE733704F2}" srcOrd="1" destOrd="0" presId="urn:microsoft.com/office/officeart/2005/8/layout/list1"/>
    <dgm:cxn modelId="{E126A409-372A-46DE-9E3B-B363BBE565AE}" type="presOf" srcId="{EB9C2D28-7CBF-44E7-A93A-57607BFEB467}" destId="{B7CA38E7-7B29-4D6E-9A25-08F493BF2014}" srcOrd="0" destOrd="0" presId="urn:microsoft.com/office/officeart/2005/8/layout/list1"/>
    <dgm:cxn modelId="{4838943C-444F-4909-9034-D0CE94C9BEAA}" srcId="{C09F6F91-1B0C-49D0-85D8-0D10E09D956D}" destId="{E2B45A59-65BA-4D02-B43A-F38E50CE603C}" srcOrd="2" destOrd="0" parTransId="{543DF6EB-BBD9-4990-BB81-95DABB5068B4}" sibTransId="{999C9401-A8E3-4B15-A5F6-CD9EEA314730}"/>
    <dgm:cxn modelId="{5F4AB54B-8C77-495A-95C8-41C06208A193}" type="presOf" srcId="{EB9C2D28-7CBF-44E7-A93A-57607BFEB467}" destId="{6BF90BFD-1F94-4889-A443-0950D42B3163}" srcOrd="1" destOrd="0" presId="urn:microsoft.com/office/officeart/2005/8/layout/list1"/>
    <dgm:cxn modelId="{F2EE8922-0059-49C9-A8CA-8131B82B976D}" type="presOf" srcId="{C09F6F91-1B0C-49D0-85D8-0D10E09D956D}" destId="{5A504850-0DEA-49B0-AB11-C3B69825CE9E}" srcOrd="0" destOrd="0" presId="urn:microsoft.com/office/officeart/2005/8/layout/list1"/>
    <dgm:cxn modelId="{9858A86C-EB08-4E66-8456-DE1F9C61BB34}" type="presOf" srcId="{EF35950E-7D0C-4CBB-87FA-2DC6A708F827}" destId="{4620C225-FA32-43E1-A99E-2DF624D02049}" srcOrd="0" destOrd="0" presId="urn:microsoft.com/office/officeart/2005/8/layout/list1"/>
    <dgm:cxn modelId="{F5F7A32B-1AB5-4679-9BD1-1B762F33ABC3}" type="presOf" srcId="{E2B45A59-65BA-4D02-B43A-F38E50CE603C}" destId="{5759ACF4-664B-400C-A8DF-99C8134B43A8}" srcOrd="0" destOrd="0" presId="urn:microsoft.com/office/officeart/2005/8/layout/list1"/>
    <dgm:cxn modelId="{F14788BF-A6AF-4702-B64F-8BC6EF6838C3}" type="presOf" srcId="{EF35950E-7D0C-4CBB-87FA-2DC6A708F827}" destId="{688E4C25-D96A-4204-9FAA-175F39D57BB9}" srcOrd="1" destOrd="0" presId="urn:microsoft.com/office/officeart/2005/8/layout/list1"/>
    <dgm:cxn modelId="{5B13CC45-AC4D-46B1-BAA1-A256539F2FBD}" type="presParOf" srcId="{5A504850-0DEA-49B0-AB11-C3B69825CE9E}" destId="{58211DE4-1E81-4B96-9219-69F422B551C0}" srcOrd="0" destOrd="0" presId="urn:microsoft.com/office/officeart/2005/8/layout/list1"/>
    <dgm:cxn modelId="{541A1FB5-D5BF-4AEF-A7AF-16344EC0612B}" type="presParOf" srcId="{58211DE4-1E81-4B96-9219-69F422B551C0}" destId="{B7CA38E7-7B29-4D6E-9A25-08F493BF2014}" srcOrd="0" destOrd="0" presId="urn:microsoft.com/office/officeart/2005/8/layout/list1"/>
    <dgm:cxn modelId="{76D0CE6A-A976-414A-A925-57BDCEFF82B9}" type="presParOf" srcId="{58211DE4-1E81-4B96-9219-69F422B551C0}" destId="{6BF90BFD-1F94-4889-A443-0950D42B3163}" srcOrd="1" destOrd="0" presId="urn:microsoft.com/office/officeart/2005/8/layout/list1"/>
    <dgm:cxn modelId="{D7E4522C-D5B2-4660-A97E-D367DB7F0EDD}" type="presParOf" srcId="{5A504850-0DEA-49B0-AB11-C3B69825CE9E}" destId="{B3F82C50-4EA3-467F-B26A-6FDD56A4C9A3}" srcOrd="1" destOrd="0" presId="urn:microsoft.com/office/officeart/2005/8/layout/list1"/>
    <dgm:cxn modelId="{D9AD793E-5317-48F4-8022-31C38AD642CC}" type="presParOf" srcId="{5A504850-0DEA-49B0-AB11-C3B69825CE9E}" destId="{56A6C83A-4571-409B-80AC-FF92D991AF4E}" srcOrd="2" destOrd="0" presId="urn:microsoft.com/office/officeart/2005/8/layout/list1"/>
    <dgm:cxn modelId="{E8376C48-2EBF-4679-9304-5517024D012E}" type="presParOf" srcId="{5A504850-0DEA-49B0-AB11-C3B69825CE9E}" destId="{8D345DB5-0A42-481C-9CC1-05E8D0A6364B}" srcOrd="3" destOrd="0" presId="urn:microsoft.com/office/officeart/2005/8/layout/list1"/>
    <dgm:cxn modelId="{5C9A784F-89B9-402A-BA22-C34CC6D2373D}" type="presParOf" srcId="{5A504850-0DEA-49B0-AB11-C3B69825CE9E}" destId="{F13578F8-0A49-4DB4-AE5A-2CE95FF29EB9}" srcOrd="4" destOrd="0" presId="urn:microsoft.com/office/officeart/2005/8/layout/list1"/>
    <dgm:cxn modelId="{B10E0ACD-B9A8-4E7A-A1DB-7E4A2578287B}" type="presParOf" srcId="{F13578F8-0A49-4DB4-AE5A-2CE95FF29EB9}" destId="{4620C225-FA32-43E1-A99E-2DF624D02049}" srcOrd="0" destOrd="0" presId="urn:microsoft.com/office/officeart/2005/8/layout/list1"/>
    <dgm:cxn modelId="{6F35F909-5519-4E86-8C6A-5CE18633535E}" type="presParOf" srcId="{F13578F8-0A49-4DB4-AE5A-2CE95FF29EB9}" destId="{688E4C25-D96A-4204-9FAA-175F39D57BB9}" srcOrd="1" destOrd="0" presId="urn:microsoft.com/office/officeart/2005/8/layout/list1"/>
    <dgm:cxn modelId="{7010D44D-2CB6-4188-A533-0B99B5F6F0EE}" type="presParOf" srcId="{5A504850-0DEA-49B0-AB11-C3B69825CE9E}" destId="{9109AFD8-2C45-44D4-8B9D-0DE98BA83E30}" srcOrd="5" destOrd="0" presId="urn:microsoft.com/office/officeart/2005/8/layout/list1"/>
    <dgm:cxn modelId="{7FFFA793-1103-42DC-89FD-5AF562956020}" type="presParOf" srcId="{5A504850-0DEA-49B0-AB11-C3B69825CE9E}" destId="{A1EC6AE0-484B-4551-A02B-4F9E0D7D95D7}" srcOrd="6" destOrd="0" presId="urn:microsoft.com/office/officeart/2005/8/layout/list1"/>
    <dgm:cxn modelId="{76E009BF-B21C-449D-9A78-907BA546F756}" type="presParOf" srcId="{5A504850-0DEA-49B0-AB11-C3B69825CE9E}" destId="{06B8D68A-6764-43D3-9104-7DB444CA999C}" srcOrd="7" destOrd="0" presId="urn:microsoft.com/office/officeart/2005/8/layout/list1"/>
    <dgm:cxn modelId="{B687F6F2-9986-4FA8-A259-EF7E1CD2EEFF}" type="presParOf" srcId="{5A504850-0DEA-49B0-AB11-C3B69825CE9E}" destId="{F23C3286-225D-4309-96D7-DCC3B26916A3}" srcOrd="8" destOrd="0" presId="urn:microsoft.com/office/officeart/2005/8/layout/list1"/>
    <dgm:cxn modelId="{7284A954-8AF4-4257-A23C-4093CE39BA48}" type="presParOf" srcId="{F23C3286-225D-4309-96D7-DCC3B26916A3}" destId="{5759ACF4-664B-400C-A8DF-99C8134B43A8}" srcOrd="0" destOrd="0" presId="urn:microsoft.com/office/officeart/2005/8/layout/list1"/>
    <dgm:cxn modelId="{35FB8B85-72A0-4945-88ED-72D421980A0C}" type="presParOf" srcId="{F23C3286-225D-4309-96D7-DCC3B26916A3}" destId="{070B6676-7FA9-4526-8610-52DE733704F2}" srcOrd="1" destOrd="0" presId="urn:microsoft.com/office/officeart/2005/8/layout/list1"/>
    <dgm:cxn modelId="{4452DD59-35A7-4C7C-9D98-4DD5BC53FE86}" type="presParOf" srcId="{5A504850-0DEA-49B0-AB11-C3B69825CE9E}" destId="{23032A4F-58B5-4918-8E8E-0A7799B01B3D}" srcOrd="9" destOrd="0" presId="urn:microsoft.com/office/officeart/2005/8/layout/list1"/>
    <dgm:cxn modelId="{E078772F-0EEC-42C0-ACC9-956E0B7DDCC8}" type="presParOf" srcId="{5A504850-0DEA-49B0-AB11-C3B69825CE9E}" destId="{F7360FEB-924B-4A91-BD76-7903052F2D6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C1E874-59B7-494F-8041-EF03CA7D0BB9}" type="doc">
      <dgm:prSet loTypeId="urn:microsoft.com/office/officeart/2005/8/layout/bList2" loCatId="list" qsTypeId="urn:microsoft.com/office/officeart/2005/8/quickstyle/simple1" qsCatId="simple" csTypeId="urn:microsoft.com/office/officeart/2005/8/colors/colorful1" csCatId="colorful" phldr="1"/>
      <dgm:spPr/>
    </dgm:pt>
    <dgm:pt modelId="{EC5DC69C-168D-4B7F-B6AB-9062BC6A39A2}">
      <dgm:prSet phldrT="[Text]"/>
      <dgm:spPr/>
      <dgm:t>
        <a:bodyPr/>
        <a:lstStyle/>
        <a:p>
          <a:r>
            <a:rPr lang="en-PH" dirty="0" smtClean="0"/>
            <a:t>ISSAI 5410</a:t>
          </a:r>
          <a:endParaRPr lang="en-PH" dirty="0"/>
        </a:p>
      </dgm:t>
    </dgm:pt>
    <dgm:pt modelId="{A6847E4E-D2ED-476C-81D2-4600F38397D0}" type="parTrans" cxnId="{8FCB3022-0EC0-4DF0-AA98-8AC6CE811EA6}">
      <dgm:prSet/>
      <dgm:spPr/>
      <dgm:t>
        <a:bodyPr/>
        <a:lstStyle/>
        <a:p>
          <a:endParaRPr lang="en-PH"/>
        </a:p>
      </dgm:t>
    </dgm:pt>
    <dgm:pt modelId="{2EDE0969-A7F2-4C94-896E-21E91D237A7D}" type="sibTrans" cxnId="{8FCB3022-0EC0-4DF0-AA98-8AC6CE811EA6}">
      <dgm:prSet/>
      <dgm:spPr/>
      <dgm:t>
        <a:bodyPr/>
        <a:lstStyle/>
        <a:p>
          <a:endParaRPr lang="en-PH"/>
        </a:p>
      </dgm:t>
    </dgm:pt>
    <dgm:pt modelId="{AED4F415-D96E-49D9-9E6E-198047A9BEC2}">
      <dgm:prSet phldrT="[Text]"/>
      <dgm:spPr/>
      <dgm:t>
        <a:bodyPr/>
        <a:lstStyle/>
        <a:p>
          <a:r>
            <a:rPr lang="en-PH" dirty="0" smtClean="0"/>
            <a:t>ISSAI 5411</a:t>
          </a:r>
          <a:endParaRPr lang="en-PH" dirty="0"/>
        </a:p>
      </dgm:t>
    </dgm:pt>
    <dgm:pt modelId="{F60070A3-B581-4ED2-B258-86B62B06D5B3}" type="parTrans" cxnId="{9BA77E76-6416-4FB3-B275-2C1933C9079E}">
      <dgm:prSet/>
      <dgm:spPr/>
      <dgm:t>
        <a:bodyPr/>
        <a:lstStyle/>
        <a:p>
          <a:endParaRPr lang="en-PH"/>
        </a:p>
      </dgm:t>
    </dgm:pt>
    <dgm:pt modelId="{8469B0DB-083C-452E-ADF0-ABA650E070CD}" type="sibTrans" cxnId="{9BA77E76-6416-4FB3-B275-2C1933C9079E}">
      <dgm:prSet/>
      <dgm:spPr/>
      <dgm:t>
        <a:bodyPr/>
        <a:lstStyle/>
        <a:p>
          <a:endParaRPr lang="en-PH"/>
        </a:p>
      </dgm:t>
    </dgm:pt>
    <dgm:pt modelId="{31F58178-3069-4E1B-B683-AAE844986D30}">
      <dgm:prSet phldrT="[Text]"/>
      <dgm:spPr/>
      <dgm:t>
        <a:bodyPr/>
        <a:lstStyle/>
        <a:p>
          <a:r>
            <a:rPr lang="en-PH" dirty="0" smtClean="0"/>
            <a:t>ISSAI 5421</a:t>
          </a:r>
          <a:endParaRPr lang="en-PH" dirty="0"/>
        </a:p>
      </dgm:t>
    </dgm:pt>
    <dgm:pt modelId="{DDC1A750-1DCE-4CDD-BDA3-105DF86327AA}" type="parTrans" cxnId="{43E97B6B-2254-4950-ABBE-51B08877669E}">
      <dgm:prSet/>
      <dgm:spPr/>
      <dgm:t>
        <a:bodyPr/>
        <a:lstStyle/>
        <a:p>
          <a:endParaRPr lang="en-PH"/>
        </a:p>
      </dgm:t>
    </dgm:pt>
    <dgm:pt modelId="{3976BC2F-679C-49B5-9F18-8DAB6A4F0C7F}" type="sibTrans" cxnId="{43E97B6B-2254-4950-ABBE-51B08877669E}">
      <dgm:prSet/>
      <dgm:spPr/>
      <dgm:t>
        <a:bodyPr/>
        <a:lstStyle/>
        <a:p>
          <a:endParaRPr lang="en-PH"/>
        </a:p>
      </dgm:t>
    </dgm:pt>
    <dgm:pt modelId="{C2933136-8415-4650-ACA3-F085C0B8BAEE}">
      <dgm:prSet/>
      <dgm:spPr/>
      <dgm:t>
        <a:bodyPr/>
        <a:lstStyle/>
        <a:p>
          <a:r>
            <a:rPr lang="en-PH" dirty="0" smtClean="0"/>
            <a:t>ISSAI 5422</a:t>
          </a:r>
          <a:endParaRPr lang="en-PH" dirty="0"/>
        </a:p>
      </dgm:t>
    </dgm:pt>
    <dgm:pt modelId="{911CF0CF-B7BE-4A72-B576-146BE259A9F5}" type="parTrans" cxnId="{10AC530B-5AAA-44C0-8213-78FFA2F242DC}">
      <dgm:prSet/>
      <dgm:spPr/>
      <dgm:t>
        <a:bodyPr/>
        <a:lstStyle/>
        <a:p>
          <a:endParaRPr lang="en-PH"/>
        </a:p>
      </dgm:t>
    </dgm:pt>
    <dgm:pt modelId="{C77CBCD1-96D6-4B08-84D7-D9A7E5E5B278}" type="sibTrans" cxnId="{10AC530B-5AAA-44C0-8213-78FFA2F242DC}">
      <dgm:prSet/>
      <dgm:spPr/>
      <dgm:t>
        <a:bodyPr/>
        <a:lstStyle/>
        <a:p>
          <a:endParaRPr lang="en-PH"/>
        </a:p>
      </dgm:t>
    </dgm:pt>
    <dgm:pt modelId="{6C7047D2-DED8-4849-95DB-EEA01927C227}">
      <dgm:prSet/>
      <dgm:spPr/>
      <dgm:t>
        <a:bodyPr/>
        <a:lstStyle/>
        <a:p>
          <a:r>
            <a:rPr lang="en-PH" dirty="0" smtClean="0"/>
            <a:t>ISSAI 5430</a:t>
          </a:r>
          <a:endParaRPr lang="en-PH" dirty="0"/>
        </a:p>
      </dgm:t>
    </dgm:pt>
    <dgm:pt modelId="{900A4637-8DDE-4E75-B564-A99D8C1898E5}" type="parTrans" cxnId="{D8F71EEF-FF36-46EE-932D-20B0AFD031E0}">
      <dgm:prSet/>
      <dgm:spPr/>
      <dgm:t>
        <a:bodyPr/>
        <a:lstStyle/>
        <a:p>
          <a:endParaRPr lang="en-PH"/>
        </a:p>
      </dgm:t>
    </dgm:pt>
    <dgm:pt modelId="{5E1CFACE-5233-4166-9B6D-2BD72CD194C4}" type="sibTrans" cxnId="{D8F71EEF-FF36-46EE-932D-20B0AFD031E0}">
      <dgm:prSet/>
      <dgm:spPr/>
      <dgm:t>
        <a:bodyPr/>
        <a:lstStyle/>
        <a:p>
          <a:endParaRPr lang="en-PH"/>
        </a:p>
      </dgm:t>
    </dgm:pt>
    <dgm:pt modelId="{94D4B3A8-4B31-4D2D-A7DA-69D9D09CB4E1}">
      <dgm:prSet/>
      <dgm:spPr/>
      <dgm:t>
        <a:bodyPr/>
        <a:lstStyle/>
        <a:p>
          <a:r>
            <a:rPr lang="en-PH" dirty="0" smtClean="0"/>
            <a:t>ISSAI 5440</a:t>
          </a:r>
          <a:endParaRPr lang="en-PH" dirty="0"/>
        </a:p>
      </dgm:t>
    </dgm:pt>
    <dgm:pt modelId="{A794BF60-F047-47C5-82D8-56B880E17F6D}" type="parTrans" cxnId="{E68D1820-CCCF-4F68-AA4A-4ADD2937A815}">
      <dgm:prSet/>
      <dgm:spPr/>
      <dgm:t>
        <a:bodyPr/>
        <a:lstStyle/>
        <a:p>
          <a:endParaRPr lang="en-PH"/>
        </a:p>
      </dgm:t>
    </dgm:pt>
    <dgm:pt modelId="{9DE52DC2-D38D-48BB-A9E4-5A8B10C7B473}" type="sibTrans" cxnId="{E68D1820-CCCF-4F68-AA4A-4ADD2937A815}">
      <dgm:prSet/>
      <dgm:spPr/>
      <dgm:t>
        <a:bodyPr/>
        <a:lstStyle/>
        <a:p>
          <a:endParaRPr lang="en-PH"/>
        </a:p>
      </dgm:t>
    </dgm:pt>
    <dgm:pt modelId="{99A1833F-D8F0-4F8F-9DA3-9077C995C39F}">
      <dgm:prSet/>
      <dgm:spPr/>
      <dgm:t>
        <a:bodyPr/>
        <a:lstStyle/>
        <a:p>
          <a:r>
            <a:rPr lang="en-PH" dirty="0" smtClean="0"/>
            <a:t>Guidance for Planning and Conducting an Audit of Internal Controls of PD</a:t>
          </a:r>
          <a:endParaRPr lang="en-PH" dirty="0"/>
        </a:p>
      </dgm:t>
    </dgm:pt>
    <dgm:pt modelId="{CD8668C2-18E9-40DE-BF35-BE2022D463AD}" type="parTrans" cxnId="{1B742874-1B9D-4F46-B05C-D1E8F52AF163}">
      <dgm:prSet/>
      <dgm:spPr/>
      <dgm:t>
        <a:bodyPr/>
        <a:lstStyle/>
        <a:p>
          <a:endParaRPr lang="en-PH"/>
        </a:p>
      </dgm:t>
    </dgm:pt>
    <dgm:pt modelId="{043DF943-FD8B-4DE2-83D9-E501830982D5}" type="sibTrans" cxnId="{1B742874-1B9D-4F46-B05C-D1E8F52AF163}">
      <dgm:prSet/>
      <dgm:spPr/>
      <dgm:t>
        <a:bodyPr/>
        <a:lstStyle/>
        <a:p>
          <a:endParaRPr lang="en-PH"/>
        </a:p>
      </dgm:t>
    </dgm:pt>
    <dgm:pt modelId="{7285601E-C758-4754-A989-B6C9612895E2}">
      <dgm:prSet custT="1"/>
      <dgm:spPr/>
      <dgm:t>
        <a:bodyPr/>
        <a:lstStyle/>
        <a:p>
          <a:r>
            <a:rPr lang="en-US" sz="2400" dirty="0" smtClean="0"/>
            <a:t>Debt Indicators </a:t>
          </a:r>
          <a:endParaRPr lang="en-PH" sz="2400" dirty="0"/>
        </a:p>
      </dgm:t>
    </dgm:pt>
    <dgm:pt modelId="{50992AB3-D26C-4059-A52B-65FB91656FCC}" type="parTrans" cxnId="{22BDEB3D-4CCF-4477-9BE1-9676DE2C52B9}">
      <dgm:prSet/>
      <dgm:spPr/>
      <dgm:t>
        <a:bodyPr/>
        <a:lstStyle/>
        <a:p>
          <a:endParaRPr lang="en-PH"/>
        </a:p>
      </dgm:t>
    </dgm:pt>
    <dgm:pt modelId="{A66BEF55-59BE-4DE0-8DE7-16CDA82583ED}" type="sibTrans" cxnId="{22BDEB3D-4CCF-4477-9BE1-9676DE2C52B9}">
      <dgm:prSet/>
      <dgm:spPr/>
      <dgm:t>
        <a:bodyPr/>
        <a:lstStyle/>
        <a:p>
          <a:endParaRPr lang="en-PH"/>
        </a:p>
      </dgm:t>
    </dgm:pt>
    <dgm:pt modelId="{5A473707-B7B0-4FBC-8AFC-2C3D77BD6542}">
      <dgm:prSet/>
      <dgm:spPr/>
      <dgm:t>
        <a:bodyPr/>
        <a:lstStyle/>
        <a:p>
          <a:r>
            <a:rPr lang="en-US" dirty="0" smtClean="0"/>
            <a:t>Guidance on definition and Disclosure of PD</a:t>
          </a:r>
          <a:endParaRPr lang="en-PH" dirty="0"/>
        </a:p>
      </dgm:t>
    </dgm:pt>
    <dgm:pt modelId="{F1A26C7D-1F0C-43DA-B61A-0668954E7A31}" type="parTrans" cxnId="{018273EF-52A9-400A-8184-4F4BE21BD6D5}">
      <dgm:prSet/>
      <dgm:spPr/>
      <dgm:t>
        <a:bodyPr/>
        <a:lstStyle/>
        <a:p>
          <a:endParaRPr lang="en-PH"/>
        </a:p>
      </dgm:t>
    </dgm:pt>
    <dgm:pt modelId="{CFBD8F2A-61F6-49A8-8A21-793C7C482894}" type="sibTrans" cxnId="{018273EF-52A9-400A-8184-4F4BE21BD6D5}">
      <dgm:prSet/>
      <dgm:spPr/>
      <dgm:t>
        <a:bodyPr/>
        <a:lstStyle/>
        <a:p>
          <a:endParaRPr lang="en-PH"/>
        </a:p>
      </dgm:t>
    </dgm:pt>
    <dgm:pt modelId="{97D32645-310A-45D9-B15E-38CB19ACCB07}">
      <dgm:prSet/>
      <dgm:spPr/>
      <dgm:t>
        <a:bodyPr/>
        <a:lstStyle/>
        <a:p>
          <a:r>
            <a:rPr lang="en-US" dirty="0" smtClean="0"/>
            <a:t>An Exercise of Reference of Terms to Carry Out Performance Audit of PD</a:t>
          </a:r>
          <a:endParaRPr lang="en-PH" dirty="0"/>
        </a:p>
      </dgm:t>
    </dgm:pt>
    <dgm:pt modelId="{11DC57E2-8F61-44F4-93ED-125D5709A72B}" type="parTrans" cxnId="{D64BF8D8-58F6-47EE-91C7-3BE945C9E571}">
      <dgm:prSet/>
      <dgm:spPr/>
      <dgm:t>
        <a:bodyPr/>
        <a:lstStyle/>
        <a:p>
          <a:endParaRPr lang="en-PH"/>
        </a:p>
      </dgm:t>
    </dgm:pt>
    <dgm:pt modelId="{E2A96482-FD25-43DE-973A-E0E1A816443C}" type="sibTrans" cxnId="{D64BF8D8-58F6-47EE-91C7-3BE945C9E571}">
      <dgm:prSet/>
      <dgm:spPr/>
      <dgm:t>
        <a:bodyPr/>
        <a:lstStyle/>
        <a:p>
          <a:endParaRPr lang="en-PH"/>
        </a:p>
      </dgm:t>
    </dgm:pt>
    <dgm:pt modelId="{D9304F82-EDF1-4057-B0EA-5826D25A6702}">
      <dgm:prSet/>
      <dgm:spPr/>
      <dgm:t>
        <a:bodyPr/>
        <a:lstStyle/>
        <a:p>
          <a:r>
            <a:rPr lang="en-US" dirty="0" smtClean="0"/>
            <a:t>Fiscal Exposures: Implications for Debt Management and the Role of SAIs</a:t>
          </a:r>
          <a:endParaRPr lang="en-PH" dirty="0"/>
        </a:p>
      </dgm:t>
    </dgm:pt>
    <dgm:pt modelId="{A427DD81-DC74-47F1-A66E-4E12582A4319}" type="parTrans" cxnId="{BAF660CC-F71F-4428-A994-40F8C625CDFE}">
      <dgm:prSet/>
      <dgm:spPr/>
      <dgm:t>
        <a:bodyPr/>
        <a:lstStyle/>
        <a:p>
          <a:endParaRPr lang="en-PH"/>
        </a:p>
      </dgm:t>
    </dgm:pt>
    <dgm:pt modelId="{0AB1F9B7-0F06-43F9-A7B9-44ABB08FB429}" type="sibTrans" cxnId="{BAF660CC-F71F-4428-A994-40F8C625CDFE}">
      <dgm:prSet/>
      <dgm:spPr/>
      <dgm:t>
        <a:bodyPr/>
        <a:lstStyle/>
        <a:p>
          <a:endParaRPr lang="en-PH"/>
        </a:p>
      </dgm:t>
    </dgm:pt>
    <dgm:pt modelId="{1A66D9A9-1BEF-44BC-B19B-5D582956EAD5}">
      <dgm:prSet/>
      <dgm:spPr/>
      <dgm:t>
        <a:bodyPr/>
        <a:lstStyle/>
        <a:p>
          <a:r>
            <a:rPr lang="en-US" dirty="0" smtClean="0"/>
            <a:t>Guidance for Conducting a PD Audit: The Use of Substantive Tests in Financial Audits</a:t>
          </a:r>
          <a:endParaRPr lang="en-PH" dirty="0"/>
        </a:p>
      </dgm:t>
    </dgm:pt>
    <dgm:pt modelId="{782764CF-29A3-4733-9847-139ECAC49D26}" type="parTrans" cxnId="{25CAD62B-D1FF-4FE6-B043-21389BD02CDB}">
      <dgm:prSet/>
      <dgm:spPr/>
      <dgm:t>
        <a:bodyPr/>
        <a:lstStyle/>
        <a:p>
          <a:endParaRPr lang="en-PH"/>
        </a:p>
      </dgm:t>
    </dgm:pt>
    <dgm:pt modelId="{C94D6894-227F-4BA2-9F63-6DC3F2A1995E}" type="sibTrans" cxnId="{25CAD62B-D1FF-4FE6-B043-21389BD02CDB}">
      <dgm:prSet/>
      <dgm:spPr/>
      <dgm:t>
        <a:bodyPr/>
        <a:lstStyle/>
        <a:p>
          <a:endParaRPr lang="en-PH"/>
        </a:p>
      </dgm:t>
    </dgm:pt>
    <dgm:pt modelId="{EAF5E012-41F0-4D3E-A828-EEB7B21A8A9B}" type="pres">
      <dgm:prSet presAssocID="{A5C1E874-59B7-494F-8041-EF03CA7D0BB9}" presName="diagram" presStyleCnt="0">
        <dgm:presLayoutVars>
          <dgm:dir/>
          <dgm:animLvl val="lvl"/>
          <dgm:resizeHandles val="exact"/>
        </dgm:presLayoutVars>
      </dgm:prSet>
      <dgm:spPr/>
    </dgm:pt>
    <dgm:pt modelId="{BC07EE95-7D5B-4D64-850E-8A5D9D03939F}" type="pres">
      <dgm:prSet presAssocID="{EC5DC69C-168D-4B7F-B6AB-9062BC6A39A2}" presName="compNode" presStyleCnt="0"/>
      <dgm:spPr/>
    </dgm:pt>
    <dgm:pt modelId="{849A244B-E9D0-476F-A366-04AF8C8D955B}" type="pres">
      <dgm:prSet presAssocID="{EC5DC69C-168D-4B7F-B6AB-9062BC6A39A2}" presName="childRect" presStyleLbl="bgAcc1" presStyleIdx="0" presStyleCnt="6">
        <dgm:presLayoutVars>
          <dgm:bulletEnabled val="1"/>
        </dgm:presLayoutVars>
      </dgm:prSet>
      <dgm:spPr/>
      <dgm:t>
        <a:bodyPr/>
        <a:lstStyle/>
        <a:p>
          <a:endParaRPr lang="en-PH"/>
        </a:p>
      </dgm:t>
    </dgm:pt>
    <dgm:pt modelId="{D026CD53-E1EC-465F-A8E3-9E1FA710D32A}" type="pres">
      <dgm:prSet presAssocID="{EC5DC69C-168D-4B7F-B6AB-9062BC6A39A2}" presName="parentText" presStyleLbl="node1" presStyleIdx="0" presStyleCnt="0">
        <dgm:presLayoutVars>
          <dgm:chMax val="0"/>
          <dgm:bulletEnabled val="1"/>
        </dgm:presLayoutVars>
      </dgm:prSet>
      <dgm:spPr/>
      <dgm:t>
        <a:bodyPr/>
        <a:lstStyle/>
        <a:p>
          <a:endParaRPr lang="en-PH"/>
        </a:p>
      </dgm:t>
    </dgm:pt>
    <dgm:pt modelId="{93BD5F96-1F88-49C0-AF6C-A5D9F8FBEB05}" type="pres">
      <dgm:prSet presAssocID="{EC5DC69C-168D-4B7F-B6AB-9062BC6A39A2}" presName="parentRect" presStyleLbl="alignNode1" presStyleIdx="0" presStyleCnt="6"/>
      <dgm:spPr/>
      <dgm:t>
        <a:bodyPr/>
        <a:lstStyle/>
        <a:p>
          <a:endParaRPr lang="en-PH"/>
        </a:p>
      </dgm:t>
    </dgm:pt>
    <dgm:pt modelId="{1E49EA65-73B2-4ED0-B44A-92AA469BAD45}" type="pres">
      <dgm:prSet presAssocID="{EC5DC69C-168D-4B7F-B6AB-9062BC6A39A2}" presName="adorn" presStyleLbl="fgAccFollowNode1" presStyleIdx="0" presStyleCnt="6"/>
      <dgm:spPr/>
    </dgm:pt>
    <dgm:pt modelId="{675123C7-C186-4B06-B6A3-BC072B7EBAFF}" type="pres">
      <dgm:prSet presAssocID="{2EDE0969-A7F2-4C94-896E-21E91D237A7D}" presName="sibTrans" presStyleLbl="sibTrans2D1" presStyleIdx="0" presStyleCnt="0"/>
      <dgm:spPr/>
      <dgm:t>
        <a:bodyPr/>
        <a:lstStyle/>
        <a:p>
          <a:endParaRPr lang="en-PH"/>
        </a:p>
      </dgm:t>
    </dgm:pt>
    <dgm:pt modelId="{F0244D9E-D1F4-421F-AE02-F5560090777A}" type="pres">
      <dgm:prSet presAssocID="{AED4F415-D96E-49D9-9E6E-198047A9BEC2}" presName="compNode" presStyleCnt="0"/>
      <dgm:spPr/>
    </dgm:pt>
    <dgm:pt modelId="{2AF5E770-9FB8-43DC-9885-B7D5AF13DC97}" type="pres">
      <dgm:prSet presAssocID="{AED4F415-D96E-49D9-9E6E-198047A9BEC2}" presName="childRect" presStyleLbl="bgAcc1" presStyleIdx="1" presStyleCnt="6">
        <dgm:presLayoutVars>
          <dgm:bulletEnabled val="1"/>
        </dgm:presLayoutVars>
      </dgm:prSet>
      <dgm:spPr/>
      <dgm:t>
        <a:bodyPr/>
        <a:lstStyle/>
        <a:p>
          <a:endParaRPr lang="en-PH"/>
        </a:p>
      </dgm:t>
    </dgm:pt>
    <dgm:pt modelId="{08B35B17-DCAA-492A-AD33-04CB9FEE91E9}" type="pres">
      <dgm:prSet presAssocID="{AED4F415-D96E-49D9-9E6E-198047A9BEC2}" presName="parentText" presStyleLbl="node1" presStyleIdx="0" presStyleCnt="0">
        <dgm:presLayoutVars>
          <dgm:chMax val="0"/>
          <dgm:bulletEnabled val="1"/>
        </dgm:presLayoutVars>
      </dgm:prSet>
      <dgm:spPr/>
      <dgm:t>
        <a:bodyPr/>
        <a:lstStyle/>
        <a:p>
          <a:endParaRPr lang="en-PH"/>
        </a:p>
      </dgm:t>
    </dgm:pt>
    <dgm:pt modelId="{7AE943E1-2CF0-4213-8603-48092142D247}" type="pres">
      <dgm:prSet presAssocID="{AED4F415-D96E-49D9-9E6E-198047A9BEC2}" presName="parentRect" presStyleLbl="alignNode1" presStyleIdx="1" presStyleCnt="6"/>
      <dgm:spPr/>
      <dgm:t>
        <a:bodyPr/>
        <a:lstStyle/>
        <a:p>
          <a:endParaRPr lang="en-PH"/>
        </a:p>
      </dgm:t>
    </dgm:pt>
    <dgm:pt modelId="{A5F769E6-8907-431C-AF2C-0041BC57BF56}" type="pres">
      <dgm:prSet presAssocID="{AED4F415-D96E-49D9-9E6E-198047A9BEC2}" presName="adorn" presStyleLbl="fgAccFollowNode1" presStyleIdx="1" presStyleCnt="6"/>
      <dgm:spPr/>
    </dgm:pt>
    <dgm:pt modelId="{913D3AB2-4FB2-47F2-B70E-84B6C575AFF3}" type="pres">
      <dgm:prSet presAssocID="{8469B0DB-083C-452E-ADF0-ABA650E070CD}" presName="sibTrans" presStyleLbl="sibTrans2D1" presStyleIdx="0" presStyleCnt="0"/>
      <dgm:spPr/>
      <dgm:t>
        <a:bodyPr/>
        <a:lstStyle/>
        <a:p>
          <a:endParaRPr lang="en-PH"/>
        </a:p>
      </dgm:t>
    </dgm:pt>
    <dgm:pt modelId="{B9B6B916-99C2-4314-85AC-571EF2D5A4C7}" type="pres">
      <dgm:prSet presAssocID="{31F58178-3069-4E1B-B683-AAE844986D30}" presName="compNode" presStyleCnt="0"/>
      <dgm:spPr/>
    </dgm:pt>
    <dgm:pt modelId="{73497D01-8931-4EDD-BEBF-BFBF0BF55BBC}" type="pres">
      <dgm:prSet presAssocID="{31F58178-3069-4E1B-B683-AAE844986D30}" presName="childRect" presStyleLbl="bgAcc1" presStyleIdx="2" presStyleCnt="6">
        <dgm:presLayoutVars>
          <dgm:bulletEnabled val="1"/>
        </dgm:presLayoutVars>
      </dgm:prSet>
      <dgm:spPr/>
      <dgm:t>
        <a:bodyPr/>
        <a:lstStyle/>
        <a:p>
          <a:endParaRPr lang="en-PH"/>
        </a:p>
      </dgm:t>
    </dgm:pt>
    <dgm:pt modelId="{AD3E3039-8D36-49A8-9045-931E4A3B7EFE}" type="pres">
      <dgm:prSet presAssocID="{31F58178-3069-4E1B-B683-AAE844986D30}" presName="parentText" presStyleLbl="node1" presStyleIdx="0" presStyleCnt="0">
        <dgm:presLayoutVars>
          <dgm:chMax val="0"/>
          <dgm:bulletEnabled val="1"/>
        </dgm:presLayoutVars>
      </dgm:prSet>
      <dgm:spPr/>
      <dgm:t>
        <a:bodyPr/>
        <a:lstStyle/>
        <a:p>
          <a:endParaRPr lang="en-PH"/>
        </a:p>
      </dgm:t>
    </dgm:pt>
    <dgm:pt modelId="{BE43DBC0-4595-4214-8A64-6DF7B285BCFF}" type="pres">
      <dgm:prSet presAssocID="{31F58178-3069-4E1B-B683-AAE844986D30}" presName="parentRect" presStyleLbl="alignNode1" presStyleIdx="2" presStyleCnt="6"/>
      <dgm:spPr/>
      <dgm:t>
        <a:bodyPr/>
        <a:lstStyle/>
        <a:p>
          <a:endParaRPr lang="en-PH"/>
        </a:p>
      </dgm:t>
    </dgm:pt>
    <dgm:pt modelId="{D701840E-4C12-4763-9775-8C14881D470E}" type="pres">
      <dgm:prSet presAssocID="{31F58178-3069-4E1B-B683-AAE844986D30}" presName="adorn" presStyleLbl="fgAccFollowNode1" presStyleIdx="2" presStyleCnt="6"/>
      <dgm:spPr/>
    </dgm:pt>
    <dgm:pt modelId="{8CE8CF49-961B-4CAD-945C-3352D5C3E326}" type="pres">
      <dgm:prSet presAssocID="{3976BC2F-679C-49B5-9F18-8DAB6A4F0C7F}" presName="sibTrans" presStyleLbl="sibTrans2D1" presStyleIdx="0" presStyleCnt="0"/>
      <dgm:spPr/>
      <dgm:t>
        <a:bodyPr/>
        <a:lstStyle/>
        <a:p>
          <a:endParaRPr lang="en-PH"/>
        </a:p>
      </dgm:t>
    </dgm:pt>
    <dgm:pt modelId="{9BB4FB12-7567-4619-99F4-2A737F99AF9A}" type="pres">
      <dgm:prSet presAssocID="{C2933136-8415-4650-ACA3-F085C0B8BAEE}" presName="compNode" presStyleCnt="0"/>
      <dgm:spPr/>
    </dgm:pt>
    <dgm:pt modelId="{56AF67C3-A302-4C23-8652-6F8411699141}" type="pres">
      <dgm:prSet presAssocID="{C2933136-8415-4650-ACA3-F085C0B8BAEE}" presName="childRect" presStyleLbl="bgAcc1" presStyleIdx="3" presStyleCnt="6">
        <dgm:presLayoutVars>
          <dgm:bulletEnabled val="1"/>
        </dgm:presLayoutVars>
      </dgm:prSet>
      <dgm:spPr/>
      <dgm:t>
        <a:bodyPr/>
        <a:lstStyle/>
        <a:p>
          <a:endParaRPr lang="en-PH"/>
        </a:p>
      </dgm:t>
    </dgm:pt>
    <dgm:pt modelId="{4DA878BA-55D9-4CCD-8F86-C397090564D9}" type="pres">
      <dgm:prSet presAssocID="{C2933136-8415-4650-ACA3-F085C0B8BAEE}" presName="parentText" presStyleLbl="node1" presStyleIdx="0" presStyleCnt="0">
        <dgm:presLayoutVars>
          <dgm:chMax val="0"/>
          <dgm:bulletEnabled val="1"/>
        </dgm:presLayoutVars>
      </dgm:prSet>
      <dgm:spPr/>
      <dgm:t>
        <a:bodyPr/>
        <a:lstStyle/>
        <a:p>
          <a:endParaRPr lang="en-PH"/>
        </a:p>
      </dgm:t>
    </dgm:pt>
    <dgm:pt modelId="{C65FACCF-CAC6-4C72-9C2C-AB8EF51A5ED3}" type="pres">
      <dgm:prSet presAssocID="{C2933136-8415-4650-ACA3-F085C0B8BAEE}" presName="parentRect" presStyleLbl="alignNode1" presStyleIdx="3" presStyleCnt="6"/>
      <dgm:spPr/>
      <dgm:t>
        <a:bodyPr/>
        <a:lstStyle/>
        <a:p>
          <a:endParaRPr lang="en-PH"/>
        </a:p>
      </dgm:t>
    </dgm:pt>
    <dgm:pt modelId="{ED71A209-0CDE-4BFC-9E42-1B12CFFD8521}" type="pres">
      <dgm:prSet presAssocID="{C2933136-8415-4650-ACA3-F085C0B8BAEE}" presName="adorn" presStyleLbl="fgAccFollowNode1" presStyleIdx="3" presStyleCnt="6"/>
      <dgm:spPr/>
    </dgm:pt>
    <dgm:pt modelId="{602D661D-26B0-4198-95FF-8EBCD65FCAAD}" type="pres">
      <dgm:prSet presAssocID="{C77CBCD1-96D6-4B08-84D7-D9A7E5E5B278}" presName="sibTrans" presStyleLbl="sibTrans2D1" presStyleIdx="0" presStyleCnt="0"/>
      <dgm:spPr/>
      <dgm:t>
        <a:bodyPr/>
        <a:lstStyle/>
        <a:p>
          <a:endParaRPr lang="en-PH"/>
        </a:p>
      </dgm:t>
    </dgm:pt>
    <dgm:pt modelId="{198D406F-5F80-4215-A651-CF652FA35BD8}" type="pres">
      <dgm:prSet presAssocID="{6C7047D2-DED8-4849-95DB-EEA01927C227}" presName="compNode" presStyleCnt="0"/>
      <dgm:spPr/>
    </dgm:pt>
    <dgm:pt modelId="{BCB880C9-B8F0-486F-8328-0F99ADB016F2}" type="pres">
      <dgm:prSet presAssocID="{6C7047D2-DED8-4849-95DB-EEA01927C227}" presName="childRect" presStyleLbl="bgAcc1" presStyleIdx="4" presStyleCnt="6">
        <dgm:presLayoutVars>
          <dgm:bulletEnabled val="1"/>
        </dgm:presLayoutVars>
      </dgm:prSet>
      <dgm:spPr/>
      <dgm:t>
        <a:bodyPr/>
        <a:lstStyle/>
        <a:p>
          <a:endParaRPr lang="en-PH"/>
        </a:p>
      </dgm:t>
    </dgm:pt>
    <dgm:pt modelId="{C533755C-892A-4197-8CCE-62C80EB364A2}" type="pres">
      <dgm:prSet presAssocID="{6C7047D2-DED8-4849-95DB-EEA01927C227}" presName="parentText" presStyleLbl="node1" presStyleIdx="0" presStyleCnt="0">
        <dgm:presLayoutVars>
          <dgm:chMax val="0"/>
          <dgm:bulletEnabled val="1"/>
        </dgm:presLayoutVars>
      </dgm:prSet>
      <dgm:spPr/>
      <dgm:t>
        <a:bodyPr/>
        <a:lstStyle/>
        <a:p>
          <a:endParaRPr lang="en-PH"/>
        </a:p>
      </dgm:t>
    </dgm:pt>
    <dgm:pt modelId="{9BEF6254-3055-46B4-B0AE-4BF3AC8BC4B5}" type="pres">
      <dgm:prSet presAssocID="{6C7047D2-DED8-4849-95DB-EEA01927C227}" presName="parentRect" presStyleLbl="alignNode1" presStyleIdx="4" presStyleCnt="6"/>
      <dgm:spPr/>
      <dgm:t>
        <a:bodyPr/>
        <a:lstStyle/>
        <a:p>
          <a:endParaRPr lang="en-PH"/>
        </a:p>
      </dgm:t>
    </dgm:pt>
    <dgm:pt modelId="{7DC7B4B2-AF68-4A14-B2CB-7CDFE0047E30}" type="pres">
      <dgm:prSet presAssocID="{6C7047D2-DED8-4849-95DB-EEA01927C227}" presName="adorn" presStyleLbl="fgAccFollowNode1" presStyleIdx="4" presStyleCnt="6"/>
      <dgm:spPr/>
    </dgm:pt>
    <dgm:pt modelId="{AF1FC940-816F-4CA8-BD5F-DBF38B6C86BF}" type="pres">
      <dgm:prSet presAssocID="{5E1CFACE-5233-4166-9B6D-2BD72CD194C4}" presName="sibTrans" presStyleLbl="sibTrans2D1" presStyleIdx="0" presStyleCnt="0"/>
      <dgm:spPr/>
      <dgm:t>
        <a:bodyPr/>
        <a:lstStyle/>
        <a:p>
          <a:endParaRPr lang="en-PH"/>
        </a:p>
      </dgm:t>
    </dgm:pt>
    <dgm:pt modelId="{45B4E3E7-7369-40AA-8DCC-9D76D3C5B3DF}" type="pres">
      <dgm:prSet presAssocID="{94D4B3A8-4B31-4D2D-A7DA-69D9D09CB4E1}" presName="compNode" presStyleCnt="0"/>
      <dgm:spPr/>
    </dgm:pt>
    <dgm:pt modelId="{5DCB56C7-8661-4BB1-BF5E-65320613F90C}" type="pres">
      <dgm:prSet presAssocID="{94D4B3A8-4B31-4D2D-A7DA-69D9D09CB4E1}" presName="childRect" presStyleLbl="bgAcc1" presStyleIdx="5" presStyleCnt="6">
        <dgm:presLayoutVars>
          <dgm:bulletEnabled val="1"/>
        </dgm:presLayoutVars>
      </dgm:prSet>
      <dgm:spPr/>
      <dgm:t>
        <a:bodyPr/>
        <a:lstStyle/>
        <a:p>
          <a:endParaRPr lang="en-PH"/>
        </a:p>
      </dgm:t>
    </dgm:pt>
    <dgm:pt modelId="{A0F5331B-14D2-429C-86FA-B0F2AA5F88D0}" type="pres">
      <dgm:prSet presAssocID="{94D4B3A8-4B31-4D2D-A7DA-69D9D09CB4E1}" presName="parentText" presStyleLbl="node1" presStyleIdx="0" presStyleCnt="0">
        <dgm:presLayoutVars>
          <dgm:chMax val="0"/>
          <dgm:bulletEnabled val="1"/>
        </dgm:presLayoutVars>
      </dgm:prSet>
      <dgm:spPr/>
      <dgm:t>
        <a:bodyPr/>
        <a:lstStyle/>
        <a:p>
          <a:endParaRPr lang="en-PH"/>
        </a:p>
      </dgm:t>
    </dgm:pt>
    <dgm:pt modelId="{55D607E1-1D04-41F4-B975-39DBAE355380}" type="pres">
      <dgm:prSet presAssocID="{94D4B3A8-4B31-4D2D-A7DA-69D9D09CB4E1}" presName="parentRect" presStyleLbl="alignNode1" presStyleIdx="5" presStyleCnt="6"/>
      <dgm:spPr/>
      <dgm:t>
        <a:bodyPr/>
        <a:lstStyle/>
        <a:p>
          <a:endParaRPr lang="en-PH"/>
        </a:p>
      </dgm:t>
    </dgm:pt>
    <dgm:pt modelId="{5CB4488F-91CE-456F-AAD8-38564BA46484}" type="pres">
      <dgm:prSet presAssocID="{94D4B3A8-4B31-4D2D-A7DA-69D9D09CB4E1}" presName="adorn" presStyleLbl="fgAccFollowNode1" presStyleIdx="5" presStyleCnt="6"/>
      <dgm:spPr/>
    </dgm:pt>
  </dgm:ptLst>
  <dgm:cxnLst>
    <dgm:cxn modelId="{459F93B2-3B8D-4F6B-92C2-11089B99E1D8}" type="presOf" srcId="{7285601E-C758-4754-A989-B6C9612895E2}" destId="{2AF5E770-9FB8-43DC-9885-B7D5AF13DC97}" srcOrd="0" destOrd="0" presId="urn:microsoft.com/office/officeart/2005/8/layout/bList2"/>
    <dgm:cxn modelId="{3D8CCF49-4F1D-44A3-A785-7B7051A43C0E}" type="presOf" srcId="{97D32645-310A-45D9-B15E-38CB19ACCB07}" destId="{56AF67C3-A302-4C23-8652-6F8411699141}" srcOrd="0" destOrd="0" presId="urn:microsoft.com/office/officeart/2005/8/layout/bList2"/>
    <dgm:cxn modelId="{B1E7118F-001F-4D2D-AAF5-365144CAAFC5}" type="presOf" srcId="{D9304F82-EDF1-4057-B0EA-5826D25A6702}" destId="{BCB880C9-B8F0-486F-8328-0F99ADB016F2}" srcOrd="0" destOrd="0" presId="urn:microsoft.com/office/officeart/2005/8/layout/bList2"/>
    <dgm:cxn modelId="{43E97B6B-2254-4950-ABBE-51B08877669E}" srcId="{A5C1E874-59B7-494F-8041-EF03CA7D0BB9}" destId="{31F58178-3069-4E1B-B683-AAE844986D30}" srcOrd="2" destOrd="0" parTransId="{DDC1A750-1DCE-4CDD-BDA3-105DF86327AA}" sibTransId="{3976BC2F-679C-49B5-9F18-8DAB6A4F0C7F}"/>
    <dgm:cxn modelId="{00409B16-B2F9-4901-9CEA-D60C0F504BB4}" type="presOf" srcId="{A5C1E874-59B7-494F-8041-EF03CA7D0BB9}" destId="{EAF5E012-41F0-4D3E-A828-EEB7B21A8A9B}" srcOrd="0" destOrd="0" presId="urn:microsoft.com/office/officeart/2005/8/layout/bList2"/>
    <dgm:cxn modelId="{8C781C21-EE81-48EA-935C-D9AFF3547A6B}" type="presOf" srcId="{5E1CFACE-5233-4166-9B6D-2BD72CD194C4}" destId="{AF1FC940-816F-4CA8-BD5F-DBF38B6C86BF}" srcOrd="0" destOrd="0" presId="urn:microsoft.com/office/officeart/2005/8/layout/bList2"/>
    <dgm:cxn modelId="{1B742874-1B9D-4F46-B05C-D1E8F52AF163}" srcId="{EC5DC69C-168D-4B7F-B6AB-9062BC6A39A2}" destId="{99A1833F-D8F0-4F8F-9DA3-9077C995C39F}" srcOrd="0" destOrd="0" parTransId="{CD8668C2-18E9-40DE-BF35-BE2022D463AD}" sibTransId="{043DF943-FD8B-4DE2-83D9-E501830982D5}"/>
    <dgm:cxn modelId="{99357B92-5C49-44BD-BC96-C394EA15B805}" type="presOf" srcId="{8469B0DB-083C-452E-ADF0-ABA650E070CD}" destId="{913D3AB2-4FB2-47F2-B70E-84B6C575AFF3}" srcOrd="0" destOrd="0" presId="urn:microsoft.com/office/officeart/2005/8/layout/bList2"/>
    <dgm:cxn modelId="{1C03F015-B763-405E-BCF9-822DF42414B6}" type="presOf" srcId="{31F58178-3069-4E1B-B683-AAE844986D30}" destId="{BE43DBC0-4595-4214-8A64-6DF7B285BCFF}" srcOrd="1" destOrd="0" presId="urn:microsoft.com/office/officeart/2005/8/layout/bList2"/>
    <dgm:cxn modelId="{13C41AE1-8B64-46AD-A5DF-12FAD31DA904}" type="presOf" srcId="{94D4B3A8-4B31-4D2D-A7DA-69D9D09CB4E1}" destId="{A0F5331B-14D2-429C-86FA-B0F2AA5F88D0}" srcOrd="0" destOrd="0" presId="urn:microsoft.com/office/officeart/2005/8/layout/bList2"/>
    <dgm:cxn modelId="{EB3B26E8-118C-4B92-8D44-B9D7521E9857}" type="presOf" srcId="{C2933136-8415-4650-ACA3-F085C0B8BAEE}" destId="{4DA878BA-55D9-4CCD-8F86-C397090564D9}" srcOrd="0" destOrd="0" presId="urn:microsoft.com/office/officeart/2005/8/layout/bList2"/>
    <dgm:cxn modelId="{6E729375-F984-41C5-8F37-6CB52CF27886}" type="presOf" srcId="{EC5DC69C-168D-4B7F-B6AB-9062BC6A39A2}" destId="{93BD5F96-1F88-49C0-AF6C-A5D9F8FBEB05}" srcOrd="1" destOrd="0" presId="urn:microsoft.com/office/officeart/2005/8/layout/bList2"/>
    <dgm:cxn modelId="{9BA77E76-6416-4FB3-B275-2C1933C9079E}" srcId="{A5C1E874-59B7-494F-8041-EF03CA7D0BB9}" destId="{AED4F415-D96E-49D9-9E6E-198047A9BEC2}" srcOrd="1" destOrd="0" parTransId="{F60070A3-B581-4ED2-B258-86B62B06D5B3}" sibTransId="{8469B0DB-083C-452E-ADF0-ABA650E070CD}"/>
    <dgm:cxn modelId="{CFE77E43-733F-4D6C-852C-BF6EAEC4283E}" type="presOf" srcId="{AED4F415-D96E-49D9-9E6E-198047A9BEC2}" destId="{7AE943E1-2CF0-4213-8603-48092142D247}" srcOrd="1" destOrd="0" presId="urn:microsoft.com/office/officeart/2005/8/layout/bList2"/>
    <dgm:cxn modelId="{E4E5738C-B5CA-42A2-9DE3-75EAA5518A22}" type="presOf" srcId="{2EDE0969-A7F2-4C94-896E-21E91D237A7D}" destId="{675123C7-C186-4B06-B6A3-BC072B7EBAFF}" srcOrd="0" destOrd="0" presId="urn:microsoft.com/office/officeart/2005/8/layout/bList2"/>
    <dgm:cxn modelId="{D386DF74-DCA9-4C7A-A55A-C1CFE7A531C2}" type="presOf" srcId="{EC5DC69C-168D-4B7F-B6AB-9062BC6A39A2}" destId="{D026CD53-E1EC-465F-A8E3-9E1FA710D32A}" srcOrd="0" destOrd="0" presId="urn:microsoft.com/office/officeart/2005/8/layout/bList2"/>
    <dgm:cxn modelId="{66144985-B7D4-47BC-A944-52A9B550E0C2}" type="presOf" srcId="{94D4B3A8-4B31-4D2D-A7DA-69D9D09CB4E1}" destId="{55D607E1-1D04-41F4-B975-39DBAE355380}" srcOrd="1" destOrd="0" presId="urn:microsoft.com/office/officeart/2005/8/layout/bList2"/>
    <dgm:cxn modelId="{8FCB3022-0EC0-4DF0-AA98-8AC6CE811EA6}" srcId="{A5C1E874-59B7-494F-8041-EF03CA7D0BB9}" destId="{EC5DC69C-168D-4B7F-B6AB-9062BC6A39A2}" srcOrd="0" destOrd="0" parTransId="{A6847E4E-D2ED-476C-81D2-4600F38397D0}" sibTransId="{2EDE0969-A7F2-4C94-896E-21E91D237A7D}"/>
    <dgm:cxn modelId="{BAF660CC-F71F-4428-A994-40F8C625CDFE}" srcId="{6C7047D2-DED8-4849-95DB-EEA01927C227}" destId="{D9304F82-EDF1-4057-B0EA-5826D25A6702}" srcOrd="0" destOrd="0" parTransId="{A427DD81-DC74-47F1-A66E-4E12582A4319}" sibTransId="{0AB1F9B7-0F06-43F9-A7B9-44ABB08FB429}"/>
    <dgm:cxn modelId="{4569414D-553A-4B87-BC2D-D85A1A102C49}" type="presOf" srcId="{AED4F415-D96E-49D9-9E6E-198047A9BEC2}" destId="{08B35B17-DCAA-492A-AD33-04CB9FEE91E9}" srcOrd="0" destOrd="0" presId="urn:microsoft.com/office/officeart/2005/8/layout/bList2"/>
    <dgm:cxn modelId="{22BDEB3D-4CCF-4477-9BE1-9676DE2C52B9}" srcId="{AED4F415-D96E-49D9-9E6E-198047A9BEC2}" destId="{7285601E-C758-4754-A989-B6C9612895E2}" srcOrd="0" destOrd="0" parTransId="{50992AB3-D26C-4059-A52B-65FB91656FCC}" sibTransId="{A66BEF55-59BE-4DE0-8DE7-16CDA82583ED}"/>
    <dgm:cxn modelId="{8407B0CB-2BC0-4E0F-943B-2CA1ECD33DBD}" type="presOf" srcId="{1A66D9A9-1BEF-44BC-B19B-5D582956EAD5}" destId="{5DCB56C7-8661-4BB1-BF5E-65320613F90C}" srcOrd="0" destOrd="0" presId="urn:microsoft.com/office/officeart/2005/8/layout/bList2"/>
    <dgm:cxn modelId="{1F23DA25-203D-4803-A1B8-122F1800B920}" type="presOf" srcId="{C77CBCD1-96D6-4B08-84D7-D9A7E5E5B278}" destId="{602D661D-26B0-4198-95FF-8EBCD65FCAAD}" srcOrd="0" destOrd="0" presId="urn:microsoft.com/office/officeart/2005/8/layout/bList2"/>
    <dgm:cxn modelId="{C10BA1C4-AD55-40EB-BAA3-7E0E50B03636}" type="presOf" srcId="{C2933136-8415-4650-ACA3-F085C0B8BAEE}" destId="{C65FACCF-CAC6-4C72-9C2C-AB8EF51A5ED3}" srcOrd="1" destOrd="0" presId="urn:microsoft.com/office/officeart/2005/8/layout/bList2"/>
    <dgm:cxn modelId="{3243D215-3F26-496C-895C-AC24C4FE5EE3}" type="presOf" srcId="{3976BC2F-679C-49B5-9F18-8DAB6A4F0C7F}" destId="{8CE8CF49-961B-4CAD-945C-3352D5C3E326}" srcOrd="0" destOrd="0" presId="urn:microsoft.com/office/officeart/2005/8/layout/bList2"/>
    <dgm:cxn modelId="{18BEBA3B-641B-4463-AA75-7D498706A114}" type="presOf" srcId="{6C7047D2-DED8-4849-95DB-EEA01927C227}" destId="{9BEF6254-3055-46B4-B0AE-4BF3AC8BC4B5}" srcOrd="1" destOrd="0" presId="urn:microsoft.com/office/officeart/2005/8/layout/bList2"/>
    <dgm:cxn modelId="{25CAD62B-D1FF-4FE6-B043-21389BD02CDB}" srcId="{94D4B3A8-4B31-4D2D-A7DA-69D9D09CB4E1}" destId="{1A66D9A9-1BEF-44BC-B19B-5D582956EAD5}" srcOrd="0" destOrd="0" parTransId="{782764CF-29A3-4733-9847-139ECAC49D26}" sibTransId="{C94D6894-227F-4BA2-9F63-6DC3F2A1995E}"/>
    <dgm:cxn modelId="{D64BF8D8-58F6-47EE-91C7-3BE945C9E571}" srcId="{C2933136-8415-4650-ACA3-F085C0B8BAEE}" destId="{97D32645-310A-45D9-B15E-38CB19ACCB07}" srcOrd="0" destOrd="0" parTransId="{11DC57E2-8F61-44F4-93ED-125D5709A72B}" sibTransId="{E2A96482-FD25-43DE-973A-E0E1A816443C}"/>
    <dgm:cxn modelId="{E68D1820-CCCF-4F68-AA4A-4ADD2937A815}" srcId="{A5C1E874-59B7-494F-8041-EF03CA7D0BB9}" destId="{94D4B3A8-4B31-4D2D-A7DA-69D9D09CB4E1}" srcOrd="5" destOrd="0" parTransId="{A794BF60-F047-47C5-82D8-56B880E17F6D}" sibTransId="{9DE52DC2-D38D-48BB-A9E4-5A8B10C7B473}"/>
    <dgm:cxn modelId="{10AC530B-5AAA-44C0-8213-78FFA2F242DC}" srcId="{A5C1E874-59B7-494F-8041-EF03CA7D0BB9}" destId="{C2933136-8415-4650-ACA3-F085C0B8BAEE}" srcOrd="3" destOrd="0" parTransId="{911CF0CF-B7BE-4A72-B576-146BE259A9F5}" sibTransId="{C77CBCD1-96D6-4B08-84D7-D9A7E5E5B278}"/>
    <dgm:cxn modelId="{D8F71EEF-FF36-46EE-932D-20B0AFD031E0}" srcId="{A5C1E874-59B7-494F-8041-EF03CA7D0BB9}" destId="{6C7047D2-DED8-4849-95DB-EEA01927C227}" srcOrd="4" destOrd="0" parTransId="{900A4637-8DDE-4E75-B564-A99D8C1898E5}" sibTransId="{5E1CFACE-5233-4166-9B6D-2BD72CD194C4}"/>
    <dgm:cxn modelId="{F65BB099-9391-4791-B209-10A0B0BEB397}" type="presOf" srcId="{5A473707-B7B0-4FBC-8AFC-2C3D77BD6542}" destId="{73497D01-8931-4EDD-BEBF-BFBF0BF55BBC}" srcOrd="0" destOrd="0" presId="urn:microsoft.com/office/officeart/2005/8/layout/bList2"/>
    <dgm:cxn modelId="{C81BD4F9-ECD8-40EB-AD08-9B4C5EA8658A}" type="presOf" srcId="{6C7047D2-DED8-4849-95DB-EEA01927C227}" destId="{C533755C-892A-4197-8CCE-62C80EB364A2}" srcOrd="0" destOrd="0" presId="urn:microsoft.com/office/officeart/2005/8/layout/bList2"/>
    <dgm:cxn modelId="{9C203E61-DD92-4943-BFE7-DCD4C637C9EC}" type="presOf" srcId="{99A1833F-D8F0-4F8F-9DA3-9077C995C39F}" destId="{849A244B-E9D0-476F-A366-04AF8C8D955B}" srcOrd="0" destOrd="0" presId="urn:microsoft.com/office/officeart/2005/8/layout/bList2"/>
    <dgm:cxn modelId="{018273EF-52A9-400A-8184-4F4BE21BD6D5}" srcId="{31F58178-3069-4E1B-B683-AAE844986D30}" destId="{5A473707-B7B0-4FBC-8AFC-2C3D77BD6542}" srcOrd="0" destOrd="0" parTransId="{F1A26C7D-1F0C-43DA-B61A-0668954E7A31}" sibTransId="{CFBD8F2A-61F6-49A8-8A21-793C7C482894}"/>
    <dgm:cxn modelId="{D102AF26-D1BC-4387-A3D4-0442BDE2A838}" type="presOf" srcId="{31F58178-3069-4E1B-B683-AAE844986D30}" destId="{AD3E3039-8D36-49A8-9045-931E4A3B7EFE}" srcOrd="0" destOrd="0" presId="urn:microsoft.com/office/officeart/2005/8/layout/bList2"/>
    <dgm:cxn modelId="{38B5B290-0C7E-4A6C-9DA9-633B1567EE75}" type="presParOf" srcId="{EAF5E012-41F0-4D3E-A828-EEB7B21A8A9B}" destId="{BC07EE95-7D5B-4D64-850E-8A5D9D03939F}" srcOrd="0" destOrd="0" presId="urn:microsoft.com/office/officeart/2005/8/layout/bList2"/>
    <dgm:cxn modelId="{60E6A8C3-6434-4CD3-81B7-B639EBAE3EB8}" type="presParOf" srcId="{BC07EE95-7D5B-4D64-850E-8A5D9D03939F}" destId="{849A244B-E9D0-476F-A366-04AF8C8D955B}" srcOrd="0" destOrd="0" presId="urn:microsoft.com/office/officeart/2005/8/layout/bList2"/>
    <dgm:cxn modelId="{76A2D202-136E-4F02-985D-C542A037AD24}" type="presParOf" srcId="{BC07EE95-7D5B-4D64-850E-8A5D9D03939F}" destId="{D026CD53-E1EC-465F-A8E3-9E1FA710D32A}" srcOrd="1" destOrd="0" presId="urn:microsoft.com/office/officeart/2005/8/layout/bList2"/>
    <dgm:cxn modelId="{B1364578-3048-4F1B-B192-B24BA146081C}" type="presParOf" srcId="{BC07EE95-7D5B-4D64-850E-8A5D9D03939F}" destId="{93BD5F96-1F88-49C0-AF6C-A5D9F8FBEB05}" srcOrd="2" destOrd="0" presId="urn:microsoft.com/office/officeart/2005/8/layout/bList2"/>
    <dgm:cxn modelId="{ABEA800B-AA72-4675-A324-B6AA6850F50F}" type="presParOf" srcId="{BC07EE95-7D5B-4D64-850E-8A5D9D03939F}" destId="{1E49EA65-73B2-4ED0-B44A-92AA469BAD45}" srcOrd="3" destOrd="0" presId="urn:microsoft.com/office/officeart/2005/8/layout/bList2"/>
    <dgm:cxn modelId="{FCD9B00C-D515-4FAF-BD76-83C4A329260C}" type="presParOf" srcId="{EAF5E012-41F0-4D3E-A828-EEB7B21A8A9B}" destId="{675123C7-C186-4B06-B6A3-BC072B7EBAFF}" srcOrd="1" destOrd="0" presId="urn:microsoft.com/office/officeart/2005/8/layout/bList2"/>
    <dgm:cxn modelId="{C8A70D67-2DA5-48B7-AFAF-3E25F5B1B1C2}" type="presParOf" srcId="{EAF5E012-41F0-4D3E-A828-EEB7B21A8A9B}" destId="{F0244D9E-D1F4-421F-AE02-F5560090777A}" srcOrd="2" destOrd="0" presId="urn:microsoft.com/office/officeart/2005/8/layout/bList2"/>
    <dgm:cxn modelId="{7A9E8B46-C85C-42F7-9513-A7B4B255FCCA}" type="presParOf" srcId="{F0244D9E-D1F4-421F-AE02-F5560090777A}" destId="{2AF5E770-9FB8-43DC-9885-B7D5AF13DC97}" srcOrd="0" destOrd="0" presId="urn:microsoft.com/office/officeart/2005/8/layout/bList2"/>
    <dgm:cxn modelId="{615B185C-1A19-4272-B855-2833DC3DD063}" type="presParOf" srcId="{F0244D9E-D1F4-421F-AE02-F5560090777A}" destId="{08B35B17-DCAA-492A-AD33-04CB9FEE91E9}" srcOrd="1" destOrd="0" presId="urn:microsoft.com/office/officeart/2005/8/layout/bList2"/>
    <dgm:cxn modelId="{9B0AF4F2-EAC7-4BA3-B2A6-36BC5934EE38}" type="presParOf" srcId="{F0244D9E-D1F4-421F-AE02-F5560090777A}" destId="{7AE943E1-2CF0-4213-8603-48092142D247}" srcOrd="2" destOrd="0" presId="urn:microsoft.com/office/officeart/2005/8/layout/bList2"/>
    <dgm:cxn modelId="{E4C0E83D-0CBE-4CCE-8EFA-499A81754328}" type="presParOf" srcId="{F0244D9E-D1F4-421F-AE02-F5560090777A}" destId="{A5F769E6-8907-431C-AF2C-0041BC57BF56}" srcOrd="3" destOrd="0" presId="urn:microsoft.com/office/officeart/2005/8/layout/bList2"/>
    <dgm:cxn modelId="{623C29A0-20C5-44BC-8BE4-FC5EA178DF88}" type="presParOf" srcId="{EAF5E012-41F0-4D3E-A828-EEB7B21A8A9B}" destId="{913D3AB2-4FB2-47F2-B70E-84B6C575AFF3}" srcOrd="3" destOrd="0" presId="urn:microsoft.com/office/officeart/2005/8/layout/bList2"/>
    <dgm:cxn modelId="{4FCB3B8F-7280-46B5-BFCD-16DD2D02238A}" type="presParOf" srcId="{EAF5E012-41F0-4D3E-A828-EEB7B21A8A9B}" destId="{B9B6B916-99C2-4314-85AC-571EF2D5A4C7}" srcOrd="4" destOrd="0" presId="urn:microsoft.com/office/officeart/2005/8/layout/bList2"/>
    <dgm:cxn modelId="{36FB7D03-6F10-4EFE-9239-FB965BEC93F2}" type="presParOf" srcId="{B9B6B916-99C2-4314-85AC-571EF2D5A4C7}" destId="{73497D01-8931-4EDD-BEBF-BFBF0BF55BBC}" srcOrd="0" destOrd="0" presId="urn:microsoft.com/office/officeart/2005/8/layout/bList2"/>
    <dgm:cxn modelId="{45C51117-3F41-4BB5-AA8B-C76187F47721}" type="presParOf" srcId="{B9B6B916-99C2-4314-85AC-571EF2D5A4C7}" destId="{AD3E3039-8D36-49A8-9045-931E4A3B7EFE}" srcOrd="1" destOrd="0" presId="urn:microsoft.com/office/officeart/2005/8/layout/bList2"/>
    <dgm:cxn modelId="{48F6A897-E8A9-42AC-B917-29332AD051A2}" type="presParOf" srcId="{B9B6B916-99C2-4314-85AC-571EF2D5A4C7}" destId="{BE43DBC0-4595-4214-8A64-6DF7B285BCFF}" srcOrd="2" destOrd="0" presId="urn:microsoft.com/office/officeart/2005/8/layout/bList2"/>
    <dgm:cxn modelId="{B45E27C1-6530-4313-A565-474C541A8C6A}" type="presParOf" srcId="{B9B6B916-99C2-4314-85AC-571EF2D5A4C7}" destId="{D701840E-4C12-4763-9775-8C14881D470E}" srcOrd="3" destOrd="0" presId="urn:microsoft.com/office/officeart/2005/8/layout/bList2"/>
    <dgm:cxn modelId="{07D1C84C-B6C3-4ED9-9B56-E7C90796E133}" type="presParOf" srcId="{EAF5E012-41F0-4D3E-A828-EEB7B21A8A9B}" destId="{8CE8CF49-961B-4CAD-945C-3352D5C3E326}" srcOrd="5" destOrd="0" presId="urn:microsoft.com/office/officeart/2005/8/layout/bList2"/>
    <dgm:cxn modelId="{249AAF29-63E7-468E-8B0F-CED720FB3E28}" type="presParOf" srcId="{EAF5E012-41F0-4D3E-A828-EEB7B21A8A9B}" destId="{9BB4FB12-7567-4619-99F4-2A737F99AF9A}" srcOrd="6" destOrd="0" presId="urn:microsoft.com/office/officeart/2005/8/layout/bList2"/>
    <dgm:cxn modelId="{3A14EB97-E037-4706-8E20-60B793D385AB}" type="presParOf" srcId="{9BB4FB12-7567-4619-99F4-2A737F99AF9A}" destId="{56AF67C3-A302-4C23-8652-6F8411699141}" srcOrd="0" destOrd="0" presId="urn:microsoft.com/office/officeart/2005/8/layout/bList2"/>
    <dgm:cxn modelId="{1BDDD4A3-824D-4613-B561-8BC2AB5DB1E9}" type="presParOf" srcId="{9BB4FB12-7567-4619-99F4-2A737F99AF9A}" destId="{4DA878BA-55D9-4CCD-8F86-C397090564D9}" srcOrd="1" destOrd="0" presId="urn:microsoft.com/office/officeart/2005/8/layout/bList2"/>
    <dgm:cxn modelId="{CA955853-A64E-4EAA-985E-21355BE376A2}" type="presParOf" srcId="{9BB4FB12-7567-4619-99F4-2A737F99AF9A}" destId="{C65FACCF-CAC6-4C72-9C2C-AB8EF51A5ED3}" srcOrd="2" destOrd="0" presId="urn:microsoft.com/office/officeart/2005/8/layout/bList2"/>
    <dgm:cxn modelId="{E0ACAD0A-3D35-4CB2-BDB4-0C454DC2C21B}" type="presParOf" srcId="{9BB4FB12-7567-4619-99F4-2A737F99AF9A}" destId="{ED71A209-0CDE-4BFC-9E42-1B12CFFD8521}" srcOrd="3" destOrd="0" presId="urn:microsoft.com/office/officeart/2005/8/layout/bList2"/>
    <dgm:cxn modelId="{5B216C09-AD91-49B9-873E-1E1F1C2FCB39}" type="presParOf" srcId="{EAF5E012-41F0-4D3E-A828-EEB7B21A8A9B}" destId="{602D661D-26B0-4198-95FF-8EBCD65FCAAD}" srcOrd="7" destOrd="0" presId="urn:microsoft.com/office/officeart/2005/8/layout/bList2"/>
    <dgm:cxn modelId="{8084C124-656D-4290-A633-B4578E567CDD}" type="presParOf" srcId="{EAF5E012-41F0-4D3E-A828-EEB7B21A8A9B}" destId="{198D406F-5F80-4215-A651-CF652FA35BD8}" srcOrd="8" destOrd="0" presId="urn:microsoft.com/office/officeart/2005/8/layout/bList2"/>
    <dgm:cxn modelId="{D74BD81F-2D13-4BE9-A121-2F01307BCF88}" type="presParOf" srcId="{198D406F-5F80-4215-A651-CF652FA35BD8}" destId="{BCB880C9-B8F0-486F-8328-0F99ADB016F2}" srcOrd="0" destOrd="0" presId="urn:microsoft.com/office/officeart/2005/8/layout/bList2"/>
    <dgm:cxn modelId="{C38875CA-2E05-414F-89F9-2FF68FBBD41A}" type="presParOf" srcId="{198D406F-5F80-4215-A651-CF652FA35BD8}" destId="{C533755C-892A-4197-8CCE-62C80EB364A2}" srcOrd="1" destOrd="0" presId="urn:microsoft.com/office/officeart/2005/8/layout/bList2"/>
    <dgm:cxn modelId="{D08B04DF-4B99-49A1-B5E7-C248E87032BA}" type="presParOf" srcId="{198D406F-5F80-4215-A651-CF652FA35BD8}" destId="{9BEF6254-3055-46B4-B0AE-4BF3AC8BC4B5}" srcOrd="2" destOrd="0" presId="urn:microsoft.com/office/officeart/2005/8/layout/bList2"/>
    <dgm:cxn modelId="{840A3B30-1DB9-4E91-8BE7-9090EC48463E}" type="presParOf" srcId="{198D406F-5F80-4215-A651-CF652FA35BD8}" destId="{7DC7B4B2-AF68-4A14-B2CB-7CDFE0047E30}" srcOrd="3" destOrd="0" presId="urn:microsoft.com/office/officeart/2005/8/layout/bList2"/>
    <dgm:cxn modelId="{52627E17-6A5F-4DD1-8942-069453F1B51A}" type="presParOf" srcId="{EAF5E012-41F0-4D3E-A828-EEB7B21A8A9B}" destId="{AF1FC940-816F-4CA8-BD5F-DBF38B6C86BF}" srcOrd="9" destOrd="0" presId="urn:microsoft.com/office/officeart/2005/8/layout/bList2"/>
    <dgm:cxn modelId="{DEAD5206-7A59-4CBB-BAF0-5AC90F8993E7}" type="presParOf" srcId="{EAF5E012-41F0-4D3E-A828-EEB7B21A8A9B}" destId="{45B4E3E7-7369-40AA-8DCC-9D76D3C5B3DF}" srcOrd="10" destOrd="0" presId="urn:microsoft.com/office/officeart/2005/8/layout/bList2"/>
    <dgm:cxn modelId="{2E6F1B91-1917-4FD4-9B74-125EA84E7558}" type="presParOf" srcId="{45B4E3E7-7369-40AA-8DCC-9D76D3C5B3DF}" destId="{5DCB56C7-8661-4BB1-BF5E-65320613F90C}" srcOrd="0" destOrd="0" presId="urn:microsoft.com/office/officeart/2005/8/layout/bList2"/>
    <dgm:cxn modelId="{75A2B0D4-5F7B-4742-990E-1414BB613EEB}" type="presParOf" srcId="{45B4E3E7-7369-40AA-8DCC-9D76D3C5B3DF}" destId="{A0F5331B-14D2-429C-86FA-B0F2AA5F88D0}" srcOrd="1" destOrd="0" presId="urn:microsoft.com/office/officeart/2005/8/layout/bList2"/>
    <dgm:cxn modelId="{66F3A20A-6528-4644-941F-6BDA3494D002}" type="presParOf" srcId="{45B4E3E7-7369-40AA-8DCC-9D76D3C5B3DF}" destId="{55D607E1-1D04-41F4-B975-39DBAE355380}" srcOrd="2" destOrd="0" presId="urn:microsoft.com/office/officeart/2005/8/layout/bList2"/>
    <dgm:cxn modelId="{2FEB54DD-CE48-4EB4-B830-B1DAA56B6A23}" type="presParOf" srcId="{45B4E3E7-7369-40AA-8DCC-9D76D3C5B3DF}" destId="{5CB4488F-91CE-456F-AAD8-38564BA4648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8CADD8-C69F-4000-A752-6D621BEBEB4B}"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n-PH"/>
        </a:p>
      </dgm:t>
    </dgm:pt>
    <dgm:pt modelId="{AFE1CF34-6B5A-495C-A7B6-AE24E47014FA}">
      <dgm:prSet phldrT="[Text]"/>
      <dgm:spPr/>
      <dgm:t>
        <a:bodyPr/>
        <a:lstStyle/>
        <a:p>
          <a:r>
            <a:rPr lang="en-PH" dirty="0" smtClean="0"/>
            <a:t>Agreements of the Teleconference</a:t>
          </a:r>
          <a:endParaRPr lang="en-PH" dirty="0"/>
        </a:p>
      </dgm:t>
    </dgm:pt>
    <dgm:pt modelId="{05510B8B-94B0-4919-ADC8-0AB777DDB8DD}" type="parTrans" cxnId="{C086BF4C-60ED-4E88-8675-C472819C0DCB}">
      <dgm:prSet/>
      <dgm:spPr/>
      <dgm:t>
        <a:bodyPr/>
        <a:lstStyle/>
        <a:p>
          <a:endParaRPr lang="en-PH"/>
        </a:p>
      </dgm:t>
    </dgm:pt>
    <dgm:pt modelId="{3AC3FE78-19A6-49C9-8E1F-39BAE9B66392}" type="sibTrans" cxnId="{C086BF4C-60ED-4E88-8675-C472819C0DCB}">
      <dgm:prSet/>
      <dgm:spPr/>
      <dgm:t>
        <a:bodyPr/>
        <a:lstStyle/>
        <a:p>
          <a:endParaRPr lang="en-PH"/>
        </a:p>
      </dgm:t>
    </dgm:pt>
    <dgm:pt modelId="{1F59A726-511E-4F65-B51D-57977E48010D}">
      <dgm:prSet phldrT="[Text]"/>
      <dgm:spPr/>
      <dgm:t>
        <a:bodyPr/>
        <a:lstStyle/>
        <a:p>
          <a:r>
            <a:rPr lang="en-PH" dirty="0" smtClean="0"/>
            <a:t>Concentration on Project 2.9 of the IFPP SDP 2017-2019</a:t>
          </a:r>
          <a:endParaRPr lang="en-PH" dirty="0"/>
        </a:p>
      </dgm:t>
    </dgm:pt>
    <dgm:pt modelId="{E720450C-26E7-4915-9FA8-9C5862957DA5}" type="parTrans" cxnId="{4FC93159-2D68-4DD6-A1A2-141CC5541A57}">
      <dgm:prSet/>
      <dgm:spPr/>
      <dgm:t>
        <a:bodyPr/>
        <a:lstStyle/>
        <a:p>
          <a:endParaRPr lang="en-PH"/>
        </a:p>
      </dgm:t>
    </dgm:pt>
    <dgm:pt modelId="{D0ED08FE-7812-40F4-8C54-8D1E74DDA252}" type="sibTrans" cxnId="{4FC93159-2D68-4DD6-A1A2-141CC5541A57}">
      <dgm:prSet/>
      <dgm:spPr/>
      <dgm:t>
        <a:bodyPr/>
        <a:lstStyle/>
        <a:p>
          <a:endParaRPr lang="en-PH"/>
        </a:p>
      </dgm:t>
    </dgm:pt>
    <dgm:pt modelId="{FA62160F-5F24-4749-9FE7-BFD8E32FAD99}">
      <dgm:prSet phldrT="[Text]"/>
      <dgm:spPr/>
      <dgm:t>
        <a:bodyPr/>
        <a:lstStyle/>
        <a:p>
          <a:r>
            <a:rPr lang="en-PH" dirty="0" smtClean="0"/>
            <a:t>Submission of the Project Proposal to FIPP after the 2017 WGPD Annual Meeting on September 2017</a:t>
          </a:r>
          <a:endParaRPr lang="en-PH" dirty="0"/>
        </a:p>
      </dgm:t>
    </dgm:pt>
    <dgm:pt modelId="{40D0E0B7-0D64-4E8B-A922-9176191E4208}" type="parTrans" cxnId="{57BD54FC-62D0-453A-BA99-2BCDD67CE43E}">
      <dgm:prSet/>
      <dgm:spPr/>
      <dgm:t>
        <a:bodyPr/>
        <a:lstStyle/>
        <a:p>
          <a:endParaRPr lang="en-PH"/>
        </a:p>
      </dgm:t>
    </dgm:pt>
    <dgm:pt modelId="{1A814F9C-E4AF-439C-9936-06C53CCF88A7}" type="sibTrans" cxnId="{57BD54FC-62D0-453A-BA99-2BCDD67CE43E}">
      <dgm:prSet/>
      <dgm:spPr/>
      <dgm:t>
        <a:bodyPr/>
        <a:lstStyle/>
        <a:p>
          <a:endParaRPr lang="en-PH"/>
        </a:p>
      </dgm:t>
    </dgm:pt>
    <dgm:pt modelId="{E3384EE1-772F-4211-8113-69E5CF9CCCB8}">
      <dgm:prSet phldrT="[Text]"/>
      <dgm:spPr/>
      <dgm:t>
        <a:bodyPr/>
        <a:lstStyle/>
        <a:p>
          <a:r>
            <a:rPr lang="en-PH" dirty="0" smtClean="0"/>
            <a:t>Assistance and guidance by Mr. </a:t>
          </a:r>
          <a:r>
            <a:rPr lang="en-PH" dirty="0" err="1" smtClean="0"/>
            <a:t>Novy</a:t>
          </a:r>
          <a:r>
            <a:rPr lang="en-PH" dirty="0" smtClean="0"/>
            <a:t> </a:t>
          </a:r>
          <a:r>
            <a:rPr lang="en-PH" dirty="0" err="1" smtClean="0"/>
            <a:t>Pelenkahu</a:t>
          </a:r>
          <a:r>
            <a:rPr lang="en-PH" dirty="0" smtClean="0"/>
            <a:t>, FIPP Liaison Officer</a:t>
          </a:r>
          <a:endParaRPr lang="en-PH" dirty="0"/>
        </a:p>
      </dgm:t>
    </dgm:pt>
    <dgm:pt modelId="{4D1B9F2D-2C2E-43DF-A7BD-7C713EBAAF99}" type="parTrans" cxnId="{DED5E164-4DE1-4DD8-A23E-AF6320998F69}">
      <dgm:prSet/>
      <dgm:spPr/>
      <dgm:t>
        <a:bodyPr/>
        <a:lstStyle/>
        <a:p>
          <a:endParaRPr lang="en-PH"/>
        </a:p>
      </dgm:t>
    </dgm:pt>
    <dgm:pt modelId="{5B6B6D24-88F4-4061-8F0F-A43A0373DCF1}" type="sibTrans" cxnId="{DED5E164-4DE1-4DD8-A23E-AF6320998F69}">
      <dgm:prSet/>
      <dgm:spPr/>
      <dgm:t>
        <a:bodyPr/>
        <a:lstStyle/>
        <a:p>
          <a:endParaRPr lang="en-PH"/>
        </a:p>
      </dgm:t>
    </dgm:pt>
    <dgm:pt modelId="{60DBEE37-0B2D-444F-A661-2492AA46CA4B}" type="pres">
      <dgm:prSet presAssocID="{118CADD8-C69F-4000-A752-6D621BEBEB4B}" presName="composite" presStyleCnt="0">
        <dgm:presLayoutVars>
          <dgm:chMax val="1"/>
          <dgm:dir/>
          <dgm:resizeHandles val="exact"/>
        </dgm:presLayoutVars>
      </dgm:prSet>
      <dgm:spPr/>
      <dgm:t>
        <a:bodyPr/>
        <a:lstStyle/>
        <a:p>
          <a:endParaRPr lang="en-PH"/>
        </a:p>
      </dgm:t>
    </dgm:pt>
    <dgm:pt modelId="{570D81E8-34F3-4222-88C4-197286F5E6C0}" type="pres">
      <dgm:prSet presAssocID="{AFE1CF34-6B5A-495C-A7B6-AE24E47014FA}" presName="roof" presStyleLbl="dkBgShp" presStyleIdx="0" presStyleCnt="2" custLinFactNeighborX="2470" custLinFactNeighborY="-214"/>
      <dgm:spPr/>
      <dgm:t>
        <a:bodyPr/>
        <a:lstStyle/>
        <a:p>
          <a:endParaRPr lang="en-PH"/>
        </a:p>
      </dgm:t>
    </dgm:pt>
    <dgm:pt modelId="{F7260AB6-F621-4AE6-96A5-81C5BB8BB110}" type="pres">
      <dgm:prSet presAssocID="{AFE1CF34-6B5A-495C-A7B6-AE24E47014FA}" presName="pillars" presStyleCnt="0"/>
      <dgm:spPr/>
    </dgm:pt>
    <dgm:pt modelId="{D9FADE1B-F47B-424A-9C8D-DBC0908C3080}" type="pres">
      <dgm:prSet presAssocID="{AFE1CF34-6B5A-495C-A7B6-AE24E47014FA}" presName="pillar1" presStyleLbl="node1" presStyleIdx="0" presStyleCnt="3">
        <dgm:presLayoutVars>
          <dgm:bulletEnabled val="1"/>
        </dgm:presLayoutVars>
      </dgm:prSet>
      <dgm:spPr/>
      <dgm:t>
        <a:bodyPr/>
        <a:lstStyle/>
        <a:p>
          <a:endParaRPr lang="en-PH"/>
        </a:p>
      </dgm:t>
    </dgm:pt>
    <dgm:pt modelId="{E1456F15-031C-4CCC-BB3E-ACC41D3CBC28}" type="pres">
      <dgm:prSet presAssocID="{FA62160F-5F24-4749-9FE7-BFD8E32FAD99}" presName="pillarX" presStyleLbl="node1" presStyleIdx="1" presStyleCnt="3">
        <dgm:presLayoutVars>
          <dgm:bulletEnabled val="1"/>
        </dgm:presLayoutVars>
      </dgm:prSet>
      <dgm:spPr/>
      <dgm:t>
        <a:bodyPr/>
        <a:lstStyle/>
        <a:p>
          <a:endParaRPr lang="en-PH"/>
        </a:p>
      </dgm:t>
    </dgm:pt>
    <dgm:pt modelId="{435BF735-EFD4-473D-BA73-122A4D26E1B4}" type="pres">
      <dgm:prSet presAssocID="{E3384EE1-772F-4211-8113-69E5CF9CCCB8}" presName="pillarX" presStyleLbl="node1" presStyleIdx="2" presStyleCnt="3">
        <dgm:presLayoutVars>
          <dgm:bulletEnabled val="1"/>
        </dgm:presLayoutVars>
      </dgm:prSet>
      <dgm:spPr/>
      <dgm:t>
        <a:bodyPr/>
        <a:lstStyle/>
        <a:p>
          <a:endParaRPr lang="en-PH"/>
        </a:p>
      </dgm:t>
    </dgm:pt>
    <dgm:pt modelId="{49BBBD85-F5AE-4375-A8CA-BEF89D02019D}" type="pres">
      <dgm:prSet presAssocID="{AFE1CF34-6B5A-495C-A7B6-AE24E47014FA}" presName="base" presStyleLbl="dkBgShp" presStyleIdx="1" presStyleCnt="2"/>
      <dgm:spPr/>
    </dgm:pt>
  </dgm:ptLst>
  <dgm:cxnLst>
    <dgm:cxn modelId="{D532015F-10E5-448E-8B49-4A2F65E79D8F}" type="presOf" srcId="{1F59A726-511E-4F65-B51D-57977E48010D}" destId="{D9FADE1B-F47B-424A-9C8D-DBC0908C3080}" srcOrd="0" destOrd="0" presId="urn:microsoft.com/office/officeart/2005/8/layout/hList3"/>
    <dgm:cxn modelId="{F0BF46E8-009C-4327-A6ED-0DA68DBF6429}" type="presOf" srcId="{E3384EE1-772F-4211-8113-69E5CF9CCCB8}" destId="{435BF735-EFD4-473D-BA73-122A4D26E1B4}" srcOrd="0" destOrd="0" presId="urn:microsoft.com/office/officeart/2005/8/layout/hList3"/>
    <dgm:cxn modelId="{57BD54FC-62D0-453A-BA99-2BCDD67CE43E}" srcId="{AFE1CF34-6B5A-495C-A7B6-AE24E47014FA}" destId="{FA62160F-5F24-4749-9FE7-BFD8E32FAD99}" srcOrd="1" destOrd="0" parTransId="{40D0E0B7-0D64-4E8B-A922-9176191E4208}" sibTransId="{1A814F9C-E4AF-439C-9936-06C53CCF88A7}"/>
    <dgm:cxn modelId="{DED5E164-4DE1-4DD8-A23E-AF6320998F69}" srcId="{AFE1CF34-6B5A-495C-A7B6-AE24E47014FA}" destId="{E3384EE1-772F-4211-8113-69E5CF9CCCB8}" srcOrd="2" destOrd="0" parTransId="{4D1B9F2D-2C2E-43DF-A7BD-7C713EBAAF99}" sibTransId="{5B6B6D24-88F4-4061-8F0F-A43A0373DCF1}"/>
    <dgm:cxn modelId="{CB1C0C8B-A2C5-4226-A372-F51AFA26A734}" type="presOf" srcId="{118CADD8-C69F-4000-A752-6D621BEBEB4B}" destId="{60DBEE37-0B2D-444F-A661-2492AA46CA4B}" srcOrd="0" destOrd="0" presId="urn:microsoft.com/office/officeart/2005/8/layout/hList3"/>
    <dgm:cxn modelId="{C086BF4C-60ED-4E88-8675-C472819C0DCB}" srcId="{118CADD8-C69F-4000-A752-6D621BEBEB4B}" destId="{AFE1CF34-6B5A-495C-A7B6-AE24E47014FA}" srcOrd="0" destOrd="0" parTransId="{05510B8B-94B0-4919-ADC8-0AB777DDB8DD}" sibTransId="{3AC3FE78-19A6-49C9-8E1F-39BAE9B66392}"/>
    <dgm:cxn modelId="{42061BC9-CCD0-44F6-AE07-CB8E593C6EBB}" type="presOf" srcId="{FA62160F-5F24-4749-9FE7-BFD8E32FAD99}" destId="{E1456F15-031C-4CCC-BB3E-ACC41D3CBC28}" srcOrd="0" destOrd="0" presId="urn:microsoft.com/office/officeart/2005/8/layout/hList3"/>
    <dgm:cxn modelId="{4FC93159-2D68-4DD6-A1A2-141CC5541A57}" srcId="{AFE1CF34-6B5A-495C-A7B6-AE24E47014FA}" destId="{1F59A726-511E-4F65-B51D-57977E48010D}" srcOrd="0" destOrd="0" parTransId="{E720450C-26E7-4915-9FA8-9C5862957DA5}" sibTransId="{D0ED08FE-7812-40F4-8C54-8D1E74DDA252}"/>
    <dgm:cxn modelId="{C5E49B6E-645B-4826-9687-029B0EF3522A}" type="presOf" srcId="{AFE1CF34-6B5A-495C-A7B6-AE24E47014FA}" destId="{570D81E8-34F3-4222-88C4-197286F5E6C0}" srcOrd="0" destOrd="0" presId="urn:microsoft.com/office/officeart/2005/8/layout/hList3"/>
    <dgm:cxn modelId="{063B2B79-F671-49EB-B08B-D327A2ABC5D3}" type="presParOf" srcId="{60DBEE37-0B2D-444F-A661-2492AA46CA4B}" destId="{570D81E8-34F3-4222-88C4-197286F5E6C0}" srcOrd="0" destOrd="0" presId="urn:microsoft.com/office/officeart/2005/8/layout/hList3"/>
    <dgm:cxn modelId="{538ACCA8-9FCF-4B74-868F-4C115E10958C}" type="presParOf" srcId="{60DBEE37-0B2D-444F-A661-2492AA46CA4B}" destId="{F7260AB6-F621-4AE6-96A5-81C5BB8BB110}" srcOrd="1" destOrd="0" presId="urn:microsoft.com/office/officeart/2005/8/layout/hList3"/>
    <dgm:cxn modelId="{D552D69E-8708-4328-8FCB-38DBD391C71D}" type="presParOf" srcId="{F7260AB6-F621-4AE6-96A5-81C5BB8BB110}" destId="{D9FADE1B-F47B-424A-9C8D-DBC0908C3080}" srcOrd="0" destOrd="0" presId="urn:microsoft.com/office/officeart/2005/8/layout/hList3"/>
    <dgm:cxn modelId="{1E989680-9807-46C9-9CCE-EC26D877EA56}" type="presParOf" srcId="{F7260AB6-F621-4AE6-96A5-81C5BB8BB110}" destId="{E1456F15-031C-4CCC-BB3E-ACC41D3CBC28}" srcOrd="1" destOrd="0" presId="urn:microsoft.com/office/officeart/2005/8/layout/hList3"/>
    <dgm:cxn modelId="{4BDBF14D-80A2-41ED-9934-D0BB32F8ECEE}" type="presParOf" srcId="{F7260AB6-F621-4AE6-96A5-81C5BB8BB110}" destId="{435BF735-EFD4-473D-BA73-122A4D26E1B4}" srcOrd="2" destOrd="0" presId="urn:microsoft.com/office/officeart/2005/8/layout/hList3"/>
    <dgm:cxn modelId="{E44AEE84-965F-4376-A575-8838E498667B}" type="presParOf" srcId="{60DBEE37-0B2D-444F-A661-2492AA46CA4B}" destId="{49BBBD85-F5AE-4375-A8CA-BEF89D02019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2DC23F-F17A-4C67-B7AD-8EC98AADF65E}" type="doc">
      <dgm:prSet loTypeId="urn:microsoft.com/office/officeart/2005/8/layout/hList1" loCatId="list" qsTypeId="urn:microsoft.com/office/officeart/2005/8/quickstyle/3d3" qsCatId="3D" csTypeId="urn:microsoft.com/office/officeart/2005/8/colors/accent3_3" csCatId="accent3" phldr="1"/>
      <dgm:spPr/>
      <dgm:t>
        <a:bodyPr/>
        <a:lstStyle/>
        <a:p>
          <a:endParaRPr lang="en-PH"/>
        </a:p>
      </dgm:t>
    </dgm:pt>
    <dgm:pt modelId="{C95904CA-FE29-4CA0-B228-28A12B96D955}">
      <dgm:prSet phldrT="[Text]"/>
      <dgm:spPr/>
      <dgm:t>
        <a:bodyPr/>
        <a:lstStyle/>
        <a:p>
          <a:r>
            <a:rPr lang="en-PH" dirty="0" smtClean="0"/>
            <a:t>(1)</a:t>
          </a:r>
          <a:endParaRPr lang="en-PH" dirty="0"/>
        </a:p>
      </dgm:t>
    </dgm:pt>
    <dgm:pt modelId="{695187F8-A9B6-43E6-B85E-E65E85D37258}" type="parTrans" cxnId="{961D2BF2-9ED1-4A48-A96A-3DA3BAADC9AA}">
      <dgm:prSet/>
      <dgm:spPr/>
      <dgm:t>
        <a:bodyPr/>
        <a:lstStyle/>
        <a:p>
          <a:endParaRPr lang="en-PH"/>
        </a:p>
      </dgm:t>
    </dgm:pt>
    <dgm:pt modelId="{4F7F63BC-DA22-4D53-9E36-70D45FB545B9}" type="sibTrans" cxnId="{961D2BF2-9ED1-4A48-A96A-3DA3BAADC9AA}">
      <dgm:prSet/>
      <dgm:spPr/>
      <dgm:t>
        <a:bodyPr/>
        <a:lstStyle/>
        <a:p>
          <a:endParaRPr lang="en-PH"/>
        </a:p>
      </dgm:t>
    </dgm:pt>
    <dgm:pt modelId="{9E0B02DB-7F52-4A2F-B007-95A678ADCEDD}">
      <dgm:prSet phldrT="[Text]"/>
      <dgm:spPr/>
      <dgm:t>
        <a:bodyPr/>
        <a:lstStyle/>
        <a:p>
          <a:r>
            <a:rPr lang="en-PH" dirty="0" smtClean="0"/>
            <a:t>Call for comment on the Draft Work Plan 2017-2019</a:t>
          </a:r>
          <a:endParaRPr lang="en-PH" dirty="0"/>
        </a:p>
      </dgm:t>
    </dgm:pt>
    <dgm:pt modelId="{CE6B4E5E-82DE-410C-9E6F-2EBD049FDDD1}" type="parTrans" cxnId="{9A2F8E78-1E14-436F-B1AB-AB7A224576C5}">
      <dgm:prSet/>
      <dgm:spPr/>
      <dgm:t>
        <a:bodyPr/>
        <a:lstStyle/>
        <a:p>
          <a:endParaRPr lang="en-PH"/>
        </a:p>
      </dgm:t>
    </dgm:pt>
    <dgm:pt modelId="{7F8656F6-4458-4807-9D84-8C62D18AE28C}" type="sibTrans" cxnId="{9A2F8E78-1E14-436F-B1AB-AB7A224576C5}">
      <dgm:prSet/>
      <dgm:spPr/>
      <dgm:t>
        <a:bodyPr/>
        <a:lstStyle/>
        <a:p>
          <a:endParaRPr lang="en-PH"/>
        </a:p>
      </dgm:t>
    </dgm:pt>
    <dgm:pt modelId="{C3CEC9C4-812C-426A-B515-476693E89E3C}">
      <dgm:prSet phldrT="[Text]"/>
      <dgm:spPr/>
      <dgm:t>
        <a:bodyPr/>
        <a:lstStyle/>
        <a:p>
          <a:r>
            <a:rPr lang="en-PH" dirty="0" smtClean="0"/>
            <a:t>(2)</a:t>
          </a:r>
          <a:endParaRPr lang="en-PH" dirty="0"/>
        </a:p>
      </dgm:t>
    </dgm:pt>
    <dgm:pt modelId="{68579906-A2BA-4615-936E-8C40CA401B67}" type="parTrans" cxnId="{0BBDE6D4-A31D-46BC-B589-3726B6F525E3}">
      <dgm:prSet/>
      <dgm:spPr/>
      <dgm:t>
        <a:bodyPr/>
        <a:lstStyle/>
        <a:p>
          <a:endParaRPr lang="en-PH"/>
        </a:p>
      </dgm:t>
    </dgm:pt>
    <dgm:pt modelId="{4C5EACDE-B998-4A49-954C-9FC6DB9D344C}" type="sibTrans" cxnId="{0BBDE6D4-A31D-46BC-B589-3726B6F525E3}">
      <dgm:prSet/>
      <dgm:spPr/>
      <dgm:t>
        <a:bodyPr/>
        <a:lstStyle/>
        <a:p>
          <a:endParaRPr lang="en-PH"/>
        </a:p>
      </dgm:t>
    </dgm:pt>
    <dgm:pt modelId="{0523B26C-A287-4149-8CBC-F62923FF1BCD}">
      <dgm:prSet phldrT="[Text]"/>
      <dgm:spPr/>
      <dgm:t>
        <a:bodyPr/>
        <a:lstStyle/>
        <a:p>
          <a:r>
            <a:rPr lang="en-PH" dirty="0" smtClean="0"/>
            <a:t>Call for Participation in Project 2.9 of the IFPP SDP 2017-2019</a:t>
          </a:r>
          <a:endParaRPr lang="en-PH" dirty="0"/>
        </a:p>
      </dgm:t>
    </dgm:pt>
    <dgm:pt modelId="{4B8C7477-37B4-4C7A-9556-67EF812CE90F}" type="parTrans" cxnId="{D790FE30-6111-468E-A0EA-EC8BBFC10140}">
      <dgm:prSet/>
      <dgm:spPr/>
      <dgm:t>
        <a:bodyPr/>
        <a:lstStyle/>
        <a:p>
          <a:endParaRPr lang="en-PH"/>
        </a:p>
      </dgm:t>
    </dgm:pt>
    <dgm:pt modelId="{4E45DAE4-0112-4D26-A9D7-61CB2744ACDF}" type="sibTrans" cxnId="{D790FE30-6111-468E-A0EA-EC8BBFC10140}">
      <dgm:prSet/>
      <dgm:spPr/>
      <dgm:t>
        <a:bodyPr/>
        <a:lstStyle/>
        <a:p>
          <a:endParaRPr lang="en-PH"/>
        </a:p>
      </dgm:t>
    </dgm:pt>
    <dgm:pt modelId="{3D848499-8BBE-4EBB-92C4-81C742F57CCB}">
      <dgm:prSet phldrT="[Text]"/>
      <dgm:spPr/>
      <dgm:t>
        <a:bodyPr/>
        <a:lstStyle/>
        <a:p>
          <a:r>
            <a:rPr lang="en-PH" dirty="0" smtClean="0"/>
            <a:t>(3)</a:t>
          </a:r>
          <a:endParaRPr lang="en-PH" dirty="0"/>
        </a:p>
      </dgm:t>
    </dgm:pt>
    <dgm:pt modelId="{2ADEE798-9D5B-4C4E-BF0D-A81467D717E4}" type="parTrans" cxnId="{A77FFDEB-805B-45AE-8551-1E5FE9570406}">
      <dgm:prSet/>
      <dgm:spPr/>
      <dgm:t>
        <a:bodyPr/>
        <a:lstStyle/>
        <a:p>
          <a:endParaRPr lang="en-PH"/>
        </a:p>
      </dgm:t>
    </dgm:pt>
    <dgm:pt modelId="{251CBA34-CD74-4476-9BC2-4DDEE30E291F}" type="sibTrans" cxnId="{A77FFDEB-805B-45AE-8551-1E5FE9570406}">
      <dgm:prSet/>
      <dgm:spPr/>
      <dgm:t>
        <a:bodyPr/>
        <a:lstStyle/>
        <a:p>
          <a:endParaRPr lang="en-PH"/>
        </a:p>
      </dgm:t>
    </dgm:pt>
    <dgm:pt modelId="{0DE5D76A-3147-4821-BA9A-3C1501FE7580}">
      <dgm:prSet phldrT="[Text]"/>
      <dgm:spPr/>
      <dgm:t>
        <a:bodyPr/>
        <a:lstStyle/>
        <a:p>
          <a:r>
            <a:rPr lang="en-PH" dirty="0" smtClean="0"/>
            <a:t>Call for participation on WGITA, WGAP, and WGADA projects on audits of internal control, privatization, and disaster-related aid</a:t>
          </a:r>
          <a:endParaRPr lang="en-PH" dirty="0"/>
        </a:p>
      </dgm:t>
    </dgm:pt>
    <dgm:pt modelId="{A2605BC7-906E-4B20-8FD7-09713C1445E2}" type="parTrans" cxnId="{3279DEA9-195E-4867-8523-AB5531F48E5F}">
      <dgm:prSet/>
      <dgm:spPr/>
      <dgm:t>
        <a:bodyPr/>
        <a:lstStyle/>
        <a:p>
          <a:endParaRPr lang="en-PH"/>
        </a:p>
      </dgm:t>
    </dgm:pt>
    <dgm:pt modelId="{7F91D7DD-CD81-45F1-83FC-98A4FE9D9DF3}" type="sibTrans" cxnId="{3279DEA9-195E-4867-8523-AB5531F48E5F}">
      <dgm:prSet/>
      <dgm:spPr/>
      <dgm:t>
        <a:bodyPr/>
        <a:lstStyle/>
        <a:p>
          <a:endParaRPr lang="en-PH"/>
        </a:p>
      </dgm:t>
    </dgm:pt>
    <dgm:pt modelId="{B6389F66-48B2-46F3-8B73-AD0A35015865}" type="pres">
      <dgm:prSet presAssocID="{C32DC23F-F17A-4C67-B7AD-8EC98AADF65E}" presName="Name0" presStyleCnt="0">
        <dgm:presLayoutVars>
          <dgm:dir/>
          <dgm:animLvl val="lvl"/>
          <dgm:resizeHandles val="exact"/>
        </dgm:presLayoutVars>
      </dgm:prSet>
      <dgm:spPr/>
      <dgm:t>
        <a:bodyPr/>
        <a:lstStyle/>
        <a:p>
          <a:endParaRPr lang="en-PH"/>
        </a:p>
      </dgm:t>
    </dgm:pt>
    <dgm:pt modelId="{2A419C16-B232-4370-8ECA-34B3C4BE6910}" type="pres">
      <dgm:prSet presAssocID="{C95904CA-FE29-4CA0-B228-28A12B96D955}" presName="composite" presStyleCnt="0"/>
      <dgm:spPr/>
    </dgm:pt>
    <dgm:pt modelId="{E8F698EE-751C-4F61-B186-86EB0A65610F}" type="pres">
      <dgm:prSet presAssocID="{C95904CA-FE29-4CA0-B228-28A12B96D955}" presName="parTx" presStyleLbl="alignNode1" presStyleIdx="0" presStyleCnt="3">
        <dgm:presLayoutVars>
          <dgm:chMax val="0"/>
          <dgm:chPref val="0"/>
          <dgm:bulletEnabled val="1"/>
        </dgm:presLayoutVars>
      </dgm:prSet>
      <dgm:spPr/>
      <dgm:t>
        <a:bodyPr/>
        <a:lstStyle/>
        <a:p>
          <a:endParaRPr lang="en-PH"/>
        </a:p>
      </dgm:t>
    </dgm:pt>
    <dgm:pt modelId="{750CCD0F-BBE8-4A08-8AD0-1C6CFB8C8D9E}" type="pres">
      <dgm:prSet presAssocID="{C95904CA-FE29-4CA0-B228-28A12B96D955}" presName="desTx" presStyleLbl="alignAccFollowNode1" presStyleIdx="0" presStyleCnt="3">
        <dgm:presLayoutVars>
          <dgm:bulletEnabled val="1"/>
        </dgm:presLayoutVars>
      </dgm:prSet>
      <dgm:spPr/>
      <dgm:t>
        <a:bodyPr/>
        <a:lstStyle/>
        <a:p>
          <a:endParaRPr lang="en-PH"/>
        </a:p>
      </dgm:t>
    </dgm:pt>
    <dgm:pt modelId="{F5C94A61-616B-4938-85AF-82419B9CBE2A}" type="pres">
      <dgm:prSet presAssocID="{4F7F63BC-DA22-4D53-9E36-70D45FB545B9}" presName="space" presStyleCnt="0"/>
      <dgm:spPr/>
    </dgm:pt>
    <dgm:pt modelId="{C2A86922-444C-47BD-B7FB-C707EAC759FC}" type="pres">
      <dgm:prSet presAssocID="{C3CEC9C4-812C-426A-B515-476693E89E3C}" presName="composite" presStyleCnt="0"/>
      <dgm:spPr/>
    </dgm:pt>
    <dgm:pt modelId="{12E06C3E-5313-4A00-9252-B5C1A384A791}" type="pres">
      <dgm:prSet presAssocID="{C3CEC9C4-812C-426A-B515-476693E89E3C}" presName="parTx" presStyleLbl="alignNode1" presStyleIdx="1" presStyleCnt="3">
        <dgm:presLayoutVars>
          <dgm:chMax val="0"/>
          <dgm:chPref val="0"/>
          <dgm:bulletEnabled val="1"/>
        </dgm:presLayoutVars>
      </dgm:prSet>
      <dgm:spPr/>
      <dgm:t>
        <a:bodyPr/>
        <a:lstStyle/>
        <a:p>
          <a:endParaRPr lang="en-PH"/>
        </a:p>
      </dgm:t>
    </dgm:pt>
    <dgm:pt modelId="{3DE7BF80-AD30-4F49-BA2E-F6B679D6C695}" type="pres">
      <dgm:prSet presAssocID="{C3CEC9C4-812C-426A-B515-476693E89E3C}" presName="desTx" presStyleLbl="alignAccFollowNode1" presStyleIdx="1" presStyleCnt="3">
        <dgm:presLayoutVars>
          <dgm:bulletEnabled val="1"/>
        </dgm:presLayoutVars>
      </dgm:prSet>
      <dgm:spPr/>
      <dgm:t>
        <a:bodyPr/>
        <a:lstStyle/>
        <a:p>
          <a:endParaRPr lang="en-PH"/>
        </a:p>
      </dgm:t>
    </dgm:pt>
    <dgm:pt modelId="{C8CDC36C-6E1C-44F6-BC96-8217EA734E2D}" type="pres">
      <dgm:prSet presAssocID="{4C5EACDE-B998-4A49-954C-9FC6DB9D344C}" presName="space" presStyleCnt="0"/>
      <dgm:spPr/>
    </dgm:pt>
    <dgm:pt modelId="{C1299512-1229-43BA-AD70-8599CC42768F}" type="pres">
      <dgm:prSet presAssocID="{3D848499-8BBE-4EBB-92C4-81C742F57CCB}" presName="composite" presStyleCnt="0"/>
      <dgm:spPr/>
    </dgm:pt>
    <dgm:pt modelId="{7FB92D91-CD59-41F4-925C-C2E381331303}" type="pres">
      <dgm:prSet presAssocID="{3D848499-8BBE-4EBB-92C4-81C742F57CCB}" presName="parTx" presStyleLbl="alignNode1" presStyleIdx="2" presStyleCnt="3">
        <dgm:presLayoutVars>
          <dgm:chMax val="0"/>
          <dgm:chPref val="0"/>
          <dgm:bulletEnabled val="1"/>
        </dgm:presLayoutVars>
      </dgm:prSet>
      <dgm:spPr/>
      <dgm:t>
        <a:bodyPr/>
        <a:lstStyle/>
        <a:p>
          <a:endParaRPr lang="en-PH"/>
        </a:p>
      </dgm:t>
    </dgm:pt>
    <dgm:pt modelId="{39216719-3E31-49B0-8687-DFB3A66AF391}" type="pres">
      <dgm:prSet presAssocID="{3D848499-8BBE-4EBB-92C4-81C742F57CCB}" presName="desTx" presStyleLbl="alignAccFollowNode1" presStyleIdx="2" presStyleCnt="3">
        <dgm:presLayoutVars>
          <dgm:bulletEnabled val="1"/>
        </dgm:presLayoutVars>
      </dgm:prSet>
      <dgm:spPr/>
      <dgm:t>
        <a:bodyPr/>
        <a:lstStyle/>
        <a:p>
          <a:endParaRPr lang="en-PH"/>
        </a:p>
      </dgm:t>
    </dgm:pt>
  </dgm:ptLst>
  <dgm:cxnLst>
    <dgm:cxn modelId="{12D81817-2E72-4EE6-BD22-119C89533DA4}" type="presOf" srcId="{C95904CA-FE29-4CA0-B228-28A12B96D955}" destId="{E8F698EE-751C-4F61-B186-86EB0A65610F}" srcOrd="0" destOrd="0" presId="urn:microsoft.com/office/officeart/2005/8/layout/hList1"/>
    <dgm:cxn modelId="{FF6637FA-3031-442F-AD22-9507C8B45DC3}" type="presOf" srcId="{3D848499-8BBE-4EBB-92C4-81C742F57CCB}" destId="{7FB92D91-CD59-41F4-925C-C2E381331303}" srcOrd="0" destOrd="0" presId="urn:microsoft.com/office/officeart/2005/8/layout/hList1"/>
    <dgm:cxn modelId="{E2516B4F-F534-498A-9AB8-81804E19A9B8}" type="presOf" srcId="{0523B26C-A287-4149-8CBC-F62923FF1BCD}" destId="{3DE7BF80-AD30-4F49-BA2E-F6B679D6C695}" srcOrd="0" destOrd="0" presId="urn:microsoft.com/office/officeart/2005/8/layout/hList1"/>
    <dgm:cxn modelId="{961D2BF2-9ED1-4A48-A96A-3DA3BAADC9AA}" srcId="{C32DC23F-F17A-4C67-B7AD-8EC98AADF65E}" destId="{C95904CA-FE29-4CA0-B228-28A12B96D955}" srcOrd="0" destOrd="0" parTransId="{695187F8-A9B6-43E6-B85E-E65E85D37258}" sibTransId="{4F7F63BC-DA22-4D53-9E36-70D45FB545B9}"/>
    <dgm:cxn modelId="{A77FFDEB-805B-45AE-8551-1E5FE9570406}" srcId="{C32DC23F-F17A-4C67-B7AD-8EC98AADF65E}" destId="{3D848499-8BBE-4EBB-92C4-81C742F57CCB}" srcOrd="2" destOrd="0" parTransId="{2ADEE798-9D5B-4C4E-BF0D-A81467D717E4}" sibTransId="{251CBA34-CD74-4476-9BC2-4DDEE30E291F}"/>
    <dgm:cxn modelId="{5E447B68-6A0A-420D-BB9F-75B9BF4DE6EA}" type="presOf" srcId="{C32DC23F-F17A-4C67-B7AD-8EC98AADF65E}" destId="{B6389F66-48B2-46F3-8B73-AD0A35015865}" srcOrd="0" destOrd="0" presId="urn:microsoft.com/office/officeart/2005/8/layout/hList1"/>
    <dgm:cxn modelId="{3279DEA9-195E-4867-8523-AB5531F48E5F}" srcId="{3D848499-8BBE-4EBB-92C4-81C742F57CCB}" destId="{0DE5D76A-3147-4821-BA9A-3C1501FE7580}" srcOrd="0" destOrd="0" parTransId="{A2605BC7-906E-4B20-8FD7-09713C1445E2}" sibTransId="{7F91D7DD-CD81-45F1-83FC-98A4FE9D9DF3}"/>
    <dgm:cxn modelId="{D790FE30-6111-468E-A0EA-EC8BBFC10140}" srcId="{C3CEC9C4-812C-426A-B515-476693E89E3C}" destId="{0523B26C-A287-4149-8CBC-F62923FF1BCD}" srcOrd="0" destOrd="0" parTransId="{4B8C7477-37B4-4C7A-9556-67EF812CE90F}" sibTransId="{4E45DAE4-0112-4D26-A9D7-61CB2744ACDF}"/>
    <dgm:cxn modelId="{74AD19BD-184A-42BF-AE5D-3277168C62A3}" type="presOf" srcId="{0DE5D76A-3147-4821-BA9A-3C1501FE7580}" destId="{39216719-3E31-49B0-8687-DFB3A66AF391}" srcOrd="0" destOrd="0" presId="urn:microsoft.com/office/officeart/2005/8/layout/hList1"/>
    <dgm:cxn modelId="{0BBDE6D4-A31D-46BC-B589-3726B6F525E3}" srcId="{C32DC23F-F17A-4C67-B7AD-8EC98AADF65E}" destId="{C3CEC9C4-812C-426A-B515-476693E89E3C}" srcOrd="1" destOrd="0" parTransId="{68579906-A2BA-4615-936E-8C40CA401B67}" sibTransId="{4C5EACDE-B998-4A49-954C-9FC6DB9D344C}"/>
    <dgm:cxn modelId="{6B30CCCA-35B2-48E5-B806-00D3C6C834D5}" type="presOf" srcId="{C3CEC9C4-812C-426A-B515-476693E89E3C}" destId="{12E06C3E-5313-4A00-9252-B5C1A384A791}" srcOrd="0" destOrd="0" presId="urn:microsoft.com/office/officeart/2005/8/layout/hList1"/>
    <dgm:cxn modelId="{1FB98214-9CA1-4F0D-B930-8B0BB9AB1A98}" type="presOf" srcId="{9E0B02DB-7F52-4A2F-B007-95A678ADCEDD}" destId="{750CCD0F-BBE8-4A08-8AD0-1C6CFB8C8D9E}" srcOrd="0" destOrd="0" presId="urn:microsoft.com/office/officeart/2005/8/layout/hList1"/>
    <dgm:cxn modelId="{9A2F8E78-1E14-436F-B1AB-AB7A224576C5}" srcId="{C95904CA-FE29-4CA0-B228-28A12B96D955}" destId="{9E0B02DB-7F52-4A2F-B007-95A678ADCEDD}" srcOrd="0" destOrd="0" parTransId="{CE6B4E5E-82DE-410C-9E6F-2EBD049FDDD1}" sibTransId="{7F8656F6-4458-4807-9D84-8C62D18AE28C}"/>
    <dgm:cxn modelId="{986AD542-64B5-4C47-9D3D-88C105C94B0A}" type="presParOf" srcId="{B6389F66-48B2-46F3-8B73-AD0A35015865}" destId="{2A419C16-B232-4370-8ECA-34B3C4BE6910}" srcOrd="0" destOrd="0" presId="urn:microsoft.com/office/officeart/2005/8/layout/hList1"/>
    <dgm:cxn modelId="{B2C3CAF3-643E-42DD-935D-8AE0CE172489}" type="presParOf" srcId="{2A419C16-B232-4370-8ECA-34B3C4BE6910}" destId="{E8F698EE-751C-4F61-B186-86EB0A65610F}" srcOrd="0" destOrd="0" presId="urn:microsoft.com/office/officeart/2005/8/layout/hList1"/>
    <dgm:cxn modelId="{B29CED5A-BC0D-4E30-8E87-A45555FC5C3A}" type="presParOf" srcId="{2A419C16-B232-4370-8ECA-34B3C4BE6910}" destId="{750CCD0F-BBE8-4A08-8AD0-1C6CFB8C8D9E}" srcOrd="1" destOrd="0" presId="urn:microsoft.com/office/officeart/2005/8/layout/hList1"/>
    <dgm:cxn modelId="{DB1391E1-2504-4952-AC7C-714BF4C30CBB}" type="presParOf" srcId="{B6389F66-48B2-46F3-8B73-AD0A35015865}" destId="{F5C94A61-616B-4938-85AF-82419B9CBE2A}" srcOrd="1" destOrd="0" presId="urn:microsoft.com/office/officeart/2005/8/layout/hList1"/>
    <dgm:cxn modelId="{659E440E-4883-44EB-8916-D580949DA73E}" type="presParOf" srcId="{B6389F66-48B2-46F3-8B73-AD0A35015865}" destId="{C2A86922-444C-47BD-B7FB-C707EAC759FC}" srcOrd="2" destOrd="0" presId="urn:microsoft.com/office/officeart/2005/8/layout/hList1"/>
    <dgm:cxn modelId="{FA7ED48F-1E5F-49B6-B393-2963DCB8D43E}" type="presParOf" srcId="{C2A86922-444C-47BD-B7FB-C707EAC759FC}" destId="{12E06C3E-5313-4A00-9252-B5C1A384A791}" srcOrd="0" destOrd="0" presId="urn:microsoft.com/office/officeart/2005/8/layout/hList1"/>
    <dgm:cxn modelId="{BFF0C14E-166E-439A-90FD-309828561190}" type="presParOf" srcId="{C2A86922-444C-47BD-B7FB-C707EAC759FC}" destId="{3DE7BF80-AD30-4F49-BA2E-F6B679D6C695}" srcOrd="1" destOrd="0" presId="urn:microsoft.com/office/officeart/2005/8/layout/hList1"/>
    <dgm:cxn modelId="{A67506B1-B394-43DA-B37F-4293F701E91E}" type="presParOf" srcId="{B6389F66-48B2-46F3-8B73-AD0A35015865}" destId="{C8CDC36C-6E1C-44F6-BC96-8217EA734E2D}" srcOrd="3" destOrd="0" presId="urn:microsoft.com/office/officeart/2005/8/layout/hList1"/>
    <dgm:cxn modelId="{3E6512C8-0F15-4892-9E5D-0635687199D3}" type="presParOf" srcId="{B6389F66-48B2-46F3-8B73-AD0A35015865}" destId="{C1299512-1229-43BA-AD70-8599CC42768F}" srcOrd="4" destOrd="0" presId="urn:microsoft.com/office/officeart/2005/8/layout/hList1"/>
    <dgm:cxn modelId="{66D7D6E5-5A19-4A16-A100-7D0F5DB64CD2}" type="presParOf" srcId="{C1299512-1229-43BA-AD70-8599CC42768F}" destId="{7FB92D91-CD59-41F4-925C-C2E381331303}" srcOrd="0" destOrd="0" presId="urn:microsoft.com/office/officeart/2005/8/layout/hList1"/>
    <dgm:cxn modelId="{51538372-352C-4D12-A0FF-D67F68CFE765}" type="presParOf" srcId="{C1299512-1229-43BA-AD70-8599CC42768F}" destId="{39216719-3E31-49B0-8687-DFB3A66AF39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091925-3C67-4CE5-948E-0F9F5501624F}" type="doc">
      <dgm:prSet loTypeId="urn:diagrams.loki3.com/BracketList" loCatId="list" qsTypeId="urn:microsoft.com/office/officeart/2005/8/quickstyle/simple1" qsCatId="simple" csTypeId="urn:microsoft.com/office/officeart/2005/8/colors/colorful4" csCatId="colorful" phldr="1"/>
      <dgm:spPr/>
      <dgm:t>
        <a:bodyPr/>
        <a:lstStyle/>
        <a:p>
          <a:endParaRPr lang="en-PH"/>
        </a:p>
      </dgm:t>
    </dgm:pt>
    <dgm:pt modelId="{2E9192F7-60A2-4837-BC7C-BEDE6360F96F}">
      <dgm:prSet phldrT="[Text]" custT="1"/>
      <dgm:spPr/>
      <dgm:t>
        <a:bodyPr/>
        <a:lstStyle/>
        <a:p>
          <a:r>
            <a:rPr lang="en-PH" sz="1600" dirty="0" smtClean="0"/>
            <a:t>Argentina</a:t>
          </a:r>
          <a:endParaRPr lang="en-PH" sz="1600" dirty="0"/>
        </a:p>
      </dgm:t>
    </dgm:pt>
    <dgm:pt modelId="{C6ED5250-E82C-4FCE-9C1B-B81A2E2A0330}" type="parTrans" cxnId="{A85B4ED8-2CB3-4DE2-82D2-FCDB0A79D5F7}">
      <dgm:prSet/>
      <dgm:spPr/>
      <dgm:t>
        <a:bodyPr/>
        <a:lstStyle/>
        <a:p>
          <a:endParaRPr lang="en-PH"/>
        </a:p>
      </dgm:t>
    </dgm:pt>
    <dgm:pt modelId="{665518B3-EEB3-49B8-83A1-C4CBBC20DF92}" type="sibTrans" cxnId="{A85B4ED8-2CB3-4DE2-82D2-FCDB0A79D5F7}">
      <dgm:prSet/>
      <dgm:spPr/>
      <dgm:t>
        <a:bodyPr/>
        <a:lstStyle/>
        <a:p>
          <a:endParaRPr lang="en-PH"/>
        </a:p>
      </dgm:t>
    </dgm:pt>
    <dgm:pt modelId="{47D99220-8A46-470E-B79D-AB4394AEB015}">
      <dgm:prSet phldrT="[Text]" custT="1"/>
      <dgm:spPr/>
      <dgm:t>
        <a:bodyPr/>
        <a:lstStyle/>
        <a:p>
          <a:r>
            <a:rPr lang="en-PH" sz="1600" dirty="0" smtClean="0"/>
            <a:t>Research Technical Proposal for ISSAIs harmonization on Public Debt</a:t>
          </a:r>
          <a:endParaRPr lang="en-PH" sz="1600" dirty="0"/>
        </a:p>
      </dgm:t>
    </dgm:pt>
    <dgm:pt modelId="{B1742F5C-FF0B-4AF5-88A2-0C6453334393}" type="parTrans" cxnId="{439C0793-FCCB-4404-9863-5D3EC4B2A0A2}">
      <dgm:prSet/>
      <dgm:spPr/>
      <dgm:t>
        <a:bodyPr/>
        <a:lstStyle/>
        <a:p>
          <a:endParaRPr lang="en-PH"/>
        </a:p>
      </dgm:t>
    </dgm:pt>
    <dgm:pt modelId="{522D68F2-D01E-43B9-9E8D-F3E5FF34CAB9}" type="sibTrans" cxnId="{439C0793-FCCB-4404-9863-5D3EC4B2A0A2}">
      <dgm:prSet/>
      <dgm:spPr/>
      <dgm:t>
        <a:bodyPr/>
        <a:lstStyle/>
        <a:p>
          <a:endParaRPr lang="en-PH"/>
        </a:p>
      </dgm:t>
    </dgm:pt>
    <dgm:pt modelId="{709549CA-0FA2-4664-AC77-7D388682721A}">
      <dgm:prSet phldrT="[Text]" custT="1"/>
      <dgm:spPr/>
      <dgm:t>
        <a:bodyPr/>
        <a:lstStyle/>
        <a:p>
          <a:r>
            <a:rPr lang="en-PH" sz="1600" dirty="0" smtClean="0"/>
            <a:t>China</a:t>
          </a:r>
          <a:endParaRPr lang="en-PH" sz="1600" dirty="0"/>
        </a:p>
      </dgm:t>
    </dgm:pt>
    <dgm:pt modelId="{808ED59E-2A23-49AC-9E8C-E48489FA59F8}" type="parTrans" cxnId="{60D99C14-A36C-40FA-B132-6593F151C24B}">
      <dgm:prSet/>
      <dgm:spPr/>
      <dgm:t>
        <a:bodyPr/>
        <a:lstStyle/>
        <a:p>
          <a:endParaRPr lang="en-PH"/>
        </a:p>
      </dgm:t>
    </dgm:pt>
    <dgm:pt modelId="{C78F0639-9575-4D2B-9A0A-B09CA7E94EC5}" type="sibTrans" cxnId="{60D99C14-A36C-40FA-B132-6593F151C24B}">
      <dgm:prSet/>
      <dgm:spPr/>
      <dgm:t>
        <a:bodyPr/>
        <a:lstStyle/>
        <a:p>
          <a:endParaRPr lang="en-PH"/>
        </a:p>
      </dgm:t>
    </dgm:pt>
    <dgm:pt modelId="{2C7A6F57-C1F4-4E7F-B297-5EBD60741EDF}">
      <dgm:prSet phldrT="[Text]" custT="1"/>
      <dgm:spPr/>
      <dgm:t>
        <a:bodyPr/>
        <a:lstStyle/>
        <a:p>
          <a:r>
            <a:rPr lang="en-PH" sz="1600" i="1" dirty="0" smtClean="0"/>
            <a:t>We think that it would be better to harmonize ISSAI 5450 with the new ISSAI 100 this time. Considering that the work plan covers 3 years, though approved in 2016, ISSAI 5450 should be updated by 2019, and by then all ISSAIs related to public debt would have been harmonized with ISSAI 100</a:t>
          </a:r>
          <a:endParaRPr lang="en-PH" sz="1600" i="1" dirty="0"/>
        </a:p>
      </dgm:t>
    </dgm:pt>
    <dgm:pt modelId="{424447C9-6AA5-4D19-9E14-BC5853BAE760}" type="parTrans" cxnId="{7C2A1360-B5DA-48E3-B90F-2002B8B554EF}">
      <dgm:prSet/>
      <dgm:spPr/>
      <dgm:t>
        <a:bodyPr/>
        <a:lstStyle/>
        <a:p>
          <a:endParaRPr lang="en-PH"/>
        </a:p>
      </dgm:t>
    </dgm:pt>
    <dgm:pt modelId="{C6F8968E-30A5-4486-BED7-7C6A48C46A33}" type="sibTrans" cxnId="{7C2A1360-B5DA-48E3-B90F-2002B8B554EF}">
      <dgm:prSet/>
      <dgm:spPr/>
      <dgm:t>
        <a:bodyPr/>
        <a:lstStyle/>
        <a:p>
          <a:endParaRPr lang="en-PH"/>
        </a:p>
      </dgm:t>
    </dgm:pt>
    <dgm:pt modelId="{81B90DEB-551A-461A-9837-06906DCCFFDF}">
      <dgm:prSet phldrT="[Text]" custT="1"/>
      <dgm:spPr/>
      <dgm:t>
        <a:bodyPr/>
        <a:lstStyle/>
        <a:p>
          <a:r>
            <a:rPr lang="en-PH" sz="1600" dirty="0" smtClean="0"/>
            <a:t>Fiji</a:t>
          </a:r>
          <a:endParaRPr lang="en-PH" sz="1600" dirty="0"/>
        </a:p>
      </dgm:t>
    </dgm:pt>
    <dgm:pt modelId="{C2EAA9F1-C584-4DBF-8D60-9C6528C398BF}" type="parTrans" cxnId="{0B92044E-039F-4A14-835F-512E3513F6C3}">
      <dgm:prSet/>
      <dgm:spPr/>
      <dgm:t>
        <a:bodyPr/>
        <a:lstStyle/>
        <a:p>
          <a:endParaRPr lang="en-PH"/>
        </a:p>
      </dgm:t>
    </dgm:pt>
    <dgm:pt modelId="{6C420AA9-E50D-4F76-AC56-1148B7DA69CB}" type="sibTrans" cxnId="{0B92044E-039F-4A14-835F-512E3513F6C3}">
      <dgm:prSet/>
      <dgm:spPr/>
      <dgm:t>
        <a:bodyPr/>
        <a:lstStyle/>
        <a:p>
          <a:endParaRPr lang="en-PH"/>
        </a:p>
      </dgm:t>
    </dgm:pt>
    <dgm:pt modelId="{BB02A573-7554-4D9C-A890-0D982FB5961C}">
      <dgm:prSet phldrT="[Text]" custT="1"/>
      <dgm:spPr/>
      <dgm:t>
        <a:bodyPr/>
        <a:lstStyle/>
        <a:p>
          <a:r>
            <a:rPr lang="es-ES" sz="1600" i="1" dirty="0" smtClean="0"/>
            <a:t>I </a:t>
          </a:r>
          <a:r>
            <a:rPr lang="es-ES" sz="1600" i="1" dirty="0" err="1" smtClean="0"/>
            <a:t>would</a:t>
          </a:r>
          <a:r>
            <a:rPr lang="es-ES" sz="1600" i="1" dirty="0" smtClean="0"/>
            <a:t> </a:t>
          </a:r>
          <a:r>
            <a:rPr lang="es-ES" sz="1600" i="1" dirty="0" err="1" smtClean="0"/>
            <a:t>agree</a:t>
          </a:r>
          <a:r>
            <a:rPr lang="es-ES" sz="1600" i="1" dirty="0" smtClean="0"/>
            <a:t> </a:t>
          </a:r>
          <a:r>
            <a:rPr lang="es-ES" sz="1600" i="1" dirty="0" err="1" smtClean="0"/>
            <a:t>with</a:t>
          </a:r>
          <a:r>
            <a:rPr lang="es-ES" sz="1600" i="1" dirty="0" smtClean="0"/>
            <a:t> </a:t>
          </a:r>
          <a:r>
            <a:rPr lang="es-ES" sz="1600" i="1" dirty="0" err="1" smtClean="0"/>
            <a:t>the</a:t>
          </a:r>
          <a:r>
            <a:rPr lang="es-ES" sz="1600" i="1" dirty="0" smtClean="0"/>
            <a:t> </a:t>
          </a:r>
          <a:r>
            <a:rPr lang="es-ES" sz="1600" i="1" dirty="0" err="1" smtClean="0"/>
            <a:t>comment</a:t>
          </a:r>
          <a:r>
            <a:rPr lang="es-ES" sz="1600" i="1" dirty="0" smtClean="0"/>
            <a:t> </a:t>
          </a:r>
          <a:r>
            <a:rPr lang="es-ES" sz="1600" i="1" dirty="0" err="1" smtClean="0"/>
            <a:t>not</a:t>
          </a:r>
          <a:r>
            <a:rPr lang="es-ES" sz="1600" i="1" dirty="0" smtClean="0"/>
            <a:t> to </a:t>
          </a:r>
          <a:r>
            <a:rPr lang="es-ES" sz="1600" i="1" dirty="0" err="1" smtClean="0"/>
            <a:t>include</a:t>
          </a:r>
          <a:r>
            <a:rPr lang="es-ES" sz="1600" i="1" dirty="0" smtClean="0"/>
            <a:t> ISSAI 5420 </a:t>
          </a:r>
          <a:r>
            <a:rPr lang="es-ES" sz="1600" i="1" dirty="0" err="1" smtClean="0"/>
            <a:t>till</a:t>
          </a:r>
          <a:r>
            <a:rPr lang="es-ES" sz="1600" i="1" dirty="0" smtClean="0"/>
            <a:t> </a:t>
          </a:r>
          <a:r>
            <a:rPr lang="es-ES" sz="1600" i="1" dirty="0" err="1" smtClean="0"/>
            <a:t>the</a:t>
          </a:r>
          <a:r>
            <a:rPr lang="es-ES" sz="1600" i="1" dirty="0" smtClean="0"/>
            <a:t> </a:t>
          </a:r>
          <a:r>
            <a:rPr lang="es-ES" sz="1600" i="1" dirty="0" err="1" smtClean="0"/>
            <a:t>translation</a:t>
          </a:r>
          <a:r>
            <a:rPr lang="es-ES" sz="1600" i="1" dirty="0" smtClean="0"/>
            <a:t> </a:t>
          </a:r>
          <a:r>
            <a:rPr lang="es-ES" sz="1600" i="1" dirty="0" err="1" smtClean="0"/>
            <a:t>is</a:t>
          </a:r>
          <a:r>
            <a:rPr lang="es-ES" sz="1600" i="1" dirty="0" smtClean="0"/>
            <a:t> </a:t>
          </a:r>
          <a:r>
            <a:rPr lang="es-ES" sz="1600" i="1" dirty="0" err="1" smtClean="0"/>
            <a:t>completed</a:t>
          </a:r>
          <a:r>
            <a:rPr lang="es-ES" sz="1600" i="1" dirty="0" smtClean="0"/>
            <a:t> to </a:t>
          </a:r>
          <a:r>
            <a:rPr lang="es-ES" sz="1600" i="1" dirty="0" err="1" smtClean="0"/>
            <a:t>ensure</a:t>
          </a:r>
          <a:r>
            <a:rPr lang="es-ES" sz="1600" i="1" dirty="0" smtClean="0"/>
            <a:t> </a:t>
          </a:r>
          <a:r>
            <a:rPr lang="es-ES" sz="1600" i="1" dirty="0" err="1" smtClean="0"/>
            <a:t>that</a:t>
          </a:r>
          <a:r>
            <a:rPr lang="es-ES" sz="1600" i="1" dirty="0" smtClean="0"/>
            <a:t> </a:t>
          </a:r>
          <a:r>
            <a:rPr lang="es-ES" sz="1600" i="1" dirty="0" err="1" smtClean="0"/>
            <a:t>it</a:t>
          </a:r>
          <a:r>
            <a:rPr lang="es-ES" sz="1600" i="1" dirty="0" smtClean="0"/>
            <a:t> </a:t>
          </a:r>
          <a:r>
            <a:rPr lang="es-ES" sz="1600" i="1" dirty="0" err="1" smtClean="0"/>
            <a:t>is</a:t>
          </a:r>
          <a:r>
            <a:rPr lang="es-ES" sz="1600" i="1" dirty="0" smtClean="0"/>
            <a:t> </a:t>
          </a:r>
          <a:r>
            <a:rPr lang="es-ES" sz="1600" i="1" dirty="0" err="1" smtClean="0"/>
            <a:t>understood</a:t>
          </a:r>
          <a:r>
            <a:rPr lang="es-ES" sz="1600" i="1" dirty="0" smtClean="0"/>
            <a:t> </a:t>
          </a:r>
          <a:r>
            <a:rPr lang="es-ES" sz="1600" i="1" dirty="0" err="1" smtClean="0"/>
            <a:t>by</a:t>
          </a:r>
          <a:r>
            <a:rPr lang="es-ES" sz="1600" i="1" dirty="0" smtClean="0"/>
            <a:t> </a:t>
          </a:r>
          <a:r>
            <a:rPr lang="es-ES" sz="1600" i="1" dirty="0" err="1" smtClean="0"/>
            <a:t>all</a:t>
          </a:r>
          <a:endParaRPr lang="en-PH" sz="1600" i="1" dirty="0"/>
        </a:p>
      </dgm:t>
    </dgm:pt>
    <dgm:pt modelId="{8B9673F5-DC89-44C8-9244-BF3814FF2028}" type="parTrans" cxnId="{9F7D4F10-6F9D-4FFA-9251-7BC2050268B3}">
      <dgm:prSet/>
      <dgm:spPr/>
      <dgm:t>
        <a:bodyPr/>
        <a:lstStyle/>
        <a:p>
          <a:endParaRPr lang="en-PH"/>
        </a:p>
      </dgm:t>
    </dgm:pt>
    <dgm:pt modelId="{7A86F9BF-4367-4001-8CD7-BE4196E62CFF}" type="sibTrans" cxnId="{9F7D4F10-6F9D-4FFA-9251-7BC2050268B3}">
      <dgm:prSet/>
      <dgm:spPr/>
      <dgm:t>
        <a:bodyPr/>
        <a:lstStyle/>
        <a:p>
          <a:endParaRPr lang="en-PH"/>
        </a:p>
      </dgm:t>
    </dgm:pt>
    <dgm:pt modelId="{F0DAC3B2-1BF4-4388-87B0-63FE97CD7EAE}">
      <dgm:prSet custT="1"/>
      <dgm:spPr/>
      <dgm:t>
        <a:bodyPr/>
        <a:lstStyle/>
        <a:p>
          <a:r>
            <a:rPr lang="en-PH" sz="1600" dirty="0" smtClean="0"/>
            <a:t>Georgia</a:t>
          </a:r>
          <a:endParaRPr lang="en-PH" sz="1600" dirty="0"/>
        </a:p>
      </dgm:t>
    </dgm:pt>
    <dgm:pt modelId="{EFE72910-79EE-4831-890F-52659F9F4F5A}" type="parTrans" cxnId="{850ED65A-E5A8-4DEC-9282-16FB4066E353}">
      <dgm:prSet/>
      <dgm:spPr/>
      <dgm:t>
        <a:bodyPr/>
        <a:lstStyle/>
        <a:p>
          <a:endParaRPr lang="en-PH"/>
        </a:p>
      </dgm:t>
    </dgm:pt>
    <dgm:pt modelId="{0B1D2C88-29CF-45E2-A712-392912EE722C}" type="sibTrans" cxnId="{850ED65A-E5A8-4DEC-9282-16FB4066E353}">
      <dgm:prSet/>
      <dgm:spPr/>
      <dgm:t>
        <a:bodyPr/>
        <a:lstStyle/>
        <a:p>
          <a:endParaRPr lang="en-PH"/>
        </a:p>
      </dgm:t>
    </dgm:pt>
    <dgm:pt modelId="{87F76E04-30A8-4F81-B464-E3426172AE0B}">
      <dgm:prSet custT="1"/>
      <dgm:spPr/>
      <dgm:t>
        <a:bodyPr/>
        <a:lstStyle/>
        <a:p>
          <a:r>
            <a:rPr lang="en-PH" sz="1600" dirty="0" smtClean="0"/>
            <a:t>USA</a:t>
          </a:r>
          <a:endParaRPr lang="en-PH" sz="1600" dirty="0"/>
        </a:p>
      </dgm:t>
    </dgm:pt>
    <dgm:pt modelId="{36A0CB9A-7D14-4634-A8A0-18C90EF05DAF}" type="parTrans" cxnId="{25FC4EE3-44FF-4EA0-9227-0BC47B1F6602}">
      <dgm:prSet/>
      <dgm:spPr/>
      <dgm:t>
        <a:bodyPr/>
        <a:lstStyle/>
        <a:p>
          <a:endParaRPr lang="en-PH"/>
        </a:p>
      </dgm:t>
    </dgm:pt>
    <dgm:pt modelId="{F37F7099-D108-4430-BD1C-DC644E14D8A5}" type="sibTrans" cxnId="{25FC4EE3-44FF-4EA0-9227-0BC47B1F6602}">
      <dgm:prSet/>
      <dgm:spPr/>
      <dgm:t>
        <a:bodyPr/>
        <a:lstStyle/>
        <a:p>
          <a:endParaRPr lang="en-PH"/>
        </a:p>
      </dgm:t>
    </dgm:pt>
    <dgm:pt modelId="{77FC25F9-0B64-4A55-AD41-2551BC64B608}" type="pres">
      <dgm:prSet presAssocID="{A0091925-3C67-4CE5-948E-0F9F5501624F}" presName="Name0" presStyleCnt="0">
        <dgm:presLayoutVars>
          <dgm:dir/>
          <dgm:animLvl val="lvl"/>
          <dgm:resizeHandles val="exact"/>
        </dgm:presLayoutVars>
      </dgm:prSet>
      <dgm:spPr/>
      <dgm:t>
        <a:bodyPr/>
        <a:lstStyle/>
        <a:p>
          <a:endParaRPr lang="en-PH"/>
        </a:p>
      </dgm:t>
    </dgm:pt>
    <dgm:pt modelId="{C0B35610-2EA3-403B-A429-AA321BFDC031}" type="pres">
      <dgm:prSet presAssocID="{2E9192F7-60A2-4837-BC7C-BEDE6360F96F}" presName="linNode" presStyleCnt="0"/>
      <dgm:spPr/>
      <dgm:t>
        <a:bodyPr/>
        <a:lstStyle/>
        <a:p>
          <a:endParaRPr lang="en-PH"/>
        </a:p>
      </dgm:t>
    </dgm:pt>
    <dgm:pt modelId="{9C2EE168-4FCF-431C-9B94-70DBBCDED0FC}" type="pres">
      <dgm:prSet presAssocID="{2E9192F7-60A2-4837-BC7C-BEDE6360F96F}" presName="parTx" presStyleLbl="revTx" presStyleIdx="0" presStyleCnt="5" custScaleX="53294">
        <dgm:presLayoutVars>
          <dgm:chMax val="1"/>
          <dgm:bulletEnabled val="1"/>
        </dgm:presLayoutVars>
      </dgm:prSet>
      <dgm:spPr/>
      <dgm:t>
        <a:bodyPr/>
        <a:lstStyle/>
        <a:p>
          <a:endParaRPr lang="en-PH"/>
        </a:p>
      </dgm:t>
    </dgm:pt>
    <dgm:pt modelId="{76BB5DD5-8490-4F79-B361-228824AD5108}" type="pres">
      <dgm:prSet presAssocID="{2E9192F7-60A2-4837-BC7C-BEDE6360F96F}" presName="bracket" presStyleLbl="parChTrans1D1" presStyleIdx="0" presStyleCnt="5" custScaleY="50471"/>
      <dgm:spPr/>
      <dgm:t>
        <a:bodyPr/>
        <a:lstStyle/>
        <a:p>
          <a:endParaRPr lang="en-PH"/>
        </a:p>
      </dgm:t>
    </dgm:pt>
    <dgm:pt modelId="{92FEB464-C3CB-470B-BC45-BC1BE4DE1C5F}" type="pres">
      <dgm:prSet presAssocID="{2E9192F7-60A2-4837-BC7C-BEDE6360F96F}" presName="spH" presStyleCnt="0"/>
      <dgm:spPr/>
      <dgm:t>
        <a:bodyPr/>
        <a:lstStyle/>
        <a:p>
          <a:endParaRPr lang="en-PH"/>
        </a:p>
      </dgm:t>
    </dgm:pt>
    <dgm:pt modelId="{2114E591-66E6-4D53-9ACB-D152A0600843}" type="pres">
      <dgm:prSet presAssocID="{2E9192F7-60A2-4837-BC7C-BEDE6360F96F}" presName="desTx" presStyleLbl="node1" presStyleIdx="0" presStyleCnt="3" custScaleY="57437">
        <dgm:presLayoutVars>
          <dgm:bulletEnabled val="1"/>
        </dgm:presLayoutVars>
      </dgm:prSet>
      <dgm:spPr/>
      <dgm:t>
        <a:bodyPr/>
        <a:lstStyle/>
        <a:p>
          <a:endParaRPr lang="en-PH"/>
        </a:p>
      </dgm:t>
    </dgm:pt>
    <dgm:pt modelId="{EE3A5A49-0256-4FD7-A7BA-966F5F85ED7E}" type="pres">
      <dgm:prSet presAssocID="{665518B3-EEB3-49B8-83A1-C4CBBC20DF92}" presName="spV" presStyleCnt="0"/>
      <dgm:spPr/>
      <dgm:t>
        <a:bodyPr/>
        <a:lstStyle/>
        <a:p>
          <a:endParaRPr lang="en-PH"/>
        </a:p>
      </dgm:t>
    </dgm:pt>
    <dgm:pt modelId="{0089BA40-7FDC-485A-A365-1E9CE742CCC8}" type="pres">
      <dgm:prSet presAssocID="{709549CA-0FA2-4664-AC77-7D388682721A}" presName="linNode" presStyleCnt="0"/>
      <dgm:spPr/>
      <dgm:t>
        <a:bodyPr/>
        <a:lstStyle/>
        <a:p>
          <a:endParaRPr lang="en-PH"/>
        </a:p>
      </dgm:t>
    </dgm:pt>
    <dgm:pt modelId="{942C959B-E4BA-40B2-9529-580F29734F33}" type="pres">
      <dgm:prSet presAssocID="{709549CA-0FA2-4664-AC77-7D388682721A}" presName="parTx" presStyleLbl="revTx" presStyleIdx="1" presStyleCnt="5" custScaleX="55532" custLinFactNeighborY="-8705">
        <dgm:presLayoutVars>
          <dgm:chMax val="1"/>
          <dgm:bulletEnabled val="1"/>
        </dgm:presLayoutVars>
      </dgm:prSet>
      <dgm:spPr/>
      <dgm:t>
        <a:bodyPr/>
        <a:lstStyle/>
        <a:p>
          <a:endParaRPr lang="en-PH"/>
        </a:p>
      </dgm:t>
    </dgm:pt>
    <dgm:pt modelId="{EB6BBADF-68CE-4F10-8DD8-2E346622B398}" type="pres">
      <dgm:prSet presAssocID="{709549CA-0FA2-4664-AC77-7D388682721A}" presName="bracket" presStyleLbl="parChTrans1D1" presStyleIdx="1" presStyleCnt="5" custScaleY="87988" custLinFactNeighborY="-6684"/>
      <dgm:spPr/>
      <dgm:t>
        <a:bodyPr/>
        <a:lstStyle/>
        <a:p>
          <a:endParaRPr lang="en-PH"/>
        </a:p>
      </dgm:t>
    </dgm:pt>
    <dgm:pt modelId="{FCAD65B4-2AE7-414E-9D7D-BD4F8B874924}" type="pres">
      <dgm:prSet presAssocID="{709549CA-0FA2-4664-AC77-7D388682721A}" presName="spH" presStyleCnt="0"/>
      <dgm:spPr/>
      <dgm:t>
        <a:bodyPr/>
        <a:lstStyle/>
        <a:p>
          <a:endParaRPr lang="en-PH"/>
        </a:p>
      </dgm:t>
    </dgm:pt>
    <dgm:pt modelId="{52F63660-51AA-4291-860A-8F5B26CFB8DD}" type="pres">
      <dgm:prSet presAssocID="{709549CA-0FA2-4664-AC77-7D388682721A}" presName="desTx" presStyleLbl="node1" presStyleIdx="1" presStyleCnt="3" custLinFactNeighborX="-13972" custLinFactNeighborY="-6684">
        <dgm:presLayoutVars>
          <dgm:bulletEnabled val="1"/>
        </dgm:presLayoutVars>
      </dgm:prSet>
      <dgm:spPr/>
      <dgm:t>
        <a:bodyPr/>
        <a:lstStyle/>
        <a:p>
          <a:endParaRPr lang="en-PH"/>
        </a:p>
      </dgm:t>
    </dgm:pt>
    <dgm:pt modelId="{A8078C3F-9584-446E-A1AB-BC0E101E77C4}" type="pres">
      <dgm:prSet presAssocID="{C78F0639-9575-4D2B-9A0A-B09CA7E94EC5}" presName="spV" presStyleCnt="0"/>
      <dgm:spPr/>
      <dgm:t>
        <a:bodyPr/>
        <a:lstStyle/>
        <a:p>
          <a:endParaRPr lang="en-PH"/>
        </a:p>
      </dgm:t>
    </dgm:pt>
    <dgm:pt modelId="{B25D5567-E325-4F1F-8C4F-B9AE047F256E}" type="pres">
      <dgm:prSet presAssocID="{81B90DEB-551A-461A-9837-06906DCCFFDF}" presName="linNode" presStyleCnt="0"/>
      <dgm:spPr/>
      <dgm:t>
        <a:bodyPr/>
        <a:lstStyle/>
        <a:p>
          <a:endParaRPr lang="en-PH"/>
        </a:p>
      </dgm:t>
    </dgm:pt>
    <dgm:pt modelId="{9FDE9E2B-9B40-43E8-9B44-562302C94322}" type="pres">
      <dgm:prSet presAssocID="{81B90DEB-551A-461A-9837-06906DCCFFDF}" presName="parTx" presStyleLbl="revTx" presStyleIdx="2" presStyleCnt="5" custScaleX="50908" custLinFactNeighborY="-15669">
        <dgm:presLayoutVars>
          <dgm:chMax val="1"/>
          <dgm:bulletEnabled val="1"/>
        </dgm:presLayoutVars>
      </dgm:prSet>
      <dgm:spPr/>
      <dgm:t>
        <a:bodyPr/>
        <a:lstStyle/>
        <a:p>
          <a:endParaRPr lang="en-PH"/>
        </a:p>
      </dgm:t>
    </dgm:pt>
    <dgm:pt modelId="{6183BA39-EBCA-466A-BC0C-81D2E90CF025}" type="pres">
      <dgm:prSet presAssocID="{81B90DEB-551A-461A-9837-06906DCCFFDF}" presName="bracket" presStyleLbl="parChTrans1D1" presStyleIdx="2" presStyleCnt="5" custScaleY="81993" custLinFactNeighborX="48902" custLinFactNeighborY="-17410"/>
      <dgm:spPr/>
      <dgm:t>
        <a:bodyPr/>
        <a:lstStyle/>
        <a:p>
          <a:endParaRPr lang="en-PH"/>
        </a:p>
      </dgm:t>
    </dgm:pt>
    <dgm:pt modelId="{1BFA760F-98C0-43BB-BB58-57008A8DE92F}" type="pres">
      <dgm:prSet presAssocID="{81B90DEB-551A-461A-9837-06906DCCFFDF}" presName="spH" presStyleCnt="0"/>
      <dgm:spPr/>
      <dgm:t>
        <a:bodyPr/>
        <a:lstStyle/>
        <a:p>
          <a:endParaRPr lang="en-PH"/>
        </a:p>
      </dgm:t>
    </dgm:pt>
    <dgm:pt modelId="{E5F89A3B-C4CF-4651-AF3F-1E6914A7E28D}" type="pres">
      <dgm:prSet presAssocID="{81B90DEB-551A-461A-9837-06906DCCFFDF}" presName="desTx" presStyleLbl="node1" presStyleIdx="2" presStyleCnt="3" custScaleX="100878" custScaleY="113270" custLinFactNeighborX="34930" custLinFactNeighborY="-16059">
        <dgm:presLayoutVars>
          <dgm:bulletEnabled val="1"/>
        </dgm:presLayoutVars>
      </dgm:prSet>
      <dgm:spPr/>
      <dgm:t>
        <a:bodyPr/>
        <a:lstStyle/>
        <a:p>
          <a:endParaRPr lang="en-PH"/>
        </a:p>
      </dgm:t>
    </dgm:pt>
    <dgm:pt modelId="{DD8FE10E-8F3F-411F-B71E-F7570CF29383}" type="pres">
      <dgm:prSet presAssocID="{6C420AA9-E50D-4F76-AC56-1148B7DA69CB}" presName="spV" presStyleCnt="0"/>
      <dgm:spPr/>
      <dgm:t>
        <a:bodyPr/>
        <a:lstStyle/>
        <a:p>
          <a:endParaRPr lang="en-PH"/>
        </a:p>
      </dgm:t>
    </dgm:pt>
    <dgm:pt modelId="{5B4B64E9-86F2-4668-8854-B2260308F684}" type="pres">
      <dgm:prSet presAssocID="{F0DAC3B2-1BF4-4388-87B0-63FE97CD7EAE}" presName="linNode" presStyleCnt="0"/>
      <dgm:spPr/>
      <dgm:t>
        <a:bodyPr/>
        <a:lstStyle/>
        <a:p>
          <a:endParaRPr lang="en-PH"/>
        </a:p>
      </dgm:t>
    </dgm:pt>
    <dgm:pt modelId="{B262A10B-4EB0-4938-80E6-8F7CAD1C9318}" type="pres">
      <dgm:prSet presAssocID="{F0DAC3B2-1BF4-4388-87B0-63FE97CD7EAE}" presName="parTx" presStyleLbl="revTx" presStyleIdx="3" presStyleCnt="5" custScaleX="53042" custLinFactNeighborX="-2795" custLinFactNeighborY="-22055">
        <dgm:presLayoutVars>
          <dgm:chMax val="1"/>
          <dgm:bulletEnabled val="1"/>
        </dgm:presLayoutVars>
      </dgm:prSet>
      <dgm:spPr/>
      <dgm:t>
        <a:bodyPr/>
        <a:lstStyle/>
        <a:p>
          <a:endParaRPr lang="en-PH"/>
        </a:p>
      </dgm:t>
    </dgm:pt>
    <dgm:pt modelId="{B543133C-4EA4-4A16-B6F1-2D34145F7BAE}" type="pres">
      <dgm:prSet presAssocID="{F0DAC3B2-1BF4-4388-87B0-63FE97CD7EAE}" presName="bracket" presStyleLbl="parChTrans1D1" presStyleIdx="3" presStyleCnt="5" custScaleY="73403" custLinFactNeighborY="-20892"/>
      <dgm:spPr/>
      <dgm:t>
        <a:bodyPr/>
        <a:lstStyle/>
        <a:p>
          <a:endParaRPr lang="en-PH"/>
        </a:p>
      </dgm:t>
    </dgm:pt>
    <dgm:pt modelId="{0933D0C0-5038-4CA7-A5AE-348CFF472B28}" type="pres">
      <dgm:prSet presAssocID="{F0DAC3B2-1BF4-4388-87B0-63FE97CD7EAE}" presName="spH" presStyleCnt="0"/>
      <dgm:spPr/>
      <dgm:t>
        <a:bodyPr/>
        <a:lstStyle/>
        <a:p>
          <a:endParaRPr lang="en-PH"/>
        </a:p>
      </dgm:t>
    </dgm:pt>
    <dgm:pt modelId="{63B1EC7F-F992-4C4B-B375-D2A8F56A64C9}" type="pres">
      <dgm:prSet presAssocID="{0B1D2C88-29CF-45E2-A712-392912EE722C}" presName="spV" presStyleCnt="0"/>
      <dgm:spPr/>
      <dgm:t>
        <a:bodyPr/>
        <a:lstStyle/>
        <a:p>
          <a:endParaRPr lang="en-PH"/>
        </a:p>
      </dgm:t>
    </dgm:pt>
    <dgm:pt modelId="{04A47FDF-2614-4DB5-B5D5-1E2A844B7F3C}" type="pres">
      <dgm:prSet presAssocID="{87F76E04-30A8-4F81-B464-E3426172AE0B}" presName="linNode" presStyleCnt="0"/>
      <dgm:spPr/>
      <dgm:t>
        <a:bodyPr/>
        <a:lstStyle/>
        <a:p>
          <a:endParaRPr lang="en-PH"/>
        </a:p>
      </dgm:t>
    </dgm:pt>
    <dgm:pt modelId="{5337B289-67F4-48ED-AA49-1CDF759FBFEC}" type="pres">
      <dgm:prSet presAssocID="{87F76E04-30A8-4F81-B464-E3426172AE0B}" presName="parTx" presStyleLbl="revTx" presStyleIdx="4" presStyleCnt="5" custScaleX="56396" custLinFactNeighborX="-13975" custLinFactNeighborY="-18360">
        <dgm:presLayoutVars>
          <dgm:chMax val="1"/>
          <dgm:bulletEnabled val="1"/>
        </dgm:presLayoutVars>
      </dgm:prSet>
      <dgm:spPr/>
      <dgm:t>
        <a:bodyPr/>
        <a:lstStyle/>
        <a:p>
          <a:endParaRPr lang="en-PH"/>
        </a:p>
      </dgm:t>
    </dgm:pt>
    <dgm:pt modelId="{DEA401EB-2E51-42D2-B97A-AB5A0F8FC511}" type="pres">
      <dgm:prSet presAssocID="{87F76E04-30A8-4F81-B464-E3426172AE0B}" presName="bracket" presStyleLbl="parChTrans1D1" presStyleIdx="4" presStyleCnt="5" custScaleY="126711" custLinFactNeighborX="-27946" custLinFactNeighborY="-24286"/>
      <dgm:spPr/>
      <dgm:t>
        <a:bodyPr/>
        <a:lstStyle/>
        <a:p>
          <a:endParaRPr lang="en-PH"/>
        </a:p>
      </dgm:t>
    </dgm:pt>
    <dgm:pt modelId="{E1626A2A-4EE4-4560-AB50-79D28BEE9CEC}" type="pres">
      <dgm:prSet presAssocID="{87F76E04-30A8-4F81-B464-E3426172AE0B}" presName="spH" presStyleCnt="0"/>
      <dgm:spPr/>
      <dgm:t>
        <a:bodyPr/>
        <a:lstStyle/>
        <a:p>
          <a:endParaRPr lang="en-PH"/>
        </a:p>
      </dgm:t>
    </dgm:pt>
  </dgm:ptLst>
  <dgm:cxnLst>
    <dgm:cxn modelId="{3FDF98DA-B6DF-4C67-AB6C-76900B53E4B1}" type="presOf" srcId="{709549CA-0FA2-4664-AC77-7D388682721A}" destId="{942C959B-E4BA-40B2-9529-580F29734F33}" srcOrd="0" destOrd="0" presId="urn:diagrams.loki3.com/BracketList"/>
    <dgm:cxn modelId="{BC9C7F42-803A-4445-980C-550640D48CCA}" type="presOf" srcId="{A0091925-3C67-4CE5-948E-0F9F5501624F}" destId="{77FC25F9-0B64-4A55-AD41-2551BC64B608}" srcOrd="0" destOrd="0" presId="urn:diagrams.loki3.com/BracketList"/>
    <dgm:cxn modelId="{188F93F0-CC6D-44E3-BB96-0295690EC40A}" type="presOf" srcId="{2C7A6F57-C1F4-4E7F-B297-5EBD60741EDF}" destId="{52F63660-51AA-4291-860A-8F5B26CFB8DD}" srcOrd="0" destOrd="0" presId="urn:diagrams.loki3.com/BracketList"/>
    <dgm:cxn modelId="{850ED65A-E5A8-4DEC-9282-16FB4066E353}" srcId="{A0091925-3C67-4CE5-948E-0F9F5501624F}" destId="{F0DAC3B2-1BF4-4388-87B0-63FE97CD7EAE}" srcOrd="3" destOrd="0" parTransId="{EFE72910-79EE-4831-890F-52659F9F4F5A}" sibTransId="{0B1D2C88-29CF-45E2-A712-392912EE722C}"/>
    <dgm:cxn modelId="{9F7D4F10-6F9D-4FFA-9251-7BC2050268B3}" srcId="{81B90DEB-551A-461A-9837-06906DCCFFDF}" destId="{BB02A573-7554-4D9C-A890-0D982FB5961C}" srcOrd="0" destOrd="0" parTransId="{8B9673F5-DC89-44C8-9244-BF3814FF2028}" sibTransId="{7A86F9BF-4367-4001-8CD7-BE4196E62CFF}"/>
    <dgm:cxn modelId="{25FC4EE3-44FF-4EA0-9227-0BC47B1F6602}" srcId="{A0091925-3C67-4CE5-948E-0F9F5501624F}" destId="{87F76E04-30A8-4F81-B464-E3426172AE0B}" srcOrd="4" destOrd="0" parTransId="{36A0CB9A-7D14-4634-A8A0-18C90EF05DAF}" sibTransId="{F37F7099-D108-4430-BD1C-DC644E14D8A5}"/>
    <dgm:cxn modelId="{60D99C14-A36C-40FA-B132-6593F151C24B}" srcId="{A0091925-3C67-4CE5-948E-0F9F5501624F}" destId="{709549CA-0FA2-4664-AC77-7D388682721A}" srcOrd="1" destOrd="0" parTransId="{808ED59E-2A23-49AC-9E8C-E48489FA59F8}" sibTransId="{C78F0639-9575-4D2B-9A0A-B09CA7E94EC5}"/>
    <dgm:cxn modelId="{A85B4ED8-2CB3-4DE2-82D2-FCDB0A79D5F7}" srcId="{A0091925-3C67-4CE5-948E-0F9F5501624F}" destId="{2E9192F7-60A2-4837-BC7C-BEDE6360F96F}" srcOrd="0" destOrd="0" parTransId="{C6ED5250-E82C-4FCE-9C1B-B81A2E2A0330}" sibTransId="{665518B3-EEB3-49B8-83A1-C4CBBC20DF92}"/>
    <dgm:cxn modelId="{456C1805-EEE0-430C-BEB7-FC5C8CFA45C1}" type="presOf" srcId="{2E9192F7-60A2-4837-BC7C-BEDE6360F96F}" destId="{9C2EE168-4FCF-431C-9B94-70DBBCDED0FC}" srcOrd="0" destOrd="0" presId="urn:diagrams.loki3.com/BracketList"/>
    <dgm:cxn modelId="{F088BD5B-0E51-40F6-84FE-10217916B10E}" type="presOf" srcId="{F0DAC3B2-1BF4-4388-87B0-63FE97CD7EAE}" destId="{B262A10B-4EB0-4938-80E6-8F7CAD1C9318}" srcOrd="0" destOrd="0" presId="urn:diagrams.loki3.com/BracketList"/>
    <dgm:cxn modelId="{439C0793-FCCB-4404-9863-5D3EC4B2A0A2}" srcId="{2E9192F7-60A2-4837-BC7C-BEDE6360F96F}" destId="{47D99220-8A46-470E-B79D-AB4394AEB015}" srcOrd="0" destOrd="0" parTransId="{B1742F5C-FF0B-4AF5-88A2-0C6453334393}" sibTransId="{522D68F2-D01E-43B9-9E8D-F3E5FF34CAB9}"/>
    <dgm:cxn modelId="{111D6C50-985A-44A4-BFC7-8832B6EE99FD}" type="presOf" srcId="{47D99220-8A46-470E-B79D-AB4394AEB015}" destId="{2114E591-66E6-4D53-9ACB-D152A0600843}" srcOrd="0" destOrd="0" presId="urn:diagrams.loki3.com/BracketList"/>
    <dgm:cxn modelId="{0B92044E-039F-4A14-835F-512E3513F6C3}" srcId="{A0091925-3C67-4CE5-948E-0F9F5501624F}" destId="{81B90DEB-551A-461A-9837-06906DCCFFDF}" srcOrd="2" destOrd="0" parTransId="{C2EAA9F1-C584-4DBF-8D60-9C6528C398BF}" sibTransId="{6C420AA9-E50D-4F76-AC56-1148B7DA69CB}"/>
    <dgm:cxn modelId="{495BFDDA-F876-4016-A678-E359D7550D4B}" type="presOf" srcId="{BB02A573-7554-4D9C-A890-0D982FB5961C}" destId="{E5F89A3B-C4CF-4651-AF3F-1E6914A7E28D}" srcOrd="0" destOrd="0" presId="urn:diagrams.loki3.com/BracketList"/>
    <dgm:cxn modelId="{2A2C4DD5-B948-4C02-AFB1-A15006F0D6DE}" type="presOf" srcId="{81B90DEB-551A-461A-9837-06906DCCFFDF}" destId="{9FDE9E2B-9B40-43E8-9B44-562302C94322}" srcOrd="0" destOrd="0" presId="urn:diagrams.loki3.com/BracketList"/>
    <dgm:cxn modelId="{AE2E6C65-5F34-40AA-A723-26454E3F3E93}" type="presOf" srcId="{87F76E04-30A8-4F81-B464-E3426172AE0B}" destId="{5337B289-67F4-48ED-AA49-1CDF759FBFEC}" srcOrd="0" destOrd="0" presId="urn:diagrams.loki3.com/BracketList"/>
    <dgm:cxn modelId="{7C2A1360-B5DA-48E3-B90F-2002B8B554EF}" srcId="{709549CA-0FA2-4664-AC77-7D388682721A}" destId="{2C7A6F57-C1F4-4E7F-B297-5EBD60741EDF}" srcOrd="0" destOrd="0" parTransId="{424447C9-6AA5-4D19-9E14-BC5853BAE760}" sibTransId="{C6F8968E-30A5-4486-BED7-7C6A48C46A33}"/>
    <dgm:cxn modelId="{4FD89413-12D9-4C01-997A-9188AF90D03C}" type="presParOf" srcId="{77FC25F9-0B64-4A55-AD41-2551BC64B608}" destId="{C0B35610-2EA3-403B-A429-AA321BFDC031}" srcOrd="0" destOrd="0" presId="urn:diagrams.loki3.com/BracketList"/>
    <dgm:cxn modelId="{32D02CCB-96E0-4D37-A5C1-1116D861EEC9}" type="presParOf" srcId="{C0B35610-2EA3-403B-A429-AA321BFDC031}" destId="{9C2EE168-4FCF-431C-9B94-70DBBCDED0FC}" srcOrd="0" destOrd="0" presId="urn:diagrams.loki3.com/BracketList"/>
    <dgm:cxn modelId="{5DCC9FDD-754B-46FD-B209-FEEBAEB80E3C}" type="presParOf" srcId="{C0B35610-2EA3-403B-A429-AA321BFDC031}" destId="{76BB5DD5-8490-4F79-B361-228824AD5108}" srcOrd="1" destOrd="0" presId="urn:diagrams.loki3.com/BracketList"/>
    <dgm:cxn modelId="{0FB07010-0E3E-4053-87F9-78DC86A8F170}" type="presParOf" srcId="{C0B35610-2EA3-403B-A429-AA321BFDC031}" destId="{92FEB464-C3CB-470B-BC45-BC1BE4DE1C5F}" srcOrd="2" destOrd="0" presId="urn:diagrams.loki3.com/BracketList"/>
    <dgm:cxn modelId="{8C84C874-3396-401C-9B58-AF05237A484D}" type="presParOf" srcId="{C0B35610-2EA3-403B-A429-AA321BFDC031}" destId="{2114E591-66E6-4D53-9ACB-D152A0600843}" srcOrd="3" destOrd="0" presId="urn:diagrams.loki3.com/BracketList"/>
    <dgm:cxn modelId="{EA489F0A-8BED-432A-8C59-876AC377DFBF}" type="presParOf" srcId="{77FC25F9-0B64-4A55-AD41-2551BC64B608}" destId="{EE3A5A49-0256-4FD7-A7BA-966F5F85ED7E}" srcOrd="1" destOrd="0" presId="urn:diagrams.loki3.com/BracketList"/>
    <dgm:cxn modelId="{542C3D45-4113-48DE-AADB-A6A3199ED32E}" type="presParOf" srcId="{77FC25F9-0B64-4A55-AD41-2551BC64B608}" destId="{0089BA40-7FDC-485A-A365-1E9CE742CCC8}" srcOrd="2" destOrd="0" presId="urn:diagrams.loki3.com/BracketList"/>
    <dgm:cxn modelId="{C6D31732-D670-49FF-BA55-4BEEF869CA63}" type="presParOf" srcId="{0089BA40-7FDC-485A-A365-1E9CE742CCC8}" destId="{942C959B-E4BA-40B2-9529-580F29734F33}" srcOrd="0" destOrd="0" presId="urn:diagrams.loki3.com/BracketList"/>
    <dgm:cxn modelId="{07BC22F0-F239-4AEC-A655-561425773BF7}" type="presParOf" srcId="{0089BA40-7FDC-485A-A365-1E9CE742CCC8}" destId="{EB6BBADF-68CE-4F10-8DD8-2E346622B398}" srcOrd="1" destOrd="0" presId="urn:diagrams.loki3.com/BracketList"/>
    <dgm:cxn modelId="{2F882E5A-8348-47A1-B9AB-AB33123DF26D}" type="presParOf" srcId="{0089BA40-7FDC-485A-A365-1E9CE742CCC8}" destId="{FCAD65B4-2AE7-414E-9D7D-BD4F8B874924}" srcOrd="2" destOrd="0" presId="urn:diagrams.loki3.com/BracketList"/>
    <dgm:cxn modelId="{C85EE8EE-9A42-4857-90FD-B7A2DF8AACFD}" type="presParOf" srcId="{0089BA40-7FDC-485A-A365-1E9CE742CCC8}" destId="{52F63660-51AA-4291-860A-8F5B26CFB8DD}" srcOrd="3" destOrd="0" presId="urn:diagrams.loki3.com/BracketList"/>
    <dgm:cxn modelId="{3A0291E3-7169-4D76-BAB3-B370261957DD}" type="presParOf" srcId="{77FC25F9-0B64-4A55-AD41-2551BC64B608}" destId="{A8078C3F-9584-446E-A1AB-BC0E101E77C4}" srcOrd="3" destOrd="0" presId="urn:diagrams.loki3.com/BracketList"/>
    <dgm:cxn modelId="{7E3FDFB6-464E-43AF-A3E2-E5ED770D7D78}" type="presParOf" srcId="{77FC25F9-0B64-4A55-AD41-2551BC64B608}" destId="{B25D5567-E325-4F1F-8C4F-B9AE047F256E}" srcOrd="4" destOrd="0" presId="urn:diagrams.loki3.com/BracketList"/>
    <dgm:cxn modelId="{8B0D28B4-9552-4C1D-B9A1-D222EE4B9AAC}" type="presParOf" srcId="{B25D5567-E325-4F1F-8C4F-B9AE047F256E}" destId="{9FDE9E2B-9B40-43E8-9B44-562302C94322}" srcOrd="0" destOrd="0" presId="urn:diagrams.loki3.com/BracketList"/>
    <dgm:cxn modelId="{75F61AA9-E426-4E30-9C74-618304320BC6}" type="presParOf" srcId="{B25D5567-E325-4F1F-8C4F-B9AE047F256E}" destId="{6183BA39-EBCA-466A-BC0C-81D2E90CF025}" srcOrd="1" destOrd="0" presId="urn:diagrams.loki3.com/BracketList"/>
    <dgm:cxn modelId="{B09FD2BE-B252-4044-B3AF-5A68BD80AEE2}" type="presParOf" srcId="{B25D5567-E325-4F1F-8C4F-B9AE047F256E}" destId="{1BFA760F-98C0-43BB-BB58-57008A8DE92F}" srcOrd="2" destOrd="0" presId="urn:diagrams.loki3.com/BracketList"/>
    <dgm:cxn modelId="{9E6C036B-28D7-4A57-ADC3-CA136CD4682F}" type="presParOf" srcId="{B25D5567-E325-4F1F-8C4F-B9AE047F256E}" destId="{E5F89A3B-C4CF-4651-AF3F-1E6914A7E28D}" srcOrd="3" destOrd="0" presId="urn:diagrams.loki3.com/BracketList"/>
    <dgm:cxn modelId="{24E5C557-046C-4071-9674-4E5AF82AEBD4}" type="presParOf" srcId="{77FC25F9-0B64-4A55-AD41-2551BC64B608}" destId="{DD8FE10E-8F3F-411F-B71E-F7570CF29383}" srcOrd="5" destOrd="0" presId="urn:diagrams.loki3.com/BracketList"/>
    <dgm:cxn modelId="{1DC8B363-3C8D-44DF-A80D-534AF2CD7FC4}" type="presParOf" srcId="{77FC25F9-0B64-4A55-AD41-2551BC64B608}" destId="{5B4B64E9-86F2-4668-8854-B2260308F684}" srcOrd="6" destOrd="0" presId="urn:diagrams.loki3.com/BracketList"/>
    <dgm:cxn modelId="{BC99CA2F-9E6A-465D-B125-2C1FB6FCFF33}" type="presParOf" srcId="{5B4B64E9-86F2-4668-8854-B2260308F684}" destId="{B262A10B-4EB0-4938-80E6-8F7CAD1C9318}" srcOrd="0" destOrd="0" presId="urn:diagrams.loki3.com/BracketList"/>
    <dgm:cxn modelId="{6F9E1D90-4E0D-451F-935A-1382A91F48CB}" type="presParOf" srcId="{5B4B64E9-86F2-4668-8854-B2260308F684}" destId="{B543133C-4EA4-4A16-B6F1-2D34145F7BAE}" srcOrd="1" destOrd="0" presId="urn:diagrams.loki3.com/BracketList"/>
    <dgm:cxn modelId="{9192B103-1EA0-44F0-8CE5-0DCBE445351B}" type="presParOf" srcId="{5B4B64E9-86F2-4668-8854-B2260308F684}" destId="{0933D0C0-5038-4CA7-A5AE-348CFF472B28}" srcOrd="2" destOrd="0" presId="urn:diagrams.loki3.com/BracketList"/>
    <dgm:cxn modelId="{2A62A337-D3BB-41C8-ACD7-01C420723F05}" type="presParOf" srcId="{77FC25F9-0B64-4A55-AD41-2551BC64B608}" destId="{63B1EC7F-F992-4C4B-B375-D2A8F56A64C9}" srcOrd="7" destOrd="0" presId="urn:diagrams.loki3.com/BracketList"/>
    <dgm:cxn modelId="{BCD72794-7227-447F-8EE6-DE8576631BC0}" type="presParOf" srcId="{77FC25F9-0B64-4A55-AD41-2551BC64B608}" destId="{04A47FDF-2614-4DB5-B5D5-1E2A844B7F3C}" srcOrd="8" destOrd="0" presId="urn:diagrams.loki3.com/BracketList"/>
    <dgm:cxn modelId="{A56181A8-4DE4-4F5D-9FB2-6F0560F77C45}" type="presParOf" srcId="{04A47FDF-2614-4DB5-B5D5-1E2A844B7F3C}" destId="{5337B289-67F4-48ED-AA49-1CDF759FBFEC}" srcOrd="0" destOrd="0" presId="urn:diagrams.loki3.com/BracketList"/>
    <dgm:cxn modelId="{23B49B7D-D8A3-471F-88D6-C2076CE32AFA}" type="presParOf" srcId="{04A47FDF-2614-4DB5-B5D5-1E2A844B7F3C}" destId="{DEA401EB-2E51-42D2-B97A-AB5A0F8FC511}" srcOrd="1" destOrd="0" presId="urn:diagrams.loki3.com/BracketList"/>
    <dgm:cxn modelId="{F3FBB42A-320E-4FF2-BBD6-B2A203851F0B}" type="presParOf" srcId="{04A47FDF-2614-4DB5-B5D5-1E2A844B7F3C}" destId="{E1626A2A-4EE4-4560-AB50-79D28BEE9CEC}" srcOrd="2"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08CAE7-832C-4E73-B86B-D62AE1A8BEC8}"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PH"/>
        </a:p>
      </dgm:t>
    </dgm:pt>
    <dgm:pt modelId="{90A2D036-442D-496D-A10D-8042C21240CE}">
      <dgm:prSet phldrT="[Text]"/>
      <dgm:spPr/>
      <dgm:t>
        <a:bodyPr/>
        <a:lstStyle/>
        <a:p>
          <a:r>
            <a:rPr lang="en-PH" dirty="0" smtClean="0"/>
            <a:t>Fiji</a:t>
          </a:r>
          <a:endParaRPr lang="en-PH" dirty="0"/>
        </a:p>
      </dgm:t>
    </dgm:pt>
    <dgm:pt modelId="{BE8E91EC-95D1-48CA-A952-6FCCC5251FCE}" type="parTrans" cxnId="{268F3D2D-50AD-4D98-841C-0853456AFA17}">
      <dgm:prSet/>
      <dgm:spPr/>
      <dgm:t>
        <a:bodyPr/>
        <a:lstStyle/>
        <a:p>
          <a:endParaRPr lang="en-PH"/>
        </a:p>
      </dgm:t>
    </dgm:pt>
    <dgm:pt modelId="{B26CD2A5-B8A4-4AC9-AFBB-0D43B9D689A4}" type="sibTrans" cxnId="{268F3D2D-50AD-4D98-841C-0853456AFA17}">
      <dgm:prSet/>
      <dgm:spPr/>
      <dgm:t>
        <a:bodyPr/>
        <a:lstStyle/>
        <a:p>
          <a:endParaRPr lang="en-PH"/>
        </a:p>
      </dgm:t>
    </dgm:pt>
    <dgm:pt modelId="{FB771633-0AF7-442D-8E41-8BC0A227428B}">
      <dgm:prSet phldrT="[Text]"/>
      <dgm:spPr/>
      <dgm:t>
        <a:bodyPr/>
        <a:lstStyle/>
        <a:p>
          <a:r>
            <a:rPr lang="en-PH" i="1" dirty="0" smtClean="0"/>
            <a:t>We would like to express our interest in participating in the preliminary group of SAIs to assess the need to revise the ISSAIs relative to the </a:t>
          </a:r>
          <a:r>
            <a:rPr lang="en-PH" i="1" dirty="0" err="1" smtClean="0"/>
            <a:t>Privatisation</a:t>
          </a:r>
          <a:r>
            <a:rPr lang="en-PH" i="1" dirty="0" smtClean="0"/>
            <a:t> (Project 2.7) and Disaster-related aid (Project 2.10).</a:t>
          </a:r>
          <a:endParaRPr lang="en-PH" i="1" dirty="0"/>
        </a:p>
      </dgm:t>
    </dgm:pt>
    <dgm:pt modelId="{871782E5-B9B0-4292-9FC7-AD3BB783A2AC}" type="parTrans" cxnId="{246109F1-B61B-4A2D-91DE-BA2A34968C88}">
      <dgm:prSet/>
      <dgm:spPr/>
      <dgm:t>
        <a:bodyPr/>
        <a:lstStyle/>
        <a:p>
          <a:endParaRPr lang="en-PH"/>
        </a:p>
      </dgm:t>
    </dgm:pt>
    <dgm:pt modelId="{0B9C4444-E801-4813-B847-5D981307862F}" type="sibTrans" cxnId="{246109F1-B61B-4A2D-91DE-BA2A34968C88}">
      <dgm:prSet/>
      <dgm:spPr/>
      <dgm:t>
        <a:bodyPr/>
        <a:lstStyle/>
        <a:p>
          <a:endParaRPr lang="en-PH"/>
        </a:p>
      </dgm:t>
    </dgm:pt>
    <dgm:pt modelId="{24372B0D-810D-4608-B2DD-B17B6284B606}">
      <dgm:prSet phldrT="[Text]"/>
      <dgm:spPr/>
      <dgm:t>
        <a:bodyPr/>
        <a:lstStyle/>
        <a:p>
          <a:r>
            <a:rPr lang="en-PH" dirty="0" smtClean="0"/>
            <a:t>Romania</a:t>
          </a:r>
          <a:endParaRPr lang="en-PH" dirty="0"/>
        </a:p>
      </dgm:t>
    </dgm:pt>
    <dgm:pt modelId="{90D07363-1C58-414E-A110-00D233C6ED45}" type="parTrans" cxnId="{0E28F0B8-DA3E-498D-B137-FED1B16C77B4}">
      <dgm:prSet/>
      <dgm:spPr/>
      <dgm:t>
        <a:bodyPr/>
        <a:lstStyle/>
        <a:p>
          <a:endParaRPr lang="en-PH"/>
        </a:p>
      </dgm:t>
    </dgm:pt>
    <dgm:pt modelId="{45620171-267B-4F9F-BE0C-E6A35E8548B2}" type="sibTrans" cxnId="{0E28F0B8-DA3E-498D-B137-FED1B16C77B4}">
      <dgm:prSet/>
      <dgm:spPr/>
      <dgm:t>
        <a:bodyPr/>
        <a:lstStyle/>
        <a:p>
          <a:endParaRPr lang="en-PH"/>
        </a:p>
      </dgm:t>
    </dgm:pt>
    <dgm:pt modelId="{393880DC-D4B6-4980-A015-EC9BDCF95063}">
      <dgm:prSet phldrT="[Text]"/>
      <dgm:spPr/>
      <dgm:t>
        <a:bodyPr/>
        <a:lstStyle/>
        <a:p>
          <a:r>
            <a:rPr lang="en-PH" i="1" dirty="0" smtClean="0">
              <a:solidFill>
                <a:schemeClr val="bg1"/>
              </a:solidFill>
            </a:rPr>
            <a:t>We would like to inform you about our interest to participate  in the project 2.10 having as representative Mrs. Carmen </a:t>
          </a:r>
          <a:r>
            <a:rPr lang="en-PH" i="1" dirty="0" err="1" smtClean="0">
              <a:solidFill>
                <a:schemeClr val="bg1"/>
              </a:solidFill>
            </a:rPr>
            <a:t>Stanescu</a:t>
          </a:r>
          <a:r>
            <a:rPr lang="en-PH" i="1" dirty="0" smtClean="0">
              <a:solidFill>
                <a:schemeClr val="bg1"/>
              </a:solidFill>
            </a:rPr>
            <a:t>, </a:t>
          </a:r>
          <a:r>
            <a:rPr lang="en-PH" i="1" dirty="0" err="1" smtClean="0">
              <a:solidFill>
                <a:schemeClr val="bg1"/>
              </a:solidFill>
            </a:rPr>
            <a:t>councellor</a:t>
          </a:r>
          <a:r>
            <a:rPr lang="en-PH" i="1" dirty="0" smtClean="0">
              <a:solidFill>
                <a:schemeClr val="bg1"/>
              </a:solidFill>
            </a:rPr>
            <a:t> of accounts and member of the Court and </a:t>
          </a:r>
          <a:r>
            <a:rPr lang="en-PH" i="1" dirty="0" err="1" smtClean="0">
              <a:solidFill>
                <a:schemeClr val="bg1"/>
              </a:solidFill>
            </a:rPr>
            <a:t>Mrs</a:t>
          </a:r>
          <a:r>
            <a:rPr lang="en-PH" i="1" dirty="0" smtClean="0">
              <a:solidFill>
                <a:schemeClr val="bg1"/>
              </a:solidFill>
            </a:rPr>
            <a:t> Eugenia </a:t>
          </a:r>
          <a:r>
            <a:rPr lang="en-PH" i="1" dirty="0" err="1" smtClean="0">
              <a:solidFill>
                <a:schemeClr val="bg1"/>
              </a:solidFill>
            </a:rPr>
            <a:t>Iancului</a:t>
          </a:r>
          <a:r>
            <a:rPr lang="en-PH" i="1" dirty="0" smtClean="0">
              <a:solidFill>
                <a:schemeClr val="bg1"/>
              </a:solidFill>
            </a:rPr>
            <a:t>, auditor as contact person.</a:t>
          </a:r>
          <a:endParaRPr lang="en-PH" i="1" dirty="0"/>
        </a:p>
      </dgm:t>
    </dgm:pt>
    <dgm:pt modelId="{17CE362C-35A9-4864-9292-93524E0EFE0A}" type="parTrans" cxnId="{5698AA56-943F-4E62-B9A5-EFBF5B46809D}">
      <dgm:prSet/>
      <dgm:spPr/>
      <dgm:t>
        <a:bodyPr/>
        <a:lstStyle/>
        <a:p>
          <a:endParaRPr lang="en-PH"/>
        </a:p>
      </dgm:t>
    </dgm:pt>
    <dgm:pt modelId="{39D638C8-6A5A-4C5D-8EC0-582F8B40CAFB}" type="sibTrans" cxnId="{5698AA56-943F-4E62-B9A5-EFBF5B46809D}">
      <dgm:prSet/>
      <dgm:spPr/>
      <dgm:t>
        <a:bodyPr/>
        <a:lstStyle/>
        <a:p>
          <a:endParaRPr lang="en-PH"/>
        </a:p>
      </dgm:t>
    </dgm:pt>
    <dgm:pt modelId="{5EAC1079-5ED2-4E6A-A3D1-124F98CBDF9C}">
      <dgm:prSet phldrT="[Text]"/>
      <dgm:spPr/>
      <dgm:t>
        <a:bodyPr/>
        <a:lstStyle/>
        <a:p>
          <a:r>
            <a:rPr lang="en-PH" dirty="0" smtClean="0"/>
            <a:t>USA</a:t>
          </a:r>
          <a:endParaRPr lang="en-PH" dirty="0"/>
        </a:p>
      </dgm:t>
    </dgm:pt>
    <dgm:pt modelId="{925BCD23-75C1-4EDD-9BC4-E6255171055F}" type="parTrans" cxnId="{39B47C4F-1B86-452B-8C64-1C24D0CDEB3C}">
      <dgm:prSet/>
      <dgm:spPr/>
      <dgm:t>
        <a:bodyPr/>
        <a:lstStyle/>
        <a:p>
          <a:endParaRPr lang="en-PH"/>
        </a:p>
      </dgm:t>
    </dgm:pt>
    <dgm:pt modelId="{E8ADA3D5-AFEF-4568-9962-6C735D3D56E7}" type="sibTrans" cxnId="{39B47C4F-1B86-452B-8C64-1C24D0CDEB3C}">
      <dgm:prSet/>
      <dgm:spPr/>
      <dgm:t>
        <a:bodyPr/>
        <a:lstStyle/>
        <a:p>
          <a:endParaRPr lang="en-PH"/>
        </a:p>
      </dgm:t>
    </dgm:pt>
    <dgm:pt modelId="{095231CB-A3CF-463C-ACE1-4568EE58E1A0}">
      <dgm:prSet phldrT="[Text]" custT="1"/>
      <dgm:spPr>
        <a:solidFill>
          <a:schemeClr val="tx1">
            <a:lumMod val="65000"/>
            <a:alpha val="90000"/>
          </a:schemeClr>
        </a:solidFill>
      </dgm:spPr>
      <dgm:t>
        <a:bodyPr/>
        <a:lstStyle/>
        <a:p>
          <a:r>
            <a:rPr lang="en-PH" sz="1400" i="1" dirty="0" smtClean="0"/>
            <a:t>We are supportive of the initiative for the WGPD and WGITA to work together on internal control guidance.</a:t>
          </a:r>
          <a:endParaRPr lang="en-PH" sz="1400" i="1" dirty="0"/>
        </a:p>
      </dgm:t>
    </dgm:pt>
    <dgm:pt modelId="{84BA2172-5768-4C2B-B37F-54E484E89301}" type="parTrans" cxnId="{77BB74F0-29D7-4CF1-AC87-E77A98112C24}">
      <dgm:prSet/>
      <dgm:spPr/>
      <dgm:t>
        <a:bodyPr/>
        <a:lstStyle/>
        <a:p>
          <a:endParaRPr lang="en-PH"/>
        </a:p>
      </dgm:t>
    </dgm:pt>
    <dgm:pt modelId="{6E2852EC-EAFC-4140-BA60-275B49E45ECD}" type="sibTrans" cxnId="{77BB74F0-29D7-4CF1-AC87-E77A98112C24}">
      <dgm:prSet/>
      <dgm:spPr/>
      <dgm:t>
        <a:bodyPr/>
        <a:lstStyle/>
        <a:p>
          <a:endParaRPr lang="en-PH"/>
        </a:p>
      </dgm:t>
    </dgm:pt>
    <dgm:pt modelId="{8E81F7A5-C296-4EFB-8CC3-EFE5E7F635D6}">
      <dgm:prSet/>
      <dgm:spPr/>
      <dgm:t>
        <a:bodyPr/>
        <a:lstStyle/>
        <a:p>
          <a:r>
            <a:rPr lang="en-PH" dirty="0" smtClean="0"/>
            <a:t>Philippines</a:t>
          </a:r>
          <a:endParaRPr lang="en-PH" dirty="0"/>
        </a:p>
      </dgm:t>
    </dgm:pt>
    <dgm:pt modelId="{E3197B37-5649-4F01-BA07-F1FD1AACE14A}" type="parTrans" cxnId="{4302F818-C237-4924-9743-292F0BB3C5CB}">
      <dgm:prSet/>
      <dgm:spPr/>
      <dgm:t>
        <a:bodyPr/>
        <a:lstStyle/>
        <a:p>
          <a:endParaRPr lang="en-PH"/>
        </a:p>
      </dgm:t>
    </dgm:pt>
    <dgm:pt modelId="{BD7B17B1-F8AE-497E-B4D9-EF977280FB32}" type="sibTrans" cxnId="{4302F818-C237-4924-9743-292F0BB3C5CB}">
      <dgm:prSet/>
      <dgm:spPr/>
      <dgm:t>
        <a:bodyPr/>
        <a:lstStyle/>
        <a:p>
          <a:endParaRPr lang="en-PH"/>
        </a:p>
      </dgm:t>
    </dgm:pt>
    <dgm:pt modelId="{219C38DC-D8C5-4759-9626-BD10238659E4}">
      <dgm:prSet/>
      <dgm:spPr/>
      <dgm:t>
        <a:bodyPr/>
        <a:lstStyle/>
        <a:p>
          <a:r>
            <a:rPr lang="en-PH" dirty="0" smtClean="0"/>
            <a:t>Ukraine</a:t>
          </a:r>
          <a:endParaRPr lang="en-US" dirty="0"/>
        </a:p>
      </dgm:t>
    </dgm:pt>
    <dgm:pt modelId="{D8CF4258-AD65-48A1-A41D-6614CE3E2A91}" type="parTrans" cxnId="{846DDFEE-F06F-4B06-92CB-BD9588F83CC7}">
      <dgm:prSet/>
      <dgm:spPr/>
      <dgm:t>
        <a:bodyPr/>
        <a:lstStyle/>
        <a:p>
          <a:endParaRPr lang="en-US"/>
        </a:p>
      </dgm:t>
    </dgm:pt>
    <dgm:pt modelId="{EAA89CCE-E4C0-4F14-B769-325D02DB4391}" type="sibTrans" cxnId="{846DDFEE-F06F-4B06-92CB-BD9588F83CC7}">
      <dgm:prSet/>
      <dgm:spPr/>
      <dgm:t>
        <a:bodyPr/>
        <a:lstStyle/>
        <a:p>
          <a:endParaRPr lang="en-US"/>
        </a:p>
      </dgm:t>
    </dgm:pt>
    <dgm:pt modelId="{D82FB23F-4163-4A24-A181-62011D5D932C}" type="pres">
      <dgm:prSet presAssocID="{9A08CAE7-832C-4E73-B86B-D62AE1A8BEC8}" presName="Name0" presStyleCnt="0">
        <dgm:presLayoutVars>
          <dgm:dir/>
          <dgm:animLvl val="lvl"/>
          <dgm:resizeHandles val="exact"/>
        </dgm:presLayoutVars>
      </dgm:prSet>
      <dgm:spPr/>
      <dgm:t>
        <a:bodyPr/>
        <a:lstStyle/>
        <a:p>
          <a:endParaRPr lang="en-PH"/>
        </a:p>
      </dgm:t>
    </dgm:pt>
    <dgm:pt modelId="{3862BD82-0C24-4BCA-B539-0D7846B667D6}" type="pres">
      <dgm:prSet presAssocID="{90A2D036-442D-496D-A10D-8042C21240CE}" presName="linNode" presStyleCnt="0"/>
      <dgm:spPr/>
    </dgm:pt>
    <dgm:pt modelId="{648198CB-6574-416C-BE9C-F33BA9FE77E6}" type="pres">
      <dgm:prSet presAssocID="{90A2D036-442D-496D-A10D-8042C21240CE}" presName="parentText" presStyleLbl="node1" presStyleIdx="0" presStyleCnt="5">
        <dgm:presLayoutVars>
          <dgm:chMax val="1"/>
          <dgm:bulletEnabled val="1"/>
        </dgm:presLayoutVars>
      </dgm:prSet>
      <dgm:spPr/>
      <dgm:t>
        <a:bodyPr/>
        <a:lstStyle/>
        <a:p>
          <a:endParaRPr lang="en-PH"/>
        </a:p>
      </dgm:t>
    </dgm:pt>
    <dgm:pt modelId="{3E82DE6D-8116-46E3-980A-721CEC248C1E}" type="pres">
      <dgm:prSet presAssocID="{90A2D036-442D-496D-A10D-8042C21240CE}" presName="descendantText" presStyleLbl="alignAccFollowNode1" presStyleIdx="0" presStyleCnt="3">
        <dgm:presLayoutVars>
          <dgm:bulletEnabled val="1"/>
        </dgm:presLayoutVars>
      </dgm:prSet>
      <dgm:spPr/>
      <dgm:t>
        <a:bodyPr/>
        <a:lstStyle/>
        <a:p>
          <a:endParaRPr lang="en-PH"/>
        </a:p>
      </dgm:t>
    </dgm:pt>
    <dgm:pt modelId="{773570FD-EAE0-4295-858F-76480FAD589D}" type="pres">
      <dgm:prSet presAssocID="{B26CD2A5-B8A4-4AC9-AFBB-0D43B9D689A4}" presName="sp" presStyleCnt="0"/>
      <dgm:spPr/>
    </dgm:pt>
    <dgm:pt modelId="{ABFDC437-8E2F-4372-8AEC-3341AA860EC4}" type="pres">
      <dgm:prSet presAssocID="{8E81F7A5-C296-4EFB-8CC3-EFE5E7F635D6}" presName="linNode" presStyleCnt="0"/>
      <dgm:spPr/>
    </dgm:pt>
    <dgm:pt modelId="{3B5D6C46-94ED-43DD-9F45-2347405AF1D2}" type="pres">
      <dgm:prSet presAssocID="{8E81F7A5-C296-4EFB-8CC3-EFE5E7F635D6}" presName="parentText" presStyleLbl="node1" presStyleIdx="1" presStyleCnt="5">
        <dgm:presLayoutVars>
          <dgm:chMax val="1"/>
          <dgm:bulletEnabled val="1"/>
        </dgm:presLayoutVars>
      </dgm:prSet>
      <dgm:spPr/>
      <dgm:t>
        <a:bodyPr/>
        <a:lstStyle/>
        <a:p>
          <a:endParaRPr lang="en-PH"/>
        </a:p>
      </dgm:t>
    </dgm:pt>
    <dgm:pt modelId="{B5C31F3C-722D-4F49-ACE7-8CBCC99E3981}" type="pres">
      <dgm:prSet presAssocID="{BD7B17B1-F8AE-497E-B4D9-EF977280FB32}" presName="sp" presStyleCnt="0"/>
      <dgm:spPr/>
    </dgm:pt>
    <dgm:pt modelId="{41C45F4C-8A2C-4C4D-86E8-6F0BB4062F13}" type="pres">
      <dgm:prSet presAssocID="{24372B0D-810D-4608-B2DD-B17B6284B606}" presName="linNode" presStyleCnt="0"/>
      <dgm:spPr/>
    </dgm:pt>
    <dgm:pt modelId="{2E563EBE-53B1-4754-86B7-2C2DD7B91881}" type="pres">
      <dgm:prSet presAssocID="{24372B0D-810D-4608-B2DD-B17B6284B606}" presName="parentText" presStyleLbl="node1" presStyleIdx="2" presStyleCnt="5">
        <dgm:presLayoutVars>
          <dgm:chMax val="1"/>
          <dgm:bulletEnabled val="1"/>
        </dgm:presLayoutVars>
      </dgm:prSet>
      <dgm:spPr/>
      <dgm:t>
        <a:bodyPr/>
        <a:lstStyle/>
        <a:p>
          <a:endParaRPr lang="en-PH"/>
        </a:p>
      </dgm:t>
    </dgm:pt>
    <dgm:pt modelId="{76A52DA4-84D1-433A-8292-0947276FC5C8}" type="pres">
      <dgm:prSet presAssocID="{24372B0D-810D-4608-B2DD-B17B6284B606}" presName="descendantText" presStyleLbl="alignAccFollowNode1" presStyleIdx="1" presStyleCnt="3">
        <dgm:presLayoutVars>
          <dgm:bulletEnabled val="1"/>
        </dgm:presLayoutVars>
      </dgm:prSet>
      <dgm:spPr/>
      <dgm:t>
        <a:bodyPr/>
        <a:lstStyle/>
        <a:p>
          <a:endParaRPr lang="en-PH"/>
        </a:p>
      </dgm:t>
    </dgm:pt>
    <dgm:pt modelId="{CE5B54AC-2B06-40E3-949E-5401BBD2AC4A}" type="pres">
      <dgm:prSet presAssocID="{45620171-267B-4F9F-BE0C-E6A35E8548B2}" presName="sp" presStyleCnt="0"/>
      <dgm:spPr/>
    </dgm:pt>
    <dgm:pt modelId="{F2A2D8BA-B4C2-4316-B854-43960600F857}" type="pres">
      <dgm:prSet presAssocID="{219C38DC-D8C5-4759-9626-BD10238659E4}" presName="linNode" presStyleCnt="0"/>
      <dgm:spPr/>
    </dgm:pt>
    <dgm:pt modelId="{4D99404D-F028-452B-BD0D-A0431A24E052}" type="pres">
      <dgm:prSet presAssocID="{219C38DC-D8C5-4759-9626-BD10238659E4}" presName="parentText" presStyleLbl="node1" presStyleIdx="3" presStyleCnt="5">
        <dgm:presLayoutVars>
          <dgm:chMax val="1"/>
          <dgm:bulletEnabled val="1"/>
        </dgm:presLayoutVars>
      </dgm:prSet>
      <dgm:spPr/>
      <dgm:t>
        <a:bodyPr/>
        <a:lstStyle/>
        <a:p>
          <a:endParaRPr lang="en-US"/>
        </a:p>
      </dgm:t>
    </dgm:pt>
    <dgm:pt modelId="{252CB141-21C4-40A1-82EF-A398D2C057B7}" type="pres">
      <dgm:prSet presAssocID="{EAA89CCE-E4C0-4F14-B769-325D02DB4391}" presName="sp" presStyleCnt="0"/>
      <dgm:spPr/>
    </dgm:pt>
    <dgm:pt modelId="{97F7200C-7B65-453D-9025-008CC28BC1EA}" type="pres">
      <dgm:prSet presAssocID="{5EAC1079-5ED2-4E6A-A3D1-124F98CBDF9C}" presName="linNode" presStyleCnt="0"/>
      <dgm:spPr/>
    </dgm:pt>
    <dgm:pt modelId="{7D53C339-A400-47A3-A1B5-26175B4691DE}" type="pres">
      <dgm:prSet presAssocID="{5EAC1079-5ED2-4E6A-A3D1-124F98CBDF9C}" presName="parentText" presStyleLbl="node1" presStyleIdx="4" presStyleCnt="5">
        <dgm:presLayoutVars>
          <dgm:chMax val="1"/>
          <dgm:bulletEnabled val="1"/>
        </dgm:presLayoutVars>
      </dgm:prSet>
      <dgm:spPr/>
      <dgm:t>
        <a:bodyPr/>
        <a:lstStyle/>
        <a:p>
          <a:endParaRPr lang="en-PH"/>
        </a:p>
      </dgm:t>
    </dgm:pt>
    <dgm:pt modelId="{4E71FCC6-2533-4B13-87D8-9805FA28E965}" type="pres">
      <dgm:prSet presAssocID="{5EAC1079-5ED2-4E6A-A3D1-124F98CBDF9C}" presName="descendantText" presStyleLbl="alignAccFollowNode1" presStyleIdx="2" presStyleCnt="3">
        <dgm:presLayoutVars>
          <dgm:bulletEnabled val="1"/>
        </dgm:presLayoutVars>
      </dgm:prSet>
      <dgm:spPr/>
      <dgm:t>
        <a:bodyPr/>
        <a:lstStyle/>
        <a:p>
          <a:endParaRPr lang="en-PH"/>
        </a:p>
      </dgm:t>
    </dgm:pt>
  </dgm:ptLst>
  <dgm:cxnLst>
    <dgm:cxn modelId="{549B5C9E-3F29-49A0-B02B-900015CDFA46}" type="presOf" srcId="{90A2D036-442D-496D-A10D-8042C21240CE}" destId="{648198CB-6574-416C-BE9C-F33BA9FE77E6}" srcOrd="0" destOrd="0" presId="urn:microsoft.com/office/officeart/2005/8/layout/vList5"/>
    <dgm:cxn modelId="{39B47C4F-1B86-452B-8C64-1C24D0CDEB3C}" srcId="{9A08CAE7-832C-4E73-B86B-D62AE1A8BEC8}" destId="{5EAC1079-5ED2-4E6A-A3D1-124F98CBDF9C}" srcOrd="4" destOrd="0" parTransId="{925BCD23-75C1-4EDD-9BC4-E6255171055F}" sibTransId="{E8ADA3D5-AFEF-4568-9962-6C735D3D56E7}"/>
    <dgm:cxn modelId="{5698AA56-943F-4E62-B9A5-EFBF5B46809D}" srcId="{24372B0D-810D-4608-B2DD-B17B6284B606}" destId="{393880DC-D4B6-4980-A015-EC9BDCF95063}" srcOrd="0" destOrd="0" parTransId="{17CE362C-35A9-4864-9292-93524E0EFE0A}" sibTransId="{39D638C8-6A5A-4C5D-8EC0-582F8B40CAFB}"/>
    <dgm:cxn modelId="{0E28F0B8-DA3E-498D-B137-FED1B16C77B4}" srcId="{9A08CAE7-832C-4E73-B86B-D62AE1A8BEC8}" destId="{24372B0D-810D-4608-B2DD-B17B6284B606}" srcOrd="2" destOrd="0" parTransId="{90D07363-1C58-414E-A110-00D233C6ED45}" sibTransId="{45620171-267B-4F9F-BE0C-E6A35E8548B2}"/>
    <dgm:cxn modelId="{6A876E6E-F01A-45C6-A0B3-1C5208BDBFC4}" type="presOf" srcId="{9A08CAE7-832C-4E73-B86B-D62AE1A8BEC8}" destId="{D82FB23F-4163-4A24-A181-62011D5D932C}" srcOrd="0" destOrd="0" presId="urn:microsoft.com/office/officeart/2005/8/layout/vList5"/>
    <dgm:cxn modelId="{1829DCE3-4162-495A-8CDE-2107BC895E9A}" type="presOf" srcId="{219C38DC-D8C5-4759-9626-BD10238659E4}" destId="{4D99404D-F028-452B-BD0D-A0431A24E052}" srcOrd="0" destOrd="0" presId="urn:microsoft.com/office/officeart/2005/8/layout/vList5"/>
    <dgm:cxn modelId="{268F3D2D-50AD-4D98-841C-0853456AFA17}" srcId="{9A08CAE7-832C-4E73-B86B-D62AE1A8BEC8}" destId="{90A2D036-442D-496D-A10D-8042C21240CE}" srcOrd="0" destOrd="0" parTransId="{BE8E91EC-95D1-48CA-A952-6FCCC5251FCE}" sibTransId="{B26CD2A5-B8A4-4AC9-AFBB-0D43B9D689A4}"/>
    <dgm:cxn modelId="{77BB74F0-29D7-4CF1-AC87-E77A98112C24}" srcId="{5EAC1079-5ED2-4E6A-A3D1-124F98CBDF9C}" destId="{095231CB-A3CF-463C-ACE1-4568EE58E1A0}" srcOrd="0" destOrd="0" parTransId="{84BA2172-5768-4C2B-B37F-54E484E89301}" sibTransId="{6E2852EC-EAFC-4140-BA60-275B49E45ECD}"/>
    <dgm:cxn modelId="{F16E37F2-B4F6-4327-B6B3-D2AC4A4BEC83}" type="presOf" srcId="{095231CB-A3CF-463C-ACE1-4568EE58E1A0}" destId="{4E71FCC6-2533-4B13-87D8-9805FA28E965}" srcOrd="0" destOrd="0" presId="urn:microsoft.com/office/officeart/2005/8/layout/vList5"/>
    <dgm:cxn modelId="{BC588E7C-48C2-4B19-98B0-56BC387FC7FC}" type="presOf" srcId="{24372B0D-810D-4608-B2DD-B17B6284B606}" destId="{2E563EBE-53B1-4754-86B7-2C2DD7B91881}" srcOrd="0" destOrd="0" presId="urn:microsoft.com/office/officeart/2005/8/layout/vList5"/>
    <dgm:cxn modelId="{246109F1-B61B-4A2D-91DE-BA2A34968C88}" srcId="{90A2D036-442D-496D-A10D-8042C21240CE}" destId="{FB771633-0AF7-442D-8E41-8BC0A227428B}" srcOrd="0" destOrd="0" parTransId="{871782E5-B9B0-4292-9FC7-AD3BB783A2AC}" sibTransId="{0B9C4444-E801-4813-B847-5D981307862F}"/>
    <dgm:cxn modelId="{442A7A58-0798-426D-8476-32ECAF06E55E}" type="presOf" srcId="{5EAC1079-5ED2-4E6A-A3D1-124F98CBDF9C}" destId="{7D53C339-A400-47A3-A1B5-26175B4691DE}" srcOrd="0" destOrd="0" presId="urn:microsoft.com/office/officeart/2005/8/layout/vList5"/>
    <dgm:cxn modelId="{7CB3791E-CA40-4B64-985B-43DED8F3CCC8}" type="presOf" srcId="{FB771633-0AF7-442D-8E41-8BC0A227428B}" destId="{3E82DE6D-8116-46E3-980A-721CEC248C1E}" srcOrd="0" destOrd="0" presId="urn:microsoft.com/office/officeart/2005/8/layout/vList5"/>
    <dgm:cxn modelId="{72E2A56F-4E1A-4A20-B2C0-3133276FD9D5}" type="presOf" srcId="{393880DC-D4B6-4980-A015-EC9BDCF95063}" destId="{76A52DA4-84D1-433A-8292-0947276FC5C8}" srcOrd="0" destOrd="0" presId="urn:microsoft.com/office/officeart/2005/8/layout/vList5"/>
    <dgm:cxn modelId="{846DDFEE-F06F-4B06-92CB-BD9588F83CC7}" srcId="{9A08CAE7-832C-4E73-B86B-D62AE1A8BEC8}" destId="{219C38DC-D8C5-4759-9626-BD10238659E4}" srcOrd="3" destOrd="0" parTransId="{D8CF4258-AD65-48A1-A41D-6614CE3E2A91}" sibTransId="{EAA89CCE-E4C0-4F14-B769-325D02DB4391}"/>
    <dgm:cxn modelId="{4302F818-C237-4924-9743-292F0BB3C5CB}" srcId="{9A08CAE7-832C-4E73-B86B-D62AE1A8BEC8}" destId="{8E81F7A5-C296-4EFB-8CC3-EFE5E7F635D6}" srcOrd="1" destOrd="0" parTransId="{E3197B37-5649-4F01-BA07-F1FD1AACE14A}" sibTransId="{BD7B17B1-F8AE-497E-B4D9-EF977280FB32}"/>
    <dgm:cxn modelId="{4495401F-3965-4C69-90AD-75D89009134A}" type="presOf" srcId="{8E81F7A5-C296-4EFB-8CC3-EFE5E7F635D6}" destId="{3B5D6C46-94ED-43DD-9F45-2347405AF1D2}" srcOrd="0" destOrd="0" presId="urn:microsoft.com/office/officeart/2005/8/layout/vList5"/>
    <dgm:cxn modelId="{638B471D-647A-4FD6-AA6E-41F53F001953}" type="presParOf" srcId="{D82FB23F-4163-4A24-A181-62011D5D932C}" destId="{3862BD82-0C24-4BCA-B539-0D7846B667D6}" srcOrd="0" destOrd="0" presId="urn:microsoft.com/office/officeart/2005/8/layout/vList5"/>
    <dgm:cxn modelId="{E3B95E0E-2F95-43A1-A9E9-6D8A24CA3D06}" type="presParOf" srcId="{3862BD82-0C24-4BCA-B539-0D7846B667D6}" destId="{648198CB-6574-416C-BE9C-F33BA9FE77E6}" srcOrd="0" destOrd="0" presId="urn:microsoft.com/office/officeart/2005/8/layout/vList5"/>
    <dgm:cxn modelId="{5D6392FD-9E66-492F-A659-A8E0366D58BB}" type="presParOf" srcId="{3862BD82-0C24-4BCA-B539-0D7846B667D6}" destId="{3E82DE6D-8116-46E3-980A-721CEC248C1E}" srcOrd="1" destOrd="0" presId="urn:microsoft.com/office/officeart/2005/8/layout/vList5"/>
    <dgm:cxn modelId="{1B8AB7D7-6A2F-4BB3-9070-B5AA9296405E}" type="presParOf" srcId="{D82FB23F-4163-4A24-A181-62011D5D932C}" destId="{773570FD-EAE0-4295-858F-76480FAD589D}" srcOrd="1" destOrd="0" presId="urn:microsoft.com/office/officeart/2005/8/layout/vList5"/>
    <dgm:cxn modelId="{D9F052F0-B232-4B5E-BDB6-2055E11D3AA7}" type="presParOf" srcId="{D82FB23F-4163-4A24-A181-62011D5D932C}" destId="{ABFDC437-8E2F-4372-8AEC-3341AA860EC4}" srcOrd="2" destOrd="0" presId="urn:microsoft.com/office/officeart/2005/8/layout/vList5"/>
    <dgm:cxn modelId="{844C28A4-A70C-4756-99DA-F78215FACF67}" type="presParOf" srcId="{ABFDC437-8E2F-4372-8AEC-3341AA860EC4}" destId="{3B5D6C46-94ED-43DD-9F45-2347405AF1D2}" srcOrd="0" destOrd="0" presId="urn:microsoft.com/office/officeart/2005/8/layout/vList5"/>
    <dgm:cxn modelId="{728D4F23-9E9A-428D-8910-143BE35F1FAF}" type="presParOf" srcId="{D82FB23F-4163-4A24-A181-62011D5D932C}" destId="{B5C31F3C-722D-4F49-ACE7-8CBCC99E3981}" srcOrd="3" destOrd="0" presId="urn:microsoft.com/office/officeart/2005/8/layout/vList5"/>
    <dgm:cxn modelId="{340074B1-44E8-4464-89EC-A9B91C82A400}" type="presParOf" srcId="{D82FB23F-4163-4A24-A181-62011D5D932C}" destId="{41C45F4C-8A2C-4C4D-86E8-6F0BB4062F13}" srcOrd="4" destOrd="0" presId="urn:microsoft.com/office/officeart/2005/8/layout/vList5"/>
    <dgm:cxn modelId="{1FD846D4-3ACB-44A9-B4F7-98352FB9A60C}" type="presParOf" srcId="{41C45F4C-8A2C-4C4D-86E8-6F0BB4062F13}" destId="{2E563EBE-53B1-4754-86B7-2C2DD7B91881}" srcOrd="0" destOrd="0" presId="urn:microsoft.com/office/officeart/2005/8/layout/vList5"/>
    <dgm:cxn modelId="{A168B3FE-1988-495F-BD18-9F52D711E323}" type="presParOf" srcId="{41C45F4C-8A2C-4C4D-86E8-6F0BB4062F13}" destId="{76A52DA4-84D1-433A-8292-0947276FC5C8}" srcOrd="1" destOrd="0" presId="urn:microsoft.com/office/officeart/2005/8/layout/vList5"/>
    <dgm:cxn modelId="{FF63ACBA-6D5C-4A15-B22D-9375926A7AAF}" type="presParOf" srcId="{D82FB23F-4163-4A24-A181-62011D5D932C}" destId="{CE5B54AC-2B06-40E3-949E-5401BBD2AC4A}" srcOrd="5" destOrd="0" presId="urn:microsoft.com/office/officeart/2005/8/layout/vList5"/>
    <dgm:cxn modelId="{DD8BC5AF-BD5E-4347-8BF8-00A40C63C023}" type="presParOf" srcId="{D82FB23F-4163-4A24-A181-62011D5D932C}" destId="{F2A2D8BA-B4C2-4316-B854-43960600F857}" srcOrd="6" destOrd="0" presId="urn:microsoft.com/office/officeart/2005/8/layout/vList5"/>
    <dgm:cxn modelId="{80710A7C-96DB-4BB6-BC74-50463E4C0AD7}" type="presParOf" srcId="{F2A2D8BA-B4C2-4316-B854-43960600F857}" destId="{4D99404D-F028-452B-BD0D-A0431A24E052}" srcOrd="0" destOrd="0" presId="urn:microsoft.com/office/officeart/2005/8/layout/vList5"/>
    <dgm:cxn modelId="{9617403D-DAA5-4923-82E0-79D4E99EFB01}" type="presParOf" srcId="{D82FB23F-4163-4A24-A181-62011D5D932C}" destId="{252CB141-21C4-40A1-82EF-A398D2C057B7}" srcOrd="7" destOrd="0" presId="urn:microsoft.com/office/officeart/2005/8/layout/vList5"/>
    <dgm:cxn modelId="{72CF20CA-C1FC-4663-A3D2-7B0DB124EDC6}" type="presParOf" srcId="{D82FB23F-4163-4A24-A181-62011D5D932C}" destId="{97F7200C-7B65-453D-9025-008CC28BC1EA}" srcOrd="8" destOrd="0" presId="urn:microsoft.com/office/officeart/2005/8/layout/vList5"/>
    <dgm:cxn modelId="{F25ABEC8-548E-4794-A789-7FA15687B594}" type="presParOf" srcId="{97F7200C-7B65-453D-9025-008CC28BC1EA}" destId="{7D53C339-A400-47A3-A1B5-26175B4691DE}" srcOrd="0" destOrd="0" presId="urn:microsoft.com/office/officeart/2005/8/layout/vList5"/>
    <dgm:cxn modelId="{E83A4FC2-8360-492D-9EE0-94327A784C1B}" type="presParOf" srcId="{97F7200C-7B65-453D-9025-008CC28BC1EA}" destId="{4E71FCC6-2533-4B13-87D8-9805FA28E96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AE3CFA-BD8D-4BB9-854A-5B23E4F5DE4D}"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n-PH"/>
        </a:p>
      </dgm:t>
    </dgm:pt>
    <dgm:pt modelId="{31104747-D1A0-4317-984A-FDD212489FB7}">
      <dgm:prSet phldrT="[Text]"/>
      <dgm:spPr/>
      <dgm:t>
        <a:bodyPr/>
        <a:lstStyle/>
        <a:p>
          <a:r>
            <a:rPr lang="en-PH" dirty="0" smtClean="0"/>
            <a:t>Bulgaria</a:t>
          </a:r>
          <a:endParaRPr lang="en-PH" dirty="0"/>
        </a:p>
      </dgm:t>
    </dgm:pt>
    <dgm:pt modelId="{002FA592-EC4D-460B-9864-877131A4BE1F}" type="parTrans" cxnId="{43BD4A24-863D-47FF-9494-579B82C8089B}">
      <dgm:prSet/>
      <dgm:spPr/>
      <dgm:t>
        <a:bodyPr/>
        <a:lstStyle/>
        <a:p>
          <a:endParaRPr lang="en-PH"/>
        </a:p>
      </dgm:t>
    </dgm:pt>
    <dgm:pt modelId="{CD4F1C65-1BF3-46B8-AF82-324E00D0C9E8}" type="sibTrans" cxnId="{43BD4A24-863D-47FF-9494-579B82C8089B}">
      <dgm:prSet/>
      <dgm:spPr/>
      <dgm:t>
        <a:bodyPr/>
        <a:lstStyle/>
        <a:p>
          <a:r>
            <a:rPr lang="en-PH" dirty="0" smtClean="0"/>
            <a:t>Philippines</a:t>
          </a:r>
          <a:endParaRPr lang="en-PH" dirty="0"/>
        </a:p>
      </dgm:t>
    </dgm:pt>
    <dgm:pt modelId="{2D2804E3-71A4-4748-A19C-232B33D26305}">
      <dgm:prSet custT="1"/>
      <dgm:spPr/>
      <dgm:t>
        <a:bodyPr/>
        <a:lstStyle/>
        <a:p>
          <a:r>
            <a:rPr lang="en-PH" sz="2800" dirty="0" smtClean="0"/>
            <a:t>Fiji</a:t>
          </a:r>
          <a:endParaRPr lang="en-PH" sz="2800" dirty="0"/>
        </a:p>
      </dgm:t>
    </dgm:pt>
    <dgm:pt modelId="{093B31DA-BD51-43E2-9B9E-34BF7697F77A}" type="parTrans" cxnId="{CF18E058-9368-4B65-94F7-1DC108D3389A}">
      <dgm:prSet/>
      <dgm:spPr/>
      <dgm:t>
        <a:bodyPr/>
        <a:lstStyle/>
        <a:p>
          <a:endParaRPr lang="en-PH"/>
        </a:p>
      </dgm:t>
    </dgm:pt>
    <dgm:pt modelId="{54EB9CF2-04DA-458A-8FE9-8234E2D3ED67}" type="sibTrans" cxnId="{CF18E058-9368-4B65-94F7-1DC108D3389A}">
      <dgm:prSet/>
      <dgm:spPr/>
      <dgm:t>
        <a:bodyPr/>
        <a:lstStyle/>
        <a:p>
          <a:r>
            <a:rPr lang="en-PH" dirty="0" smtClean="0"/>
            <a:t>Korea</a:t>
          </a:r>
          <a:endParaRPr lang="en-PH" dirty="0"/>
        </a:p>
      </dgm:t>
    </dgm:pt>
    <dgm:pt modelId="{6747D184-D85E-44D9-AF91-498F6FBF601D}">
      <dgm:prSet custT="1"/>
      <dgm:spPr/>
      <dgm:t>
        <a:bodyPr/>
        <a:lstStyle/>
        <a:p>
          <a:r>
            <a:rPr lang="en-PH" sz="2000" dirty="0" smtClean="0"/>
            <a:t>Russia</a:t>
          </a:r>
          <a:endParaRPr lang="en-PH" sz="2000" dirty="0"/>
        </a:p>
      </dgm:t>
    </dgm:pt>
    <dgm:pt modelId="{D8366A0D-AEA9-4762-AE15-BB181CACA02B}" type="parTrans" cxnId="{0A0132B6-8B12-481F-95DD-C26C623F1745}">
      <dgm:prSet/>
      <dgm:spPr/>
      <dgm:t>
        <a:bodyPr/>
        <a:lstStyle/>
        <a:p>
          <a:endParaRPr lang="en-PH"/>
        </a:p>
      </dgm:t>
    </dgm:pt>
    <dgm:pt modelId="{3F159A86-F30D-474D-AF6F-0CE07CA8170D}" type="sibTrans" cxnId="{0A0132B6-8B12-481F-95DD-C26C623F1745}">
      <dgm:prSet/>
      <dgm:spPr/>
      <dgm:t>
        <a:bodyPr/>
        <a:lstStyle/>
        <a:p>
          <a:r>
            <a:rPr lang="en-PH" dirty="0" smtClean="0"/>
            <a:t>Moldova</a:t>
          </a:r>
          <a:endParaRPr lang="en-PH" dirty="0"/>
        </a:p>
      </dgm:t>
    </dgm:pt>
    <dgm:pt modelId="{7D545342-0F52-463C-9FE5-8A053E6A6D26}" type="pres">
      <dgm:prSet presAssocID="{25AE3CFA-BD8D-4BB9-854A-5B23E4F5DE4D}" presName="Name0" presStyleCnt="0">
        <dgm:presLayoutVars>
          <dgm:chMax/>
          <dgm:chPref/>
          <dgm:dir/>
          <dgm:animLvl val="lvl"/>
        </dgm:presLayoutVars>
      </dgm:prSet>
      <dgm:spPr/>
      <dgm:t>
        <a:bodyPr/>
        <a:lstStyle/>
        <a:p>
          <a:endParaRPr lang="en-PH"/>
        </a:p>
      </dgm:t>
    </dgm:pt>
    <dgm:pt modelId="{BF40DFDE-C4A6-4BC9-A434-0E7CF089A09C}" type="pres">
      <dgm:prSet presAssocID="{31104747-D1A0-4317-984A-FDD212489FB7}" presName="composite" presStyleCnt="0"/>
      <dgm:spPr/>
    </dgm:pt>
    <dgm:pt modelId="{52C0164B-E456-4581-BBE8-CB21558FE51D}" type="pres">
      <dgm:prSet presAssocID="{31104747-D1A0-4317-984A-FDD212489FB7}" presName="Parent1" presStyleLbl="node1" presStyleIdx="0" presStyleCnt="6">
        <dgm:presLayoutVars>
          <dgm:chMax val="1"/>
          <dgm:chPref val="1"/>
          <dgm:bulletEnabled val="1"/>
        </dgm:presLayoutVars>
      </dgm:prSet>
      <dgm:spPr/>
      <dgm:t>
        <a:bodyPr/>
        <a:lstStyle/>
        <a:p>
          <a:endParaRPr lang="en-PH"/>
        </a:p>
      </dgm:t>
    </dgm:pt>
    <dgm:pt modelId="{6EA9C050-7BEF-4FED-A413-2FE05F957F62}" type="pres">
      <dgm:prSet presAssocID="{31104747-D1A0-4317-984A-FDD212489FB7}" presName="Childtext1" presStyleLbl="revTx" presStyleIdx="0" presStyleCnt="3">
        <dgm:presLayoutVars>
          <dgm:chMax val="0"/>
          <dgm:chPref val="0"/>
          <dgm:bulletEnabled val="1"/>
        </dgm:presLayoutVars>
      </dgm:prSet>
      <dgm:spPr/>
      <dgm:t>
        <a:bodyPr/>
        <a:lstStyle/>
        <a:p>
          <a:endParaRPr lang="en-PH"/>
        </a:p>
      </dgm:t>
    </dgm:pt>
    <dgm:pt modelId="{1E3FD247-DE62-4593-AB12-F8A4C27D01EB}" type="pres">
      <dgm:prSet presAssocID="{31104747-D1A0-4317-984A-FDD212489FB7}" presName="BalanceSpacing" presStyleCnt="0"/>
      <dgm:spPr/>
    </dgm:pt>
    <dgm:pt modelId="{DA10B8B0-5520-449B-8081-D54855D85A12}" type="pres">
      <dgm:prSet presAssocID="{31104747-D1A0-4317-984A-FDD212489FB7}" presName="BalanceSpacing1" presStyleCnt="0"/>
      <dgm:spPr/>
    </dgm:pt>
    <dgm:pt modelId="{75C4694E-F5E8-45B3-9D10-0920C501AA63}" type="pres">
      <dgm:prSet presAssocID="{CD4F1C65-1BF3-46B8-AF82-324E00D0C9E8}" presName="Accent1Text" presStyleLbl="node1" presStyleIdx="1" presStyleCnt="6"/>
      <dgm:spPr/>
      <dgm:t>
        <a:bodyPr/>
        <a:lstStyle/>
        <a:p>
          <a:endParaRPr lang="en-PH"/>
        </a:p>
      </dgm:t>
    </dgm:pt>
    <dgm:pt modelId="{C0EE7271-5B49-4933-A2F0-7021699A0468}" type="pres">
      <dgm:prSet presAssocID="{CD4F1C65-1BF3-46B8-AF82-324E00D0C9E8}" presName="spaceBetweenRectangles" presStyleCnt="0"/>
      <dgm:spPr/>
    </dgm:pt>
    <dgm:pt modelId="{0027441A-11CA-4454-A16C-6F57B1DAAE35}" type="pres">
      <dgm:prSet presAssocID="{2D2804E3-71A4-4748-A19C-232B33D26305}" presName="composite" presStyleCnt="0"/>
      <dgm:spPr/>
    </dgm:pt>
    <dgm:pt modelId="{E1455134-F47D-4734-B7EE-907D830E9A63}" type="pres">
      <dgm:prSet presAssocID="{2D2804E3-71A4-4748-A19C-232B33D26305}" presName="Parent1" presStyleLbl="node1" presStyleIdx="2" presStyleCnt="6">
        <dgm:presLayoutVars>
          <dgm:chMax val="1"/>
          <dgm:chPref val="1"/>
          <dgm:bulletEnabled val="1"/>
        </dgm:presLayoutVars>
      </dgm:prSet>
      <dgm:spPr/>
      <dgm:t>
        <a:bodyPr/>
        <a:lstStyle/>
        <a:p>
          <a:endParaRPr lang="en-PH"/>
        </a:p>
      </dgm:t>
    </dgm:pt>
    <dgm:pt modelId="{386E279D-02CF-4379-BB7A-493A4D8C02CA}" type="pres">
      <dgm:prSet presAssocID="{2D2804E3-71A4-4748-A19C-232B33D26305}" presName="Childtext1" presStyleLbl="revTx" presStyleIdx="1" presStyleCnt="3">
        <dgm:presLayoutVars>
          <dgm:chMax val="0"/>
          <dgm:chPref val="0"/>
          <dgm:bulletEnabled val="1"/>
        </dgm:presLayoutVars>
      </dgm:prSet>
      <dgm:spPr/>
    </dgm:pt>
    <dgm:pt modelId="{B2C5938C-2620-4A6D-B5E2-B7A3ACDA2DE2}" type="pres">
      <dgm:prSet presAssocID="{2D2804E3-71A4-4748-A19C-232B33D26305}" presName="BalanceSpacing" presStyleCnt="0"/>
      <dgm:spPr/>
    </dgm:pt>
    <dgm:pt modelId="{667A0597-775A-4671-B7B5-ED433007A54E}" type="pres">
      <dgm:prSet presAssocID="{2D2804E3-71A4-4748-A19C-232B33D26305}" presName="BalanceSpacing1" presStyleCnt="0"/>
      <dgm:spPr/>
    </dgm:pt>
    <dgm:pt modelId="{D7A910CE-0035-4A54-86C5-E58C569F0D5B}" type="pres">
      <dgm:prSet presAssocID="{54EB9CF2-04DA-458A-8FE9-8234E2D3ED67}" presName="Accent1Text" presStyleLbl="node1" presStyleIdx="3" presStyleCnt="6"/>
      <dgm:spPr/>
      <dgm:t>
        <a:bodyPr/>
        <a:lstStyle/>
        <a:p>
          <a:endParaRPr lang="en-PH"/>
        </a:p>
      </dgm:t>
    </dgm:pt>
    <dgm:pt modelId="{62967C2D-86E8-4DF6-824F-8E52AF4D32D5}" type="pres">
      <dgm:prSet presAssocID="{54EB9CF2-04DA-458A-8FE9-8234E2D3ED67}" presName="spaceBetweenRectangles" presStyleCnt="0"/>
      <dgm:spPr/>
    </dgm:pt>
    <dgm:pt modelId="{D06F97D0-3078-4410-8523-31392EA61D97}" type="pres">
      <dgm:prSet presAssocID="{6747D184-D85E-44D9-AF91-498F6FBF601D}" presName="composite" presStyleCnt="0"/>
      <dgm:spPr/>
    </dgm:pt>
    <dgm:pt modelId="{EE75ABD6-7A5E-4EFE-82F6-5255EBAA7AC0}" type="pres">
      <dgm:prSet presAssocID="{6747D184-D85E-44D9-AF91-498F6FBF601D}" presName="Parent1" presStyleLbl="node1" presStyleIdx="4" presStyleCnt="6">
        <dgm:presLayoutVars>
          <dgm:chMax val="1"/>
          <dgm:chPref val="1"/>
          <dgm:bulletEnabled val="1"/>
        </dgm:presLayoutVars>
      </dgm:prSet>
      <dgm:spPr/>
      <dgm:t>
        <a:bodyPr/>
        <a:lstStyle/>
        <a:p>
          <a:endParaRPr lang="en-PH"/>
        </a:p>
      </dgm:t>
    </dgm:pt>
    <dgm:pt modelId="{D3E22578-E3F6-4498-80E7-263DBECC28C9}" type="pres">
      <dgm:prSet presAssocID="{6747D184-D85E-44D9-AF91-498F6FBF601D}" presName="Childtext1" presStyleLbl="revTx" presStyleIdx="2" presStyleCnt="3">
        <dgm:presLayoutVars>
          <dgm:chMax val="0"/>
          <dgm:chPref val="0"/>
          <dgm:bulletEnabled val="1"/>
        </dgm:presLayoutVars>
      </dgm:prSet>
      <dgm:spPr/>
    </dgm:pt>
    <dgm:pt modelId="{E5CD7087-5307-4920-866D-97F661058F50}" type="pres">
      <dgm:prSet presAssocID="{6747D184-D85E-44D9-AF91-498F6FBF601D}" presName="BalanceSpacing" presStyleCnt="0"/>
      <dgm:spPr/>
    </dgm:pt>
    <dgm:pt modelId="{9FDF0CD9-DCC6-48E9-808A-DB87813CBC0D}" type="pres">
      <dgm:prSet presAssocID="{6747D184-D85E-44D9-AF91-498F6FBF601D}" presName="BalanceSpacing1" presStyleCnt="0"/>
      <dgm:spPr/>
    </dgm:pt>
    <dgm:pt modelId="{84B2B59B-552E-462C-BBAA-897DFE004738}" type="pres">
      <dgm:prSet presAssocID="{3F159A86-F30D-474D-AF6F-0CE07CA8170D}" presName="Accent1Text" presStyleLbl="node1" presStyleIdx="5" presStyleCnt="6"/>
      <dgm:spPr/>
      <dgm:t>
        <a:bodyPr/>
        <a:lstStyle/>
        <a:p>
          <a:endParaRPr lang="en-PH"/>
        </a:p>
      </dgm:t>
    </dgm:pt>
  </dgm:ptLst>
  <dgm:cxnLst>
    <dgm:cxn modelId="{4ABE4818-1F65-4D47-9487-859083334ADB}" type="presOf" srcId="{2D2804E3-71A4-4748-A19C-232B33D26305}" destId="{E1455134-F47D-4734-B7EE-907D830E9A63}" srcOrd="0" destOrd="0" presId="urn:microsoft.com/office/officeart/2008/layout/AlternatingHexagons"/>
    <dgm:cxn modelId="{0A0132B6-8B12-481F-95DD-C26C623F1745}" srcId="{25AE3CFA-BD8D-4BB9-854A-5B23E4F5DE4D}" destId="{6747D184-D85E-44D9-AF91-498F6FBF601D}" srcOrd="2" destOrd="0" parTransId="{D8366A0D-AEA9-4762-AE15-BB181CACA02B}" sibTransId="{3F159A86-F30D-474D-AF6F-0CE07CA8170D}"/>
    <dgm:cxn modelId="{B90D46C9-6FB6-482F-AF46-E78F46DCE2DA}" type="presOf" srcId="{54EB9CF2-04DA-458A-8FE9-8234E2D3ED67}" destId="{D7A910CE-0035-4A54-86C5-E58C569F0D5B}" srcOrd="0" destOrd="0" presId="urn:microsoft.com/office/officeart/2008/layout/AlternatingHexagons"/>
    <dgm:cxn modelId="{11AAB3A9-639E-4C3A-BAF5-B80EF33862DF}" type="presOf" srcId="{25AE3CFA-BD8D-4BB9-854A-5B23E4F5DE4D}" destId="{7D545342-0F52-463C-9FE5-8A053E6A6D26}" srcOrd="0" destOrd="0" presId="urn:microsoft.com/office/officeart/2008/layout/AlternatingHexagons"/>
    <dgm:cxn modelId="{CF18E058-9368-4B65-94F7-1DC108D3389A}" srcId="{25AE3CFA-BD8D-4BB9-854A-5B23E4F5DE4D}" destId="{2D2804E3-71A4-4748-A19C-232B33D26305}" srcOrd="1" destOrd="0" parTransId="{093B31DA-BD51-43E2-9B9E-34BF7697F77A}" sibTransId="{54EB9CF2-04DA-458A-8FE9-8234E2D3ED67}"/>
    <dgm:cxn modelId="{43BD4A24-863D-47FF-9494-579B82C8089B}" srcId="{25AE3CFA-BD8D-4BB9-854A-5B23E4F5DE4D}" destId="{31104747-D1A0-4317-984A-FDD212489FB7}" srcOrd="0" destOrd="0" parTransId="{002FA592-EC4D-460B-9864-877131A4BE1F}" sibTransId="{CD4F1C65-1BF3-46B8-AF82-324E00D0C9E8}"/>
    <dgm:cxn modelId="{8152CA66-B8DA-42A1-85AF-7F49CB7B7B51}" type="presOf" srcId="{3F159A86-F30D-474D-AF6F-0CE07CA8170D}" destId="{84B2B59B-552E-462C-BBAA-897DFE004738}" srcOrd="0" destOrd="0" presId="urn:microsoft.com/office/officeart/2008/layout/AlternatingHexagons"/>
    <dgm:cxn modelId="{3BDC6CE3-FA47-4E89-8CE9-3BD608BF5559}" type="presOf" srcId="{31104747-D1A0-4317-984A-FDD212489FB7}" destId="{52C0164B-E456-4581-BBE8-CB21558FE51D}" srcOrd="0" destOrd="0" presId="urn:microsoft.com/office/officeart/2008/layout/AlternatingHexagons"/>
    <dgm:cxn modelId="{9968A63F-D72B-4E6E-ABA3-F908D597DF8E}" type="presOf" srcId="{CD4F1C65-1BF3-46B8-AF82-324E00D0C9E8}" destId="{75C4694E-F5E8-45B3-9D10-0920C501AA63}" srcOrd="0" destOrd="0" presId="urn:microsoft.com/office/officeart/2008/layout/AlternatingHexagons"/>
    <dgm:cxn modelId="{5D64CC14-24BF-4A69-942C-C4002C964303}" type="presOf" srcId="{6747D184-D85E-44D9-AF91-498F6FBF601D}" destId="{EE75ABD6-7A5E-4EFE-82F6-5255EBAA7AC0}" srcOrd="0" destOrd="0" presId="urn:microsoft.com/office/officeart/2008/layout/AlternatingHexagons"/>
    <dgm:cxn modelId="{E44EF914-25AD-458D-8B99-675FF7117D4F}" type="presParOf" srcId="{7D545342-0F52-463C-9FE5-8A053E6A6D26}" destId="{BF40DFDE-C4A6-4BC9-A434-0E7CF089A09C}" srcOrd="0" destOrd="0" presId="urn:microsoft.com/office/officeart/2008/layout/AlternatingHexagons"/>
    <dgm:cxn modelId="{E981E7A1-478E-483D-AABA-C125274AB96F}" type="presParOf" srcId="{BF40DFDE-C4A6-4BC9-A434-0E7CF089A09C}" destId="{52C0164B-E456-4581-BBE8-CB21558FE51D}" srcOrd="0" destOrd="0" presId="urn:microsoft.com/office/officeart/2008/layout/AlternatingHexagons"/>
    <dgm:cxn modelId="{839F1491-DB2A-41F2-B730-12B81C8D7FF3}" type="presParOf" srcId="{BF40DFDE-C4A6-4BC9-A434-0E7CF089A09C}" destId="{6EA9C050-7BEF-4FED-A413-2FE05F957F62}" srcOrd="1" destOrd="0" presId="urn:microsoft.com/office/officeart/2008/layout/AlternatingHexagons"/>
    <dgm:cxn modelId="{B81D6929-087C-4A85-B209-06500DFF7F68}" type="presParOf" srcId="{BF40DFDE-C4A6-4BC9-A434-0E7CF089A09C}" destId="{1E3FD247-DE62-4593-AB12-F8A4C27D01EB}" srcOrd="2" destOrd="0" presId="urn:microsoft.com/office/officeart/2008/layout/AlternatingHexagons"/>
    <dgm:cxn modelId="{A44F2354-A922-4A76-BCED-81A53D02E25A}" type="presParOf" srcId="{BF40DFDE-C4A6-4BC9-A434-0E7CF089A09C}" destId="{DA10B8B0-5520-449B-8081-D54855D85A12}" srcOrd="3" destOrd="0" presId="urn:microsoft.com/office/officeart/2008/layout/AlternatingHexagons"/>
    <dgm:cxn modelId="{BA65DF04-D448-438B-9FE4-5735FA10F6F7}" type="presParOf" srcId="{BF40DFDE-C4A6-4BC9-A434-0E7CF089A09C}" destId="{75C4694E-F5E8-45B3-9D10-0920C501AA63}" srcOrd="4" destOrd="0" presId="urn:microsoft.com/office/officeart/2008/layout/AlternatingHexagons"/>
    <dgm:cxn modelId="{19485205-2105-4BF4-8166-EFB8A59E73EC}" type="presParOf" srcId="{7D545342-0F52-463C-9FE5-8A053E6A6D26}" destId="{C0EE7271-5B49-4933-A2F0-7021699A0468}" srcOrd="1" destOrd="0" presId="urn:microsoft.com/office/officeart/2008/layout/AlternatingHexagons"/>
    <dgm:cxn modelId="{2B16D250-1E96-41AC-A6EA-CCE3ED58BEBE}" type="presParOf" srcId="{7D545342-0F52-463C-9FE5-8A053E6A6D26}" destId="{0027441A-11CA-4454-A16C-6F57B1DAAE35}" srcOrd="2" destOrd="0" presId="urn:microsoft.com/office/officeart/2008/layout/AlternatingHexagons"/>
    <dgm:cxn modelId="{2D7FED5C-0F6B-4F77-B529-6356B37CE9AA}" type="presParOf" srcId="{0027441A-11CA-4454-A16C-6F57B1DAAE35}" destId="{E1455134-F47D-4734-B7EE-907D830E9A63}" srcOrd="0" destOrd="0" presId="urn:microsoft.com/office/officeart/2008/layout/AlternatingHexagons"/>
    <dgm:cxn modelId="{BFB92C60-EB60-49A5-AFEA-B80AF3D357D1}" type="presParOf" srcId="{0027441A-11CA-4454-A16C-6F57B1DAAE35}" destId="{386E279D-02CF-4379-BB7A-493A4D8C02CA}" srcOrd="1" destOrd="0" presId="urn:microsoft.com/office/officeart/2008/layout/AlternatingHexagons"/>
    <dgm:cxn modelId="{CC432D3F-26CB-4193-97CC-06811FC0FD59}" type="presParOf" srcId="{0027441A-11CA-4454-A16C-6F57B1DAAE35}" destId="{B2C5938C-2620-4A6D-B5E2-B7A3ACDA2DE2}" srcOrd="2" destOrd="0" presId="urn:microsoft.com/office/officeart/2008/layout/AlternatingHexagons"/>
    <dgm:cxn modelId="{704F917B-C34F-48CD-9C8C-0B5FF00AF4CB}" type="presParOf" srcId="{0027441A-11CA-4454-A16C-6F57B1DAAE35}" destId="{667A0597-775A-4671-B7B5-ED433007A54E}" srcOrd="3" destOrd="0" presId="urn:microsoft.com/office/officeart/2008/layout/AlternatingHexagons"/>
    <dgm:cxn modelId="{CE2F11AF-AB12-4F6B-891E-36DEDA71E7AD}" type="presParOf" srcId="{0027441A-11CA-4454-A16C-6F57B1DAAE35}" destId="{D7A910CE-0035-4A54-86C5-E58C569F0D5B}" srcOrd="4" destOrd="0" presId="urn:microsoft.com/office/officeart/2008/layout/AlternatingHexagons"/>
    <dgm:cxn modelId="{31BC03F1-B0C3-4413-9783-7FABD6AC3ADF}" type="presParOf" srcId="{7D545342-0F52-463C-9FE5-8A053E6A6D26}" destId="{62967C2D-86E8-4DF6-824F-8E52AF4D32D5}" srcOrd="3" destOrd="0" presId="urn:microsoft.com/office/officeart/2008/layout/AlternatingHexagons"/>
    <dgm:cxn modelId="{335C7D31-4D0A-4988-8636-6F7FCC53D4E2}" type="presParOf" srcId="{7D545342-0F52-463C-9FE5-8A053E6A6D26}" destId="{D06F97D0-3078-4410-8523-31392EA61D97}" srcOrd="4" destOrd="0" presId="urn:microsoft.com/office/officeart/2008/layout/AlternatingHexagons"/>
    <dgm:cxn modelId="{6E428E32-9723-4084-8194-8630207430F0}" type="presParOf" srcId="{D06F97D0-3078-4410-8523-31392EA61D97}" destId="{EE75ABD6-7A5E-4EFE-82F6-5255EBAA7AC0}" srcOrd="0" destOrd="0" presId="urn:microsoft.com/office/officeart/2008/layout/AlternatingHexagons"/>
    <dgm:cxn modelId="{98B4F328-837F-4EF6-B89A-73FF65FDCBC5}" type="presParOf" srcId="{D06F97D0-3078-4410-8523-31392EA61D97}" destId="{D3E22578-E3F6-4498-80E7-263DBECC28C9}" srcOrd="1" destOrd="0" presId="urn:microsoft.com/office/officeart/2008/layout/AlternatingHexagons"/>
    <dgm:cxn modelId="{34DDFA9D-3C5B-4AFC-BD38-8B65AC9E9A3F}" type="presParOf" srcId="{D06F97D0-3078-4410-8523-31392EA61D97}" destId="{E5CD7087-5307-4920-866D-97F661058F50}" srcOrd="2" destOrd="0" presId="urn:microsoft.com/office/officeart/2008/layout/AlternatingHexagons"/>
    <dgm:cxn modelId="{420542C5-5858-460B-9D59-B762FD87F6BB}" type="presParOf" srcId="{D06F97D0-3078-4410-8523-31392EA61D97}" destId="{9FDF0CD9-DCC6-48E9-808A-DB87813CBC0D}" srcOrd="3" destOrd="0" presId="urn:microsoft.com/office/officeart/2008/layout/AlternatingHexagons"/>
    <dgm:cxn modelId="{3F1D2D18-1215-40AF-A854-08D0924DDAFB}" type="presParOf" srcId="{D06F97D0-3078-4410-8523-31392EA61D97}" destId="{84B2B59B-552E-462C-BBAA-897DFE00473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CE7AC-5E24-463D-A7A9-9792036D7B68}">
      <dsp:nvSpPr>
        <dsp:cNvPr id="0" name=""/>
        <dsp:cNvSpPr/>
      </dsp:nvSpPr>
      <dsp:spPr>
        <a:xfrm>
          <a:off x="591" y="1275201"/>
          <a:ext cx="1677561" cy="13836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PH" sz="1100" kern="1200" dirty="0" smtClean="0"/>
            <a:t>Liaisons, contact information, and methodology for the smooth transition of the WG Chair defined</a:t>
          </a:r>
          <a:endParaRPr lang="en-PH" sz="1100" kern="1200" dirty="0"/>
        </a:p>
      </dsp:txBody>
      <dsp:txXfrm>
        <a:off x="32432" y="1307042"/>
        <a:ext cx="1613879" cy="1023461"/>
      </dsp:txXfrm>
    </dsp:sp>
    <dsp:sp modelId="{92D5B047-FA29-454C-91BC-80F0A4DCAA02}">
      <dsp:nvSpPr>
        <dsp:cNvPr id="0" name=""/>
        <dsp:cNvSpPr/>
      </dsp:nvSpPr>
      <dsp:spPr>
        <a:xfrm>
          <a:off x="909246" y="1482300"/>
          <a:ext cx="2030919" cy="2030919"/>
        </a:xfrm>
        <a:prstGeom prst="leftCircularArrow">
          <a:avLst>
            <a:gd name="adj1" fmla="val 4039"/>
            <a:gd name="adj2" fmla="val 507648"/>
            <a:gd name="adj3" fmla="val 2283159"/>
            <a:gd name="adj4" fmla="val 9024489"/>
            <a:gd name="adj5" fmla="val 471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9AE6B4-DCB7-4F87-B0AA-BF48875A7C1C}">
      <dsp:nvSpPr>
        <dsp:cNvPr id="0" name=""/>
        <dsp:cNvSpPr/>
      </dsp:nvSpPr>
      <dsp:spPr>
        <a:xfrm>
          <a:off x="373382" y="2362345"/>
          <a:ext cx="1491165" cy="5929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PH" sz="2000" kern="1200" dirty="0" smtClean="0"/>
            <a:t>14 Feb 2017</a:t>
          </a:r>
          <a:endParaRPr lang="en-PH" sz="2000" kern="1200" dirty="0"/>
        </a:p>
      </dsp:txBody>
      <dsp:txXfrm>
        <a:off x="390750" y="2379713"/>
        <a:ext cx="1456429" cy="558251"/>
      </dsp:txXfrm>
    </dsp:sp>
    <dsp:sp modelId="{BBF0236C-0E53-4787-A162-B582A2D8F266}">
      <dsp:nvSpPr>
        <dsp:cNvPr id="0" name=""/>
        <dsp:cNvSpPr/>
      </dsp:nvSpPr>
      <dsp:spPr>
        <a:xfrm>
          <a:off x="2255136" y="1275201"/>
          <a:ext cx="1677561" cy="13836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55023"/>
              <a:satOff val="-401"/>
              <a:lumOff val="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PH" sz="1100" kern="1200" dirty="0" smtClean="0"/>
            <a:t>General overview of the WGPD Terms of Reference, Work Plan 2017-2019, Strategic Plan 2007-2016, Handbook for Meetings</a:t>
          </a:r>
          <a:endParaRPr lang="en-PH" sz="1100" kern="1200" dirty="0"/>
        </a:p>
      </dsp:txBody>
      <dsp:txXfrm>
        <a:off x="2286977" y="1603536"/>
        <a:ext cx="1613879" cy="1023461"/>
      </dsp:txXfrm>
    </dsp:sp>
    <dsp:sp modelId="{CD1B7E6B-EF3B-449B-B3B2-B7BD81844BAA}">
      <dsp:nvSpPr>
        <dsp:cNvPr id="0" name=""/>
        <dsp:cNvSpPr/>
      </dsp:nvSpPr>
      <dsp:spPr>
        <a:xfrm>
          <a:off x="3149811" y="366569"/>
          <a:ext cx="2245274" cy="2245274"/>
        </a:xfrm>
        <a:prstGeom prst="circularArrow">
          <a:avLst>
            <a:gd name="adj1" fmla="val 3653"/>
            <a:gd name="adj2" fmla="val 454936"/>
            <a:gd name="adj3" fmla="val 19369553"/>
            <a:gd name="adj4" fmla="val 12575511"/>
            <a:gd name="adj5" fmla="val 4262"/>
          </a:avLst>
        </a:prstGeom>
        <a:solidFill>
          <a:schemeClr val="accent2">
            <a:hueOff val="-1540030"/>
            <a:satOff val="-534"/>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C7769D-323F-4EBA-9958-94D62E3BE05D}">
      <dsp:nvSpPr>
        <dsp:cNvPr id="0" name=""/>
        <dsp:cNvSpPr/>
      </dsp:nvSpPr>
      <dsp:spPr>
        <a:xfrm>
          <a:off x="2627928" y="978707"/>
          <a:ext cx="1491165" cy="592987"/>
        </a:xfrm>
        <a:prstGeom prst="roundRect">
          <a:avLst>
            <a:gd name="adj" fmla="val 10000"/>
          </a:avLst>
        </a:prstGeom>
        <a:solidFill>
          <a:schemeClr val="accent2">
            <a:hueOff val="-1155023"/>
            <a:satOff val="-401"/>
            <a:lumOff val="1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PH" sz="2000" kern="1200" dirty="0" smtClean="0"/>
            <a:t>13 Mar 2017</a:t>
          </a:r>
          <a:endParaRPr lang="en-PH" sz="2000" kern="1200" dirty="0"/>
        </a:p>
      </dsp:txBody>
      <dsp:txXfrm>
        <a:off x="2645296" y="996075"/>
        <a:ext cx="1456429" cy="558251"/>
      </dsp:txXfrm>
    </dsp:sp>
    <dsp:sp modelId="{168411A8-6E21-4C09-A97D-5CBC920F5434}">
      <dsp:nvSpPr>
        <dsp:cNvPr id="0" name=""/>
        <dsp:cNvSpPr/>
      </dsp:nvSpPr>
      <dsp:spPr>
        <a:xfrm>
          <a:off x="4509682" y="1275201"/>
          <a:ext cx="1677561" cy="13836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310045"/>
              <a:satOff val="-802"/>
              <a:lumOff val="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PH" sz="1100" kern="1200" dirty="0" smtClean="0"/>
            <a:t>Discussion of comments and suggestions of SAI Philippines on the four documents of SAI Mexico</a:t>
          </a:r>
          <a:endParaRPr lang="en-PH" sz="1100" kern="1200" dirty="0"/>
        </a:p>
      </dsp:txBody>
      <dsp:txXfrm>
        <a:off x="4541523" y="1307042"/>
        <a:ext cx="1613879" cy="1023461"/>
      </dsp:txXfrm>
    </dsp:sp>
    <dsp:sp modelId="{EF8E44E2-AE3C-4017-AAC0-682FFC894CED}">
      <dsp:nvSpPr>
        <dsp:cNvPr id="0" name=""/>
        <dsp:cNvSpPr/>
      </dsp:nvSpPr>
      <dsp:spPr>
        <a:xfrm>
          <a:off x="5418336" y="1482300"/>
          <a:ext cx="2030919" cy="2030919"/>
        </a:xfrm>
        <a:prstGeom prst="leftCircularArrow">
          <a:avLst>
            <a:gd name="adj1" fmla="val 4039"/>
            <a:gd name="adj2" fmla="val 507648"/>
            <a:gd name="adj3" fmla="val 2283159"/>
            <a:gd name="adj4" fmla="val 9024489"/>
            <a:gd name="adj5" fmla="val 4712"/>
          </a:avLst>
        </a:prstGeom>
        <a:solidFill>
          <a:schemeClr val="accent2">
            <a:hueOff val="-3080061"/>
            <a:satOff val="-1069"/>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A28210-5843-4F0C-BE38-7D422F465332}">
      <dsp:nvSpPr>
        <dsp:cNvPr id="0" name=""/>
        <dsp:cNvSpPr/>
      </dsp:nvSpPr>
      <dsp:spPr>
        <a:xfrm>
          <a:off x="4882473" y="2362345"/>
          <a:ext cx="1491165" cy="592987"/>
        </a:xfrm>
        <a:prstGeom prst="roundRect">
          <a:avLst>
            <a:gd name="adj" fmla="val 10000"/>
          </a:avLst>
        </a:prstGeom>
        <a:solidFill>
          <a:schemeClr val="accent2">
            <a:hueOff val="-2310045"/>
            <a:satOff val="-802"/>
            <a:lumOff val="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PH" sz="2000" kern="1200" dirty="0" smtClean="0"/>
            <a:t>27 Apr 2017</a:t>
          </a:r>
          <a:endParaRPr lang="en-PH" sz="2000" kern="1200" dirty="0"/>
        </a:p>
      </dsp:txBody>
      <dsp:txXfrm>
        <a:off x="4899841" y="2379713"/>
        <a:ext cx="1456429" cy="558251"/>
      </dsp:txXfrm>
    </dsp:sp>
    <dsp:sp modelId="{BE5268D7-237F-4CDE-8F56-44F60C24A932}">
      <dsp:nvSpPr>
        <dsp:cNvPr id="0" name=""/>
        <dsp:cNvSpPr/>
      </dsp:nvSpPr>
      <dsp:spPr>
        <a:xfrm>
          <a:off x="6764227" y="1275201"/>
          <a:ext cx="1677561" cy="13836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465068"/>
              <a:satOff val="-1202"/>
              <a:lumOff val="4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PH" sz="1100" kern="1200" dirty="0" smtClean="0"/>
            <a:t>Confirmation on the continuance of the collaboration on the transition of WGPD Chairmanship by SAI Mexico</a:t>
          </a:r>
          <a:endParaRPr lang="en-PH" sz="1100" kern="1200" dirty="0"/>
        </a:p>
      </dsp:txBody>
      <dsp:txXfrm>
        <a:off x="6796068" y="1603536"/>
        <a:ext cx="1613879" cy="1023461"/>
      </dsp:txXfrm>
    </dsp:sp>
    <dsp:sp modelId="{89A10A99-3B99-4720-B86F-DBDC7EF50E18}">
      <dsp:nvSpPr>
        <dsp:cNvPr id="0" name=""/>
        <dsp:cNvSpPr/>
      </dsp:nvSpPr>
      <dsp:spPr>
        <a:xfrm>
          <a:off x="7658902" y="366569"/>
          <a:ext cx="2245274" cy="2245274"/>
        </a:xfrm>
        <a:prstGeom prst="circularArrow">
          <a:avLst>
            <a:gd name="adj1" fmla="val 3653"/>
            <a:gd name="adj2" fmla="val 454936"/>
            <a:gd name="adj3" fmla="val 19369553"/>
            <a:gd name="adj4" fmla="val 12575511"/>
            <a:gd name="adj5" fmla="val 4262"/>
          </a:avLst>
        </a:prstGeom>
        <a:solidFill>
          <a:schemeClr val="accent2">
            <a:hueOff val="-4620091"/>
            <a:satOff val="-1603"/>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A1F6CD-A2F4-4C64-8AEC-2CC0E863F943}">
      <dsp:nvSpPr>
        <dsp:cNvPr id="0" name=""/>
        <dsp:cNvSpPr/>
      </dsp:nvSpPr>
      <dsp:spPr>
        <a:xfrm>
          <a:off x="7137019" y="978707"/>
          <a:ext cx="1491165" cy="592987"/>
        </a:xfrm>
        <a:prstGeom prst="roundRect">
          <a:avLst>
            <a:gd name="adj" fmla="val 10000"/>
          </a:avLst>
        </a:prstGeom>
        <a:solidFill>
          <a:schemeClr val="accent2">
            <a:hueOff val="-3465068"/>
            <a:satOff val="-1202"/>
            <a:lumOff val="4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PH" sz="2000" kern="1200" dirty="0" smtClean="0"/>
            <a:t>15 Jun 2017</a:t>
          </a:r>
          <a:endParaRPr lang="en-PH" sz="2000" kern="1200" dirty="0"/>
        </a:p>
      </dsp:txBody>
      <dsp:txXfrm>
        <a:off x="7154387" y="996075"/>
        <a:ext cx="1456429" cy="558251"/>
      </dsp:txXfrm>
    </dsp:sp>
    <dsp:sp modelId="{C6F3C412-8ECC-42EA-AA17-49A2EAD55DCD}">
      <dsp:nvSpPr>
        <dsp:cNvPr id="0" name=""/>
        <dsp:cNvSpPr/>
      </dsp:nvSpPr>
      <dsp:spPr>
        <a:xfrm>
          <a:off x="9018773" y="1275201"/>
          <a:ext cx="1677561" cy="13836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620091"/>
              <a:satOff val="-1603"/>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PH" sz="1100" kern="1200" dirty="0" smtClean="0"/>
            <a:t>Presentation of the WGPD Strategic Plan 2017-2022 Revision</a:t>
          </a:r>
          <a:endParaRPr lang="en-PH" sz="1100" kern="1200" dirty="0"/>
        </a:p>
      </dsp:txBody>
      <dsp:txXfrm>
        <a:off x="9050614" y="1307042"/>
        <a:ext cx="1613879" cy="1023461"/>
      </dsp:txXfrm>
    </dsp:sp>
    <dsp:sp modelId="{F0D57C38-3FCB-4A97-B726-21B638BEEC41}">
      <dsp:nvSpPr>
        <dsp:cNvPr id="0" name=""/>
        <dsp:cNvSpPr/>
      </dsp:nvSpPr>
      <dsp:spPr>
        <a:xfrm>
          <a:off x="9391564" y="2362345"/>
          <a:ext cx="1491165" cy="592987"/>
        </a:xfrm>
        <a:prstGeom prst="roundRect">
          <a:avLst>
            <a:gd name="adj" fmla="val 10000"/>
          </a:avLst>
        </a:prstGeom>
        <a:solidFill>
          <a:schemeClr val="accent2">
            <a:hueOff val="-4620091"/>
            <a:satOff val="-1603"/>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PH" sz="2000" kern="1200" dirty="0" smtClean="0"/>
            <a:t>19 Jun 2017</a:t>
          </a:r>
          <a:endParaRPr lang="en-PH" sz="2000" kern="1200" dirty="0"/>
        </a:p>
      </dsp:txBody>
      <dsp:txXfrm>
        <a:off x="9408932" y="2379713"/>
        <a:ext cx="1456429" cy="558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99D52-B166-4F46-AED0-6E219FCAC450}">
      <dsp:nvSpPr>
        <dsp:cNvPr id="0" name=""/>
        <dsp:cNvSpPr/>
      </dsp:nvSpPr>
      <dsp:spPr>
        <a:xfrm>
          <a:off x="-4546588" y="-697149"/>
          <a:ext cx="5416095" cy="5416095"/>
        </a:xfrm>
        <a:prstGeom prst="blockArc">
          <a:avLst>
            <a:gd name="adj1" fmla="val 18900000"/>
            <a:gd name="adj2" fmla="val 2700000"/>
            <a:gd name="adj3" fmla="val 399"/>
          </a:avLst>
        </a:prstGeom>
        <a:noFill/>
        <a:ln w="127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00A8C5-D4BF-4895-BCCF-B858DDA68C3F}">
      <dsp:nvSpPr>
        <dsp:cNvPr id="0" name=""/>
        <dsp:cNvSpPr/>
      </dsp:nvSpPr>
      <dsp:spPr>
        <a:xfrm>
          <a:off x="380638" y="251281"/>
          <a:ext cx="10437408" cy="502885"/>
        </a:xfrm>
        <a:prstGeom prst="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165" tIns="68580" rIns="68580" bIns="68580" numCol="1" spcCol="1270" anchor="ctr" anchorCtr="0">
          <a:noAutofit/>
        </a:bodyPr>
        <a:lstStyle/>
        <a:p>
          <a:pPr lvl="0" algn="l" defTabSz="1200150">
            <a:lnSpc>
              <a:spcPct val="90000"/>
            </a:lnSpc>
            <a:spcBef>
              <a:spcPct val="0"/>
            </a:spcBef>
            <a:spcAft>
              <a:spcPct val="35000"/>
            </a:spcAft>
          </a:pPr>
          <a:r>
            <a:rPr lang="en-PH" sz="2700" kern="1200" dirty="0" smtClean="0"/>
            <a:t>WGPD Terms of Reference</a:t>
          </a:r>
          <a:endParaRPr lang="en-PH" sz="2700" kern="1200" dirty="0"/>
        </a:p>
      </dsp:txBody>
      <dsp:txXfrm>
        <a:off x="380638" y="251281"/>
        <a:ext cx="10437408" cy="502885"/>
      </dsp:txXfrm>
    </dsp:sp>
    <dsp:sp modelId="{DA6A2B0D-F4DE-408C-B495-DB724BA7BBD6}">
      <dsp:nvSpPr>
        <dsp:cNvPr id="0" name=""/>
        <dsp:cNvSpPr/>
      </dsp:nvSpPr>
      <dsp:spPr>
        <a:xfrm>
          <a:off x="66334" y="188421"/>
          <a:ext cx="628606" cy="628606"/>
        </a:xfrm>
        <a:prstGeom prst="ellipse">
          <a:avLst/>
        </a:prstGeom>
        <a:solidFill>
          <a:schemeClr val="lt1">
            <a:hueOff val="0"/>
            <a:satOff val="0"/>
            <a:lumOff val="0"/>
            <a:alphaOff val="0"/>
          </a:schemeClr>
        </a:solidFill>
        <a:ln w="127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6F66A-0F6F-4CA7-9CCD-B3F3A08A26A0}">
      <dsp:nvSpPr>
        <dsp:cNvPr id="0" name=""/>
        <dsp:cNvSpPr/>
      </dsp:nvSpPr>
      <dsp:spPr>
        <a:xfrm>
          <a:off x="740991" y="1005368"/>
          <a:ext cx="10077055" cy="502885"/>
        </a:xfrm>
        <a:prstGeom prst="rect">
          <a:avLst/>
        </a:prstGeom>
        <a:solidFill>
          <a:schemeClr val="accent4">
            <a:shade val="50000"/>
            <a:hueOff val="-165554"/>
            <a:satOff val="12733"/>
            <a:lumOff val="156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165" tIns="68580" rIns="68580" bIns="68580" numCol="1" spcCol="1270" anchor="ctr" anchorCtr="0">
          <a:noAutofit/>
        </a:bodyPr>
        <a:lstStyle/>
        <a:p>
          <a:pPr lvl="0" algn="l" defTabSz="1200150">
            <a:lnSpc>
              <a:spcPct val="90000"/>
            </a:lnSpc>
            <a:spcBef>
              <a:spcPct val="0"/>
            </a:spcBef>
            <a:spcAft>
              <a:spcPct val="35000"/>
            </a:spcAft>
          </a:pPr>
          <a:r>
            <a:rPr lang="en-PH" sz="2700" kern="1200" dirty="0" smtClean="0"/>
            <a:t>WGPD Strategic Plan 2007-2016</a:t>
          </a:r>
          <a:endParaRPr lang="en-PH" sz="2700" kern="1200" dirty="0"/>
        </a:p>
      </dsp:txBody>
      <dsp:txXfrm>
        <a:off x="740991" y="1005368"/>
        <a:ext cx="10077055" cy="502885"/>
      </dsp:txXfrm>
    </dsp:sp>
    <dsp:sp modelId="{6FA93DED-4CEB-4BC2-9E8F-17BDACBB7DA5}">
      <dsp:nvSpPr>
        <dsp:cNvPr id="0" name=""/>
        <dsp:cNvSpPr/>
      </dsp:nvSpPr>
      <dsp:spPr>
        <a:xfrm>
          <a:off x="426687" y="942508"/>
          <a:ext cx="628606" cy="628606"/>
        </a:xfrm>
        <a:prstGeom prst="ellipse">
          <a:avLst/>
        </a:prstGeom>
        <a:solidFill>
          <a:schemeClr val="lt1">
            <a:hueOff val="0"/>
            <a:satOff val="0"/>
            <a:lumOff val="0"/>
            <a:alphaOff val="0"/>
          </a:schemeClr>
        </a:solidFill>
        <a:ln w="12700" cap="flat" cmpd="sng" algn="ctr">
          <a:solidFill>
            <a:schemeClr val="accent4">
              <a:shade val="50000"/>
              <a:hueOff val="-165554"/>
              <a:satOff val="12733"/>
              <a:lumOff val="15676"/>
              <a:alphaOff val="0"/>
            </a:schemeClr>
          </a:solidFill>
          <a:prstDash val="solid"/>
        </a:ln>
        <a:effectLst/>
      </dsp:spPr>
      <dsp:style>
        <a:lnRef idx="2">
          <a:scrgbClr r="0" g="0" b="0"/>
        </a:lnRef>
        <a:fillRef idx="1">
          <a:scrgbClr r="0" g="0" b="0"/>
        </a:fillRef>
        <a:effectRef idx="0">
          <a:scrgbClr r="0" g="0" b="0"/>
        </a:effectRef>
        <a:fontRef idx="minor"/>
      </dsp:style>
    </dsp:sp>
    <dsp:sp modelId="{8BD54317-A21B-4CBE-8F8D-24BCE480335B}">
      <dsp:nvSpPr>
        <dsp:cNvPr id="0" name=""/>
        <dsp:cNvSpPr/>
      </dsp:nvSpPr>
      <dsp:spPr>
        <a:xfrm>
          <a:off x="851590" y="1759455"/>
          <a:ext cx="9966456" cy="502885"/>
        </a:xfrm>
        <a:prstGeom prst="rect">
          <a:avLst/>
        </a:prstGeom>
        <a:solidFill>
          <a:schemeClr val="accent4">
            <a:shade val="50000"/>
            <a:hueOff val="-331107"/>
            <a:satOff val="25466"/>
            <a:lumOff val="313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165" tIns="68580" rIns="68580" bIns="68580" numCol="1" spcCol="1270" anchor="ctr" anchorCtr="0">
          <a:noAutofit/>
        </a:bodyPr>
        <a:lstStyle/>
        <a:p>
          <a:pPr lvl="0" algn="l" defTabSz="1200150">
            <a:lnSpc>
              <a:spcPct val="90000"/>
            </a:lnSpc>
            <a:spcBef>
              <a:spcPct val="0"/>
            </a:spcBef>
            <a:spcAft>
              <a:spcPct val="35000"/>
            </a:spcAft>
          </a:pPr>
          <a:r>
            <a:rPr lang="en-PH" sz="2700" kern="1200" dirty="0" smtClean="0"/>
            <a:t>WGPD Draft Work Plan 2017-2022</a:t>
          </a:r>
          <a:endParaRPr lang="en-PH" sz="2700" kern="1200" dirty="0"/>
        </a:p>
      </dsp:txBody>
      <dsp:txXfrm>
        <a:off x="851590" y="1759455"/>
        <a:ext cx="9966456" cy="502885"/>
      </dsp:txXfrm>
    </dsp:sp>
    <dsp:sp modelId="{A0B69127-0805-4A47-A0AC-738AB647FF99}">
      <dsp:nvSpPr>
        <dsp:cNvPr id="0" name=""/>
        <dsp:cNvSpPr/>
      </dsp:nvSpPr>
      <dsp:spPr>
        <a:xfrm>
          <a:off x="537287" y="1696595"/>
          <a:ext cx="628606" cy="628606"/>
        </a:xfrm>
        <a:prstGeom prst="ellipse">
          <a:avLst/>
        </a:prstGeom>
        <a:solidFill>
          <a:schemeClr val="lt1">
            <a:hueOff val="0"/>
            <a:satOff val="0"/>
            <a:lumOff val="0"/>
            <a:alphaOff val="0"/>
          </a:schemeClr>
        </a:solidFill>
        <a:ln w="12700" cap="flat" cmpd="sng" algn="ctr">
          <a:solidFill>
            <a:schemeClr val="accent4">
              <a:shade val="50000"/>
              <a:hueOff val="-331107"/>
              <a:satOff val="25466"/>
              <a:lumOff val="31351"/>
              <a:alphaOff val="0"/>
            </a:schemeClr>
          </a:solidFill>
          <a:prstDash val="solid"/>
        </a:ln>
        <a:effectLst/>
      </dsp:spPr>
      <dsp:style>
        <a:lnRef idx="2">
          <a:scrgbClr r="0" g="0" b="0"/>
        </a:lnRef>
        <a:fillRef idx="1">
          <a:scrgbClr r="0" g="0" b="0"/>
        </a:fillRef>
        <a:effectRef idx="0">
          <a:scrgbClr r="0" g="0" b="0"/>
        </a:effectRef>
        <a:fontRef idx="minor"/>
      </dsp:style>
    </dsp:sp>
    <dsp:sp modelId="{82763822-0940-42B7-A2EB-319AADE6F681}">
      <dsp:nvSpPr>
        <dsp:cNvPr id="0" name=""/>
        <dsp:cNvSpPr/>
      </dsp:nvSpPr>
      <dsp:spPr>
        <a:xfrm>
          <a:off x="740991" y="2513542"/>
          <a:ext cx="10077055" cy="502885"/>
        </a:xfrm>
        <a:prstGeom prst="rect">
          <a:avLst/>
        </a:prstGeom>
        <a:solidFill>
          <a:schemeClr val="accent4">
            <a:shade val="50000"/>
            <a:hueOff val="-331107"/>
            <a:satOff val="25466"/>
            <a:lumOff val="313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165" tIns="68580" rIns="68580" bIns="68580" numCol="1" spcCol="1270" anchor="ctr" anchorCtr="0">
          <a:noAutofit/>
        </a:bodyPr>
        <a:lstStyle/>
        <a:p>
          <a:pPr lvl="0" algn="l" defTabSz="1200150">
            <a:lnSpc>
              <a:spcPct val="90000"/>
            </a:lnSpc>
            <a:spcBef>
              <a:spcPct val="0"/>
            </a:spcBef>
            <a:spcAft>
              <a:spcPct val="35000"/>
            </a:spcAft>
          </a:pPr>
          <a:r>
            <a:rPr lang="en-PH" sz="2700" kern="1200" dirty="0" smtClean="0"/>
            <a:t>Handbook for Meetings of the INTOSAI WGPD</a:t>
          </a:r>
          <a:endParaRPr lang="en-PH" sz="2700" kern="1200" dirty="0"/>
        </a:p>
      </dsp:txBody>
      <dsp:txXfrm>
        <a:off x="740991" y="2513542"/>
        <a:ext cx="10077055" cy="502885"/>
      </dsp:txXfrm>
    </dsp:sp>
    <dsp:sp modelId="{5D46FC21-5580-4075-A07E-67DC11D67C8C}">
      <dsp:nvSpPr>
        <dsp:cNvPr id="0" name=""/>
        <dsp:cNvSpPr/>
      </dsp:nvSpPr>
      <dsp:spPr>
        <a:xfrm>
          <a:off x="426687" y="2450682"/>
          <a:ext cx="628606" cy="628606"/>
        </a:xfrm>
        <a:prstGeom prst="ellipse">
          <a:avLst/>
        </a:prstGeom>
        <a:solidFill>
          <a:schemeClr val="lt1">
            <a:hueOff val="0"/>
            <a:satOff val="0"/>
            <a:lumOff val="0"/>
            <a:alphaOff val="0"/>
          </a:schemeClr>
        </a:solidFill>
        <a:ln w="12700" cap="flat" cmpd="sng" algn="ctr">
          <a:solidFill>
            <a:schemeClr val="accent4">
              <a:shade val="50000"/>
              <a:hueOff val="-331107"/>
              <a:satOff val="25466"/>
              <a:lumOff val="31351"/>
              <a:alphaOff val="0"/>
            </a:schemeClr>
          </a:solidFill>
          <a:prstDash val="solid"/>
        </a:ln>
        <a:effectLst/>
      </dsp:spPr>
      <dsp:style>
        <a:lnRef idx="2">
          <a:scrgbClr r="0" g="0" b="0"/>
        </a:lnRef>
        <a:fillRef idx="1">
          <a:scrgbClr r="0" g="0" b="0"/>
        </a:fillRef>
        <a:effectRef idx="0">
          <a:scrgbClr r="0" g="0" b="0"/>
        </a:effectRef>
        <a:fontRef idx="minor"/>
      </dsp:style>
    </dsp:sp>
    <dsp:sp modelId="{3AAD01F8-D2D2-4367-B374-7FAF02AFE309}">
      <dsp:nvSpPr>
        <dsp:cNvPr id="0" name=""/>
        <dsp:cNvSpPr/>
      </dsp:nvSpPr>
      <dsp:spPr>
        <a:xfrm>
          <a:off x="380638" y="3267629"/>
          <a:ext cx="10437408" cy="502885"/>
        </a:xfrm>
        <a:prstGeom prst="rect">
          <a:avLst/>
        </a:prstGeom>
        <a:solidFill>
          <a:schemeClr val="accent4">
            <a:shade val="50000"/>
            <a:hueOff val="-165554"/>
            <a:satOff val="12733"/>
            <a:lumOff val="156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165" tIns="68580" rIns="68580" bIns="68580" numCol="1" spcCol="1270" anchor="ctr" anchorCtr="0">
          <a:noAutofit/>
        </a:bodyPr>
        <a:lstStyle/>
        <a:p>
          <a:pPr lvl="0" algn="l" defTabSz="1200150">
            <a:lnSpc>
              <a:spcPct val="90000"/>
            </a:lnSpc>
            <a:spcBef>
              <a:spcPct val="0"/>
            </a:spcBef>
            <a:spcAft>
              <a:spcPct val="35000"/>
            </a:spcAft>
          </a:pPr>
          <a:r>
            <a:rPr lang="en-PH" sz="2700" kern="1200" dirty="0" smtClean="0"/>
            <a:t>WGPD Site Map</a:t>
          </a:r>
          <a:endParaRPr lang="en-PH" sz="2700" kern="1200" dirty="0"/>
        </a:p>
      </dsp:txBody>
      <dsp:txXfrm>
        <a:off x="380638" y="3267629"/>
        <a:ext cx="10437408" cy="502885"/>
      </dsp:txXfrm>
    </dsp:sp>
    <dsp:sp modelId="{583CB7B3-F833-4630-86F6-2FD113064F87}">
      <dsp:nvSpPr>
        <dsp:cNvPr id="0" name=""/>
        <dsp:cNvSpPr/>
      </dsp:nvSpPr>
      <dsp:spPr>
        <a:xfrm>
          <a:off x="66334" y="3204768"/>
          <a:ext cx="628606" cy="628606"/>
        </a:xfrm>
        <a:prstGeom prst="ellipse">
          <a:avLst/>
        </a:prstGeom>
        <a:solidFill>
          <a:schemeClr val="lt1">
            <a:hueOff val="0"/>
            <a:satOff val="0"/>
            <a:lumOff val="0"/>
            <a:alphaOff val="0"/>
          </a:schemeClr>
        </a:solidFill>
        <a:ln w="12700" cap="flat" cmpd="sng" algn="ctr">
          <a:solidFill>
            <a:schemeClr val="accent4">
              <a:shade val="50000"/>
              <a:hueOff val="-165554"/>
              <a:satOff val="12733"/>
              <a:lumOff val="1567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6C83A-4571-409B-80AC-FF92D991AF4E}">
      <dsp:nvSpPr>
        <dsp:cNvPr id="0" name=""/>
        <dsp:cNvSpPr/>
      </dsp:nvSpPr>
      <dsp:spPr>
        <a:xfrm>
          <a:off x="0" y="1565731"/>
          <a:ext cx="11029992"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F90BFD-1F94-4889-A443-0950D42B3163}">
      <dsp:nvSpPr>
        <dsp:cNvPr id="0" name=""/>
        <dsp:cNvSpPr/>
      </dsp:nvSpPr>
      <dsp:spPr>
        <a:xfrm>
          <a:off x="551499" y="1024682"/>
          <a:ext cx="7720994" cy="7919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5" tIns="0" rIns="291835" bIns="0" numCol="1" spcCol="1270" anchor="ctr" anchorCtr="0">
          <a:noAutofit/>
        </a:bodyPr>
        <a:lstStyle/>
        <a:p>
          <a:pPr lvl="0" algn="l" defTabSz="755650">
            <a:lnSpc>
              <a:spcPct val="90000"/>
            </a:lnSpc>
            <a:spcBef>
              <a:spcPct val="0"/>
            </a:spcBef>
            <a:spcAft>
              <a:spcPct val="35000"/>
            </a:spcAft>
          </a:pPr>
          <a:r>
            <a:rPr lang="en-PH" sz="1700" kern="1200" dirty="0" smtClean="0"/>
            <a:t>Dissemination of the Draft Work Plan to SAI members for comment and suggestions</a:t>
          </a:r>
          <a:endParaRPr lang="en-PH" sz="1700" kern="1200" dirty="0"/>
        </a:p>
      </dsp:txBody>
      <dsp:txXfrm>
        <a:off x="590160" y="1063343"/>
        <a:ext cx="7643672" cy="714646"/>
      </dsp:txXfrm>
    </dsp:sp>
    <dsp:sp modelId="{A1EC6AE0-484B-4551-A02B-4F9E0D7D95D7}">
      <dsp:nvSpPr>
        <dsp:cNvPr id="0" name=""/>
        <dsp:cNvSpPr/>
      </dsp:nvSpPr>
      <dsp:spPr>
        <a:xfrm>
          <a:off x="0" y="2551423"/>
          <a:ext cx="11029992"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E4C25-D96A-4204-9FAA-175F39D57BB9}">
      <dsp:nvSpPr>
        <dsp:cNvPr id="0" name=""/>
        <dsp:cNvSpPr/>
      </dsp:nvSpPr>
      <dsp:spPr>
        <a:xfrm>
          <a:off x="551499" y="2085931"/>
          <a:ext cx="7720994" cy="71641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5" tIns="0" rIns="291835" bIns="0" numCol="1" spcCol="1270" anchor="ctr" anchorCtr="0">
          <a:noAutofit/>
        </a:bodyPr>
        <a:lstStyle/>
        <a:p>
          <a:pPr lvl="0" algn="l" defTabSz="755650">
            <a:lnSpc>
              <a:spcPct val="90000"/>
            </a:lnSpc>
            <a:spcBef>
              <a:spcPct val="0"/>
            </a:spcBef>
            <a:spcAft>
              <a:spcPct val="35000"/>
            </a:spcAft>
          </a:pPr>
          <a:r>
            <a:rPr lang="en-PH" sz="1700" kern="1200" dirty="0" smtClean="0"/>
            <a:t>Survey to identify the Project Task Teams for Project 2.9 of the IFPP on the Harmonization of ISSAIs on Public Debt with ISSAI 100</a:t>
          </a:r>
          <a:endParaRPr lang="en-PH" sz="1700" kern="1200" dirty="0"/>
        </a:p>
      </dsp:txBody>
      <dsp:txXfrm>
        <a:off x="586471" y="2120903"/>
        <a:ext cx="7651050" cy="646467"/>
      </dsp:txXfrm>
    </dsp:sp>
    <dsp:sp modelId="{F7360FEB-924B-4A91-BD76-7903052F2D6D}">
      <dsp:nvSpPr>
        <dsp:cNvPr id="0" name=""/>
        <dsp:cNvSpPr/>
      </dsp:nvSpPr>
      <dsp:spPr>
        <a:xfrm>
          <a:off x="0" y="3695024"/>
          <a:ext cx="11029992" cy="42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B6676-7FA9-4526-8610-52DE733704F2}">
      <dsp:nvSpPr>
        <dsp:cNvPr id="0" name=""/>
        <dsp:cNvSpPr/>
      </dsp:nvSpPr>
      <dsp:spPr>
        <a:xfrm>
          <a:off x="551499" y="3071623"/>
          <a:ext cx="7720994" cy="874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5" tIns="0" rIns="291835" bIns="0" numCol="1" spcCol="1270" anchor="ctr" anchorCtr="0">
          <a:noAutofit/>
        </a:bodyPr>
        <a:lstStyle/>
        <a:p>
          <a:pPr lvl="0" algn="l" defTabSz="755650">
            <a:lnSpc>
              <a:spcPct val="90000"/>
            </a:lnSpc>
            <a:spcBef>
              <a:spcPct val="0"/>
            </a:spcBef>
            <a:spcAft>
              <a:spcPct val="35000"/>
            </a:spcAft>
          </a:pPr>
          <a:r>
            <a:rPr lang="en-PH" sz="1700" kern="1200" dirty="0" smtClean="0"/>
            <a:t>Revision of the WGPD Strategic Plan 2017-2019 aligned with the KSC Work Plan 2017-2019 and IFPP Strategic Development Plan 2017-2019</a:t>
          </a:r>
          <a:endParaRPr lang="en-PH" sz="1700" kern="1200" dirty="0"/>
        </a:p>
      </dsp:txBody>
      <dsp:txXfrm>
        <a:off x="594180" y="3114304"/>
        <a:ext cx="7635632" cy="788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A244B-E9D0-476F-A366-04AF8C8D955B}">
      <dsp:nvSpPr>
        <dsp:cNvPr id="0" name=""/>
        <dsp:cNvSpPr/>
      </dsp:nvSpPr>
      <dsp:spPr>
        <a:xfrm>
          <a:off x="424109" y="4596"/>
          <a:ext cx="1844837" cy="137713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PH" sz="1500" kern="1200" dirty="0" smtClean="0"/>
            <a:t>Guidance for Planning and Conducting an Audit of Internal Controls of PD</a:t>
          </a:r>
          <a:endParaRPr lang="en-PH" sz="1500" kern="1200" dirty="0"/>
        </a:p>
      </dsp:txBody>
      <dsp:txXfrm>
        <a:off x="456377" y="36864"/>
        <a:ext cx="1780301" cy="1344864"/>
      </dsp:txXfrm>
    </dsp:sp>
    <dsp:sp modelId="{93BD5F96-1F88-49C0-AF6C-A5D9F8FBEB05}">
      <dsp:nvSpPr>
        <dsp:cNvPr id="0" name=""/>
        <dsp:cNvSpPr/>
      </dsp:nvSpPr>
      <dsp:spPr>
        <a:xfrm>
          <a:off x="424109" y="1381728"/>
          <a:ext cx="1844837" cy="5921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n-PH" sz="2200" kern="1200" dirty="0" smtClean="0"/>
            <a:t>ISSAI 5410</a:t>
          </a:r>
          <a:endParaRPr lang="en-PH" sz="2200" kern="1200" dirty="0"/>
        </a:p>
      </dsp:txBody>
      <dsp:txXfrm>
        <a:off x="424109" y="1381728"/>
        <a:ext cx="1299181" cy="592166"/>
      </dsp:txXfrm>
    </dsp:sp>
    <dsp:sp modelId="{1E49EA65-73B2-4ED0-B44A-92AA469BAD45}">
      <dsp:nvSpPr>
        <dsp:cNvPr id="0" name=""/>
        <dsp:cNvSpPr/>
      </dsp:nvSpPr>
      <dsp:spPr>
        <a:xfrm>
          <a:off x="1775477" y="1475789"/>
          <a:ext cx="645693" cy="645693"/>
        </a:xfrm>
        <a:prstGeom prst="ellips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F5E770-9FB8-43DC-9885-B7D5AF13DC97}">
      <dsp:nvSpPr>
        <dsp:cNvPr id="0" name=""/>
        <dsp:cNvSpPr/>
      </dsp:nvSpPr>
      <dsp:spPr>
        <a:xfrm>
          <a:off x="2581137" y="4596"/>
          <a:ext cx="1844837" cy="137713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Debt Indicators </a:t>
          </a:r>
          <a:endParaRPr lang="en-PH" sz="2400" kern="1200" dirty="0"/>
        </a:p>
      </dsp:txBody>
      <dsp:txXfrm>
        <a:off x="2613405" y="36864"/>
        <a:ext cx="1780301" cy="1344864"/>
      </dsp:txXfrm>
    </dsp:sp>
    <dsp:sp modelId="{7AE943E1-2CF0-4213-8603-48092142D247}">
      <dsp:nvSpPr>
        <dsp:cNvPr id="0" name=""/>
        <dsp:cNvSpPr/>
      </dsp:nvSpPr>
      <dsp:spPr>
        <a:xfrm>
          <a:off x="2581137" y="1381728"/>
          <a:ext cx="1844837" cy="59216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n-PH" sz="2200" kern="1200" dirty="0" smtClean="0"/>
            <a:t>ISSAI 5411</a:t>
          </a:r>
          <a:endParaRPr lang="en-PH" sz="2200" kern="1200" dirty="0"/>
        </a:p>
      </dsp:txBody>
      <dsp:txXfrm>
        <a:off x="2581137" y="1381728"/>
        <a:ext cx="1299181" cy="592166"/>
      </dsp:txXfrm>
    </dsp:sp>
    <dsp:sp modelId="{A5F769E6-8907-431C-AF2C-0041BC57BF56}">
      <dsp:nvSpPr>
        <dsp:cNvPr id="0" name=""/>
        <dsp:cNvSpPr/>
      </dsp:nvSpPr>
      <dsp:spPr>
        <a:xfrm>
          <a:off x="3932506" y="1475789"/>
          <a:ext cx="645693" cy="645693"/>
        </a:xfrm>
        <a:prstGeom prst="ellipse">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497D01-8931-4EDD-BEBF-BFBF0BF55BBC}">
      <dsp:nvSpPr>
        <dsp:cNvPr id="0" name=""/>
        <dsp:cNvSpPr/>
      </dsp:nvSpPr>
      <dsp:spPr>
        <a:xfrm>
          <a:off x="4738165" y="4596"/>
          <a:ext cx="1844837" cy="137713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Guidance on definition and Disclosure of PD</a:t>
          </a:r>
          <a:endParaRPr lang="en-PH" sz="1500" kern="1200" dirty="0"/>
        </a:p>
      </dsp:txBody>
      <dsp:txXfrm>
        <a:off x="4770433" y="36864"/>
        <a:ext cx="1780301" cy="1344864"/>
      </dsp:txXfrm>
    </dsp:sp>
    <dsp:sp modelId="{BE43DBC0-4595-4214-8A64-6DF7B285BCFF}">
      <dsp:nvSpPr>
        <dsp:cNvPr id="0" name=""/>
        <dsp:cNvSpPr/>
      </dsp:nvSpPr>
      <dsp:spPr>
        <a:xfrm>
          <a:off x="4738165" y="1381728"/>
          <a:ext cx="1844837" cy="59216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n-PH" sz="2200" kern="1200" dirty="0" smtClean="0"/>
            <a:t>ISSAI 5421</a:t>
          </a:r>
          <a:endParaRPr lang="en-PH" sz="2200" kern="1200" dirty="0"/>
        </a:p>
      </dsp:txBody>
      <dsp:txXfrm>
        <a:off x="4738165" y="1381728"/>
        <a:ext cx="1299181" cy="592166"/>
      </dsp:txXfrm>
    </dsp:sp>
    <dsp:sp modelId="{D701840E-4C12-4763-9775-8C14881D470E}">
      <dsp:nvSpPr>
        <dsp:cNvPr id="0" name=""/>
        <dsp:cNvSpPr/>
      </dsp:nvSpPr>
      <dsp:spPr>
        <a:xfrm>
          <a:off x="6089534" y="1475789"/>
          <a:ext cx="645693" cy="645693"/>
        </a:xfrm>
        <a:prstGeom prst="ellipse">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AF67C3-A302-4C23-8652-6F8411699141}">
      <dsp:nvSpPr>
        <dsp:cNvPr id="0" name=""/>
        <dsp:cNvSpPr/>
      </dsp:nvSpPr>
      <dsp:spPr>
        <a:xfrm>
          <a:off x="424109" y="2441280"/>
          <a:ext cx="1844837" cy="137713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An Exercise of Reference of Terms to Carry Out Performance Audit of PD</a:t>
          </a:r>
          <a:endParaRPr lang="en-PH" sz="1500" kern="1200" dirty="0"/>
        </a:p>
      </dsp:txBody>
      <dsp:txXfrm>
        <a:off x="456377" y="2473548"/>
        <a:ext cx="1780301" cy="1344864"/>
      </dsp:txXfrm>
    </dsp:sp>
    <dsp:sp modelId="{C65FACCF-CAC6-4C72-9C2C-AB8EF51A5ED3}">
      <dsp:nvSpPr>
        <dsp:cNvPr id="0" name=""/>
        <dsp:cNvSpPr/>
      </dsp:nvSpPr>
      <dsp:spPr>
        <a:xfrm>
          <a:off x="424109" y="3818413"/>
          <a:ext cx="1844837" cy="59216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n-PH" sz="2200" kern="1200" dirty="0" smtClean="0"/>
            <a:t>ISSAI 5422</a:t>
          </a:r>
          <a:endParaRPr lang="en-PH" sz="2200" kern="1200" dirty="0"/>
        </a:p>
      </dsp:txBody>
      <dsp:txXfrm>
        <a:off x="424109" y="3818413"/>
        <a:ext cx="1299181" cy="592166"/>
      </dsp:txXfrm>
    </dsp:sp>
    <dsp:sp modelId="{ED71A209-0CDE-4BFC-9E42-1B12CFFD8521}">
      <dsp:nvSpPr>
        <dsp:cNvPr id="0" name=""/>
        <dsp:cNvSpPr/>
      </dsp:nvSpPr>
      <dsp:spPr>
        <a:xfrm>
          <a:off x="1775477" y="3912473"/>
          <a:ext cx="645693" cy="645693"/>
        </a:xfrm>
        <a:prstGeom prst="ellipse">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B880C9-B8F0-486F-8328-0F99ADB016F2}">
      <dsp:nvSpPr>
        <dsp:cNvPr id="0" name=""/>
        <dsp:cNvSpPr/>
      </dsp:nvSpPr>
      <dsp:spPr>
        <a:xfrm>
          <a:off x="2581137" y="2441280"/>
          <a:ext cx="1844837" cy="137713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Fiscal Exposures: Implications for Debt Management and the Role of SAIs</a:t>
          </a:r>
          <a:endParaRPr lang="en-PH" sz="1500" kern="1200" dirty="0"/>
        </a:p>
      </dsp:txBody>
      <dsp:txXfrm>
        <a:off x="2613405" y="2473548"/>
        <a:ext cx="1780301" cy="1344864"/>
      </dsp:txXfrm>
    </dsp:sp>
    <dsp:sp modelId="{9BEF6254-3055-46B4-B0AE-4BF3AC8BC4B5}">
      <dsp:nvSpPr>
        <dsp:cNvPr id="0" name=""/>
        <dsp:cNvSpPr/>
      </dsp:nvSpPr>
      <dsp:spPr>
        <a:xfrm>
          <a:off x="2581137" y="3818413"/>
          <a:ext cx="1844837" cy="592166"/>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n-PH" sz="2200" kern="1200" dirty="0" smtClean="0"/>
            <a:t>ISSAI 5430</a:t>
          </a:r>
          <a:endParaRPr lang="en-PH" sz="2200" kern="1200" dirty="0"/>
        </a:p>
      </dsp:txBody>
      <dsp:txXfrm>
        <a:off x="2581137" y="3818413"/>
        <a:ext cx="1299181" cy="592166"/>
      </dsp:txXfrm>
    </dsp:sp>
    <dsp:sp modelId="{7DC7B4B2-AF68-4A14-B2CB-7CDFE0047E30}">
      <dsp:nvSpPr>
        <dsp:cNvPr id="0" name=""/>
        <dsp:cNvSpPr/>
      </dsp:nvSpPr>
      <dsp:spPr>
        <a:xfrm>
          <a:off x="3932506" y="3912473"/>
          <a:ext cx="645693" cy="645693"/>
        </a:xfrm>
        <a:prstGeom prst="ellipse">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B56C7-8661-4BB1-BF5E-65320613F90C}">
      <dsp:nvSpPr>
        <dsp:cNvPr id="0" name=""/>
        <dsp:cNvSpPr/>
      </dsp:nvSpPr>
      <dsp:spPr>
        <a:xfrm>
          <a:off x="4738165" y="2441280"/>
          <a:ext cx="1844837" cy="137713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Guidance for Conducting a PD Audit: The Use of Substantive Tests in Financial Audits</a:t>
          </a:r>
          <a:endParaRPr lang="en-PH" sz="1500" kern="1200" dirty="0"/>
        </a:p>
      </dsp:txBody>
      <dsp:txXfrm>
        <a:off x="4770433" y="2473548"/>
        <a:ext cx="1780301" cy="1344864"/>
      </dsp:txXfrm>
    </dsp:sp>
    <dsp:sp modelId="{55D607E1-1D04-41F4-B975-39DBAE355380}">
      <dsp:nvSpPr>
        <dsp:cNvPr id="0" name=""/>
        <dsp:cNvSpPr/>
      </dsp:nvSpPr>
      <dsp:spPr>
        <a:xfrm>
          <a:off x="4738165" y="3818413"/>
          <a:ext cx="1844837" cy="5921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n-PH" sz="2200" kern="1200" dirty="0" smtClean="0"/>
            <a:t>ISSAI 5440</a:t>
          </a:r>
          <a:endParaRPr lang="en-PH" sz="2200" kern="1200" dirty="0"/>
        </a:p>
      </dsp:txBody>
      <dsp:txXfrm>
        <a:off x="4738165" y="3818413"/>
        <a:ext cx="1299181" cy="592166"/>
      </dsp:txXfrm>
    </dsp:sp>
    <dsp:sp modelId="{5CB4488F-91CE-456F-AAD8-38564BA46484}">
      <dsp:nvSpPr>
        <dsp:cNvPr id="0" name=""/>
        <dsp:cNvSpPr/>
      </dsp:nvSpPr>
      <dsp:spPr>
        <a:xfrm>
          <a:off x="6089534" y="3912473"/>
          <a:ext cx="645693" cy="645693"/>
        </a:xfrm>
        <a:prstGeom prst="ellips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D81E8-34F3-4222-88C4-197286F5E6C0}">
      <dsp:nvSpPr>
        <dsp:cNvPr id="0" name=""/>
        <dsp:cNvSpPr/>
      </dsp:nvSpPr>
      <dsp:spPr>
        <a:xfrm>
          <a:off x="0" y="0"/>
          <a:ext cx="5608638" cy="1079658"/>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PH" sz="3100" kern="1200" dirty="0" smtClean="0"/>
            <a:t>Agreements of the Teleconference</a:t>
          </a:r>
          <a:endParaRPr lang="en-PH" sz="3100" kern="1200" dirty="0"/>
        </a:p>
      </dsp:txBody>
      <dsp:txXfrm>
        <a:off x="0" y="0"/>
        <a:ext cx="5608638" cy="1079658"/>
      </dsp:txXfrm>
    </dsp:sp>
    <dsp:sp modelId="{D9FADE1B-F47B-424A-9C8D-DBC0908C3080}">
      <dsp:nvSpPr>
        <dsp:cNvPr id="0" name=""/>
        <dsp:cNvSpPr/>
      </dsp:nvSpPr>
      <dsp:spPr>
        <a:xfrm>
          <a:off x="2738" y="1079658"/>
          <a:ext cx="1867720" cy="22672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PH" sz="1900" kern="1200" dirty="0" smtClean="0"/>
            <a:t>Concentration on Project 2.9 of the IFPP SDP 2017-2019</a:t>
          </a:r>
          <a:endParaRPr lang="en-PH" sz="1900" kern="1200" dirty="0"/>
        </a:p>
      </dsp:txBody>
      <dsp:txXfrm>
        <a:off x="2738" y="1079658"/>
        <a:ext cx="1867720" cy="2267283"/>
      </dsp:txXfrm>
    </dsp:sp>
    <dsp:sp modelId="{E1456F15-031C-4CCC-BB3E-ACC41D3CBC28}">
      <dsp:nvSpPr>
        <dsp:cNvPr id="0" name=""/>
        <dsp:cNvSpPr/>
      </dsp:nvSpPr>
      <dsp:spPr>
        <a:xfrm>
          <a:off x="1870458" y="1079658"/>
          <a:ext cx="1867720" cy="2267283"/>
        </a:xfrm>
        <a:prstGeom prst="rect">
          <a:avLst/>
        </a:prstGeom>
        <a:solidFill>
          <a:schemeClr val="accent4">
            <a:hueOff val="9862022"/>
            <a:satOff val="-7005"/>
            <a:lumOff val="-2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PH" sz="1900" kern="1200" dirty="0" smtClean="0"/>
            <a:t>Submission of the Project Proposal to FIPP after the 2017 WGPD Annual Meeting on September 2017</a:t>
          </a:r>
          <a:endParaRPr lang="en-PH" sz="1900" kern="1200" dirty="0"/>
        </a:p>
      </dsp:txBody>
      <dsp:txXfrm>
        <a:off x="1870458" y="1079658"/>
        <a:ext cx="1867720" cy="2267283"/>
      </dsp:txXfrm>
    </dsp:sp>
    <dsp:sp modelId="{435BF735-EFD4-473D-BA73-122A4D26E1B4}">
      <dsp:nvSpPr>
        <dsp:cNvPr id="0" name=""/>
        <dsp:cNvSpPr/>
      </dsp:nvSpPr>
      <dsp:spPr>
        <a:xfrm>
          <a:off x="3738179" y="1079658"/>
          <a:ext cx="1867720" cy="2267283"/>
        </a:xfrm>
        <a:prstGeom prst="rect">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PH" sz="1900" kern="1200" dirty="0" smtClean="0"/>
            <a:t>Assistance and guidance by Mr. </a:t>
          </a:r>
          <a:r>
            <a:rPr lang="en-PH" sz="1900" kern="1200" dirty="0" err="1" smtClean="0"/>
            <a:t>Novy</a:t>
          </a:r>
          <a:r>
            <a:rPr lang="en-PH" sz="1900" kern="1200" dirty="0" smtClean="0"/>
            <a:t> </a:t>
          </a:r>
          <a:r>
            <a:rPr lang="en-PH" sz="1900" kern="1200" dirty="0" err="1" smtClean="0"/>
            <a:t>Pelenkahu</a:t>
          </a:r>
          <a:r>
            <a:rPr lang="en-PH" sz="1900" kern="1200" dirty="0" smtClean="0"/>
            <a:t>, FIPP Liaison Officer</a:t>
          </a:r>
          <a:endParaRPr lang="en-PH" sz="1900" kern="1200" dirty="0"/>
        </a:p>
      </dsp:txBody>
      <dsp:txXfrm>
        <a:off x="3738179" y="1079658"/>
        <a:ext cx="1867720" cy="2267283"/>
      </dsp:txXfrm>
    </dsp:sp>
    <dsp:sp modelId="{49BBBD85-F5AE-4375-A8CA-BEF89D02019D}">
      <dsp:nvSpPr>
        <dsp:cNvPr id="0" name=""/>
        <dsp:cNvSpPr/>
      </dsp:nvSpPr>
      <dsp:spPr>
        <a:xfrm>
          <a:off x="0" y="3346942"/>
          <a:ext cx="5608638" cy="251920"/>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698EE-751C-4F61-B186-86EB0A65610F}">
      <dsp:nvSpPr>
        <dsp:cNvPr id="0" name=""/>
        <dsp:cNvSpPr/>
      </dsp:nvSpPr>
      <dsp:spPr>
        <a:xfrm>
          <a:off x="2964" y="19825"/>
          <a:ext cx="2890539" cy="633600"/>
        </a:xfrm>
        <a:prstGeom prst="rect">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PH" sz="2200" kern="1200" dirty="0" smtClean="0"/>
            <a:t>(1)</a:t>
          </a:r>
          <a:endParaRPr lang="en-PH" sz="2200" kern="1200" dirty="0"/>
        </a:p>
      </dsp:txBody>
      <dsp:txXfrm>
        <a:off x="2964" y="19825"/>
        <a:ext cx="2890539" cy="633600"/>
      </dsp:txXfrm>
    </dsp:sp>
    <dsp:sp modelId="{750CCD0F-BBE8-4A08-8AD0-1C6CFB8C8D9E}">
      <dsp:nvSpPr>
        <dsp:cNvPr id="0" name=""/>
        <dsp:cNvSpPr/>
      </dsp:nvSpPr>
      <dsp:spPr>
        <a:xfrm>
          <a:off x="2964" y="653425"/>
          <a:ext cx="2890539" cy="2925612"/>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PH" sz="2200" kern="1200" dirty="0" smtClean="0"/>
            <a:t>Call for comment on the Draft Work Plan 2017-2019</a:t>
          </a:r>
          <a:endParaRPr lang="en-PH" sz="2200" kern="1200" dirty="0"/>
        </a:p>
      </dsp:txBody>
      <dsp:txXfrm>
        <a:off x="2964" y="653425"/>
        <a:ext cx="2890539" cy="2925612"/>
      </dsp:txXfrm>
    </dsp:sp>
    <dsp:sp modelId="{12E06C3E-5313-4A00-9252-B5C1A384A791}">
      <dsp:nvSpPr>
        <dsp:cNvPr id="0" name=""/>
        <dsp:cNvSpPr/>
      </dsp:nvSpPr>
      <dsp:spPr>
        <a:xfrm>
          <a:off x="3298179" y="19825"/>
          <a:ext cx="2890539" cy="633600"/>
        </a:xfrm>
        <a:prstGeom prst="rect">
          <a:avLst/>
        </a:prstGeom>
        <a:solidFill>
          <a:schemeClr val="accent3">
            <a:shade val="80000"/>
            <a:hueOff val="-53291"/>
            <a:satOff val="4044"/>
            <a:lumOff val="107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PH" sz="2200" kern="1200" dirty="0" smtClean="0"/>
            <a:t>(2)</a:t>
          </a:r>
          <a:endParaRPr lang="en-PH" sz="2200" kern="1200" dirty="0"/>
        </a:p>
      </dsp:txBody>
      <dsp:txXfrm>
        <a:off x="3298179" y="19825"/>
        <a:ext cx="2890539" cy="633600"/>
      </dsp:txXfrm>
    </dsp:sp>
    <dsp:sp modelId="{3DE7BF80-AD30-4F49-BA2E-F6B679D6C695}">
      <dsp:nvSpPr>
        <dsp:cNvPr id="0" name=""/>
        <dsp:cNvSpPr/>
      </dsp:nvSpPr>
      <dsp:spPr>
        <a:xfrm>
          <a:off x="3298179" y="653425"/>
          <a:ext cx="2890539" cy="2925612"/>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PH" sz="2200" kern="1200" dirty="0" smtClean="0"/>
            <a:t>Call for Participation in Project 2.9 of the IFPP SDP 2017-2019</a:t>
          </a:r>
          <a:endParaRPr lang="en-PH" sz="2200" kern="1200" dirty="0"/>
        </a:p>
      </dsp:txBody>
      <dsp:txXfrm>
        <a:off x="3298179" y="653425"/>
        <a:ext cx="2890539" cy="2925612"/>
      </dsp:txXfrm>
    </dsp:sp>
    <dsp:sp modelId="{7FB92D91-CD59-41F4-925C-C2E381331303}">
      <dsp:nvSpPr>
        <dsp:cNvPr id="0" name=""/>
        <dsp:cNvSpPr/>
      </dsp:nvSpPr>
      <dsp:spPr>
        <a:xfrm>
          <a:off x="6593394" y="19825"/>
          <a:ext cx="2890539" cy="633600"/>
        </a:xfrm>
        <a:prstGeom prst="rect">
          <a:avLst/>
        </a:prstGeom>
        <a:solidFill>
          <a:schemeClr val="accent3">
            <a:shade val="80000"/>
            <a:hueOff val="-106582"/>
            <a:satOff val="8088"/>
            <a:lumOff val="2145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PH" sz="2200" kern="1200" dirty="0" smtClean="0"/>
            <a:t>(3)</a:t>
          </a:r>
          <a:endParaRPr lang="en-PH" sz="2200" kern="1200" dirty="0"/>
        </a:p>
      </dsp:txBody>
      <dsp:txXfrm>
        <a:off x="6593394" y="19825"/>
        <a:ext cx="2890539" cy="633600"/>
      </dsp:txXfrm>
    </dsp:sp>
    <dsp:sp modelId="{39216719-3E31-49B0-8687-DFB3A66AF391}">
      <dsp:nvSpPr>
        <dsp:cNvPr id="0" name=""/>
        <dsp:cNvSpPr/>
      </dsp:nvSpPr>
      <dsp:spPr>
        <a:xfrm>
          <a:off x="6593394" y="653425"/>
          <a:ext cx="2890539" cy="2925612"/>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PH" sz="2200" kern="1200" dirty="0" smtClean="0"/>
            <a:t>Call for participation on WGITA, WGAP, and WGADA projects on audits of internal control, privatization, and disaster-related aid</a:t>
          </a:r>
          <a:endParaRPr lang="en-PH" sz="2200" kern="1200" dirty="0"/>
        </a:p>
      </dsp:txBody>
      <dsp:txXfrm>
        <a:off x="6593394" y="653425"/>
        <a:ext cx="2890539" cy="2925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EE168-4FCF-431C-9B94-70DBBCDED0FC}">
      <dsp:nvSpPr>
        <dsp:cNvPr id="0" name=""/>
        <dsp:cNvSpPr/>
      </dsp:nvSpPr>
      <dsp:spPr>
        <a:xfrm>
          <a:off x="534928" y="56570"/>
          <a:ext cx="1282201"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PH" sz="1600" kern="1200" dirty="0" smtClean="0"/>
            <a:t>Argentina</a:t>
          </a:r>
          <a:endParaRPr lang="en-PH" sz="1600" kern="1200" dirty="0"/>
        </a:p>
      </dsp:txBody>
      <dsp:txXfrm>
        <a:off x="534928" y="56570"/>
        <a:ext cx="1282201" cy="693000"/>
      </dsp:txXfrm>
    </dsp:sp>
    <dsp:sp modelId="{76BB5DD5-8490-4F79-B361-228824AD5108}">
      <dsp:nvSpPr>
        <dsp:cNvPr id="0" name=""/>
        <dsp:cNvSpPr/>
      </dsp:nvSpPr>
      <dsp:spPr>
        <a:xfrm>
          <a:off x="1817130" y="228188"/>
          <a:ext cx="481180" cy="349764"/>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4E591-66E6-4D53-9ACB-D152A0600843}">
      <dsp:nvSpPr>
        <dsp:cNvPr id="0" name=""/>
        <dsp:cNvSpPr/>
      </dsp:nvSpPr>
      <dsp:spPr>
        <a:xfrm>
          <a:off x="2490783" y="204051"/>
          <a:ext cx="6544056" cy="39803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PH" sz="1600" kern="1200" dirty="0" smtClean="0"/>
            <a:t>Research Technical Proposal for ISSAIs harmonization on Public Debt</a:t>
          </a:r>
          <a:endParaRPr lang="en-PH" sz="1600" kern="1200" dirty="0"/>
        </a:p>
      </dsp:txBody>
      <dsp:txXfrm>
        <a:off x="2490783" y="204051"/>
        <a:ext cx="6544056" cy="398038"/>
      </dsp:txXfrm>
    </dsp:sp>
    <dsp:sp modelId="{942C959B-E4BA-40B2-9529-580F29734F33}">
      <dsp:nvSpPr>
        <dsp:cNvPr id="0" name=""/>
        <dsp:cNvSpPr/>
      </dsp:nvSpPr>
      <dsp:spPr>
        <a:xfrm>
          <a:off x="534928" y="1064292"/>
          <a:ext cx="1336046"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PH" sz="1600" kern="1200" dirty="0" smtClean="0"/>
            <a:t>China</a:t>
          </a:r>
          <a:endParaRPr lang="en-PH" sz="1600" kern="1200" dirty="0"/>
        </a:p>
      </dsp:txBody>
      <dsp:txXfrm>
        <a:off x="534928" y="1064292"/>
        <a:ext cx="1336046" cy="693000"/>
      </dsp:txXfrm>
    </dsp:sp>
    <dsp:sp modelId="{EB6BBADF-68CE-4F10-8DD8-2E346622B398}">
      <dsp:nvSpPr>
        <dsp:cNvPr id="0" name=""/>
        <dsp:cNvSpPr/>
      </dsp:nvSpPr>
      <dsp:spPr>
        <a:xfrm>
          <a:off x="1870974" y="867495"/>
          <a:ext cx="481180" cy="1048019"/>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63660-51AA-4291-860A-8F5B26CFB8DD}">
      <dsp:nvSpPr>
        <dsp:cNvPr id="0" name=""/>
        <dsp:cNvSpPr/>
      </dsp:nvSpPr>
      <dsp:spPr>
        <a:xfrm>
          <a:off x="2517735" y="795958"/>
          <a:ext cx="6544056" cy="1191093"/>
        </a:xfrm>
        <a:prstGeom prst="rect">
          <a:avLst/>
        </a:prstGeom>
        <a:solidFill>
          <a:schemeClr val="accent4">
            <a:hueOff val="9862022"/>
            <a:satOff val="-7005"/>
            <a:lumOff val="-2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PH" sz="1600" i="1" kern="1200" dirty="0" smtClean="0"/>
            <a:t>We think that it would be better to harmonize ISSAI 5450 with the new ISSAI 100 this time. Considering that the work plan covers 3 years, though approved in 2016, ISSAI 5450 should be updated by 2019, and by then all ISSAIs related to public debt would have been harmonized with ISSAI 100</a:t>
          </a:r>
          <a:endParaRPr lang="en-PH" sz="1600" i="1" kern="1200" dirty="0"/>
        </a:p>
      </dsp:txBody>
      <dsp:txXfrm>
        <a:off x="2517735" y="795958"/>
        <a:ext cx="6544056" cy="1191093"/>
      </dsp:txXfrm>
    </dsp:sp>
    <dsp:sp modelId="{9FDE9E2B-9B40-43E8-9B44-562302C94322}">
      <dsp:nvSpPr>
        <dsp:cNvPr id="0" name=""/>
        <dsp:cNvSpPr/>
      </dsp:nvSpPr>
      <dsp:spPr>
        <a:xfrm>
          <a:off x="534928" y="2130059"/>
          <a:ext cx="1224797"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PH" sz="1600" kern="1200" dirty="0" smtClean="0"/>
            <a:t>Fiji</a:t>
          </a:r>
          <a:endParaRPr lang="en-PH" sz="1600" kern="1200" dirty="0"/>
        </a:p>
      </dsp:txBody>
      <dsp:txXfrm>
        <a:off x="534928" y="2130059"/>
        <a:ext cx="1224797" cy="693000"/>
      </dsp:txXfrm>
    </dsp:sp>
    <dsp:sp modelId="{6183BA39-EBCA-466A-BC0C-81D2E90CF025}">
      <dsp:nvSpPr>
        <dsp:cNvPr id="0" name=""/>
        <dsp:cNvSpPr/>
      </dsp:nvSpPr>
      <dsp:spPr>
        <a:xfrm>
          <a:off x="1853848" y="2180388"/>
          <a:ext cx="481180" cy="568211"/>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F89A3B-C4CF-4651-AF3F-1E6914A7E28D}">
      <dsp:nvSpPr>
        <dsp:cNvPr id="0" name=""/>
        <dsp:cNvSpPr/>
      </dsp:nvSpPr>
      <dsp:spPr>
        <a:xfrm>
          <a:off x="2500608" y="2081375"/>
          <a:ext cx="6601512" cy="784961"/>
        </a:xfrm>
        <a:prstGeom prst="rect">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i="1" kern="1200" dirty="0" smtClean="0"/>
            <a:t>I </a:t>
          </a:r>
          <a:r>
            <a:rPr lang="es-ES" sz="1600" i="1" kern="1200" dirty="0" err="1" smtClean="0"/>
            <a:t>would</a:t>
          </a:r>
          <a:r>
            <a:rPr lang="es-ES" sz="1600" i="1" kern="1200" dirty="0" smtClean="0"/>
            <a:t> </a:t>
          </a:r>
          <a:r>
            <a:rPr lang="es-ES" sz="1600" i="1" kern="1200" dirty="0" err="1" smtClean="0"/>
            <a:t>agree</a:t>
          </a:r>
          <a:r>
            <a:rPr lang="es-ES" sz="1600" i="1" kern="1200" dirty="0" smtClean="0"/>
            <a:t> </a:t>
          </a:r>
          <a:r>
            <a:rPr lang="es-ES" sz="1600" i="1" kern="1200" dirty="0" err="1" smtClean="0"/>
            <a:t>with</a:t>
          </a:r>
          <a:r>
            <a:rPr lang="es-ES" sz="1600" i="1" kern="1200" dirty="0" smtClean="0"/>
            <a:t> </a:t>
          </a:r>
          <a:r>
            <a:rPr lang="es-ES" sz="1600" i="1" kern="1200" dirty="0" err="1" smtClean="0"/>
            <a:t>the</a:t>
          </a:r>
          <a:r>
            <a:rPr lang="es-ES" sz="1600" i="1" kern="1200" dirty="0" smtClean="0"/>
            <a:t> </a:t>
          </a:r>
          <a:r>
            <a:rPr lang="es-ES" sz="1600" i="1" kern="1200" dirty="0" err="1" smtClean="0"/>
            <a:t>comment</a:t>
          </a:r>
          <a:r>
            <a:rPr lang="es-ES" sz="1600" i="1" kern="1200" dirty="0" smtClean="0"/>
            <a:t> </a:t>
          </a:r>
          <a:r>
            <a:rPr lang="es-ES" sz="1600" i="1" kern="1200" dirty="0" err="1" smtClean="0"/>
            <a:t>not</a:t>
          </a:r>
          <a:r>
            <a:rPr lang="es-ES" sz="1600" i="1" kern="1200" dirty="0" smtClean="0"/>
            <a:t> to </a:t>
          </a:r>
          <a:r>
            <a:rPr lang="es-ES" sz="1600" i="1" kern="1200" dirty="0" err="1" smtClean="0"/>
            <a:t>include</a:t>
          </a:r>
          <a:r>
            <a:rPr lang="es-ES" sz="1600" i="1" kern="1200" dirty="0" smtClean="0"/>
            <a:t> ISSAI 5420 </a:t>
          </a:r>
          <a:r>
            <a:rPr lang="es-ES" sz="1600" i="1" kern="1200" dirty="0" err="1" smtClean="0"/>
            <a:t>till</a:t>
          </a:r>
          <a:r>
            <a:rPr lang="es-ES" sz="1600" i="1" kern="1200" dirty="0" smtClean="0"/>
            <a:t> </a:t>
          </a:r>
          <a:r>
            <a:rPr lang="es-ES" sz="1600" i="1" kern="1200" dirty="0" err="1" smtClean="0"/>
            <a:t>the</a:t>
          </a:r>
          <a:r>
            <a:rPr lang="es-ES" sz="1600" i="1" kern="1200" dirty="0" smtClean="0"/>
            <a:t> </a:t>
          </a:r>
          <a:r>
            <a:rPr lang="es-ES" sz="1600" i="1" kern="1200" dirty="0" err="1" smtClean="0"/>
            <a:t>translation</a:t>
          </a:r>
          <a:r>
            <a:rPr lang="es-ES" sz="1600" i="1" kern="1200" dirty="0" smtClean="0"/>
            <a:t> </a:t>
          </a:r>
          <a:r>
            <a:rPr lang="es-ES" sz="1600" i="1" kern="1200" dirty="0" err="1" smtClean="0"/>
            <a:t>is</a:t>
          </a:r>
          <a:r>
            <a:rPr lang="es-ES" sz="1600" i="1" kern="1200" dirty="0" smtClean="0"/>
            <a:t> </a:t>
          </a:r>
          <a:r>
            <a:rPr lang="es-ES" sz="1600" i="1" kern="1200" dirty="0" err="1" smtClean="0"/>
            <a:t>completed</a:t>
          </a:r>
          <a:r>
            <a:rPr lang="es-ES" sz="1600" i="1" kern="1200" dirty="0" smtClean="0"/>
            <a:t> to </a:t>
          </a:r>
          <a:r>
            <a:rPr lang="es-ES" sz="1600" i="1" kern="1200" dirty="0" err="1" smtClean="0"/>
            <a:t>ensure</a:t>
          </a:r>
          <a:r>
            <a:rPr lang="es-ES" sz="1600" i="1" kern="1200" dirty="0" smtClean="0"/>
            <a:t> </a:t>
          </a:r>
          <a:r>
            <a:rPr lang="es-ES" sz="1600" i="1" kern="1200" dirty="0" err="1" smtClean="0"/>
            <a:t>that</a:t>
          </a:r>
          <a:r>
            <a:rPr lang="es-ES" sz="1600" i="1" kern="1200" dirty="0" smtClean="0"/>
            <a:t> </a:t>
          </a:r>
          <a:r>
            <a:rPr lang="es-ES" sz="1600" i="1" kern="1200" dirty="0" err="1" smtClean="0"/>
            <a:t>it</a:t>
          </a:r>
          <a:r>
            <a:rPr lang="es-ES" sz="1600" i="1" kern="1200" dirty="0" smtClean="0"/>
            <a:t> </a:t>
          </a:r>
          <a:r>
            <a:rPr lang="es-ES" sz="1600" i="1" kern="1200" dirty="0" err="1" smtClean="0"/>
            <a:t>is</a:t>
          </a:r>
          <a:r>
            <a:rPr lang="es-ES" sz="1600" i="1" kern="1200" dirty="0" smtClean="0"/>
            <a:t> </a:t>
          </a:r>
          <a:r>
            <a:rPr lang="es-ES" sz="1600" i="1" kern="1200" dirty="0" err="1" smtClean="0"/>
            <a:t>understood</a:t>
          </a:r>
          <a:r>
            <a:rPr lang="es-ES" sz="1600" i="1" kern="1200" dirty="0" smtClean="0"/>
            <a:t> </a:t>
          </a:r>
          <a:r>
            <a:rPr lang="es-ES" sz="1600" i="1" kern="1200" dirty="0" err="1" smtClean="0"/>
            <a:t>by</a:t>
          </a:r>
          <a:r>
            <a:rPr lang="es-ES" sz="1600" i="1" kern="1200" dirty="0" smtClean="0"/>
            <a:t> </a:t>
          </a:r>
          <a:r>
            <a:rPr lang="es-ES" sz="1600" i="1" kern="1200" dirty="0" err="1" smtClean="0"/>
            <a:t>all</a:t>
          </a:r>
          <a:endParaRPr lang="en-PH" sz="1600" i="1" kern="1200" dirty="0"/>
        </a:p>
      </dsp:txBody>
      <dsp:txXfrm>
        <a:off x="2500608" y="2081375"/>
        <a:ext cx="6601512" cy="784961"/>
      </dsp:txXfrm>
    </dsp:sp>
    <dsp:sp modelId="{B262A10B-4EB0-4938-80E6-8F7CAD1C9318}">
      <dsp:nvSpPr>
        <dsp:cNvPr id="0" name=""/>
        <dsp:cNvSpPr/>
      </dsp:nvSpPr>
      <dsp:spPr>
        <a:xfrm>
          <a:off x="521479" y="2950784"/>
          <a:ext cx="1276139"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PH" sz="1600" kern="1200" dirty="0" smtClean="0"/>
            <a:t>Georgia</a:t>
          </a:r>
          <a:endParaRPr lang="en-PH" sz="1600" kern="1200" dirty="0"/>
        </a:p>
      </dsp:txBody>
      <dsp:txXfrm>
        <a:off x="521479" y="2950784"/>
        <a:ext cx="1276139" cy="693000"/>
      </dsp:txXfrm>
    </dsp:sp>
    <dsp:sp modelId="{B543133C-4EA4-4A16-B6F1-2D34145F7BAE}">
      <dsp:nvSpPr>
        <dsp:cNvPr id="0" name=""/>
        <dsp:cNvSpPr/>
      </dsp:nvSpPr>
      <dsp:spPr>
        <a:xfrm>
          <a:off x="1811067" y="3051002"/>
          <a:ext cx="481180" cy="508682"/>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37B289-67F4-48ED-AA49-1CDF759FBFEC}">
      <dsp:nvSpPr>
        <dsp:cNvPr id="0" name=""/>
        <dsp:cNvSpPr/>
      </dsp:nvSpPr>
      <dsp:spPr>
        <a:xfrm>
          <a:off x="467683" y="3887944"/>
          <a:ext cx="1356833"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PH" sz="1600" kern="1200" dirty="0" smtClean="0"/>
            <a:t>USA</a:t>
          </a:r>
          <a:endParaRPr lang="en-PH" sz="1600" kern="1200" dirty="0"/>
        </a:p>
      </dsp:txBody>
      <dsp:txXfrm>
        <a:off x="467683" y="3887944"/>
        <a:ext cx="1356833" cy="693000"/>
      </dsp:txXfrm>
    </dsp:sp>
    <dsp:sp modelId="{DEA401EB-2E51-42D2-B97A-AB5A0F8FC511}">
      <dsp:nvSpPr>
        <dsp:cNvPr id="0" name=""/>
        <dsp:cNvSpPr/>
      </dsp:nvSpPr>
      <dsp:spPr>
        <a:xfrm>
          <a:off x="1837973" y="3754323"/>
          <a:ext cx="481180" cy="878107"/>
        </a:xfrm>
        <a:prstGeom prst="leftBrace">
          <a:avLst>
            <a:gd name="adj1" fmla="val 35000"/>
            <a:gd name="adj2" fmla="val 50000"/>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2DE6D-8116-46E3-980A-721CEC248C1E}">
      <dsp:nvSpPr>
        <dsp:cNvPr id="0" name=""/>
        <dsp:cNvSpPr/>
      </dsp:nvSpPr>
      <dsp:spPr>
        <a:xfrm rot="5400000">
          <a:off x="5555467" y="-2356756"/>
          <a:ext cx="656148" cy="553745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PH" sz="1100" i="1" kern="1200" dirty="0" smtClean="0"/>
            <a:t>We would like to express our interest in participating in the preliminary group of SAIs to assess the need to revise the ISSAIs relative to the </a:t>
          </a:r>
          <a:r>
            <a:rPr lang="en-PH" sz="1100" i="1" kern="1200" dirty="0" err="1" smtClean="0"/>
            <a:t>Privatisation</a:t>
          </a:r>
          <a:r>
            <a:rPr lang="en-PH" sz="1100" i="1" kern="1200" dirty="0" smtClean="0"/>
            <a:t> (Project 2.7) and Disaster-related aid (Project 2.10).</a:t>
          </a:r>
          <a:endParaRPr lang="en-PH" sz="1100" i="1" kern="1200" dirty="0"/>
        </a:p>
      </dsp:txBody>
      <dsp:txXfrm rot="-5400000">
        <a:off x="3114817" y="115925"/>
        <a:ext cx="5505419" cy="592086"/>
      </dsp:txXfrm>
    </dsp:sp>
    <dsp:sp modelId="{648198CB-6574-416C-BE9C-F33BA9FE77E6}">
      <dsp:nvSpPr>
        <dsp:cNvPr id="0" name=""/>
        <dsp:cNvSpPr/>
      </dsp:nvSpPr>
      <dsp:spPr>
        <a:xfrm>
          <a:off x="0" y="1875"/>
          <a:ext cx="3114816" cy="8201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PH" sz="4000" kern="1200" dirty="0" smtClean="0"/>
            <a:t>Fiji</a:t>
          </a:r>
          <a:endParaRPr lang="en-PH" sz="4000" kern="1200" dirty="0"/>
        </a:p>
      </dsp:txBody>
      <dsp:txXfrm>
        <a:off x="40038" y="41913"/>
        <a:ext cx="3034740" cy="740109"/>
      </dsp:txXfrm>
    </dsp:sp>
    <dsp:sp modelId="{3B5D6C46-94ED-43DD-9F45-2347405AF1D2}">
      <dsp:nvSpPr>
        <dsp:cNvPr id="0" name=""/>
        <dsp:cNvSpPr/>
      </dsp:nvSpPr>
      <dsp:spPr>
        <a:xfrm>
          <a:off x="0" y="863070"/>
          <a:ext cx="3114816" cy="8201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PH" sz="4000" kern="1200" dirty="0" smtClean="0"/>
            <a:t>Philippines</a:t>
          </a:r>
          <a:endParaRPr lang="en-PH" sz="4000" kern="1200" dirty="0"/>
        </a:p>
      </dsp:txBody>
      <dsp:txXfrm>
        <a:off x="40038" y="903108"/>
        <a:ext cx="3034740" cy="740109"/>
      </dsp:txXfrm>
    </dsp:sp>
    <dsp:sp modelId="{76A52DA4-84D1-433A-8292-0947276FC5C8}">
      <dsp:nvSpPr>
        <dsp:cNvPr id="0" name=""/>
        <dsp:cNvSpPr/>
      </dsp:nvSpPr>
      <dsp:spPr>
        <a:xfrm rot="5400000">
          <a:off x="5555467" y="-634366"/>
          <a:ext cx="656148" cy="553745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PH" sz="1100" i="1" kern="1200" dirty="0" smtClean="0">
              <a:solidFill>
                <a:schemeClr val="bg1"/>
              </a:solidFill>
            </a:rPr>
            <a:t>We would like to inform you about our interest to participate  in the project 2.10 having as representative Mrs. Carmen </a:t>
          </a:r>
          <a:r>
            <a:rPr lang="en-PH" sz="1100" i="1" kern="1200" dirty="0" err="1" smtClean="0">
              <a:solidFill>
                <a:schemeClr val="bg1"/>
              </a:solidFill>
            </a:rPr>
            <a:t>Stanescu</a:t>
          </a:r>
          <a:r>
            <a:rPr lang="en-PH" sz="1100" i="1" kern="1200" dirty="0" smtClean="0">
              <a:solidFill>
                <a:schemeClr val="bg1"/>
              </a:solidFill>
            </a:rPr>
            <a:t>, </a:t>
          </a:r>
          <a:r>
            <a:rPr lang="en-PH" sz="1100" i="1" kern="1200" dirty="0" err="1" smtClean="0">
              <a:solidFill>
                <a:schemeClr val="bg1"/>
              </a:solidFill>
            </a:rPr>
            <a:t>councellor</a:t>
          </a:r>
          <a:r>
            <a:rPr lang="en-PH" sz="1100" i="1" kern="1200" dirty="0" smtClean="0">
              <a:solidFill>
                <a:schemeClr val="bg1"/>
              </a:solidFill>
            </a:rPr>
            <a:t> of accounts and member of the Court and </a:t>
          </a:r>
          <a:r>
            <a:rPr lang="en-PH" sz="1100" i="1" kern="1200" dirty="0" err="1" smtClean="0">
              <a:solidFill>
                <a:schemeClr val="bg1"/>
              </a:solidFill>
            </a:rPr>
            <a:t>Mrs</a:t>
          </a:r>
          <a:r>
            <a:rPr lang="en-PH" sz="1100" i="1" kern="1200" dirty="0" smtClean="0">
              <a:solidFill>
                <a:schemeClr val="bg1"/>
              </a:solidFill>
            </a:rPr>
            <a:t> Eugenia </a:t>
          </a:r>
          <a:r>
            <a:rPr lang="en-PH" sz="1100" i="1" kern="1200" dirty="0" err="1" smtClean="0">
              <a:solidFill>
                <a:schemeClr val="bg1"/>
              </a:solidFill>
            </a:rPr>
            <a:t>Iancului</a:t>
          </a:r>
          <a:r>
            <a:rPr lang="en-PH" sz="1100" i="1" kern="1200" dirty="0" smtClean="0">
              <a:solidFill>
                <a:schemeClr val="bg1"/>
              </a:solidFill>
            </a:rPr>
            <a:t>, auditor as contact person.</a:t>
          </a:r>
          <a:endParaRPr lang="en-PH" sz="1100" i="1" kern="1200" dirty="0"/>
        </a:p>
      </dsp:txBody>
      <dsp:txXfrm rot="-5400000">
        <a:off x="3114817" y="1838315"/>
        <a:ext cx="5505419" cy="592086"/>
      </dsp:txXfrm>
    </dsp:sp>
    <dsp:sp modelId="{2E563EBE-53B1-4754-86B7-2C2DD7B91881}">
      <dsp:nvSpPr>
        <dsp:cNvPr id="0" name=""/>
        <dsp:cNvSpPr/>
      </dsp:nvSpPr>
      <dsp:spPr>
        <a:xfrm>
          <a:off x="0" y="1724265"/>
          <a:ext cx="3114816" cy="8201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PH" sz="4000" kern="1200" dirty="0" smtClean="0"/>
            <a:t>Romania</a:t>
          </a:r>
          <a:endParaRPr lang="en-PH" sz="4000" kern="1200" dirty="0"/>
        </a:p>
      </dsp:txBody>
      <dsp:txXfrm>
        <a:off x="40038" y="1764303"/>
        <a:ext cx="3034740" cy="740109"/>
      </dsp:txXfrm>
    </dsp:sp>
    <dsp:sp modelId="{4D99404D-F028-452B-BD0D-A0431A24E052}">
      <dsp:nvSpPr>
        <dsp:cNvPr id="0" name=""/>
        <dsp:cNvSpPr/>
      </dsp:nvSpPr>
      <dsp:spPr>
        <a:xfrm>
          <a:off x="0" y="2585460"/>
          <a:ext cx="3114816" cy="8201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PH" sz="4000" kern="1200" dirty="0" smtClean="0"/>
            <a:t>Ukraine</a:t>
          </a:r>
          <a:endParaRPr lang="en-US" sz="4000" kern="1200" dirty="0"/>
        </a:p>
      </dsp:txBody>
      <dsp:txXfrm>
        <a:off x="40038" y="2625498"/>
        <a:ext cx="3034740" cy="740109"/>
      </dsp:txXfrm>
    </dsp:sp>
    <dsp:sp modelId="{4E71FCC6-2533-4B13-87D8-9805FA28E965}">
      <dsp:nvSpPr>
        <dsp:cNvPr id="0" name=""/>
        <dsp:cNvSpPr/>
      </dsp:nvSpPr>
      <dsp:spPr>
        <a:xfrm rot="5400000">
          <a:off x="5555467" y="1088022"/>
          <a:ext cx="656148" cy="5537450"/>
        </a:xfrm>
        <a:prstGeom prst="round2SameRect">
          <a:avLst/>
        </a:prstGeom>
        <a:solidFill>
          <a:schemeClr val="tx1">
            <a:lumMod val="65000"/>
            <a:alpha val="9000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114300" lvl="1" indent="-114300" algn="l" defTabSz="622300">
            <a:lnSpc>
              <a:spcPct val="90000"/>
            </a:lnSpc>
            <a:spcBef>
              <a:spcPct val="0"/>
            </a:spcBef>
            <a:spcAft>
              <a:spcPct val="15000"/>
            </a:spcAft>
            <a:buChar char="••"/>
          </a:pPr>
          <a:r>
            <a:rPr lang="en-PH" sz="1400" i="1" kern="1200" dirty="0" smtClean="0"/>
            <a:t>We are supportive of the initiative for the WGPD and WGITA to work together on internal control guidance.</a:t>
          </a:r>
          <a:endParaRPr lang="en-PH" sz="1400" i="1" kern="1200" dirty="0"/>
        </a:p>
      </dsp:txBody>
      <dsp:txXfrm rot="-5400000">
        <a:off x="3114817" y="3560704"/>
        <a:ext cx="5505419" cy="592086"/>
      </dsp:txXfrm>
    </dsp:sp>
    <dsp:sp modelId="{7D53C339-A400-47A3-A1B5-26175B4691DE}">
      <dsp:nvSpPr>
        <dsp:cNvPr id="0" name=""/>
        <dsp:cNvSpPr/>
      </dsp:nvSpPr>
      <dsp:spPr>
        <a:xfrm>
          <a:off x="0" y="3446655"/>
          <a:ext cx="3114816" cy="8201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PH" sz="4000" kern="1200" dirty="0" smtClean="0"/>
            <a:t>USA</a:t>
          </a:r>
          <a:endParaRPr lang="en-PH" sz="4000" kern="1200" dirty="0"/>
        </a:p>
      </dsp:txBody>
      <dsp:txXfrm>
        <a:off x="40038" y="3486693"/>
        <a:ext cx="3034740" cy="7401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0164B-E456-4581-BBE8-CB21558FE51D}">
      <dsp:nvSpPr>
        <dsp:cNvPr id="0" name=""/>
        <dsp:cNvSpPr/>
      </dsp:nvSpPr>
      <dsp:spPr>
        <a:xfrm rot="5400000">
          <a:off x="3288019" y="109374"/>
          <a:ext cx="1675670" cy="1457833"/>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PH" sz="1800" kern="1200" dirty="0" smtClean="0"/>
            <a:t>Bulgaria</a:t>
          </a:r>
          <a:endParaRPr lang="en-PH" sz="1800" kern="1200" dirty="0"/>
        </a:p>
      </dsp:txBody>
      <dsp:txXfrm rot="-5400000">
        <a:off x="3624116" y="261581"/>
        <a:ext cx="1003475" cy="1153420"/>
      </dsp:txXfrm>
    </dsp:sp>
    <dsp:sp modelId="{6EA9C050-7BEF-4FED-A413-2FE05F957F62}">
      <dsp:nvSpPr>
        <dsp:cNvPr id="0" name=""/>
        <dsp:cNvSpPr/>
      </dsp:nvSpPr>
      <dsp:spPr>
        <a:xfrm>
          <a:off x="4899008" y="335589"/>
          <a:ext cx="1870048" cy="1005402"/>
        </a:xfrm>
        <a:prstGeom prst="rect">
          <a:avLst/>
        </a:prstGeom>
        <a:noFill/>
        <a:ln>
          <a:noFill/>
        </a:ln>
        <a:effectLst/>
      </dsp:spPr>
      <dsp:style>
        <a:lnRef idx="0">
          <a:scrgbClr r="0" g="0" b="0"/>
        </a:lnRef>
        <a:fillRef idx="0">
          <a:scrgbClr r="0" g="0" b="0"/>
        </a:fillRef>
        <a:effectRef idx="0">
          <a:scrgbClr r="0" g="0" b="0"/>
        </a:effectRef>
        <a:fontRef idx="minor"/>
      </dsp:style>
    </dsp:sp>
    <dsp:sp modelId="{75C4694E-F5E8-45B3-9D10-0920C501AA63}">
      <dsp:nvSpPr>
        <dsp:cNvPr id="0" name=""/>
        <dsp:cNvSpPr/>
      </dsp:nvSpPr>
      <dsp:spPr>
        <a:xfrm rot="5400000">
          <a:off x="1713559" y="109374"/>
          <a:ext cx="1675670" cy="1457833"/>
        </a:xfrm>
        <a:prstGeom prst="hexagon">
          <a:avLst>
            <a:gd name="adj" fmla="val 25000"/>
            <a:gd name="vf" fmla="val 115470"/>
          </a:avLst>
        </a:prstGeom>
        <a:solidFill>
          <a:schemeClr val="accent4">
            <a:hueOff val="3944809"/>
            <a:satOff val="-2802"/>
            <a:lumOff val="-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PH" sz="1600" kern="1200" dirty="0" smtClean="0"/>
            <a:t>Philippines</a:t>
          </a:r>
          <a:endParaRPr lang="en-PH" sz="1600" kern="1200" dirty="0"/>
        </a:p>
      </dsp:txBody>
      <dsp:txXfrm rot="-5400000">
        <a:off x="2049656" y="261581"/>
        <a:ext cx="1003475" cy="1153420"/>
      </dsp:txXfrm>
    </dsp:sp>
    <dsp:sp modelId="{E1455134-F47D-4734-B7EE-907D830E9A63}">
      <dsp:nvSpPr>
        <dsp:cNvPr id="0" name=""/>
        <dsp:cNvSpPr/>
      </dsp:nvSpPr>
      <dsp:spPr>
        <a:xfrm rot="5400000">
          <a:off x="2497772" y="1531683"/>
          <a:ext cx="1675670" cy="1457833"/>
        </a:xfrm>
        <a:prstGeom prst="hexagon">
          <a:avLst>
            <a:gd name="adj" fmla="val 25000"/>
            <a:gd name="vf" fmla="val 115470"/>
          </a:avLst>
        </a:prstGeom>
        <a:solidFill>
          <a:schemeClr val="accent4">
            <a:hueOff val="7889618"/>
            <a:satOff val="-5604"/>
            <a:lumOff val="-1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PH" sz="2800" kern="1200" dirty="0" smtClean="0"/>
            <a:t>Fiji</a:t>
          </a:r>
          <a:endParaRPr lang="en-PH" sz="2800" kern="1200" dirty="0"/>
        </a:p>
      </dsp:txBody>
      <dsp:txXfrm rot="-5400000">
        <a:off x="2833869" y="1683890"/>
        <a:ext cx="1003475" cy="1153420"/>
      </dsp:txXfrm>
    </dsp:sp>
    <dsp:sp modelId="{386E279D-02CF-4379-BB7A-493A4D8C02CA}">
      <dsp:nvSpPr>
        <dsp:cNvPr id="0" name=""/>
        <dsp:cNvSpPr/>
      </dsp:nvSpPr>
      <dsp:spPr>
        <a:xfrm>
          <a:off x="736643" y="1757898"/>
          <a:ext cx="1809723" cy="1005402"/>
        </a:xfrm>
        <a:prstGeom prst="rect">
          <a:avLst/>
        </a:prstGeom>
        <a:noFill/>
        <a:ln>
          <a:noFill/>
        </a:ln>
        <a:effectLst/>
      </dsp:spPr>
      <dsp:style>
        <a:lnRef idx="0">
          <a:scrgbClr r="0" g="0" b="0"/>
        </a:lnRef>
        <a:fillRef idx="0">
          <a:scrgbClr r="0" g="0" b="0"/>
        </a:fillRef>
        <a:effectRef idx="0">
          <a:scrgbClr r="0" g="0" b="0"/>
        </a:effectRef>
        <a:fontRef idx="minor"/>
      </dsp:style>
    </dsp:sp>
    <dsp:sp modelId="{D7A910CE-0035-4A54-86C5-E58C569F0D5B}">
      <dsp:nvSpPr>
        <dsp:cNvPr id="0" name=""/>
        <dsp:cNvSpPr/>
      </dsp:nvSpPr>
      <dsp:spPr>
        <a:xfrm rot="5400000">
          <a:off x="4072232" y="1531683"/>
          <a:ext cx="1675670" cy="1457833"/>
        </a:xfrm>
        <a:prstGeom prst="hexagon">
          <a:avLst>
            <a:gd name="adj" fmla="val 25000"/>
            <a:gd name="vf" fmla="val 115470"/>
          </a:avLst>
        </a:prstGeom>
        <a:solidFill>
          <a:schemeClr val="accent4">
            <a:hueOff val="11834427"/>
            <a:satOff val="-8406"/>
            <a:lumOff val="-2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r>
            <a:rPr lang="en-PH" sz="3100" kern="1200" dirty="0" smtClean="0"/>
            <a:t>Korea</a:t>
          </a:r>
          <a:endParaRPr lang="en-PH" sz="3100" kern="1200" dirty="0"/>
        </a:p>
      </dsp:txBody>
      <dsp:txXfrm rot="-5400000">
        <a:off x="4408329" y="1683890"/>
        <a:ext cx="1003475" cy="1153420"/>
      </dsp:txXfrm>
    </dsp:sp>
    <dsp:sp modelId="{EE75ABD6-7A5E-4EFE-82F6-5255EBAA7AC0}">
      <dsp:nvSpPr>
        <dsp:cNvPr id="0" name=""/>
        <dsp:cNvSpPr/>
      </dsp:nvSpPr>
      <dsp:spPr>
        <a:xfrm rot="5400000">
          <a:off x="3288019" y="2953992"/>
          <a:ext cx="1675670" cy="1457833"/>
        </a:xfrm>
        <a:prstGeom prst="hexagon">
          <a:avLst>
            <a:gd name="adj" fmla="val 25000"/>
            <a:gd name="vf" fmla="val 115470"/>
          </a:avLst>
        </a:prstGeom>
        <a:solidFill>
          <a:schemeClr val="accent4">
            <a:hueOff val="15779236"/>
            <a:satOff val="-11208"/>
            <a:lumOff val="-36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PH" sz="2000" kern="1200" dirty="0" smtClean="0"/>
            <a:t>Russia</a:t>
          </a:r>
          <a:endParaRPr lang="en-PH" sz="2000" kern="1200" dirty="0"/>
        </a:p>
      </dsp:txBody>
      <dsp:txXfrm rot="-5400000">
        <a:off x="3624116" y="3106199"/>
        <a:ext cx="1003475" cy="1153420"/>
      </dsp:txXfrm>
    </dsp:sp>
    <dsp:sp modelId="{D3E22578-E3F6-4498-80E7-263DBECC28C9}">
      <dsp:nvSpPr>
        <dsp:cNvPr id="0" name=""/>
        <dsp:cNvSpPr/>
      </dsp:nvSpPr>
      <dsp:spPr>
        <a:xfrm>
          <a:off x="4899008" y="3180207"/>
          <a:ext cx="1870048" cy="1005402"/>
        </a:xfrm>
        <a:prstGeom prst="rect">
          <a:avLst/>
        </a:prstGeom>
        <a:noFill/>
        <a:ln>
          <a:noFill/>
        </a:ln>
        <a:effectLst/>
      </dsp:spPr>
      <dsp:style>
        <a:lnRef idx="0">
          <a:scrgbClr r="0" g="0" b="0"/>
        </a:lnRef>
        <a:fillRef idx="0">
          <a:scrgbClr r="0" g="0" b="0"/>
        </a:fillRef>
        <a:effectRef idx="0">
          <a:scrgbClr r="0" g="0" b="0"/>
        </a:effectRef>
        <a:fontRef idx="minor"/>
      </dsp:style>
    </dsp:sp>
    <dsp:sp modelId="{84B2B59B-552E-462C-BBAA-897DFE004738}">
      <dsp:nvSpPr>
        <dsp:cNvPr id="0" name=""/>
        <dsp:cNvSpPr/>
      </dsp:nvSpPr>
      <dsp:spPr>
        <a:xfrm rot="5400000">
          <a:off x="1713559" y="2953992"/>
          <a:ext cx="1675670" cy="1457833"/>
        </a:xfrm>
        <a:prstGeom prst="hexagon">
          <a:avLst>
            <a:gd name="adj" fmla="val 25000"/>
            <a:gd name="vf" fmla="val 115470"/>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PH" sz="2100" kern="1200" dirty="0" smtClean="0"/>
            <a:t>Moldova</a:t>
          </a:r>
          <a:endParaRPr lang="en-PH" sz="2100" kern="1200" dirty="0"/>
        </a:p>
      </dsp:txBody>
      <dsp:txXfrm rot="-5400000">
        <a:off x="2049656" y="3106199"/>
        <a:ext cx="1003475" cy="11534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PH"/>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EB353A-F9EA-4814-822E-9053A83F8D17}" type="datetimeFigureOut">
              <a:rPr lang="en-PH" smtClean="0"/>
              <a:t>23/08/2017</a:t>
            </a:fld>
            <a:endParaRPr lang="en-PH"/>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PH"/>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PH"/>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87D671-7677-4B0F-B935-483C0DAF1FBF}" type="slidenum">
              <a:rPr lang="en-PH" smtClean="0"/>
              <a:t>‹#›</a:t>
            </a:fld>
            <a:endParaRPr lang="en-PH"/>
          </a:p>
        </p:txBody>
      </p:sp>
    </p:spTree>
    <p:extLst>
      <p:ext uri="{BB962C8B-B14F-4D97-AF65-F5344CB8AC3E}">
        <p14:creationId xmlns:p14="http://schemas.microsoft.com/office/powerpoint/2010/main" val="331257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This year is a unique point in time for the Working Group on Public Debt (WGPD) as we </a:t>
            </a:r>
            <a:r>
              <a:rPr lang="en-PH" sz="1200" kern="1200" dirty="0" err="1" smtClean="0">
                <a:solidFill>
                  <a:schemeClr val="tx1"/>
                </a:solidFill>
                <a:effectLst/>
                <a:latin typeface="+mn-lt"/>
                <a:ea typeface="+mn-ea"/>
                <a:cs typeface="+mn-cs"/>
              </a:rPr>
              <a:t>endeavor</a:t>
            </a:r>
            <a:r>
              <a:rPr lang="en-PH" sz="1200" kern="1200" dirty="0" smtClean="0">
                <a:solidFill>
                  <a:schemeClr val="tx1"/>
                </a:solidFill>
                <a:effectLst/>
                <a:latin typeface="+mn-lt"/>
                <a:ea typeface="+mn-ea"/>
                <a:cs typeface="+mn-cs"/>
              </a:rPr>
              <a:t> to perform our mandate under a new leadership, guided by fresh strategies, and inspired by our renewed commitments.</a:t>
            </a:r>
          </a:p>
          <a:p>
            <a:r>
              <a:rPr lang="en-PH" sz="1200" kern="1200" dirty="0" smtClean="0">
                <a:solidFill>
                  <a:schemeClr val="tx1"/>
                </a:solidFill>
                <a:effectLst/>
                <a:latin typeface="+mn-lt"/>
                <a:ea typeface="+mn-ea"/>
                <a:cs typeface="+mn-cs"/>
              </a:rPr>
              <a:t>As it sails forward to new horizons, the WGPD headed by SAI Philippines pledges to level up its sharing of the public debt knowledge and experience through stronger cooperation and support from the KSC.</a:t>
            </a:r>
            <a:endParaRPr lang="en-US" dirty="0"/>
          </a:p>
        </p:txBody>
      </p:sp>
      <p:sp>
        <p:nvSpPr>
          <p:cNvPr id="4" name="Slide Number Placeholder 3"/>
          <p:cNvSpPr>
            <a:spLocks noGrp="1"/>
          </p:cNvSpPr>
          <p:nvPr>
            <p:ph type="sldNum" sz="quarter" idx="10"/>
          </p:nvPr>
        </p:nvSpPr>
        <p:spPr/>
        <p:txBody>
          <a:bodyPr/>
          <a:lstStyle/>
          <a:p>
            <a:fld id="{A787D671-7677-4B0F-B935-483C0DAF1FBF}" type="slidenum">
              <a:rPr lang="en-PH" smtClean="0"/>
              <a:t>1</a:t>
            </a:fld>
            <a:endParaRPr lang="en-PH"/>
          </a:p>
        </p:txBody>
      </p:sp>
    </p:spTree>
    <p:extLst>
      <p:ext uri="{BB962C8B-B14F-4D97-AF65-F5344CB8AC3E}">
        <p14:creationId xmlns:p14="http://schemas.microsoft.com/office/powerpoint/2010/main" val="282835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As we intend to take a lead on the projects and activities of the WG for 2017-2019, three (3) surveys were conducted in July 2017 – (i) call for participation in Project 2.9 of the IFPP SDP 2017 – 2019; (ii) call for participation on WGITA, </a:t>
            </a:r>
            <a:r>
              <a:rPr lang="en-PH" sz="1200" u="sng" kern="1200" dirty="0" smtClean="0">
                <a:solidFill>
                  <a:schemeClr val="tx1"/>
                </a:solidFill>
                <a:effectLst/>
                <a:latin typeface="+mn-lt"/>
                <a:ea typeface="+mn-ea"/>
                <a:cs typeface="+mn-cs"/>
              </a:rPr>
              <a:t>WGAP, </a:t>
            </a:r>
            <a:r>
              <a:rPr lang="en-PH" sz="1200" kern="1200" dirty="0" smtClean="0">
                <a:solidFill>
                  <a:schemeClr val="tx1"/>
                </a:solidFill>
                <a:effectLst/>
                <a:latin typeface="+mn-lt"/>
                <a:ea typeface="+mn-ea"/>
                <a:cs typeface="+mn-cs"/>
              </a:rPr>
              <a:t>and WGADA projects on audits of internal control, privatization, and disaster-related aid; and (iii) call for comments on the Draft Work Plan 2017 – 2019. Another survey that was initiated by SAI Mexico was conducted in June 2016 on updating of public debt experts’ database.</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PH" sz="1200" kern="1200" dirty="0" smtClean="0">
                <a:solidFill>
                  <a:schemeClr val="tx1"/>
                </a:solidFill>
                <a:effectLst/>
                <a:latin typeface="+mn-lt"/>
                <a:ea typeface="+mn-ea"/>
                <a:cs typeface="+mn-cs"/>
              </a:rPr>
              <a:t>Call for comment on the Draft Work Plan 2017-2019 </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We have disseminated the draft work plan to SAI members, for comments and suggestions thru e-mail on 13 July 2017 as shown in slide 7. </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PH" sz="1200" kern="1200" dirty="0" smtClean="0">
                <a:solidFill>
                  <a:schemeClr val="tx1"/>
                </a:solidFill>
                <a:effectLst/>
                <a:latin typeface="+mn-lt"/>
                <a:ea typeface="+mn-ea"/>
                <a:cs typeface="+mn-cs"/>
              </a:rPr>
              <a:t>Call for participation in Project 2.9 of the IFPP SDP 2014-2019</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Following the e-mail communications from the SAI of India as KSC Chair relative to the various projects of the WGPD under the SDP of IFPP 2017-2019</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PH" sz="1200" kern="1200" dirty="0" smtClean="0">
                <a:solidFill>
                  <a:schemeClr val="tx1"/>
                </a:solidFill>
                <a:effectLst/>
                <a:latin typeface="+mn-lt"/>
                <a:ea typeface="+mn-ea"/>
                <a:cs typeface="+mn-cs"/>
              </a:rPr>
              <a:t>The call for participation on WGITA, </a:t>
            </a:r>
            <a:r>
              <a:rPr lang="en-PH" sz="1200" u="sng" kern="1200" dirty="0" smtClean="0">
                <a:solidFill>
                  <a:schemeClr val="tx1"/>
                </a:solidFill>
                <a:effectLst/>
                <a:latin typeface="+mn-lt"/>
                <a:ea typeface="+mn-ea"/>
                <a:cs typeface="+mn-cs"/>
              </a:rPr>
              <a:t>WGAP</a:t>
            </a:r>
            <a:r>
              <a:rPr lang="en-PH" sz="1200" kern="1200" dirty="0" smtClean="0">
                <a:solidFill>
                  <a:schemeClr val="tx1"/>
                </a:solidFill>
                <a:effectLst/>
                <a:latin typeface="+mn-lt"/>
                <a:ea typeface="+mn-ea"/>
                <a:cs typeface="+mn-cs"/>
              </a:rPr>
              <a:t>, and WGADA projects on </a:t>
            </a:r>
            <a:r>
              <a:rPr lang="en-PH" sz="1200" u="sng" kern="1200" dirty="0" smtClean="0">
                <a:solidFill>
                  <a:schemeClr val="tx1"/>
                </a:solidFill>
                <a:effectLst/>
                <a:latin typeface="+mn-lt"/>
                <a:ea typeface="+mn-ea"/>
                <a:cs typeface="+mn-cs"/>
              </a:rPr>
              <a:t>audits of internal control</a:t>
            </a:r>
            <a:r>
              <a:rPr lang="en-PH" sz="1200" kern="1200" dirty="0" smtClean="0">
                <a:solidFill>
                  <a:schemeClr val="tx1"/>
                </a:solidFill>
                <a:effectLst/>
                <a:latin typeface="+mn-lt"/>
                <a:ea typeface="+mn-ea"/>
                <a:cs typeface="+mn-cs"/>
              </a:rPr>
              <a:t>, privatization, and disaster-related aid, respectively</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PH" sz="1200" u="none" kern="1200" dirty="0" smtClean="0">
                <a:solidFill>
                  <a:schemeClr val="accent5"/>
                </a:solidFill>
                <a:effectLst/>
                <a:latin typeface="+mn-lt"/>
                <a:ea typeface="+mn-ea"/>
                <a:cs typeface="+mn-cs"/>
              </a:rPr>
              <a:t>Coordination with FIPP thru KSC on projects under the SDP of IFPP 2017-2019 (2.5 Consolidated and improved guidance on understanding</a:t>
            </a:r>
            <a:r>
              <a:rPr lang="en-PH" sz="1200" u="none" kern="1200" baseline="0" dirty="0" smtClean="0">
                <a:solidFill>
                  <a:schemeClr val="accent5"/>
                </a:solidFill>
                <a:effectLst/>
                <a:latin typeface="+mn-lt"/>
                <a:ea typeface="+mn-ea"/>
                <a:cs typeface="+mn-cs"/>
              </a:rPr>
              <a:t> internal control in an audit</a:t>
            </a:r>
            <a:r>
              <a:rPr lang="en-PH" sz="1200" u="none" kern="1200" dirty="0" smtClean="0">
                <a:solidFill>
                  <a:schemeClr val="accent5"/>
                </a:solidFill>
                <a:effectLst/>
                <a:latin typeface="+mn-lt"/>
                <a:ea typeface="+mn-ea"/>
                <a:cs typeface="+mn-cs"/>
              </a:rPr>
              <a:t>,</a:t>
            </a:r>
            <a:r>
              <a:rPr lang="en-PH" sz="1200" u="none" kern="1200" baseline="0" dirty="0" smtClean="0">
                <a:solidFill>
                  <a:schemeClr val="accent5"/>
                </a:solidFill>
                <a:effectLst/>
                <a:latin typeface="+mn-lt"/>
                <a:ea typeface="+mn-ea"/>
                <a:cs typeface="+mn-cs"/>
              </a:rPr>
              <a:t> 2.7 Consolidating and aligning guidance for audits of Privatization with ISSAI 100, and </a:t>
            </a:r>
            <a:r>
              <a:rPr lang="en-PH" sz="1200" u="none" kern="1200" dirty="0" smtClean="0">
                <a:solidFill>
                  <a:schemeClr val="accent5"/>
                </a:solidFill>
                <a:effectLst/>
                <a:latin typeface="+mn-lt"/>
                <a:ea typeface="+mn-ea"/>
                <a:cs typeface="+mn-cs"/>
              </a:rPr>
              <a:t>2.10</a:t>
            </a:r>
            <a:r>
              <a:rPr lang="en-PH" sz="1200" u="none" kern="1200" baseline="0" dirty="0" smtClean="0">
                <a:solidFill>
                  <a:schemeClr val="accent5"/>
                </a:solidFill>
                <a:effectLst/>
                <a:latin typeface="+mn-lt"/>
                <a:ea typeface="+mn-ea"/>
                <a:cs typeface="+mn-cs"/>
              </a:rPr>
              <a:t> Consolidating and aligning the audit of disaster-related aid with ISSAI 100</a:t>
            </a:r>
            <a:r>
              <a:rPr lang="en-PH" sz="1200" u="none" kern="1200" dirty="0" smtClean="0">
                <a:solidFill>
                  <a:schemeClr val="accent5"/>
                </a:solidFill>
                <a:effectLst/>
                <a:latin typeface="+mn-lt"/>
                <a:ea typeface="+mn-ea"/>
                <a:cs typeface="+mn-cs"/>
              </a:rPr>
              <a:t>).  </a:t>
            </a:r>
            <a:r>
              <a:rPr lang="en-PH" sz="1200" kern="1200" dirty="0" smtClean="0">
                <a:solidFill>
                  <a:schemeClr val="tx1"/>
                </a:solidFill>
                <a:effectLst/>
                <a:latin typeface="+mn-lt"/>
                <a:ea typeface="+mn-ea"/>
                <a:cs typeface="+mn-cs"/>
              </a:rPr>
              <a:t>These were discussed in the teleconference with FIPP representatives on 20 July 2017 on guidance for Projects 2.9 and 2.5.</a:t>
            </a:r>
          </a:p>
          <a:p>
            <a:endParaRPr lang="en-PH" sz="1200" kern="1200" dirty="0" smtClean="0">
              <a:solidFill>
                <a:schemeClr val="tx1"/>
              </a:solidFill>
              <a:effectLst/>
              <a:latin typeface="+mn-lt"/>
              <a:ea typeface="+mn-ea"/>
              <a:cs typeface="+mn-cs"/>
            </a:endParaRPr>
          </a:p>
          <a:p>
            <a:pPr marL="171450" indent="-171450">
              <a:buFont typeface="Arial" pitchFamily="34" charset="0"/>
              <a:buChar char="•"/>
            </a:pPr>
            <a:r>
              <a:rPr lang="en-PH" sz="1200" kern="1200" dirty="0" smtClean="0">
                <a:solidFill>
                  <a:schemeClr val="tx1"/>
                </a:solidFill>
                <a:effectLst/>
                <a:latin typeface="+mn-lt"/>
                <a:ea typeface="+mn-ea"/>
                <a:cs typeface="+mn-cs"/>
              </a:rPr>
              <a:t>Updating of data of experts in public debt auditing</a:t>
            </a:r>
          </a:p>
          <a:p>
            <a:pPr marL="171450" indent="-171450">
              <a:buFont typeface="Arial" pitchFamily="34" charset="0"/>
              <a:buChar char="•"/>
            </a:pPr>
            <a:endParaRPr lang="en-US" sz="1200" kern="1200" dirty="0" smtClean="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A787D671-7677-4B0F-B935-483C0DAF1FBF}" type="slidenum">
              <a:rPr lang="en-PH" smtClean="0"/>
              <a:t>10</a:t>
            </a:fld>
            <a:endParaRPr lang="en-PH"/>
          </a:p>
        </p:txBody>
      </p:sp>
    </p:spTree>
    <p:extLst>
      <p:ext uri="{BB962C8B-B14F-4D97-AF65-F5344CB8AC3E}">
        <p14:creationId xmlns:p14="http://schemas.microsoft.com/office/powerpoint/2010/main" val="46267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SAI members with acknowledgement receipt on </a:t>
            </a:r>
            <a:r>
              <a:rPr lang="en-US" sz="1200" kern="1200" dirty="0" smtClean="0">
                <a:solidFill>
                  <a:schemeClr val="tx1"/>
                </a:solidFill>
                <a:effectLst/>
                <a:latin typeface="+mn-lt"/>
                <a:ea typeface="+mn-ea"/>
                <a:cs typeface="+mn-cs"/>
              </a:rPr>
              <a:t>survey re- Project Task Team for project 2.9</a:t>
            </a:r>
            <a:r>
              <a:rPr lang="en-US" dirty="0" smtClean="0"/>
              <a:t>, to wit:</a:t>
            </a:r>
          </a:p>
          <a:p>
            <a:pPr marL="228600" indent="-228600">
              <a:buAutoNum type="arabicParenR"/>
            </a:pPr>
            <a:r>
              <a:rPr lang="en-US" baseline="0" dirty="0" smtClean="0"/>
              <a:t>Austria; 2) Brazil; 3) Chile; 4) China; 5) Fiji; 6) Finland; 7) India; 8) Korea; 9) Lithuania; 10) Portugal; 11) Russia; 12) Ukraine; and 13) USA</a:t>
            </a:r>
          </a:p>
          <a:p>
            <a:pPr marL="228600" indent="-228600">
              <a:buAutoNum type="arabicParenR"/>
            </a:pPr>
            <a:endParaRPr lang="en-US" baseline="0" dirty="0" smtClean="0"/>
          </a:p>
          <a:p>
            <a:pPr marL="0" indent="0">
              <a:buNone/>
            </a:pPr>
            <a:r>
              <a:rPr lang="en-US" baseline="0" dirty="0" smtClean="0"/>
              <a:t>From among the 13 SAI members above, 4 SAIs did not respond with their duly accomplished survey forms and/or would not be able to participate on the said project, to wit:</a:t>
            </a:r>
          </a:p>
          <a:p>
            <a:pPr marL="0" indent="0">
              <a:buNone/>
            </a:pPr>
            <a:r>
              <a:rPr lang="en-US" baseline="0" dirty="0" smtClean="0"/>
              <a:t>1) Finland; 2) Korea; 3) Lithuania; and 4) Russia</a:t>
            </a:r>
            <a:endParaRPr lang="en-US" dirty="0" smtClean="0"/>
          </a:p>
        </p:txBody>
      </p:sp>
      <p:sp>
        <p:nvSpPr>
          <p:cNvPr id="4" name="Slide Number Placeholder 3"/>
          <p:cNvSpPr>
            <a:spLocks noGrp="1"/>
          </p:cNvSpPr>
          <p:nvPr>
            <p:ph type="sldNum" sz="quarter" idx="10"/>
          </p:nvPr>
        </p:nvSpPr>
        <p:spPr/>
        <p:txBody>
          <a:bodyPr/>
          <a:lstStyle/>
          <a:p>
            <a:fld id="{A787D671-7677-4B0F-B935-483C0DAF1FBF}" type="slidenum">
              <a:rPr lang="en-PH" smtClean="0"/>
              <a:t>11</a:t>
            </a:fld>
            <a:endParaRPr lang="en-PH"/>
          </a:p>
        </p:txBody>
      </p:sp>
    </p:spTree>
    <p:extLst>
      <p:ext uri="{BB962C8B-B14F-4D97-AF65-F5344CB8AC3E}">
        <p14:creationId xmlns:p14="http://schemas.microsoft.com/office/powerpoint/2010/main" val="1717206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SAI members with acknowledgement receipt on e-mail re-</a:t>
            </a:r>
            <a:r>
              <a:rPr lang="en-US" baseline="0" dirty="0" smtClean="0"/>
              <a:t> call for comment on the draft work plan</a:t>
            </a:r>
            <a:r>
              <a:rPr lang="en-US" dirty="0" smtClean="0"/>
              <a:t>, to wit:</a:t>
            </a:r>
          </a:p>
          <a:p>
            <a:pPr marL="228600" indent="-228600">
              <a:buAutoNum type="arabicParenR"/>
            </a:pPr>
            <a:r>
              <a:rPr lang="en-US" baseline="0" dirty="0" smtClean="0"/>
              <a:t>Argentina; 2) Austria; 3) China; 4) Fiji; 5) Finland; 6) Georgia; 7) Korea; 8) Lithuania; 9) Ukraine; and 10) USA</a:t>
            </a:r>
          </a:p>
          <a:p>
            <a:pPr marL="228600" indent="-228600">
              <a:buAutoNum type="arabicParenR"/>
            </a:pPr>
            <a:endParaRPr lang="en-US" baseline="0" dirty="0" smtClean="0"/>
          </a:p>
          <a:p>
            <a:pPr marL="0" indent="0">
              <a:buNone/>
            </a:pPr>
            <a:r>
              <a:rPr lang="en-US" baseline="0" dirty="0" smtClean="0"/>
              <a:t>From among the 10 SAI members above, 5 SAIs confirmed no comment on the draft work plan, to wit:</a:t>
            </a:r>
          </a:p>
          <a:p>
            <a:pPr marL="0" indent="0">
              <a:buNone/>
            </a:pPr>
            <a:r>
              <a:rPr lang="en-US" baseline="0" dirty="0" smtClean="0"/>
              <a:t>1) Austria; 2) Finland; 3) Korea; 4) Lithuania; and 5) Ukraine</a:t>
            </a:r>
            <a:endParaRPr lang="en-US" dirty="0" smtClean="0"/>
          </a:p>
          <a:p>
            <a:endParaRPr lang="en-US" dirty="0"/>
          </a:p>
        </p:txBody>
      </p:sp>
      <p:sp>
        <p:nvSpPr>
          <p:cNvPr id="4" name="Slide Number Placeholder 3"/>
          <p:cNvSpPr>
            <a:spLocks noGrp="1"/>
          </p:cNvSpPr>
          <p:nvPr>
            <p:ph type="sldNum" sz="quarter" idx="10"/>
          </p:nvPr>
        </p:nvSpPr>
        <p:spPr/>
        <p:txBody>
          <a:bodyPr/>
          <a:lstStyle/>
          <a:p>
            <a:fld id="{A787D671-7677-4B0F-B935-483C0DAF1FBF}" type="slidenum">
              <a:rPr lang="en-PH" smtClean="0"/>
              <a:t>12</a:t>
            </a:fld>
            <a:endParaRPr lang="en-PH"/>
          </a:p>
        </p:txBody>
      </p:sp>
    </p:spTree>
    <p:extLst>
      <p:ext uri="{BB962C8B-B14F-4D97-AF65-F5344CB8AC3E}">
        <p14:creationId xmlns:p14="http://schemas.microsoft.com/office/powerpoint/2010/main" val="412528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SAI members with acknowledgement receipt on e-mail re-</a:t>
            </a:r>
            <a:r>
              <a:rPr lang="en-US" baseline="0" dirty="0" smtClean="0"/>
              <a:t> call for participation on WGAP, WGITA and WGADA projects on audits of internal control, privatization, and disaster-aid, respectively</a:t>
            </a:r>
            <a:r>
              <a:rPr lang="en-US" dirty="0" smtClean="0"/>
              <a:t>, to wit:</a:t>
            </a:r>
          </a:p>
          <a:p>
            <a:pPr marL="228600" indent="-228600">
              <a:buAutoNum type="arabicParenR"/>
            </a:pPr>
            <a:r>
              <a:rPr lang="en-US" baseline="0" dirty="0" smtClean="0"/>
              <a:t>Austria; 2) Fiji; 3) Finland; 4) Korea; 5) Romania; 6) Ukraine; and 7) USA</a:t>
            </a:r>
          </a:p>
          <a:p>
            <a:pPr marL="228600" indent="-228600">
              <a:buAutoNum type="arabicParenR"/>
            </a:pPr>
            <a:endParaRPr lang="en-US" baseline="0" dirty="0" smtClean="0"/>
          </a:p>
          <a:p>
            <a:pPr marL="0" indent="0">
              <a:buNone/>
            </a:pPr>
            <a:r>
              <a:rPr lang="en-US" baseline="0" dirty="0" smtClean="0"/>
              <a:t>From among the 7 SAI members above, 3 SAIs did not signify their interest to participate and/or would not be able to participate on any other SDP above-stated projects, to wit:</a:t>
            </a:r>
          </a:p>
          <a:p>
            <a:pPr marL="0" indent="0">
              <a:buNone/>
            </a:pPr>
            <a:r>
              <a:rPr lang="en-US" baseline="0" dirty="0" smtClean="0"/>
              <a:t>1) Austria; 2) Finland; and 3) Korea</a:t>
            </a:r>
            <a:endParaRPr lang="en-US" dirty="0" smtClean="0"/>
          </a:p>
          <a:p>
            <a:endParaRPr lang="en-US" dirty="0"/>
          </a:p>
        </p:txBody>
      </p:sp>
      <p:sp>
        <p:nvSpPr>
          <p:cNvPr id="4" name="Slide Number Placeholder 3"/>
          <p:cNvSpPr>
            <a:spLocks noGrp="1"/>
          </p:cNvSpPr>
          <p:nvPr>
            <p:ph type="sldNum" sz="quarter" idx="10"/>
          </p:nvPr>
        </p:nvSpPr>
        <p:spPr/>
        <p:txBody>
          <a:bodyPr/>
          <a:lstStyle/>
          <a:p>
            <a:fld id="{A787D671-7677-4B0F-B935-483C0DAF1FBF}" type="slidenum">
              <a:rPr lang="en-PH" smtClean="0"/>
              <a:t>13</a:t>
            </a:fld>
            <a:endParaRPr lang="en-PH"/>
          </a:p>
        </p:txBody>
      </p:sp>
    </p:spTree>
    <p:extLst>
      <p:ext uri="{BB962C8B-B14F-4D97-AF65-F5344CB8AC3E}">
        <p14:creationId xmlns:p14="http://schemas.microsoft.com/office/powerpoint/2010/main" val="1985251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a:t>
            </a:r>
            <a:r>
              <a:rPr lang="en-US" baseline="0" dirty="0" smtClean="0"/>
              <a:t> August 2017, five SAIs (Bulgaria, Fiji, Moldova, Korea, and Russia had updated their list of experts in public debt auditing.</a:t>
            </a:r>
            <a:endParaRPr lang="en-US" dirty="0"/>
          </a:p>
        </p:txBody>
      </p:sp>
      <p:sp>
        <p:nvSpPr>
          <p:cNvPr id="4" name="Slide Number Placeholder 3"/>
          <p:cNvSpPr>
            <a:spLocks noGrp="1"/>
          </p:cNvSpPr>
          <p:nvPr>
            <p:ph type="sldNum" sz="quarter" idx="10"/>
          </p:nvPr>
        </p:nvSpPr>
        <p:spPr/>
        <p:txBody>
          <a:bodyPr/>
          <a:lstStyle/>
          <a:p>
            <a:fld id="{A787D671-7677-4B0F-B935-483C0DAF1FBF}" type="slidenum">
              <a:rPr lang="en-PH" smtClean="0"/>
              <a:t>14</a:t>
            </a:fld>
            <a:endParaRPr lang="en-PH"/>
          </a:p>
        </p:txBody>
      </p:sp>
    </p:spTree>
    <p:extLst>
      <p:ext uri="{BB962C8B-B14F-4D97-AF65-F5344CB8AC3E}">
        <p14:creationId xmlns:p14="http://schemas.microsoft.com/office/powerpoint/2010/main" val="396780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kern="1200" dirty="0" smtClean="0">
                <a:solidFill>
                  <a:schemeClr val="tx1"/>
                </a:solidFill>
                <a:effectLst/>
                <a:latin typeface="+mn-lt"/>
                <a:ea typeface="+mn-ea"/>
                <a:cs typeface="+mn-cs"/>
              </a:rPr>
              <a:t>Slide 15.</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To conform with the requirements of the KSC, we report the following actions and status to implement the strategies and initiatives that have been initially identified as part of the WGPD Contribution to the implementation of the strategic objectives and cross cutting priorities. Please note that due to the prevailing circumstances on the WGPD Chairmanship for 2017 – 2019 that affected the activities of the WGPD, these strategies and activities as well as the projects previously presented, will have to be discussed to the WGPD members at its annual meeting scheduled on September 27 – 29, 2017. </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The WGPD will strive to contribute to the implementation and eventual success of the KSC strategic objectives and/or priorities that are aligned with the Strategic Plan 2017 – 2022 of the INTOSAI. (Read the slides 16 to 19)</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87D671-7677-4B0F-B935-483C0DAF1FBF}" type="slidenum">
              <a:rPr lang="en-PH" smtClean="0"/>
              <a:t>15</a:t>
            </a:fld>
            <a:endParaRPr lang="en-PH"/>
          </a:p>
        </p:txBody>
      </p:sp>
    </p:spTree>
    <p:extLst>
      <p:ext uri="{BB962C8B-B14F-4D97-AF65-F5344CB8AC3E}">
        <p14:creationId xmlns:p14="http://schemas.microsoft.com/office/powerpoint/2010/main" val="1611566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Main Point - Reporting Dashboard : WGPD Contribution to the implementation of the strategic objectives and cross cutting priorities </a:t>
            </a:r>
          </a:p>
          <a:p>
            <a:endParaRPr lang="en-PH" dirty="0" smtClean="0"/>
          </a:p>
          <a:p>
            <a:r>
              <a:rPr lang="en-PH" dirty="0" smtClean="0"/>
              <a:t>The Reporting Dashboard will be prepared based on the matrix of comparison between the INTOSAI SP 2017-2022; KSC WP 2017-2019; WGPD SP 2007-2016; This will then be the basis for the drafting of the WGPD SP 2017-2022, which shall be sent to SAIs</a:t>
            </a:r>
            <a:r>
              <a:rPr lang="en-PH" baseline="0" dirty="0" smtClean="0"/>
              <a:t> of </a:t>
            </a:r>
            <a:r>
              <a:rPr lang="en-PH" dirty="0" smtClean="0"/>
              <a:t>Russia, US GAO and Moldova for comment.</a:t>
            </a:r>
            <a:endParaRPr lang="en-PH" dirty="0"/>
          </a:p>
        </p:txBody>
      </p:sp>
      <p:sp>
        <p:nvSpPr>
          <p:cNvPr id="4" name="Slide Number Placeholder 3"/>
          <p:cNvSpPr>
            <a:spLocks noGrp="1"/>
          </p:cNvSpPr>
          <p:nvPr>
            <p:ph type="sldNum" sz="quarter" idx="10"/>
          </p:nvPr>
        </p:nvSpPr>
        <p:spPr/>
        <p:txBody>
          <a:bodyPr/>
          <a:lstStyle/>
          <a:p>
            <a:fld id="{A787D671-7677-4B0F-B935-483C0DAF1FBF}" type="slidenum">
              <a:rPr lang="en-PH" smtClean="0"/>
              <a:t>16</a:t>
            </a:fld>
            <a:endParaRPr lang="en-PH"/>
          </a:p>
        </p:txBody>
      </p:sp>
    </p:spTree>
    <p:extLst>
      <p:ext uri="{BB962C8B-B14F-4D97-AF65-F5344CB8AC3E}">
        <p14:creationId xmlns:p14="http://schemas.microsoft.com/office/powerpoint/2010/main" val="1392472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Main Point - Reporting Dashboard : WGPD Contribution to the implementation of the strategic objectives and cross cutting priorities </a:t>
            </a:r>
          </a:p>
          <a:p>
            <a:endParaRPr lang="en-PH" dirty="0" smtClean="0"/>
          </a:p>
          <a:p>
            <a:r>
              <a:rPr lang="en-PH" dirty="0" smtClean="0"/>
              <a:t>The Reporting Dashboard will be prepared based on the matrix of comparison between the INTOSAI SP 2017-2022; KSC WP 2017-2019; WGPD SP 2007-2016; This will then be the basis for the drafting of the WGPD SP 2017-2022, which shall be sent to SAIs</a:t>
            </a:r>
            <a:r>
              <a:rPr lang="en-PH" baseline="0" dirty="0" smtClean="0"/>
              <a:t> of </a:t>
            </a:r>
            <a:r>
              <a:rPr lang="en-PH" dirty="0" smtClean="0"/>
              <a:t> Russia, US GAO and Moldova for comment.</a:t>
            </a:r>
            <a:endParaRPr lang="en-PH" dirty="0"/>
          </a:p>
        </p:txBody>
      </p:sp>
      <p:sp>
        <p:nvSpPr>
          <p:cNvPr id="4" name="Slide Number Placeholder 3"/>
          <p:cNvSpPr>
            <a:spLocks noGrp="1"/>
          </p:cNvSpPr>
          <p:nvPr>
            <p:ph type="sldNum" sz="quarter" idx="10"/>
          </p:nvPr>
        </p:nvSpPr>
        <p:spPr/>
        <p:txBody>
          <a:bodyPr/>
          <a:lstStyle/>
          <a:p>
            <a:fld id="{A787D671-7677-4B0F-B935-483C0DAF1FBF}" type="slidenum">
              <a:rPr lang="en-PH" smtClean="0"/>
              <a:t>17</a:t>
            </a:fld>
            <a:endParaRPr lang="en-PH"/>
          </a:p>
        </p:txBody>
      </p:sp>
    </p:spTree>
    <p:extLst>
      <p:ext uri="{BB962C8B-B14F-4D97-AF65-F5344CB8AC3E}">
        <p14:creationId xmlns:p14="http://schemas.microsoft.com/office/powerpoint/2010/main" val="1392472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Main Point - Reporting Dashboard : WGPD Contribution to the implementation of the strategic objectives and cross cutting priorities </a:t>
            </a:r>
          </a:p>
          <a:p>
            <a:endParaRPr lang="en-PH" dirty="0" smtClean="0"/>
          </a:p>
          <a:p>
            <a:r>
              <a:rPr lang="en-PH" dirty="0" smtClean="0"/>
              <a:t>The Reporting Dashboard will be prepared based on the matrix of comparison between the INTOSAI SP 2017-2022; KSC WP 2017-2019; WGPD SP 2007-2016; This will then be the basis for the drafting of the WGPD SP 2017-2022, which shall be sent to SAIs</a:t>
            </a:r>
            <a:r>
              <a:rPr lang="en-PH" baseline="0" dirty="0" smtClean="0"/>
              <a:t> of </a:t>
            </a:r>
            <a:r>
              <a:rPr lang="en-PH" dirty="0" smtClean="0"/>
              <a:t>Russia, US GAO and Moldova for comment.</a:t>
            </a:r>
            <a:endParaRPr lang="en-PH" dirty="0"/>
          </a:p>
        </p:txBody>
      </p:sp>
      <p:sp>
        <p:nvSpPr>
          <p:cNvPr id="4" name="Slide Number Placeholder 3"/>
          <p:cNvSpPr>
            <a:spLocks noGrp="1"/>
          </p:cNvSpPr>
          <p:nvPr>
            <p:ph type="sldNum" sz="quarter" idx="10"/>
          </p:nvPr>
        </p:nvSpPr>
        <p:spPr/>
        <p:txBody>
          <a:bodyPr/>
          <a:lstStyle/>
          <a:p>
            <a:fld id="{A787D671-7677-4B0F-B935-483C0DAF1FBF}" type="slidenum">
              <a:rPr lang="en-PH" smtClean="0"/>
              <a:t>18</a:t>
            </a:fld>
            <a:endParaRPr lang="en-PH"/>
          </a:p>
        </p:txBody>
      </p:sp>
    </p:spTree>
    <p:extLst>
      <p:ext uri="{BB962C8B-B14F-4D97-AF65-F5344CB8AC3E}">
        <p14:creationId xmlns:p14="http://schemas.microsoft.com/office/powerpoint/2010/main" val="1392472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Main Point - Reporting Dashboard : WGPD Contribution to the implementation of the strategic objectives and cross cutting priorities </a:t>
            </a:r>
          </a:p>
          <a:p>
            <a:endParaRPr lang="en-PH" dirty="0" smtClean="0"/>
          </a:p>
          <a:p>
            <a:r>
              <a:rPr lang="en-PH" dirty="0" smtClean="0"/>
              <a:t>The Reporting Dashboard will be prepared based on the matrix of comparison between the INTOSAI SP 2017-2022; KSC WP 2017-2019; WGPD SP 2007-2016; This will then be the basis for the drafting of the WGPD SP 2017-2022, which shall be sent to SAIs</a:t>
            </a:r>
            <a:r>
              <a:rPr lang="en-PH" baseline="0" dirty="0" smtClean="0"/>
              <a:t> of </a:t>
            </a:r>
            <a:r>
              <a:rPr lang="en-PH" dirty="0" smtClean="0"/>
              <a:t>Russia, US GAO and Moldova for comment.</a:t>
            </a:r>
            <a:endParaRPr lang="en-PH" dirty="0"/>
          </a:p>
        </p:txBody>
      </p:sp>
      <p:sp>
        <p:nvSpPr>
          <p:cNvPr id="4" name="Slide Number Placeholder 3"/>
          <p:cNvSpPr>
            <a:spLocks noGrp="1"/>
          </p:cNvSpPr>
          <p:nvPr>
            <p:ph type="sldNum" sz="quarter" idx="10"/>
          </p:nvPr>
        </p:nvSpPr>
        <p:spPr/>
        <p:txBody>
          <a:bodyPr/>
          <a:lstStyle/>
          <a:p>
            <a:fld id="{A787D671-7677-4B0F-B935-483C0DAF1FBF}" type="slidenum">
              <a:rPr lang="en-PH" smtClean="0"/>
              <a:t>19</a:t>
            </a:fld>
            <a:endParaRPr lang="en-PH"/>
          </a:p>
        </p:txBody>
      </p:sp>
    </p:spTree>
    <p:extLst>
      <p:ext uri="{BB962C8B-B14F-4D97-AF65-F5344CB8AC3E}">
        <p14:creationId xmlns:p14="http://schemas.microsoft.com/office/powerpoint/2010/main" val="164949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the call for Chairmanship of the WGPD in December 2015 – February 2016, the Working Group members approved the SAI of Argentina’s application to take over the Chairmanship from 2017 onwards following a call for candidates in 2015.  Weeks before the XXII INCOSAI, the SAI of Mexico received a communication from SAI of Argentina declining its nomination due to institutional changes. </a:t>
            </a:r>
            <a:endParaRPr lang="en-PH"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87D671-7677-4B0F-B935-483C0DAF1FBF}" type="slidenum">
              <a:rPr lang="en-PH" smtClean="0"/>
              <a:t>2</a:t>
            </a:fld>
            <a:endParaRPr lang="en-PH"/>
          </a:p>
        </p:txBody>
      </p:sp>
    </p:spTree>
    <p:extLst>
      <p:ext uri="{BB962C8B-B14F-4D97-AF65-F5344CB8AC3E}">
        <p14:creationId xmlns:p14="http://schemas.microsoft.com/office/powerpoint/2010/main" val="3719777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A787D671-7677-4B0F-B935-483C0DAF1FBF}" type="slidenum">
              <a:rPr lang="en-PH" smtClean="0"/>
              <a:t>20</a:t>
            </a:fld>
            <a:endParaRPr lang="en-PH"/>
          </a:p>
        </p:txBody>
      </p:sp>
    </p:spTree>
    <p:extLst>
      <p:ext uri="{BB962C8B-B14F-4D97-AF65-F5344CB8AC3E}">
        <p14:creationId xmlns:p14="http://schemas.microsoft.com/office/powerpoint/2010/main" val="110218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It was in </a:t>
            </a:r>
            <a:r>
              <a:rPr lang="en-PH" sz="1200" u="sng" kern="1200" dirty="0" smtClean="0">
                <a:solidFill>
                  <a:schemeClr val="tx1"/>
                </a:solidFill>
                <a:effectLst/>
                <a:latin typeface="+mn-lt"/>
                <a:ea typeface="+mn-ea"/>
                <a:cs typeface="+mn-cs"/>
              </a:rPr>
              <a:t>December 19, 2016</a:t>
            </a:r>
            <a:r>
              <a:rPr lang="en-PH" sz="1200" b="1" u="sng" kern="1200" dirty="0" smtClean="0">
                <a:solidFill>
                  <a:schemeClr val="tx1"/>
                </a:solidFill>
                <a:effectLst/>
                <a:latin typeface="+mn-lt"/>
                <a:ea typeface="+mn-ea"/>
                <a:cs typeface="+mn-cs"/>
              </a:rPr>
              <a:t> </a:t>
            </a:r>
            <a:r>
              <a:rPr lang="en-PH" sz="1200" kern="1200" dirty="0" smtClean="0">
                <a:solidFill>
                  <a:schemeClr val="tx1"/>
                </a:solidFill>
                <a:effectLst/>
                <a:latin typeface="+mn-lt"/>
                <a:ea typeface="+mn-ea"/>
                <a:cs typeface="+mn-cs"/>
              </a:rPr>
              <a:t>that SAI Philippines expressed its interest to spearhead the WGPD to which SAI Mexico willingly responded their support through</a:t>
            </a:r>
            <a:r>
              <a:rPr lang="en-PH" sz="1200" kern="1200" baseline="0" dirty="0" smtClean="0">
                <a:solidFill>
                  <a:schemeClr val="tx1"/>
                </a:solidFill>
                <a:effectLst/>
                <a:latin typeface="+mn-lt"/>
                <a:ea typeface="+mn-ea"/>
                <a:cs typeface="+mn-cs"/>
              </a:rPr>
              <a:t> a smooth transition process</a:t>
            </a:r>
            <a:r>
              <a:rPr lang="en-PH"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787D671-7677-4B0F-B935-483C0DAF1FBF}" type="slidenum">
              <a:rPr lang="en-PH" smtClean="0"/>
              <a:t>3</a:t>
            </a:fld>
            <a:endParaRPr lang="en-PH"/>
          </a:p>
        </p:txBody>
      </p:sp>
    </p:spTree>
    <p:extLst>
      <p:ext uri="{BB962C8B-B14F-4D97-AF65-F5344CB8AC3E}">
        <p14:creationId xmlns:p14="http://schemas.microsoft.com/office/powerpoint/2010/main" val="419972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From then on, both SAIs engaged in cooperative means of exchange as part of the transition process – Videoconferences were held on 14 February 2017, 13 March 2017, 27 April 2017, 15 June 2017, and 19 June 2017.</a:t>
            </a:r>
            <a:endParaRPr lang="en-PH" dirty="0"/>
          </a:p>
        </p:txBody>
      </p:sp>
      <p:sp>
        <p:nvSpPr>
          <p:cNvPr id="4" name="Slide Number Placeholder 3"/>
          <p:cNvSpPr>
            <a:spLocks noGrp="1"/>
          </p:cNvSpPr>
          <p:nvPr>
            <p:ph type="sldNum" sz="quarter" idx="10"/>
          </p:nvPr>
        </p:nvSpPr>
        <p:spPr/>
        <p:txBody>
          <a:bodyPr/>
          <a:lstStyle/>
          <a:p>
            <a:fld id="{A787D671-7677-4B0F-B935-483C0DAF1FBF}" type="slidenum">
              <a:rPr lang="en-PH" smtClean="0"/>
              <a:t>4</a:t>
            </a:fld>
            <a:endParaRPr lang="en-PH"/>
          </a:p>
        </p:txBody>
      </p:sp>
    </p:spTree>
    <p:extLst>
      <p:ext uri="{BB962C8B-B14F-4D97-AF65-F5344CB8AC3E}">
        <p14:creationId xmlns:p14="http://schemas.microsoft.com/office/powerpoint/2010/main" val="346358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Turn-over of documents from SAI Mexico to SAI Philippines happened at the onset of the transition process which started in February  2016 to August 2017.  These</a:t>
            </a:r>
            <a:r>
              <a:rPr lang="en-PH" sz="1200" kern="1200" baseline="0" dirty="0" smtClean="0">
                <a:solidFill>
                  <a:schemeClr val="tx1"/>
                </a:solidFill>
                <a:effectLst/>
                <a:latin typeface="+mn-lt"/>
                <a:ea typeface="+mn-ea"/>
                <a:cs typeface="+mn-cs"/>
              </a:rPr>
              <a:t> documents became the focal point of the discussion in those five videoconferences as both SAIs did a walkthrough of WGPD documents to ensure that the transition process is in order.</a:t>
            </a:r>
            <a:endParaRPr lang="en-PH" dirty="0"/>
          </a:p>
        </p:txBody>
      </p:sp>
      <p:sp>
        <p:nvSpPr>
          <p:cNvPr id="4" name="Slide Number Placeholder 3"/>
          <p:cNvSpPr>
            <a:spLocks noGrp="1"/>
          </p:cNvSpPr>
          <p:nvPr>
            <p:ph type="sldNum" sz="quarter" idx="10"/>
          </p:nvPr>
        </p:nvSpPr>
        <p:spPr/>
        <p:txBody>
          <a:bodyPr/>
          <a:lstStyle/>
          <a:p>
            <a:fld id="{A787D671-7677-4B0F-B935-483C0DAF1FBF}" type="slidenum">
              <a:rPr lang="en-PH" smtClean="0"/>
              <a:t>5</a:t>
            </a:fld>
            <a:endParaRPr lang="en-PH"/>
          </a:p>
        </p:txBody>
      </p:sp>
    </p:spTree>
    <p:extLst>
      <p:ext uri="{BB962C8B-B14F-4D97-AF65-F5344CB8AC3E}">
        <p14:creationId xmlns:p14="http://schemas.microsoft.com/office/powerpoint/2010/main" val="226793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The cooperation between the two SAIs reaped a number of results such as:</a:t>
            </a:r>
            <a:endParaRPr lang="en-US" sz="1200" kern="1200" dirty="0" smtClean="0">
              <a:solidFill>
                <a:schemeClr val="tx1"/>
              </a:solidFill>
              <a:effectLst/>
              <a:latin typeface="+mn-lt"/>
              <a:ea typeface="+mn-ea"/>
              <a:cs typeface="+mn-cs"/>
            </a:endParaRPr>
          </a:p>
          <a:p>
            <a:pPr marL="171450" indent="-171450">
              <a:buFontTx/>
              <a:buChar char="-"/>
            </a:pPr>
            <a:r>
              <a:rPr lang="en-PH" sz="1200" kern="1200" dirty="0" smtClean="0">
                <a:solidFill>
                  <a:schemeClr val="tx1"/>
                </a:solidFill>
                <a:effectLst/>
                <a:latin typeface="+mn-lt"/>
                <a:ea typeface="+mn-ea"/>
                <a:cs typeface="+mn-cs"/>
              </a:rPr>
              <a:t>  Drafting of the Guidance Materials to Revise the Working Group’s Strategic Plan. This document was exposed to all Task  </a:t>
            </a:r>
          </a:p>
          <a:p>
            <a:pPr marL="0" indent="0">
              <a:buFontTx/>
              <a:buNone/>
            </a:pPr>
            <a:r>
              <a:rPr lang="en-PH" sz="1200" kern="1200" dirty="0" smtClean="0">
                <a:solidFill>
                  <a:schemeClr val="tx1"/>
                </a:solidFill>
                <a:effectLst/>
                <a:latin typeface="+mn-lt"/>
                <a:ea typeface="+mn-ea"/>
                <a:cs typeface="+mn-cs"/>
              </a:rPr>
              <a:t>     Team members (SAIs of Russia, Moldova, US GAO), IDI as stakeholder, and Mexico as task team collaborator</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   Draft work plan 2017 – 2019</a:t>
            </a:r>
          </a:p>
          <a:p>
            <a:r>
              <a:rPr lang="en-US" sz="1200" kern="1200" dirty="0" smtClean="0">
                <a:solidFill>
                  <a:schemeClr val="tx1"/>
                </a:solidFill>
                <a:effectLst/>
                <a:latin typeface="+mn-lt"/>
                <a:ea typeface="+mn-ea"/>
                <a:cs typeface="+mn-cs"/>
              </a:rPr>
              <a:t>With the generous help and support from Mexico, we, the WGPD, is ready to take on its projects and activities. (show Slide 7)</a:t>
            </a:r>
            <a:endParaRPr lang="en-PH" dirty="0"/>
          </a:p>
        </p:txBody>
      </p:sp>
      <p:sp>
        <p:nvSpPr>
          <p:cNvPr id="4" name="Slide Number Placeholder 3"/>
          <p:cNvSpPr>
            <a:spLocks noGrp="1"/>
          </p:cNvSpPr>
          <p:nvPr>
            <p:ph type="sldNum" sz="quarter" idx="10"/>
          </p:nvPr>
        </p:nvSpPr>
        <p:spPr/>
        <p:txBody>
          <a:bodyPr/>
          <a:lstStyle/>
          <a:p>
            <a:fld id="{A787D671-7677-4B0F-B935-483C0DAF1FBF}" type="slidenum">
              <a:rPr lang="en-PH" smtClean="0"/>
              <a:t>6</a:t>
            </a:fld>
            <a:endParaRPr lang="en-PH"/>
          </a:p>
        </p:txBody>
      </p:sp>
    </p:spTree>
    <p:extLst>
      <p:ext uri="{BB962C8B-B14F-4D97-AF65-F5344CB8AC3E}">
        <p14:creationId xmlns:p14="http://schemas.microsoft.com/office/powerpoint/2010/main" val="200182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Status of Projects and Activities</a:t>
            </a:r>
          </a:p>
          <a:p>
            <a:pPr marL="232943" indent="-232943">
              <a:buAutoNum type="alphaLcPeriod"/>
            </a:pPr>
            <a:r>
              <a:rPr lang="en-PH" dirty="0" smtClean="0"/>
              <a:t>SAI </a:t>
            </a:r>
            <a:r>
              <a:rPr lang="en-PH" dirty="0" err="1" smtClean="0"/>
              <a:t>Phils</a:t>
            </a:r>
            <a:r>
              <a:rPr lang="en-PH" dirty="0" smtClean="0"/>
              <a:t> and Mexico with guidance from KSC drafted jointly the WGPD </a:t>
            </a:r>
            <a:r>
              <a:rPr lang="en-PH" dirty="0" err="1" smtClean="0"/>
              <a:t>Workplan</a:t>
            </a:r>
            <a:r>
              <a:rPr lang="en-PH" dirty="0" smtClean="0"/>
              <a:t> 2017-2019, which initially covered the activities indicated in the minutes of the 2016 WGPD meeting in Nanjing, China.  The draft WP was revised in consideration of the following:  (i) Project 2.9 on harmonization of existing ISSAIs on public debt as indicated in the SDP IFPP 2017-2019; (ii) development of the WGPD Strategic Plan 2017-2019.</a:t>
            </a:r>
          </a:p>
          <a:p>
            <a:pPr marL="232943" indent="-232943">
              <a:buAutoNum type="alphaLcPeriod"/>
            </a:pPr>
            <a:r>
              <a:rPr lang="en-PH" sz="1200" kern="1200" dirty="0" smtClean="0">
                <a:solidFill>
                  <a:schemeClr val="tx1"/>
                </a:solidFill>
                <a:effectLst/>
                <a:latin typeface="+mn-lt"/>
                <a:ea typeface="+mn-ea"/>
                <a:cs typeface="+mn-cs"/>
              </a:rPr>
              <a:t>Thus, to come up with a more concrete WP, we have so far conducted a survey inviting and encouraging our members to take part in Project 2.9.  (Project and its status to be discussed in succeeding slides).  Also, steps until initial draft version of the </a:t>
            </a:r>
            <a:r>
              <a:rPr lang="en-PH" sz="1200" kern="1200" dirty="0" err="1" smtClean="0">
                <a:solidFill>
                  <a:schemeClr val="tx1"/>
                </a:solidFill>
                <a:effectLst/>
                <a:latin typeface="+mn-lt"/>
                <a:ea typeface="+mn-ea"/>
                <a:cs typeface="+mn-cs"/>
              </a:rPr>
              <a:t>StratPlan</a:t>
            </a:r>
            <a:r>
              <a:rPr lang="en-PH" sz="1200" kern="1200" dirty="0" smtClean="0">
                <a:solidFill>
                  <a:schemeClr val="tx1"/>
                </a:solidFill>
                <a:effectLst/>
                <a:latin typeface="+mn-lt"/>
                <a:ea typeface="+mn-ea"/>
                <a:cs typeface="+mn-cs"/>
              </a:rPr>
              <a:t> were pursued. (Project and its status to be discussed in succeeding slides).</a:t>
            </a:r>
          </a:p>
          <a:p>
            <a:pPr marL="0" indent="0">
              <a:buNone/>
            </a:pPr>
            <a:endParaRPr lang="en-PH" sz="1200" kern="1200" dirty="0" smtClean="0">
              <a:solidFill>
                <a:schemeClr val="tx1"/>
              </a:solidFill>
              <a:effectLst/>
              <a:latin typeface="+mn-lt"/>
              <a:ea typeface="+mn-ea"/>
              <a:cs typeface="+mn-cs"/>
            </a:endParaRPr>
          </a:p>
          <a:p>
            <a:pPr marL="0" indent="0">
              <a:buNone/>
            </a:pPr>
            <a:r>
              <a:rPr lang="en-PH" sz="1200" kern="1200" dirty="0" smtClean="0">
                <a:solidFill>
                  <a:schemeClr val="tx1"/>
                </a:solidFill>
                <a:effectLst/>
                <a:latin typeface="+mn-lt"/>
                <a:ea typeface="+mn-ea"/>
                <a:cs typeface="+mn-cs"/>
              </a:rPr>
              <a:t>For Project 2.9 which aims to consolidate and align the audit of public debt with ISSAI 100, refer to </a:t>
            </a:r>
            <a:r>
              <a:rPr lang="en-PH" sz="1200" b="1" kern="1200" dirty="0" smtClean="0">
                <a:solidFill>
                  <a:schemeClr val="tx1"/>
                </a:solidFill>
                <a:effectLst/>
                <a:latin typeface="+mn-lt"/>
                <a:ea typeface="+mn-ea"/>
                <a:cs typeface="+mn-cs"/>
              </a:rPr>
              <a:t>slide 8.</a:t>
            </a:r>
          </a:p>
          <a:p>
            <a:pPr marL="0" indent="0">
              <a:buNone/>
            </a:pPr>
            <a:endParaRPr lang="en-PH" sz="1200" b="1" kern="1200" dirty="0" smtClean="0">
              <a:solidFill>
                <a:schemeClr val="tx1"/>
              </a:solidFill>
              <a:effectLst/>
              <a:latin typeface="+mn-lt"/>
              <a:ea typeface="+mn-ea"/>
              <a:cs typeface="+mn-cs"/>
            </a:endParaRPr>
          </a:p>
          <a:p>
            <a:pPr marL="232943" indent="-232943">
              <a:buAutoNum type="alphaLcPeriod"/>
            </a:pPr>
            <a:endParaRPr lang="en-PH" dirty="0" smtClean="0"/>
          </a:p>
          <a:p>
            <a:pPr marL="232943" indent="-232943">
              <a:buAutoNum type="alphaLcPeriod"/>
            </a:pPr>
            <a:endParaRPr lang="en-PH" dirty="0"/>
          </a:p>
        </p:txBody>
      </p:sp>
      <p:sp>
        <p:nvSpPr>
          <p:cNvPr id="4" name="Slide Number Placeholder 3"/>
          <p:cNvSpPr>
            <a:spLocks noGrp="1"/>
          </p:cNvSpPr>
          <p:nvPr>
            <p:ph type="sldNum" sz="quarter" idx="10"/>
          </p:nvPr>
        </p:nvSpPr>
        <p:spPr/>
        <p:txBody>
          <a:bodyPr/>
          <a:lstStyle/>
          <a:p>
            <a:fld id="{A787D671-7677-4B0F-B935-483C0DAF1FBF}" type="slidenum">
              <a:rPr lang="en-PH" smtClean="0"/>
              <a:t>7</a:t>
            </a:fld>
            <a:endParaRPr lang="en-PH"/>
          </a:p>
        </p:txBody>
      </p:sp>
    </p:spTree>
    <p:extLst>
      <p:ext uri="{BB962C8B-B14F-4D97-AF65-F5344CB8AC3E}">
        <p14:creationId xmlns:p14="http://schemas.microsoft.com/office/powerpoint/2010/main" val="2324480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Strategic Development Plan (SDP) for the INTOSAI Framework of Professional Pronouncements (IFPP) 2017-2019</a:t>
            </a:r>
            <a:endParaRPr lang="en-US" sz="12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PH" sz="1200" kern="1200" dirty="0" smtClean="0">
                <a:solidFill>
                  <a:schemeClr val="tx1"/>
                </a:solidFill>
                <a:effectLst/>
                <a:latin typeface="+mn-lt"/>
                <a:ea typeface="+mn-ea"/>
                <a:cs typeface="+mn-cs"/>
              </a:rPr>
              <a:t>a.</a:t>
            </a:r>
            <a:r>
              <a:rPr lang="en-PH" sz="1200" kern="1200" baseline="0" dirty="0" smtClean="0">
                <a:solidFill>
                  <a:schemeClr val="tx1"/>
                </a:solidFill>
                <a:effectLst/>
                <a:latin typeface="+mn-lt"/>
                <a:ea typeface="+mn-ea"/>
                <a:cs typeface="+mn-cs"/>
              </a:rPr>
              <a:t>  </a:t>
            </a:r>
            <a:r>
              <a:rPr lang="en-PH" sz="1200" kern="1200" dirty="0" smtClean="0">
                <a:solidFill>
                  <a:schemeClr val="tx1"/>
                </a:solidFill>
                <a:effectLst/>
                <a:latin typeface="+mn-lt"/>
                <a:ea typeface="+mn-ea"/>
                <a:cs typeface="+mn-cs"/>
              </a:rPr>
              <a:t>Project 2.9 of the SDP for the IFPP falls within tentative projects under priority 2 which deals with consolidating and aligning the audit of public debt with ISSAI 100.  As noted in Project 2.9 “consolidating and aligning the audit of public debt with ISSAI 100”, as one of the tentative projects under Priority 2 (Guidance by 2019 to support ISSAI implementation of the SDP), there is a lot of repetition and numerous redundancies in the existing documents. These should be cleared and merged and furthermore be aligned with ISSAI 100 “Fundamental Principles of Public-Sector Auditing”. </a:t>
            </a:r>
            <a:endParaRPr lang="en-US" dirty="0" smtClean="0">
              <a:effectLst/>
            </a:endParaRPr>
          </a:p>
          <a:p>
            <a:pPr lvl="0"/>
            <a:r>
              <a:rPr lang="en-PH" sz="1200" kern="1200" dirty="0" smtClean="0">
                <a:solidFill>
                  <a:schemeClr val="tx1"/>
                </a:solidFill>
                <a:effectLst/>
                <a:latin typeface="+mn-lt"/>
                <a:ea typeface="+mn-ea"/>
                <a:cs typeface="+mn-cs"/>
              </a:rPr>
              <a:t>b.  Task teams for Project 2.9 will be created based on the survey results;  since only xx out of xx members had responded to the survey, a follow up email shall be sent to solicit more task members (until August 15, 2017)</a:t>
            </a:r>
            <a:endParaRPr lang="en-US" dirty="0" smtClean="0">
              <a:effectLst/>
            </a:endParaRPr>
          </a:p>
          <a:p>
            <a:r>
              <a:rPr lang="en-PH" sz="1200" kern="1200" dirty="0" smtClean="0">
                <a:solidFill>
                  <a:schemeClr val="tx1"/>
                </a:solidFill>
                <a:effectLst/>
                <a:latin typeface="+mn-lt"/>
                <a:ea typeface="+mn-ea"/>
                <a:cs typeface="+mn-cs"/>
              </a:rPr>
              <a:t>c.  TWG of the WGPD </a:t>
            </a:r>
            <a:r>
              <a:rPr lang="en-PH" sz="1200" kern="1200" dirty="0" err="1" smtClean="0">
                <a:solidFill>
                  <a:schemeClr val="tx1"/>
                </a:solidFill>
                <a:effectLst/>
                <a:latin typeface="+mn-lt"/>
                <a:ea typeface="+mn-ea"/>
                <a:cs typeface="+mn-cs"/>
              </a:rPr>
              <a:t>Phils</a:t>
            </a:r>
            <a:r>
              <a:rPr lang="en-PH" sz="1200" kern="1200" dirty="0" smtClean="0">
                <a:solidFill>
                  <a:schemeClr val="tx1"/>
                </a:solidFill>
                <a:effectLst/>
                <a:latin typeface="+mn-lt"/>
                <a:ea typeface="+mn-ea"/>
                <a:cs typeface="+mn-cs"/>
              </a:rPr>
              <a:t> has started mapping the items in these ISSAIs which need harmonization and alignment with ISSAI 100; thereafter, a guidance material on how to revise or harmonize these ISSAIs shall be prepared for comment by or discussion with the WGPD members at the Annual Meeting in September.</a:t>
            </a:r>
            <a:endParaRPr lang="en-PH" dirty="0"/>
          </a:p>
        </p:txBody>
      </p:sp>
      <p:sp>
        <p:nvSpPr>
          <p:cNvPr id="4" name="Slide Number Placeholder 3"/>
          <p:cNvSpPr>
            <a:spLocks noGrp="1"/>
          </p:cNvSpPr>
          <p:nvPr>
            <p:ph type="sldNum" sz="quarter" idx="10"/>
          </p:nvPr>
        </p:nvSpPr>
        <p:spPr/>
        <p:txBody>
          <a:bodyPr/>
          <a:lstStyle/>
          <a:p>
            <a:fld id="{A787D671-7677-4B0F-B935-483C0DAF1FBF}" type="slidenum">
              <a:rPr lang="en-PH" smtClean="0"/>
              <a:t>8</a:t>
            </a:fld>
            <a:endParaRPr lang="en-PH"/>
          </a:p>
        </p:txBody>
      </p:sp>
    </p:spTree>
    <p:extLst>
      <p:ext uri="{BB962C8B-B14F-4D97-AF65-F5344CB8AC3E}">
        <p14:creationId xmlns:p14="http://schemas.microsoft.com/office/powerpoint/2010/main" val="4123893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smtClean="0">
                <a:solidFill>
                  <a:schemeClr val="tx1"/>
                </a:solidFill>
                <a:effectLst/>
                <a:latin typeface="+mn-lt"/>
                <a:ea typeface="+mn-ea"/>
                <a:cs typeface="+mn-cs"/>
              </a:rPr>
              <a:t>Following the Research Paper related to Project 2.9 by </a:t>
            </a:r>
            <a:r>
              <a:rPr lang="en-PH" sz="1200" kern="1200" dirty="0" err="1" smtClean="0">
                <a:solidFill>
                  <a:schemeClr val="tx1"/>
                </a:solidFill>
                <a:effectLst/>
                <a:latin typeface="+mn-lt"/>
                <a:ea typeface="+mn-ea"/>
                <a:cs typeface="+mn-cs"/>
              </a:rPr>
              <a:t>Mr.</a:t>
            </a:r>
            <a:r>
              <a:rPr lang="en-PH" sz="1200" kern="1200" dirty="0" smtClean="0">
                <a:solidFill>
                  <a:schemeClr val="tx1"/>
                </a:solidFill>
                <a:effectLst/>
                <a:latin typeface="+mn-lt"/>
                <a:ea typeface="+mn-ea"/>
                <a:cs typeface="+mn-cs"/>
              </a:rPr>
              <a:t> </a:t>
            </a:r>
            <a:r>
              <a:rPr lang="en-PH" sz="1200" kern="1200" dirty="0" err="1" smtClean="0">
                <a:solidFill>
                  <a:schemeClr val="tx1"/>
                </a:solidFill>
                <a:effectLst/>
                <a:latin typeface="+mn-lt"/>
                <a:ea typeface="+mn-ea"/>
                <a:cs typeface="+mn-cs"/>
              </a:rPr>
              <a:t>Novy</a:t>
            </a:r>
            <a:r>
              <a:rPr lang="en-PH" sz="1200" kern="1200" dirty="0" smtClean="0">
                <a:solidFill>
                  <a:schemeClr val="tx1"/>
                </a:solidFill>
                <a:effectLst/>
                <a:latin typeface="+mn-lt"/>
                <a:ea typeface="+mn-ea"/>
                <a:cs typeface="+mn-cs"/>
              </a:rPr>
              <a:t> </a:t>
            </a:r>
            <a:r>
              <a:rPr lang="en-PH" sz="1200" kern="1200" dirty="0" err="1" smtClean="0">
                <a:solidFill>
                  <a:schemeClr val="tx1"/>
                </a:solidFill>
                <a:effectLst/>
                <a:latin typeface="+mn-lt"/>
                <a:ea typeface="+mn-ea"/>
                <a:cs typeface="+mn-cs"/>
              </a:rPr>
              <a:t>Pelenkahu</a:t>
            </a:r>
            <a:r>
              <a:rPr lang="en-PH" sz="1200" kern="1200" dirty="0" smtClean="0">
                <a:solidFill>
                  <a:schemeClr val="tx1"/>
                </a:solidFill>
                <a:effectLst/>
                <a:latin typeface="+mn-lt"/>
                <a:ea typeface="+mn-ea"/>
                <a:cs typeface="+mn-cs"/>
              </a:rPr>
              <a:t>, FIPP Member, Liaison Officer for Project 2.9, a teleconference was scheduled on 20 July 2017 with FIPP to provide clarifications and guidance to the WG.</a:t>
            </a:r>
            <a:endParaRPr lang="en-US" sz="11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PH" sz="1200" kern="1200" dirty="0" smtClean="0">
                <a:solidFill>
                  <a:schemeClr val="tx1"/>
                </a:solidFill>
                <a:effectLst/>
                <a:latin typeface="+mn-lt"/>
                <a:ea typeface="+mn-ea"/>
                <a:cs typeface="+mn-cs"/>
              </a:rPr>
              <a:t>Agreements reached during the teleconference, among others, are as follows:</a:t>
            </a:r>
            <a:endParaRPr lang="en-US" sz="1100" kern="1200" dirty="0" smtClean="0">
              <a:solidFill>
                <a:schemeClr val="tx1"/>
              </a:solidFill>
              <a:effectLst/>
              <a:latin typeface="+mn-lt"/>
              <a:ea typeface="+mn-ea"/>
              <a:cs typeface="+mn-cs"/>
            </a:endParaRPr>
          </a:p>
          <a:p>
            <a:pPr marL="171450" indent="-171450">
              <a:buFont typeface="Arial" pitchFamily="34" charset="0"/>
              <a:buChar char="•"/>
            </a:pPr>
            <a:r>
              <a:rPr lang="en-PH" sz="1200" kern="1200" dirty="0" err="1" smtClean="0">
                <a:solidFill>
                  <a:schemeClr val="tx1"/>
                </a:solidFill>
                <a:effectLst/>
                <a:latin typeface="+mn-lt"/>
                <a:ea typeface="+mn-ea"/>
                <a:cs typeface="+mn-cs"/>
              </a:rPr>
              <a:t>Mr.</a:t>
            </a:r>
            <a:r>
              <a:rPr lang="en-PH" sz="1200" kern="1200" dirty="0" smtClean="0">
                <a:solidFill>
                  <a:schemeClr val="tx1"/>
                </a:solidFill>
                <a:effectLst/>
                <a:latin typeface="+mn-lt"/>
                <a:ea typeface="+mn-ea"/>
                <a:cs typeface="+mn-cs"/>
              </a:rPr>
              <a:t> </a:t>
            </a:r>
            <a:r>
              <a:rPr lang="en-PH" sz="1200" kern="1200" dirty="0" err="1" smtClean="0">
                <a:solidFill>
                  <a:schemeClr val="tx1"/>
                </a:solidFill>
                <a:effectLst/>
                <a:latin typeface="+mn-lt"/>
                <a:ea typeface="+mn-ea"/>
                <a:cs typeface="+mn-cs"/>
              </a:rPr>
              <a:t>Novy</a:t>
            </a:r>
            <a:r>
              <a:rPr lang="en-PH" sz="1200" kern="1200" dirty="0" smtClean="0">
                <a:solidFill>
                  <a:schemeClr val="tx1"/>
                </a:solidFill>
                <a:effectLst/>
                <a:latin typeface="+mn-lt"/>
                <a:ea typeface="+mn-ea"/>
                <a:cs typeface="+mn-cs"/>
              </a:rPr>
              <a:t> </a:t>
            </a:r>
            <a:r>
              <a:rPr lang="en-PH" sz="1200" kern="1200" dirty="0" err="1" smtClean="0">
                <a:solidFill>
                  <a:schemeClr val="tx1"/>
                </a:solidFill>
                <a:effectLst/>
                <a:latin typeface="+mn-lt"/>
                <a:ea typeface="+mn-ea"/>
                <a:cs typeface="+mn-cs"/>
              </a:rPr>
              <a:t>Pelenkahu</a:t>
            </a:r>
            <a:r>
              <a:rPr lang="en-PH" sz="1200" kern="1200" dirty="0" smtClean="0">
                <a:solidFill>
                  <a:schemeClr val="tx1"/>
                </a:solidFill>
                <a:effectLst/>
                <a:latin typeface="+mn-lt"/>
                <a:ea typeface="+mn-ea"/>
                <a:cs typeface="+mn-cs"/>
              </a:rPr>
              <a:t>, Liaison Officer, FIPP, suggested to postpone the Guideline on Public Debt Management Office and the WGPD to concentrate on Project 2.9;</a:t>
            </a:r>
          </a:p>
          <a:p>
            <a:pPr marL="171450" indent="-171450">
              <a:buFont typeface="Arial" pitchFamily="34" charset="0"/>
              <a:buChar char="•"/>
            </a:pPr>
            <a:r>
              <a:rPr lang="en-PH" sz="1200" kern="1200" dirty="0" smtClean="0">
                <a:solidFill>
                  <a:schemeClr val="tx1"/>
                </a:solidFill>
                <a:effectLst/>
                <a:latin typeface="+mn-lt"/>
                <a:ea typeface="+mn-ea"/>
                <a:cs typeface="+mn-cs"/>
              </a:rPr>
              <a:t>Submission of the Project Proposal to FIPP after the 2017 WGPD Annual Meeting on September 2017; and</a:t>
            </a:r>
          </a:p>
          <a:p>
            <a:pPr marL="171450" indent="-171450">
              <a:buFont typeface="Arial" pitchFamily="34" charset="0"/>
              <a:buChar char="•"/>
            </a:pPr>
            <a:r>
              <a:rPr lang="en-PH" sz="1200" kern="1200" dirty="0" smtClean="0">
                <a:solidFill>
                  <a:schemeClr val="tx1"/>
                </a:solidFill>
                <a:effectLst/>
                <a:latin typeface="+mn-lt"/>
                <a:ea typeface="+mn-ea"/>
                <a:cs typeface="+mn-cs"/>
              </a:rPr>
              <a:t>Regular assistance and guidance by </a:t>
            </a:r>
            <a:r>
              <a:rPr lang="en-PH" sz="1200" kern="1200" dirty="0" err="1" smtClean="0">
                <a:solidFill>
                  <a:schemeClr val="tx1"/>
                </a:solidFill>
                <a:effectLst/>
                <a:latin typeface="+mn-lt"/>
                <a:ea typeface="+mn-ea"/>
                <a:cs typeface="+mn-cs"/>
              </a:rPr>
              <a:t>Mr.</a:t>
            </a:r>
            <a:r>
              <a:rPr lang="en-PH" sz="1200" kern="1200" dirty="0" smtClean="0">
                <a:solidFill>
                  <a:schemeClr val="tx1"/>
                </a:solidFill>
                <a:effectLst/>
                <a:latin typeface="+mn-lt"/>
                <a:ea typeface="+mn-ea"/>
                <a:cs typeface="+mn-cs"/>
              </a:rPr>
              <a:t> </a:t>
            </a:r>
            <a:r>
              <a:rPr lang="en-PH" sz="1200" kern="1200" dirty="0" err="1" smtClean="0">
                <a:solidFill>
                  <a:schemeClr val="tx1"/>
                </a:solidFill>
                <a:effectLst/>
                <a:latin typeface="+mn-lt"/>
                <a:ea typeface="+mn-ea"/>
                <a:cs typeface="+mn-cs"/>
              </a:rPr>
              <a:t>Pelenkahu</a:t>
            </a:r>
            <a:r>
              <a:rPr lang="en-PH" sz="1200" kern="1200" dirty="0" smtClean="0">
                <a:solidFill>
                  <a:schemeClr val="tx1"/>
                </a:solidFill>
                <a:effectLst/>
                <a:latin typeface="+mn-lt"/>
                <a:ea typeface="+mn-ea"/>
                <a:cs typeface="+mn-cs"/>
              </a:rPr>
              <a:t> on issues and concerns in Project 2.9</a:t>
            </a:r>
            <a:endParaRPr lang="en-PH" dirty="0" smtClean="0"/>
          </a:p>
        </p:txBody>
      </p:sp>
      <p:sp>
        <p:nvSpPr>
          <p:cNvPr id="4" name="Slide Number Placeholder 3"/>
          <p:cNvSpPr>
            <a:spLocks noGrp="1"/>
          </p:cNvSpPr>
          <p:nvPr>
            <p:ph type="sldNum" sz="quarter" idx="10"/>
          </p:nvPr>
        </p:nvSpPr>
        <p:spPr/>
        <p:txBody>
          <a:bodyPr/>
          <a:lstStyle/>
          <a:p>
            <a:fld id="{A787D671-7677-4B0F-B935-483C0DAF1FBF}" type="slidenum">
              <a:rPr lang="en-PH" smtClean="0"/>
              <a:t>9</a:t>
            </a:fld>
            <a:endParaRPr lang="en-PH"/>
          </a:p>
        </p:txBody>
      </p:sp>
    </p:spTree>
    <p:extLst>
      <p:ext uri="{BB962C8B-B14F-4D97-AF65-F5344CB8AC3E}">
        <p14:creationId xmlns:p14="http://schemas.microsoft.com/office/powerpoint/2010/main" val="2505061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2DB8AD-E401-42D3-AAF5-465328C957DE}" type="datetimeFigureOut">
              <a:rPr lang="en-PH" smtClean="0"/>
              <a:t>23/08/2017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a:xfrm>
            <a:off x="9255346" y="2750337"/>
            <a:ext cx="1171888" cy="1356442"/>
          </a:xfrm>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383188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DB8AD-E401-42D3-AAF5-465328C957DE}" type="datetimeFigureOut">
              <a:rPr lang="en-PH" smtClean="0"/>
              <a:t>23/08/2017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a:xfrm>
            <a:off x="10729455" y="4711309"/>
            <a:ext cx="1154151" cy="1090789"/>
          </a:xfrm>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334242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DB8AD-E401-42D3-AAF5-465328C957DE}" type="datetimeFigureOut">
              <a:rPr lang="en-PH" smtClean="0"/>
              <a:t>23/08/2017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a:xfrm>
            <a:off x="10729455" y="4711615"/>
            <a:ext cx="1154151" cy="1090789"/>
          </a:xfrm>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1036055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DB8AD-E401-42D3-AAF5-465328C957DE}" type="datetimeFigureOut">
              <a:rPr lang="en-PH" smtClean="0"/>
              <a:t>23/08/2017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a:xfrm>
            <a:off x="10729455" y="4709925"/>
            <a:ext cx="1154151" cy="1090789"/>
          </a:xfrm>
        </p:spPr>
        <p:txBody>
          <a:bodyPr/>
          <a:lstStyle/>
          <a:p>
            <a:fld id="{F17D0E2B-80CD-490E-9609-EAFE1DA02CF0}" type="slidenum">
              <a:rPr lang="en-PH" smtClean="0"/>
              <a:t>‹#›</a:t>
            </a:fld>
            <a:endParaRPr lang="en-PH"/>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43009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DB8AD-E401-42D3-AAF5-465328C957DE}" type="datetimeFigureOut">
              <a:rPr lang="en-PH" smtClean="0"/>
              <a:t>23/08/2017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a:xfrm>
            <a:off x="10729455" y="4709925"/>
            <a:ext cx="1154151" cy="1090789"/>
          </a:xfrm>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1549265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92DB8AD-E401-42D3-AAF5-465328C957DE}" type="datetimeFigureOut">
              <a:rPr lang="en-PH" smtClean="0"/>
              <a:t>23/08/2017</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125087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92DB8AD-E401-42D3-AAF5-465328C957DE}" type="datetimeFigureOut">
              <a:rPr lang="en-PH" smtClean="0"/>
              <a:t>23/08/2017</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283540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2DB8AD-E401-42D3-AAF5-465328C957DE}" type="datetimeFigureOut">
              <a:rPr lang="en-PH" smtClean="0"/>
              <a:t>23/08/2017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998124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92DB8AD-E401-42D3-AAF5-465328C957DE}" type="datetimeFigureOut">
              <a:rPr lang="en-PH" smtClean="0"/>
              <a:t>23/08/2017</a:t>
            </a:fld>
            <a:endParaRPr lang="en-PH"/>
          </a:p>
        </p:txBody>
      </p:sp>
      <p:sp>
        <p:nvSpPr>
          <p:cNvPr id="5" name="Footer Placeholder 4"/>
          <p:cNvSpPr>
            <a:spLocks noGrp="1"/>
          </p:cNvSpPr>
          <p:nvPr>
            <p:ph type="ftr" sz="quarter" idx="11"/>
          </p:nvPr>
        </p:nvSpPr>
        <p:spPr>
          <a:xfrm>
            <a:off x="680321" y="5936188"/>
            <a:ext cx="6126805" cy="365125"/>
          </a:xfrm>
        </p:spPr>
        <p:txBody>
          <a:bodyPr/>
          <a:lstStyle/>
          <a:p>
            <a:endParaRPr lang="en-PH"/>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17D0E2B-80CD-490E-9609-EAFE1DA02CF0}" type="slidenum">
              <a:rPr lang="en-PH" smtClean="0"/>
              <a:t>‹#›</a:t>
            </a:fld>
            <a:endParaRPr lang="en-PH"/>
          </a:p>
        </p:txBody>
      </p:sp>
    </p:spTree>
    <p:extLst>
      <p:ext uri="{BB962C8B-B14F-4D97-AF65-F5344CB8AC3E}">
        <p14:creationId xmlns:p14="http://schemas.microsoft.com/office/powerpoint/2010/main" val="258064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2DB8AD-E401-42D3-AAF5-465328C957DE}" type="datetimeFigureOut">
              <a:rPr lang="en-PH" smtClean="0"/>
              <a:t>23/08/2017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342856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2DB8AD-E401-42D3-AAF5-465328C957DE}" type="datetimeFigureOut">
              <a:rPr lang="en-PH" smtClean="0"/>
              <a:t>23/08/2017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a:xfrm>
            <a:off x="10729455" y="2869895"/>
            <a:ext cx="1154151" cy="1090789"/>
          </a:xfrm>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376592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2DB8AD-E401-42D3-AAF5-465328C957DE}" type="datetimeFigureOut">
              <a:rPr lang="en-PH" smtClean="0"/>
              <a:t>23/08/2017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9875963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2DB8AD-E401-42D3-AAF5-465328C957DE}" type="datetimeFigureOut">
              <a:rPr lang="en-PH" smtClean="0"/>
              <a:t>23/08/2017</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21197878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2DB8AD-E401-42D3-AAF5-465328C957DE}" type="datetimeFigureOut">
              <a:rPr lang="en-PH" smtClean="0"/>
              <a:t>23/08/2017</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218392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92DB8AD-E401-42D3-AAF5-465328C957DE}" type="datetimeFigureOut">
              <a:rPr lang="en-PH" smtClean="0"/>
              <a:t>23/08/2017</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118055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DB8AD-E401-42D3-AAF5-465328C957DE}" type="datetimeFigureOut">
              <a:rPr lang="en-PH" smtClean="0"/>
              <a:t>23/08/2017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33325964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DB8AD-E401-42D3-AAF5-465328C957DE}" type="datetimeFigureOut">
              <a:rPr lang="en-PH" smtClean="0"/>
              <a:t>23/08/2017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F17D0E2B-80CD-490E-9609-EAFE1DA02CF0}" type="slidenum">
              <a:rPr lang="en-PH" smtClean="0"/>
              <a:t>‹#›</a:t>
            </a:fld>
            <a:endParaRPr lang="en-PH"/>
          </a:p>
        </p:txBody>
      </p:sp>
    </p:spTree>
    <p:extLst>
      <p:ext uri="{BB962C8B-B14F-4D97-AF65-F5344CB8AC3E}">
        <p14:creationId xmlns:p14="http://schemas.microsoft.com/office/powerpoint/2010/main" val="267655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92DB8AD-E401-42D3-AAF5-465328C957DE}" type="datetimeFigureOut">
              <a:rPr lang="en-PH" smtClean="0"/>
              <a:t>23/08/2017</a:t>
            </a:fld>
            <a:endParaRPr lang="en-PH"/>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17D0E2B-80CD-490E-9609-EAFE1DA02CF0}" type="slidenum">
              <a:rPr lang="en-PH" smtClean="0"/>
              <a:t>‹#›</a:t>
            </a:fld>
            <a:endParaRPr lang="en-PH"/>
          </a:p>
        </p:txBody>
      </p:sp>
    </p:spTree>
    <p:extLst>
      <p:ext uri="{BB962C8B-B14F-4D97-AF65-F5344CB8AC3E}">
        <p14:creationId xmlns:p14="http://schemas.microsoft.com/office/powerpoint/2010/main" val="2762096585"/>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5.xml"/><Relationship Id="rId11" Type="http://schemas.openxmlformats.org/officeDocument/2006/relationships/image" Target="../media/image12.jpeg"/><Relationship Id="rId5" Type="http://schemas.openxmlformats.org/officeDocument/2006/relationships/diagramQuickStyle" Target="../diagrams/quickStyle5.xml"/><Relationship Id="rId10" Type="http://schemas.openxmlformats.org/officeDocument/2006/relationships/image" Target="../media/image11.jpeg"/><Relationship Id="rId4" Type="http://schemas.openxmlformats.org/officeDocument/2006/relationships/diagramLayout" Target="../diagrams/layout5.xm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dirty="0" smtClean="0"/>
              <a:t>WORKING GROUP ON PUBLIC DEBT</a:t>
            </a:r>
            <a:endParaRPr lang="en-PH" dirty="0"/>
          </a:p>
        </p:txBody>
      </p:sp>
      <p:sp>
        <p:nvSpPr>
          <p:cNvPr id="3" name="Subtitle 2"/>
          <p:cNvSpPr>
            <a:spLocks noGrp="1"/>
          </p:cNvSpPr>
          <p:nvPr>
            <p:ph type="subTitle" idx="1"/>
          </p:nvPr>
        </p:nvSpPr>
        <p:spPr/>
        <p:txBody>
          <a:bodyPr>
            <a:normAutofit lnSpcReduction="10000"/>
          </a:bodyPr>
          <a:lstStyle/>
          <a:p>
            <a:r>
              <a:rPr lang="en-PH" dirty="0" smtClean="0"/>
              <a:t>Cora Lea A. </a:t>
            </a:r>
            <a:r>
              <a:rPr lang="en-PH" dirty="0" err="1" smtClean="0"/>
              <a:t>dela</a:t>
            </a:r>
            <a:r>
              <a:rPr lang="en-PH" smtClean="0"/>
              <a:t> Cruz</a:t>
            </a:r>
            <a:endParaRPr lang="en-PH" dirty="0" smtClean="0"/>
          </a:p>
          <a:p>
            <a:r>
              <a:rPr lang="en-PH" dirty="0" smtClean="0"/>
              <a:t>Commission on Audit</a:t>
            </a:r>
          </a:p>
          <a:p>
            <a:r>
              <a:rPr lang="en-PH" dirty="0" smtClean="0"/>
              <a:t>SAI Philippines</a:t>
            </a:r>
            <a:endParaRPr lang="en-PH" dirty="0"/>
          </a:p>
        </p:txBody>
      </p:sp>
      <p:pic>
        <p:nvPicPr>
          <p:cNvPr id="5" name="Picture 4"/>
          <p:cNvPicPr>
            <a:picLocks noChangeAspect="1"/>
          </p:cNvPicPr>
          <p:nvPr/>
        </p:nvPicPr>
        <p:blipFill>
          <a:blip r:embed="rId3"/>
          <a:stretch>
            <a:fillRect/>
          </a:stretch>
        </p:blipFill>
        <p:spPr>
          <a:xfrm>
            <a:off x="10046732" y="570352"/>
            <a:ext cx="1550471" cy="1581279"/>
          </a:xfrm>
          <a:prstGeom prst="rect">
            <a:avLst/>
          </a:prstGeom>
        </p:spPr>
      </p:pic>
      <p:pic>
        <p:nvPicPr>
          <p:cNvPr id="6" name="Imagen 2"/>
          <p:cNvPicPr/>
          <p:nvPr/>
        </p:nvPicPr>
        <p:blipFill>
          <a:blip r:embed="rId4">
            <a:extLst>
              <a:ext uri="{28A0092B-C50C-407E-A947-70E740481C1C}">
                <a14:useLocalDpi xmlns:a14="http://schemas.microsoft.com/office/drawing/2010/main" val="0"/>
              </a:ext>
            </a:extLst>
          </a:blip>
          <a:srcRect/>
          <a:stretch>
            <a:fillRect/>
          </a:stretch>
        </p:blipFill>
        <p:spPr bwMode="auto">
          <a:xfrm>
            <a:off x="680322" y="2708993"/>
            <a:ext cx="1388610" cy="1397786"/>
          </a:xfrm>
          <a:prstGeom prst="rect">
            <a:avLst/>
          </a:prstGeom>
          <a:noFill/>
          <a:ln>
            <a:noFill/>
          </a:ln>
        </p:spPr>
      </p:pic>
      <p:sp>
        <p:nvSpPr>
          <p:cNvPr id="4" name="TextBox 3"/>
          <p:cNvSpPr txBox="1"/>
          <p:nvPr/>
        </p:nvSpPr>
        <p:spPr>
          <a:xfrm>
            <a:off x="5999744" y="5491663"/>
            <a:ext cx="2821577" cy="369332"/>
          </a:xfrm>
          <a:prstGeom prst="rect">
            <a:avLst/>
          </a:prstGeom>
          <a:noFill/>
        </p:spPr>
        <p:txBody>
          <a:bodyPr wrap="square" rtlCol="0">
            <a:spAutoFit/>
          </a:bodyPr>
          <a:lstStyle/>
          <a:p>
            <a:pPr algn="r"/>
            <a:r>
              <a:rPr lang="en-PH" dirty="0" smtClean="0"/>
              <a:t>August 2017</a:t>
            </a:r>
            <a:endParaRPr lang="en-PH" dirty="0"/>
          </a:p>
        </p:txBody>
      </p:sp>
    </p:spTree>
    <p:extLst>
      <p:ext uri="{BB962C8B-B14F-4D97-AF65-F5344CB8AC3E}">
        <p14:creationId xmlns:p14="http://schemas.microsoft.com/office/powerpoint/2010/main" val="364758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SURVEYS TO WGPD SAI MEMBERS</a:t>
            </a:r>
            <a:endParaRPr lang="en-PH"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6867259"/>
              </p:ext>
            </p:extLst>
          </p:nvPr>
        </p:nvGraphicFramePr>
        <p:xfrm>
          <a:off x="1167245" y="2309090"/>
          <a:ext cx="9486899"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3772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85" y="780120"/>
            <a:ext cx="9613859" cy="1080940"/>
          </a:xfrm>
        </p:spPr>
        <p:txBody>
          <a:bodyPr>
            <a:normAutofit fontScale="90000"/>
          </a:bodyPr>
          <a:lstStyle/>
          <a:p>
            <a:r>
              <a:rPr lang="en-PH" sz="4000" dirty="0" smtClean="0"/>
              <a:t>Survey Status</a:t>
            </a:r>
            <a:r>
              <a:rPr lang="en-PH" sz="4000" dirty="0"/>
              <a:t> </a:t>
            </a:r>
            <a:r>
              <a:rPr lang="en-PH" sz="4000" dirty="0" smtClean="0"/>
              <a:t>– Project Task Teams</a:t>
            </a:r>
            <a:r>
              <a:rPr lang="en-PH" sz="1500" dirty="0" smtClean="0"/>
              <a:t/>
            </a:r>
            <a:br>
              <a:rPr lang="en-PH" sz="1500" dirty="0" smtClean="0"/>
            </a:br>
            <a:r>
              <a:rPr lang="en-PH" sz="2700" dirty="0" smtClean="0"/>
              <a:t>Call </a:t>
            </a:r>
            <a:r>
              <a:rPr lang="en-PH" sz="2700" dirty="0"/>
              <a:t>for Participation in Project 2.9 of the IFPP SDP </a:t>
            </a:r>
            <a:r>
              <a:rPr lang="en-PH" sz="2700" dirty="0" smtClean="0"/>
              <a:t>2017-2019</a:t>
            </a:r>
            <a:endParaRPr lang="en-PH" dirty="0"/>
          </a:p>
        </p:txBody>
      </p:sp>
      <p:sp>
        <p:nvSpPr>
          <p:cNvPr id="4" name="Text Placeholder 3"/>
          <p:cNvSpPr>
            <a:spLocks noGrp="1"/>
          </p:cNvSpPr>
          <p:nvPr>
            <p:ph type="body" sz="half" idx="2"/>
          </p:nvPr>
        </p:nvSpPr>
        <p:spPr>
          <a:xfrm>
            <a:off x="128993" y="2350319"/>
            <a:ext cx="3790078" cy="3599317"/>
          </a:xfrm>
        </p:spPr>
        <p:txBody>
          <a:bodyPr>
            <a:normAutofit/>
          </a:bodyPr>
          <a:lstStyle/>
          <a:p>
            <a:pPr marL="285750" indent="-285750">
              <a:buFont typeface="Wingdings" panose="05000000000000000000" pitchFamily="2" charset="2"/>
              <a:buChar char="ü"/>
            </a:pPr>
            <a:r>
              <a:rPr lang="en-PH" sz="2400" dirty="0" smtClean="0"/>
              <a:t>13 out of 25 SAI members acknowledged receipt</a:t>
            </a:r>
          </a:p>
          <a:p>
            <a:endParaRPr lang="en-PH" sz="2400" dirty="0"/>
          </a:p>
          <a:p>
            <a:pPr marL="285750" indent="-285750">
              <a:buFont typeface="Wingdings" panose="05000000000000000000" pitchFamily="2" charset="2"/>
              <a:buChar char="ü"/>
            </a:pPr>
            <a:r>
              <a:rPr lang="en-PH" sz="2400" dirty="0" smtClean="0"/>
              <a:t>9 SAI member-respondents</a:t>
            </a:r>
            <a:endParaRPr lang="en-PH"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01087813"/>
              </p:ext>
            </p:extLst>
          </p:nvPr>
        </p:nvGraphicFramePr>
        <p:xfrm>
          <a:off x="3919072" y="2753729"/>
          <a:ext cx="7914341" cy="3240815"/>
        </p:xfrm>
        <a:graphic>
          <a:graphicData uri="http://schemas.openxmlformats.org/drawingml/2006/table">
            <a:tbl>
              <a:tblPr firstRow="1" bandRow="1">
                <a:tableStyleId>{5202B0CA-FC54-4496-8BCA-5EF66A818D29}</a:tableStyleId>
              </a:tblPr>
              <a:tblGrid>
                <a:gridCol w="1117409">
                  <a:extLst>
                    <a:ext uri="{9D8B030D-6E8A-4147-A177-3AD203B41FA5}">
                      <a16:colId xmlns:a16="http://schemas.microsoft.com/office/drawing/2014/main" val="20000"/>
                    </a:ext>
                  </a:extLst>
                </a:gridCol>
                <a:gridCol w="853331">
                  <a:extLst>
                    <a:ext uri="{9D8B030D-6E8A-4147-A177-3AD203B41FA5}">
                      <a16:colId xmlns:a16="http://schemas.microsoft.com/office/drawing/2014/main" val="20001"/>
                    </a:ext>
                  </a:extLst>
                </a:gridCol>
                <a:gridCol w="1021976">
                  <a:extLst>
                    <a:ext uri="{9D8B030D-6E8A-4147-A177-3AD203B41FA5}">
                      <a16:colId xmlns:a16="http://schemas.microsoft.com/office/drawing/2014/main" val="20002"/>
                    </a:ext>
                  </a:extLst>
                </a:gridCol>
                <a:gridCol w="1129553">
                  <a:extLst>
                    <a:ext uri="{9D8B030D-6E8A-4147-A177-3AD203B41FA5}">
                      <a16:colId xmlns:a16="http://schemas.microsoft.com/office/drawing/2014/main" val="20003"/>
                    </a:ext>
                  </a:extLst>
                </a:gridCol>
                <a:gridCol w="824193">
                  <a:extLst>
                    <a:ext uri="{9D8B030D-6E8A-4147-A177-3AD203B41FA5}">
                      <a16:colId xmlns:a16="http://schemas.microsoft.com/office/drawing/2014/main" val="20004"/>
                    </a:ext>
                  </a:extLst>
                </a:gridCol>
                <a:gridCol w="989293">
                  <a:extLst>
                    <a:ext uri="{9D8B030D-6E8A-4147-A177-3AD203B41FA5}">
                      <a16:colId xmlns:a16="http://schemas.microsoft.com/office/drawing/2014/main" val="20005"/>
                    </a:ext>
                  </a:extLst>
                </a:gridCol>
                <a:gridCol w="989293">
                  <a:extLst>
                    <a:ext uri="{9D8B030D-6E8A-4147-A177-3AD203B41FA5}">
                      <a16:colId xmlns:a16="http://schemas.microsoft.com/office/drawing/2014/main" val="20006"/>
                    </a:ext>
                  </a:extLst>
                </a:gridCol>
                <a:gridCol w="989293">
                  <a:extLst>
                    <a:ext uri="{9D8B030D-6E8A-4147-A177-3AD203B41FA5}">
                      <a16:colId xmlns:a16="http://schemas.microsoft.com/office/drawing/2014/main" val="20007"/>
                    </a:ext>
                  </a:extLst>
                </a:gridCol>
              </a:tblGrid>
              <a:tr h="957657">
                <a:tc>
                  <a:txBody>
                    <a:bodyPr/>
                    <a:lstStyle/>
                    <a:p>
                      <a:pPr algn="ctr"/>
                      <a:r>
                        <a:rPr lang="en-PH" dirty="0" smtClean="0"/>
                        <a:t>Role</a:t>
                      </a:r>
                      <a:endParaRPr lang="en-PH" dirty="0"/>
                    </a:p>
                  </a:txBody>
                  <a:tcPr/>
                </a:tc>
                <a:tc>
                  <a:txBody>
                    <a:bodyPr/>
                    <a:lstStyle/>
                    <a:p>
                      <a:pPr algn="ctr"/>
                      <a:r>
                        <a:rPr lang="en-PH" sz="1600" dirty="0" smtClean="0"/>
                        <a:t>ISSAI 5410</a:t>
                      </a:r>
                      <a:endParaRPr lang="en-PH"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600" dirty="0" smtClean="0"/>
                        <a:t>ISSAI 5411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600" dirty="0" smtClean="0"/>
                        <a:t>ISSAI 5421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600" dirty="0" smtClean="0"/>
                        <a:t>ISSAI 5422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600" dirty="0" smtClean="0"/>
                        <a:t>ISSAI 5430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600" dirty="0" smtClean="0"/>
                        <a:t>ISSAI 5440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600" dirty="0" smtClean="0"/>
                        <a:t>GUID</a:t>
                      </a:r>
                      <a:r>
                        <a:rPr lang="en-PH" sz="1600" baseline="0" dirty="0" smtClean="0"/>
                        <a:t> on Audit of PDMO</a:t>
                      </a:r>
                      <a:endParaRPr lang="en-PH" sz="1600" dirty="0" smtClean="0"/>
                    </a:p>
                  </a:txBody>
                  <a:tcPr/>
                </a:tc>
                <a:extLst>
                  <a:ext uri="{0D108BD9-81ED-4DB2-BD59-A6C34878D82A}">
                    <a16:rowId xmlns:a16="http://schemas.microsoft.com/office/drawing/2014/main" val="10000"/>
                  </a:ext>
                </a:extLst>
              </a:tr>
              <a:tr h="738694">
                <a:tc>
                  <a:txBody>
                    <a:bodyPr/>
                    <a:lstStyle/>
                    <a:p>
                      <a:r>
                        <a:rPr lang="en-PH" sz="1600" dirty="0" smtClean="0"/>
                        <a:t>Task Leader</a:t>
                      </a:r>
                      <a:endParaRPr lang="en-PH" sz="1600" dirty="0"/>
                    </a:p>
                  </a:txBody>
                  <a:tcPr/>
                </a:tc>
                <a:tc>
                  <a:txBody>
                    <a:bodyPr/>
                    <a:lstStyle/>
                    <a:p>
                      <a:r>
                        <a:rPr lang="en-PH" sz="1600" dirty="0" smtClean="0"/>
                        <a:t>USA</a:t>
                      </a:r>
                      <a:endParaRPr lang="en-PH" sz="1600" dirty="0"/>
                    </a:p>
                  </a:txBody>
                  <a:tcPr/>
                </a:tc>
                <a:tc>
                  <a:txBody>
                    <a:bodyPr/>
                    <a:lstStyle/>
                    <a:p>
                      <a:pPr algn="ctr"/>
                      <a:r>
                        <a:rPr lang="en-PH" sz="1600" dirty="0" smtClean="0"/>
                        <a:t>-</a:t>
                      </a:r>
                      <a:endParaRPr lang="en-PH" sz="1600" dirty="0"/>
                    </a:p>
                  </a:txBody>
                  <a:tcPr/>
                </a:tc>
                <a:tc>
                  <a:txBody>
                    <a:bodyPr/>
                    <a:lstStyle/>
                    <a:p>
                      <a:pPr algn="ctr"/>
                      <a:r>
                        <a:rPr lang="en-PH" sz="1600" dirty="0" smtClean="0"/>
                        <a:t>-</a:t>
                      </a:r>
                      <a:endParaRPr lang="en-PH" sz="1600" dirty="0"/>
                    </a:p>
                  </a:txBody>
                  <a:tcPr/>
                </a:tc>
                <a:tc>
                  <a:txBody>
                    <a:bodyPr/>
                    <a:lstStyle/>
                    <a:p>
                      <a:pPr algn="ctr"/>
                      <a:r>
                        <a:rPr lang="en-PH" sz="1600" dirty="0" smtClean="0"/>
                        <a:t>-</a:t>
                      </a:r>
                      <a:endParaRPr lang="en-PH" sz="1600" dirty="0"/>
                    </a:p>
                  </a:txBody>
                  <a:tcPr/>
                </a:tc>
                <a:tc>
                  <a:txBody>
                    <a:bodyPr/>
                    <a:lstStyle/>
                    <a:p>
                      <a:pPr algn="ctr"/>
                      <a:r>
                        <a:rPr lang="en-PH" sz="1600" dirty="0" smtClean="0"/>
                        <a:t>-</a:t>
                      </a:r>
                      <a:endParaRPr lang="en-PH" sz="1600" dirty="0"/>
                    </a:p>
                  </a:txBody>
                  <a:tcPr/>
                </a:tc>
                <a:tc>
                  <a:txBody>
                    <a:bodyPr/>
                    <a:lstStyle/>
                    <a:p>
                      <a:r>
                        <a:rPr lang="en-PH" sz="1600" dirty="0" smtClean="0"/>
                        <a:t>USA</a:t>
                      </a:r>
                      <a:endParaRPr lang="en-PH" sz="1600" dirty="0"/>
                    </a:p>
                  </a:txBody>
                  <a:tcPr/>
                </a:tc>
                <a:tc>
                  <a:txBody>
                    <a:bodyPr/>
                    <a:lstStyle/>
                    <a:p>
                      <a:pPr algn="ctr"/>
                      <a:r>
                        <a:rPr lang="en-PH" sz="1600" dirty="0" smtClean="0"/>
                        <a:t>-</a:t>
                      </a:r>
                      <a:endParaRPr lang="en-PH" sz="1600" dirty="0"/>
                    </a:p>
                  </a:txBody>
                  <a:tcPr/>
                </a:tc>
                <a:extLst>
                  <a:ext uri="{0D108BD9-81ED-4DB2-BD59-A6C34878D82A}">
                    <a16:rowId xmlns:a16="http://schemas.microsoft.com/office/drawing/2014/main" val="10001"/>
                  </a:ext>
                </a:extLst>
              </a:tr>
              <a:tr h="1544464">
                <a:tc>
                  <a:txBody>
                    <a:bodyPr/>
                    <a:lstStyle/>
                    <a:p>
                      <a:r>
                        <a:rPr lang="en-PH" sz="1600" dirty="0" smtClean="0"/>
                        <a:t>Task Member</a:t>
                      </a:r>
                      <a:endParaRPr lang="en-PH" sz="1600" dirty="0"/>
                    </a:p>
                  </a:txBody>
                  <a:tcPr/>
                </a:tc>
                <a:tc>
                  <a:txBody>
                    <a:bodyPr/>
                    <a:lstStyle/>
                    <a:p>
                      <a:r>
                        <a:rPr lang="en-PH" sz="1600" dirty="0" smtClean="0"/>
                        <a:t>Chile, China, India</a:t>
                      </a:r>
                      <a:endParaRPr lang="en-PH" sz="1600" dirty="0"/>
                    </a:p>
                  </a:txBody>
                  <a:tcPr/>
                </a:tc>
                <a:tc>
                  <a:txBody>
                    <a:bodyPr/>
                    <a:lstStyle/>
                    <a:p>
                      <a:r>
                        <a:rPr lang="en-PH" sz="1600" dirty="0" smtClean="0"/>
                        <a:t>Chile, China, Fiji, India, Portugal</a:t>
                      </a:r>
                      <a:endParaRPr lang="en-PH" sz="1600" dirty="0"/>
                    </a:p>
                  </a:txBody>
                  <a:tcPr/>
                </a:tc>
                <a:tc>
                  <a:txBody>
                    <a:bodyPr/>
                    <a:lstStyle/>
                    <a:p>
                      <a:r>
                        <a:rPr lang="en-PH" sz="1600" dirty="0" smtClean="0"/>
                        <a:t>Chile, China, India, Portugal, Ukraine</a:t>
                      </a:r>
                      <a:endParaRPr lang="en-PH" sz="1600" dirty="0"/>
                    </a:p>
                  </a:txBody>
                  <a:tcPr/>
                </a:tc>
                <a:tc>
                  <a:txBody>
                    <a:bodyPr/>
                    <a:lstStyle/>
                    <a:p>
                      <a:r>
                        <a:rPr lang="en-PH" sz="1600" dirty="0" smtClean="0"/>
                        <a:t>Chile, Fiji, India, USA</a:t>
                      </a:r>
                      <a:endParaRPr lang="en-PH" sz="1600" dirty="0"/>
                    </a:p>
                  </a:txBody>
                  <a:tcPr/>
                </a:tc>
                <a:tc>
                  <a:txBody>
                    <a:bodyPr/>
                    <a:lstStyle/>
                    <a:p>
                      <a:r>
                        <a:rPr lang="en-PH" sz="1600" dirty="0" smtClean="0"/>
                        <a:t>Brazil, Chile, China, India, USA</a:t>
                      </a:r>
                      <a:endParaRPr lang="en-PH" sz="1600" dirty="0"/>
                    </a:p>
                  </a:txBody>
                  <a:tcPr/>
                </a:tc>
                <a:tc>
                  <a:txBody>
                    <a:bodyPr/>
                    <a:lstStyle/>
                    <a:p>
                      <a:r>
                        <a:rPr lang="en-PH" sz="1600" dirty="0" smtClean="0"/>
                        <a:t>Austria, Chile, China, India</a:t>
                      </a:r>
                      <a:endParaRPr lang="en-PH" sz="1600" dirty="0"/>
                    </a:p>
                  </a:txBody>
                  <a:tcPr/>
                </a:tc>
                <a:tc>
                  <a:txBody>
                    <a:bodyPr/>
                    <a:lstStyle/>
                    <a:p>
                      <a:r>
                        <a:rPr lang="en-PH" sz="1600" dirty="0" smtClean="0"/>
                        <a:t>Chile, Portugal</a:t>
                      </a:r>
                      <a:endParaRPr lang="en-PH" sz="1600"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4248443" y="2221924"/>
            <a:ext cx="7160456" cy="369332"/>
          </a:xfrm>
          <a:prstGeom prst="rect">
            <a:avLst/>
          </a:prstGeom>
          <a:noFill/>
        </p:spPr>
        <p:txBody>
          <a:bodyPr wrap="square" rtlCol="0">
            <a:spAutoFit/>
          </a:bodyPr>
          <a:lstStyle/>
          <a:p>
            <a:pPr algn="ctr"/>
            <a:r>
              <a:rPr lang="en-PH" b="1" u="sng" dirty="0" smtClean="0"/>
              <a:t>Survey Results as of 18 August 2017</a:t>
            </a:r>
            <a:endParaRPr lang="en-PH" b="1" u="sng" dirty="0"/>
          </a:p>
        </p:txBody>
      </p:sp>
    </p:spTree>
    <p:extLst>
      <p:ext uri="{BB962C8B-B14F-4D97-AF65-F5344CB8AC3E}">
        <p14:creationId xmlns:p14="http://schemas.microsoft.com/office/powerpoint/2010/main" val="2808657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a:t>Survey Status – </a:t>
            </a:r>
            <a:r>
              <a:rPr lang="en-PH" dirty="0" smtClean="0"/>
              <a:t>Draft Work Plan</a:t>
            </a:r>
            <a:r>
              <a:rPr lang="en-PH" sz="2000" dirty="0" smtClean="0"/>
              <a:t/>
            </a:r>
            <a:br>
              <a:rPr lang="en-PH" sz="2000" dirty="0" smtClean="0"/>
            </a:br>
            <a:r>
              <a:rPr lang="en-PH" sz="2400" dirty="0"/>
              <a:t>Call for comment on the Draft Work Plan </a:t>
            </a:r>
            <a:r>
              <a:rPr lang="en-PH" sz="2400" dirty="0" smtClean="0"/>
              <a:t>2017-2019</a:t>
            </a:r>
            <a:endParaRPr lang="en-PH"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00783"/>
              </p:ext>
            </p:extLst>
          </p:nvPr>
        </p:nvGraphicFramePr>
        <p:xfrm>
          <a:off x="2568388" y="2000696"/>
          <a:ext cx="9623612" cy="4857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a:xfrm>
            <a:off x="400596" y="2422725"/>
            <a:ext cx="2568388" cy="4857304"/>
          </a:xfrm>
        </p:spPr>
        <p:txBody>
          <a:bodyPr>
            <a:normAutofit/>
          </a:bodyPr>
          <a:lstStyle/>
          <a:p>
            <a:pPr marL="285750" indent="-285750">
              <a:buFont typeface="Wingdings" panose="05000000000000000000" pitchFamily="2" charset="2"/>
              <a:buChar char="ü"/>
            </a:pPr>
            <a:r>
              <a:rPr lang="en-PH" sz="2400" dirty="0" smtClean="0"/>
              <a:t>10 </a:t>
            </a:r>
            <a:r>
              <a:rPr lang="en-PH" sz="2400" dirty="0"/>
              <a:t>out of 25 SAI members acknowledged receipt</a:t>
            </a:r>
          </a:p>
          <a:p>
            <a:endParaRPr lang="en-PH" sz="1100" dirty="0"/>
          </a:p>
          <a:p>
            <a:pPr marL="285750" indent="-285750">
              <a:buFont typeface="Wingdings" panose="05000000000000000000" pitchFamily="2" charset="2"/>
              <a:buChar char="ü"/>
            </a:pPr>
            <a:r>
              <a:rPr lang="en-PH" sz="2400" dirty="0" smtClean="0"/>
              <a:t>5 </a:t>
            </a:r>
            <a:r>
              <a:rPr lang="en-PH" sz="2400" dirty="0"/>
              <a:t>SAI </a:t>
            </a:r>
            <a:r>
              <a:rPr lang="en-PH" sz="2400" dirty="0" smtClean="0"/>
              <a:t>members submitted comments on the draft Work Plan </a:t>
            </a:r>
            <a:r>
              <a:rPr lang="en-PH" sz="1800" i="1" dirty="0" smtClean="0"/>
              <a:t>(ver. 08 March 2017)</a:t>
            </a:r>
            <a:endParaRPr lang="en-PH" sz="1800" dirty="0"/>
          </a:p>
        </p:txBody>
      </p:sp>
      <p:sp>
        <p:nvSpPr>
          <p:cNvPr id="7" name="TextBox 6"/>
          <p:cNvSpPr txBox="1"/>
          <p:nvPr/>
        </p:nvSpPr>
        <p:spPr>
          <a:xfrm>
            <a:off x="5015752" y="4988858"/>
            <a:ext cx="6615953" cy="584775"/>
          </a:xfrm>
          <a:prstGeom prst="rect">
            <a:avLst/>
          </a:prstGeom>
          <a:solidFill>
            <a:srgbClr val="92D050"/>
          </a:solidFill>
          <a:ln>
            <a:solidFill>
              <a:schemeClr val="tx1"/>
            </a:solidFill>
          </a:ln>
        </p:spPr>
        <p:txBody>
          <a:bodyPr wrap="square" rtlCol="0">
            <a:spAutoFit/>
          </a:bodyPr>
          <a:lstStyle/>
          <a:p>
            <a:pPr marL="285750" indent="-285750">
              <a:buFont typeface="Arial" panose="020B0604020202020204" pitchFamily="34" charset="0"/>
              <a:buChar char="•"/>
            </a:pPr>
            <a:r>
              <a:rPr lang="en-PH" sz="1600" i="1" dirty="0"/>
              <a:t>Our team expresses the readiness to contribute to the fulfilment of the announced obligations</a:t>
            </a:r>
          </a:p>
        </p:txBody>
      </p:sp>
      <p:sp>
        <p:nvSpPr>
          <p:cNvPr id="8" name="TextBox 7"/>
          <p:cNvSpPr txBox="1"/>
          <p:nvPr/>
        </p:nvSpPr>
        <p:spPr>
          <a:xfrm>
            <a:off x="5042647" y="5780782"/>
            <a:ext cx="6575611" cy="830997"/>
          </a:xfrm>
          <a:prstGeom prst="rect">
            <a:avLst/>
          </a:prstGeom>
          <a:solidFill>
            <a:schemeClr val="accent3">
              <a:lumMod val="75000"/>
            </a:schemeClr>
          </a:solidFill>
          <a:ln>
            <a:solidFill>
              <a:schemeClr val="tx1"/>
            </a:solidFill>
          </a:ln>
        </p:spPr>
        <p:txBody>
          <a:bodyPr wrap="square" rtlCol="0">
            <a:spAutoFit/>
          </a:bodyPr>
          <a:lstStyle/>
          <a:p>
            <a:pPr marL="285750" indent="-285750">
              <a:buFont typeface="Arial" panose="020B0604020202020204" pitchFamily="34" charset="0"/>
              <a:buChar char="•"/>
            </a:pPr>
            <a:r>
              <a:rPr lang="es-ES" sz="1600" i="1" dirty="0" smtClean="0"/>
              <a:t>I </a:t>
            </a:r>
            <a:r>
              <a:rPr lang="es-ES" sz="1600" i="1" dirty="0" err="1"/>
              <a:t>suggest</a:t>
            </a:r>
            <a:r>
              <a:rPr lang="es-ES" sz="1600" i="1" dirty="0"/>
              <a:t> </a:t>
            </a:r>
            <a:r>
              <a:rPr lang="es-ES" sz="1600" i="1" dirty="0" err="1"/>
              <a:t>that</a:t>
            </a:r>
            <a:r>
              <a:rPr lang="es-ES" sz="1600" i="1" dirty="0"/>
              <a:t> ISSAI 5450 be </a:t>
            </a:r>
            <a:r>
              <a:rPr lang="es-ES" sz="1600" i="1" dirty="0" err="1"/>
              <a:t>treated</a:t>
            </a:r>
            <a:r>
              <a:rPr lang="es-ES" sz="1600" i="1" dirty="0"/>
              <a:t> </a:t>
            </a:r>
            <a:r>
              <a:rPr lang="es-ES" sz="1600" i="1" dirty="0" err="1"/>
              <a:t>like</a:t>
            </a:r>
            <a:r>
              <a:rPr lang="es-ES" sz="1600" i="1" dirty="0"/>
              <a:t> </a:t>
            </a:r>
            <a:r>
              <a:rPr lang="es-ES" sz="1600" i="1" dirty="0" err="1"/>
              <a:t>the</a:t>
            </a:r>
            <a:r>
              <a:rPr lang="es-ES" sz="1600" i="1" dirty="0"/>
              <a:t> </a:t>
            </a:r>
            <a:r>
              <a:rPr lang="es-ES" sz="1600" i="1" dirty="0" err="1"/>
              <a:t>rest</a:t>
            </a:r>
            <a:r>
              <a:rPr lang="es-ES" sz="1600" i="1" dirty="0"/>
              <a:t> of </a:t>
            </a:r>
            <a:r>
              <a:rPr lang="es-ES" sz="1600" i="1" dirty="0" err="1"/>
              <a:t>the</a:t>
            </a:r>
            <a:r>
              <a:rPr lang="es-ES" sz="1600" i="1" dirty="0"/>
              <a:t> </a:t>
            </a:r>
            <a:r>
              <a:rPr lang="es-ES" sz="1600" i="1" dirty="0" err="1"/>
              <a:t>ISSAIs</a:t>
            </a:r>
            <a:r>
              <a:rPr lang="es-ES" sz="1600" i="1" dirty="0"/>
              <a:t>/GUID and </a:t>
            </a:r>
            <a:r>
              <a:rPr lang="es-ES" sz="1600" i="1" dirty="0" err="1"/>
              <a:t>included</a:t>
            </a:r>
            <a:r>
              <a:rPr lang="es-ES" sz="1600" i="1" dirty="0"/>
              <a:t> in </a:t>
            </a:r>
            <a:r>
              <a:rPr lang="es-ES" sz="1600" i="1" dirty="0" err="1"/>
              <a:t>the</a:t>
            </a:r>
            <a:r>
              <a:rPr lang="es-ES" sz="1600" i="1" dirty="0"/>
              <a:t> </a:t>
            </a:r>
            <a:r>
              <a:rPr lang="es-ES" sz="1600" i="1" dirty="0" err="1"/>
              <a:t>harmonization</a:t>
            </a:r>
            <a:r>
              <a:rPr lang="es-ES" sz="1600" i="1" dirty="0"/>
              <a:t>. </a:t>
            </a:r>
            <a:r>
              <a:rPr lang="es-ES" sz="1600" i="1" dirty="0" err="1"/>
              <a:t>This</a:t>
            </a:r>
            <a:r>
              <a:rPr lang="es-ES" sz="1600" i="1" dirty="0"/>
              <a:t> </a:t>
            </a:r>
            <a:r>
              <a:rPr lang="es-ES" sz="1600" i="1" dirty="0" err="1"/>
              <a:t>will</a:t>
            </a:r>
            <a:r>
              <a:rPr lang="es-ES" sz="1600" i="1" dirty="0"/>
              <a:t> </a:t>
            </a:r>
            <a:r>
              <a:rPr lang="es-ES" sz="1600" i="1" dirty="0" err="1"/>
              <a:t>help</a:t>
            </a:r>
            <a:r>
              <a:rPr lang="es-ES" sz="1600" i="1" dirty="0"/>
              <a:t> </a:t>
            </a:r>
            <a:r>
              <a:rPr lang="es-ES" sz="1600" i="1" dirty="0" err="1"/>
              <a:t>ensure</a:t>
            </a:r>
            <a:r>
              <a:rPr lang="es-ES" sz="1600" i="1" dirty="0"/>
              <a:t> </a:t>
            </a:r>
            <a:r>
              <a:rPr lang="es-ES" sz="1600" i="1" dirty="0" err="1"/>
              <a:t>consistency</a:t>
            </a:r>
            <a:r>
              <a:rPr lang="es-ES" sz="1600" i="1" dirty="0"/>
              <a:t> </a:t>
            </a:r>
            <a:r>
              <a:rPr lang="es-ES" sz="1600" i="1" dirty="0" err="1"/>
              <a:t>among</a:t>
            </a:r>
            <a:r>
              <a:rPr lang="es-ES" sz="1600" i="1" dirty="0"/>
              <a:t> </a:t>
            </a:r>
            <a:r>
              <a:rPr lang="es-ES" sz="1600" i="1" dirty="0" err="1"/>
              <a:t>all</a:t>
            </a:r>
            <a:r>
              <a:rPr lang="es-ES" sz="1600" i="1" dirty="0"/>
              <a:t> of </a:t>
            </a:r>
            <a:r>
              <a:rPr lang="es-ES" sz="1600" i="1" dirty="0" err="1"/>
              <a:t>the</a:t>
            </a:r>
            <a:r>
              <a:rPr lang="es-ES" sz="1600" i="1" dirty="0"/>
              <a:t> </a:t>
            </a:r>
            <a:r>
              <a:rPr lang="es-ES" sz="1600" i="1" dirty="0" err="1" smtClean="0"/>
              <a:t>ISSAIs</a:t>
            </a:r>
            <a:endParaRPr lang="en-PH" sz="1600" dirty="0"/>
          </a:p>
        </p:txBody>
      </p:sp>
      <p:sp>
        <p:nvSpPr>
          <p:cNvPr id="3" name="TextBox 2"/>
          <p:cNvSpPr txBox="1"/>
          <p:nvPr/>
        </p:nvSpPr>
        <p:spPr>
          <a:xfrm>
            <a:off x="284569" y="2110153"/>
            <a:ext cx="2852521" cy="646331"/>
          </a:xfrm>
          <a:prstGeom prst="rect">
            <a:avLst/>
          </a:prstGeom>
          <a:noFill/>
        </p:spPr>
        <p:txBody>
          <a:bodyPr wrap="square" rtlCol="0">
            <a:spAutoFit/>
          </a:bodyPr>
          <a:lstStyle/>
          <a:p>
            <a:pPr algn="ctr"/>
            <a:r>
              <a:rPr lang="en-PH" b="1" u="sng" dirty="0" smtClean="0"/>
              <a:t>Responses as of </a:t>
            </a:r>
          </a:p>
          <a:p>
            <a:pPr algn="ctr"/>
            <a:r>
              <a:rPr lang="en-PH" b="1" u="sng" dirty="0" smtClean="0"/>
              <a:t>18 Aug 2017</a:t>
            </a:r>
            <a:endParaRPr lang="en-PH" b="1" u="sng" dirty="0"/>
          </a:p>
        </p:txBody>
      </p:sp>
    </p:spTree>
    <p:extLst>
      <p:ext uri="{BB962C8B-B14F-4D97-AF65-F5344CB8AC3E}">
        <p14:creationId xmlns:p14="http://schemas.microsoft.com/office/powerpoint/2010/main" val="1989261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96" y="645459"/>
            <a:ext cx="10652697" cy="1363519"/>
          </a:xfrm>
        </p:spPr>
        <p:txBody>
          <a:bodyPr>
            <a:normAutofit/>
          </a:bodyPr>
          <a:lstStyle/>
          <a:p>
            <a:r>
              <a:rPr lang="en-PH" dirty="0" smtClean="0"/>
              <a:t>Survey Status – Other Projects under SDP of IFPP</a:t>
            </a:r>
            <a:br>
              <a:rPr lang="en-PH" dirty="0" smtClean="0"/>
            </a:br>
            <a:r>
              <a:rPr lang="en-PH" sz="2400" dirty="0" smtClean="0"/>
              <a:t>Call for participation on WGITA, WGAP, and WGADA projects on internal control, privatization and disaster-related aid</a:t>
            </a:r>
            <a:endParaRPr lang="en-PH" dirty="0"/>
          </a:p>
        </p:txBody>
      </p:sp>
      <p:sp>
        <p:nvSpPr>
          <p:cNvPr id="4" name="Text Placeholder 3"/>
          <p:cNvSpPr>
            <a:spLocks noGrp="1"/>
          </p:cNvSpPr>
          <p:nvPr>
            <p:ph type="body" sz="half" idx="2"/>
          </p:nvPr>
        </p:nvSpPr>
        <p:spPr>
          <a:xfrm>
            <a:off x="45863" y="2350319"/>
            <a:ext cx="3078231" cy="3968594"/>
          </a:xfrm>
        </p:spPr>
        <p:txBody>
          <a:bodyPr>
            <a:normAutofit/>
          </a:bodyPr>
          <a:lstStyle/>
          <a:p>
            <a:pPr marL="285750" indent="-285750" algn="ctr">
              <a:buFont typeface="Wingdings" panose="05000000000000000000" pitchFamily="2" charset="2"/>
              <a:buChar char="ü"/>
            </a:pPr>
            <a:r>
              <a:rPr lang="en-PH" sz="2400" dirty="0" smtClean="0"/>
              <a:t>7 out of 25 SAI members acknowledged receipt</a:t>
            </a:r>
            <a:endParaRPr lang="en-PH" sz="2400" dirty="0"/>
          </a:p>
          <a:p>
            <a:pPr marL="285750" indent="-285750" algn="ctr">
              <a:buFont typeface="Wingdings" panose="05000000000000000000" pitchFamily="2" charset="2"/>
              <a:buChar char="ü"/>
            </a:pPr>
            <a:r>
              <a:rPr lang="en-PH" sz="2400" dirty="0" smtClean="0"/>
              <a:t>SAI of Philippines and 4 other SAI members expressed interest to participate on the project/s</a:t>
            </a:r>
            <a:endParaRPr lang="en-PH"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45691222"/>
              </p:ext>
            </p:extLst>
          </p:nvPr>
        </p:nvGraphicFramePr>
        <p:xfrm>
          <a:off x="3207224" y="2213970"/>
          <a:ext cx="8652267" cy="4268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345807" y="3209999"/>
            <a:ext cx="5162842" cy="584775"/>
          </a:xfrm>
          <a:prstGeom prst="rect">
            <a:avLst/>
          </a:prstGeom>
          <a:solidFill>
            <a:schemeClr val="tx1">
              <a:lumMod val="75000"/>
            </a:schemeClr>
          </a:solidFill>
        </p:spPr>
        <p:txBody>
          <a:bodyPr wrap="square" rtlCol="0">
            <a:spAutoFit/>
          </a:bodyPr>
          <a:lstStyle/>
          <a:p>
            <a:pPr marL="285750" indent="-285750">
              <a:buFont typeface="Arial" panose="020B0604020202020204" pitchFamily="34" charset="0"/>
              <a:buChar char="•"/>
            </a:pPr>
            <a:r>
              <a:rPr lang="en-PH" sz="1600" i="1" dirty="0" smtClean="0">
                <a:solidFill>
                  <a:schemeClr val="bg1"/>
                </a:solidFill>
              </a:rPr>
              <a:t>We will also take active participation in Projects 2.5, 2.7, and 2.10</a:t>
            </a:r>
            <a:endParaRPr lang="en-PH" sz="1600" i="1" dirty="0">
              <a:solidFill>
                <a:schemeClr val="bg1"/>
              </a:solidFill>
            </a:endParaRPr>
          </a:p>
        </p:txBody>
      </p:sp>
      <p:sp>
        <p:nvSpPr>
          <p:cNvPr id="8" name="TextBox 7"/>
          <p:cNvSpPr txBox="1"/>
          <p:nvPr/>
        </p:nvSpPr>
        <p:spPr>
          <a:xfrm>
            <a:off x="283056" y="2141903"/>
            <a:ext cx="2813328" cy="369332"/>
          </a:xfrm>
          <a:prstGeom prst="rect">
            <a:avLst/>
          </a:prstGeom>
          <a:noFill/>
        </p:spPr>
        <p:txBody>
          <a:bodyPr wrap="square" rtlCol="0">
            <a:spAutoFit/>
          </a:bodyPr>
          <a:lstStyle/>
          <a:p>
            <a:pPr algn="ctr"/>
            <a:r>
              <a:rPr lang="en-PH" b="1" u="sng" dirty="0" smtClean="0"/>
              <a:t>As of 18 August 2017</a:t>
            </a:r>
            <a:endParaRPr lang="en-PH" b="1" u="sng" dirty="0"/>
          </a:p>
        </p:txBody>
      </p:sp>
      <p:sp>
        <p:nvSpPr>
          <p:cNvPr id="7" name="TextBox 6"/>
          <p:cNvSpPr txBox="1"/>
          <p:nvPr/>
        </p:nvSpPr>
        <p:spPr>
          <a:xfrm>
            <a:off x="6345807" y="4955673"/>
            <a:ext cx="5162842" cy="523220"/>
          </a:xfrm>
          <a:prstGeom prst="rect">
            <a:avLst/>
          </a:prstGeom>
          <a:solidFill>
            <a:schemeClr val="tx1">
              <a:lumMod val="75000"/>
            </a:schemeClr>
          </a:solidFill>
        </p:spPr>
        <p:txBody>
          <a:bodyPr wrap="square" rtlCol="0">
            <a:spAutoFit/>
          </a:bodyPr>
          <a:lstStyle/>
          <a:p>
            <a:pPr marL="285750" lvl="0" indent="-285750">
              <a:buFont typeface="Arial" panose="020B0604020202020204" pitchFamily="34" charset="0"/>
              <a:buChar char="•"/>
            </a:pPr>
            <a:r>
              <a:rPr lang="en-PH" sz="1400" i="1" dirty="0">
                <a:solidFill>
                  <a:schemeClr val="bg1"/>
                </a:solidFill>
              </a:rPr>
              <a:t>We would like to express our interest in participating in the Project 2.10 – Disaster-related aid.</a:t>
            </a:r>
          </a:p>
        </p:txBody>
      </p:sp>
    </p:spTree>
    <p:extLst>
      <p:ext uri="{BB962C8B-B14F-4D97-AF65-F5344CB8AC3E}">
        <p14:creationId xmlns:p14="http://schemas.microsoft.com/office/powerpoint/2010/main" val="792924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645459"/>
            <a:ext cx="9613859" cy="1363519"/>
          </a:xfrm>
        </p:spPr>
        <p:txBody>
          <a:bodyPr>
            <a:normAutofit/>
          </a:bodyPr>
          <a:lstStyle/>
          <a:p>
            <a:r>
              <a:rPr lang="en-PH" dirty="0" smtClean="0"/>
              <a:t>Network of Experts</a:t>
            </a:r>
            <a:br>
              <a:rPr lang="en-PH" dirty="0" smtClean="0"/>
            </a:br>
            <a:r>
              <a:rPr lang="en-PH" sz="2400" dirty="0" smtClean="0"/>
              <a:t>Updating of Experts Database</a:t>
            </a:r>
            <a:endParaRPr lang="en-PH" sz="2400" dirty="0"/>
          </a:p>
        </p:txBody>
      </p:sp>
      <p:sp>
        <p:nvSpPr>
          <p:cNvPr id="4" name="Text Placeholder 3"/>
          <p:cNvSpPr>
            <a:spLocks noGrp="1"/>
          </p:cNvSpPr>
          <p:nvPr>
            <p:ph type="body" sz="half" idx="2"/>
          </p:nvPr>
        </p:nvSpPr>
        <p:spPr>
          <a:xfrm>
            <a:off x="1029330" y="2406591"/>
            <a:ext cx="3790078" cy="3599317"/>
          </a:xfrm>
        </p:spPr>
        <p:txBody>
          <a:bodyPr>
            <a:normAutofit/>
          </a:bodyPr>
          <a:lstStyle/>
          <a:p>
            <a:pPr marL="285750" indent="-285750">
              <a:buFont typeface="Wingdings" panose="05000000000000000000" pitchFamily="2" charset="2"/>
              <a:buChar char="ü"/>
            </a:pPr>
            <a:r>
              <a:rPr lang="en-PH" sz="2400" dirty="0" smtClean="0"/>
              <a:t>5 out of 25 SAI members with updated data of Expert in Public Debt Auditing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0276899"/>
              </p:ext>
            </p:extLst>
          </p:nvPr>
        </p:nvGraphicFramePr>
        <p:xfrm>
          <a:off x="4517488" y="2196121"/>
          <a:ext cx="75057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39483" y="2841674"/>
            <a:ext cx="3488788" cy="369332"/>
          </a:xfrm>
          <a:prstGeom prst="rect">
            <a:avLst/>
          </a:prstGeom>
          <a:noFill/>
        </p:spPr>
        <p:txBody>
          <a:bodyPr wrap="square" rtlCol="0">
            <a:spAutoFit/>
          </a:bodyPr>
          <a:lstStyle/>
          <a:p>
            <a:pPr algn="ctr"/>
            <a:r>
              <a:rPr lang="en-PH" b="1" u="sng" dirty="0" smtClean="0"/>
              <a:t>As of 18 August 2017</a:t>
            </a:r>
            <a:endParaRPr lang="en-PH" b="1" u="sng" dirty="0"/>
          </a:p>
        </p:txBody>
      </p:sp>
    </p:spTree>
    <p:extLst>
      <p:ext uri="{BB962C8B-B14F-4D97-AF65-F5344CB8AC3E}">
        <p14:creationId xmlns:p14="http://schemas.microsoft.com/office/powerpoint/2010/main" val="799787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WGPD REPORTING DASHBOARD</a:t>
            </a:r>
            <a:endParaRPr lang="en-PH" dirty="0"/>
          </a:p>
        </p:txBody>
      </p:sp>
      <p:sp>
        <p:nvSpPr>
          <p:cNvPr id="3" name="Text Placeholder 2"/>
          <p:cNvSpPr>
            <a:spLocks noGrp="1"/>
          </p:cNvSpPr>
          <p:nvPr>
            <p:ph type="body" idx="1"/>
          </p:nvPr>
        </p:nvSpPr>
        <p:spPr/>
        <p:txBody>
          <a:bodyPr>
            <a:normAutofit/>
          </a:bodyPr>
          <a:lstStyle/>
          <a:p>
            <a:r>
              <a:rPr lang="en-PH" sz="3200" dirty="0" smtClean="0"/>
              <a:t>WGPD Contribution to the implementation of the Strategic Objectives and Cross-Cutting Priorities</a:t>
            </a:r>
            <a:endParaRPr lang="en-PH" sz="3200" dirty="0"/>
          </a:p>
        </p:txBody>
      </p:sp>
    </p:spTree>
    <p:extLst>
      <p:ext uri="{BB962C8B-B14F-4D97-AF65-F5344CB8AC3E}">
        <p14:creationId xmlns:p14="http://schemas.microsoft.com/office/powerpoint/2010/main" val="2169514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Reporting Dashboard to KSC</a:t>
            </a:r>
            <a:endParaRPr lang="en-PH" dirty="0"/>
          </a:p>
        </p:txBody>
      </p:sp>
      <p:sp>
        <p:nvSpPr>
          <p:cNvPr id="4" name="Text Placeholder 3"/>
          <p:cNvSpPr>
            <a:spLocks noGrp="1"/>
          </p:cNvSpPr>
          <p:nvPr>
            <p:ph type="body" sz="half" idx="2"/>
          </p:nvPr>
        </p:nvSpPr>
        <p:spPr/>
        <p:txBody>
          <a:bodyPr>
            <a:normAutofit/>
          </a:bodyPr>
          <a:lstStyle/>
          <a:p>
            <a:pPr marL="285750" indent="-285750">
              <a:buFont typeface="Wingdings" panose="05000000000000000000" pitchFamily="2" charset="2"/>
              <a:buChar char="ü"/>
            </a:pPr>
            <a:r>
              <a:rPr lang="en-PH" sz="2000" dirty="0" smtClean="0"/>
              <a:t>INTOSAI Strategic Plan </a:t>
            </a:r>
          </a:p>
          <a:p>
            <a:r>
              <a:rPr lang="en-PH" sz="2000" dirty="0"/>
              <a:t> </a:t>
            </a:r>
            <a:r>
              <a:rPr lang="en-PH" sz="2000" dirty="0" smtClean="0"/>
              <a:t>   2017-2022</a:t>
            </a:r>
          </a:p>
          <a:p>
            <a:endParaRPr lang="en-PH" sz="2000" dirty="0" smtClean="0"/>
          </a:p>
          <a:p>
            <a:pPr marL="285750" indent="-285750">
              <a:buFont typeface="Wingdings" panose="05000000000000000000" pitchFamily="2" charset="2"/>
              <a:buChar char="ü"/>
            </a:pPr>
            <a:r>
              <a:rPr lang="en-PH" sz="2000" dirty="0" smtClean="0"/>
              <a:t>KSC Work Plan 2017-2019</a:t>
            </a:r>
          </a:p>
          <a:p>
            <a:endParaRPr lang="en-PH" sz="2000" dirty="0" smtClean="0"/>
          </a:p>
          <a:p>
            <a:pPr marL="285750" indent="-285750">
              <a:buFont typeface="Wingdings" panose="05000000000000000000" pitchFamily="2" charset="2"/>
              <a:buChar char="ü"/>
            </a:pPr>
            <a:r>
              <a:rPr lang="en-PH" sz="2000" dirty="0" smtClean="0"/>
              <a:t>WGPD Strategic Plan </a:t>
            </a:r>
          </a:p>
          <a:p>
            <a:r>
              <a:rPr lang="en-PH" sz="2000" dirty="0"/>
              <a:t> </a:t>
            </a:r>
            <a:r>
              <a:rPr lang="en-PH" sz="2000" dirty="0" smtClean="0"/>
              <a:t>   2007-2016</a:t>
            </a:r>
          </a:p>
        </p:txBody>
      </p:sp>
      <p:pic>
        <p:nvPicPr>
          <p:cNvPr id="5" name="Content Placeholder 4"/>
          <p:cNvPicPr>
            <a:picLocks noGrp="1" noChangeAspect="1"/>
          </p:cNvPicPr>
          <p:nvPr>
            <p:ph idx="1"/>
          </p:nvPr>
        </p:nvPicPr>
        <p:blipFill>
          <a:blip r:embed="rId3"/>
          <a:stretch>
            <a:fillRect/>
          </a:stretch>
        </p:blipFill>
        <p:spPr>
          <a:xfrm>
            <a:off x="4470400" y="2336872"/>
            <a:ext cx="7402732" cy="4262816"/>
          </a:xfrm>
          <a:prstGeom prst="rect">
            <a:avLst/>
          </a:prstGeom>
        </p:spPr>
      </p:pic>
    </p:spTree>
    <p:extLst>
      <p:ext uri="{BB962C8B-B14F-4D97-AF65-F5344CB8AC3E}">
        <p14:creationId xmlns:p14="http://schemas.microsoft.com/office/powerpoint/2010/main" val="111804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Reporting Dashboard to KSC</a:t>
            </a:r>
            <a:endParaRPr lang="en-PH" dirty="0"/>
          </a:p>
        </p:txBody>
      </p:sp>
      <p:sp>
        <p:nvSpPr>
          <p:cNvPr id="4" name="Text Placeholder 3"/>
          <p:cNvSpPr>
            <a:spLocks noGrp="1"/>
          </p:cNvSpPr>
          <p:nvPr>
            <p:ph type="body" sz="half" idx="2"/>
          </p:nvPr>
        </p:nvSpPr>
        <p:spPr/>
        <p:txBody>
          <a:bodyPr>
            <a:normAutofit/>
          </a:bodyPr>
          <a:lstStyle/>
          <a:p>
            <a:pPr marL="285750" indent="-285750">
              <a:buFont typeface="Wingdings" panose="05000000000000000000" pitchFamily="2" charset="2"/>
              <a:buChar char="ü"/>
            </a:pPr>
            <a:r>
              <a:rPr lang="en-PH" sz="2000" dirty="0" smtClean="0"/>
              <a:t>INTOSAI Strategic Plan </a:t>
            </a:r>
          </a:p>
          <a:p>
            <a:r>
              <a:rPr lang="en-PH" sz="2000" dirty="0"/>
              <a:t> </a:t>
            </a:r>
            <a:r>
              <a:rPr lang="en-PH" sz="2000" dirty="0" smtClean="0"/>
              <a:t>   2017-2022</a:t>
            </a:r>
          </a:p>
          <a:p>
            <a:endParaRPr lang="en-PH" sz="2000" dirty="0" smtClean="0"/>
          </a:p>
          <a:p>
            <a:pPr marL="285750" indent="-285750">
              <a:buFont typeface="Wingdings" panose="05000000000000000000" pitchFamily="2" charset="2"/>
              <a:buChar char="ü"/>
            </a:pPr>
            <a:r>
              <a:rPr lang="en-PH" sz="2000" dirty="0" smtClean="0"/>
              <a:t>KSC Work Plan 2017-2019</a:t>
            </a:r>
          </a:p>
          <a:p>
            <a:endParaRPr lang="en-PH" sz="2000" dirty="0" smtClean="0"/>
          </a:p>
          <a:p>
            <a:pPr marL="285750" indent="-285750">
              <a:buFont typeface="Wingdings" panose="05000000000000000000" pitchFamily="2" charset="2"/>
              <a:buChar char="ü"/>
            </a:pPr>
            <a:r>
              <a:rPr lang="en-PH" sz="2000" dirty="0" smtClean="0"/>
              <a:t>WGPD Strategic Plan </a:t>
            </a:r>
          </a:p>
          <a:p>
            <a:r>
              <a:rPr lang="en-PH" sz="2000" dirty="0"/>
              <a:t> </a:t>
            </a:r>
            <a:r>
              <a:rPr lang="en-PH" sz="2000" dirty="0" smtClean="0"/>
              <a:t>   2007-2016</a:t>
            </a:r>
          </a:p>
        </p:txBody>
      </p:sp>
      <p:pic>
        <p:nvPicPr>
          <p:cNvPr id="6" name="Content Placeholder 5"/>
          <p:cNvPicPr>
            <a:picLocks noGrp="1" noChangeAspect="1"/>
          </p:cNvPicPr>
          <p:nvPr>
            <p:ph idx="1"/>
          </p:nvPr>
        </p:nvPicPr>
        <p:blipFill>
          <a:blip r:embed="rId3"/>
          <a:stretch>
            <a:fillRect/>
          </a:stretch>
        </p:blipFill>
        <p:spPr>
          <a:xfrm>
            <a:off x="4348675" y="2336872"/>
            <a:ext cx="7327510" cy="4061799"/>
          </a:xfrm>
          <a:prstGeom prst="rect">
            <a:avLst/>
          </a:prstGeom>
        </p:spPr>
      </p:pic>
    </p:spTree>
    <p:extLst>
      <p:ext uri="{BB962C8B-B14F-4D97-AF65-F5344CB8AC3E}">
        <p14:creationId xmlns:p14="http://schemas.microsoft.com/office/powerpoint/2010/main" val="147360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Reporting Dashboard to KSC</a:t>
            </a:r>
            <a:endParaRPr lang="en-PH" dirty="0"/>
          </a:p>
        </p:txBody>
      </p:sp>
      <p:sp>
        <p:nvSpPr>
          <p:cNvPr id="4" name="Text Placeholder 3"/>
          <p:cNvSpPr>
            <a:spLocks noGrp="1"/>
          </p:cNvSpPr>
          <p:nvPr>
            <p:ph type="body" sz="half" idx="2"/>
          </p:nvPr>
        </p:nvSpPr>
        <p:spPr/>
        <p:txBody>
          <a:bodyPr>
            <a:normAutofit/>
          </a:bodyPr>
          <a:lstStyle/>
          <a:p>
            <a:pPr marL="285750" indent="-285750">
              <a:buFont typeface="Wingdings" panose="05000000000000000000" pitchFamily="2" charset="2"/>
              <a:buChar char="ü"/>
            </a:pPr>
            <a:r>
              <a:rPr lang="en-PH" sz="2000" dirty="0" smtClean="0"/>
              <a:t>INTOSAI Strategic Plan </a:t>
            </a:r>
          </a:p>
          <a:p>
            <a:r>
              <a:rPr lang="en-PH" sz="2000" dirty="0"/>
              <a:t> </a:t>
            </a:r>
            <a:r>
              <a:rPr lang="en-PH" sz="2000" dirty="0" smtClean="0"/>
              <a:t>   2017-2022</a:t>
            </a:r>
          </a:p>
          <a:p>
            <a:endParaRPr lang="en-PH" sz="2000" dirty="0" smtClean="0"/>
          </a:p>
          <a:p>
            <a:pPr marL="285750" indent="-285750">
              <a:buFont typeface="Wingdings" panose="05000000000000000000" pitchFamily="2" charset="2"/>
              <a:buChar char="ü"/>
            </a:pPr>
            <a:r>
              <a:rPr lang="en-PH" sz="2000" dirty="0" smtClean="0"/>
              <a:t>KSC Work Plan 2017-2019</a:t>
            </a:r>
          </a:p>
          <a:p>
            <a:endParaRPr lang="en-PH" sz="2000" dirty="0" smtClean="0"/>
          </a:p>
          <a:p>
            <a:pPr marL="285750" indent="-285750">
              <a:buFont typeface="Wingdings" panose="05000000000000000000" pitchFamily="2" charset="2"/>
              <a:buChar char="ü"/>
            </a:pPr>
            <a:r>
              <a:rPr lang="en-PH" sz="2000" dirty="0" smtClean="0"/>
              <a:t>WGPD Strategic Plan </a:t>
            </a:r>
          </a:p>
          <a:p>
            <a:r>
              <a:rPr lang="en-PH" sz="2000" dirty="0"/>
              <a:t> </a:t>
            </a:r>
            <a:r>
              <a:rPr lang="en-PH" sz="2000" dirty="0" smtClean="0"/>
              <a:t>   2007-2016</a:t>
            </a:r>
          </a:p>
        </p:txBody>
      </p:sp>
      <p:pic>
        <p:nvPicPr>
          <p:cNvPr id="6" name="Content Placeholder 5"/>
          <p:cNvPicPr>
            <a:picLocks noGrp="1" noChangeAspect="1"/>
          </p:cNvPicPr>
          <p:nvPr>
            <p:ph idx="1"/>
          </p:nvPr>
        </p:nvPicPr>
        <p:blipFill>
          <a:blip r:embed="rId3"/>
          <a:stretch>
            <a:fillRect/>
          </a:stretch>
        </p:blipFill>
        <p:spPr>
          <a:xfrm>
            <a:off x="4150783" y="2336872"/>
            <a:ext cx="7412859" cy="4105372"/>
          </a:xfrm>
          <a:prstGeom prst="rect">
            <a:avLst/>
          </a:prstGeom>
        </p:spPr>
      </p:pic>
    </p:spTree>
    <p:extLst>
      <p:ext uri="{BB962C8B-B14F-4D97-AF65-F5344CB8AC3E}">
        <p14:creationId xmlns:p14="http://schemas.microsoft.com/office/powerpoint/2010/main" val="1545094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Reporting Dashboard to KSC</a:t>
            </a:r>
            <a:endParaRPr lang="en-PH" dirty="0"/>
          </a:p>
        </p:txBody>
      </p:sp>
      <p:sp>
        <p:nvSpPr>
          <p:cNvPr id="4" name="Text Placeholder 3"/>
          <p:cNvSpPr>
            <a:spLocks noGrp="1"/>
          </p:cNvSpPr>
          <p:nvPr>
            <p:ph type="body" sz="half" idx="2"/>
          </p:nvPr>
        </p:nvSpPr>
        <p:spPr/>
        <p:txBody>
          <a:bodyPr>
            <a:normAutofit/>
          </a:bodyPr>
          <a:lstStyle/>
          <a:p>
            <a:pPr marL="285750" indent="-285750">
              <a:buFont typeface="Wingdings" panose="05000000000000000000" pitchFamily="2" charset="2"/>
              <a:buChar char="ü"/>
            </a:pPr>
            <a:r>
              <a:rPr lang="en-PH" sz="2000" dirty="0" smtClean="0"/>
              <a:t>INTOSAI Strategic Plan </a:t>
            </a:r>
          </a:p>
          <a:p>
            <a:r>
              <a:rPr lang="en-PH" sz="2000" dirty="0"/>
              <a:t> </a:t>
            </a:r>
            <a:r>
              <a:rPr lang="en-PH" sz="2000" dirty="0" smtClean="0"/>
              <a:t>   2017-2022</a:t>
            </a:r>
          </a:p>
          <a:p>
            <a:endParaRPr lang="en-PH" sz="2000" dirty="0" smtClean="0"/>
          </a:p>
          <a:p>
            <a:pPr marL="285750" indent="-285750">
              <a:buFont typeface="Wingdings" panose="05000000000000000000" pitchFamily="2" charset="2"/>
              <a:buChar char="ü"/>
            </a:pPr>
            <a:r>
              <a:rPr lang="en-PH" sz="2000" dirty="0" smtClean="0"/>
              <a:t>KSC Work Plan 2017-2019</a:t>
            </a:r>
          </a:p>
          <a:p>
            <a:endParaRPr lang="en-PH" sz="2000" dirty="0" smtClean="0"/>
          </a:p>
          <a:p>
            <a:pPr marL="285750" indent="-285750">
              <a:buFont typeface="Wingdings" panose="05000000000000000000" pitchFamily="2" charset="2"/>
              <a:buChar char="ü"/>
            </a:pPr>
            <a:r>
              <a:rPr lang="en-PH" sz="2000" dirty="0" smtClean="0"/>
              <a:t>WGPD Strategic Plan </a:t>
            </a:r>
          </a:p>
          <a:p>
            <a:r>
              <a:rPr lang="en-PH" sz="2000" dirty="0"/>
              <a:t> </a:t>
            </a:r>
            <a:r>
              <a:rPr lang="en-PH" sz="2000" dirty="0" smtClean="0"/>
              <a:t>   2007-2016</a:t>
            </a:r>
          </a:p>
        </p:txBody>
      </p:sp>
      <p:pic>
        <p:nvPicPr>
          <p:cNvPr id="5" name="Content Placeholder 4"/>
          <p:cNvPicPr>
            <a:picLocks noGrp="1" noChangeAspect="1"/>
          </p:cNvPicPr>
          <p:nvPr>
            <p:ph idx="1"/>
          </p:nvPr>
        </p:nvPicPr>
        <p:blipFill>
          <a:blip r:embed="rId3"/>
          <a:stretch>
            <a:fillRect/>
          </a:stretch>
        </p:blipFill>
        <p:spPr>
          <a:xfrm>
            <a:off x="4685542" y="3156341"/>
            <a:ext cx="6971864" cy="1960378"/>
          </a:xfrm>
          <a:prstGeom prst="rect">
            <a:avLst/>
          </a:prstGeom>
        </p:spPr>
      </p:pic>
    </p:spTree>
    <p:extLst>
      <p:ext uri="{BB962C8B-B14F-4D97-AF65-F5344CB8AC3E}">
        <p14:creationId xmlns:p14="http://schemas.microsoft.com/office/powerpoint/2010/main" val="1192108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WGPD CHAIRMANSHIP</a:t>
            </a:r>
            <a:endParaRPr lang="en-PH" dirty="0"/>
          </a:p>
        </p:txBody>
      </p:sp>
      <p:sp>
        <p:nvSpPr>
          <p:cNvPr id="3" name="Picture Placeholder 2"/>
          <p:cNvSpPr>
            <a:spLocks noGrp="1"/>
          </p:cNvSpPr>
          <p:nvPr>
            <p:ph type="pic" idx="1"/>
          </p:nvPr>
        </p:nvSpPr>
        <p:spPr>
          <a:xfrm>
            <a:off x="4868333" y="2336873"/>
            <a:ext cx="6900880" cy="3728431"/>
          </a:xfrm>
        </p:spPr>
      </p:sp>
      <p:sp>
        <p:nvSpPr>
          <p:cNvPr id="4" name="Text Placeholder 3"/>
          <p:cNvSpPr>
            <a:spLocks noGrp="1"/>
          </p:cNvSpPr>
          <p:nvPr>
            <p:ph type="body" sz="half" idx="2"/>
          </p:nvPr>
        </p:nvSpPr>
        <p:spPr>
          <a:xfrm>
            <a:off x="407963" y="1988531"/>
            <a:ext cx="4148616" cy="4521128"/>
          </a:xfrm>
        </p:spPr>
        <p:txBody>
          <a:bodyPr>
            <a:normAutofit fontScale="92500"/>
          </a:bodyPr>
          <a:lstStyle/>
          <a:p>
            <a:pPr marL="285750" indent="-285750">
              <a:buFont typeface="Wingdings" panose="05000000000000000000" pitchFamily="2" charset="2"/>
              <a:buChar char="§"/>
            </a:pPr>
            <a:r>
              <a:rPr lang="en-PH" sz="2400" dirty="0"/>
              <a:t>Call for Chairmanship of the WGPD in Dec 2015 – Feb 2016</a:t>
            </a:r>
          </a:p>
          <a:p>
            <a:endParaRPr lang="en-PH" sz="2000" dirty="0" smtClean="0"/>
          </a:p>
          <a:p>
            <a:pPr marL="285750" indent="-285750">
              <a:buFont typeface="Wingdings" panose="05000000000000000000" pitchFamily="2" charset="2"/>
              <a:buChar char="§"/>
            </a:pPr>
            <a:r>
              <a:rPr lang="en-PH" sz="2400" dirty="0" smtClean="0"/>
              <a:t>On </a:t>
            </a:r>
            <a:r>
              <a:rPr lang="en-PH" sz="2400" dirty="0"/>
              <a:t>16 </a:t>
            </a:r>
            <a:r>
              <a:rPr lang="en-PH" sz="2400" dirty="0" smtClean="0"/>
              <a:t>Dec </a:t>
            </a:r>
            <a:r>
              <a:rPr lang="en-PH" sz="2400" dirty="0"/>
              <a:t>2016, Chair Michael G. </a:t>
            </a:r>
            <a:r>
              <a:rPr lang="en-PH" sz="2400" dirty="0" smtClean="0"/>
              <a:t>Aguinaldo signified </a:t>
            </a:r>
            <a:r>
              <a:rPr lang="en-PH" sz="2400" dirty="0"/>
              <a:t>its interest to Chair the </a:t>
            </a:r>
            <a:r>
              <a:rPr lang="en-PH" sz="2400" dirty="0" smtClean="0"/>
              <a:t>WGPD</a:t>
            </a:r>
          </a:p>
          <a:p>
            <a:pPr marL="285750" indent="-285750">
              <a:buFont typeface="Wingdings" panose="05000000000000000000" pitchFamily="2" charset="2"/>
              <a:buChar char="§"/>
            </a:pPr>
            <a:endParaRPr lang="en-PH" sz="2000" dirty="0"/>
          </a:p>
          <a:p>
            <a:pPr marL="285750" indent="-285750">
              <a:buFont typeface="Wingdings" panose="05000000000000000000" pitchFamily="2" charset="2"/>
              <a:buChar char="§"/>
            </a:pPr>
            <a:r>
              <a:rPr lang="en-PH" sz="2400" dirty="0"/>
              <a:t>On 19 </a:t>
            </a:r>
            <a:r>
              <a:rPr lang="en-PH" sz="2400" dirty="0" smtClean="0"/>
              <a:t>Dec </a:t>
            </a:r>
            <a:r>
              <a:rPr lang="en-PH" sz="2400" dirty="0"/>
              <a:t>2016, </a:t>
            </a:r>
            <a:r>
              <a:rPr lang="en-PH" sz="2400" dirty="0" err="1"/>
              <a:t>Mr.</a:t>
            </a:r>
            <a:r>
              <a:rPr lang="en-PH" sz="2400" dirty="0"/>
              <a:t> </a:t>
            </a:r>
            <a:r>
              <a:rPr lang="en-PH" sz="2400" dirty="0" smtClean="0"/>
              <a:t>Portal </a:t>
            </a:r>
            <a:r>
              <a:rPr lang="en-PH" sz="2400" dirty="0"/>
              <a:t>confirmed the </a:t>
            </a:r>
            <a:r>
              <a:rPr lang="en-PH" sz="2400" dirty="0" smtClean="0"/>
              <a:t>collaboration on the transition process with SAI of Philippines</a:t>
            </a:r>
            <a:endParaRPr lang="en-PH" sz="2400" dirty="0"/>
          </a:p>
        </p:txBody>
      </p:sp>
      <p:pic>
        <p:nvPicPr>
          <p:cNvPr id="6" name="Picture 5"/>
          <p:cNvPicPr>
            <a:picLocks noChangeAspect="1"/>
          </p:cNvPicPr>
          <p:nvPr/>
        </p:nvPicPr>
        <p:blipFill>
          <a:blip r:embed="rId3"/>
          <a:stretch>
            <a:fillRect/>
          </a:stretch>
        </p:blipFill>
        <p:spPr>
          <a:xfrm>
            <a:off x="4868331" y="2336872"/>
            <a:ext cx="6900881" cy="3760696"/>
          </a:xfrm>
          <a:prstGeom prst="rect">
            <a:avLst/>
          </a:prstGeom>
        </p:spPr>
      </p:pic>
    </p:spTree>
    <p:extLst>
      <p:ext uri="{BB962C8B-B14F-4D97-AF65-F5344CB8AC3E}">
        <p14:creationId xmlns:p14="http://schemas.microsoft.com/office/powerpoint/2010/main" val="215243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354" y="1184359"/>
            <a:ext cx="7062652" cy="3335383"/>
          </a:xfrm>
          <a:prstGeom prst="rect">
            <a:avLst/>
          </a:prstGeom>
        </p:spPr>
      </p:pic>
    </p:spTree>
    <p:extLst>
      <p:ext uri="{BB962C8B-B14F-4D97-AF65-F5344CB8AC3E}">
        <p14:creationId xmlns:p14="http://schemas.microsoft.com/office/powerpoint/2010/main" val="2968265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2" y="4716532"/>
            <a:ext cx="9613859" cy="749156"/>
          </a:xfrm>
        </p:spPr>
        <p:txBody>
          <a:bodyPr>
            <a:noAutofit/>
          </a:bodyPr>
          <a:lstStyle/>
          <a:p>
            <a:r>
              <a:rPr lang="en-PH" sz="4000" b="1" dirty="0" smtClean="0"/>
              <a:t>CHAIRMANSHIP TRANSITION</a:t>
            </a:r>
            <a:endParaRPr lang="en-PH" sz="4000" b="1" dirty="0"/>
          </a:p>
        </p:txBody>
      </p:sp>
      <p:sp>
        <p:nvSpPr>
          <p:cNvPr id="4" name="Text Placeholder 3"/>
          <p:cNvSpPr>
            <a:spLocks noGrp="1"/>
          </p:cNvSpPr>
          <p:nvPr>
            <p:ph type="body" sz="half" idx="2"/>
          </p:nvPr>
        </p:nvSpPr>
        <p:spPr>
          <a:xfrm>
            <a:off x="680319" y="5465688"/>
            <a:ext cx="9613862" cy="421318"/>
          </a:xfrm>
        </p:spPr>
        <p:txBody>
          <a:bodyPr>
            <a:normAutofit/>
          </a:bodyPr>
          <a:lstStyle/>
          <a:p>
            <a:r>
              <a:rPr lang="en-PH" sz="2000" dirty="0" smtClean="0"/>
              <a:t>A collaboration with SAIs of Mexico and Philippines</a:t>
            </a:r>
            <a:endParaRPr lang="en-PH" sz="2000"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2665" b="12665"/>
          <a:stretch>
            <a:fillRect/>
          </a:stretch>
        </p:blipFill>
        <p:spPr>
          <a:xfrm>
            <a:off x="2787698" y="1988235"/>
            <a:ext cx="6295935" cy="2350745"/>
          </a:xfrm>
        </p:spPr>
      </p:pic>
      <p:pic>
        <p:nvPicPr>
          <p:cNvPr id="5" name="Imagen 3" descr="asf"/>
          <p:cNvPicPr/>
          <p:nvPr/>
        </p:nvPicPr>
        <p:blipFill>
          <a:blip r:embed="rId4">
            <a:extLst>
              <a:ext uri="{28A0092B-C50C-407E-A947-70E740481C1C}">
                <a14:useLocalDpi xmlns:a14="http://schemas.microsoft.com/office/drawing/2010/main" val="0"/>
              </a:ext>
            </a:extLst>
          </a:blip>
          <a:srcRect/>
          <a:stretch>
            <a:fillRect/>
          </a:stretch>
        </p:blipFill>
        <p:spPr bwMode="auto">
          <a:xfrm>
            <a:off x="4191544" y="859577"/>
            <a:ext cx="2139588" cy="942340"/>
          </a:xfrm>
          <a:prstGeom prst="rect">
            <a:avLst/>
          </a:prstGeom>
          <a:noFill/>
          <a:ln>
            <a:noFill/>
          </a:ln>
        </p:spPr>
      </p:pic>
      <p:pic>
        <p:nvPicPr>
          <p:cNvPr id="6" name="Picture 5"/>
          <p:cNvPicPr>
            <a:picLocks noChangeAspect="1"/>
          </p:cNvPicPr>
          <p:nvPr/>
        </p:nvPicPr>
        <p:blipFill>
          <a:blip r:embed="rId5"/>
          <a:stretch>
            <a:fillRect/>
          </a:stretch>
        </p:blipFill>
        <p:spPr>
          <a:xfrm>
            <a:off x="6645233" y="679816"/>
            <a:ext cx="1100239" cy="1122101"/>
          </a:xfrm>
          <a:prstGeom prst="rect">
            <a:avLst/>
          </a:prstGeom>
        </p:spPr>
      </p:pic>
    </p:spTree>
    <p:extLst>
      <p:ext uri="{BB962C8B-B14F-4D97-AF65-F5344CB8AC3E}">
        <p14:creationId xmlns:p14="http://schemas.microsoft.com/office/powerpoint/2010/main" val="1712255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VIDEO CONFERENCES HIGHLIGHTS</a:t>
            </a:r>
            <a:endParaRPr lang="en-PH"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9334999"/>
              </p:ext>
            </p:extLst>
          </p:nvPr>
        </p:nvGraphicFramePr>
        <p:xfrm>
          <a:off x="680321" y="2354217"/>
          <a:ext cx="10883322" cy="3934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767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HAND-OVER OF DOCUMENTS AND MATERIALS BY SAI OF MEXICO</a:t>
            </a:r>
            <a:endParaRPr lang="en-PH"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3123470"/>
              </p:ext>
            </p:extLst>
          </p:nvPr>
        </p:nvGraphicFramePr>
        <p:xfrm>
          <a:off x="536331" y="2322732"/>
          <a:ext cx="10872567" cy="4021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86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PROJECTS AND ACTIVITIES</a:t>
            </a:r>
            <a:endParaRPr lang="en-PH" dirty="0"/>
          </a:p>
        </p:txBody>
      </p:sp>
      <p:sp>
        <p:nvSpPr>
          <p:cNvPr id="3" name="Text Placeholder 2"/>
          <p:cNvSpPr>
            <a:spLocks noGrp="1"/>
          </p:cNvSpPr>
          <p:nvPr>
            <p:ph type="body" idx="1"/>
          </p:nvPr>
        </p:nvSpPr>
        <p:spPr/>
        <p:txBody>
          <a:bodyPr/>
          <a:lstStyle/>
          <a:p>
            <a:endParaRPr lang="en-PH"/>
          </a:p>
        </p:txBody>
      </p:sp>
    </p:spTree>
    <p:extLst>
      <p:ext uri="{BB962C8B-B14F-4D97-AF65-F5344CB8AC3E}">
        <p14:creationId xmlns:p14="http://schemas.microsoft.com/office/powerpoint/2010/main" val="654264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WGPD WORK PLAN 2017-2019</a:t>
            </a:r>
            <a:endParaRPr lang="en-PH"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9403987"/>
              </p:ext>
            </p:extLst>
          </p:nvPr>
        </p:nvGraphicFramePr>
        <p:xfrm>
          <a:off x="547719" y="1942010"/>
          <a:ext cx="11029992" cy="5148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93668" y="2461851"/>
            <a:ext cx="6035041" cy="369332"/>
          </a:xfrm>
          <a:prstGeom prst="rect">
            <a:avLst/>
          </a:prstGeom>
          <a:noFill/>
        </p:spPr>
        <p:txBody>
          <a:bodyPr wrap="square" rtlCol="0">
            <a:spAutoFit/>
          </a:bodyPr>
          <a:lstStyle/>
          <a:p>
            <a:pPr algn="ctr"/>
            <a:r>
              <a:rPr lang="en-PH" b="1" u="sng" dirty="0" smtClean="0"/>
              <a:t>INITIATIVES/ACTIONS TAKEN</a:t>
            </a:r>
            <a:endParaRPr lang="en-PH" b="1" u="sng" dirty="0"/>
          </a:p>
        </p:txBody>
      </p:sp>
    </p:spTree>
    <p:extLst>
      <p:ext uri="{BB962C8B-B14F-4D97-AF65-F5344CB8AC3E}">
        <p14:creationId xmlns:p14="http://schemas.microsoft.com/office/powerpoint/2010/main" val="3680382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Project 2.9 of the SDP for the </a:t>
            </a:r>
            <a:r>
              <a:rPr lang="en-PH" dirty="0"/>
              <a:t>IFPP</a:t>
            </a:r>
            <a:br>
              <a:rPr lang="en-PH" dirty="0"/>
            </a:br>
            <a:r>
              <a:rPr lang="en-PH" sz="2400" dirty="0"/>
              <a:t>Consolidation of Public Debt </a:t>
            </a:r>
            <a:r>
              <a:rPr lang="en-PH" sz="2400" dirty="0" smtClean="0"/>
              <a:t>ISSAIs</a:t>
            </a:r>
            <a:endParaRPr lang="en-PH"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47136627"/>
              </p:ext>
            </p:extLst>
          </p:nvPr>
        </p:nvGraphicFramePr>
        <p:xfrm>
          <a:off x="4367645" y="2018146"/>
          <a:ext cx="7159337" cy="4562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half" idx="2"/>
          </p:nvPr>
        </p:nvSpPr>
        <p:spPr/>
        <p:txBody>
          <a:bodyPr>
            <a:noAutofit/>
          </a:bodyPr>
          <a:lstStyle/>
          <a:p>
            <a:r>
              <a:rPr lang="en-PH" sz="4000" dirty="0" smtClean="0"/>
              <a:t>Consolidating and aligning the audit of public debt </a:t>
            </a:r>
            <a:r>
              <a:rPr lang="en-PH" sz="4000" dirty="0"/>
              <a:t>with ISSAI </a:t>
            </a:r>
            <a:r>
              <a:rPr lang="en-PH" sz="4000" dirty="0" smtClean="0"/>
              <a:t>100</a:t>
            </a:r>
          </a:p>
        </p:txBody>
      </p:sp>
    </p:spTree>
    <p:extLst>
      <p:ext uri="{BB962C8B-B14F-4D97-AF65-F5344CB8AC3E}">
        <p14:creationId xmlns:p14="http://schemas.microsoft.com/office/powerpoint/2010/main" val="1840081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TELECONFERENCE HIGHLIGHTS</a:t>
            </a:r>
            <a:br>
              <a:rPr lang="en-PH" dirty="0" smtClean="0"/>
            </a:br>
            <a:r>
              <a:rPr lang="en-PH" sz="2400" dirty="0" smtClean="0"/>
              <a:t>IFPP SDP 2017-2019</a:t>
            </a:r>
            <a:endParaRPr lang="en-PH"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92061880"/>
              </p:ext>
            </p:extLst>
          </p:nvPr>
        </p:nvGraphicFramePr>
        <p:xfrm>
          <a:off x="5905500" y="2427864"/>
          <a:ext cx="5608638"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193" y="2521503"/>
            <a:ext cx="1556990" cy="1351231"/>
          </a:xfrm>
          <a:prstGeom prst="rect">
            <a:avLst/>
          </a:prstGeom>
        </p:spPr>
      </p:pic>
      <p:sp>
        <p:nvSpPr>
          <p:cNvPr id="8" name="TextBox 7"/>
          <p:cNvSpPr txBox="1"/>
          <p:nvPr/>
        </p:nvSpPr>
        <p:spPr>
          <a:xfrm>
            <a:off x="680321" y="5444832"/>
            <a:ext cx="4903068" cy="646331"/>
          </a:xfrm>
          <a:prstGeom prst="rect">
            <a:avLst/>
          </a:prstGeom>
          <a:noFill/>
        </p:spPr>
        <p:txBody>
          <a:bodyPr wrap="square" rtlCol="0">
            <a:spAutoFit/>
          </a:bodyPr>
          <a:lstStyle/>
          <a:p>
            <a:pPr algn="ctr"/>
            <a:r>
              <a:rPr lang="en-PH" dirty="0" smtClean="0"/>
              <a:t>TELECONFERENCE WITH FIPP</a:t>
            </a:r>
          </a:p>
          <a:p>
            <a:pPr algn="ctr"/>
            <a:r>
              <a:rPr lang="en-PH" dirty="0" smtClean="0"/>
              <a:t>20 JULY 2017 | 08:30 PM – 9:00 PM MNL</a:t>
            </a:r>
            <a:endParaRPr lang="en-PH" dirty="0"/>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16183" y="2521503"/>
            <a:ext cx="3317966" cy="1354751"/>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9193" y="3860820"/>
            <a:ext cx="2445263" cy="1461657"/>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4457" y="3872734"/>
            <a:ext cx="2429692" cy="1436913"/>
          </a:xfrm>
          <a:prstGeom prst="rect">
            <a:avLst/>
          </a:prstGeom>
        </p:spPr>
      </p:pic>
    </p:spTree>
    <p:extLst>
      <p:ext uri="{BB962C8B-B14F-4D97-AF65-F5344CB8AC3E}">
        <p14:creationId xmlns:p14="http://schemas.microsoft.com/office/powerpoint/2010/main" val="295330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2490</TotalTime>
  <Words>2448</Words>
  <Application>Microsoft Office PowerPoint</Application>
  <PresentationFormat>Widescreen</PresentationFormat>
  <Paragraphs>261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vt:lpstr>
      <vt:lpstr>Berlin</vt:lpstr>
      <vt:lpstr>WORKING GROUP ON PUBLIC DEBT</vt:lpstr>
      <vt:lpstr>WGPD CHAIRMANSHIP</vt:lpstr>
      <vt:lpstr>CHAIRMANSHIP TRANSITION</vt:lpstr>
      <vt:lpstr>VIDEO CONFERENCES HIGHLIGHTS</vt:lpstr>
      <vt:lpstr>HAND-OVER OF DOCUMENTS AND MATERIALS BY SAI OF MEXICO</vt:lpstr>
      <vt:lpstr>PROJECTS AND ACTIVITIES</vt:lpstr>
      <vt:lpstr>WGPD WORK PLAN 2017-2019</vt:lpstr>
      <vt:lpstr>Project 2.9 of the SDP for the IFPP Consolidation of Public Debt ISSAIs</vt:lpstr>
      <vt:lpstr>TELECONFERENCE HIGHLIGHTS IFPP SDP 2017-2019</vt:lpstr>
      <vt:lpstr>SURVEYS TO WGPD SAI MEMBERS</vt:lpstr>
      <vt:lpstr>Survey Status – Project Task Teams Call for Participation in Project 2.9 of the IFPP SDP 2017-2019</vt:lpstr>
      <vt:lpstr>Survey Status – Draft Work Plan Call for comment on the Draft Work Plan 2017-2019</vt:lpstr>
      <vt:lpstr>Survey Status – Other Projects under SDP of IFPP Call for participation on WGITA, WGAP, and WGADA projects on internal control, privatization and disaster-related aid</vt:lpstr>
      <vt:lpstr>Network of Experts Updating of Experts Database</vt:lpstr>
      <vt:lpstr>WGPD REPORTING DASHBOARD</vt:lpstr>
      <vt:lpstr>Reporting Dashboard to KSC</vt:lpstr>
      <vt:lpstr>Reporting Dashboard to KSC</vt:lpstr>
      <vt:lpstr>Reporting Dashboard to KSC</vt:lpstr>
      <vt:lpstr>Reporting Dashboard to KSC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GROUP ON PUBLIC DEBT</dc:title>
  <dc:creator>Alodie G. Malapitan</dc:creator>
  <cp:lastModifiedBy>WorldBank8</cp:lastModifiedBy>
  <cp:revision>194</cp:revision>
  <cp:lastPrinted>2017-08-11T09:26:19Z</cp:lastPrinted>
  <dcterms:created xsi:type="dcterms:W3CDTF">2017-07-31T06:28:54Z</dcterms:created>
  <dcterms:modified xsi:type="dcterms:W3CDTF">2017-08-23T13:08:21Z</dcterms:modified>
</cp:coreProperties>
</file>