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07" autoAdjust="0"/>
  </p:normalViewPr>
  <p:slideViewPr>
    <p:cSldViewPr>
      <p:cViewPr varScale="1">
        <p:scale>
          <a:sx n="77" d="100"/>
          <a:sy n="77" d="100"/>
        </p:scale>
        <p:origin x="980" y="60"/>
      </p:cViewPr>
      <p:guideLst>
        <p:guide orient="horz" pos="162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B8E59-B940-48EF-A81C-BD9ED57058F2}" type="doc">
      <dgm:prSet loTypeId="urn:microsoft.com/office/officeart/2008/layout/PictureAccentLis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PH"/>
        </a:p>
      </dgm:t>
    </dgm:pt>
    <dgm:pt modelId="{B1682048-D214-4A99-A60E-C7A3DBCD2B71}">
      <dgm:prSet phldrT="[Text]"/>
      <dgm:spPr/>
      <dgm:t>
        <a:bodyPr/>
        <a:lstStyle/>
        <a:p>
          <a:r>
            <a:rPr lang="en-PH" dirty="0"/>
            <a:t>IFPP Project 2.9</a:t>
          </a:r>
        </a:p>
      </dgm:t>
    </dgm:pt>
    <dgm:pt modelId="{BCB4CD21-C60C-42ED-ADEB-A9214B752043}" type="parTrans" cxnId="{745F0CA2-D448-49B9-B49D-650E72462635}">
      <dgm:prSet/>
      <dgm:spPr/>
      <dgm:t>
        <a:bodyPr/>
        <a:lstStyle/>
        <a:p>
          <a:endParaRPr lang="en-PH"/>
        </a:p>
      </dgm:t>
    </dgm:pt>
    <dgm:pt modelId="{7B62A689-5E93-4B93-A1B9-621478C70AA1}" type="sibTrans" cxnId="{745F0CA2-D448-49B9-B49D-650E72462635}">
      <dgm:prSet/>
      <dgm:spPr/>
      <dgm:t>
        <a:bodyPr/>
        <a:lstStyle/>
        <a:p>
          <a:endParaRPr lang="en-PH"/>
        </a:p>
      </dgm:t>
    </dgm:pt>
    <dgm:pt modelId="{9C2CB03F-E54C-4C73-931D-4D4FC1F7054D}">
      <dgm:prSet phldrT="[Text]" custT="1"/>
      <dgm:spPr>
        <a:solidFill>
          <a:srgbClr val="FFC000"/>
        </a:solidFill>
      </dgm:spPr>
      <dgm:t>
        <a:bodyPr/>
        <a:lstStyle/>
        <a:p>
          <a:r>
            <a:rPr lang="en-ZA" sz="1800" i="0" u="none" dirty="0">
              <a:solidFill>
                <a:schemeClr val="tx1"/>
              </a:solidFill>
            </a:rPr>
            <a:t>On consolidation and alignment of </a:t>
          </a:r>
          <a:r>
            <a:rPr lang="id-ID" sz="1800" i="0" u="none" dirty="0">
              <a:solidFill>
                <a:schemeClr val="tx1"/>
              </a:solidFill>
            </a:rPr>
            <a:t>PD</a:t>
          </a:r>
          <a:r>
            <a:rPr lang="en-ZA" sz="1800" i="0" u="none" dirty="0">
              <a:solidFill>
                <a:schemeClr val="tx1"/>
              </a:solidFill>
            </a:rPr>
            <a:t> ISSAIs with ISSAI 100 </a:t>
          </a:r>
        </a:p>
        <a:p>
          <a:r>
            <a:rPr lang="id-ID" sz="1600" i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(GUID 5250 – Guidance on </a:t>
          </a:r>
          <a:r>
            <a:rPr lang="en-PH" sz="1600" i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the </a:t>
          </a:r>
          <a:r>
            <a:rPr lang="id-ID" sz="1600" i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Audit of </a:t>
          </a:r>
          <a:r>
            <a:rPr lang="en-PH" sz="1600" i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Public Debt </a:t>
          </a:r>
          <a:r>
            <a:rPr lang="id-ID" sz="1600" i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– to be formally pronounced at the 2022 INCOSAI)</a:t>
          </a:r>
          <a:endParaRPr lang="en-PH" sz="1600" dirty="0">
            <a:solidFill>
              <a:schemeClr val="tx1"/>
            </a:solidFill>
          </a:endParaRPr>
        </a:p>
      </dgm:t>
    </dgm:pt>
    <dgm:pt modelId="{28B96F1D-D3DB-42DB-879E-22E93BE26888}" type="parTrans" cxnId="{FDEE478D-A5DC-483F-9751-E48F66F91C30}">
      <dgm:prSet/>
      <dgm:spPr/>
      <dgm:t>
        <a:bodyPr/>
        <a:lstStyle/>
        <a:p>
          <a:endParaRPr lang="en-PH"/>
        </a:p>
      </dgm:t>
    </dgm:pt>
    <dgm:pt modelId="{13E1D979-701E-471C-9812-6714B6DBE1E1}" type="sibTrans" cxnId="{FDEE478D-A5DC-483F-9751-E48F66F91C30}">
      <dgm:prSet/>
      <dgm:spPr/>
      <dgm:t>
        <a:bodyPr/>
        <a:lstStyle/>
        <a:p>
          <a:endParaRPr lang="en-PH"/>
        </a:p>
      </dgm:t>
    </dgm:pt>
    <dgm:pt modelId="{CBEE6C17-71AE-4235-A092-E8F8260E9849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d-ID" sz="1800" i="0" u="none" dirty="0">
              <a:solidFill>
                <a:schemeClr val="tx1"/>
              </a:solidFill>
            </a:rPr>
            <a:t>On withdrawal of existing </a:t>
          </a:r>
          <a:r>
            <a:rPr lang="en-PH" sz="1800" i="0" u="none" dirty="0">
              <a:solidFill>
                <a:schemeClr val="tx1"/>
              </a:solidFill>
            </a:rPr>
            <a:t>Public Debt </a:t>
          </a:r>
          <a:r>
            <a:rPr lang="id-ID" sz="1800" i="0" u="none" dirty="0">
              <a:solidFill>
                <a:schemeClr val="tx1"/>
              </a:solidFill>
            </a:rPr>
            <a:t>ISSAIs</a:t>
          </a:r>
          <a:endParaRPr lang="en-PH" sz="1800" i="0" u="none" dirty="0">
            <a:solidFill>
              <a:schemeClr val="tx1"/>
            </a:solidFill>
          </a:endParaRPr>
        </a:p>
        <a:p>
          <a:r>
            <a:rPr lang="id-ID" sz="1800" i="1" u="none" dirty="0">
              <a:solidFill>
                <a:schemeClr val="tx1"/>
              </a:solidFill>
            </a:rPr>
            <a:t>(</a:t>
          </a:r>
          <a:r>
            <a:rPr lang="en-PH" sz="1800" i="1" u="none" dirty="0">
              <a:solidFill>
                <a:schemeClr val="tx1"/>
              </a:solidFill>
            </a:rPr>
            <a:t>to </a:t>
          </a:r>
          <a:r>
            <a:rPr lang="id-ID" sz="1800" i="1" u="none" dirty="0">
              <a:solidFill>
                <a:schemeClr val="tx1"/>
              </a:solidFill>
            </a:rPr>
            <a:t>be initiated by the PSC)</a:t>
          </a:r>
          <a:endParaRPr lang="en-PH" sz="1800" dirty="0">
            <a:solidFill>
              <a:schemeClr val="tx1"/>
            </a:solidFill>
          </a:endParaRPr>
        </a:p>
      </dgm:t>
    </dgm:pt>
    <dgm:pt modelId="{A9D2AE6E-399C-43D9-A319-930A87CE2944}" type="parTrans" cxnId="{1D440796-A016-4BBF-88F4-D2286084EF79}">
      <dgm:prSet/>
      <dgm:spPr/>
      <dgm:t>
        <a:bodyPr/>
        <a:lstStyle/>
        <a:p>
          <a:endParaRPr lang="en-PH"/>
        </a:p>
      </dgm:t>
    </dgm:pt>
    <dgm:pt modelId="{A77CD08A-33CC-4AAA-B9AA-3350AD02E5F5}" type="sibTrans" cxnId="{1D440796-A016-4BBF-88F4-D2286084EF79}">
      <dgm:prSet/>
      <dgm:spPr/>
      <dgm:t>
        <a:bodyPr/>
        <a:lstStyle/>
        <a:p>
          <a:endParaRPr lang="en-PH"/>
        </a:p>
      </dgm:t>
    </dgm:pt>
    <dgm:pt modelId="{E23FE80A-126C-4D3F-B245-790421A1F318}" type="pres">
      <dgm:prSet presAssocID="{B27B8E59-B940-48EF-A81C-BD9ED57058F2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37409E-1CB8-489A-A59E-BE69ECB2B3A6}" type="pres">
      <dgm:prSet presAssocID="{B1682048-D214-4A99-A60E-C7A3DBCD2B71}" presName="root" presStyleCnt="0">
        <dgm:presLayoutVars>
          <dgm:chMax/>
          <dgm:chPref val="4"/>
        </dgm:presLayoutVars>
      </dgm:prSet>
      <dgm:spPr/>
    </dgm:pt>
    <dgm:pt modelId="{072BCAE9-4088-48FF-B481-93E7E650A236}" type="pres">
      <dgm:prSet presAssocID="{B1682048-D214-4A99-A60E-C7A3DBCD2B71}" presName="rootComposite" presStyleCnt="0">
        <dgm:presLayoutVars/>
      </dgm:prSet>
      <dgm:spPr/>
    </dgm:pt>
    <dgm:pt modelId="{D00F9D1E-1299-4D8F-8107-1807D107D510}" type="pres">
      <dgm:prSet presAssocID="{B1682048-D214-4A99-A60E-C7A3DBCD2B71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3CA364E3-808A-4769-BD35-DAA674B33053}" type="pres">
      <dgm:prSet presAssocID="{B1682048-D214-4A99-A60E-C7A3DBCD2B71}" presName="childShape" presStyleCnt="0">
        <dgm:presLayoutVars>
          <dgm:chMax val="0"/>
          <dgm:chPref val="0"/>
        </dgm:presLayoutVars>
      </dgm:prSet>
      <dgm:spPr/>
    </dgm:pt>
    <dgm:pt modelId="{AFBC2670-E459-4629-854E-355F6CE0E604}" type="pres">
      <dgm:prSet presAssocID="{9C2CB03F-E54C-4C73-931D-4D4FC1F7054D}" presName="childComposite" presStyleCnt="0">
        <dgm:presLayoutVars>
          <dgm:chMax val="0"/>
          <dgm:chPref val="0"/>
        </dgm:presLayoutVars>
      </dgm:prSet>
      <dgm:spPr/>
    </dgm:pt>
    <dgm:pt modelId="{ACCD1443-DE8F-417A-8033-8B4E6FEF2DB7}" type="pres">
      <dgm:prSet presAssocID="{9C2CB03F-E54C-4C73-931D-4D4FC1F7054D}" presName="Image" presStyleLbl="node1" presStyleIdx="0" presStyleCnt="2"/>
      <dgm:spPr>
        <a:solidFill>
          <a:srgbClr val="FFC000"/>
        </a:solidFill>
      </dgm:spPr>
    </dgm:pt>
    <dgm:pt modelId="{F93D55FF-395C-4CF2-8B25-7BDE973412F5}" type="pres">
      <dgm:prSet presAssocID="{9C2CB03F-E54C-4C73-931D-4D4FC1F7054D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C9FB6C-620D-4B79-BDF3-AEE1E061FA69}" type="pres">
      <dgm:prSet presAssocID="{CBEE6C17-71AE-4235-A092-E8F8260E9849}" presName="childComposite" presStyleCnt="0">
        <dgm:presLayoutVars>
          <dgm:chMax val="0"/>
          <dgm:chPref val="0"/>
        </dgm:presLayoutVars>
      </dgm:prSet>
      <dgm:spPr/>
    </dgm:pt>
    <dgm:pt modelId="{8DE1BC4A-A311-468F-8A87-44B78F85693E}" type="pres">
      <dgm:prSet presAssocID="{CBEE6C17-71AE-4235-A092-E8F8260E9849}" presName="Image" presStyleLbl="node1" presStyleIdx="1" presStyleCnt="2"/>
      <dgm:spPr>
        <a:solidFill>
          <a:schemeClr val="accent6">
            <a:lumMod val="60000"/>
            <a:lumOff val="40000"/>
          </a:schemeClr>
        </a:solidFill>
      </dgm:spPr>
    </dgm:pt>
    <dgm:pt modelId="{7F00C4F4-12D1-4B66-A617-CF9DB6F64705}" type="pres">
      <dgm:prSet presAssocID="{CBEE6C17-71AE-4235-A092-E8F8260E9849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F4B80E-C85F-41C9-B50A-8BA480D0B452}" type="presOf" srcId="{9C2CB03F-E54C-4C73-931D-4D4FC1F7054D}" destId="{F93D55FF-395C-4CF2-8B25-7BDE973412F5}" srcOrd="0" destOrd="0" presId="urn:microsoft.com/office/officeart/2008/layout/PictureAccentList"/>
    <dgm:cxn modelId="{FDEE478D-A5DC-483F-9751-E48F66F91C30}" srcId="{B1682048-D214-4A99-A60E-C7A3DBCD2B71}" destId="{9C2CB03F-E54C-4C73-931D-4D4FC1F7054D}" srcOrd="0" destOrd="0" parTransId="{28B96F1D-D3DB-42DB-879E-22E93BE26888}" sibTransId="{13E1D979-701E-471C-9812-6714B6DBE1E1}"/>
    <dgm:cxn modelId="{745F0CA2-D448-49B9-B49D-650E72462635}" srcId="{B27B8E59-B940-48EF-A81C-BD9ED57058F2}" destId="{B1682048-D214-4A99-A60E-C7A3DBCD2B71}" srcOrd="0" destOrd="0" parTransId="{BCB4CD21-C60C-42ED-ADEB-A9214B752043}" sibTransId="{7B62A689-5E93-4B93-A1B9-621478C70AA1}"/>
    <dgm:cxn modelId="{006A2C89-3EE0-4F1C-AA62-CC48C3DDC43B}" type="presOf" srcId="{B1682048-D214-4A99-A60E-C7A3DBCD2B71}" destId="{D00F9D1E-1299-4D8F-8107-1807D107D510}" srcOrd="0" destOrd="0" presId="urn:microsoft.com/office/officeart/2008/layout/PictureAccentList"/>
    <dgm:cxn modelId="{BF748345-2F65-4AB7-8F48-4270192A299D}" type="presOf" srcId="{B27B8E59-B940-48EF-A81C-BD9ED57058F2}" destId="{E23FE80A-126C-4D3F-B245-790421A1F318}" srcOrd="0" destOrd="0" presId="urn:microsoft.com/office/officeart/2008/layout/PictureAccentList"/>
    <dgm:cxn modelId="{1D440796-A016-4BBF-88F4-D2286084EF79}" srcId="{B1682048-D214-4A99-A60E-C7A3DBCD2B71}" destId="{CBEE6C17-71AE-4235-A092-E8F8260E9849}" srcOrd="1" destOrd="0" parTransId="{A9D2AE6E-399C-43D9-A319-930A87CE2944}" sibTransId="{A77CD08A-33CC-4AAA-B9AA-3350AD02E5F5}"/>
    <dgm:cxn modelId="{9BEAD090-D477-472D-94CB-0709A02FC0DD}" type="presOf" srcId="{CBEE6C17-71AE-4235-A092-E8F8260E9849}" destId="{7F00C4F4-12D1-4B66-A617-CF9DB6F64705}" srcOrd="0" destOrd="0" presId="urn:microsoft.com/office/officeart/2008/layout/PictureAccentList"/>
    <dgm:cxn modelId="{8E81EFF7-97A2-4847-8F6E-F069EE69BC3C}" type="presParOf" srcId="{E23FE80A-126C-4D3F-B245-790421A1F318}" destId="{6337409E-1CB8-489A-A59E-BE69ECB2B3A6}" srcOrd="0" destOrd="0" presId="urn:microsoft.com/office/officeart/2008/layout/PictureAccentList"/>
    <dgm:cxn modelId="{06836E41-0FEF-4976-90FA-EB4E013E20BE}" type="presParOf" srcId="{6337409E-1CB8-489A-A59E-BE69ECB2B3A6}" destId="{072BCAE9-4088-48FF-B481-93E7E650A236}" srcOrd="0" destOrd="0" presId="urn:microsoft.com/office/officeart/2008/layout/PictureAccentList"/>
    <dgm:cxn modelId="{6CB6F877-AE23-4EE4-BE41-EE7920981E16}" type="presParOf" srcId="{072BCAE9-4088-48FF-B481-93E7E650A236}" destId="{D00F9D1E-1299-4D8F-8107-1807D107D510}" srcOrd="0" destOrd="0" presId="urn:microsoft.com/office/officeart/2008/layout/PictureAccentList"/>
    <dgm:cxn modelId="{AB3C10FE-6D7D-4754-BA97-2DBDF17300AB}" type="presParOf" srcId="{6337409E-1CB8-489A-A59E-BE69ECB2B3A6}" destId="{3CA364E3-808A-4769-BD35-DAA674B33053}" srcOrd="1" destOrd="0" presId="urn:microsoft.com/office/officeart/2008/layout/PictureAccentList"/>
    <dgm:cxn modelId="{C0DD764D-5543-4DCB-A440-B3FA438D21D5}" type="presParOf" srcId="{3CA364E3-808A-4769-BD35-DAA674B33053}" destId="{AFBC2670-E459-4629-854E-355F6CE0E604}" srcOrd="0" destOrd="0" presId="urn:microsoft.com/office/officeart/2008/layout/PictureAccentList"/>
    <dgm:cxn modelId="{57BB938E-57B0-4CDB-8464-9367B09E64A8}" type="presParOf" srcId="{AFBC2670-E459-4629-854E-355F6CE0E604}" destId="{ACCD1443-DE8F-417A-8033-8B4E6FEF2DB7}" srcOrd="0" destOrd="0" presId="urn:microsoft.com/office/officeart/2008/layout/PictureAccentList"/>
    <dgm:cxn modelId="{EF28D218-3A9B-4B82-B576-F7E2D520DECB}" type="presParOf" srcId="{AFBC2670-E459-4629-854E-355F6CE0E604}" destId="{F93D55FF-395C-4CF2-8B25-7BDE973412F5}" srcOrd="1" destOrd="0" presId="urn:microsoft.com/office/officeart/2008/layout/PictureAccentList"/>
    <dgm:cxn modelId="{B13A5A56-5C61-4B9D-9830-18E800674E47}" type="presParOf" srcId="{3CA364E3-808A-4769-BD35-DAA674B33053}" destId="{3FC9FB6C-620D-4B79-BDF3-AEE1E061FA69}" srcOrd="1" destOrd="0" presId="urn:microsoft.com/office/officeart/2008/layout/PictureAccentList"/>
    <dgm:cxn modelId="{128FCB47-6D3F-4D9B-A616-A6C2929E0EC8}" type="presParOf" srcId="{3FC9FB6C-620D-4B79-BDF3-AEE1E061FA69}" destId="{8DE1BC4A-A311-468F-8A87-44B78F85693E}" srcOrd="0" destOrd="0" presId="urn:microsoft.com/office/officeart/2008/layout/PictureAccentList"/>
    <dgm:cxn modelId="{CDD92487-2623-486B-B708-7C26DAEF7D75}" type="presParOf" srcId="{3FC9FB6C-620D-4B79-BDF3-AEE1E061FA69}" destId="{7F00C4F4-12D1-4B66-A617-CF9DB6F64705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F198E1-6228-4C6B-AE66-123CF4474496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PH"/>
        </a:p>
      </dgm:t>
    </dgm:pt>
    <dgm:pt modelId="{1A8214EB-11EE-46BD-A162-0785AE493121}">
      <dgm:prSet phldrT="[Text]"/>
      <dgm:spPr>
        <a:solidFill>
          <a:srgbClr val="FFC000"/>
        </a:solidFill>
      </dgm:spPr>
      <dgm:t>
        <a:bodyPr/>
        <a:lstStyle/>
        <a:p>
          <a:r>
            <a:rPr lang="en-PH" dirty="0">
              <a:solidFill>
                <a:schemeClr val="tx1"/>
              </a:solidFill>
            </a:rPr>
            <a:t>Ongoing</a:t>
          </a:r>
        </a:p>
        <a:p>
          <a:r>
            <a:rPr lang="en-PH" dirty="0">
              <a:solidFill>
                <a:schemeClr val="tx1"/>
              </a:solidFill>
            </a:rPr>
            <a:t>Non-IFPP product</a:t>
          </a:r>
        </a:p>
        <a:p>
          <a:r>
            <a:rPr lang="en-PH" dirty="0">
              <a:solidFill>
                <a:schemeClr val="tx1"/>
              </a:solidFill>
            </a:rPr>
            <a:t>(WGPD WP 2020-2022)</a:t>
          </a:r>
        </a:p>
      </dgm:t>
    </dgm:pt>
    <dgm:pt modelId="{8B3960E6-234A-4B5A-BAE1-A4DBEC771F5C}" type="parTrans" cxnId="{DD8A3438-890C-467D-BC05-B9CCD74DFA8C}">
      <dgm:prSet/>
      <dgm:spPr/>
      <dgm:t>
        <a:bodyPr/>
        <a:lstStyle/>
        <a:p>
          <a:endParaRPr lang="en-PH"/>
        </a:p>
      </dgm:t>
    </dgm:pt>
    <dgm:pt modelId="{D4238070-B0FC-43EA-9860-E668A1C5B4C4}" type="sibTrans" cxnId="{DD8A3438-890C-467D-BC05-B9CCD74DFA8C}">
      <dgm:prSet/>
      <dgm:spPr/>
      <dgm:t>
        <a:bodyPr/>
        <a:lstStyle/>
        <a:p>
          <a:endParaRPr lang="en-PH"/>
        </a:p>
      </dgm:t>
    </dgm:pt>
    <dgm:pt modelId="{FB811A09-94E5-4C86-9E7B-29D86610381E}">
      <dgm:prSet phldrT="[Text]"/>
      <dgm:spPr/>
      <dgm:t>
        <a:bodyPr/>
        <a:lstStyle/>
        <a:p>
          <a:r>
            <a:rPr lang="en-ZA" i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An Audit Reference on Fiscal Exposures</a:t>
          </a:r>
          <a:r>
            <a:rPr lang="id-ID" i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                         </a:t>
          </a:r>
          <a:r>
            <a:rPr lang="en-PH" i="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                           </a:t>
          </a:r>
          <a:r>
            <a:rPr lang="id-ID" i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(ED posted at the </a:t>
          </a:r>
          <a:r>
            <a:rPr lang="en-PH" i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KSC Community Portal </a:t>
          </a:r>
          <a:r>
            <a:rPr lang="id-ID" i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for </a:t>
          </a:r>
          <a:r>
            <a:rPr lang="id-ID" b="1" i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public exposure until November 2, 2022</a:t>
          </a:r>
          <a:r>
            <a:rPr lang="id-ID" i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) </a:t>
          </a:r>
          <a:endParaRPr lang="en-PH" dirty="0">
            <a:solidFill>
              <a:schemeClr val="tx1"/>
            </a:solidFill>
          </a:endParaRPr>
        </a:p>
      </dgm:t>
    </dgm:pt>
    <dgm:pt modelId="{DF5BE3DF-F95B-4DE2-9633-3B8C5924A82C}" type="parTrans" cxnId="{3D534886-B74C-4AD5-BDAA-DF297B350D50}">
      <dgm:prSet/>
      <dgm:spPr/>
      <dgm:t>
        <a:bodyPr/>
        <a:lstStyle/>
        <a:p>
          <a:endParaRPr lang="en-PH"/>
        </a:p>
      </dgm:t>
    </dgm:pt>
    <dgm:pt modelId="{C51A558A-E303-4FDD-B5FD-43FFBA39A3D3}" type="sibTrans" cxnId="{3D534886-B74C-4AD5-BDAA-DF297B350D50}">
      <dgm:prSet/>
      <dgm:spPr/>
      <dgm:t>
        <a:bodyPr/>
        <a:lstStyle/>
        <a:p>
          <a:endParaRPr lang="en-PH"/>
        </a:p>
      </dgm:t>
    </dgm:pt>
    <dgm:pt modelId="{1D434CDD-3453-4B3D-8D06-60E4B2E8AD86}" type="pres">
      <dgm:prSet presAssocID="{DAF198E1-6228-4C6B-AE66-123CF44744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9D810F-F883-4A31-9FC6-4A8AA6FECBA8}" type="pres">
      <dgm:prSet presAssocID="{1A8214EB-11EE-46BD-A162-0785AE493121}" presName="linNode" presStyleCnt="0"/>
      <dgm:spPr/>
    </dgm:pt>
    <dgm:pt modelId="{19CE5403-99A1-4F36-B559-C5CDF34174D3}" type="pres">
      <dgm:prSet presAssocID="{1A8214EB-11EE-46BD-A162-0785AE49312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7F576-7B4D-40B7-B719-F216E7E475F2}" type="pres">
      <dgm:prSet presAssocID="{1A8214EB-11EE-46BD-A162-0785AE493121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7DAF86-53ED-4785-81CE-B29399D82951}" type="presOf" srcId="{DAF198E1-6228-4C6B-AE66-123CF4474496}" destId="{1D434CDD-3453-4B3D-8D06-60E4B2E8AD86}" srcOrd="0" destOrd="0" presId="urn:microsoft.com/office/officeart/2005/8/layout/vList5"/>
    <dgm:cxn modelId="{0B490F0C-92C7-4149-8DD2-CAD800938EF8}" type="presOf" srcId="{FB811A09-94E5-4C86-9E7B-29D86610381E}" destId="{B0A7F576-7B4D-40B7-B719-F216E7E475F2}" srcOrd="0" destOrd="0" presId="urn:microsoft.com/office/officeart/2005/8/layout/vList5"/>
    <dgm:cxn modelId="{3D534886-B74C-4AD5-BDAA-DF297B350D50}" srcId="{1A8214EB-11EE-46BD-A162-0785AE493121}" destId="{FB811A09-94E5-4C86-9E7B-29D86610381E}" srcOrd="0" destOrd="0" parTransId="{DF5BE3DF-F95B-4DE2-9633-3B8C5924A82C}" sibTransId="{C51A558A-E303-4FDD-B5FD-43FFBA39A3D3}"/>
    <dgm:cxn modelId="{DD8A3438-890C-467D-BC05-B9CCD74DFA8C}" srcId="{DAF198E1-6228-4C6B-AE66-123CF4474496}" destId="{1A8214EB-11EE-46BD-A162-0785AE493121}" srcOrd="0" destOrd="0" parTransId="{8B3960E6-234A-4B5A-BAE1-A4DBEC771F5C}" sibTransId="{D4238070-B0FC-43EA-9860-E668A1C5B4C4}"/>
    <dgm:cxn modelId="{9E5B8071-B30A-49C2-A39B-8179D3CABDA0}" type="presOf" srcId="{1A8214EB-11EE-46BD-A162-0785AE493121}" destId="{19CE5403-99A1-4F36-B559-C5CDF34174D3}" srcOrd="0" destOrd="0" presId="urn:microsoft.com/office/officeart/2005/8/layout/vList5"/>
    <dgm:cxn modelId="{EF5EB2A9-E5C4-4BD2-BCC0-34F354748443}" type="presParOf" srcId="{1D434CDD-3453-4B3D-8D06-60E4B2E8AD86}" destId="{F49D810F-F883-4A31-9FC6-4A8AA6FECBA8}" srcOrd="0" destOrd="0" presId="urn:microsoft.com/office/officeart/2005/8/layout/vList5"/>
    <dgm:cxn modelId="{9567A735-075E-458C-AE72-B6146C17118F}" type="presParOf" srcId="{F49D810F-F883-4A31-9FC6-4A8AA6FECBA8}" destId="{19CE5403-99A1-4F36-B559-C5CDF34174D3}" srcOrd="0" destOrd="0" presId="urn:microsoft.com/office/officeart/2005/8/layout/vList5"/>
    <dgm:cxn modelId="{1B09D8BB-0A2A-490F-83FC-46D7BD175286}" type="presParOf" srcId="{F49D810F-F883-4A31-9FC6-4A8AA6FECBA8}" destId="{B0A7F576-7B4D-40B7-B719-F216E7E475F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D0A9BF-5188-4410-881C-25C434852807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PH"/>
        </a:p>
      </dgm:t>
    </dgm:pt>
    <dgm:pt modelId="{657393F8-E4F2-4F0D-B122-78B36DC12CAF}">
      <dgm:prSet phldrT="[Text]" custT="1"/>
      <dgm:spPr>
        <a:solidFill>
          <a:srgbClr val="92D050"/>
        </a:solidFill>
      </dgm:spPr>
      <dgm:t>
        <a:bodyPr/>
        <a:lstStyle/>
        <a:p>
          <a:r>
            <a:rPr lang="en-PH" sz="2400" dirty="0">
              <a:solidFill>
                <a:schemeClr val="tx1"/>
              </a:solidFill>
            </a:rPr>
            <a:t>Proposed non-IFPP products</a:t>
          </a:r>
        </a:p>
        <a:p>
          <a:r>
            <a:rPr lang="en-PH" sz="2400" dirty="0">
              <a:solidFill>
                <a:schemeClr val="tx1"/>
              </a:solidFill>
            </a:rPr>
            <a:t>(WGPD WP 2023-2025) </a:t>
          </a:r>
        </a:p>
      </dgm:t>
    </dgm:pt>
    <dgm:pt modelId="{F598949F-ED12-4DC1-899D-27DD53322FE0}" type="parTrans" cxnId="{16A4FA16-E978-4136-B94F-80A696635F55}">
      <dgm:prSet/>
      <dgm:spPr/>
      <dgm:t>
        <a:bodyPr/>
        <a:lstStyle/>
        <a:p>
          <a:endParaRPr lang="en-PH"/>
        </a:p>
      </dgm:t>
    </dgm:pt>
    <dgm:pt modelId="{CB4527B4-49E3-43E3-9124-6120611EAE65}" type="sibTrans" cxnId="{16A4FA16-E978-4136-B94F-80A696635F55}">
      <dgm:prSet/>
      <dgm:spPr/>
      <dgm:t>
        <a:bodyPr/>
        <a:lstStyle/>
        <a:p>
          <a:endParaRPr lang="en-PH"/>
        </a:p>
      </dgm:t>
    </dgm:pt>
    <dgm:pt modelId="{1CBA5D7F-67B3-43AB-9865-0D749BD9E789}">
      <dgm:prSet phldrT="[Text]" custT="1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PH" sz="1800" dirty="0">
              <a:solidFill>
                <a:schemeClr val="tx1"/>
              </a:solidFill>
            </a:rPr>
            <a:t>Role of SAIs in Debt Sustainability</a:t>
          </a:r>
        </a:p>
      </dgm:t>
    </dgm:pt>
    <dgm:pt modelId="{28B80852-9015-4294-B2FA-573DF966343F}" type="parTrans" cxnId="{A8C906D5-64BE-481A-92DE-729B189766C6}">
      <dgm:prSet/>
      <dgm:spPr/>
      <dgm:t>
        <a:bodyPr/>
        <a:lstStyle/>
        <a:p>
          <a:endParaRPr lang="en-PH"/>
        </a:p>
      </dgm:t>
    </dgm:pt>
    <dgm:pt modelId="{91C47B0F-F029-4894-8AF2-468EE95CA3D2}" type="sibTrans" cxnId="{A8C906D5-64BE-481A-92DE-729B189766C6}">
      <dgm:prSet/>
      <dgm:spPr/>
      <dgm:t>
        <a:bodyPr/>
        <a:lstStyle/>
        <a:p>
          <a:endParaRPr lang="en-PH"/>
        </a:p>
      </dgm:t>
    </dgm:pt>
    <dgm:pt modelId="{DD8CD73A-D2CA-4BFF-AD49-162D55175389}">
      <dgm:prSet phldrT="[Text]" custT="1"/>
      <dgm:spPr/>
      <dgm:t>
        <a:bodyPr/>
        <a:lstStyle/>
        <a:p>
          <a:r>
            <a:rPr lang="en-PH" sz="1400" dirty="0">
              <a:solidFill>
                <a:schemeClr val="tx1"/>
              </a:solidFill>
            </a:rPr>
            <a:t>Compendium of Audit Objectives and Procedures in the Audit of Internal Control of PD</a:t>
          </a:r>
        </a:p>
      </dgm:t>
    </dgm:pt>
    <dgm:pt modelId="{52DD84CB-06D3-4BCD-A514-C59751C5F999}" type="parTrans" cxnId="{C9C93C5F-65E3-4949-A198-5443D93E9C0E}">
      <dgm:prSet/>
      <dgm:spPr/>
      <dgm:t>
        <a:bodyPr/>
        <a:lstStyle/>
        <a:p>
          <a:endParaRPr lang="en-PH"/>
        </a:p>
      </dgm:t>
    </dgm:pt>
    <dgm:pt modelId="{EB531FAE-1E46-48EE-B650-4D7E8E17579D}" type="sibTrans" cxnId="{C9C93C5F-65E3-4949-A198-5443D93E9C0E}">
      <dgm:prSet/>
      <dgm:spPr/>
      <dgm:t>
        <a:bodyPr/>
        <a:lstStyle/>
        <a:p>
          <a:endParaRPr lang="en-PH"/>
        </a:p>
      </dgm:t>
    </dgm:pt>
    <dgm:pt modelId="{2258CC64-4744-43DB-BB45-388AB3454947}">
      <dgm:prSet phldrT="[Text]" custT="1"/>
      <dgm:spPr/>
      <dgm:t>
        <a:bodyPr/>
        <a:lstStyle/>
        <a:p>
          <a:r>
            <a:rPr lang="en-PH" sz="1600" dirty="0"/>
            <a:t>General Guidance on the Definition, Structure, and Disclosure of PD</a:t>
          </a:r>
        </a:p>
      </dgm:t>
    </dgm:pt>
    <dgm:pt modelId="{F10F2189-C156-467E-ACB5-D4E9988A705D}" type="parTrans" cxnId="{47C0AC23-CCD9-4AB2-9BA6-66E905939EFE}">
      <dgm:prSet/>
      <dgm:spPr/>
      <dgm:t>
        <a:bodyPr/>
        <a:lstStyle/>
        <a:p>
          <a:endParaRPr lang="en-PH"/>
        </a:p>
      </dgm:t>
    </dgm:pt>
    <dgm:pt modelId="{596D8783-0EE1-449E-861C-0E22715D7177}" type="sibTrans" cxnId="{47C0AC23-CCD9-4AB2-9BA6-66E905939EFE}">
      <dgm:prSet/>
      <dgm:spPr/>
      <dgm:t>
        <a:bodyPr/>
        <a:lstStyle/>
        <a:p>
          <a:endParaRPr lang="en-PH"/>
        </a:p>
      </dgm:t>
    </dgm:pt>
    <dgm:pt modelId="{996E0078-C408-4392-AE3E-062D3D26FAF2}">
      <dgm:prSet custT="1"/>
      <dgm:spPr/>
      <dgm:t>
        <a:bodyPr/>
        <a:lstStyle/>
        <a:p>
          <a:r>
            <a:rPr lang="en-PH" sz="2000" dirty="0"/>
            <a:t>PD </a:t>
          </a:r>
          <a:r>
            <a:rPr lang="en-PH" sz="2000" dirty="0" err="1"/>
            <a:t>Bibliogra-phies</a:t>
          </a:r>
          <a:r>
            <a:rPr lang="en-PH" sz="2000" dirty="0"/>
            <a:t> and Glossary</a:t>
          </a:r>
        </a:p>
      </dgm:t>
    </dgm:pt>
    <dgm:pt modelId="{520347F9-85BE-4C8C-9210-CEBF8CE7AB7D}" type="parTrans" cxnId="{75F27804-60A6-4300-9F1D-EA4D50AF7AE3}">
      <dgm:prSet/>
      <dgm:spPr/>
      <dgm:t>
        <a:bodyPr/>
        <a:lstStyle/>
        <a:p>
          <a:endParaRPr lang="en-PH"/>
        </a:p>
      </dgm:t>
    </dgm:pt>
    <dgm:pt modelId="{BFCEEAFE-9077-4306-9AF3-DA31FE1C7077}" type="sibTrans" cxnId="{75F27804-60A6-4300-9F1D-EA4D50AF7AE3}">
      <dgm:prSet/>
      <dgm:spPr/>
      <dgm:t>
        <a:bodyPr/>
        <a:lstStyle/>
        <a:p>
          <a:endParaRPr lang="en-PH"/>
        </a:p>
      </dgm:t>
    </dgm:pt>
    <dgm:pt modelId="{4337E7CC-B2B4-4E7C-BCCB-7016D345C3C9}" type="pres">
      <dgm:prSet presAssocID="{5BD0A9BF-5188-4410-881C-25C43485280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90F50C-FEBD-42D9-B267-0BF7BF9B2D94}" type="pres">
      <dgm:prSet presAssocID="{657393F8-E4F2-4F0D-B122-78B36DC12CAF}" presName="roof" presStyleLbl="dkBgShp" presStyleIdx="0" presStyleCnt="2" custScaleY="98279" custLinFactNeighborX="8750" custLinFactNeighborY="-10508"/>
      <dgm:spPr/>
      <dgm:t>
        <a:bodyPr/>
        <a:lstStyle/>
        <a:p>
          <a:endParaRPr lang="en-US"/>
        </a:p>
      </dgm:t>
    </dgm:pt>
    <dgm:pt modelId="{F274E79D-8E1A-49AA-8262-169CCB127D9F}" type="pres">
      <dgm:prSet presAssocID="{657393F8-E4F2-4F0D-B122-78B36DC12CAF}" presName="pillars" presStyleCnt="0"/>
      <dgm:spPr/>
    </dgm:pt>
    <dgm:pt modelId="{583899D2-1232-4373-9701-B55258E1DD5C}" type="pres">
      <dgm:prSet presAssocID="{657393F8-E4F2-4F0D-B122-78B36DC12CAF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B4981-FE88-4EFF-B950-92B3265AA63F}" type="pres">
      <dgm:prSet presAssocID="{DD8CD73A-D2CA-4BFF-AD49-162D55175389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CF7CF-DEE9-4D13-919B-1C5355ABD88C}" type="pres">
      <dgm:prSet presAssocID="{2258CC64-4744-43DB-BB45-388AB3454947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252A1-9807-43F6-A538-9217533AC9CF}" type="pres">
      <dgm:prSet presAssocID="{996E0078-C408-4392-AE3E-062D3D26FAF2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3F50C-EAC3-4476-88EB-7D7FBE029A44}" type="pres">
      <dgm:prSet presAssocID="{657393F8-E4F2-4F0D-B122-78B36DC12CAF}" presName="base" presStyleLbl="dkBgShp" presStyleIdx="1" presStyleCnt="2"/>
      <dgm:spPr>
        <a:solidFill>
          <a:srgbClr val="92D050"/>
        </a:solidFill>
      </dgm:spPr>
    </dgm:pt>
  </dgm:ptLst>
  <dgm:cxnLst>
    <dgm:cxn modelId="{16A4FA16-E978-4136-B94F-80A696635F55}" srcId="{5BD0A9BF-5188-4410-881C-25C434852807}" destId="{657393F8-E4F2-4F0D-B122-78B36DC12CAF}" srcOrd="0" destOrd="0" parTransId="{F598949F-ED12-4DC1-899D-27DD53322FE0}" sibTransId="{CB4527B4-49E3-43E3-9124-6120611EAE65}"/>
    <dgm:cxn modelId="{A8C906D5-64BE-481A-92DE-729B189766C6}" srcId="{657393F8-E4F2-4F0D-B122-78B36DC12CAF}" destId="{1CBA5D7F-67B3-43AB-9865-0D749BD9E789}" srcOrd="0" destOrd="0" parTransId="{28B80852-9015-4294-B2FA-573DF966343F}" sibTransId="{91C47B0F-F029-4894-8AF2-468EE95CA3D2}"/>
    <dgm:cxn modelId="{3D98D12D-856B-4318-93D0-66E4B994D771}" type="presOf" srcId="{2258CC64-4744-43DB-BB45-388AB3454947}" destId="{BF1CF7CF-DEE9-4D13-919B-1C5355ABD88C}" srcOrd="0" destOrd="0" presId="urn:microsoft.com/office/officeart/2005/8/layout/hList3"/>
    <dgm:cxn modelId="{4873A4C4-CB52-4398-99C4-7F15F354D21D}" type="presOf" srcId="{996E0078-C408-4392-AE3E-062D3D26FAF2}" destId="{2CA252A1-9807-43F6-A538-9217533AC9CF}" srcOrd="0" destOrd="0" presId="urn:microsoft.com/office/officeart/2005/8/layout/hList3"/>
    <dgm:cxn modelId="{8DE9CA08-6CB8-4A02-BC05-00FEEB5A948C}" type="presOf" srcId="{1CBA5D7F-67B3-43AB-9865-0D749BD9E789}" destId="{583899D2-1232-4373-9701-B55258E1DD5C}" srcOrd="0" destOrd="0" presId="urn:microsoft.com/office/officeart/2005/8/layout/hList3"/>
    <dgm:cxn modelId="{75F27804-60A6-4300-9F1D-EA4D50AF7AE3}" srcId="{657393F8-E4F2-4F0D-B122-78B36DC12CAF}" destId="{996E0078-C408-4392-AE3E-062D3D26FAF2}" srcOrd="3" destOrd="0" parTransId="{520347F9-85BE-4C8C-9210-CEBF8CE7AB7D}" sibTransId="{BFCEEAFE-9077-4306-9AF3-DA31FE1C7077}"/>
    <dgm:cxn modelId="{E485AB61-4B40-45E7-BA5C-921ED82323F2}" type="presOf" srcId="{657393F8-E4F2-4F0D-B122-78B36DC12CAF}" destId="{8490F50C-FEBD-42D9-B267-0BF7BF9B2D94}" srcOrd="0" destOrd="0" presId="urn:microsoft.com/office/officeart/2005/8/layout/hList3"/>
    <dgm:cxn modelId="{47C0AC23-CCD9-4AB2-9BA6-66E905939EFE}" srcId="{657393F8-E4F2-4F0D-B122-78B36DC12CAF}" destId="{2258CC64-4744-43DB-BB45-388AB3454947}" srcOrd="2" destOrd="0" parTransId="{F10F2189-C156-467E-ACB5-D4E9988A705D}" sibTransId="{596D8783-0EE1-449E-861C-0E22715D7177}"/>
    <dgm:cxn modelId="{C9C93C5F-65E3-4949-A198-5443D93E9C0E}" srcId="{657393F8-E4F2-4F0D-B122-78B36DC12CAF}" destId="{DD8CD73A-D2CA-4BFF-AD49-162D55175389}" srcOrd="1" destOrd="0" parTransId="{52DD84CB-06D3-4BCD-A514-C59751C5F999}" sibTransId="{EB531FAE-1E46-48EE-B650-4D7E8E17579D}"/>
    <dgm:cxn modelId="{65DF1E64-A2F5-4E56-9A20-502FCB77B94B}" type="presOf" srcId="{DD8CD73A-D2CA-4BFF-AD49-162D55175389}" destId="{999B4981-FE88-4EFF-B950-92B3265AA63F}" srcOrd="0" destOrd="0" presId="urn:microsoft.com/office/officeart/2005/8/layout/hList3"/>
    <dgm:cxn modelId="{194CB8D8-FAF5-42E9-BFC7-E576BD1E3737}" type="presOf" srcId="{5BD0A9BF-5188-4410-881C-25C434852807}" destId="{4337E7CC-B2B4-4E7C-BCCB-7016D345C3C9}" srcOrd="0" destOrd="0" presId="urn:microsoft.com/office/officeart/2005/8/layout/hList3"/>
    <dgm:cxn modelId="{DF4D226B-C010-46D1-888B-C410DEBB29BD}" type="presParOf" srcId="{4337E7CC-B2B4-4E7C-BCCB-7016D345C3C9}" destId="{8490F50C-FEBD-42D9-B267-0BF7BF9B2D94}" srcOrd="0" destOrd="0" presId="urn:microsoft.com/office/officeart/2005/8/layout/hList3"/>
    <dgm:cxn modelId="{5E5F829B-A0B0-480F-9733-E9FBAE81A564}" type="presParOf" srcId="{4337E7CC-B2B4-4E7C-BCCB-7016D345C3C9}" destId="{F274E79D-8E1A-49AA-8262-169CCB127D9F}" srcOrd="1" destOrd="0" presId="urn:microsoft.com/office/officeart/2005/8/layout/hList3"/>
    <dgm:cxn modelId="{0B92AB82-8445-4CE5-8244-6A5399326B29}" type="presParOf" srcId="{F274E79D-8E1A-49AA-8262-169CCB127D9F}" destId="{583899D2-1232-4373-9701-B55258E1DD5C}" srcOrd="0" destOrd="0" presId="urn:microsoft.com/office/officeart/2005/8/layout/hList3"/>
    <dgm:cxn modelId="{BE8C9FD8-E90E-47C2-9634-B4536156AFD5}" type="presParOf" srcId="{F274E79D-8E1A-49AA-8262-169CCB127D9F}" destId="{999B4981-FE88-4EFF-B950-92B3265AA63F}" srcOrd="1" destOrd="0" presId="urn:microsoft.com/office/officeart/2005/8/layout/hList3"/>
    <dgm:cxn modelId="{A1120A3E-FFA3-4859-9E32-637BC5513C3E}" type="presParOf" srcId="{F274E79D-8E1A-49AA-8262-169CCB127D9F}" destId="{BF1CF7CF-DEE9-4D13-919B-1C5355ABD88C}" srcOrd="2" destOrd="0" presId="urn:microsoft.com/office/officeart/2005/8/layout/hList3"/>
    <dgm:cxn modelId="{44B3868B-6416-44E0-9907-91802AA9275F}" type="presParOf" srcId="{F274E79D-8E1A-49AA-8262-169CCB127D9F}" destId="{2CA252A1-9807-43F6-A538-9217533AC9CF}" srcOrd="3" destOrd="0" presId="urn:microsoft.com/office/officeart/2005/8/layout/hList3"/>
    <dgm:cxn modelId="{9B43921C-CBAE-41D6-AB1E-BE3522F7E324}" type="presParOf" srcId="{4337E7CC-B2B4-4E7C-BCCB-7016D345C3C9}" destId="{5903F50C-EAC3-4476-88EB-7D7FBE029A4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F3D836-7C3E-489F-A956-6696B6D37F2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PH"/>
        </a:p>
      </dgm:t>
    </dgm:pt>
    <dgm:pt modelId="{161D0679-5FDC-4039-BCE2-8256FEDB3E87}">
      <dgm:prSet phldrT="[Text]"/>
      <dgm:spPr/>
      <dgm:t>
        <a:bodyPr/>
        <a:lstStyle/>
        <a:p>
          <a:r>
            <a:rPr lang="id-ID" dirty="0"/>
            <a:t>ED under development</a:t>
          </a:r>
          <a:endParaRPr lang="en-PH" dirty="0"/>
        </a:p>
      </dgm:t>
    </dgm:pt>
    <dgm:pt modelId="{EE00742B-29A5-465B-97CD-13F7145D6084}" type="parTrans" cxnId="{79EB0B23-26D6-4EC9-B2F6-6E27C05EFD9C}">
      <dgm:prSet/>
      <dgm:spPr/>
      <dgm:t>
        <a:bodyPr/>
        <a:lstStyle/>
        <a:p>
          <a:endParaRPr lang="en-PH"/>
        </a:p>
      </dgm:t>
    </dgm:pt>
    <dgm:pt modelId="{7D756FED-F273-400C-852F-E8DB53FD81CC}" type="sibTrans" cxnId="{79EB0B23-26D6-4EC9-B2F6-6E27C05EFD9C}">
      <dgm:prSet/>
      <dgm:spPr/>
      <dgm:t>
        <a:bodyPr/>
        <a:lstStyle/>
        <a:p>
          <a:endParaRPr lang="en-PH"/>
        </a:p>
      </dgm:t>
    </dgm:pt>
    <dgm:pt modelId="{29DDF161-8264-4CD0-833A-9640C984C764}">
      <dgm:prSet phldrT="[Text]" custT="1"/>
      <dgm:spPr/>
      <dgm:t>
        <a:bodyPr/>
        <a:lstStyle/>
        <a:p>
          <a:r>
            <a:rPr lang="en-ZA" sz="2000" i="1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C</a:t>
          </a:r>
          <a:r>
            <a:rPr lang="id-ID" sz="2000" i="1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ompendium of Case Studies: Impact of Recent Health and Other Crises to Public Debt and Debt Management</a:t>
          </a:r>
          <a:endParaRPr lang="en-PH" sz="2000" dirty="0"/>
        </a:p>
      </dgm:t>
    </dgm:pt>
    <dgm:pt modelId="{F7A1DA8D-1506-4E38-8040-D8B887CE0A3B}" type="parTrans" cxnId="{37838293-0F87-4CD4-A1E4-5784C1F55C6D}">
      <dgm:prSet/>
      <dgm:spPr/>
      <dgm:t>
        <a:bodyPr/>
        <a:lstStyle/>
        <a:p>
          <a:endParaRPr lang="en-PH"/>
        </a:p>
      </dgm:t>
    </dgm:pt>
    <dgm:pt modelId="{9E10D3BE-CABF-4792-89D8-2862421B9CC4}" type="sibTrans" cxnId="{37838293-0F87-4CD4-A1E4-5784C1F55C6D}">
      <dgm:prSet/>
      <dgm:spPr/>
      <dgm:t>
        <a:bodyPr/>
        <a:lstStyle/>
        <a:p>
          <a:endParaRPr lang="en-PH"/>
        </a:p>
      </dgm:t>
    </dgm:pt>
    <dgm:pt modelId="{BDEB94E1-22E1-4436-9706-1F7A7DF85B97}" type="pres">
      <dgm:prSet presAssocID="{E1F3D836-7C3E-489F-A956-6696B6D37F2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9249A0-2BE9-47C5-8522-07202225EF19}" type="pres">
      <dgm:prSet presAssocID="{161D0679-5FDC-4039-BCE2-8256FEDB3E87}" presName="composite" presStyleCnt="0"/>
      <dgm:spPr/>
    </dgm:pt>
    <dgm:pt modelId="{E9472F81-559A-471A-A9A3-3F3CC07D1038}" type="pres">
      <dgm:prSet presAssocID="{161D0679-5FDC-4039-BCE2-8256FEDB3E87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4B63B9-60B9-4C87-9E4B-6839F6FB3E6E}" type="pres">
      <dgm:prSet presAssocID="{161D0679-5FDC-4039-BCE2-8256FEDB3E87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C9D853-5647-4AEE-A28B-3DF1C2F10048}" type="presOf" srcId="{29DDF161-8264-4CD0-833A-9640C984C764}" destId="{0C4B63B9-60B9-4C87-9E4B-6839F6FB3E6E}" srcOrd="0" destOrd="0" presId="urn:microsoft.com/office/officeart/2005/8/layout/chevron2"/>
    <dgm:cxn modelId="{B28CBFBC-C43E-4D6D-913C-208D51F9F334}" type="presOf" srcId="{E1F3D836-7C3E-489F-A956-6696B6D37F26}" destId="{BDEB94E1-22E1-4436-9706-1F7A7DF85B97}" srcOrd="0" destOrd="0" presId="urn:microsoft.com/office/officeart/2005/8/layout/chevron2"/>
    <dgm:cxn modelId="{5D413821-1CCD-491C-BE92-3777B7F679F2}" type="presOf" srcId="{161D0679-5FDC-4039-BCE2-8256FEDB3E87}" destId="{E9472F81-559A-471A-A9A3-3F3CC07D1038}" srcOrd="0" destOrd="0" presId="urn:microsoft.com/office/officeart/2005/8/layout/chevron2"/>
    <dgm:cxn modelId="{37838293-0F87-4CD4-A1E4-5784C1F55C6D}" srcId="{161D0679-5FDC-4039-BCE2-8256FEDB3E87}" destId="{29DDF161-8264-4CD0-833A-9640C984C764}" srcOrd="0" destOrd="0" parTransId="{F7A1DA8D-1506-4E38-8040-D8B887CE0A3B}" sibTransId="{9E10D3BE-CABF-4792-89D8-2862421B9CC4}"/>
    <dgm:cxn modelId="{79EB0B23-26D6-4EC9-B2F6-6E27C05EFD9C}" srcId="{E1F3D836-7C3E-489F-A956-6696B6D37F26}" destId="{161D0679-5FDC-4039-BCE2-8256FEDB3E87}" srcOrd="0" destOrd="0" parTransId="{EE00742B-29A5-465B-97CD-13F7145D6084}" sibTransId="{7D756FED-F273-400C-852F-E8DB53FD81CC}"/>
    <dgm:cxn modelId="{9CF95C84-AAF2-434A-AF8B-11D9EEA8C024}" type="presParOf" srcId="{BDEB94E1-22E1-4436-9706-1F7A7DF85B97}" destId="{259249A0-2BE9-47C5-8522-07202225EF19}" srcOrd="0" destOrd="0" presId="urn:microsoft.com/office/officeart/2005/8/layout/chevron2"/>
    <dgm:cxn modelId="{54C9ADB5-E250-4290-9D3C-D8BC32AB0C47}" type="presParOf" srcId="{259249A0-2BE9-47C5-8522-07202225EF19}" destId="{E9472F81-559A-471A-A9A3-3F3CC07D1038}" srcOrd="0" destOrd="0" presId="urn:microsoft.com/office/officeart/2005/8/layout/chevron2"/>
    <dgm:cxn modelId="{B4241EDE-B7F8-4CA3-AB96-AAAC877E846E}" type="presParOf" srcId="{259249A0-2BE9-47C5-8522-07202225EF19}" destId="{0C4B63B9-60B9-4C87-9E4B-6839F6FB3E6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A0A9D9-B1CC-434F-B117-70678B417ED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6310BBA-F8A8-43E6-95D1-7CB407CF3A00}">
      <dgm:prSet phldrT="[Text]"/>
      <dgm:spPr/>
      <dgm:t>
        <a:bodyPr/>
        <a:lstStyle/>
        <a:p>
          <a:r>
            <a:rPr lang="id-ID" dirty="0"/>
            <a:t>Understanding PD Authorization, Contracting, and Legal Framework of Different Countries</a:t>
          </a:r>
          <a:endParaRPr lang="en-PH" dirty="0"/>
        </a:p>
      </dgm:t>
    </dgm:pt>
    <dgm:pt modelId="{CA8384EB-3762-4275-9265-0B83118F4767}" type="parTrans" cxnId="{9BDA80A3-1236-429B-9BC1-71432D7363E5}">
      <dgm:prSet/>
      <dgm:spPr/>
      <dgm:t>
        <a:bodyPr/>
        <a:lstStyle/>
        <a:p>
          <a:endParaRPr lang="en-PH"/>
        </a:p>
      </dgm:t>
    </dgm:pt>
    <dgm:pt modelId="{49496D91-D9DE-44EC-ACE7-3BB600896CA3}" type="sibTrans" cxnId="{9BDA80A3-1236-429B-9BC1-71432D7363E5}">
      <dgm:prSet/>
      <dgm:spPr/>
      <dgm:t>
        <a:bodyPr/>
        <a:lstStyle/>
        <a:p>
          <a:endParaRPr lang="en-PH"/>
        </a:p>
      </dgm:t>
    </dgm:pt>
    <dgm:pt modelId="{6EE4B765-60FE-4803-B947-7ED3CACD72D1}">
      <dgm:prSet phldrT="[Text]"/>
      <dgm:spPr/>
      <dgm:t>
        <a:bodyPr/>
        <a:lstStyle/>
        <a:p>
          <a:r>
            <a:rPr lang="id-ID" dirty="0"/>
            <a:t>Mapping of SAIs’ Mandates on the Audit of PD, Institutional Capacities, &amp; the Regional Organizations’ support and Resources</a:t>
          </a:r>
          <a:endParaRPr lang="en-PH" dirty="0"/>
        </a:p>
      </dgm:t>
    </dgm:pt>
    <dgm:pt modelId="{F9454E58-8139-43B4-80DF-3B364BBEF1E0}" type="parTrans" cxnId="{3CF407B5-D79F-428B-BD5E-E49C0296B42E}">
      <dgm:prSet/>
      <dgm:spPr/>
      <dgm:t>
        <a:bodyPr/>
        <a:lstStyle/>
        <a:p>
          <a:endParaRPr lang="en-PH"/>
        </a:p>
      </dgm:t>
    </dgm:pt>
    <dgm:pt modelId="{DDA57F8B-6C0A-4ADC-B8FD-E20214CD848C}" type="sibTrans" cxnId="{3CF407B5-D79F-428B-BD5E-E49C0296B42E}">
      <dgm:prSet/>
      <dgm:spPr/>
      <dgm:t>
        <a:bodyPr/>
        <a:lstStyle/>
        <a:p>
          <a:endParaRPr lang="en-PH"/>
        </a:p>
      </dgm:t>
    </dgm:pt>
    <dgm:pt modelId="{F87313C3-570D-4384-A03D-9B921EA9E1B5}">
      <dgm:prSet phldrT="[Text]"/>
      <dgm:spPr/>
      <dgm:t>
        <a:bodyPr/>
        <a:lstStyle/>
        <a:p>
          <a:r>
            <a:rPr lang="id-ID" dirty="0"/>
            <a:t>Guidelines in the Audit of Government Guarantees</a:t>
          </a:r>
          <a:endParaRPr lang="en-PH" dirty="0"/>
        </a:p>
      </dgm:t>
    </dgm:pt>
    <dgm:pt modelId="{3B7F997E-8669-41C2-AC0E-B84619DD1277}" type="parTrans" cxnId="{0EFDA17D-0A26-4057-958E-886BF1AA1FA4}">
      <dgm:prSet/>
      <dgm:spPr/>
      <dgm:t>
        <a:bodyPr/>
        <a:lstStyle/>
        <a:p>
          <a:endParaRPr lang="en-PH"/>
        </a:p>
      </dgm:t>
    </dgm:pt>
    <dgm:pt modelId="{FD3558D8-871B-4AF4-9A9B-9A61663778FA}" type="sibTrans" cxnId="{0EFDA17D-0A26-4057-958E-886BF1AA1FA4}">
      <dgm:prSet/>
      <dgm:spPr/>
      <dgm:t>
        <a:bodyPr/>
        <a:lstStyle/>
        <a:p>
          <a:endParaRPr lang="en-PH"/>
        </a:p>
      </dgm:t>
    </dgm:pt>
    <dgm:pt modelId="{37A2144F-644A-4E89-973D-562F5BBDE044}" type="pres">
      <dgm:prSet presAssocID="{29A0A9D9-B1CC-434F-B117-70678B417EDA}" presName="linearFlow" presStyleCnt="0">
        <dgm:presLayoutVars>
          <dgm:dir/>
          <dgm:resizeHandles val="exact"/>
        </dgm:presLayoutVars>
      </dgm:prSet>
      <dgm:spPr/>
    </dgm:pt>
    <dgm:pt modelId="{1D29A223-D229-4C05-9FB2-8E87BA5D32D0}" type="pres">
      <dgm:prSet presAssocID="{86310BBA-F8A8-43E6-95D1-7CB407CF3A00}" presName="composite" presStyleCnt="0"/>
      <dgm:spPr/>
    </dgm:pt>
    <dgm:pt modelId="{90732624-D8E8-4793-9865-DEF00566E070}" type="pres">
      <dgm:prSet presAssocID="{86310BBA-F8A8-43E6-95D1-7CB407CF3A00}" presName="imgShp" presStyleLbl="fgImgPlace1" presStyleIdx="0" presStyleCnt="3"/>
      <dgm:spPr/>
    </dgm:pt>
    <dgm:pt modelId="{2CD5583A-6640-4E08-9596-0CD77F42D25E}" type="pres">
      <dgm:prSet presAssocID="{86310BBA-F8A8-43E6-95D1-7CB407CF3A00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A7355-FD15-4142-9B9D-488D00A1B37B}" type="pres">
      <dgm:prSet presAssocID="{49496D91-D9DE-44EC-ACE7-3BB600896CA3}" presName="spacing" presStyleCnt="0"/>
      <dgm:spPr/>
    </dgm:pt>
    <dgm:pt modelId="{57EA31FC-F0BC-49AF-839D-E5ADAD60DA88}" type="pres">
      <dgm:prSet presAssocID="{6EE4B765-60FE-4803-B947-7ED3CACD72D1}" presName="composite" presStyleCnt="0"/>
      <dgm:spPr/>
    </dgm:pt>
    <dgm:pt modelId="{72B9EB2E-01A1-4876-88F5-8BA127CACFFB}" type="pres">
      <dgm:prSet presAssocID="{6EE4B765-60FE-4803-B947-7ED3CACD72D1}" presName="imgShp" presStyleLbl="fgImgPlace1" presStyleIdx="1" presStyleCnt="3"/>
      <dgm:spPr/>
    </dgm:pt>
    <dgm:pt modelId="{7B978995-3B74-4C69-8719-14DB3BE86F33}" type="pres">
      <dgm:prSet presAssocID="{6EE4B765-60FE-4803-B947-7ED3CACD72D1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D93F2-461B-45C5-8341-308985585F84}" type="pres">
      <dgm:prSet presAssocID="{DDA57F8B-6C0A-4ADC-B8FD-E20214CD848C}" presName="spacing" presStyleCnt="0"/>
      <dgm:spPr/>
    </dgm:pt>
    <dgm:pt modelId="{C822B8F5-F2FE-48BB-B034-F1BA222373EE}" type="pres">
      <dgm:prSet presAssocID="{F87313C3-570D-4384-A03D-9B921EA9E1B5}" presName="composite" presStyleCnt="0"/>
      <dgm:spPr/>
    </dgm:pt>
    <dgm:pt modelId="{977B0227-1F3C-41E7-A604-A13FC50933EC}" type="pres">
      <dgm:prSet presAssocID="{F87313C3-570D-4384-A03D-9B921EA9E1B5}" presName="imgShp" presStyleLbl="fgImgPlace1" presStyleIdx="2" presStyleCnt="3"/>
      <dgm:spPr/>
    </dgm:pt>
    <dgm:pt modelId="{454D14E1-0F96-4FBC-9972-541F06ADBCEC}" type="pres">
      <dgm:prSet presAssocID="{F87313C3-570D-4384-A03D-9B921EA9E1B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DA80A3-1236-429B-9BC1-71432D7363E5}" srcId="{29A0A9D9-B1CC-434F-B117-70678B417EDA}" destId="{86310BBA-F8A8-43E6-95D1-7CB407CF3A00}" srcOrd="0" destOrd="0" parTransId="{CA8384EB-3762-4275-9265-0B83118F4767}" sibTransId="{49496D91-D9DE-44EC-ACE7-3BB600896CA3}"/>
    <dgm:cxn modelId="{0EFDA17D-0A26-4057-958E-886BF1AA1FA4}" srcId="{29A0A9D9-B1CC-434F-B117-70678B417EDA}" destId="{F87313C3-570D-4384-A03D-9B921EA9E1B5}" srcOrd="2" destOrd="0" parTransId="{3B7F997E-8669-41C2-AC0E-B84619DD1277}" sibTransId="{FD3558D8-871B-4AF4-9A9B-9A61663778FA}"/>
    <dgm:cxn modelId="{3CF407B5-D79F-428B-BD5E-E49C0296B42E}" srcId="{29A0A9D9-B1CC-434F-B117-70678B417EDA}" destId="{6EE4B765-60FE-4803-B947-7ED3CACD72D1}" srcOrd="1" destOrd="0" parTransId="{F9454E58-8139-43B4-80DF-3B364BBEF1E0}" sibTransId="{DDA57F8B-6C0A-4ADC-B8FD-E20214CD848C}"/>
    <dgm:cxn modelId="{57B5F392-BBBF-4FE0-AB19-CF68BAA2DD46}" type="presOf" srcId="{F87313C3-570D-4384-A03D-9B921EA9E1B5}" destId="{454D14E1-0F96-4FBC-9972-541F06ADBCEC}" srcOrd="0" destOrd="0" presId="urn:microsoft.com/office/officeart/2005/8/layout/vList3"/>
    <dgm:cxn modelId="{8F646D8A-406D-4425-93F9-9B026C2835D3}" type="presOf" srcId="{6EE4B765-60FE-4803-B947-7ED3CACD72D1}" destId="{7B978995-3B74-4C69-8719-14DB3BE86F33}" srcOrd="0" destOrd="0" presId="urn:microsoft.com/office/officeart/2005/8/layout/vList3"/>
    <dgm:cxn modelId="{8B7D5503-A42B-4D7E-8C4B-8EAA64C1A6C8}" type="presOf" srcId="{86310BBA-F8A8-43E6-95D1-7CB407CF3A00}" destId="{2CD5583A-6640-4E08-9596-0CD77F42D25E}" srcOrd="0" destOrd="0" presId="urn:microsoft.com/office/officeart/2005/8/layout/vList3"/>
    <dgm:cxn modelId="{82480B2A-6881-4278-868A-20E6EBA2F3C5}" type="presOf" srcId="{29A0A9D9-B1CC-434F-B117-70678B417EDA}" destId="{37A2144F-644A-4E89-973D-562F5BBDE044}" srcOrd="0" destOrd="0" presId="urn:microsoft.com/office/officeart/2005/8/layout/vList3"/>
    <dgm:cxn modelId="{23512E3B-46EF-42C5-A8D4-37089D4155C6}" type="presParOf" srcId="{37A2144F-644A-4E89-973D-562F5BBDE044}" destId="{1D29A223-D229-4C05-9FB2-8E87BA5D32D0}" srcOrd="0" destOrd="0" presId="urn:microsoft.com/office/officeart/2005/8/layout/vList3"/>
    <dgm:cxn modelId="{59B9826A-65E0-4DD2-8995-CF6EDDFF0815}" type="presParOf" srcId="{1D29A223-D229-4C05-9FB2-8E87BA5D32D0}" destId="{90732624-D8E8-4793-9865-DEF00566E070}" srcOrd="0" destOrd="0" presId="urn:microsoft.com/office/officeart/2005/8/layout/vList3"/>
    <dgm:cxn modelId="{68A5B15B-4C9B-4B4B-87A2-B5143B52F971}" type="presParOf" srcId="{1D29A223-D229-4C05-9FB2-8E87BA5D32D0}" destId="{2CD5583A-6640-4E08-9596-0CD77F42D25E}" srcOrd="1" destOrd="0" presId="urn:microsoft.com/office/officeart/2005/8/layout/vList3"/>
    <dgm:cxn modelId="{3470C667-6E7D-4CFF-A8A9-94629D20279E}" type="presParOf" srcId="{37A2144F-644A-4E89-973D-562F5BBDE044}" destId="{063A7355-FD15-4142-9B9D-488D00A1B37B}" srcOrd="1" destOrd="0" presId="urn:microsoft.com/office/officeart/2005/8/layout/vList3"/>
    <dgm:cxn modelId="{79794A94-718A-42EF-94FA-A8326B2F3FF0}" type="presParOf" srcId="{37A2144F-644A-4E89-973D-562F5BBDE044}" destId="{57EA31FC-F0BC-49AF-839D-E5ADAD60DA88}" srcOrd="2" destOrd="0" presId="urn:microsoft.com/office/officeart/2005/8/layout/vList3"/>
    <dgm:cxn modelId="{59284EF6-6D54-44E8-AAEC-9578B36ED03E}" type="presParOf" srcId="{57EA31FC-F0BC-49AF-839D-E5ADAD60DA88}" destId="{72B9EB2E-01A1-4876-88F5-8BA127CACFFB}" srcOrd="0" destOrd="0" presId="urn:microsoft.com/office/officeart/2005/8/layout/vList3"/>
    <dgm:cxn modelId="{81462D81-C407-467D-B9BD-8AB82297B8FB}" type="presParOf" srcId="{57EA31FC-F0BC-49AF-839D-E5ADAD60DA88}" destId="{7B978995-3B74-4C69-8719-14DB3BE86F33}" srcOrd="1" destOrd="0" presId="urn:microsoft.com/office/officeart/2005/8/layout/vList3"/>
    <dgm:cxn modelId="{6DE1FF46-30DF-45BB-81CC-D03E0F73739A}" type="presParOf" srcId="{37A2144F-644A-4E89-973D-562F5BBDE044}" destId="{C3CD93F2-461B-45C5-8341-308985585F84}" srcOrd="3" destOrd="0" presId="urn:microsoft.com/office/officeart/2005/8/layout/vList3"/>
    <dgm:cxn modelId="{8150853C-8E0B-4632-9EDE-C802DD0E9967}" type="presParOf" srcId="{37A2144F-644A-4E89-973D-562F5BBDE044}" destId="{C822B8F5-F2FE-48BB-B034-F1BA222373EE}" srcOrd="4" destOrd="0" presId="urn:microsoft.com/office/officeart/2005/8/layout/vList3"/>
    <dgm:cxn modelId="{B158E2DC-A776-484D-9153-05E0A098A3E4}" type="presParOf" srcId="{C822B8F5-F2FE-48BB-B034-F1BA222373EE}" destId="{977B0227-1F3C-41E7-A604-A13FC50933EC}" srcOrd="0" destOrd="0" presId="urn:microsoft.com/office/officeart/2005/8/layout/vList3"/>
    <dgm:cxn modelId="{CDD4ACCA-30F7-4931-B690-799F266E4A64}" type="presParOf" srcId="{C822B8F5-F2FE-48BB-B034-F1BA222373EE}" destId="{454D14E1-0F96-4FBC-9972-541F06ADBCE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98E686-1E61-4CD9-9BF3-CDE051B34C8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PH"/>
        </a:p>
      </dgm:t>
    </dgm:pt>
    <dgm:pt modelId="{2ED98BA8-19AF-43CF-8B9D-F7CDE3471CF3}">
      <dgm:prSet phldrT="[Text]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id-ID" dirty="0">
              <a:solidFill>
                <a:schemeClr val="tx1"/>
              </a:solidFill>
            </a:rPr>
            <a:t>Virtual Meetings</a:t>
          </a:r>
          <a:endParaRPr lang="en-PH" dirty="0">
            <a:solidFill>
              <a:schemeClr val="tx1"/>
            </a:solidFill>
          </a:endParaRPr>
        </a:p>
      </dgm:t>
    </dgm:pt>
    <dgm:pt modelId="{7D211914-47BC-49A9-819C-AEF70CE37860}" type="parTrans" cxnId="{0E61DC14-6A11-44D9-A849-DD34D6B058A6}">
      <dgm:prSet/>
      <dgm:spPr/>
      <dgm:t>
        <a:bodyPr/>
        <a:lstStyle/>
        <a:p>
          <a:endParaRPr lang="en-PH"/>
        </a:p>
      </dgm:t>
    </dgm:pt>
    <dgm:pt modelId="{B2048B6E-8608-4E9A-A701-C6A2678DF5EE}" type="sibTrans" cxnId="{0E61DC14-6A11-44D9-A849-DD34D6B058A6}">
      <dgm:prSet/>
      <dgm:spPr/>
      <dgm:t>
        <a:bodyPr/>
        <a:lstStyle/>
        <a:p>
          <a:endParaRPr lang="en-PH"/>
        </a:p>
      </dgm:t>
    </dgm:pt>
    <dgm:pt modelId="{EF8CEFDF-6BEA-49AE-8282-F83004877296}">
      <dgm:prSet phldrT="[Text]"/>
      <dgm:spPr/>
      <dgm:t>
        <a:bodyPr/>
        <a:lstStyle/>
        <a:p>
          <a:r>
            <a:rPr lang="id-ID" dirty="0"/>
            <a:t>Three (3) annual meetings of the WGPD</a:t>
          </a:r>
          <a:endParaRPr lang="en-PH" dirty="0"/>
        </a:p>
      </dgm:t>
    </dgm:pt>
    <dgm:pt modelId="{2B99439F-FEC4-499A-B5AB-8C65A4DCA4CD}" type="parTrans" cxnId="{8297FFC6-A3F2-4B65-97A3-EBC96735D698}">
      <dgm:prSet/>
      <dgm:spPr/>
      <dgm:t>
        <a:bodyPr/>
        <a:lstStyle/>
        <a:p>
          <a:endParaRPr lang="en-PH"/>
        </a:p>
      </dgm:t>
    </dgm:pt>
    <dgm:pt modelId="{0E25AFA3-6228-4326-87A5-0F8AC481461B}" type="sibTrans" cxnId="{8297FFC6-A3F2-4B65-97A3-EBC96735D698}">
      <dgm:prSet/>
      <dgm:spPr/>
      <dgm:t>
        <a:bodyPr/>
        <a:lstStyle/>
        <a:p>
          <a:endParaRPr lang="en-PH"/>
        </a:p>
      </dgm:t>
    </dgm:pt>
    <dgm:pt modelId="{E91FAF9B-AB2E-4C74-BFA4-6C8CD327A9B1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tx2">
              <a:lumMod val="10000"/>
              <a:lumOff val="90000"/>
            </a:schemeClr>
          </a:solidFill>
        </a:ln>
      </dgm:spPr>
      <dgm:t>
        <a:bodyPr/>
        <a:lstStyle/>
        <a:p>
          <a:r>
            <a:rPr lang="id-ID" dirty="0">
              <a:solidFill>
                <a:schemeClr val="tx1"/>
              </a:solidFill>
            </a:rPr>
            <a:t>WGPD CoP</a:t>
          </a:r>
          <a:endParaRPr lang="en-PH" dirty="0">
            <a:solidFill>
              <a:schemeClr val="tx1"/>
            </a:solidFill>
          </a:endParaRPr>
        </a:p>
      </dgm:t>
    </dgm:pt>
    <dgm:pt modelId="{433E1423-8ECF-4235-AEF2-17E3ADB1B83A}" type="parTrans" cxnId="{BC5288C6-9012-4C24-9EB8-31FD32C5B4D8}">
      <dgm:prSet/>
      <dgm:spPr/>
      <dgm:t>
        <a:bodyPr/>
        <a:lstStyle/>
        <a:p>
          <a:endParaRPr lang="en-PH"/>
        </a:p>
      </dgm:t>
    </dgm:pt>
    <dgm:pt modelId="{88B6A504-6200-4539-9270-AF2BBED378C8}" type="sibTrans" cxnId="{BC5288C6-9012-4C24-9EB8-31FD32C5B4D8}">
      <dgm:prSet/>
      <dgm:spPr/>
      <dgm:t>
        <a:bodyPr/>
        <a:lstStyle/>
        <a:p>
          <a:endParaRPr lang="en-PH"/>
        </a:p>
      </dgm:t>
    </dgm:pt>
    <dgm:pt modelId="{6D01A825-D87F-4B04-AABC-EFC5092EEC1B}">
      <dgm:prSet phldrT="[Text]"/>
      <dgm:spPr/>
      <dgm:t>
        <a:bodyPr/>
        <a:lstStyle/>
        <a:p>
          <a:r>
            <a:rPr lang="id-ID" dirty="0"/>
            <a:t>Announcements and important information</a:t>
          </a:r>
          <a:endParaRPr lang="en-PH" dirty="0"/>
        </a:p>
      </dgm:t>
    </dgm:pt>
    <dgm:pt modelId="{C46FC4BB-2630-4F91-B007-E242D55EDF66}" type="parTrans" cxnId="{FE234C01-1FEB-440A-B0E3-4D63B0221887}">
      <dgm:prSet/>
      <dgm:spPr/>
      <dgm:t>
        <a:bodyPr/>
        <a:lstStyle/>
        <a:p>
          <a:endParaRPr lang="en-PH"/>
        </a:p>
      </dgm:t>
    </dgm:pt>
    <dgm:pt modelId="{F9729324-4114-4878-9ECE-BF0E61D19247}" type="sibTrans" cxnId="{FE234C01-1FEB-440A-B0E3-4D63B0221887}">
      <dgm:prSet/>
      <dgm:spPr/>
      <dgm:t>
        <a:bodyPr/>
        <a:lstStyle/>
        <a:p>
          <a:endParaRPr lang="en-PH"/>
        </a:p>
      </dgm:t>
    </dgm:pt>
    <dgm:pt modelId="{D347B348-15C7-40D3-A70B-7B736A24952C}">
      <dgm:prSet phldrT="[Text]"/>
      <dgm:spPr>
        <a:solidFill>
          <a:schemeClr val="accent2"/>
        </a:solidFill>
      </dgm:spPr>
      <dgm:t>
        <a:bodyPr/>
        <a:lstStyle/>
        <a:p>
          <a:r>
            <a:rPr lang="id-ID" dirty="0">
              <a:solidFill>
                <a:schemeClr val="tx1"/>
              </a:solidFill>
            </a:rPr>
            <a:t>WGPD FB page</a:t>
          </a:r>
          <a:endParaRPr lang="en-PH" dirty="0">
            <a:solidFill>
              <a:schemeClr val="tx1"/>
            </a:solidFill>
          </a:endParaRPr>
        </a:p>
      </dgm:t>
    </dgm:pt>
    <dgm:pt modelId="{56FB8AD0-0FF7-468F-8D89-1B01021A1EF4}" type="parTrans" cxnId="{E54FAECB-C84C-4DB2-82AA-1B288CABBFAA}">
      <dgm:prSet/>
      <dgm:spPr/>
      <dgm:t>
        <a:bodyPr/>
        <a:lstStyle/>
        <a:p>
          <a:endParaRPr lang="en-PH"/>
        </a:p>
      </dgm:t>
    </dgm:pt>
    <dgm:pt modelId="{9064E9DC-6FD6-47A9-9048-022E41960EEB}" type="sibTrans" cxnId="{E54FAECB-C84C-4DB2-82AA-1B288CABBFAA}">
      <dgm:prSet/>
      <dgm:spPr/>
      <dgm:t>
        <a:bodyPr/>
        <a:lstStyle/>
        <a:p>
          <a:endParaRPr lang="en-PH"/>
        </a:p>
      </dgm:t>
    </dgm:pt>
    <dgm:pt modelId="{32709746-1D36-4E85-9CDB-9D76BE958DDC}">
      <dgm:prSet phldrT="[Text]"/>
      <dgm:spPr/>
      <dgm:t>
        <a:bodyPr/>
        <a:lstStyle/>
        <a:p>
          <a:r>
            <a:rPr lang="id-ID" dirty="0"/>
            <a:t>Launched in July 2022</a:t>
          </a:r>
          <a:endParaRPr lang="en-PH" dirty="0"/>
        </a:p>
      </dgm:t>
    </dgm:pt>
    <dgm:pt modelId="{73B17EA8-6A35-4C6C-8F17-28DD4B95C4DA}" type="parTrans" cxnId="{287589E7-55E8-450E-A36E-21987A60F6F8}">
      <dgm:prSet/>
      <dgm:spPr/>
      <dgm:t>
        <a:bodyPr/>
        <a:lstStyle/>
        <a:p>
          <a:endParaRPr lang="en-PH"/>
        </a:p>
      </dgm:t>
    </dgm:pt>
    <dgm:pt modelId="{EB3A5328-1A90-4B11-B704-2F54CB2E969F}" type="sibTrans" cxnId="{287589E7-55E8-450E-A36E-21987A60F6F8}">
      <dgm:prSet/>
      <dgm:spPr/>
      <dgm:t>
        <a:bodyPr/>
        <a:lstStyle/>
        <a:p>
          <a:endParaRPr lang="en-PH"/>
        </a:p>
      </dgm:t>
    </dgm:pt>
    <dgm:pt modelId="{23CC680D-A287-48A6-8887-7D26A1B54877}">
      <dgm:prSet phldrT="[Text]"/>
      <dgm:spPr/>
      <dgm:t>
        <a:bodyPr/>
        <a:lstStyle/>
        <a:p>
          <a:r>
            <a:rPr lang="id-ID" dirty="0"/>
            <a:t>Meetings with project groups &amp; stakeholder partners</a:t>
          </a:r>
          <a:endParaRPr lang="en-PH" dirty="0"/>
        </a:p>
      </dgm:t>
    </dgm:pt>
    <dgm:pt modelId="{F1C089A9-7C13-4EDE-B7F0-A5018A9BC738}" type="parTrans" cxnId="{47C38170-D9F5-475A-A293-856BFADBFAEB}">
      <dgm:prSet/>
      <dgm:spPr/>
      <dgm:t>
        <a:bodyPr/>
        <a:lstStyle/>
        <a:p>
          <a:endParaRPr lang="en-PH"/>
        </a:p>
      </dgm:t>
    </dgm:pt>
    <dgm:pt modelId="{14670C60-335A-4892-9FCD-799CF1A85EEC}" type="sibTrans" cxnId="{47C38170-D9F5-475A-A293-856BFADBFAEB}">
      <dgm:prSet/>
      <dgm:spPr/>
      <dgm:t>
        <a:bodyPr/>
        <a:lstStyle/>
        <a:p>
          <a:endParaRPr lang="en-PH"/>
        </a:p>
      </dgm:t>
    </dgm:pt>
    <dgm:pt modelId="{9B7AB2B4-8B97-43EE-8B64-F215227975C8}">
      <dgm:prSet phldrT="[Text]"/>
      <dgm:spPr/>
      <dgm:t>
        <a:bodyPr/>
        <a:lstStyle/>
        <a:p>
          <a:r>
            <a:rPr lang="id-ID" dirty="0"/>
            <a:t>Shared audit reports from SAIs</a:t>
          </a:r>
          <a:endParaRPr lang="en-PH" dirty="0"/>
        </a:p>
      </dgm:t>
    </dgm:pt>
    <dgm:pt modelId="{86E4A8E3-7AB8-47D0-B9CE-36EC499B7F0D}" type="parTrans" cxnId="{A3DA060A-7C35-4DD9-A863-E10AE6F63073}">
      <dgm:prSet/>
      <dgm:spPr/>
      <dgm:t>
        <a:bodyPr/>
        <a:lstStyle/>
        <a:p>
          <a:endParaRPr lang="en-PH"/>
        </a:p>
      </dgm:t>
    </dgm:pt>
    <dgm:pt modelId="{BA940676-BB57-47DB-9C87-D4D5E20A22C8}" type="sibTrans" cxnId="{A3DA060A-7C35-4DD9-A863-E10AE6F63073}">
      <dgm:prSet/>
      <dgm:spPr/>
      <dgm:t>
        <a:bodyPr/>
        <a:lstStyle/>
        <a:p>
          <a:endParaRPr lang="en-PH"/>
        </a:p>
      </dgm:t>
    </dgm:pt>
    <dgm:pt modelId="{D62E3A84-6A4C-4700-84A5-0C65C9D09230}">
      <dgm:prSet phldrT="[Text]"/>
      <dgm:spPr/>
      <dgm:t>
        <a:bodyPr/>
        <a:lstStyle/>
        <a:p>
          <a:r>
            <a:rPr lang="id-ID" dirty="0"/>
            <a:t>Announcements and important information</a:t>
          </a:r>
          <a:endParaRPr lang="en-PH" dirty="0"/>
        </a:p>
      </dgm:t>
    </dgm:pt>
    <dgm:pt modelId="{C7942585-4F38-4620-AA78-2970D76EBE08}" type="parTrans" cxnId="{FD98555D-D591-4B58-8A7D-3A4D7A9414B5}">
      <dgm:prSet/>
      <dgm:spPr/>
      <dgm:t>
        <a:bodyPr/>
        <a:lstStyle/>
        <a:p>
          <a:endParaRPr lang="en-PH"/>
        </a:p>
      </dgm:t>
    </dgm:pt>
    <dgm:pt modelId="{3BDA5900-7998-46D5-9414-6880EDCF595B}" type="sibTrans" cxnId="{FD98555D-D591-4B58-8A7D-3A4D7A9414B5}">
      <dgm:prSet/>
      <dgm:spPr/>
      <dgm:t>
        <a:bodyPr/>
        <a:lstStyle/>
        <a:p>
          <a:endParaRPr lang="en-PH"/>
        </a:p>
      </dgm:t>
    </dgm:pt>
    <dgm:pt modelId="{CDD51408-F9E3-4031-894B-20B1B42109EC}" type="pres">
      <dgm:prSet presAssocID="{5B98E686-1E61-4CD9-9BF3-CDE051B34C8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665F20-362A-49CD-A50F-A36811241009}" type="pres">
      <dgm:prSet presAssocID="{2ED98BA8-19AF-43CF-8B9D-F7CDE3471CF3}" presName="composite" presStyleCnt="0"/>
      <dgm:spPr/>
    </dgm:pt>
    <dgm:pt modelId="{6B03D896-AFA0-4E0F-AE29-578461C27E66}" type="pres">
      <dgm:prSet presAssocID="{2ED98BA8-19AF-43CF-8B9D-F7CDE3471CF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819340-CDD2-44EA-B37E-B88B6C64F90F}" type="pres">
      <dgm:prSet presAssocID="{2ED98BA8-19AF-43CF-8B9D-F7CDE3471CF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CD335-F34C-4341-B222-F4A8E1A97ED2}" type="pres">
      <dgm:prSet presAssocID="{B2048B6E-8608-4E9A-A701-C6A2678DF5EE}" presName="sp" presStyleCnt="0"/>
      <dgm:spPr/>
    </dgm:pt>
    <dgm:pt modelId="{897E44DC-9111-4ED7-91EB-486D42C99C59}" type="pres">
      <dgm:prSet presAssocID="{E91FAF9B-AB2E-4C74-BFA4-6C8CD327A9B1}" presName="composite" presStyleCnt="0"/>
      <dgm:spPr/>
    </dgm:pt>
    <dgm:pt modelId="{6F920999-1E9F-41E3-A6FD-B2C0636953A2}" type="pres">
      <dgm:prSet presAssocID="{E91FAF9B-AB2E-4C74-BFA4-6C8CD327A9B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38B37-AFA1-4D57-9731-D98D539CFE8F}" type="pres">
      <dgm:prSet presAssocID="{E91FAF9B-AB2E-4C74-BFA4-6C8CD327A9B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39C71-7C5E-4050-A26D-1243932EAB00}" type="pres">
      <dgm:prSet presAssocID="{88B6A504-6200-4539-9270-AF2BBED378C8}" presName="sp" presStyleCnt="0"/>
      <dgm:spPr/>
    </dgm:pt>
    <dgm:pt modelId="{FF8CE2EF-EE14-40CD-A440-AC46EAF87CBD}" type="pres">
      <dgm:prSet presAssocID="{D347B348-15C7-40D3-A70B-7B736A24952C}" presName="composite" presStyleCnt="0"/>
      <dgm:spPr/>
    </dgm:pt>
    <dgm:pt modelId="{C1E9E285-4C3F-4A4E-B2DA-D6A0003F4F73}" type="pres">
      <dgm:prSet presAssocID="{D347B348-15C7-40D3-A70B-7B736A24952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FEE4C7-E062-4989-8EC0-BFEA15F64FCA}" type="pres">
      <dgm:prSet presAssocID="{D347B348-15C7-40D3-A70B-7B736A24952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F21CC2-B651-4487-B72A-C82A432C0000}" type="presOf" srcId="{5B98E686-1E61-4CD9-9BF3-CDE051B34C82}" destId="{CDD51408-F9E3-4031-894B-20B1B42109EC}" srcOrd="0" destOrd="0" presId="urn:microsoft.com/office/officeart/2005/8/layout/chevron2"/>
    <dgm:cxn modelId="{386D1998-C2CA-486F-BC67-B0FE37FF607F}" type="presOf" srcId="{6D01A825-D87F-4B04-AABC-EFC5092EEC1B}" destId="{62338B37-AFA1-4D57-9731-D98D539CFE8F}" srcOrd="0" destOrd="0" presId="urn:microsoft.com/office/officeart/2005/8/layout/chevron2"/>
    <dgm:cxn modelId="{AB153C51-698F-4AD8-BC46-A3B3825E0CF0}" type="presOf" srcId="{32709746-1D36-4E85-9CDB-9D76BE958DDC}" destId="{69FEE4C7-E062-4989-8EC0-BFEA15F64FCA}" srcOrd="0" destOrd="0" presId="urn:microsoft.com/office/officeart/2005/8/layout/chevron2"/>
    <dgm:cxn modelId="{FD98555D-D591-4B58-8A7D-3A4D7A9414B5}" srcId="{D347B348-15C7-40D3-A70B-7B736A24952C}" destId="{D62E3A84-6A4C-4700-84A5-0C65C9D09230}" srcOrd="1" destOrd="0" parTransId="{C7942585-4F38-4620-AA78-2970D76EBE08}" sibTransId="{3BDA5900-7998-46D5-9414-6880EDCF595B}"/>
    <dgm:cxn modelId="{90737A2D-4914-4F25-9EC5-056E39BF2CE3}" type="presOf" srcId="{D62E3A84-6A4C-4700-84A5-0C65C9D09230}" destId="{69FEE4C7-E062-4989-8EC0-BFEA15F64FCA}" srcOrd="0" destOrd="1" presId="urn:microsoft.com/office/officeart/2005/8/layout/chevron2"/>
    <dgm:cxn modelId="{2B5508CD-A4BB-4BCA-A519-DBCE89F28F8B}" type="presOf" srcId="{EF8CEFDF-6BEA-49AE-8282-F83004877296}" destId="{AD819340-CDD2-44EA-B37E-B88B6C64F90F}" srcOrd="0" destOrd="0" presId="urn:microsoft.com/office/officeart/2005/8/layout/chevron2"/>
    <dgm:cxn modelId="{1EF377D1-B615-428D-8A18-C39E40542521}" type="presOf" srcId="{2ED98BA8-19AF-43CF-8B9D-F7CDE3471CF3}" destId="{6B03D896-AFA0-4E0F-AE29-578461C27E66}" srcOrd="0" destOrd="0" presId="urn:microsoft.com/office/officeart/2005/8/layout/chevron2"/>
    <dgm:cxn modelId="{E54FAECB-C84C-4DB2-82AA-1B288CABBFAA}" srcId="{5B98E686-1E61-4CD9-9BF3-CDE051B34C82}" destId="{D347B348-15C7-40D3-A70B-7B736A24952C}" srcOrd="2" destOrd="0" parTransId="{56FB8AD0-0FF7-468F-8D89-1B01021A1EF4}" sibTransId="{9064E9DC-6FD6-47A9-9048-022E41960EEB}"/>
    <dgm:cxn modelId="{287589E7-55E8-450E-A36E-21987A60F6F8}" srcId="{D347B348-15C7-40D3-A70B-7B736A24952C}" destId="{32709746-1D36-4E85-9CDB-9D76BE958DDC}" srcOrd="0" destOrd="0" parTransId="{73B17EA8-6A35-4C6C-8F17-28DD4B95C4DA}" sibTransId="{EB3A5328-1A90-4B11-B704-2F54CB2E969F}"/>
    <dgm:cxn modelId="{FE234C01-1FEB-440A-B0E3-4D63B0221887}" srcId="{E91FAF9B-AB2E-4C74-BFA4-6C8CD327A9B1}" destId="{6D01A825-D87F-4B04-AABC-EFC5092EEC1B}" srcOrd="0" destOrd="0" parTransId="{C46FC4BB-2630-4F91-B007-E242D55EDF66}" sibTransId="{F9729324-4114-4878-9ECE-BF0E61D19247}"/>
    <dgm:cxn modelId="{47C38170-D9F5-475A-A293-856BFADBFAEB}" srcId="{2ED98BA8-19AF-43CF-8B9D-F7CDE3471CF3}" destId="{23CC680D-A287-48A6-8887-7D26A1B54877}" srcOrd="1" destOrd="0" parTransId="{F1C089A9-7C13-4EDE-B7F0-A5018A9BC738}" sibTransId="{14670C60-335A-4892-9FCD-799CF1A85EEC}"/>
    <dgm:cxn modelId="{8297FFC6-A3F2-4B65-97A3-EBC96735D698}" srcId="{2ED98BA8-19AF-43CF-8B9D-F7CDE3471CF3}" destId="{EF8CEFDF-6BEA-49AE-8282-F83004877296}" srcOrd="0" destOrd="0" parTransId="{2B99439F-FEC4-499A-B5AB-8C65A4DCA4CD}" sibTransId="{0E25AFA3-6228-4326-87A5-0F8AC481461B}"/>
    <dgm:cxn modelId="{0E61DC14-6A11-44D9-A849-DD34D6B058A6}" srcId="{5B98E686-1E61-4CD9-9BF3-CDE051B34C82}" destId="{2ED98BA8-19AF-43CF-8B9D-F7CDE3471CF3}" srcOrd="0" destOrd="0" parTransId="{7D211914-47BC-49A9-819C-AEF70CE37860}" sibTransId="{B2048B6E-8608-4E9A-A701-C6A2678DF5EE}"/>
    <dgm:cxn modelId="{4DDD27E1-E04C-43F8-AA0D-75D7D5BFA747}" type="presOf" srcId="{E91FAF9B-AB2E-4C74-BFA4-6C8CD327A9B1}" destId="{6F920999-1E9F-41E3-A6FD-B2C0636953A2}" srcOrd="0" destOrd="0" presId="urn:microsoft.com/office/officeart/2005/8/layout/chevron2"/>
    <dgm:cxn modelId="{5EAC3AAB-E861-4834-A49E-1259126E73FD}" type="presOf" srcId="{23CC680D-A287-48A6-8887-7D26A1B54877}" destId="{AD819340-CDD2-44EA-B37E-B88B6C64F90F}" srcOrd="0" destOrd="1" presId="urn:microsoft.com/office/officeart/2005/8/layout/chevron2"/>
    <dgm:cxn modelId="{22EF7F4E-6C58-4FFF-B588-74ED6A32BCE3}" type="presOf" srcId="{D347B348-15C7-40D3-A70B-7B736A24952C}" destId="{C1E9E285-4C3F-4A4E-B2DA-D6A0003F4F73}" srcOrd="0" destOrd="0" presId="urn:microsoft.com/office/officeart/2005/8/layout/chevron2"/>
    <dgm:cxn modelId="{A3DA060A-7C35-4DD9-A863-E10AE6F63073}" srcId="{E91FAF9B-AB2E-4C74-BFA4-6C8CD327A9B1}" destId="{9B7AB2B4-8B97-43EE-8B64-F215227975C8}" srcOrd="1" destOrd="0" parTransId="{86E4A8E3-7AB8-47D0-B9CE-36EC499B7F0D}" sibTransId="{BA940676-BB57-47DB-9C87-D4D5E20A22C8}"/>
    <dgm:cxn modelId="{BC5288C6-9012-4C24-9EB8-31FD32C5B4D8}" srcId="{5B98E686-1E61-4CD9-9BF3-CDE051B34C82}" destId="{E91FAF9B-AB2E-4C74-BFA4-6C8CD327A9B1}" srcOrd="1" destOrd="0" parTransId="{433E1423-8ECF-4235-AEF2-17E3ADB1B83A}" sibTransId="{88B6A504-6200-4539-9270-AF2BBED378C8}"/>
    <dgm:cxn modelId="{011529AF-D0DF-4819-B4F9-1A81D4070371}" type="presOf" srcId="{9B7AB2B4-8B97-43EE-8B64-F215227975C8}" destId="{62338B37-AFA1-4D57-9731-D98D539CFE8F}" srcOrd="0" destOrd="1" presId="urn:microsoft.com/office/officeart/2005/8/layout/chevron2"/>
    <dgm:cxn modelId="{B8160B80-3C8E-462A-96ED-18A865731A32}" type="presParOf" srcId="{CDD51408-F9E3-4031-894B-20B1B42109EC}" destId="{F7665F20-362A-49CD-A50F-A36811241009}" srcOrd="0" destOrd="0" presId="urn:microsoft.com/office/officeart/2005/8/layout/chevron2"/>
    <dgm:cxn modelId="{62A04FDA-41F5-4096-BC32-FE139B41071B}" type="presParOf" srcId="{F7665F20-362A-49CD-A50F-A36811241009}" destId="{6B03D896-AFA0-4E0F-AE29-578461C27E66}" srcOrd="0" destOrd="0" presId="urn:microsoft.com/office/officeart/2005/8/layout/chevron2"/>
    <dgm:cxn modelId="{6C327C57-F7AD-4BFE-BB6E-43E994B58FA6}" type="presParOf" srcId="{F7665F20-362A-49CD-A50F-A36811241009}" destId="{AD819340-CDD2-44EA-B37E-B88B6C64F90F}" srcOrd="1" destOrd="0" presId="urn:microsoft.com/office/officeart/2005/8/layout/chevron2"/>
    <dgm:cxn modelId="{D8A87130-A2F5-4A0D-9B3C-0A033C9AF4E0}" type="presParOf" srcId="{CDD51408-F9E3-4031-894B-20B1B42109EC}" destId="{80CCD335-F34C-4341-B222-F4A8E1A97ED2}" srcOrd="1" destOrd="0" presId="urn:microsoft.com/office/officeart/2005/8/layout/chevron2"/>
    <dgm:cxn modelId="{E428D050-4C6F-4190-8C96-B1B165F5DB83}" type="presParOf" srcId="{CDD51408-F9E3-4031-894B-20B1B42109EC}" destId="{897E44DC-9111-4ED7-91EB-486D42C99C59}" srcOrd="2" destOrd="0" presId="urn:microsoft.com/office/officeart/2005/8/layout/chevron2"/>
    <dgm:cxn modelId="{54796CCF-BB89-4EC3-88B0-D1A6FE65238F}" type="presParOf" srcId="{897E44DC-9111-4ED7-91EB-486D42C99C59}" destId="{6F920999-1E9F-41E3-A6FD-B2C0636953A2}" srcOrd="0" destOrd="0" presId="urn:microsoft.com/office/officeart/2005/8/layout/chevron2"/>
    <dgm:cxn modelId="{E27A164E-A00F-41AB-AECD-6A55E753D44D}" type="presParOf" srcId="{897E44DC-9111-4ED7-91EB-486D42C99C59}" destId="{62338B37-AFA1-4D57-9731-D98D539CFE8F}" srcOrd="1" destOrd="0" presId="urn:microsoft.com/office/officeart/2005/8/layout/chevron2"/>
    <dgm:cxn modelId="{19708989-60C5-43F3-95C2-A84C074E03C4}" type="presParOf" srcId="{CDD51408-F9E3-4031-894B-20B1B42109EC}" destId="{ABF39C71-7C5E-4050-A26D-1243932EAB00}" srcOrd="3" destOrd="0" presId="urn:microsoft.com/office/officeart/2005/8/layout/chevron2"/>
    <dgm:cxn modelId="{040CCECE-D44A-4115-ACAF-11142D03241A}" type="presParOf" srcId="{CDD51408-F9E3-4031-894B-20B1B42109EC}" destId="{FF8CE2EF-EE14-40CD-A440-AC46EAF87CBD}" srcOrd="4" destOrd="0" presId="urn:microsoft.com/office/officeart/2005/8/layout/chevron2"/>
    <dgm:cxn modelId="{770262C6-B6FE-45C9-B5CF-20411C7DC1C0}" type="presParOf" srcId="{FF8CE2EF-EE14-40CD-A440-AC46EAF87CBD}" destId="{C1E9E285-4C3F-4A4E-B2DA-D6A0003F4F73}" srcOrd="0" destOrd="0" presId="urn:microsoft.com/office/officeart/2005/8/layout/chevron2"/>
    <dgm:cxn modelId="{468483BE-A83B-42B2-9799-8F36F4AFD04F}" type="presParOf" srcId="{FF8CE2EF-EE14-40CD-A440-AC46EAF87CBD}" destId="{69FEE4C7-E062-4989-8EC0-BFEA15F64FC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2FF300-D664-46A3-A086-502271CEFB64}" type="doc">
      <dgm:prSet loTypeId="urn:diagrams.loki3.com/Bracket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PH"/>
        </a:p>
      </dgm:t>
    </dgm:pt>
    <dgm:pt modelId="{FF72E6AB-6383-4EEC-90B9-2D781FCF0464}">
      <dgm:prSet phldrT="[Text]" custT="1"/>
      <dgm:spPr/>
      <dgm:t>
        <a:bodyPr/>
        <a:lstStyle/>
        <a:p>
          <a:r>
            <a:rPr lang="id-ID" sz="2000" dirty="0"/>
            <a:t>Events jointly organized</a:t>
          </a:r>
          <a:endParaRPr lang="en-PH" sz="2000" dirty="0"/>
        </a:p>
      </dgm:t>
    </dgm:pt>
    <dgm:pt modelId="{8812F59B-6575-4ED1-9EE6-210BABF00A84}" type="parTrans" cxnId="{7575CB3F-9728-4582-ADC0-D7934E246B88}">
      <dgm:prSet/>
      <dgm:spPr/>
      <dgm:t>
        <a:bodyPr/>
        <a:lstStyle/>
        <a:p>
          <a:endParaRPr lang="en-PH"/>
        </a:p>
      </dgm:t>
    </dgm:pt>
    <dgm:pt modelId="{6321BAF7-440C-43D7-AF20-72E81F57F5A9}" type="sibTrans" cxnId="{7575CB3F-9728-4582-ADC0-D7934E246B88}">
      <dgm:prSet/>
      <dgm:spPr/>
      <dgm:t>
        <a:bodyPr/>
        <a:lstStyle/>
        <a:p>
          <a:endParaRPr lang="en-PH"/>
        </a:p>
      </dgm:t>
    </dgm:pt>
    <dgm:pt modelId="{927FDF57-9520-4440-9A0B-C0F50CD7A58F}">
      <dgm:prSet phldrT="[Text]"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Debt Management Auditors’ Week</a:t>
          </a:r>
          <a:endParaRPr lang="en-PH" sz="2000" dirty="0">
            <a:solidFill>
              <a:schemeClr val="tx1"/>
            </a:solidFill>
          </a:endParaRPr>
        </a:p>
      </dgm:t>
    </dgm:pt>
    <dgm:pt modelId="{5A0B712D-A537-4B35-9388-7B9F348CE008}" type="parTrans" cxnId="{295E3C06-44C4-411F-BA2B-A83FC7085A07}">
      <dgm:prSet/>
      <dgm:spPr/>
      <dgm:t>
        <a:bodyPr/>
        <a:lstStyle/>
        <a:p>
          <a:endParaRPr lang="en-PH"/>
        </a:p>
      </dgm:t>
    </dgm:pt>
    <dgm:pt modelId="{2021BCA4-FF38-4587-B53F-E4E522B85207}" type="sibTrans" cxnId="{295E3C06-44C4-411F-BA2B-A83FC7085A07}">
      <dgm:prSet/>
      <dgm:spPr/>
      <dgm:t>
        <a:bodyPr/>
        <a:lstStyle/>
        <a:p>
          <a:endParaRPr lang="en-PH"/>
        </a:p>
      </dgm:t>
    </dgm:pt>
    <dgm:pt modelId="{9B077238-D3F7-4FB3-B410-160796CB93C0}">
      <dgm:prSet phldrT="[Text]" custT="1"/>
      <dgm:spPr/>
      <dgm:t>
        <a:bodyPr/>
        <a:lstStyle/>
        <a:p>
          <a:r>
            <a:rPr lang="id-ID" sz="2000" dirty="0"/>
            <a:t>Webinars jointly hosted</a:t>
          </a:r>
          <a:endParaRPr lang="en-PH" sz="2000" dirty="0"/>
        </a:p>
      </dgm:t>
    </dgm:pt>
    <dgm:pt modelId="{260F69CB-05AE-4A11-BB5F-FBA848B235AE}" type="parTrans" cxnId="{443F475B-8333-441F-90BC-EF4918FB98ED}">
      <dgm:prSet/>
      <dgm:spPr/>
      <dgm:t>
        <a:bodyPr/>
        <a:lstStyle/>
        <a:p>
          <a:endParaRPr lang="en-PH"/>
        </a:p>
      </dgm:t>
    </dgm:pt>
    <dgm:pt modelId="{DF2D93A6-270C-4920-850C-ECB7FA0642C8}" type="sibTrans" cxnId="{443F475B-8333-441F-90BC-EF4918FB98ED}">
      <dgm:prSet/>
      <dgm:spPr/>
      <dgm:t>
        <a:bodyPr/>
        <a:lstStyle/>
        <a:p>
          <a:endParaRPr lang="en-PH"/>
        </a:p>
      </dgm:t>
    </dgm:pt>
    <dgm:pt modelId="{FE0111F9-0773-4394-A50D-D39EC5EBCAD4}">
      <dgm:prSet phldrT="[Text]"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Role of External Audits in Improving PDM</a:t>
          </a:r>
          <a:endParaRPr lang="en-PH" sz="2000" dirty="0">
            <a:solidFill>
              <a:schemeClr val="tx1"/>
            </a:solidFill>
          </a:endParaRPr>
        </a:p>
      </dgm:t>
    </dgm:pt>
    <dgm:pt modelId="{63527D03-9C98-4E32-B21D-2025D8D63503}" type="parTrans" cxnId="{CFB90D36-FF59-4944-9A22-BC3C5F651481}">
      <dgm:prSet/>
      <dgm:spPr/>
      <dgm:t>
        <a:bodyPr/>
        <a:lstStyle/>
        <a:p>
          <a:endParaRPr lang="en-PH"/>
        </a:p>
      </dgm:t>
    </dgm:pt>
    <dgm:pt modelId="{8F73301E-678F-433F-974D-0FABE2CB61CA}" type="sibTrans" cxnId="{CFB90D36-FF59-4944-9A22-BC3C5F651481}">
      <dgm:prSet/>
      <dgm:spPr/>
      <dgm:t>
        <a:bodyPr/>
        <a:lstStyle/>
        <a:p>
          <a:endParaRPr lang="en-PH"/>
        </a:p>
      </dgm:t>
    </dgm:pt>
    <dgm:pt modelId="{9F2A0AFC-888E-4907-8C1D-9F9F1CB3739B}">
      <dgm:prSet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Special Session for Debt Managers &amp; Auditors</a:t>
          </a:r>
          <a:endParaRPr lang="en-PH" sz="2000" dirty="0">
            <a:solidFill>
              <a:schemeClr val="tx1"/>
            </a:solidFill>
          </a:endParaRPr>
        </a:p>
      </dgm:t>
    </dgm:pt>
    <dgm:pt modelId="{F0A5CD53-78DC-45C4-B75D-21AC45617C9E}" type="parTrans" cxnId="{F0A2D363-BD0E-4FD4-9076-9CC30CFE6855}">
      <dgm:prSet/>
      <dgm:spPr/>
      <dgm:t>
        <a:bodyPr/>
        <a:lstStyle/>
        <a:p>
          <a:endParaRPr lang="en-PH"/>
        </a:p>
      </dgm:t>
    </dgm:pt>
    <dgm:pt modelId="{7C72F1B4-56F4-4847-8172-2EA15CB48908}" type="sibTrans" cxnId="{F0A2D363-BD0E-4FD4-9076-9CC30CFE6855}">
      <dgm:prSet/>
      <dgm:spPr/>
      <dgm:t>
        <a:bodyPr/>
        <a:lstStyle/>
        <a:p>
          <a:endParaRPr lang="en-PH"/>
        </a:p>
      </dgm:t>
    </dgm:pt>
    <dgm:pt modelId="{EBA03615-091E-4D1B-B2FD-290E73D3FDA4}">
      <dgm:prSet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Updated DeMPA Methodoly</a:t>
          </a:r>
          <a:endParaRPr lang="en-PH" sz="2000" dirty="0">
            <a:solidFill>
              <a:schemeClr val="tx1"/>
            </a:solidFill>
          </a:endParaRPr>
        </a:p>
      </dgm:t>
    </dgm:pt>
    <dgm:pt modelId="{512D4488-B3A6-4B35-8719-C2D62DB660D1}" type="parTrans" cxnId="{2CA1B87D-AB97-4A3E-B8A3-9BDA3EC9469C}">
      <dgm:prSet/>
      <dgm:spPr/>
      <dgm:t>
        <a:bodyPr/>
        <a:lstStyle/>
        <a:p>
          <a:endParaRPr lang="en-PH"/>
        </a:p>
      </dgm:t>
    </dgm:pt>
    <dgm:pt modelId="{1F4431A0-5E45-4F7C-AF2E-780FEF37E62B}" type="sibTrans" cxnId="{2CA1B87D-AB97-4A3E-B8A3-9BDA3EC9469C}">
      <dgm:prSet/>
      <dgm:spPr/>
      <dgm:t>
        <a:bodyPr/>
        <a:lstStyle/>
        <a:p>
          <a:endParaRPr lang="en-PH"/>
        </a:p>
      </dgm:t>
    </dgm:pt>
    <dgm:pt modelId="{69B80745-5273-4251-A0DC-259EA93E1AC2}">
      <dgm:prSet phldrT="[Text]" custT="1"/>
      <dgm:spPr/>
      <dgm:t>
        <a:bodyPr/>
        <a:lstStyle/>
        <a:p>
          <a:r>
            <a:rPr lang="id-ID" sz="2000" dirty="0"/>
            <a:t>Webinar invitations</a:t>
          </a:r>
          <a:endParaRPr lang="en-PH" sz="2000" dirty="0"/>
        </a:p>
      </dgm:t>
    </dgm:pt>
    <dgm:pt modelId="{FF4A9BC0-F602-4E99-B298-7234B501A6E5}" type="parTrans" cxnId="{A1902ACB-02C6-4EEE-AC46-1CE7EDF65F40}">
      <dgm:prSet/>
      <dgm:spPr/>
      <dgm:t>
        <a:bodyPr/>
        <a:lstStyle/>
        <a:p>
          <a:endParaRPr lang="en-PH"/>
        </a:p>
      </dgm:t>
    </dgm:pt>
    <dgm:pt modelId="{B3E74A3C-D432-4560-A0C0-968CE4DF195A}" type="sibTrans" cxnId="{A1902ACB-02C6-4EEE-AC46-1CE7EDF65F40}">
      <dgm:prSet/>
      <dgm:spPr/>
      <dgm:t>
        <a:bodyPr/>
        <a:lstStyle/>
        <a:p>
          <a:endParaRPr lang="en-PH"/>
        </a:p>
      </dgm:t>
    </dgm:pt>
    <dgm:pt modelId="{66D91C3D-9D28-4002-8CB8-628B7CE6E461}" type="pres">
      <dgm:prSet presAssocID="{1F2FF300-D664-46A3-A086-502271CEFB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9A1334-6D05-4D43-A324-5BFB5B02AA21}" type="pres">
      <dgm:prSet presAssocID="{FF72E6AB-6383-4EEC-90B9-2D781FCF0464}" presName="linNode" presStyleCnt="0"/>
      <dgm:spPr/>
    </dgm:pt>
    <dgm:pt modelId="{4F6DA5D4-8EE0-492E-B68B-71796FD5C9C7}" type="pres">
      <dgm:prSet presAssocID="{FF72E6AB-6383-4EEC-90B9-2D781FCF0464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A4D6F-D5CD-4F75-8B50-C111ABCC3C23}" type="pres">
      <dgm:prSet presAssocID="{FF72E6AB-6383-4EEC-90B9-2D781FCF0464}" presName="bracket" presStyleLbl="parChTrans1D1" presStyleIdx="0" presStyleCnt="3"/>
      <dgm:spPr/>
    </dgm:pt>
    <dgm:pt modelId="{51EBA394-A498-4CFC-B37B-12D510FDBA25}" type="pres">
      <dgm:prSet presAssocID="{FF72E6AB-6383-4EEC-90B9-2D781FCF0464}" presName="spH" presStyleCnt="0"/>
      <dgm:spPr/>
    </dgm:pt>
    <dgm:pt modelId="{2421991D-5889-4513-AFEB-22687426F3F5}" type="pres">
      <dgm:prSet presAssocID="{FF72E6AB-6383-4EEC-90B9-2D781FCF0464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6D870-4921-40A2-9734-C5BE70ED6DDA}" type="pres">
      <dgm:prSet presAssocID="{6321BAF7-440C-43D7-AF20-72E81F57F5A9}" presName="spV" presStyleCnt="0"/>
      <dgm:spPr/>
    </dgm:pt>
    <dgm:pt modelId="{FE4EB934-8C0D-4202-9EC2-E39A70119AA1}" type="pres">
      <dgm:prSet presAssocID="{9B077238-D3F7-4FB3-B410-160796CB93C0}" presName="linNode" presStyleCnt="0"/>
      <dgm:spPr/>
    </dgm:pt>
    <dgm:pt modelId="{02FCF6E7-6D91-4B16-8A3B-2C2BCB16FE44}" type="pres">
      <dgm:prSet presAssocID="{9B077238-D3F7-4FB3-B410-160796CB93C0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03BDE8-20F7-4EC4-AF16-64659EE2D2A5}" type="pres">
      <dgm:prSet presAssocID="{9B077238-D3F7-4FB3-B410-160796CB93C0}" presName="bracket" presStyleLbl="parChTrans1D1" presStyleIdx="1" presStyleCnt="3"/>
      <dgm:spPr/>
    </dgm:pt>
    <dgm:pt modelId="{E33DB8B2-74CA-4A7E-A280-34BED13FAD37}" type="pres">
      <dgm:prSet presAssocID="{9B077238-D3F7-4FB3-B410-160796CB93C0}" presName="spH" presStyleCnt="0"/>
      <dgm:spPr/>
    </dgm:pt>
    <dgm:pt modelId="{DA68ABEF-D301-446E-BD23-EBE1AD467F7C}" type="pres">
      <dgm:prSet presAssocID="{9B077238-D3F7-4FB3-B410-160796CB93C0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73CB6-D8FE-411A-9721-3A97581011A6}" type="pres">
      <dgm:prSet presAssocID="{DF2D93A6-270C-4920-850C-ECB7FA0642C8}" presName="spV" presStyleCnt="0"/>
      <dgm:spPr/>
    </dgm:pt>
    <dgm:pt modelId="{917FF2DA-E09C-493F-BF16-595FA2160E25}" type="pres">
      <dgm:prSet presAssocID="{69B80745-5273-4251-A0DC-259EA93E1AC2}" presName="linNode" presStyleCnt="0"/>
      <dgm:spPr/>
    </dgm:pt>
    <dgm:pt modelId="{5E8FC1BC-4E1C-483A-B741-FCC18821398F}" type="pres">
      <dgm:prSet presAssocID="{69B80745-5273-4251-A0DC-259EA93E1AC2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D39EF0-7DCC-4C44-8A19-62E777FE5E5B}" type="pres">
      <dgm:prSet presAssocID="{69B80745-5273-4251-A0DC-259EA93E1AC2}" presName="bracket" presStyleLbl="parChTrans1D1" presStyleIdx="2" presStyleCnt="3"/>
      <dgm:spPr/>
    </dgm:pt>
    <dgm:pt modelId="{FFEB9E28-B459-4682-9AF9-B2988B47EBDB}" type="pres">
      <dgm:prSet presAssocID="{69B80745-5273-4251-A0DC-259EA93E1AC2}" presName="spH" presStyleCnt="0"/>
      <dgm:spPr/>
    </dgm:pt>
  </dgm:ptLst>
  <dgm:cxnLst>
    <dgm:cxn modelId="{16CB9A5A-5F55-4A21-8D1B-49E520EDC2D3}" type="presOf" srcId="{FE0111F9-0773-4394-A50D-D39EC5EBCAD4}" destId="{DA68ABEF-D301-446E-BD23-EBE1AD467F7C}" srcOrd="0" destOrd="0" presId="urn:diagrams.loki3.com/BracketList"/>
    <dgm:cxn modelId="{767426B6-218D-43A6-9299-6B809433A948}" type="presOf" srcId="{EBA03615-091E-4D1B-B2FD-290E73D3FDA4}" destId="{DA68ABEF-D301-446E-BD23-EBE1AD467F7C}" srcOrd="0" destOrd="2" presId="urn:diagrams.loki3.com/BracketList"/>
    <dgm:cxn modelId="{7575CB3F-9728-4582-ADC0-D7934E246B88}" srcId="{1F2FF300-D664-46A3-A086-502271CEFB64}" destId="{FF72E6AB-6383-4EEC-90B9-2D781FCF0464}" srcOrd="0" destOrd="0" parTransId="{8812F59B-6575-4ED1-9EE6-210BABF00A84}" sibTransId="{6321BAF7-440C-43D7-AF20-72E81F57F5A9}"/>
    <dgm:cxn modelId="{A1902ACB-02C6-4EEE-AC46-1CE7EDF65F40}" srcId="{1F2FF300-D664-46A3-A086-502271CEFB64}" destId="{69B80745-5273-4251-A0DC-259EA93E1AC2}" srcOrd="2" destOrd="0" parTransId="{FF4A9BC0-F602-4E99-B298-7234B501A6E5}" sibTransId="{B3E74A3C-D432-4560-A0C0-968CE4DF195A}"/>
    <dgm:cxn modelId="{0482E059-354A-4441-B34E-7C246138D25D}" type="presOf" srcId="{FF72E6AB-6383-4EEC-90B9-2D781FCF0464}" destId="{4F6DA5D4-8EE0-492E-B68B-71796FD5C9C7}" srcOrd="0" destOrd="0" presId="urn:diagrams.loki3.com/BracketList"/>
    <dgm:cxn modelId="{CFB90D36-FF59-4944-9A22-BC3C5F651481}" srcId="{9B077238-D3F7-4FB3-B410-160796CB93C0}" destId="{FE0111F9-0773-4394-A50D-D39EC5EBCAD4}" srcOrd="0" destOrd="0" parTransId="{63527D03-9C98-4E32-B21D-2025D8D63503}" sibTransId="{8F73301E-678F-433F-974D-0FABE2CB61CA}"/>
    <dgm:cxn modelId="{9E446A8E-7886-46A1-9A65-2AED6A93E20E}" type="presOf" srcId="{9B077238-D3F7-4FB3-B410-160796CB93C0}" destId="{02FCF6E7-6D91-4B16-8A3B-2C2BCB16FE44}" srcOrd="0" destOrd="0" presId="urn:diagrams.loki3.com/BracketList"/>
    <dgm:cxn modelId="{86C9F38D-F9B0-4CF4-9465-49ADA066F9F8}" type="presOf" srcId="{927FDF57-9520-4440-9A0B-C0F50CD7A58F}" destId="{2421991D-5889-4513-AFEB-22687426F3F5}" srcOrd="0" destOrd="0" presId="urn:diagrams.loki3.com/BracketList"/>
    <dgm:cxn modelId="{F0A2D363-BD0E-4FD4-9076-9CC30CFE6855}" srcId="{9B077238-D3F7-4FB3-B410-160796CB93C0}" destId="{9F2A0AFC-888E-4907-8C1D-9F9F1CB3739B}" srcOrd="1" destOrd="0" parTransId="{F0A5CD53-78DC-45C4-B75D-21AC45617C9E}" sibTransId="{7C72F1B4-56F4-4847-8172-2EA15CB48908}"/>
    <dgm:cxn modelId="{AD83A563-93D4-4A17-8759-758E4DB46385}" type="presOf" srcId="{1F2FF300-D664-46A3-A086-502271CEFB64}" destId="{66D91C3D-9D28-4002-8CB8-628B7CE6E461}" srcOrd="0" destOrd="0" presId="urn:diagrams.loki3.com/BracketList"/>
    <dgm:cxn modelId="{4730949D-DA6F-421B-A2D9-E42DBEBAB805}" type="presOf" srcId="{69B80745-5273-4251-A0DC-259EA93E1AC2}" destId="{5E8FC1BC-4E1C-483A-B741-FCC18821398F}" srcOrd="0" destOrd="0" presId="urn:diagrams.loki3.com/BracketList"/>
    <dgm:cxn modelId="{443F475B-8333-441F-90BC-EF4918FB98ED}" srcId="{1F2FF300-D664-46A3-A086-502271CEFB64}" destId="{9B077238-D3F7-4FB3-B410-160796CB93C0}" srcOrd="1" destOrd="0" parTransId="{260F69CB-05AE-4A11-BB5F-FBA848B235AE}" sibTransId="{DF2D93A6-270C-4920-850C-ECB7FA0642C8}"/>
    <dgm:cxn modelId="{295E3C06-44C4-411F-BA2B-A83FC7085A07}" srcId="{FF72E6AB-6383-4EEC-90B9-2D781FCF0464}" destId="{927FDF57-9520-4440-9A0B-C0F50CD7A58F}" srcOrd="0" destOrd="0" parTransId="{5A0B712D-A537-4B35-9388-7B9F348CE008}" sibTransId="{2021BCA4-FF38-4587-B53F-E4E522B85207}"/>
    <dgm:cxn modelId="{1153B96E-940D-4783-A440-D0D5F7E37496}" type="presOf" srcId="{9F2A0AFC-888E-4907-8C1D-9F9F1CB3739B}" destId="{DA68ABEF-D301-446E-BD23-EBE1AD467F7C}" srcOrd="0" destOrd="1" presId="urn:diagrams.loki3.com/BracketList"/>
    <dgm:cxn modelId="{2CA1B87D-AB97-4A3E-B8A3-9BDA3EC9469C}" srcId="{9B077238-D3F7-4FB3-B410-160796CB93C0}" destId="{EBA03615-091E-4D1B-B2FD-290E73D3FDA4}" srcOrd="2" destOrd="0" parTransId="{512D4488-B3A6-4B35-8719-C2D62DB660D1}" sibTransId="{1F4431A0-5E45-4F7C-AF2E-780FEF37E62B}"/>
    <dgm:cxn modelId="{D9355AC4-9DC1-4407-900E-97206ABAA47D}" type="presParOf" srcId="{66D91C3D-9D28-4002-8CB8-628B7CE6E461}" destId="{C99A1334-6D05-4D43-A324-5BFB5B02AA21}" srcOrd="0" destOrd="0" presId="urn:diagrams.loki3.com/BracketList"/>
    <dgm:cxn modelId="{2157113F-B125-4229-BBE8-FD3160740823}" type="presParOf" srcId="{C99A1334-6D05-4D43-A324-5BFB5B02AA21}" destId="{4F6DA5D4-8EE0-492E-B68B-71796FD5C9C7}" srcOrd="0" destOrd="0" presId="urn:diagrams.loki3.com/BracketList"/>
    <dgm:cxn modelId="{5794E232-C88A-4173-B86F-483AB71D2B26}" type="presParOf" srcId="{C99A1334-6D05-4D43-A324-5BFB5B02AA21}" destId="{3D7A4D6F-D5CD-4F75-8B50-C111ABCC3C23}" srcOrd="1" destOrd="0" presId="urn:diagrams.loki3.com/BracketList"/>
    <dgm:cxn modelId="{D195504E-077C-4BA2-A6CF-7D2128CF9F13}" type="presParOf" srcId="{C99A1334-6D05-4D43-A324-5BFB5B02AA21}" destId="{51EBA394-A498-4CFC-B37B-12D510FDBA25}" srcOrd="2" destOrd="0" presId="urn:diagrams.loki3.com/BracketList"/>
    <dgm:cxn modelId="{F238CFE9-226B-4514-81DB-63F22EBF4DAD}" type="presParOf" srcId="{C99A1334-6D05-4D43-A324-5BFB5B02AA21}" destId="{2421991D-5889-4513-AFEB-22687426F3F5}" srcOrd="3" destOrd="0" presId="urn:diagrams.loki3.com/BracketList"/>
    <dgm:cxn modelId="{E71F0710-5554-43F6-99E3-2833EC75CEA4}" type="presParOf" srcId="{66D91C3D-9D28-4002-8CB8-628B7CE6E461}" destId="{4C76D870-4921-40A2-9734-C5BE70ED6DDA}" srcOrd="1" destOrd="0" presId="urn:diagrams.loki3.com/BracketList"/>
    <dgm:cxn modelId="{66126880-B584-4BB5-A8E5-872DE96450B5}" type="presParOf" srcId="{66D91C3D-9D28-4002-8CB8-628B7CE6E461}" destId="{FE4EB934-8C0D-4202-9EC2-E39A70119AA1}" srcOrd="2" destOrd="0" presId="urn:diagrams.loki3.com/BracketList"/>
    <dgm:cxn modelId="{0FFA2328-A65C-4CA1-8BBE-37E8A7A2CFD3}" type="presParOf" srcId="{FE4EB934-8C0D-4202-9EC2-E39A70119AA1}" destId="{02FCF6E7-6D91-4B16-8A3B-2C2BCB16FE44}" srcOrd="0" destOrd="0" presId="urn:diagrams.loki3.com/BracketList"/>
    <dgm:cxn modelId="{0056136B-9405-42F0-B571-1620D25D6D0D}" type="presParOf" srcId="{FE4EB934-8C0D-4202-9EC2-E39A70119AA1}" destId="{9703BDE8-20F7-4EC4-AF16-64659EE2D2A5}" srcOrd="1" destOrd="0" presId="urn:diagrams.loki3.com/BracketList"/>
    <dgm:cxn modelId="{9D219D01-596D-4EE0-922D-303951992F73}" type="presParOf" srcId="{FE4EB934-8C0D-4202-9EC2-E39A70119AA1}" destId="{E33DB8B2-74CA-4A7E-A280-34BED13FAD37}" srcOrd="2" destOrd="0" presId="urn:diagrams.loki3.com/BracketList"/>
    <dgm:cxn modelId="{686F24DD-3BA9-44FA-80E5-FE648BABC487}" type="presParOf" srcId="{FE4EB934-8C0D-4202-9EC2-E39A70119AA1}" destId="{DA68ABEF-D301-446E-BD23-EBE1AD467F7C}" srcOrd="3" destOrd="0" presId="urn:diagrams.loki3.com/BracketList"/>
    <dgm:cxn modelId="{56A81CEF-F5A2-41F2-A3C0-3FE6A8ADF63B}" type="presParOf" srcId="{66D91C3D-9D28-4002-8CB8-628B7CE6E461}" destId="{70773CB6-D8FE-411A-9721-3A97581011A6}" srcOrd="3" destOrd="0" presId="urn:diagrams.loki3.com/BracketList"/>
    <dgm:cxn modelId="{6DDA285E-ED92-4E83-83CD-CF7565CF5943}" type="presParOf" srcId="{66D91C3D-9D28-4002-8CB8-628B7CE6E461}" destId="{917FF2DA-E09C-493F-BF16-595FA2160E25}" srcOrd="4" destOrd="0" presId="urn:diagrams.loki3.com/BracketList"/>
    <dgm:cxn modelId="{1A22773D-9EAD-4B27-9FE0-11C1B98F93FA}" type="presParOf" srcId="{917FF2DA-E09C-493F-BF16-595FA2160E25}" destId="{5E8FC1BC-4E1C-483A-B741-FCC18821398F}" srcOrd="0" destOrd="0" presId="urn:diagrams.loki3.com/BracketList"/>
    <dgm:cxn modelId="{377DE6F5-A3F1-405A-B2C7-FDC4B994F4B2}" type="presParOf" srcId="{917FF2DA-E09C-493F-BF16-595FA2160E25}" destId="{4CD39EF0-7DCC-4C44-8A19-62E777FE5E5B}" srcOrd="1" destOrd="0" presId="urn:diagrams.loki3.com/BracketList"/>
    <dgm:cxn modelId="{46CB33B5-56EE-4CBB-AA97-C5C75C8D9BBC}" type="presParOf" srcId="{917FF2DA-E09C-493F-BF16-595FA2160E25}" destId="{FFEB9E28-B459-4682-9AF9-B2988B47EBDB}" srcOrd="2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CF59F4-2CAA-4649-9979-2A54D644C299}" type="doc">
      <dgm:prSet loTypeId="urn:microsoft.com/office/officeart/2005/8/layout/bList2" loCatId="list" qsTypeId="urn:microsoft.com/office/officeart/2005/8/quickstyle/simple1" qsCatId="simple" csTypeId="urn:microsoft.com/office/officeart/2005/8/colors/accent0_3" csCatId="mainScheme" phldr="1"/>
      <dgm:spPr/>
    </dgm:pt>
    <dgm:pt modelId="{E04E34A9-7C6F-4058-8350-94BD1193D344}">
      <dgm:prSet phldrT="[Text]"/>
      <dgm:spPr/>
      <dgm:t>
        <a:bodyPr/>
        <a:lstStyle/>
        <a:p>
          <a:r>
            <a:rPr lang="id-ID" dirty="0"/>
            <a:t>Increasing   membership &amp;  Regional  representation</a:t>
          </a:r>
          <a:endParaRPr lang="en-PH" dirty="0"/>
        </a:p>
      </dgm:t>
    </dgm:pt>
    <dgm:pt modelId="{67CCFDCB-0096-4319-9A57-9EA63F4388CC}" type="parTrans" cxnId="{1CB727B0-C201-42EB-8B8E-8894F07D591A}">
      <dgm:prSet/>
      <dgm:spPr/>
      <dgm:t>
        <a:bodyPr/>
        <a:lstStyle/>
        <a:p>
          <a:endParaRPr lang="en-PH"/>
        </a:p>
      </dgm:t>
    </dgm:pt>
    <dgm:pt modelId="{E5BDBEC7-42C2-48BB-B20E-6814B29EB488}" type="sibTrans" cxnId="{1CB727B0-C201-42EB-8B8E-8894F07D591A}">
      <dgm:prSet/>
      <dgm:spPr/>
      <dgm:t>
        <a:bodyPr/>
        <a:lstStyle/>
        <a:p>
          <a:endParaRPr lang="en-PH"/>
        </a:p>
      </dgm:t>
    </dgm:pt>
    <dgm:pt modelId="{D1DDB4DE-2D6C-4756-9368-A45A381B5885}">
      <dgm:prSet phldrT="[Text]"/>
      <dgm:spPr>
        <a:solidFill>
          <a:srgbClr val="002060"/>
        </a:solidFill>
      </dgm:spPr>
      <dgm:t>
        <a:bodyPr/>
        <a:lstStyle/>
        <a:p>
          <a:r>
            <a:rPr lang="id-ID" dirty="0">
              <a:solidFill>
                <a:schemeClr val="bg1"/>
              </a:solidFill>
            </a:rPr>
            <a:t>Enhance collaboration with </a:t>
          </a:r>
          <a:r>
            <a:rPr lang="en-PH" dirty="0" smtClean="0">
              <a:solidFill>
                <a:schemeClr val="bg1"/>
              </a:solidFill>
            </a:rPr>
            <a:t>external stakeholders</a:t>
          </a:r>
          <a:endParaRPr lang="en-PH" dirty="0">
            <a:solidFill>
              <a:schemeClr val="bg1"/>
            </a:solidFill>
          </a:endParaRPr>
        </a:p>
      </dgm:t>
    </dgm:pt>
    <dgm:pt modelId="{213A6FCA-297E-48A3-9958-2EA24A919C5C}" type="parTrans" cxnId="{04F7E278-D491-4FCB-BC1F-6955C95C1AAA}">
      <dgm:prSet/>
      <dgm:spPr/>
      <dgm:t>
        <a:bodyPr/>
        <a:lstStyle/>
        <a:p>
          <a:endParaRPr lang="en-PH"/>
        </a:p>
      </dgm:t>
    </dgm:pt>
    <dgm:pt modelId="{5F3FA246-CBC6-45BA-BD32-0F0D65E7CF77}" type="sibTrans" cxnId="{04F7E278-D491-4FCB-BC1F-6955C95C1AAA}">
      <dgm:prSet/>
      <dgm:spPr/>
      <dgm:t>
        <a:bodyPr/>
        <a:lstStyle/>
        <a:p>
          <a:endParaRPr lang="en-PH"/>
        </a:p>
      </dgm:t>
    </dgm:pt>
    <dgm:pt modelId="{5385DD32-1B89-4F61-B633-6E93E191AEA9}">
      <dgm:prSet custT="1"/>
      <dgm:spPr/>
      <dgm:t>
        <a:bodyPr/>
        <a:lstStyle/>
        <a:p>
          <a:r>
            <a:rPr lang="id-ID" sz="2200" dirty="0"/>
            <a:t>A total of 40 members representing all Regional Organizations</a:t>
          </a:r>
          <a:endParaRPr lang="en-PH" sz="2200" dirty="0"/>
        </a:p>
      </dgm:t>
    </dgm:pt>
    <dgm:pt modelId="{F0A49B12-ED5E-4A77-9269-9B704C7CAD3D}" type="parTrans" cxnId="{1BB243DC-DF9B-4C25-92E8-DC6A7003DBD6}">
      <dgm:prSet/>
      <dgm:spPr/>
      <dgm:t>
        <a:bodyPr/>
        <a:lstStyle/>
        <a:p>
          <a:endParaRPr lang="en-PH"/>
        </a:p>
      </dgm:t>
    </dgm:pt>
    <dgm:pt modelId="{33B25C42-5E5E-48C8-BE14-0CE79E70065E}" type="sibTrans" cxnId="{1BB243DC-DF9B-4C25-92E8-DC6A7003DBD6}">
      <dgm:prSet/>
      <dgm:spPr/>
      <dgm:t>
        <a:bodyPr/>
        <a:lstStyle/>
        <a:p>
          <a:endParaRPr lang="en-PH"/>
        </a:p>
      </dgm:t>
    </dgm:pt>
    <dgm:pt modelId="{B78A8EFB-39FC-4C21-AC56-03C20DE85B0E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PH" dirty="0" smtClean="0">
              <a:solidFill>
                <a:schemeClr val="tx1"/>
              </a:solidFill>
            </a:rPr>
            <a:t>Participation in the development of the handbook on </a:t>
          </a:r>
          <a:r>
            <a:rPr lang="en-US" dirty="0" smtClean="0"/>
            <a:t>on Promoting Independent External Audits on Credibility of Government Budget </a:t>
          </a:r>
          <a:endParaRPr lang="en-PH" dirty="0">
            <a:solidFill>
              <a:schemeClr val="tx1"/>
            </a:solidFill>
          </a:endParaRPr>
        </a:p>
      </dgm:t>
    </dgm:pt>
    <dgm:pt modelId="{849A3EAC-3DDC-4C21-AA74-59119FCF48D6}" type="parTrans" cxnId="{E5D60011-47E4-49EA-AB80-47BD315B2FC2}">
      <dgm:prSet/>
      <dgm:spPr/>
      <dgm:t>
        <a:bodyPr/>
        <a:lstStyle/>
        <a:p>
          <a:endParaRPr lang="en-PH"/>
        </a:p>
      </dgm:t>
    </dgm:pt>
    <dgm:pt modelId="{294C0471-3D19-4A7F-A3AF-9AFFD115B2DE}" type="sibTrans" cxnId="{E5D60011-47E4-49EA-AB80-47BD315B2FC2}">
      <dgm:prSet/>
      <dgm:spPr/>
      <dgm:t>
        <a:bodyPr/>
        <a:lstStyle/>
        <a:p>
          <a:endParaRPr lang="en-PH"/>
        </a:p>
      </dgm:t>
    </dgm:pt>
    <dgm:pt modelId="{E8F251F0-823A-46CE-B4E3-EF563BF96A31}">
      <dgm:prSet phldrT="[Text]"/>
      <dgm:spPr/>
      <dgm:t>
        <a:bodyPr/>
        <a:lstStyle/>
        <a:p>
          <a:pPr algn="l"/>
          <a:r>
            <a:rPr lang="en-ID" dirty="0" smtClean="0"/>
            <a:t>Foster inclusivity </a:t>
          </a:r>
          <a:r>
            <a:rPr lang="id-ID" dirty="0" smtClean="0"/>
            <a:t> </a:t>
          </a:r>
          <a:r>
            <a:rPr lang="id-ID" dirty="0"/>
            <a:t>&amp;  </a:t>
          </a:r>
          <a:r>
            <a:rPr lang="en-ID" smtClean="0"/>
            <a:t>balanced r</a:t>
          </a:r>
          <a:r>
            <a:rPr lang="id-ID" smtClean="0"/>
            <a:t>egional  </a:t>
          </a:r>
          <a:r>
            <a:rPr lang="id-ID" dirty="0" smtClean="0"/>
            <a:t>representation</a:t>
          </a:r>
          <a:r>
            <a:rPr lang="en-ID" dirty="0" smtClean="0"/>
            <a:t> in WGPD activities</a:t>
          </a:r>
          <a:endParaRPr lang="en-PH" dirty="0"/>
        </a:p>
      </dgm:t>
    </dgm:pt>
    <dgm:pt modelId="{1CDFC36C-C62A-422E-AEA0-C5AB68BE3690}" type="parTrans" cxnId="{6B306995-565B-4277-AEFE-BA95B28E90B7}">
      <dgm:prSet/>
      <dgm:spPr/>
      <dgm:t>
        <a:bodyPr/>
        <a:lstStyle/>
        <a:p>
          <a:endParaRPr lang="en-US"/>
        </a:p>
      </dgm:t>
    </dgm:pt>
    <dgm:pt modelId="{7889B803-10EB-41AD-831B-FD4716370635}" type="sibTrans" cxnId="{6B306995-565B-4277-AEFE-BA95B28E90B7}">
      <dgm:prSet/>
      <dgm:spPr/>
      <dgm:t>
        <a:bodyPr/>
        <a:lstStyle/>
        <a:p>
          <a:endParaRPr lang="en-US"/>
        </a:p>
      </dgm:t>
    </dgm:pt>
    <dgm:pt modelId="{BE5A0A90-1079-4C63-A1E0-54F21105D62A}">
      <dgm:prSet custT="1"/>
      <dgm:spPr>
        <a:solidFill>
          <a:srgbClr val="002060">
            <a:alpha val="90000"/>
          </a:srgbClr>
        </a:solidFill>
      </dgm:spPr>
      <dgm:t>
        <a:bodyPr/>
        <a:lstStyle/>
        <a:p>
          <a:r>
            <a:rPr lang="id-ID" sz="2100" dirty="0" smtClean="0">
              <a:solidFill>
                <a:schemeClr val="bg1"/>
              </a:solidFill>
            </a:rPr>
            <a:t>Creation of a WGPD Steering Committee represented by members from each RO</a:t>
          </a:r>
          <a:endParaRPr lang="en-US" sz="2100" dirty="0"/>
        </a:p>
      </dgm:t>
    </dgm:pt>
    <dgm:pt modelId="{7E247BDC-7829-46C8-B54E-F2967D2E73D4}" type="parTrans" cxnId="{3041D603-84AA-40C1-908A-189C2FE7B2D9}">
      <dgm:prSet/>
      <dgm:spPr/>
      <dgm:t>
        <a:bodyPr/>
        <a:lstStyle/>
        <a:p>
          <a:endParaRPr lang="en-US"/>
        </a:p>
      </dgm:t>
    </dgm:pt>
    <dgm:pt modelId="{1AE12F16-4849-456F-99B3-665D0E5B433A}" type="sibTrans" cxnId="{3041D603-84AA-40C1-908A-189C2FE7B2D9}">
      <dgm:prSet/>
      <dgm:spPr/>
      <dgm:t>
        <a:bodyPr/>
        <a:lstStyle/>
        <a:p>
          <a:endParaRPr lang="en-US"/>
        </a:p>
      </dgm:t>
    </dgm:pt>
    <dgm:pt modelId="{CA10CBB4-8A90-4F3C-BB8B-AA9E08363C18}" type="pres">
      <dgm:prSet presAssocID="{41CF59F4-2CAA-4649-9979-2A54D644C299}" presName="diagram" presStyleCnt="0">
        <dgm:presLayoutVars>
          <dgm:dir/>
          <dgm:animLvl val="lvl"/>
          <dgm:resizeHandles val="exact"/>
        </dgm:presLayoutVars>
      </dgm:prSet>
      <dgm:spPr/>
    </dgm:pt>
    <dgm:pt modelId="{E347359A-A7A5-4413-AF5A-160749B1A148}" type="pres">
      <dgm:prSet presAssocID="{E04E34A9-7C6F-4058-8350-94BD1193D344}" presName="compNode" presStyleCnt="0"/>
      <dgm:spPr/>
    </dgm:pt>
    <dgm:pt modelId="{D18056C6-2C2B-4805-AD0B-7FC38EBC5E0A}" type="pres">
      <dgm:prSet presAssocID="{E04E34A9-7C6F-4058-8350-94BD1193D344}" presName="childRect" presStyleLbl="bgAcc1" presStyleIdx="0" presStyleCnt="3" custLinFactNeighborX="-131" custLinFactNeighborY="-13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54B4D-1F89-48DF-952E-0945FDB6A702}" type="pres">
      <dgm:prSet presAssocID="{E04E34A9-7C6F-4058-8350-94BD1193D34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B2C8B-57A5-418D-B3B0-2A55410A9A46}" type="pres">
      <dgm:prSet presAssocID="{E04E34A9-7C6F-4058-8350-94BD1193D344}" presName="parentRect" presStyleLbl="alignNode1" presStyleIdx="0" presStyleCnt="3"/>
      <dgm:spPr/>
      <dgm:t>
        <a:bodyPr/>
        <a:lstStyle/>
        <a:p>
          <a:endParaRPr lang="en-US"/>
        </a:p>
      </dgm:t>
    </dgm:pt>
    <dgm:pt modelId="{1A1FE11C-14A5-4D8B-B4FD-67B62970012D}" type="pres">
      <dgm:prSet presAssocID="{E04E34A9-7C6F-4058-8350-94BD1193D344}" presName="adorn" presStyleLbl="fgAccFollowNode1" presStyleIdx="0" presStyleCnt="3"/>
      <dgm:spPr/>
    </dgm:pt>
    <dgm:pt modelId="{A4A61E4A-97E2-4A5C-BD48-FAB3158BB702}" type="pres">
      <dgm:prSet presAssocID="{E5BDBEC7-42C2-48BB-B20E-6814B29EB48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12CAE64-B7A5-4225-91CF-D40208FE4C1C}" type="pres">
      <dgm:prSet presAssocID="{E8F251F0-823A-46CE-B4E3-EF563BF96A31}" presName="compNode" presStyleCnt="0"/>
      <dgm:spPr/>
    </dgm:pt>
    <dgm:pt modelId="{2F9E283C-5BF5-4855-B972-78ABB608EAF6}" type="pres">
      <dgm:prSet presAssocID="{E8F251F0-823A-46CE-B4E3-EF563BF96A31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A11AD-6687-4030-A7E8-58563EE5D6E7}" type="pres">
      <dgm:prSet presAssocID="{E8F251F0-823A-46CE-B4E3-EF563BF96A3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BEFD70-7ACF-429D-87B7-BB46A1C4B0EA}" type="pres">
      <dgm:prSet presAssocID="{E8F251F0-823A-46CE-B4E3-EF563BF96A31}" presName="parentRect" presStyleLbl="alignNode1" presStyleIdx="1" presStyleCnt="3"/>
      <dgm:spPr/>
      <dgm:t>
        <a:bodyPr/>
        <a:lstStyle/>
        <a:p>
          <a:endParaRPr lang="en-US"/>
        </a:p>
      </dgm:t>
    </dgm:pt>
    <dgm:pt modelId="{A33AE11C-EB40-4F2C-91FD-209E01A1A691}" type="pres">
      <dgm:prSet presAssocID="{E8F251F0-823A-46CE-B4E3-EF563BF96A31}" presName="adorn" presStyleLbl="fgAccFollowNode1" presStyleIdx="1" presStyleCnt="3"/>
      <dgm:spPr/>
    </dgm:pt>
    <dgm:pt modelId="{BE5B46C9-D204-4AE4-AC79-9226174D1104}" type="pres">
      <dgm:prSet presAssocID="{7889B803-10EB-41AD-831B-FD471637063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00D02AC-3400-42EB-BA3D-80B7F65A0F29}" type="pres">
      <dgm:prSet presAssocID="{D1DDB4DE-2D6C-4756-9368-A45A381B5885}" presName="compNode" presStyleCnt="0"/>
      <dgm:spPr/>
    </dgm:pt>
    <dgm:pt modelId="{C8A6253C-5F0C-405B-9BD1-12BB92B941DF}" type="pres">
      <dgm:prSet presAssocID="{D1DDB4DE-2D6C-4756-9368-A45A381B5885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1A81F-6F7C-436A-9C1E-EF28D139FB01}" type="pres">
      <dgm:prSet presAssocID="{D1DDB4DE-2D6C-4756-9368-A45A381B588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2D85E-B449-4A7E-B2F7-AB797F82EE2C}" type="pres">
      <dgm:prSet presAssocID="{D1DDB4DE-2D6C-4756-9368-A45A381B5885}" presName="parentRect" presStyleLbl="alignNode1" presStyleIdx="2" presStyleCnt="3"/>
      <dgm:spPr/>
      <dgm:t>
        <a:bodyPr/>
        <a:lstStyle/>
        <a:p>
          <a:endParaRPr lang="en-US"/>
        </a:p>
      </dgm:t>
    </dgm:pt>
    <dgm:pt modelId="{770663DB-BC5F-4ED8-8369-2FE5931B327A}" type="pres">
      <dgm:prSet presAssocID="{D1DDB4DE-2D6C-4756-9368-A45A381B5885}" presName="adorn" presStyleLbl="fgAccFollowNode1" presStyleIdx="2" presStyleCnt="3"/>
      <dgm:spPr/>
    </dgm:pt>
  </dgm:ptLst>
  <dgm:cxnLst>
    <dgm:cxn modelId="{1CB727B0-C201-42EB-8B8E-8894F07D591A}" srcId="{41CF59F4-2CAA-4649-9979-2A54D644C299}" destId="{E04E34A9-7C6F-4058-8350-94BD1193D344}" srcOrd="0" destOrd="0" parTransId="{67CCFDCB-0096-4319-9A57-9EA63F4388CC}" sibTransId="{E5BDBEC7-42C2-48BB-B20E-6814B29EB488}"/>
    <dgm:cxn modelId="{EA410AAE-2980-4D7C-A80C-CEA3544CA3AA}" type="presOf" srcId="{E8F251F0-823A-46CE-B4E3-EF563BF96A31}" destId="{D23A11AD-6687-4030-A7E8-58563EE5D6E7}" srcOrd="0" destOrd="0" presId="urn:microsoft.com/office/officeart/2005/8/layout/bList2"/>
    <dgm:cxn modelId="{C19B40F1-6707-42F8-A5A0-090E73A0BDFC}" type="presOf" srcId="{B78A8EFB-39FC-4C21-AC56-03C20DE85B0E}" destId="{C8A6253C-5F0C-405B-9BD1-12BB92B941DF}" srcOrd="0" destOrd="0" presId="urn:microsoft.com/office/officeart/2005/8/layout/bList2"/>
    <dgm:cxn modelId="{6B306995-565B-4277-AEFE-BA95B28E90B7}" srcId="{41CF59F4-2CAA-4649-9979-2A54D644C299}" destId="{E8F251F0-823A-46CE-B4E3-EF563BF96A31}" srcOrd="1" destOrd="0" parTransId="{1CDFC36C-C62A-422E-AEA0-C5AB68BE3690}" sibTransId="{7889B803-10EB-41AD-831B-FD4716370635}"/>
    <dgm:cxn modelId="{B9B3E921-B332-41BC-A68B-645956C373C0}" type="presOf" srcId="{D1DDB4DE-2D6C-4756-9368-A45A381B5885}" destId="{BDD2D85E-B449-4A7E-B2F7-AB797F82EE2C}" srcOrd="1" destOrd="0" presId="urn:microsoft.com/office/officeart/2005/8/layout/bList2"/>
    <dgm:cxn modelId="{1293182A-558C-46A6-9D02-A79C21D7A31E}" type="presOf" srcId="{E5BDBEC7-42C2-48BB-B20E-6814B29EB488}" destId="{A4A61E4A-97E2-4A5C-BD48-FAB3158BB702}" srcOrd="0" destOrd="0" presId="urn:microsoft.com/office/officeart/2005/8/layout/bList2"/>
    <dgm:cxn modelId="{3041D603-84AA-40C1-908A-189C2FE7B2D9}" srcId="{E8F251F0-823A-46CE-B4E3-EF563BF96A31}" destId="{BE5A0A90-1079-4C63-A1E0-54F21105D62A}" srcOrd="0" destOrd="0" parTransId="{7E247BDC-7829-46C8-B54E-F2967D2E73D4}" sibTransId="{1AE12F16-4849-456F-99B3-665D0E5B433A}"/>
    <dgm:cxn modelId="{69FA6C19-ACD2-4B24-8D0E-C26B4C02B079}" type="presOf" srcId="{E8F251F0-823A-46CE-B4E3-EF563BF96A31}" destId="{C5BEFD70-7ACF-429D-87B7-BB46A1C4B0EA}" srcOrd="1" destOrd="0" presId="urn:microsoft.com/office/officeart/2005/8/layout/bList2"/>
    <dgm:cxn modelId="{1676DE52-1034-4AB1-AAD4-EE890C176BF2}" type="presOf" srcId="{41CF59F4-2CAA-4649-9979-2A54D644C299}" destId="{CA10CBB4-8A90-4F3C-BB8B-AA9E08363C18}" srcOrd="0" destOrd="0" presId="urn:microsoft.com/office/officeart/2005/8/layout/bList2"/>
    <dgm:cxn modelId="{6EC0893F-91DA-46CE-A79A-265C5756F0A1}" type="presOf" srcId="{D1DDB4DE-2D6C-4756-9368-A45A381B5885}" destId="{D191A81F-6F7C-436A-9C1E-EF28D139FB01}" srcOrd="0" destOrd="0" presId="urn:microsoft.com/office/officeart/2005/8/layout/bList2"/>
    <dgm:cxn modelId="{04F7E278-D491-4FCB-BC1F-6955C95C1AAA}" srcId="{41CF59F4-2CAA-4649-9979-2A54D644C299}" destId="{D1DDB4DE-2D6C-4756-9368-A45A381B5885}" srcOrd="2" destOrd="0" parTransId="{213A6FCA-297E-48A3-9958-2EA24A919C5C}" sibTransId="{5F3FA246-CBC6-45BA-BD32-0F0D65E7CF77}"/>
    <dgm:cxn modelId="{1BB243DC-DF9B-4C25-92E8-DC6A7003DBD6}" srcId="{E04E34A9-7C6F-4058-8350-94BD1193D344}" destId="{5385DD32-1B89-4F61-B633-6E93E191AEA9}" srcOrd="0" destOrd="0" parTransId="{F0A49B12-ED5E-4A77-9269-9B704C7CAD3D}" sibTransId="{33B25C42-5E5E-48C8-BE14-0CE79E70065E}"/>
    <dgm:cxn modelId="{E5D60011-47E4-49EA-AB80-47BD315B2FC2}" srcId="{D1DDB4DE-2D6C-4756-9368-A45A381B5885}" destId="{B78A8EFB-39FC-4C21-AC56-03C20DE85B0E}" srcOrd="0" destOrd="0" parTransId="{849A3EAC-3DDC-4C21-AA74-59119FCF48D6}" sibTransId="{294C0471-3D19-4A7F-A3AF-9AFFD115B2DE}"/>
    <dgm:cxn modelId="{97497615-AB45-4C32-982C-F37B8505362E}" type="presOf" srcId="{5385DD32-1B89-4F61-B633-6E93E191AEA9}" destId="{D18056C6-2C2B-4805-AD0B-7FC38EBC5E0A}" srcOrd="0" destOrd="0" presId="urn:microsoft.com/office/officeart/2005/8/layout/bList2"/>
    <dgm:cxn modelId="{3B2C1772-7CC3-4851-9180-1CAEE84E662D}" type="presOf" srcId="{E04E34A9-7C6F-4058-8350-94BD1193D344}" destId="{99E54B4D-1F89-48DF-952E-0945FDB6A702}" srcOrd="0" destOrd="0" presId="urn:microsoft.com/office/officeart/2005/8/layout/bList2"/>
    <dgm:cxn modelId="{97C013D2-6A85-4253-9EB9-5F56EDBF38CF}" type="presOf" srcId="{BE5A0A90-1079-4C63-A1E0-54F21105D62A}" destId="{2F9E283C-5BF5-4855-B972-78ABB608EAF6}" srcOrd="0" destOrd="0" presId="urn:microsoft.com/office/officeart/2005/8/layout/bList2"/>
    <dgm:cxn modelId="{12034258-7DD3-4142-897E-5264A99E40FF}" type="presOf" srcId="{7889B803-10EB-41AD-831B-FD4716370635}" destId="{BE5B46C9-D204-4AE4-AC79-9226174D1104}" srcOrd="0" destOrd="0" presId="urn:microsoft.com/office/officeart/2005/8/layout/bList2"/>
    <dgm:cxn modelId="{A83766FB-191D-437D-BCC7-293A8450E6F0}" type="presOf" srcId="{E04E34A9-7C6F-4058-8350-94BD1193D344}" destId="{9A5B2C8B-57A5-418D-B3B0-2A55410A9A46}" srcOrd="1" destOrd="0" presId="urn:microsoft.com/office/officeart/2005/8/layout/bList2"/>
    <dgm:cxn modelId="{B3DF10BE-4EB7-4513-8436-87932B4DFE05}" type="presParOf" srcId="{CA10CBB4-8A90-4F3C-BB8B-AA9E08363C18}" destId="{E347359A-A7A5-4413-AF5A-160749B1A148}" srcOrd="0" destOrd="0" presId="urn:microsoft.com/office/officeart/2005/8/layout/bList2"/>
    <dgm:cxn modelId="{41599D54-0EDC-4844-94F2-E3B4F5C823D8}" type="presParOf" srcId="{E347359A-A7A5-4413-AF5A-160749B1A148}" destId="{D18056C6-2C2B-4805-AD0B-7FC38EBC5E0A}" srcOrd="0" destOrd="0" presId="urn:microsoft.com/office/officeart/2005/8/layout/bList2"/>
    <dgm:cxn modelId="{C081912C-3589-417E-9ABE-E047C16CB6EA}" type="presParOf" srcId="{E347359A-A7A5-4413-AF5A-160749B1A148}" destId="{99E54B4D-1F89-48DF-952E-0945FDB6A702}" srcOrd="1" destOrd="0" presId="urn:microsoft.com/office/officeart/2005/8/layout/bList2"/>
    <dgm:cxn modelId="{25FD61F1-2C83-4212-821E-BA328BABE54C}" type="presParOf" srcId="{E347359A-A7A5-4413-AF5A-160749B1A148}" destId="{9A5B2C8B-57A5-418D-B3B0-2A55410A9A46}" srcOrd="2" destOrd="0" presId="urn:microsoft.com/office/officeart/2005/8/layout/bList2"/>
    <dgm:cxn modelId="{8CAF2079-4C1E-44A7-B695-D8E72CBA790F}" type="presParOf" srcId="{E347359A-A7A5-4413-AF5A-160749B1A148}" destId="{1A1FE11C-14A5-4D8B-B4FD-67B62970012D}" srcOrd="3" destOrd="0" presId="urn:microsoft.com/office/officeart/2005/8/layout/bList2"/>
    <dgm:cxn modelId="{3E524EDC-D783-40F8-8E49-98D7D66DD175}" type="presParOf" srcId="{CA10CBB4-8A90-4F3C-BB8B-AA9E08363C18}" destId="{A4A61E4A-97E2-4A5C-BD48-FAB3158BB702}" srcOrd="1" destOrd="0" presId="urn:microsoft.com/office/officeart/2005/8/layout/bList2"/>
    <dgm:cxn modelId="{DDD57A5E-A197-4830-8680-E097D08F5FC8}" type="presParOf" srcId="{CA10CBB4-8A90-4F3C-BB8B-AA9E08363C18}" destId="{212CAE64-B7A5-4225-91CF-D40208FE4C1C}" srcOrd="2" destOrd="0" presId="urn:microsoft.com/office/officeart/2005/8/layout/bList2"/>
    <dgm:cxn modelId="{CFD30FB9-3247-46AB-810D-625273914C4F}" type="presParOf" srcId="{212CAE64-B7A5-4225-91CF-D40208FE4C1C}" destId="{2F9E283C-5BF5-4855-B972-78ABB608EAF6}" srcOrd="0" destOrd="0" presId="urn:microsoft.com/office/officeart/2005/8/layout/bList2"/>
    <dgm:cxn modelId="{FD83EAF9-09C8-45CA-BE3E-2D9936C70EB0}" type="presParOf" srcId="{212CAE64-B7A5-4225-91CF-D40208FE4C1C}" destId="{D23A11AD-6687-4030-A7E8-58563EE5D6E7}" srcOrd="1" destOrd="0" presId="urn:microsoft.com/office/officeart/2005/8/layout/bList2"/>
    <dgm:cxn modelId="{EBFFBE8A-A831-450B-B393-661DD30BEEAF}" type="presParOf" srcId="{212CAE64-B7A5-4225-91CF-D40208FE4C1C}" destId="{C5BEFD70-7ACF-429D-87B7-BB46A1C4B0EA}" srcOrd="2" destOrd="0" presId="urn:microsoft.com/office/officeart/2005/8/layout/bList2"/>
    <dgm:cxn modelId="{BC4A180C-FFE2-4CC8-B7F0-4AA732E0D9E6}" type="presParOf" srcId="{212CAE64-B7A5-4225-91CF-D40208FE4C1C}" destId="{A33AE11C-EB40-4F2C-91FD-209E01A1A691}" srcOrd="3" destOrd="0" presId="urn:microsoft.com/office/officeart/2005/8/layout/bList2"/>
    <dgm:cxn modelId="{48088770-0CF9-4074-9D1B-79091A442656}" type="presParOf" srcId="{CA10CBB4-8A90-4F3C-BB8B-AA9E08363C18}" destId="{BE5B46C9-D204-4AE4-AC79-9226174D1104}" srcOrd="3" destOrd="0" presId="urn:microsoft.com/office/officeart/2005/8/layout/bList2"/>
    <dgm:cxn modelId="{A72F8DEA-BE69-4E7F-BF97-C3E410342FCC}" type="presParOf" srcId="{CA10CBB4-8A90-4F3C-BB8B-AA9E08363C18}" destId="{900D02AC-3400-42EB-BA3D-80B7F65A0F29}" srcOrd="4" destOrd="0" presId="urn:microsoft.com/office/officeart/2005/8/layout/bList2"/>
    <dgm:cxn modelId="{8F248166-8114-47CB-B286-AAC129AD7675}" type="presParOf" srcId="{900D02AC-3400-42EB-BA3D-80B7F65A0F29}" destId="{C8A6253C-5F0C-405B-9BD1-12BB92B941DF}" srcOrd="0" destOrd="0" presId="urn:microsoft.com/office/officeart/2005/8/layout/bList2"/>
    <dgm:cxn modelId="{53F5B48B-48B3-40ED-8747-C37CA4B34819}" type="presParOf" srcId="{900D02AC-3400-42EB-BA3D-80B7F65A0F29}" destId="{D191A81F-6F7C-436A-9C1E-EF28D139FB01}" srcOrd="1" destOrd="0" presId="urn:microsoft.com/office/officeart/2005/8/layout/bList2"/>
    <dgm:cxn modelId="{2D046560-5AE2-42F2-AD67-98FC0224B5B7}" type="presParOf" srcId="{900D02AC-3400-42EB-BA3D-80B7F65A0F29}" destId="{BDD2D85E-B449-4A7E-B2F7-AB797F82EE2C}" srcOrd="2" destOrd="0" presId="urn:microsoft.com/office/officeart/2005/8/layout/bList2"/>
    <dgm:cxn modelId="{8EB38D4D-8139-4614-954B-0E1812C6663F}" type="presParOf" srcId="{900D02AC-3400-42EB-BA3D-80B7F65A0F29}" destId="{770663DB-BC5F-4ED8-8369-2FE5931B327A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F9D1E-1299-4D8F-8107-1807D107D510}">
      <dsp:nvSpPr>
        <dsp:cNvPr id="0" name=""/>
        <dsp:cNvSpPr/>
      </dsp:nvSpPr>
      <dsp:spPr>
        <a:xfrm>
          <a:off x="0" y="340042"/>
          <a:ext cx="7391400" cy="971549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395" tIns="74930" rIns="112395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5900" kern="1200" dirty="0"/>
            <a:t>IFPP Project 2.9</a:t>
          </a:r>
        </a:p>
      </dsp:txBody>
      <dsp:txXfrm>
        <a:off x="28456" y="368498"/>
        <a:ext cx="7334488" cy="914637"/>
      </dsp:txXfrm>
    </dsp:sp>
    <dsp:sp modelId="{ACCD1443-DE8F-417A-8033-8B4E6FEF2DB7}">
      <dsp:nvSpPr>
        <dsp:cNvPr id="0" name=""/>
        <dsp:cNvSpPr/>
      </dsp:nvSpPr>
      <dsp:spPr>
        <a:xfrm>
          <a:off x="0" y="1486471"/>
          <a:ext cx="971549" cy="971549"/>
        </a:xfrm>
        <a:prstGeom prst="roundRect">
          <a:avLst>
            <a:gd name="adj" fmla="val 166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3D55FF-395C-4CF2-8B25-7BDE973412F5}">
      <dsp:nvSpPr>
        <dsp:cNvPr id="0" name=""/>
        <dsp:cNvSpPr/>
      </dsp:nvSpPr>
      <dsp:spPr>
        <a:xfrm>
          <a:off x="1029843" y="1486471"/>
          <a:ext cx="6361556" cy="971549"/>
        </a:xfrm>
        <a:prstGeom prst="roundRect">
          <a:avLst>
            <a:gd name="adj" fmla="val 166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i="0" u="none" kern="1200" dirty="0">
              <a:solidFill>
                <a:schemeClr val="tx1"/>
              </a:solidFill>
            </a:rPr>
            <a:t>On consolidation and alignment of </a:t>
          </a:r>
          <a:r>
            <a:rPr lang="id-ID" sz="1800" i="0" u="none" kern="1200" dirty="0">
              <a:solidFill>
                <a:schemeClr val="tx1"/>
              </a:solidFill>
            </a:rPr>
            <a:t>PD</a:t>
          </a:r>
          <a:r>
            <a:rPr lang="en-ZA" sz="1800" i="0" u="none" kern="1200" dirty="0">
              <a:solidFill>
                <a:schemeClr val="tx1"/>
              </a:solidFill>
            </a:rPr>
            <a:t> ISSAIs with ISSAI 100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(GUID 5250 – Guidance on </a:t>
          </a:r>
          <a:r>
            <a:rPr lang="en-PH" sz="16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the </a:t>
          </a:r>
          <a:r>
            <a:rPr lang="id-ID" sz="16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Audit of </a:t>
          </a:r>
          <a:r>
            <a:rPr lang="en-PH" sz="16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Public Debt </a:t>
          </a:r>
          <a:r>
            <a:rPr lang="id-ID" sz="16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– to be formally pronounced at the 2022 INCOSAI)</a:t>
          </a:r>
          <a:endParaRPr lang="en-PH" sz="1600" kern="1200" dirty="0">
            <a:solidFill>
              <a:schemeClr val="tx1"/>
            </a:solidFill>
          </a:endParaRPr>
        </a:p>
      </dsp:txBody>
      <dsp:txXfrm>
        <a:off x="1077279" y="1533907"/>
        <a:ext cx="6266684" cy="876677"/>
      </dsp:txXfrm>
    </dsp:sp>
    <dsp:sp modelId="{8DE1BC4A-A311-468F-8A87-44B78F85693E}">
      <dsp:nvSpPr>
        <dsp:cNvPr id="0" name=""/>
        <dsp:cNvSpPr/>
      </dsp:nvSpPr>
      <dsp:spPr>
        <a:xfrm>
          <a:off x="0" y="2574607"/>
          <a:ext cx="971549" cy="971549"/>
        </a:xfrm>
        <a:prstGeom prst="roundRect">
          <a:avLst>
            <a:gd name="adj" fmla="val 1667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0C4F4-12D1-4B66-A617-CF9DB6F64705}">
      <dsp:nvSpPr>
        <dsp:cNvPr id="0" name=""/>
        <dsp:cNvSpPr/>
      </dsp:nvSpPr>
      <dsp:spPr>
        <a:xfrm>
          <a:off x="1029843" y="2574607"/>
          <a:ext cx="6361556" cy="971549"/>
        </a:xfrm>
        <a:prstGeom prst="roundRect">
          <a:avLst>
            <a:gd name="adj" fmla="val 1667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i="0" u="none" kern="1200" dirty="0">
              <a:solidFill>
                <a:schemeClr val="tx1"/>
              </a:solidFill>
            </a:rPr>
            <a:t>On withdrawal of existing </a:t>
          </a:r>
          <a:r>
            <a:rPr lang="en-PH" sz="1800" i="0" u="none" kern="1200" dirty="0">
              <a:solidFill>
                <a:schemeClr val="tx1"/>
              </a:solidFill>
            </a:rPr>
            <a:t>Public Debt </a:t>
          </a:r>
          <a:r>
            <a:rPr lang="id-ID" sz="1800" i="0" u="none" kern="1200" dirty="0">
              <a:solidFill>
                <a:schemeClr val="tx1"/>
              </a:solidFill>
            </a:rPr>
            <a:t>ISSAIs</a:t>
          </a:r>
          <a:endParaRPr lang="en-PH" sz="1800" i="0" u="none" kern="1200" dirty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i="1" u="none" kern="1200" dirty="0">
              <a:solidFill>
                <a:schemeClr val="tx1"/>
              </a:solidFill>
            </a:rPr>
            <a:t>(</a:t>
          </a:r>
          <a:r>
            <a:rPr lang="en-PH" sz="1800" i="1" u="none" kern="1200" dirty="0">
              <a:solidFill>
                <a:schemeClr val="tx1"/>
              </a:solidFill>
            </a:rPr>
            <a:t>to </a:t>
          </a:r>
          <a:r>
            <a:rPr lang="id-ID" sz="1800" i="1" u="none" kern="1200" dirty="0">
              <a:solidFill>
                <a:schemeClr val="tx1"/>
              </a:solidFill>
            </a:rPr>
            <a:t>be initiated by the PSC)</a:t>
          </a:r>
          <a:endParaRPr lang="en-PH" sz="1800" kern="1200" dirty="0">
            <a:solidFill>
              <a:schemeClr val="tx1"/>
            </a:solidFill>
          </a:endParaRPr>
        </a:p>
      </dsp:txBody>
      <dsp:txXfrm>
        <a:off x="1077279" y="2622043"/>
        <a:ext cx="6266684" cy="8766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7F576-7B4D-40B7-B719-F216E7E475F2}">
      <dsp:nvSpPr>
        <dsp:cNvPr id="0" name=""/>
        <dsp:cNvSpPr/>
      </dsp:nvSpPr>
      <dsp:spPr>
        <a:xfrm rot="5400000">
          <a:off x="965200" y="812799"/>
          <a:ext cx="3251200" cy="243840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100" i="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An Audit Reference on Fiscal Exposures</a:t>
          </a:r>
          <a:r>
            <a:rPr lang="id-ID" sz="2100" i="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                         </a:t>
          </a:r>
          <a:r>
            <a:rPr lang="en-PH" sz="2100" i="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                           </a:t>
          </a:r>
          <a:r>
            <a:rPr lang="id-ID" sz="21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(ED posted at the </a:t>
          </a:r>
          <a:r>
            <a:rPr lang="en-PH" sz="21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KSC Community Portal </a:t>
          </a:r>
          <a:r>
            <a:rPr lang="id-ID" sz="21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for </a:t>
          </a:r>
          <a:r>
            <a:rPr lang="id-ID" sz="21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public exposure until November 2, 2022</a:t>
          </a:r>
          <a:r>
            <a:rPr lang="id-ID" sz="21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) </a:t>
          </a:r>
          <a:endParaRPr lang="en-PH" sz="2100" kern="1200" dirty="0">
            <a:solidFill>
              <a:schemeClr val="tx1"/>
            </a:solidFill>
          </a:endParaRPr>
        </a:p>
      </dsp:txBody>
      <dsp:txXfrm rot="-5400000">
        <a:off x="1371600" y="525433"/>
        <a:ext cx="2319367" cy="3013134"/>
      </dsp:txXfrm>
    </dsp:sp>
    <dsp:sp modelId="{19CE5403-99A1-4F36-B559-C5CDF34174D3}">
      <dsp:nvSpPr>
        <dsp:cNvPr id="0" name=""/>
        <dsp:cNvSpPr/>
      </dsp:nvSpPr>
      <dsp:spPr>
        <a:xfrm>
          <a:off x="0" y="0"/>
          <a:ext cx="1371600" cy="406400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400" kern="1200" dirty="0">
              <a:solidFill>
                <a:schemeClr val="tx1"/>
              </a:solidFill>
            </a:rPr>
            <a:t>Ongoing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400" kern="1200" dirty="0">
              <a:solidFill>
                <a:schemeClr val="tx1"/>
              </a:solidFill>
            </a:rPr>
            <a:t>Non-IFPP product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400" kern="1200" dirty="0">
              <a:solidFill>
                <a:schemeClr val="tx1"/>
              </a:solidFill>
            </a:rPr>
            <a:t>(WGPD WP 2020-2022)</a:t>
          </a:r>
        </a:p>
      </dsp:txBody>
      <dsp:txXfrm>
        <a:off x="66956" y="66956"/>
        <a:ext cx="1237688" cy="39300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0F50C-FEBD-42D9-B267-0BF7BF9B2D94}">
      <dsp:nvSpPr>
        <dsp:cNvPr id="0" name=""/>
        <dsp:cNvSpPr/>
      </dsp:nvSpPr>
      <dsp:spPr>
        <a:xfrm>
          <a:off x="0" y="0"/>
          <a:ext cx="4800600" cy="1224592"/>
        </a:xfrm>
        <a:prstGeom prst="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400" kern="1200" dirty="0">
              <a:solidFill>
                <a:schemeClr val="tx1"/>
              </a:solidFill>
            </a:rPr>
            <a:t>Proposed non-IFPP products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400" kern="1200" dirty="0">
              <a:solidFill>
                <a:schemeClr val="tx1"/>
              </a:solidFill>
            </a:rPr>
            <a:t>(WGPD WP 2023-2025) </a:t>
          </a:r>
        </a:p>
      </dsp:txBody>
      <dsp:txXfrm>
        <a:off x="0" y="0"/>
        <a:ext cx="4800600" cy="1224592"/>
      </dsp:txXfrm>
    </dsp:sp>
    <dsp:sp modelId="{583899D2-1232-4373-9701-B55258E1DD5C}">
      <dsp:nvSpPr>
        <dsp:cNvPr id="0" name=""/>
        <dsp:cNvSpPr/>
      </dsp:nvSpPr>
      <dsp:spPr>
        <a:xfrm>
          <a:off x="0" y="1240675"/>
          <a:ext cx="1200150" cy="2616676"/>
        </a:xfrm>
        <a:prstGeom prst="rect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800" kern="1200" dirty="0">
              <a:solidFill>
                <a:schemeClr val="tx1"/>
              </a:solidFill>
            </a:rPr>
            <a:t>Role of SAIs in Debt Sustainability</a:t>
          </a:r>
        </a:p>
      </dsp:txBody>
      <dsp:txXfrm>
        <a:off x="0" y="1240675"/>
        <a:ext cx="1200150" cy="2616676"/>
      </dsp:txXfrm>
    </dsp:sp>
    <dsp:sp modelId="{999B4981-FE88-4EFF-B950-92B3265AA63F}">
      <dsp:nvSpPr>
        <dsp:cNvPr id="0" name=""/>
        <dsp:cNvSpPr/>
      </dsp:nvSpPr>
      <dsp:spPr>
        <a:xfrm>
          <a:off x="1200150" y="1240675"/>
          <a:ext cx="1200150" cy="2616676"/>
        </a:xfrm>
        <a:prstGeom prst="rect">
          <a:avLst/>
        </a:prstGeom>
        <a:solidFill>
          <a:schemeClr val="accent5">
            <a:hueOff val="-4400013"/>
            <a:satOff val="-33333"/>
            <a:lumOff val="-205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>
              <a:solidFill>
                <a:schemeClr val="tx1"/>
              </a:solidFill>
            </a:rPr>
            <a:t>Compendium of Audit Objectives and Procedures in the Audit of Internal Control of PD</a:t>
          </a:r>
        </a:p>
      </dsp:txBody>
      <dsp:txXfrm>
        <a:off x="1200150" y="1240675"/>
        <a:ext cx="1200150" cy="2616676"/>
      </dsp:txXfrm>
    </dsp:sp>
    <dsp:sp modelId="{BF1CF7CF-DEE9-4D13-919B-1C5355ABD88C}">
      <dsp:nvSpPr>
        <dsp:cNvPr id="0" name=""/>
        <dsp:cNvSpPr/>
      </dsp:nvSpPr>
      <dsp:spPr>
        <a:xfrm>
          <a:off x="2400300" y="1240675"/>
          <a:ext cx="1200150" cy="2616676"/>
        </a:xfrm>
        <a:prstGeom prst="rect">
          <a:avLst/>
        </a:prstGeom>
        <a:solidFill>
          <a:schemeClr val="accent5">
            <a:hueOff val="-8800026"/>
            <a:satOff val="-66667"/>
            <a:lumOff val="-410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/>
            <a:t>General Guidance on the Definition, Structure, and Disclosure of PD</a:t>
          </a:r>
        </a:p>
      </dsp:txBody>
      <dsp:txXfrm>
        <a:off x="2400300" y="1240675"/>
        <a:ext cx="1200150" cy="2616676"/>
      </dsp:txXfrm>
    </dsp:sp>
    <dsp:sp modelId="{2CA252A1-9807-43F6-A538-9217533AC9CF}">
      <dsp:nvSpPr>
        <dsp:cNvPr id="0" name=""/>
        <dsp:cNvSpPr/>
      </dsp:nvSpPr>
      <dsp:spPr>
        <a:xfrm>
          <a:off x="3600449" y="1240675"/>
          <a:ext cx="1200150" cy="2616676"/>
        </a:xfrm>
        <a:prstGeom prst="rect">
          <a:avLst/>
        </a:prstGeom>
        <a:solidFill>
          <a:schemeClr val="accent5">
            <a:hueOff val="-13200038"/>
            <a:satOff val="-100000"/>
            <a:lumOff val="-615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000" kern="1200" dirty="0"/>
            <a:t>PD </a:t>
          </a:r>
          <a:r>
            <a:rPr lang="en-PH" sz="2000" kern="1200" dirty="0" err="1"/>
            <a:t>Bibliogra-phies</a:t>
          </a:r>
          <a:r>
            <a:rPr lang="en-PH" sz="2000" kern="1200" dirty="0"/>
            <a:t> and Glossary</a:t>
          </a:r>
        </a:p>
      </dsp:txBody>
      <dsp:txXfrm>
        <a:off x="3600449" y="1240675"/>
        <a:ext cx="1200150" cy="2616676"/>
      </dsp:txXfrm>
    </dsp:sp>
    <dsp:sp modelId="{5903F50C-EAC3-4476-88EB-7D7FBE029A44}">
      <dsp:nvSpPr>
        <dsp:cNvPr id="0" name=""/>
        <dsp:cNvSpPr/>
      </dsp:nvSpPr>
      <dsp:spPr>
        <a:xfrm>
          <a:off x="0" y="3857352"/>
          <a:ext cx="4800600" cy="290741"/>
        </a:xfrm>
        <a:prstGeom prst="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72F81-559A-471A-A9A3-3F3CC07D1038}">
      <dsp:nvSpPr>
        <dsp:cNvPr id="0" name=""/>
        <dsp:cNvSpPr/>
      </dsp:nvSpPr>
      <dsp:spPr>
        <a:xfrm rot="5400000">
          <a:off x="-421061" y="421061"/>
          <a:ext cx="2807073" cy="19649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/>
            <a:t>ED under development</a:t>
          </a:r>
          <a:endParaRPr lang="en-PH" sz="2700" kern="1200" dirty="0"/>
        </a:p>
      </dsp:txBody>
      <dsp:txXfrm rot="-5400000">
        <a:off x="1" y="982476"/>
        <a:ext cx="1964951" cy="842122"/>
      </dsp:txXfrm>
    </dsp:sp>
    <dsp:sp modelId="{0C4B63B9-60B9-4C87-9E4B-6839F6FB3E6E}">
      <dsp:nvSpPr>
        <dsp:cNvPr id="0" name=""/>
        <dsp:cNvSpPr/>
      </dsp:nvSpPr>
      <dsp:spPr>
        <a:xfrm rot="5400000">
          <a:off x="4047074" y="-2082123"/>
          <a:ext cx="1824598" cy="59888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i="1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C</a:t>
          </a:r>
          <a:r>
            <a:rPr lang="id-ID" sz="2000" i="1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ompendium of Case Studies: Impact of Recent Health and Other Crises to Public Debt and Debt Management</a:t>
          </a:r>
          <a:endParaRPr lang="en-PH" sz="2000" kern="1200" dirty="0"/>
        </a:p>
      </dsp:txBody>
      <dsp:txXfrm rot="-5400000">
        <a:off x="1964951" y="89070"/>
        <a:ext cx="5899774" cy="16464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5583A-6640-4E08-9596-0CD77F42D25E}">
      <dsp:nvSpPr>
        <dsp:cNvPr id="0" name=""/>
        <dsp:cNvSpPr/>
      </dsp:nvSpPr>
      <dsp:spPr>
        <a:xfrm rot="10800000">
          <a:off x="1508528" y="417"/>
          <a:ext cx="5159051" cy="83627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774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/>
            <a:t>Understanding PD Authorization, Contracting, and Legal Framework of Different Countries</a:t>
          </a:r>
          <a:endParaRPr lang="en-PH" sz="1700" kern="1200" dirty="0"/>
        </a:p>
      </dsp:txBody>
      <dsp:txXfrm rot="10800000">
        <a:off x="1717596" y="417"/>
        <a:ext cx="4949983" cy="836273"/>
      </dsp:txXfrm>
    </dsp:sp>
    <dsp:sp modelId="{90732624-D8E8-4793-9865-DEF00566E070}">
      <dsp:nvSpPr>
        <dsp:cNvPr id="0" name=""/>
        <dsp:cNvSpPr/>
      </dsp:nvSpPr>
      <dsp:spPr>
        <a:xfrm>
          <a:off x="1090391" y="417"/>
          <a:ext cx="836273" cy="83627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78995-3B74-4C69-8719-14DB3BE86F33}">
      <dsp:nvSpPr>
        <dsp:cNvPr id="0" name=""/>
        <dsp:cNvSpPr/>
      </dsp:nvSpPr>
      <dsp:spPr>
        <a:xfrm rot="10800000">
          <a:off x="1508528" y="1077288"/>
          <a:ext cx="5159051" cy="83627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774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/>
            <a:t>Mapping of SAIs’ Mandates on the Audit of PD, Institutional Capacities, &amp; the Regional Organizations’ support and Resources</a:t>
          </a:r>
          <a:endParaRPr lang="en-PH" sz="1700" kern="1200" dirty="0"/>
        </a:p>
      </dsp:txBody>
      <dsp:txXfrm rot="10800000">
        <a:off x="1717596" y="1077288"/>
        <a:ext cx="4949983" cy="836273"/>
      </dsp:txXfrm>
    </dsp:sp>
    <dsp:sp modelId="{72B9EB2E-01A1-4876-88F5-8BA127CACFFB}">
      <dsp:nvSpPr>
        <dsp:cNvPr id="0" name=""/>
        <dsp:cNvSpPr/>
      </dsp:nvSpPr>
      <dsp:spPr>
        <a:xfrm>
          <a:off x="1090391" y="1077288"/>
          <a:ext cx="836273" cy="83627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4D14E1-0F96-4FBC-9972-541F06ADBCEC}">
      <dsp:nvSpPr>
        <dsp:cNvPr id="0" name=""/>
        <dsp:cNvSpPr/>
      </dsp:nvSpPr>
      <dsp:spPr>
        <a:xfrm rot="10800000">
          <a:off x="1508528" y="2154158"/>
          <a:ext cx="5159051" cy="83627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774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/>
            <a:t>Guidelines in the Audit of Government Guarantees</a:t>
          </a:r>
          <a:endParaRPr lang="en-PH" sz="1700" kern="1200" dirty="0"/>
        </a:p>
      </dsp:txBody>
      <dsp:txXfrm rot="10800000">
        <a:off x="1717596" y="2154158"/>
        <a:ext cx="4949983" cy="836273"/>
      </dsp:txXfrm>
    </dsp:sp>
    <dsp:sp modelId="{977B0227-1F3C-41E7-A604-A13FC50933EC}">
      <dsp:nvSpPr>
        <dsp:cNvPr id="0" name=""/>
        <dsp:cNvSpPr/>
      </dsp:nvSpPr>
      <dsp:spPr>
        <a:xfrm>
          <a:off x="1090391" y="2154158"/>
          <a:ext cx="836273" cy="83627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3D896-AFA0-4E0F-AE29-578461C27E66}">
      <dsp:nvSpPr>
        <dsp:cNvPr id="0" name=""/>
        <dsp:cNvSpPr/>
      </dsp:nvSpPr>
      <dsp:spPr>
        <a:xfrm rot="5400000">
          <a:off x="-179120" y="179168"/>
          <a:ext cx="1194139" cy="835897"/>
        </a:xfrm>
        <a:prstGeom prst="chevron">
          <a:avLst/>
        </a:prstGeom>
        <a:solidFill>
          <a:schemeClr val="bg2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>
              <a:solidFill>
                <a:schemeClr val="tx1"/>
              </a:solidFill>
            </a:rPr>
            <a:t>Virtual Meetings</a:t>
          </a:r>
          <a:endParaRPr lang="en-PH" sz="1300" kern="1200" dirty="0">
            <a:solidFill>
              <a:schemeClr val="tx1"/>
            </a:solidFill>
          </a:endParaRPr>
        </a:p>
      </dsp:txBody>
      <dsp:txXfrm rot="-5400000">
        <a:off x="2" y="417996"/>
        <a:ext cx="835897" cy="358242"/>
      </dsp:txXfrm>
    </dsp:sp>
    <dsp:sp modelId="{AD819340-CDD2-44EA-B37E-B88B6C64F90F}">
      <dsp:nvSpPr>
        <dsp:cNvPr id="0" name=""/>
        <dsp:cNvSpPr/>
      </dsp:nvSpPr>
      <dsp:spPr>
        <a:xfrm rot="5400000">
          <a:off x="3680729" y="-2844784"/>
          <a:ext cx="776190" cy="6465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100" kern="1200" dirty="0"/>
            <a:t>Three (3) annual meetings of the WGPD</a:t>
          </a:r>
          <a:endParaRPr lang="en-PH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100" kern="1200" dirty="0"/>
            <a:t>Meetings with project groups &amp; stakeholder partners</a:t>
          </a:r>
          <a:endParaRPr lang="en-PH" sz="2100" kern="1200" dirty="0"/>
        </a:p>
      </dsp:txBody>
      <dsp:txXfrm rot="-5400000">
        <a:off x="835897" y="37938"/>
        <a:ext cx="6427965" cy="700410"/>
      </dsp:txXfrm>
    </dsp:sp>
    <dsp:sp modelId="{6F920999-1E9F-41E3-A6FD-B2C0636953A2}">
      <dsp:nvSpPr>
        <dsp:cNvPr id="0" name=""/>
        <dsp:cNvSpPr/>
      </dsp:nvSpPr>
      <dsp:spPr>
        <a:xfrm rot="5400000">
          <a:off x="-179120" y="1172166"/>
          <a:ext cx="1194139" cy="835897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tx2">
              <a:lumMod val="10000"/>
              <a:lumOff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>
              <a:solidFill>
                <a:schemeClr val="tx1"/>
              </a:solidFill>
            </a:rPr>
            <a:t>WGPD CoP</a:t>
          </a:r>
          <a:endParaRPr lang="en-PH" sz="1300" kern="1200" dirty="0">
            <a:solidFill>
              <a:schemeClr val="tx1"/>
            </a:solidFill>
          </a:endParaRPr>
        </a:p>
      </dsp:txBody>
      <dsp:txXfrm rot="-5400000">
        <a:off x="2" y="1410994"/>
        <a:ext cx="835897" cy="358242"/>
      </dsp:txXfrm>
    </dsp:sp>
    <dsp:sp modelId="{62338B37-AFA1-4D57-9731-D98D539CFE8F}">
      <dsp:nvSpPr>
        <dsp:cNvPr id="0" name=""/>
        <dsp:cNvSpPr/>
      </dsp:nvSpPr>
      <dsp:spPr>
        <a:xfrm rot="5400000">
          <a:off x="3680729" y="-1851787"/>
          <a:ext cx="776190" cy="6465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100" kern="1200" dirty="0"/>
            <a:t>Announcements and important information</a:t>
          </a:r>
          <a:endParaRPr lang="en-PH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100" kern="1200" dirty="0"/>
            <a:t>Shared audit reports from SAIs</a:t>
          </a:r>
          <a:endParaRPr lang="en-PH" sz="2100" kern="1200" dirty="0"/>
        </a:p>
      </dsp:txBody>
      <dsp:txXfrm rot="-5400000">
        <a:off x="835897" y="1030935"/>
        <a:ext cx="6427965" cy="700410"/>
      </dsp:txXfrm>
    </dsp:sp>
    <dsp:sp modelId="{C1E9E285-4C3F-4A4E-B2DA-D6A0003F4F73}">
      <dsp:nvSpPr>
        <dsp:cNvPr id="0" name=""/>
        <dsp:cNvSpPr/>
      </dsp:nvSpPr>
      <dsp:spPr>
        <a:xfrm rot="5400000">
          <a:off x="-179120" y="2165163"/>
          <a:ext cx="1194139" cy="835897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>
              <a:solidFill>
                <a:schemeClr val="tx1"/>
              </a:solidFill>
            </a:rPr>
            <a:t>WGPD FB page</a:t>
          </a:r>
          <a:endParaRPr lang="en-PH" sz="1300" kern="1200" dirty="0">
            <a:solidFill>
              <a:schemeClr val="tx1"/>
            </a:solidFill>
          </a:endParaRPr>
        </a:p>
      </dsp:txBody>
      <dsp:txXfrm rot="-5400000">
        <a:off x="2" y="2403991"/>
        <a:ext cx="835897" cy="358242"/>
      </dsp:txXfrm>
    </dsp:sp>
    <dsp:sp modelId="{69FEE4C7-E062-4989-8EC0-BFEA15F64FCA}">
      <dsp:nvSpPr>
        <dsp:cNvPr id="0" name=""/>
        <dsp:cNvSpPr/>
      </dsp:nvSpPr>
      <dsp:spPr>
        <a:xfrm rot="5400000">
          <a:off x="3680729" y="-858789"/>
          <a:ext cx="776190" cy="6465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100" kern="1200" dirty="0"/>
            <a:t>Launched in July 2022</a:t>
          </a:r>
          <a:endParaRPr lang="en-PH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100" kern="1200" dirty="0"/>
            <a:t>Announcements and important information</a:t>
          </a:r>
          <a:endParaRPr lang="en-PH" sz="2100" kern="1200" dirty="0"/>
        </a:p>
      </dsp:txBody>
      <dsp:txXfrm rot="-5400000">
        <a:off x="835897" y="2023933"/>
        <a:ext cx="6427965" cy="7004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DA5D4-8EE0-492E-B68B-71796FD5C9C7}">
      <dsp:nvSpPr>
        <dsp:cNvPr id="0" name=""/>
        <dsp:cNvSpPr/>
      </dsp:nvSpPr>
      <dsp:spPr>
        <a:xfrm>
          <a:off x="0" y="13037"/>
          <a:ext cx="2000250" cy="1168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/>
            <a:t>Events jointly organized</a:t>
          </a:r>
          <a:endParaRPr lang="en-PH" sz="2000" kern="1200" dirty="0"/>
        </a:p>
      </dsp:txBody>
      <dsp:txXfrm>
        <a:off x="0" y="13037"/>
        <a:ext cx="2000250" cy="1168200"/>
      </dsp:txXfrm>
    </dsp:sp>
    <dsp:sp modelId="{3D7A4D6F-D5CD-4F75-8B50-C111ABCC3C23}">
      <dsp:nvSpPr>
        <dsp:cNvPr id="0" name=""/>
        <dsp:cNvSpPr/>
      </dsp:nvSpPr>
      <dsp:spPr>
        <a:xfrm>
          <a:off x="2000249" y="13037"/>
          <a:ext cx="400050" cy="11682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1991D-5889-4513-AFEB-22687426F3F5}">
      <dsp:nvSpPr>
        <dsp:cNvPr id="0" name=""/>
        <dsp:cNvSpPr/>
      </dsp:nvSpPr>
      <dsp:spPr>
        <a:xfrm>
          <a:off x="2560319" y="13037"/>
          <a:ext cx="5440680" cy="1168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>
              <a:solidFill>
                <a:schemeClr val="tx1"/>
              </a:solidFill>
            </a:rPr>
            <a:t>Debt Management Auditors’ Week</a:t>
          </a:r>
          <a:endParaRPr lang="en-PH" sz="2000" kern="1200" dirty="0">
            <a:solidFill>
              <a:schemeClr val="tx1"/>
            </a:solidFill>
          </a:endParaRPr>
        </a:p>
      </dsp:txBody>
      <dsp:txXfrm>
        <a:off x="2560319" y="13037"/>
        <a:ext cx="5440680" cy="1168200"/>
      </dsp:txXfrm>
    </dsp:sp>
    <dsp:sp modelId="{02FCF6E7-6D91-4B16-8A3B-2C2BCB16FE44}">
      <dsp:nvSpPr>
        <dsp:cNvPr id="0" name=""/>
        <dsp:cNvSpPr/>
      </dsp:nvSpPr>
      <dsp:spPr>
        <a:xfrm>
          <a:off x="0" y="1393637"/>
          <a:ext cx="2000250" cy="1168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/>
            <a:t>Webinars jointly hosted</a:t>
          </a:r>
          <a:endParaRPr lang="en-PH" sz="2000" kern="1200" dirty="0"/>
        </a:p>
      </dsp:txBody>
      <dsp:txXfrm>
        <a:off x="0" y="1393637"/>
        <a:ext cx="2000250" cy="1168200"/>
      </dsp:txXfrm>
    </dsp:sp>
    <dsp:sp modelId="{9703BDE8-20F7-4EC4-AF16-64659EE2D2A5}">
      <dsp:nvSpPr>
        <dsp:cNvPr id="0" name=""/>
        <dsp:cNvSpPr/>
      </dsp:nvSpPr>
      <dsp:spPr>
        <a:xfrm>
          <a:off x="2000249" y="1393637"/>
          <a:ext cx="400050" cy="11682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8ABEF-D301-446E-BD23-EBE1AD467F7C}">
      <dsp:nvSpPr>
        <dsp:cNvPr id="0" name=""/>
        <dsp:cNvSpPr/>
      </dsp:nvSpPr>
      <dsp:spPr>
        <a:xfrm>
          <a:off x="2560319" y="1393637"/>
          <a:ext cx="5440680" cy="1168200"/>
        </a:xfrm>
        <a:prstGeom prst="rect">
          <a:avLst/>
        </a:prstGeom>
        <a:solidFill>
          <a:schemeClr val="accent3">
            <a:hueOff val="-19"/>
            <a:satOff val="0"/>
            <a:lumOff val="20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>
              <a:solidFill>
                <a:schemeClr val="tx1"/>
              </a:solidFill>
            </a:rPr>
            <a:t>Role of External Audits in Improving PDM</a:t>
          </a:r>
          <a:endParaRPr lang="en-PH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>
              <a:solidFill>
                <a:schemeClr val="tx1"/>
              </a:solidFill>
            </a:rPr>
            <a:t>Special Session for Debt Managers &amp; Auditors</a:t>
          </a:r>
          <a:endParaRPr lang="en-PH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>
              <a:solidFill>
                <a:schemeClr val="tx1"/>
              </a:solidFill>
            </a:rPr>
            <a:t>Updated DeMPA Methodoly</a:t>
          </a:r>
          <a:endParaRPr lang="en-PH" sz="2000" kern="1200" dirty="0">
            <a:solidFill>
              <a:schemeClr val="tx1"/>
            </a:solidFill>
          </a:endParaRPr>
        </a:p>
      </dsp:txBody>
      <dsp:txXfrm>
        <a:off x="2560319" y="1393637"/>
        <a:ext cx="5440680" cy="1168200"/>
      </dsp:txXfrm>
    </dsp:sp>
    <dsp:sp modelId="{5E8FC1BC-4E1C-483A-B741-FCC18821398F}">
      <dsp:nvSpPr>
        <dsp:cNvPr id="0" name=""/>
        <dsp:cNvSpPr/>
      </dsp:nvSpPr>
      <dsp:spPr>
        <a:xfrm>
          <a:off x="0" y="2774238"/>
          <a:ext cx="2000250" cy="1168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/>
            <a:t>Webinar invitations</a:t>
          </a:r>
          <a:endParaRPr lang="en-PH" sz="2000" kern="1200" dirty="0"/>
        </a:p>
      </dsp:txBody>
      <dsp:txXfrm>
        <a:off x="0" y="2774238"/>
        <a:ext cx="2000250" cy="1168200"/>
      </dsp:txXfrm>
    </dsp:sp>
    <dsp:sp modelId="{4CD39EF0-7DCC-4C44-8A19-62E777FE5E5B}">
      <dsp:nvSpPr>
        <dsp:cNvPr id="0" name=""/>
        <dsp:cNvSpPr/>
      </dsp:nvSpPr>
      <dsp:spPr>
        <a:xfrm>
          <a:off x="2000249" y="2774238"/>
          <a:ext cx="400050" cy="11682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056C6-2C2B-4805-AD0B-7FC38EBC5E0A}">
      <dsp:nvSpPr>
        <dsp:cNvPr id="0" name=""/>
        <dsp:cNvSpPr/>
      </dsp:nvSpPr>
      <dsp:spPr>
        <a:xfrm>
          <a:off x="2504" y="644690"/>
          <a:ext cx="2491364" cy="1859751"/>
        </a:xfrm>
        <a:prstGeom prst="round2SameRect">
          <a:avLst>
            <a:gd name="adj1" fmla="val 8000"/>
            <a:gd name="adj2" fmla="val 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200" kern="1200" dirty="0"/>
            <a:t>A total of 40 members representing all Regional Organizations</a:t>
          </a:r>
          <a:endParaRPr lang="en-PH" sz="2200" kern="1200" dirty="0"/>
        </a:p>
      </dsp:txBody>
      <dsp:txXfrm>
        <a:off x="46080" y="688266"/>
        <a:ext cx="2404212" cy="1816175"/>
      </dsp:txXfrm>
    </dsp:sp>
    <dsp:sp modelId="{9A5B2C8B-57A5-418D-B3B0-2A55410A9A46}">
      <dsp:nvSpPr>
        <dsp:cNvPr id="0" name=""/>
        <dsp:cNvSpPr/>
      </dsp:nvSpPr>
      <dsp:spPr>
        <a:xfrm>
          <a:off x="5768" y="2529381"/>
          <a:ext cx="2491364" cy="79969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190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/>
            <a:t>Increasing   membership &amp;  Regional  representation</a:t>
          </a:r>
          <a:endParaRPr lang="en-PH" sz="1500" kern="1200" dirty="0"/>
        </a:p>
      </dsp:txBody>
      <dsp:txXfrm>
        <a:off x="5768" y="2529381"/>
        <a:ext cx="1754482" cy="799692"/>
      </dsp:txXfrm>
    </dsp:sp>
    <dsp:sp modelId="{1A1FE11C-14A5-4D8B-B4FD-67B62970012D}">
      <dsp:nvSpPr>
        <dsp:cNvPr id="0" name=""/>
        <dsp:cNvSpPr/>
      </dsp:nvSpPr>
      <dsp:spPr>
        <a:xfrm>
          <a:off x="1830727" y="2656405"/>
          <a:ext cx="871977" cy="871977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9E283C-5BF5-4855-B972-78ABB608EAF6}">
      <dsp:nvSpPr>
        <dsp:cNvPr id="0" name=""/>
        <dsp:cNvSpPr/>
      </dsp:nvSpPr>
      <dsp:spPr>
        <a:xfrm>
          <a:off x="2918731" y="669630"/>
          <a:ext cx="2491364" cy="1859751"/>
        </a:xfrm>
        <a:prstGeom prst="round2SameRect">
          <a:avLst>
            <a:gd name="adj1" fmla="val 8000"/>
            <a:gd name="adj2" fmla="val 0"/>
          </a:avLst>
        </a:prstGeom>
        <a:solidFill>
          <a:srgbClr val="002060">
            <a:alpha val="90000"/>
          </a:srgb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80010" rIns="26670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100" kern="1200" dirty="0" smtClean="0">
              <a:solidFill>
                <a:schemeClr val="bg1"/>
              </a:solidFill>
            </a:rPr>
            <a:t>Creation of a WGPD Steering Committee represented by members from each RO</a:t>
          </a:r>
          <a:endParaRPr lang="en-US" sz="2100" kern="1200" dirty="0"/>
        </a:p>
      </dsp:txBody>
      <dsp:txXfrm>
        <a:off x="2962307" y="713206"/>
        <a:ext cx="2404212" cy="1816175"/>
      </dsp:txXfrm>
    </dsp:sp>
    <dsp:sp modelId="{C5BEFD70-7ACF-429D-87B7-BB46A1C4B0EA}">
      <dsp:nvSpPr>
        <dsp:cNvPr id="0" name=""/>
        <dsp:cNvSpPr/>
      </dsp:nvSpPr>
      <dsp:spPr>
        <a:xfrm>
          <a:off x="2918731" y="2529381"/>
          <a:ext cx="2491364" cy="79969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190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500" kern="1200" dirty="0" smtClean="0"/>
            <a:t>Foster inclusivity </a:t>
          </a:r>
          <a:r>
            <a:rPr lang="id-ID" sz="1500" kern="1200" dirty="0" smtClean="0"/>
            <a:t> </a:t>
          </a:r>
          <a:r>
            <a:rPr lang="id-ID" sz="1500" kern="1200" dirty="0"/>
            <a:t>&amp;  </a:t>
          </a:r>
          <a:r>
            <a:rPr lang="en-ID" sz="1500" kern="1200" smtClean="0"/>
            <a:t>balanced r</a:t>
          </a:r>
          <a:r>
            <a:rPr lang="id-ID" sz="1500" kern="1200" smtClean="0"/>
            <a:t>egional  </a:t>
          </a:r>
          <a:r>
            <a:rPr lang="id-ID" sz="1500" kern="1200" dirty="0" smtClean="0"/>
            <a:t>representation</a:t>
          </a:r>
          <a:r>
            <a:rPr lang="en-ID" sz="1500" kern="1200" dirty="0" smtClean="0"/>
            <a:t> in WGPD activities</a:t>
          </a:r>
          <a:endParaRPr lang="en-PH" sz="1500" kern="1200" dirty="0"/>
        </a:p>
      </dsp:txBody>
      <dsp:txXfrm>
        <a:off x="2918731" y="2529381"/>
        <a:ext cx="1754482" cy="799692"/>
      </dsp:txXfrm>
    </dsp:sp>
    <dsp:sp modelId="{A33AE11C-EB40-4F2C-91FD-209E01A1A691}">
      <dsp:nvSpPr>
        <dsp:cNvPr id="0" name=""/>
        <dsp:cNvSpPr/>
      </dsp:nvSpPr>
      <dsp:spPr>
        <a:xfrm>
          <a:off x="4743690" y="2656405"/>
          <a:ext cx="871977" cy="871977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A6253C-5F0C-405B-9BD1-12BB92B941DF}">
      <dsp:nvSpPr>
        <dsp:cNvPr id="0" name=""/>
        <dsp:cNvSpPr/>
      </dsp:nvSpPr>
      <dsp:spPr>
        <a:xfrm>
          <a:off x="5831695" y="669630"/>
          <a:ext cx="2491364" cy="1859751"/>
        </a:xfrm>
        <a:prstGeom prst="round2SameRect">
          <a:avLst>
            <a:gd name="adj1" fmla="val 8000"/>
            <a:gd name="adj2" fmla="val 0"/>
          </a:avLst>
        </a:prstGeom>
        <a:solidFill>
          <a:schemeClr val="bg2">
            <a:alpha val="9000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PH" sz="1800" kern="1200" dirty="0" smtClean="0">
              <a:solidFill>
                <a:schemeClr val="tx1"/>
              </a:solidFill>
            </a:rPr>
            <a:t>Participation in the development of the handbook on </a:t>
          </a:r>
          <a:r>
            <a:rPr lang="en-US" sz="1800" kern="1200" dirty="0" smtClean="0"/>
            <a:t>on Promoting Independent External Audits on Credibility of Government Budget </a:t>
          </a:r>
          <a:endParaRPr lang="en-PH" sz="1800" kern="1200" dirty="0">
            <a:solidFill>
              <a:schemeClr val="tx1"/>
            </a:solidFill>
          </a:endParaRPr>
        </a:p>
      </dsp:txBody>
      <dsp:txXfrm>
        <a:off x="5875271" y="713206"/>
        <a:ext cx="2404212" cy="1816175"/>
      </dsp:txXfrm>
    </dsp:sp>
    <dsp:sp modelId="{BDD2D85E-B449-4A7E-B2F7-AB797F82EE2C}">
      <dsp:nvSpPr>
        <dsp:cNvPr id="0" name=""/>
        <dsp:cNvSpPr/>
      </dsp:nvSpPr>
      <dsp:spPr>
        <a:xfrm>
          <a:off x="5831695" y="2529381"/>
          <a:ext cx="2491364" cy="799692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190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>
              <a:solidFill>
                <a:schemeClr val="bg1"/>
              </a:solidFill>
            </a:rPr>
            <a:t>Enhance collaboration with </a:t>
          </a:r>
          <a:r>
            <a:rPr lang="en-PH" sz="1500" kern="1200" dirty="0" smtClean="0">
              <a:solidFill>
                <a:schemeClr val="bg1"/>
              </a:solidFill>
            </a:rPr>
            <a:t>external stakeholders</a:t>
          </a:r>
          <a:endParaRPr lang="en-PH" sz="1500" kern="1200" dirty="0">
            <a:solidFill>
              <a:schemeClr val="bg1"/>
            </a:solidFill>
          </a:endParaRPr>
        </a:p>
      </dsp:txBody>
      <dsp:txXfrm>
        <a:off x="5831695" y="2529381"/>
        <a:ext cx="1754482" cy="799692"/>
      </dsp:txXfrm>
    </dsp:sp>
    <dsp:sp modelId="{770663DB-BC5F-4ED8-8369-2FE5931B327A}">
      <dsp:nvSpPr>
        <dsp:cNvPr id="0" name=""/>
        <dsp:cNvSpPr/>
      </dsp:nvSpPr>
      <dsp:spPr>
        <a:xfrm>
          <a:off x="7656654" y="2656405"/>
          <a:ext cx="871977" cy="871977"/>
        </a:xfrm>
        <a:prstGeom prst="ellips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09DBF-1B47-4884-9E3D-38DB673B544A}" type="datetimeFigureOut">
              <a:rPr lang="en-PH" smtClean="0"/>
              <a:t>26/08/2022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PH"/>
              <a:t>COA Style Guide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B4812-E9F5-45AF-A5EE-D7EAAF7A187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4025141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62D82-AC9B-4E0B-A86E-060E3C1E7B20}" type="datetimeFigureOut">
              <a:rPr lang="en-PH" smtClean="0"/>
              <a:t>26/08/2022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PH"/>
              <a:t>COA Style Guide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4932D-E00E-4E33-A541-F06804EE2CE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7756406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PH"/>
              <a:t>COA Style Guide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A4932D-E00E-4E33-A541-F06804EE2CED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45471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sz="14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6C6-9DEF-4FCA-A905-E18B88FF1A9C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8787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ZA" sz="1400" i="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6C6-9DEF-4FCA-A905-E18B88FF1A9C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66161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sz="14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6C6-9DEF-4FCA-A905-E18B88FF1A9C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57408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6C6-9DEF-4FCA-A905-E18B88FF1A9C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01287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6C6-9DEF-4FCA-A905-E18B88FF1A9C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63926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6C6-9DEF-4FCA-A905-E18B88FF1A9C}" type="slidenum">
              <a:rPr lang="en-PH" smtClean="0"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06674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D16C6-9DEF-4FCA-A905-E18B88FF1A9C}" type="slidenum">
              <a:rPr lang="en-PH" smtClean="0"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92161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PH"/>
              <a:t>COA Style Guide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A4932D-E00E-4E33-A541-F06804EE2CED}" type="slidenum">
              <a:rPr lang="en-PH" smtClean="0"/>
              <a:t>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9281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-1"/>
            <a:ext cx="5333999" cy="5143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971550"/>
            <a:ext cx="5334000" cy="1102519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2228850"/>
            <a:ext cx="4648200" cy="131445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4C07-2745-4B5E-86BE-2C0991E2F9A4}" type="datetime1">
              <a:rPr lang="en-PH" smtClean="0"/>
              <a:t>26/08/2022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/>
              <a:t>COA Style Guide</a:t>
            </a:r>
            <a:endParaRPr lang="en-P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DE5-73D1-4389-96C5-EE17B2611854}" type="slidenum">
              <a:rPr lang="en-PH" smtClean="0"/>
              <a:t>‹#›</a:t>
            </a:fld>
            <a:endParaRPr lang="en-PH"/>
          </a:p>
        </p:txBody>
      </p:sp>
      <p:pic>
        <p:nvPicPr>
          <p:cNvPr id="1026" name="Picture 2" descr="C:\Users\abby\Desktop\COA Style Guide\Assets\COA 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24" y="325755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96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 Contras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PH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38760F-7207-45EB-A230-84BE863AD493}" type="datetime1">
              <a:rPr lang="en-PH" smtClean="0"/>
              <a:t>26/08/2022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PH"/>
              <a:t>COA Style Guide</a:t>
            </a:r>
            <a:endParaRPr lang="en-P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B4F3DE5-73D1-4389-96C5-EE17B2611854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PH" dirty="0"/>
          </a:p>
        </p:txBody>
      </p:sp>
      <p:pic>
        <p:nvPicPr>
          <p:cNvPr id="9" name="Picture 2" descr="C:\Users\abby\Desktop\COA Style Guide\Assets\COA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1475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08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 Contrast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PH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AA1C60F-2411-463D-997D-E6FEA0F97225}" type="datetime1">
              <a:rPr lang="en-PH" smtClean="0"/>
              <a:t>26/08/2022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PH"/>
              <a:t>COA Style Guide</a:t>
            </a:r>
            <a:endParaRPr lang="en-P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4F3DE5-73D1-4389-96C5-EE17B2611854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PH" dirty="0"/>
          </a:p>
        </p:txBody>
      </p:sp>
      <p:pic>
        <p:nvPicPr>
          <p:cNvPr id="9" name="Picture 2" descr="C:\Users\abby\Desktop\COA Style Guide\Assets\COA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1475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16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791200" cy="5143500"/>
          </a:xfrm>
        </p:spPr>
        <p:txBody>
          <a:bodyPr/>
          <a:lstStyle/>
          <a:p>
            <a:endParaRPr lang="en-PH"/>
          </a:p>
        </p:txBody>
      </p:sp>
      <p:sp>
        <p:nvSpPr>
          <p:cNvPr id="7" name="Rectangle 6"/>
          <p:cNvSpPr/>
          <p:nvPr userDrawn="1"/>
        </p:nvSpPr>
        <p:spPr>
          <a:xfrm>
            <a:off x="5791200" y="0"/>
            <a:ext cx="3352800" cy="51435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279400" dist="2667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05978"/>
            <a:ext cx="2514600" cy="3451622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endParaRPr lang="en-PH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DBA7-A126-4C50-AA81-B969147371DC}" type="datetime1">
              <a:rPr lang="en-PH" smtClean="0"/>
              <a:t>26/08/2022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/>
              <a:t>COA Style Guide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DE5-73D1-4389-96C5-EE17B2611854}" type="slidenum">
              <a:rPr lang="en-PH" smtClean="0"/>
              <a:pPr/>
              <a:t>‹#›</a:t>
            </a:fld>
            <a:endParaRPr lang="en-PH"/>
          </a:p>
        </p:txBody>
      </p:sp>
      <p:pic>
        <p:nvPicPr>
          <p:cNvPr id="9" name="Picture 2" descr="C:\Users\abby\Desktop\COA Style Guide\Assets\COA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1475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3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62600" y="3047499"/>
            <a:ext cx="3581400" cy="209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abby\Desktop\COA Style Guide\Assets\COA 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1475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D01B-F54E-48D9-B936-3912C05A9AAB}" type="datetime1">
              <a:rPr lang="en-PH" smtClean="0"/>
              <a:t>26/08/2022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/>
              <a:t>COA Style Guide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B4F3DE5-73D1-4389-96C5-EE17B2611854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096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248400" y="0"/>
            <a:ext cx="2895600" cy="51435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934200" cy="51435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368300" dist="190500" sx="103000" sy="103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5526087" cy="1021556"/>
          </a:xfrm>
        </p:spPr>
        <p:txBody>
          <a:bodyPr anchor="t"/>
          <a:lstStyle>
            <a:lvl1pPr algn="l">
              <a:defRPr sz="3200" b="1" cap="all">
                <a:solidFill>
                  <a:srgbClr val="FFC000"/>
                </a:solidFill>
              </a:defRPr>
            </a:lvl1pPr>
          </a:lstStyle>
          <a:p>
            <a:endParaRPr lang="en-P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5526087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2" descr="C:\Users\abby\Desktop\COA Style Guide\Assets\COA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1475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76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62600" y="3047499"/>
            <a:ext cx="3581400" cy="209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PH" dirty="0"/>
          </a:p>
        </p:txBody>
      </p:sp>
      <p:pic>
        <p:nvPicPr>
          <p:cNvPr id="13" name="Picture 2" descr="C:\Users\abby\Desktop\COA Style Guide\Assets\COA 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1475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PH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70D54-0252-424A-85F9-A6E5B3DE7AEA}" type="datetime1">
              <a:rPr lang="en-PH" smtClean="0"/>
              <a:t>26/08/2022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/>
              <a:t>COA Style Guide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DE5-73D1-4389-96C5-EE17B26118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548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62600" y="3047499"/>
            <a:ext cx="3581400" cy="209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2" descr="C:\Users\abby\Desktop\COA Style Guide\Assets\COA 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1475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1097-4ED3-486E-A01C-2BCDC3227E4F}" type="datetime1">
              <a:rPr lang="en-PH" smtClean="0"/>
              <a:t>26/08/2022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/>
              <a:t>COA Style Guide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DE5-73D1-4389-96C5-EE17B26118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42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62600" y="3047499"/>
            <a:ext cx="3581400" cy="209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abby\Desktop\COA Style Guide\Assets\COA 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1475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834E-12E2-4D8A-954E-E4B73670FD2E}" type="datetime1">
              <a:rPr lang="en-PH" smtClean="0"/>
              <a:t>26/08/2022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/>
              <a:t>COA Style Guide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DE5-73D1-4389-96C5-EE17B26118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284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62600" y="3047499"/>
            <a:ext cx="3581400" cy="209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C:\Users\abby\Desktop\COA Style Guide\Assets\COA 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1475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5A67-786B-45E1-A629-C52BBA66A550}" type="datetime1">
              <a:rPr lang="en-PH" smtClean="0"/>
              <a:t>26/08/2022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/>
              <a:t>COA Style Guide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DE5-73D1-4389-96C5-EE17B26118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6308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62600" y="3047499"/>
            <a:ext cx="3581400" cy="209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C:\Users\abby\Desktop\COA Style Guide\Assets\COA 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1475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9E77-C7D4-4BA8-AB56-A0983F3A5DBF}" type="datetime1">
              <a:rPr lang="en-PH" smtClean="0"/>
              <a:t>26/08/2022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/>
              <a:t>COA Style Guide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DE5-73D1-4389-96C5-EE17B261185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3687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A9F7-6C90-4AF2-BFED-6574FF2FBBC1}" type="datetime1">
              <a:rPr lang="en-PH" smtClean="0"/>
              <a:t>26/08/2022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PH"/>
              <a:t>COA Style Guide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DE5-73D1-4389-96C5-EE17B2611854}" type="slidenum">
              <a:rPr lang="en-PH" smtClean="0"/>
              <a:t>‹#›</a:t>
            </a:fld>
            <a:endParaRPr lang="en-PH"/>
          </a:p>
        </p:txBody>
      </p:sp>
      <p:pic>
        <p:nvPicPr>
          <p:cNvPr id="10" name="Picture 2" descr="C:\Users\abby\Desktop\COA Style Guide\Assets\COA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1475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92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P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P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7B54B-EDC0-462C-9E18-AF525BB39AFA}" type="datetime1">
              <a:rPr lang="en-PH" smtClean="0"/>
              <a:t>26/08/2022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PH"/>
              <a:t>COA Style Guide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B4F3DE5-73D1-4389-96C5-EE17B261185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7579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610626"/>
            <a:ext cx="6686549" cy="785405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/>
              <a:t>Status of Activities</a:t>
            </a:r>
            <a:r>
              <a:rPr lang="en-PH" sz="3200" b="1" dirty="0"/>
              <a:t/>
            </a:r>
            <a:br>
              <a:rPr lang="en-PH" sz="3200" b="1" dirty="0"/>
            </a:br>
            <a:r>
              <a:rPr lang="en-PH" sz="3200" b="1" dirty="0"/>
              <a:t>Working Group on Public Debt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33350"/>
            <a:ext cx="3616668" cy="943964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140668" y="3714750"/>
            <a:ext cx="3733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id-ID" sz="1600" b="1" dirty="0"/>
              <a:t>Commissioner Roland C</a:t>
            </a:r>
            <a:r>
              <a:rPr lang="en-PH" sz="1600" b="1" dirty="0" err="1"/>
              <a:t>afé</a:t>
            </a:r>
            <a:r>
              <a:rPr lang="en-PH" sz="1600" b="1" dirty="0"/>
              <a:t> </a:t>
            </a:r>
            <a:r>
              <a:rPr lang="id-ID" sz="1600" b="1" dirty="0"/>
              <a:t>Pondoc</a:t>
            </a:r>
          </a:p>
          <a:p>
            <a:pPr algn="r">
              <a:spcBef>
                <a:spcPts val="0"/>
              </a:spcBef>
            </a:pPr>
            <a:r>
              <a:rPr lang="id-ID" sz="1600" b="1" dirty="0"/>
              <a:t>Representative, Chair of the WGPD</a:t>
            </a:r>
            <a:endParaRPr lang="en-PH" sz="1600" b="1" dirty="0"/>
          </a:p>
          <a:p>
            <a:pPr algn="r">
              <a:spcBef>
                <a:spcPts val="0"/>
              </a:spcBef>
            </a:pPr>
            <a:r>
              <a:rPr lang="en-PH" sz="1600" b="1" dirty="0"/>
              <a:t>Commission on Audit</a:t>
            </a:r>
          </a:p>
        </p:txBody>
      </p:sp>
    </p:spTree>
    <p:extLst>
      <p:ext uri="{BB962C8B-B14F-4D97-AF65-F5344CB8AC3E}">
        <p14:creationId xmlns:p14="http://schemas.microsoft.com/office/powerpoint/2010/main" val="24937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95580"/>
            <a:ext cx="8569960" cy="960668"/>
          </a:xfrm>
        </p:spPr>
        <p:txBody>
          <a:bodyPr>
            <a:noAutofit/>
          </a:bodyPr>
          <a:lstStyle/>
          <a:p>
            <a:r>
              <a:rPr lang="id-ID" sz="2400" b="1" dirty="0"/>
              <a:t>On SO 1. </a:t>
            </a:r>
            <a:r>
              <a:rPr lang="en-ZA" sz="2400" b="1" dirty="0">
                <a:solidFill>
                  <a:schemeClr val="dk1"/>
                </a:solidFill>
              </a:rPr>
              <a:t>Develop and maintain expertise in the various fields of public-sector auditing and help to provide content to the I</a:t>
            </a:r>
            <a:r>
              <a:rPr lang="id-ID" sz="2400" b="1" dirty="0">
                <a:solidFill>
                  <a:schemeClr val="dk1"/>
                </a:solidFill>
              </a:rPr>
              <a:t>FPP</a:t>
            </a:r>
            <a:r>
              <a:rPr lang="en-ZA" sz="2400" b="1" dirty="0">
                <a:solidFill>
                  <a:schemeClr val="dk1"/>
                </a:solidFill>
              </a:rPr>
              <a:t>s.</a:t>
            </a:r>
            <a:r>
              <a:rPr lang="en-PH" sz="2400" dirty="0"/>
              <a:t/>
            </a:r>
            <a:br>
              <a:rPr lang="en-PH" sz="2400" dirty="0"/>
            </a:br>
            <a:endParaRPr lang="en-PH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585449"/>
            <a:ext cx="2119172" cy="553112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02150333"/>
              </p:ext>
            </p:extLst>
          </p:nvPr>
        </p:nvGraphicFramePr>
        <p:xfrm>
          <a:off x="609600" y="819150"/>
          <a:ext cx="7391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774699" y="2299065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774699" y="3384300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2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DE5-73D1-4389-96C5-EE17B2611854}" type="slidenum">
              <a:rPr lang="en-PH" smtClean="0"/>
              <a:pPr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1996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867150"/>
            <a:ext cx="2119172" cy="553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572"/>
            <a:ext cx="7634567" cy="960668"/>
          </a:xfrm>
        </p:spPr>
        <p:txBody>
          <a:bodyPr>
            <a:noAutofit/>
          </a:bodyPr>
          <a:lstStyle/>
          <a:p>
            <a:r>
              <a:rPr lang="id-ID" sz="1800" b="1" i="1" dirty="0">
                <a:solidFill>
                  <a:schemeClr val="dk1"/>
                </a:solidFill>
              </a:rPr>
              <a:t>On r</a:t>
            </a:r>
            <a:r>
              <a:rPr lang="en-ZA" sz="1800" b="1" i="1" dirty="0" err="1">
                <a:solidFill>
                  <a:schemeClr val="dk1"/>
                </a:solidFill>
              </a:rPr>
              <a:t>elevant</a:t>
            </a:r>
            <a:r>
              <a:rPr lang="en-ZA" sz="1800" b="1" i="1" dirty="0">
                <a:solidFill>
                  <a:schemeClr val="dk1"/>
                </a:solidFill>
              </a:rPr>
              <a:t> PD ISSAIs’ provisions not included in the GUID 5250 but may be developed as non IFPP guidance material mapped and </a:t>
            </a:r>
            <a:r>
              <a:rPr lang="en-ZA" sz="1800" b="1" i="1" dirty="0" err="1">
                <a:solidFill>
                  <a:schemeClr val="dk1"/>
                </a:solidFill>
              </a:rPr>
              <a:t>analyzed</a:t>
            </a:r>
            <a:r>
              <a:rPr lang="en-ZA" sz="1800" b="1" dirty="0">
                <a:solidFill>
                  <a:schemeClr val="dk1"/>
                </a:solidFill>
              </a:rPr>
              <a:t> </a:t>
            </a:r>
            <a:r>
              <a:rPr lang="en-PH" sz="1800" dirty="0"/>
              <a:t/>
            </a:r>
            <a:br>
              <a:rPr lang="en-PH" sz="1800" dirty="0"/>
            </a:br>
            <a:endParaRPr lang="en-PH" sz="18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75653854"/>
              </p:ext>
            </p:extLst>
          </p:nvPr>
        </p:nvGraphicFramePr>
        <p:xfrm>
          <a:off x="152400" y="780495"/>
          <a:ext cx="3810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003820676"/>
              </p:ext>
            </p:extLst>
          </p:nvPr>
        </p:nvGraphicFramePr>
        <p:xfrm>
          <a:off x="4191000" y="780494"/>
          <a:ext cx="4800600" cy="4153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DE5-73D1-4389-96C5-EE17B2611854}" type="slidenum">
              <a:rPr lang="en-PH" smtClean="0"/>
              <a:pPr/>
              <a:t>3</a:t>
            </a:fld>
            <a:endParaRPr lang="en-PH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590388"/>
            <a:ext cx="2119172" cy="55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805" y="163282"/>
            <a:ext cx="8410995" cy="960668"/>
          </a:xfrm>
        </p:spPr>
        <p:txBody>
          <a:bodyPr>
            <a:noAutofit/>
          </a:bodyPr>
          <a:lstStyle/>
          <a:p>
            <a:r>
              <a:rPr lang="id-ID" sz="2100" b="1" i="1" dirty="0">
                <a:solidFill>
                  <a:schemeClr val="dk1"/>
                </a:solidFill>
              </a:rPr>
              <a:t>N</a:t>
            </a:r>
            <a:r>
              <a:rPr lang="en-ZA" sz="2100" b="1" i="1" dirty="0">
                <a:solidFill>
                  <a:schemeClr val="dk1"/>
                </a:solidFill>
              </a:rPr>
              <a:t>on-IFPP guidance material </a:t>
            </a:r>
            <a:r>
              <a:rPr lang="id-ID" sz="2100" b="1" i="1" dirty="0">
                <a:solidFill>
                  <a:schemeClr val="dk1"/>
                </a:solidFill>
              </a:rPr>
              <a:t>relevant to PD Auditors in light of COVID-19 pandemic</a:t>
            </a:r>
            <a:r>
              <a:rPr lang="en-PH" sz="2100" dirty="0"/>
              <a:t/>
            </a:r>
            <a:br>
              <a:rPr lang="en-PH" sz="2100" dirty="0"/>
            </a:br>
            <a:endParaRPr lang="en-PH" sz="2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906811"/>
              </p:ext>
            </p:extLst>
          </p:nvPr>
        </p:nvGraphicFramePr>
        <p:xfrm>
          <a:off x="275805" y="1987838"/>
          <a:ext cx="7953796" cy="2807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590388"/>
            <a:ext cx="2119172" cy="553112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4038600" y="895350"/>
            <a:ext cx="3200400" cy="838200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PH" dirty="0">
                <a:solidFill>
                  <a:schemeClr val="tx1"/>
                </a:solidFill>
              </a:rPr>
              <a:t>Ongoing Non-IFPP product</a:t>
            </a:r>
          </a:p>
          <a:p>
            <a:pPr lvl="0" algn="ctr"/>
            <a:r>
              <a:rPr lang="en-PH" dirty="0">
                <a:solidFill>
                  <a:schemeClr val="tx1"/>
                </a:solidFill>
              </a:rPr>
              <a:t>(WGPD WP 2020-2022)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DE5-73D1-4389-96C5-EE17B2611854}" type="slidenum">
              <a:rPr lang="en-PH" smtClean="0"/>
              <a:pPr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634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590388"/>
            <a:ext cx="2119172" cy="553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9050"/>
            <a:ext cx="7624482" cy="666750"/>
          </a:xfrm>
        </p:spPr>
        <p:txBody>
          <a:bodyPr>
            <a:noAutofit/>
          </a:bodyPr>
          <a:lstStyle/>
          <a:p>
            <a:r>
              <a:rPr lang="en-ZA" sz="2100" b="1" i="1" dirty="0"/>
              <a:t>O</a:t>
            </a:r>
            <a:r>
              <a:rPr lang="id-ID" sz="2100" b="1" i="1" dirty="0"/>
              <a:t>ther Projects carried forward from WGPD Workplan 2017-2019</a:t>
            </a:r>
            <a:endParaRPr lang="en-PH" sz="2100" b="1" i="1" dirty="0"/>
          </a:p>
        </p:txBody>
      </p:sp>
      <p:sp>
        <p:nvSpPr>
          <p:cNvPr id="7" name="Vertical Scroll 6"/>
          <p:cNvSpPr/>
          <p:nvPr/>
        </p:nvSpPr>
        <p:spPr>
          <a:xfrm>
            <a:off x="6275528" y="1822450"/>
            <a:ext cx="2563672" cy="1822450"/>
          </a:xfrm>
          <a:prstGeom prst="verticalScroll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i="1" dirty="0">
                <a:solidFill>
                  <a:schemeClr val="tx1"/>
                </a:solidFill>
              </a:rPr>
              <a:t>ED posted at the </a:t>
            </a:r>
            <a:r>
              <a:rPr lang="en-PH" sz="1600" i="1" dirty="0">
                <a:solidFill>
                  <a:schemeClr val="tx1"/>
                </a:solidFill>
              </a:rPr>
              <a:t>KSC Community Portal </a:t>
            </a:r>
            <a:r>
              <a:rPr lang="id-ID" sz="1600" i="1" dirty="0">
                <a:solidFill>
                  <a:schemeClr val="tx1"/>
                </a:solidFill>
              </a:rPr>
              <a:t>for </a:t>
            </a:r>
            <a:r>
              <a:rPr lang="id-ID" sz="1600" b="1" i="1" dirty="0">
                <a:solidFill>
                  <a:schemeClr val="tx1"/>
                </a:solidFill>
              </a:rPr>
              <a:t>public exposure until </a:t>
            </a:r>
            <a:r>
              <a:rPr lang="en-PH" sz="1600" b="1" i="1" dirty="0">
                <a:solidFill>
                  <a:schemeClr val="tx1"/>
                </a:solidFill>
              </a:rPr>
              <a:t>September 30</a:t>
            </a:r>
            <a:r>
              <a:rPr lang="id-ID" sz="1600" b="1" i="1" dirty="0">
                <a:solidFill>
                  <a:schemeClr val="tx1"/>
                </a:solidFill>
              </a:rPr>
              <a:t>, 2022</a:t>
            </a:r>
            <a:endParaRPr lang="en-PH" sz="1600" dirty="0"/>
          </a:p>
        </p:txBody>
      </p:sp>
      <p:sp>
        <p:nvSpPr>
          <p:cNvPr id="9" name="Right Brace 8"/>
          <p:cNvSpPr/>
          <p:nvPr/>
        </p:nvSpPr>
        <p:spPr>
          <a:xfrm>
            <a:off x="5970728" y="1898650"/>
            <a:ext cx="304800" cy="17451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200923754"/>
              </p:ext>
            </p:extLst>
          </p:nvPr>
        </p:nvGraphicFramePr>
        <p:xfrm>
          <a:off x="-938072" y="1822450"/>
          <a:ext cx="7757972" cy="299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Rounded Rectangular Callout 11"/>
          <p:cNvSpPr/>
          <p:nvPr/>
        </p:nvSpPr>
        <p:spPr>
          <a:xfrm>
            <a:off x="1600200" y="707694"/>
            <a:ext cx="3200400" cy="838200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PH" dirty="0">
                <a:solidFill>
                  <a:schemeClr val="tx1"/>
                </a:solidFill>
              </a:rPr>
              <a:t>Ongoing Non-IFPP products</a:t>
            </a:r>
          </a:p>
          <a:p>
            <a:pPr lvl="0" algn="ctr"/>
            <a:r>
              <a:rPr lang="en-PH" dirty="0">
                <a:solidFill>
                  <a:schemeClr val="tx1"/>
                </a:solidFill>
              </a:rPr>
              <a:t>(WGPD WP 2020-2022)</a:t>
            </a:r>
          </a:p>
        </p:txBody>
      </p:sp>
      <p:sp>
        <p:nvSpPr>
          <p:cNvPr id="13" name="Chevron 12"/>
          <p:cNvSpPr/>
          <p:nvPr/>
        </p:nvSpPr>
        <p:spPr>
          <a:xfrm>
            <a:off x="5818328" y="4188916"/>
            <a:ext cx="304800" cy="433553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14" name="Flowchart: Card 13"/>
          <p:cNvSpPr/>
          <p:nvPr/>
        </p:nvSpPr>
        <p:spPr>
          <a:xfrm>
            <a:off x="6275528" y="3935637"/>
            <a:ext cx="1562100" cy="766811"/>
          </a:xfrm>
          <a:prstGeom prst="flowChartPunchedCar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ED under development</a:t>
            </a:r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DE5-73D1-4389-96C5-EE17B2611854}" type="slidenum">
              <a:rPr lang="en-PH" smtClean="0"/>
              <a:pPr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543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590388"/>
            <a:ext cx="2119172" cy="553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7624482" cy="960668"/>
          </a:xfrm>
        </p:spPr>
        <p:txBody>
          <a:bodyPr>
            <a:noAutofit/>
          </a:bodyPr>
          <a:lstStyle/>
          <a:p>
            <a:r>
              <a:rPr lang="id-ID" sz="2100" b="1" i="1" dirty="0"/>
              <a:t>On SO 2. </a:t>
            </a:r>
            <a:r>
              <a:rPr lang="en-ZA" sz="2100" b="1" i="1" dirty="0"/>
              <a:t>Enable wide exchange of knowledge and experience among INTOSAI members</a:t>
            </a:r>
            <a:endParaRPr lang="en-PH" sz="2100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333185"/>
              </p:ext>
            </p:extLst>
          </p:nvPr>
        </p:nvGraphicFramePr>
        <p:xfrm>
          <a:off x="559389" y="1410158"/>
          <a:ext cx="7301753" cy="3180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DE5-73D1-4389-96C5-EE17B2611854}" type="slidenum">
              <a:rPr lang="en-PH" smtClean="0"/>
              <a:pPr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2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069114"/>
            <a:ext cx="2119172" cy="553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251" y="60690"/>
            <a:ext cx="7735421" cy="441960"/>
          </a:xfrm>
        </p:spPr>
        <p:txBody>
          <a:bodyPr>
            <a:noAutofit/>
          </a:bodyPr>
          <a:lstStyle/>
          <a:p>
            <a:r>
              <a:rPr lang="id-ID" sz="2100" b="1" i="1" dirty="0"/>
              <a:t>On </a:t>
            </a:r>
            <a:r>
              <a:rPr lang="en-ZA" sz="2100" b="1" i="1" dirty="0"/>
              <a:t>Generation and dissemination of knowledge and experiences</a:t>
            </a:r>
            <a:endParaRPr lang="en-PH" sz="2100" b="1" i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13755367"/>
              </p:ext>
            </p:extLst>
          </p:nvPr>
        </p:nvGraphicFramePr>
        <p:xfrm>
          <a:off x="0" y="666750"/>
          <a:ext cx="8001000" cy="3955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angle 6"/>
          <p:cNvSpPr/>
          <p:nvPr/>
        </p:nvSpPr>
        <p:spPr>
          <a:xfrm>
            <a:off x="2514600" y="3409950"/>
            <a:ext cx="5486400" cy="13891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1600" dirty="0">
                <a:solidFill>
                  <a:schemeClr val="tx1"/>
                </a:solidFill>
              </a:rPr>
              <a:t>●</a:t>
            </a:r>
            <a:r>
              <a:rPr lang="en-PH" sz="1600" dirty="0">
                <a:solidFill>
                  <a:schemeClr val="tx1"/>
                </a:solidFill>
              </a:rPr>
              <a:t> </a:t>
            </a:r>
            <a:r>
              <a:rPr lang="id-ID" sz="1600" dirty="0">
                <a:solidFill>
                  <a:schemeClr val="tx1"/>
                </a:solidFill>
              </a:rPr>
              <a:t>DeMPA Facilitated e-Course</a:t>
            </a:r>
            <a:endParaRPr lang="en-PH" sz="1600" dirty="0">
              <a:solidFill>
                <a:schemeClr val="tx1"/>
              </a:solidFill>
            </a:endParaRPr>
          </a:p>
          <a:p>
            <a:pPr lvl="0"/>
            <a:r>
              <a:rPr lang="id-ID" sz="1600" dirty="0">
                <a:solidFill>
                  <a:schemeClr val="tx1"/>
                </a:solidFill>
              </a:rPr>
              <a:t>● Sovereign Debt Managers and Investors: Bridging the Gaps on Environmental, Social, and Governance Issues</a:t>
            </a:r>
            <a:endParaRPr lang="en-PH" sz="1600" dirty="0">
              <a:solidFill>
                <a:schemeClr val="tx1"/>
              </a:solidFill>
            </a:endParaRPr>
          </a:p>
          <a:p>
            <a:pPr lvl="0"/>
            <a:r>
              <a:rPr lang="id-ID" sz="1600" dirty="0">
                <a:solidFill>
                  <a:schemeClr val="tx1"/>
                </a:solidFill>
              </a:rPr>
              <a:t>● The Impact of Climate Change on Soverign Risks</a:t>
            </a:r>
            <a:endParaRPr lang="en-PH" sz="1600" dirty="0">
              <a:solidFill>
                <a:schemeClr val="tx1"/>
              </a:solidFill>
            </a:endParaRPr>
          </a:p>
          <a:p>
            <a:pPr lvl="0"/>
            <a:r>
              <a:rPr lang="id-ID" sz="1600" dirty="0">
                <a:solidFill>
                  <a:schemeClr val="tx1"/>
                </a:solidFill>
              </a:rPr>
              <a:t>● 2021 Perspective on Business Continuity Organizational Resilience in DMOs</a:t>
            </a:r>
            <a:endParaRPr lang="en-PH" sz="160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DE5-73D1-4389-96C5-EE17B2611854}" type="slidenum">
              <a:rPr lang="en-PH" smtClean="0"/>
              <a:pPr/>
              <a:t>7</a:t>
            </a:fld>
            <a:endParaRPr lang="en-PH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590388"/>
            <a:ext cx="2119172" cy="55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91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7735421" cy="457200"/>
          </a:xfrm>
        </p:spPr>
        <p:txBody>
          <a:bodyPr>
            <a:noAutofit/>
          </a:bodyPr>
          <a:lstStyle/>
          <a:p>
            <a:r>
              <a:rPr lang="id-ID" sz="2100" b="1" i="1" dirty="0"/>
              <a:t>On Stakeholder engagement: Improved level of perception on the relevance of the WGPD</a:t>
            </a:r>
            <a:endParaRPr lang="en-PH" sz="2100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522" y="4590388"/>
            <a:ext cx="2119172" cy="553112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56284225"/>
              </p:ext>
            </p:extLst>
          </p:nvPr>
        </p:nvGraphicFramePr>
        <p:xfrm>
          <a:off x="381000" y="285750"/>
          <a:ext cx="8534400" cy="4198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DE5-73D1-4389-96C5-EE17B2611854}" type="slidenum">
              <a:rPr lang="en-PH" smtClean="0"/>
              <a:pPr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464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70525" y="514350"/>
            <a:ext cx="2514600" cy="3451622"/>
          </a:xfrm>
        </p:spPr>
        <p:txBody>
          <a:bodyPr>
            <a:normAutofit/>
          </a:bodyPr>
          <a:lstStyle/>
          <a:p>
            <a:r>
              <a:rPr lang="en-PH" sz="3600" i="1" dirty="0"/>
              <a:t>Thank you for your attention!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DE5-73D1-4389-96C5-EE17B2611854}" type="slidenum">
              <a:rPr lang="en-PH" smtClean="0"/>
              <a:pPr/>
              <a:t>9</a:t>
            </a:fld>
            <a:endParaRPr lang="en-PH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590388"/>
            <a:ext cx="2119172" cy="55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3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2060"/>
      </a:dk2>
      <a:lt2>
        <a:srgbClr val="FFC000"/>
      </a:lt2>
      <a:accent1>
        <a:srgbClr val="002D89"/>
      </a:accent1>
      <a:accent2>
        <a:srgbClr val="0042C7"/>
      </a:accent2>
      <a:accent3>
        <a:srgbClr val="2F75FF"/>
      </a:accent3>
      <a:accent4>
        <a:srgbClr val="97BAFF"/>
      </a:accent4>
      <a:accent5>
        <a:srgbClr val="D5E3FF"/>
      </a:accent5>
      <a:accent6>
        <a:srgbClr val="4D4D4D"/>
      </a:accent6>
      <a:hlink>
        <a:srgbClr val="5F5F5F"/>
      </a:hlink>
      <a:folHlink>
        <a:srgbClr val="91919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Office PowerPoint</Application>
  <PresentationFormat>On-screen Show (16:9)</PresentationFormat>
  <Paragraphs>85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Office Theme</vt:lpstr>
      <vt:lpstr>Status of Activities Working Group on Public Debt</vt:lpstr>
      <vt:lpstr>On SO 1. Develop and maintain expertise in the various fields of public-sector auditing and help to provide content to the IFPPs. </vt:lpstr>
      <vt:lpstr>On relevant PD ISSAIs’ provisions not included in the GUID 5250 but may be developed as non IFPP guidance material mapped and analyzed  </vt:lpstr>
      <vt:lpstr>Non-IFPP guidance material relevant to PD Auditors in light of COVID-19 pandemic </vt:lpstr>
      <vt:lpstr>Other Projects carried forward from WGPD Workplan 2017-2019</vt:lpstr>
      <vt:lpstr>On SO 2. Enable wide exchange of knowledge and experience among INTOSAI members</vt:lpstr>
      <vt:lpstr>On Generation and dissemination of knowledge and experiences</vt:lpstr>
      <vt:lpstr>On Stakeholder engagement: Improved level of perception on the relevance of the WGPD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2022-02-08T13:46:11Z</dcterms:created>
  <dcterms:modified xsi:type="dcterms:W3CDTF">2022-08-25T23:27:25Z</dcterms:modified>
</cp:coreProperties>
</file>