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1" r:id="rId3"/>
    <p:sldId id="446" r:id="rId4"/>
    <p:sldId id="457" r:id="rId5"/>
    <p:sldId id="447" r:id="rId6"/>
    <p:sldId id="448" r:id="rId7"/>
    <p:sldId id="449" r:id="rId8"/>
    <p:sldId id="450" r:id="rId9"/>
    <p:sldId id="459" r:id="rId10"/>
    <p:sldId id="460" r:id="rId11"/>
    <p:sldId id="456" r:id="rId12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4F00"/>
    <a:srgbClr val="EEF8E4"/>
    <a:srgbClr val="67666B"/>
    <a:srgbClr val="5F5F5F"/>
    <a:srgbClr val="777777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0" y="96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685DF-E6EF-4AF9-800E-F125624BAF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88A88F8-2FBC-42D7-B7DF-175471EEFF29}">
      <dgm:prSet phldrT="[Text]"/>
      <dgm:spPr/>
      <dgm:t>
        <a:bodyPr/>
        <a:lstStyle/>
        <a:p>
          <a:r>
            <a:rPr lang="et-EE" dirty="0" err="1" smtClean="0"/>
            <a:t>Goal</a:t>
          </a:r>
          <a:r>
            <a:rPr lang="et-EE" dirty="0" smtClean="0"/>
            <a:t> 1</a:t>
          </a:r>
          <a:endParaRPr lang="et-EE" dirty="0"/>
        </a:p>
      </dgm:t>
    </dgm:pt>
    <dgm:pt modelId="{01E426FB-7F0E-4EF5-9859-F05F190EB041}" type="parTrans" cxnId="{D04C57CC-1FAA-412C-B860-B805473D0773}">
      <dgm:prSet/>
      <dgm:spPr/>
      <dgm:t>
        <a:bodyPr/>
        <a:lstStyle/>
        <a:p>
          <a:endParaRPr lang="et-EE"/>
        </a:p>
      </dgm:t>
    </dgm:pt>
    <dgm:pt modelId="{F668D494-F00F-4924-BF21-DC6EAB5360B0}" type="sibTrans" cxnId="{D04C57CC-1FAA-412C-B860-B805473D0773}">
      <dgm:prSet/>
      <dgm:spPr/>
      <dgm:t>
        <a:bodyPr/>
        <a:lstStyle/>
        <a:p>
          <a:endParaRPr lang="et-EE"/>
        </a:p>
      </dgm:t>
    </dgm:pt>
    <dgm:pt modelId="{0817B195-E9FB-48ED-A3A6-F4CC6B9C42A2}">
      <dgm:prSet phldrT="[Text]"/>
      <dgm:spPr/>
      <dgm:t>
        <a:bodyPr/>
        <a:lstStyle/>
        <a:p>
          <a:r>
            <a:rPr lang="et-EE" dirty="0" err="1" smtClean="0"/>
            <a:t>Goal</a:t>
          </a:r>
          <a:r>
            <a:rPr lang="et-EE" dirty="0" smtClean="0"/>
            <a:t> 2</a:t>
          </a:r>
          <a:endParaRPr lang="et-EE" dirty="0"/>
        </a:p>
      </dgm:t>
    </dgm:pt>
    <dgm:pt modelId="{213F5F6B-301E-449B-85CF-727E1D0DF698}" type="parTrans" cxnId="{1679BF0C-376C-4000-8AD9-B9346932DDBE}">
      <dgm:prSet/>
      <dgm:spPr/>
      <dgm:t>
        <a:bodyPr/>
        <a:lstStyle/>
        <a:p>
          <a:endParaRPr lang="et-EE"/>
        </a:p>
      </dgm:t>
    </dgm:pt>
    <dgm:pt modelId="{FBF797A3-FCA1-476D-AEE0-2C5BA05489BA}" type="sibTrans" cxnId="{1679BF0C-376C-4000-8AD9-B9346932DDBE}">
      <dgm:prSet/>
      <dgm:spPr/>
      <dgm:t>
        <a:bodyPr/>
        <a:lstStyle/>
        <a:p>
          <a:endParaRPr lang="et-EE"/>
        </a:p>
      </dgm:t>
    </dgm:pt>
    <dgm:pt modelId="{079BBC2F-61B7-4045-9279-2A0D2C7CB21B}">
      <dgm:prSet phldrT="[Text]"/>
      <dgm:spPr/>
      <dgm:t>
        <a:bodyPr/>
        <a:lstStyle/>
        <a:p>
          <a:r>
            <a:rPr lang="et-EE" dirty="0" err="1" smtClean="0"/>
            <a:t>Goal</a:t>
          </a:r>
          <a:r>
            <a:rPr lang="et-EE" dirty="0" smtClean="0"/>
            <a:t> 3</a:t>
          </a:r>
          <a:endParaRPr lang="et-EE" dirty="0"/>
        </a:p>
      </dgm:t>
    </dgm:pt>
    <dgm:pt modelId="{69EB5EC7-52AB-4A53-AA46-D002D0459C17}" type="parTrans" cxnId="{0828F7F6-CE11-4764-8825-8F1A7A1F4054}">
      <dgm:prSet/>
      <dgm:spPr/>
      <dgm:t>
        <a:bodyPr/>
        <a:lstStyle/>
        <a:p>
          <a:endParaRPr lang="et-EE"/>
        </a:p>
      </dgm:t>
    </dgm:pt>
    <dgm:pt modelId="{F4F29AC1-773A-42E1-A0AD-FBCAF7E5E00C}" type="sibTrans" cxnId="{0828F7F6-CE11-4764-8825-8F1A7A1F4054}">
      <dgm:prSet/>
      <dgm:spPr/>
      <dgm:t>
        <a:bodyPr/>
        <a:lstStyle/>
        <a:p>
          <a:endParaRPr lang="et-EE"/>
        </a:p>
      </dgm:t>
    </dgm:pt>
    <dgm:pt modelId="{54343BD2-B34E-42AF-976E-CBE2CB494048}">
      <dgm:prSet/>
      <dgm:spPr/>
      <dgm:t>
        <a:bodyPr/>
        <a:lstStyle/>
        <a:p>
          <a:r>
            <a:rPr lang="en-GB" dirty="0" smtClean="0">
              <a:ea typeface="ＭＳ Ｐゴシック" pitchFamily="34" charset="-128"/>
            </a:rPr>
            <a:t>Up-date existing and develop new </a:t>
          </a:r>
          <a:r>
            <a:rPr lang="en-GB" b="1" dirty="0" smtClean="0">
              <a:ea typeface="ＭＳ Ｐゴシック" pitchFamily="34" charset="-128"/>
            </a:rPr>
            <a:t>guidance materials </a:t>
          </a:r>
          <a:r>
            <a:rPr lang="en-GB" dirty="0" smtClean="0">
              <a:ea typeface="ＭＳ Ｐゴシック" pitchFamily="34" charset="-128"/>
            </a:rPr>
            <a:t>available to SAIs, conduct </a:t>
          </a:r>
          <a:r>
            <a:rPr lang="en-GB" b="1" dirty="0" smtClean="0">
              <a:ea typeface="ＭＳ Ｐゴシック" pitchFamily="34" charset="-128"/>
            </a:rPr>
            <a:t>research studies </a:t>
          </a:r>
          <a:r>
            <a:rPr lang="en-GB" dirty="0" smtClean="0">
              <a:ea typeface="ＭＳ Ｐゴシック" pitchFamily="34" charset="-128"/>
            </a:rPr>
            <a:t>on emerging topics in environmental auditing</a:t>
          </a:r>
          <a:endParaRPr lang="et-EE" dirty="0"/>
        </a:p>
      </dgm:t>
    </dgm:pt>
    <dgm:pt modelId="{BEC3CE53-1F26-4FA7-8C5D-129DF1E8A365}" type="parTrans" cxnId="{DEA51E5E-753A-431E-A4CF-FC7F533928B7}">
      <dgm:prSet/>
      <dgm:spPr/>
      <dgm:t>
        <a:bodyPr/>
        <a:lstStyle/>
        <a:p>
          <a:endParaRPr lang="et-EE"/>
        </a:p>
      </dgm:t>
    </dgm:pt>
    <dgm:pt modelId="{D82A9382-DA61-42D2-9554-29903EEEE9C0}" type="sibTrans" cxnId="{DEA51E5E-753A-431E-A4CF-FC7F533928B7}">
      <dgm:prSet/>
      <dgm:spPr/>
      <dgm:t>
        <a:bodyPr/>
        <a:lstStyle/>
        <a:p>
          <a:endParaRPr lang="et-EE"/>
        </a:p>
      </dgm:t>
    </dgm:pt>
    <dgm:pt modelId="{07D497E6-B362-4573-9EF0-82089861F7ED}">
      <dgm:prSet/>
      <dgm:spPr/>
      <dgm:t>
        <a:bodyPr/>
        <a:lstStyle/>
        <a:p>
          <a:r>
            <a:rPr lang="en-GB" dirty="0" smtClean="0">
              <a:ea typeface="ＭＳ Ｐゴシック" pitchFamily="34" charset="-128"/>
            </a:rPr>
            <a:t>Facilitate </a:t>
          </a:r>
          <a:r>
            <a:rPr lang="en-GB" b="1" dirty="0" smtClean="0">
              <a:ea typeface="ＭＳ Ｐゴシック" pitchFamily="34" charset="-128"/>
            </a:rPr>
            <a:t>concurrent</a:t>
          </a:r>
          <a:r>
            <a:rPr lang="en-GB" b="0" dirty="0" smtClean="0">
              <a:ea typeface="ＭＳ Ｐゴシック" pitchFamily="34" charset="-128"/>
            </a:rPr>
            <a:t>,</a:t>
          </a:r>
          <a:r>
            <a:rPr lang="en-GB" b="1" dirty="0" smtClean="0">
              <a:ea typeface="ＭＳ Ｐゴシック" pitchFamily="34" charset="-128"/>
            </a:rPr>
            <a:t> joint</a:t>
          </a:r>
          <a:r>
            <a:rPr lang="en-GB" b="0" dirty="0" smtClean="0">
              <a:ea typeface="ＭＳ Ｐゴシック" pitchFamily="34" charset="-128"/>
            </a:rPr>
            <a:t>, and</a:t>
          </a:r>
          <a:r>
            <a:rPr lang="en-GB" b="1" dirty="0" smtClean="0">
              <a:ea typeface="ＭＳ Ｐゴシック" pitchFamily="34" charset="-128"/>
            </a:rPr>
            <a:t> coordinated audits</a:t>
          </a:r>
          <a:endParaRPr lang="et-EE" b="1" dirty="0"/>
        </a:p>
      </dgm:t>
    </dgm:pt>
    <dgm:pt modelId="{E100F9AA-92AE-40AC-B64F-461CD328A9C9}" type="parTrans" cxnId="{E117E759-EFC8-43DB-97A2-DB33AA9BBDF3}">
      <dgm:prSet/>
      <dgm:spPr/>
      <dgm:t>
        <a:bodyPr/>
        <a:lstStyle/>
        <a:p>
          <a:endParaRPr lang="et-EE"/>
        </a:p>
      </dgm:t>
    </dgm:pt>
    <dgm:pt modelId="{671D0C3B-1734-41F0-B6E2-8351865152D8}" type="sibTrans" cxnId="{E117E759-EFC8-43DB-97A2-DB33AA9BBDF3}">
      <dgm:prSet/>
      <dgm:spPr/>
      <dgm:t>
        <a:bodyPr/>
        <a:lstStyle/>
        <a:p>
          <a:endParaRPr lang="et-EE"/>
        </a:p>
      </dgm:t>
    </dgm:pt>
    <dgm:pt modelId="{FDE2541B-081E-4641-A578-CBE9E6FB1E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t-EE" dirty="0" smtClean="0">
              <a:ea typeface="ＭＳ Ｐゴシック" pitchFamily="34" charset="-128"/>
            </a:rPr>
            <a:t>  </a:t>
          </a:r>
          <a:r>
            <a:rPr lang="en-GB" dirty="0" smtClean="0">
              <a:ea typeface="ＭＳ Ｐゴシック" pitchFamily="34" charset="-128"/>
            </a:rPr>
            <a:t>Enhance </a:t>
          </a:r>
          <a:r>
            <a:rPr lang="en-GB" b="1" dirty="0" smtClean="0">
              <a:ea typeface="ＭＳ Ｐゴシック" pitchFamily="34" charset="-128"/>
            </a:rPr>
            <a:t>information dissemination</a:t>
          </a:r>
          <a:r>
            <a:rPr lang="en-GB" b="0" dirty="0" smtClean="0">
              <a:ea typeface="ＭＳ Ｐゴシック" pitchFamily="34" charset="-128"/>
            </a:rPr>
            <a:t>, </a:t>
          </a:r>
          <a:r>
            <a:rPr lang="en-GB" b="1" dirty="0" smtClean="0">
              <a:ea typeface="ＭＳ Ｐゴシック" pitchFamily="34" charset="-128"/>
            </a:rPr>
            <a:t>exchange</a:t>
          </a:r>
          <a:r>
            <a:rPr lang="en-GB" b="0" dirty="0" smtClean="0">
              <a:ea typeface="ＭＳ Ｐゴシック" pitchFamily="34" charset="-128"/>
            </a:rPr>
            <a:t>, </a:t>
          </a:r>
          <a:r>
            <a:rPr lang="en-GB" dirty="0" smtClean="0">
              <a:ea typeface="ＭＳ Ｐゴシック" pitchFamily="34" charset="-128"/>
            </a:rPr>
            <a:t>and </a:t>
          </a:r>
          <a:r>
            <a:rPr lang="en-GB" b="1" dirty="0" smtClean="0">
              <a:ea typeface="ＭＳ Ｐゴシック" pitchFamily="34" charset="-128"/>
            </a:rPr>
            <a:t>training</a:t>
          </a:r>
          <a:endParaRPr lang="et-EE" b="1" dirty="0"/>
        </a:p>
      </dgm:t>
    </dgm:pt>
    <dgm:pt modelId="{1E8EEDA5-AFB0-436F-A4DD-634B5DB838EC}" type="parTrans" cxnId="{0FE307DB-2026-42C0-8D0B-7814A3EBFF53}">
      <dgm:prSet/>
      <dgm:spPr/>
      <dgm:t>
        <a:bodyPr/>
        <a:lstStyle/>
        <a:p>
          <a:endParaRPr lang="et-EE"/>
        </a:p>
      </dgm:t>
    </dgm:pt>
    <dgm:pt modelId="{63AECD8E-13AE-488A-BA4B-E626F18B3D6A}" type="sibTrans" cxnId="{0FE307DB-2026-42C0-8D0B-7814A3EBFF53}">
      <dgm:prSet/>
      <dgm:spPr/>
      <dgm:t>
        <a:bodyPr/>
        <a:lstStyle/>
        <a:p>
          <a:endParaRPr lang="et-EE"/>
        </a:p>
      </dgm:t>
    </dgm:pt>
    <dgm:pt modelId="{4195ECF6-BB66-409B-A157-ADD392846BAF}">
      <dgm:prSet/>
      <dgm:spPr/>
      <dgm:t>
        <a:bodyPr/>
        <a:lstStyle/>
        <a:p>
          <a:r>
            <a:rPr lang="et-EE" dirty="0" err="1" smtClean="0"/>
            <a:t>Goal</a:t>
          </a:r>
          <a:r>
            <a:rPr lang="et-EE" dirty="0" smtClean="0"/>
            <a:t> 4</a:t>
          </a:r>
          <a:endParaRPr lang="et-EE" dirty="0"/>
        </a:p>
      </dgm:t>
    </dgm:pt>
    <dgm:pt modelId="{5C372554-2CB2-4471-A650-9F4758F82066}" type="parTrans" cxnId="{462FB214-5420-4056-85A6-995DC9787C98}">
      <dgm:prSet/>
      <dgm:spPr/>
      <dgm:t>
        <a:bodyPr/>
        <a:lstStyle/>
        <a:p>
          <a:endParaRPr lang="et-EE"/>
        </a:p>
      </dgm:t>
    </dgm:pt>
    <dgm:pt modelId="{18B441FA-741C-47CE-91B4-568BC71C28FF}" type="sibTrans" cxnId="{462FB214-5420-4056-85A6-995DC9787C98}">
      <dgm:prSet/>
      <dgm:spPr/>
      <dgm:t>
        <a:bodyPr/>
        <a:lstStyle/>
        <a:p>
          <a:endParaRPr lang="et-EE"/>
        </a:p>
      </dgm:t>
    </dgm:pt>
    <dgm:pt modelId="{B27DAEE9-6E05-4F31-92C0-C143418EDB63}">
      <dgm:prSet/>
      <dgm:spPr/>
      <dgm:t>
        <a:bodyPr/>
        <a:lstStyle/>
        <a:p>
          <a:r>
            <a:rPr lang="en-GB" dirty="0" smtClean="0">
              <a:ea typeface="ＭＳ Ｐゴシック" pitchFamily="34" charset="-128"/>
            </a:rPr>
            <a:t>Increase </a:t>
          </a:r>
          <a:r>
            <a:rPr lang="en-GB" b="1" dirty="0" smtClean="0">
              <a:ea typeface="ＭＳ Ｐゴシック" pitchFamily="34" charset="-128"/>
            </a:rPr>
            <a:t>cooperation</a:t>
          </a:r>
          <a:r>
            <a:rPr lang="en-GB" dirty="0" smtClean="0">
              <a:ea typeface="ＭＳ Ｐゴシック" pitchFamily="34" charset="-128"/>
            </a:rPr>
            <a:t> between the WGEA, international organizations and other INTOSAI bodies</a:t>
          </a:r>
          <a:endParaRPr lang="et-EE" dirty="0"/>
        </a:p>
      </dgm:t>
    </dgm:pt>
    <dgm:pt modelId="{49BC13F3-5727-44A7-B477-FC887B11C207}" type="parTrans" cxnId="{A38A911B-22DF-41CD-9AEC-BCCAAA02C39B}">
      <dgm:prSet/>
      <dgm:spPr/>
      <dgm:t>
        <a:bodyPr/>
        <a:lstStyle/>
        <a:p>
          <a:endParaRPr lang="et-EE"/>
        </a:p>
      </dgm:t>
    </dgm:pt>
    <dgm:pt modelId="{768639C8-1C4C-4E4E-A2A3-3D91CA7BB439}" type="sibTrans" cxnId="{A38A911B-22DF-41CD-9AEC-BCCAAA02C39B}">
      <dgm:prSet/>
      <dgm:spPr/>
      <dgm:t>
        <a:bodyPr/>
        <a:lstStyle/>
        <a:p>
          <a:endParaRPr lang="et-EE"/>
        </a:p>
      </dgm:t>
    </dgm:pt>
    <dgm:pt modelId="{E8D24F44-BA98-4519-9983-52071466D4A1}" type="pres">
      <dgm:prSet presAssocID="{F62685DF-E6EF-4AF9-800E-F125624BAF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C2FDA93-77FD-46E8-87C5-94048C899F63}" type="pres">
      <dgm:prSet presAssocID="{788A88F8-2FBC-42D7-B7DF-175471EEFF29}" presName="parentLin" presStyleCnt="0"/>
      <dgm:spPr/>
    </dgm:pt>
    <dgm:pt modelId="{46362BA4-7762-434A-8DAC-5069EBB5F1A9}" type="pres">
      <dgm:prSet presAssocID="{788A88F8-2FBC-42D7-B7DF-175471EEFF29}" presName="parentLeftMargin" presStyleLbl="node1" presStyleIdx="0" presStyleCnt="4"/>
      <dgm:spPr/>
      <dgm:t>
        <a:bodyPr/>
        <a:lstStyle/>
        <a:p>
          <a:endParaRPr lang="et-EE"/>
        </a:p>
      </dgm:t>
    </dgm:pt>
    <dgm:pt modelId="{A980F594-7F80-41D7-AA1E-320BF677F6EE}" type="pres">
      <dgm:prSet presAssocID="{788A88F8-2FBC-42D7-B7DF-175471EEFF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2D0F5AC-AB09-4BEE-9089-82EE8F7154A4}" type="pres">
      <dgm:prSet presAssocID="{788A88F8-2FBC-42D7-B7DF-175471EEFF29}" presName="negativeSpace" presStyleCnt="0"/>
      <dgm:spPr/>
    </dgm:pt>
    <dgm:pt modelId="{759D195F-18A7-4A4E-8933-F30CCD861C93}" type="pres">
      <dgm:prSet presAssocID="{788A88F8-2FBC-42D7-B7DF-175471EEFF2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8602A72-FF93-4BD5-B9E8-03BE62759585}" type="pres">
      <dgm:prSet presAssocID="{F668D494-F00F-4924-BF21-DC6EAB5360B0}" presName="spaceBetweenRectangles" presStyleCnt="0"/>
      <dgm:spPr/>
    </dgm:pt>
    <dgm:pt modelId="{EC026517-A4E1-4F01-BB02-B71981CC0CAE}" type="pres">
      <dgm:prSet presAssocID="{0817B195-E9FB-48ED-A3A6-F4CC6B9C42A2}" presName="parentLin" presStyleCnt="0"/>
      <dgm:spPr/>
    </dgm:pt>
    <dgm:pt modelId="{399407DD-CEDD-448E-8CEB-74DE0039FB8E}" type="pres">
      <dgm:prSet presAssocID="{0817B195-E9FB-48ED-A3A6-F4CC6B9C42A2}" presName="parentLeftMargin" presStyleLbl="node1" presStyleIdx="0" presStyleCnt="4"/>
      <dgm:spPr/>
      <dgm:t>
        <a:bodyPr/>
        <a:lstStyle/>
        <a:p>
          <a:endParaRPr lang="et-EE"/>
        </a:p>
      </dgm:t>
    </dgm:pt>
    <dgm:pt modelId="{F223DC1D-106E-436B-865E-500CAB49F8AF}" type="pres">
      <dgm:prSet presAssocID="{0817B195-E9FB-48ED-A3A6-F4CC6B9C42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F9B83DE-97AE-4D73-B69D-C4C4CFB13ED3}" type="pres">
      <dgm:prSet presAssocID="{0817B195-E9FB-48ED-A3A6-F4CC6B9C42A2}" presName="negativeSpace" presStyleCnt="0"/>
      <dgm:spPr/>
    </dgm:pt>
    <dgm:pt modelId="{D771EEF8-E1D4-4995-BA85-860C796F09F7}" type="pres">
      <dgm:prSet presAssocID="{0817B195-E9FB-48ED-A3A6-F4CC6B9C42A2}" presName="childText" presStyleLbl="conFgAcc1" presStyleIdx="1" presStyleCnt="4" custLinFactY="3907" custLinFactNeighborX="-471" custLinFactNeighborY="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F0CF4FE-555C-4B5B-9355-3B89EAC26063}" type="pres">
      <dgm:prSet presAssocID="{FBF797A3-FCA1-476D-AEE0-2C5BA05489BA}" presName="spaceBetweenRectangles" presStyleCnt="0"/>
      <dgm:spPr/>
    </dgm:pt>
    <dgm:pt modelId="{585A3348-5FB3-4755-8544-66785E158259}" type="pres">
      <dgm:prSet presAssocID="{079BBC2F-61B7-4045-9279-2A0D2C7CB21B}" presName="parentLin" presStyleCnt="0"/>
      <dgm:spPr/>
    </dgm:pt>
    <dgm:pt modelId="{4D6F2B9A-D8AE-4522-988C-342A08B1B892}" type="pres">
      <dgm:prSet presAssocID="{079BBC2F-61B7-4045-9279-2A0D2C7CB21B}" presName="parentLeftMargin" presStyleLbl="node1" presStyleIdx="1" presStyleCnt="4"/>
      <dgm:spPr/>
      <dgm:t>
        <a:bodyPr/>
        <a:lstStyle/>
        <a:p>
          <a:endParaRPr lang="et-EE"/>
        </a:p>
      </dgm:t>
    </dgm:pt>
    <dgm:pt modelId="{FD353CEC-A030-49E7-A7E3-BC6436492AEA}" type="pres">
      <dgm:prSet presAssocID="{079BBC2F-61B7-4045-9279-2A0D2C7CB2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6DF88E0-FDA1-4B02-8FCF-071D092FB3EF}" type="pres">
      <dgm:prSet presAssocID="{079BBC2F-61B7-4045-9279-2A0D2C7CB21B}" presName="negativeSpace" presStyleCnt="0"/>
      <dgm:spPr/>
    </dgm:pt>
    <dgm:pt modelId="{07AB2F88-A8E4-4FCC-A353-74EABB156982}" type="pres">
      <dgm:prSet presAssocID="{079BBC2F-61B7-4045-9279-2A0D2C7CB21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E18E62C-2ED9-426E-919F-8C511319BD3C}" type="pres">
      <dgm:prSet presAssocID="{F4F29AC1-773A-42E1-A0AD-FBCAF7E5E00C}" presName="spaceBetweenRectangles" presStyleCnt="0"/>
      <dgm:spPr/>
    </dgm:pt>
    <dgm:pt modelId="{D1B638D5-1658-4000-A03C-1DF947FC1691}" type="pres">
      <dgm:prSet presAssocID="{4195ECF6-BB66-409B-A157-ADD392846BAF}" presName="parentLin" presStyleCnt="0"/>
      <dgm:spPr/>
    </dgm:pt>
    <dgm:pt modelId="{8A0449F1-912C-47EB-B2F9-FA861DC2FCDC}" type="pres">
      <dgm:prSet presAssocID="{4195ECF6-BB66-409B-A157-ADD392846BAF}" presName="parentLeftMargin" presStyleLbl="node1" presStyleIdx="2" presStyleCnt="4"/>
      <dgm:spPr/>
      <dgm:t>
        <a:bodyPr/>
        <a:lstStyle/>
        <a:p>
          <a:endParaRPr lang="et-EE"/>
        </a:p>
      </dgm:t>
    </dgm:pt>
    <dgm:pt modelId="{E3AD9A9B-455A-4652-8CB1-B1225F83559C}" type="pres">
      <dgm:prSet presAssocID="{4195ECF6-BB66-409B-A157-ADD392846B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49227BA-42CB-4CB0-BAE9-0803BB8ECFBE}" type="pres">
      <dgm:prSet presAssocID="{4195ECF6-BB66-409B-A157-ADD392846BAF}" presName="negativeSpace" presStyleCnt="0"/>
      <dgm:spPr/>
    </dgm:pt>
    <dgm:pt modelId="{C913D758-ACAC-4E7C-AF17-4A25DDAFD15C}" type="pres">
      <dgm:prSet presAssocID="{4195ECF6-BB66-409B-A157-ADD392846B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96550C2E-79B3-4DC6-BA5B-26DF6BE461BF}" type="presOf" srcId="{788A88F8-2FBC-42D7-B7DF-175471EEFF29}" destId="{46362BA4-7762-434A-8DAC-5069EBB5F1A9}" srcOrd="0" destOrd="0" presId="urn:microsoft.com/office/officeart/2005/8/layout/list1"/>
    <dgm:cxn modelId="{0FE307DB-2026-42C0-8D0B-7814A3EBFF53}" srcId="{079BBC2F-61B7-4045-9279-2A0D2C7CB21B}" destId="{FDE2541B-081E-4641-A578-CBE9E6FB1EEC}" srcOrd="0" destOrd="0" parTransId="{1E8EEDA5-AFB0-436F-A4DD-634B5DB838EC}" sibTransId="{63AECD8E-13AE-488A-BA4B-E626F18B3D6A}"/>
    <dgm:cxn modelId="{A38A911B-22DF-41CD-9AEC-BCCAAA02C39B}" srcId="{4195ECF6-BB66-409B-A157-ADD392846BAF}" destId="{B27DAEE9-6E05-4F31-92C0-C143418EDB63}" srcOrd="0" destOrd="0" parTransId="{49BC13F3-5727-44A7-B477-FC887B11C207}" sibTransId="{768639C8-1C4C-4E4E-A2A3-3D91CA7BB439}"/>
    <dgm:cxn modelId="{BD0610CE-8DD0-4928-B4CA-55D655CE2AE1}" type="presOf" srcId="{0817B195-E9FB-48ED-A3A6-F4CC6B9C42A2}" destId="{F223DC1D-106E-436B-865E-500CAB49F8AF}" srcOrd="1" destOrd="0" presId="urn:microsoft.com/office/officeart/2005/8/layout/list1"/>
    <dgm:cxn modelId="{462FB214-5420-4056-85A6-995DC9787C98}" srcId="{F62685DF-E6EF-4AF9-800E-F125624BAF59}" destId="{4195ECF6-BB66-409B-A157-ADD392846BAF}" srcOrd="3" destOrd="0" parTransId="{5C372554-2CB2-4471-A650-9F4758F82066}" sibTransId="{18B441FA-741C-47CE-91B4-568BC71C28FF}"/>
    <dgm:cxn modelId="{0828F7F6-CE11-4764-8825-8F1A7A1F4054}" srcId="{F62685DF-E6EF-4AF9-800E-F125624BAF59}" destId="{079BBC2F-61B7-4045-9279-2A0D2C7CB21B}" srcOrd="2" destOrd="0" parTransId="{69EB5EC7-52AB-4A53-AA46-D002D0459C17}" sibTransId="{F4F29AC1-773A-42E1-A0AD-FBCAF7E5E00C}"/>
    <dgm:cxn modelId="{953F8DB4-8599-4CE2-B2F2-151245DA9711}" type="presOf" srcId="{07D497E6-B362-4573-9EF0-82089861F7ED}" destId="{D771EEF8-E1D4-4995-BA85-860C796F09F7}" srcOrd="0" destOrd="0" presId="urn:microsoft.com/office/officeart/2005/8/layout/list1"/>
    <dgm:cxn modelId="{FCAC39C1-F5B7-425E-892D-AA6F6B1256B7}" type="presOf" srcId="{54343BD2-B34E-42AF-976E-CBE2CB494048}" destId="{759D195F-18A7-4A4E-8933-F30CCD861C93}" srcOrd="0" destOrd="0" presId="urn:microsoft.com/office/officeart/2005/8/layout/list1"/>
    <dgm:cxn modelId="{840A69B5-6BF4-42AA-9236-0B98EF87FA79}" type="presOf" srcId="{B27DAEE9-6E05-4F31-92C0-C143418EDB63}" destId="{C913D758-ACAC-4E7C-AF17-4A25DDAFD15C}" srcOrd="0" destOrd="0" presId="urn:microsoft.com/office/officeart/2005/8/layout/list1"/>
    <dgm:cxn modelId="{4170D21E-0AC8-41E7-A775-F1CB149F9C4C}" type="presOf" srcId="{F62685DF-E6EF-4AF9-800E-F125624BAF59}" destId="{E8D24F44-BA98-4519-9983-52071466D4A1}" srcOrd="0" destOrd="0" presId="urn:microsoft.com/office/officeart/2005/8/layout/list1"/>
    <dgm:cxn modelId="{1532227B-0A79-4E27-8421-CD3C0EA0CDE8}" type="presOf" srcId="{0817B195-E9FB-48ED-A3A6-F4CC6B9C42A2}" destId="{399407DD-CEDD-448E-8CEB-74DE0039FB8E}" srcOrd="0" destOrd="0" presId="urn:microsoft.com/office/officeart/2005/8/layout/list1"/>
    <dgm:cxn modelId="{2E44A24F-8181-4859-B2EE-3340EBB36CA3}" type="presOf" srcId="{079BBC2F-61B7-4045-9279-2A0D2C7CB21B}" destId="{4D6F2B9A-D8AE-4522-988C-342A08B1B892}" srcOrd="0" destOrd="0" presId="urn:microsoft.com/office/officeart/2005/8/layout/list1"/>
    <dgm:cxn modelId="{D04C57CC-1FAA-412C-B860-B805473D0773}" srcId="{F62685DF-E6EF-4AF9-800E-F125624BAF59}" destId="{788A88F8-2FBC-42D7-B7DF-175471EEFF29}" srcOrd="0" destOrd="0" parTransId="{01E426FB-7F0E-4EF5-9859-F05F190EB041}" sibTransId="{F668D494-F00F-4924-BF21-DC6EAB5360B0}"/>
    <dgm:cxn modelId="{856037BF-7BAA-4F2B-A421-E89F566E5BFB}" type="presOf" srcId="{079BBC2F-61B7-4045-9279-2A0D2C7CB21B}" destId="{FD353CEC-A030-49E7-A7E3-BC6436492AEA}" srcOrd="1" destOrd="0" presId="urn:microsoft.com/office/officeart/2005/8/layout/list1"/>
    <dgm:cxn modelId="{831EEFBF-5B91-40A3-AC99-7A727920B80F}" type="presOf" srcId="{4195ECF6-BB66-409B-A157-ADD392846BAF}" destId="{8A0449F1-912C-47EB-B2F9-FA861DC2FCDC}" srcOrd="0" destOrd="0" presId="urn:microsoft.com/office/officeart/2005/8/layout/list1"/>
    <dgm:cxn modelId="{4E588301-509B-4F13-90A2-8DF452149541}" type="presOf" srcId="{788A88F8-2FBC-42D7-B7DF-175471EEFF29}" destId="{A980F594-7F80-41D7-AA1E-320BF677F6EE}" srcOrd="1" destOrd="0" presId="urn:microsoft.com/office/officeart/2005/8/layout/list1"/>
    <dgm:cxn modelId="{DEA51E5E-753A-431E-A4CF-FC7F533928B7}" srcId="{788A88F8-2FBC-42D7-B7DF-175471EEFF29}" destId="{54343BD2-B34E-42AF-976E-CBE2CB494048}" srcOrd="0" destOrd="0" parTransId="{BEC3CE53-1F26-4FA7-8C5D-129DF1E8A365}" sibTransId="{D82A9382-DA61-42D2-9554-29903EEEE9C0}"/>
    <dgm:cxn modelId="{02745B0E-B2CF-485B-84E9-9A5A1D50AB8C}" type="presOf" srcId="{FDE2541B-081E-4641-A578-CBE9E6FB1EEC}" destId="{07AB2F88-A8E4-4FCC-A353-74EABB156982}" srcOrd="0" destOrd="0" presId="urn:microsoft.com/office/officeart/2005/8/layout/list1"/>
    <dgm:cxn modelId="{EB889C32-77D0-468F-A533-3363E93F167C}" type="presOf" srcId="{4195ECF6-BB66-409B-A157-ADD392846BAF}" destId="{E3AD9A9B-455A-4652-8CB1-B1225F83559C}" srcOrd="1" destOrd="0" presId="urn:microsoft.com/office/officeart/2005/8/layout/list1"/>
    <dgm:cxn modelId="{1679BF0C-376C-4000-8AD9-B9346932DDBE}" srcId="{F62685DF-E6EF-4AF9-800E-F125624BAF59}" destId="{0817B195-E9FB-48ED-A3A6-F4CC6B9C42A2}" srcOrd="1" destOrd="0" parTransId="{213F5F6B-301E-449B-85CF-727E1D0DF698}" sibTransId="{FBF797A3-FCA1-476D-AEE0-2C5BA05489BA}"/>
    <dgm:cxn modelId="{E117E759-EFC8-43DB-97A2-DB33AA9BBDF3}" srcId="{0817B195-E9FB-48ED-A3A6-F4CC6B9C42A2}" destId="{07D497E6-B362-4573-9EF0-82089861F7ED}" srcOrd="0" destOrd="0" parTransId="{E100F9AA-92AE-40AC-B64F-461CD328A9C9}" sibTransId="{671D0C3B-1734-41F0-B6E2-8351865152D8}"/>
    <dgm:cxn modelId="{187BD5B4-DC91-4E77-A2E3-6DA26964714E}" type="presParOf" srcId="{E8D24F44-BA98-4519-9983-52071466D4A1}" destId="{5C2FDA93-77FD-46E8-87C5-94048C899F63}" srcOrd="0" destOrd="0" presId="urn:microsoft.com/office/officeart/2005/8/layout/list1"/>
    <dgm:cxn modelId="{8779403D-B411-486A-9A0E-1F87996C7FD2}" type="presParOf" srcId="{5C2FDA93-77FD-46E8-87C5-94048C899F63}" destId="{46362BA4-7762-434A-8DAC-5069EBB5F1A9}" srcOrd="0" destOrd="0" presId="urn:microsoft.com/office/officeart/2005/8/layout/list1"/>
    <dgm:cxn modelId="{25F4AE0C-7AFD-4DED-B63D-A09FAC6A417B}" type="presParOf" srcId="{5C2FDA93-77FD-46E8-87C5-94048C899F63}" destId="{A980F594-7F80-41D7-AA1E-320BF677F6EE}" srcOrd="1" destOrd="0" presId="urn:microsoft.com/office/officeart/2005/8/layout/list1"/>
    <dgm:cxn modelId="{FF9F234A-A411-45DF-90FC-EBE402930600}" type="presParOf" srcId="{E8D24F44-BA98-4519-9983-52071466D4A1}" destId="{E2D0F5AC-AB09-4BEE-9089-82EE8F7154A4}" srcOrd="1" destOrd="0" presId="urn:microsoft.com/office/officeart/2005/8/layout/list1"/>
    <dgm:cxn modelId="{F7D6BA4B-9308-4A1C-9957-73DC4358A6D0}" type="presParOf" srcId="{E8D24F44-BA98-4519-9983-52071466D4A1}" destId="{759D195F-18A7-4A4E-8933-F30CCD861C93}" srcOrd="2" destOrd="0" presId="urn:microsoft.com/office/officeart/2005/8/layout/list1"/>
    <dgm:cxn modelId="{E5B31C82-8BB1-4628-984B-1B64F7D68A18}" type="presParOf" srcId="{E8D24F44-BA98-4519-9983-52071466D4A1}" destId="{88602A72-FF93-4BD5-B9E8-03BE62759585}" srcOrd="3" destOrd="0" presId="urn:microsoft.com/office/officeart/2005/8/layout/list1"/>
    <dgm:cxn modelId="{8DC9A01A-5DB6-4299-86F0-3F08793A4C7F}" type="presParOf" srcId="{E8D24F44-BA98-4519-9983-52071466D4A1}" destId="{EC026517-A4E1-4F01-BB02-B71981CC0CAE}" srcOrd="4" destOrd="0" presId="urn:microsoft.com/office/officeart/2005/8/layout/list1"/>
    <dgm:cxn modelId="{24DDBF9C-DA0D-4BCF-8F91-2D2673BD9079}" type="presParOf" srcId="{EC026517-A4E1-4F01-BB02-B71981CC0CAE}" destId="{399407DD-CEDD-448E-8CEB-74DE0039FB8E}" srcOrd="0" destOrd="0" presId="urn:microsoft.com/office/officeart/2005/8/layout/list1"/>
    <dgm:cxn modelId="{FCB8DC4D-09FF-4C1F-BF8E-CF2B8A709CAB}" type="presParOf" srcId="{EC026517-A4E1-4F01-BB02-B71981CC0CAE}" destId="{F223DC1D-106E-436B-865E-500CAB49F8AF}" srcOrd="1" destOrd="0" presId="urn:microsoft.com/office/officeart/2005/8/layout/list1"/>
    <dgm:cxn modelId="{119D95A6-A0E4-47F2-9BB6-98D0E999EE38}" type="presParOf" srcId="{E8D24F44-BA98-4519-9983-52071466D4A1}" destId="{0F9B83DE-97AE-4D73-B69D-C4C4CFB13ED3}" srcOrd="5" destOrd="0" presId="urn:microsoft.com/office/officeart/2005/8/layout/list1"/>
    <dgm:cxn modelId="{8F3447B5-97E7-4BB5-B086-40B2FAE0DBDA}" type="presParOf" srcId="{E8D24F44-BA98-4519-9983-52071466D4A1}" destId="{D771EEF8-E1D4-4995-BA85-860C796F09F7}" srcOrd="6" destOrd="0" presId="urn:microsoft.com/office/officeart/2005/8/layout/list1"/>
    <dgm:cxn modelId="{4BBCFE96-2DE8-4ACD-AEA3-5B21F15B4315}" type="presParOf" srcId="{E8D24F44-BA98-4519-9983-52071466D4A1}" destId="{BF0CF4FE-555C-4B5B-9355-3B89EAC26063}" srcOrd="7" destOrd="0" presId="urn:microsoft.com/office/officeart/2005/8/layout/list1"/>
    <dgm:cxn modelId="{C3DA3B02-D660-49B4-9E81-6DCF277A306A}" type="presParOf" srcId="{E8D24F44-BA98-4519-9983-52071466D4A1}" destId="{585A3348-5FB3-4755-8544-66785E158259}" srcOrd="8" destOrd="0" presId="urn:microsoft.com/office/officeart/2005/8/layout/list1"/>
    <dgm:cxn modelId="{4A1FD833-6A48-4047-BFC2-B5B4C58F97D2}" type="presParOf" srcId="{585A3348-5FB3-4755-8544-66785E158259}" destId="{4D6F2B9A-D8AE-4522-988C-342A08B1B892}" srcOrd="0" destOrd="0" presId="urn:microsoft.com/office/officeart/2005/8/layout/list1"/>
    <dgm:cxn modelId="{B3F88A0B-3CE7-4BB7-9CDF-081A3883529F}" type="presParOf" srcId="{585A3348-5FB3-4755-8544-66785E158259}" destId="{FD353CEC-A030-49E7-A7E3-BC6436492AEA}" srcOrd="1" destOrd="0" presId="urn:microsoft.com/office/officeart/2005/8/layout/list1"/>
    <dgm:cxn modelId="{574FA847-49AA-4CB8-835E-BA84569E94F6}" type="presParOf" srcId="{E8D24F44-BA98-4519-9983-52071466D4A1}" destId="{36DF88E0-FDA1-4B02-8FCF-071D092FB3EF}" srcOrd="9" destOrd="0" presId="urn:microsoft.com/office/officeart/2005/8/layout/list1"/>
    <dgm:cxn modelId="{F2D794E1-BC83-4D2A-A387-D277913ACE11}" type="presParOf" srcId="{E8D24F44-BA98-4519-9983-52071466D4A1}" destId="{07AB2F88-A8E4-4FCC-A353-74EABB156982}" srcOrd="10" destOrd="0" presId="urn:microsoft.com/office/officeart/2005/8/layout/list1"/>
    <dgm:cxn modelId="{C129B4DB-DBA4-4753-A784-B1A535F7BEB6}" type="presParOf" srcId="{E8D24F44-BA98-4519-9983-52071466D4A1}" destId="{CE18E62C-2ED9-426E-919F-8C511319BD3C}" srcOrd="11" destOrd="0" presId="urn:microsoft.com/office/officeart/2005/8/layout/list1"/>
    <dgm:cxn modelId="{B95E7230-2AE4-40ED-A639-2922638B2D23}" type="presParOf" srcId="{E8D24F44-BA98-4519-9983-52071466D4A1}" destId="{D1B638D5-1658-4000-A03C-1DF947FC1691}" srcOrd="12" destOrd="0" presId="urn:microsoft.com/office/officeart/2005/8/layout/list1"/>
    <dgm:cxn modelId="{AE5EBA36-92AA-4476-AF09-AFFC6038F89F}" type="presParOf" srcId="{D1B638D5-1658-4000-A03C-1DF947FC1691}" destId="{8A0449F1-912C-47EB-B2F9-FA861DC2FCDC}" srcOrd="0" destOrd="0" presId="urn:microsoft.com/office/officeart/2005/8/layout/list1"/>
    <dgm:cxn modelId="{C21BBE0F-42EB-48A4-A2B8-F7091440B736}" type="presParOf" srcId="{D1B638D5-1658-4000-A03C-1DF947FC1691}" destId="{E3AD9A9B-455A-4652-8CB1-B1225F83559C}" srcOrd="1" destOrd="0" presId="urn:microsoft.com/office/officeart/2005/8/layout/list1"/>
    <dgm:cxn modelId="{E76FCCF4-52E3-4259-BAEB-35000E71648F}" type="presParOf" srcId="{E8D24F44-BA98-4519-9983-52071466D4A1}" destId="{449227BA-42CB-4CB0-BAE9-0803BB8ECFBE}" srcOrd="13" destOrd="0" presId="urn:microsoft.com/office/officeart/2005/8/layout/list1"/>
    <dgm:cxn modelId="{FDDFFA92-B823-4811-9DB5-16CCDD69A331}" type="presParOf" srcId="{E8D24F44-BA98-4519-9983-52071466D4A1}" destId="{C913D758-ACAC-4E7C-AF17-4A25DDAFD1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0C09-994E-4182-AE4A-04D8F01F98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71DCC-87DA-4217-97C8-ACCF9D3A539E}">
      <dgm:prSet phldrT="[Text]" custT="1"/>
      <dgm:spPr/>
      <dgm:t>
        <a:bodyPr/>
        <a:lstStyle/>
        <a:p>
          <a:r>
            <a:rPr lang="en-US" sz="2400" b="1" dirty="0" smtClean="0"/>
            <a:t>1</a:t>
          </a:r>
        </a:p>
        <a:p>
          <a:r>
            <a:rPr lang="en-US" sz="1600" dirty="0" smtClean="0"/>
            <a:t> Draft project plan</a:t>
          </a:r>
        </a:p>
        <a:p>
          <a:r>
            <a:rPr lang="en-US" sz="1600" b="1" dirty="0" smtClean="0"/>
            <a:t>April  2017</a:t>
          </a:r>
          <a:endParaRPr lang="en-US" sz="1600" b="1" dirty="0"/>
        </a:p>
      </dgm:t>
    </dgm:pt>
    <dgm:pt modelId="{6AB97BC5-5057-4932-B7DB-5DCB4315EFEE}" type="parTrans" cxnId="{3A2F6034-BF18-432C-B8C1-4766200F32EA}">
      <dgm:prSet/>
      <dgm:spPr/>
      <dgm:t>
        <a:bodyPr/>
        <a:lstStyle/>
        <a:p>
          <a:endParaRPr lang="en-US"/>
        </a:p>
      </dgm:t>
    </dgm:pt>
    <dgm:pt modelId="{655D9FA5-D800-476D-899B-F4FA835422EB}" type="sibTrans" cxnId="{3A2F6034-BF18-432C-B8C1-4766200F32EA}">
      <dgm:prSet/>
      <dgm:spPr/>
      <dgm:t>
        <a:bodyPr/>
        <a:lstStyle/>
        <a:p>
          <a:endParaRPr lang="en-US"/>
        </a:p>
      </dgm:t>
    </dgm:pt>
    <dgm:pt modelId="{D3399D92-A5B4-4106-BFA1-B266D96494CD}">
      <dgm:prSet phldrT="[Text]" custT="1"/>
      <dgm:spPr/>
      <dgm:t>
        <a:bodyPr/>
        <a:lstStyle/>
        <a:p>
          <a:r>
            <a:rPr lang="en-US" sz="2400" b="1" dirty="0" smtClean="0"/>
            <a:t>2</a:t>
          </a:r>
        </a:p>
        <a:p>
          <a:r>
            <a:rPr lang="en-US" sz="1600" dirty="0" smtClean="0"/>
            <a:t>Comments from SC members</a:t>
          </a:r>
        </a:p>
        <a:p>
          <a:r>
            <a:rPr lang="en-US" sz="1600" dirty="0" smtClean="0"/>
            <a:t>April – May 2017</a:t>
          </a:r>
        </a:p>
      </dgm:t>
    </dgm:pt>
    <dgm:pt modelId="{82405343-6310-43E2-84B6-B8B59CB819A9}" type="parTrans" cxnId="{1507F636-8036-4F2E-B06F-3F00AA63BE4B}">
      <dgm:prSet/>
      <dgm:spPr/>
      <dgm:t>
        <a:bodyPr/>
        <a:lstStyle/>
        <a:p>
          <a:endParaRPr lang="en-US"/>
        </a:p>
      </dgm:t>
    </dgm:pt>
    <dgm:pt modelId="{C4E94171-02AC-45F6-8BC1-34B472F7DB59}" type="sibTrans" cxnId="{1507F636-8036-4F2E-B06F-3F00AA63BE4B}">
      <dgm:prSet/>
      <dgm:spPr/>
      <dgm:t>
        <a:bodyPr/>
        <a:lstStyle/>
        <a:p>
          <a:endParaRPr lang="en-US"/>
        </a:p>
      </dgm:t>
    </dgm:pt>
    <dgm:pt modelId="{DD968D3F-4934-4012-AE40-9363EFB94926}">
      <dgm:prSet phldrT="[Text]" custT="1"/>
      <dgm:spPr/>
      <dgm:t>
        <a:bodyPr/>
        <a:lstStyle/>
        <a:p>
          <a:r>
            <a:rPr lang="en-US" sz="2400" b="1" dirty="0" smtClean="0"/>
            <a:t>3</a:t>
          </a:r>
        </a:p>
        <a:p>
          <a:r>
            <a:rPr lang="en-US" sz="1700" dirty="0" smtClean="0"/>
            <a:t> Approval of project plan</a:t>
          </a:r>
        </a:p>
        <a:p>
          <a:r>
            <a:rPr lang="en-US" sz="1700" b="1" dirty="0" smtClean="0"/>
            <a:t>Sept 2017</a:t>
          </a:r>
          <a:endParaRPr lang="en-US" sz="1700" b="1" dirty="0"/>
        </a:p>
      </dgm:t>
    </dgm:pt>
    <dgm:pt modelId="{2E18CA7E-DCD7-4CA1-85A4-50F04DEB0840}" type="parTrans" cxnId="{07A8B602-39C2-41E6-B2FF-E6F44596FC40}">
      <dgm:prSet/>
      <dgm:spPr/>
      <dgm:t>
        <a:bodyPr/>
        <a:lstStyle/>
        <a:p>
          <a:endParaRPr lang="en-US"/>
        </a:p>
      </dgm:t>
    </dgm:pt>
    <dgm:pt modelId="{907AEA9A-7453-4443-AE86-05207B39EA1A}" type="sibTrans" cxnId="{07A8B602-39C2-41E6-B2FF-E6F44596FC40}">
      <dgm:prSet/>
      <dgm:spPr/>
      <dgm:t>
        <a:bodyPr/>
        <a:lstStyle/>
        <a:p>
          <a:endParaRPr lang="en-US"/>
        </a:p>
      </dgm:t>
    </dgm:pt>
    <dgm:pt modelId="{ACD60A92-6F9F-47E1-B7CE-E1654A36CE6C}">
      <dgm:prSet phldrT="[Text]" custT="1"/>
      <dgm:spPr/>
      <dgm:t>
        <a:bodyPr/>
        <a:lstStyle/>
        <a:p>
          <a:r>
            <a:rPr lang="en-US" sz="2400" b="1" dirty="0" smtClean="0"/>
            <a:t>4</a:t>
          </a:r>
        </a:p>
        <a:p>
          <a:r>
            <a:rPr lang="en-US" sz="1700" dirty="0" smtClean="0"/>
            <a:t>Final version project plan</a:t>
          </a:r>
        </a:p>
        <a:p>
          <a:r>
            <a:rPr lang="en-US" sz="1700" b="1" dirty="0" smtClean="0"/>
            <a:t>Oct 2017</a:t>
          </a:r>
          <a:endParaRPr lang="en-US" sz="1700" b="1" dirty="0"/>
        </a:p>
      </dgm:t>
    </dgm:pt>
    <dgm:pt modelId="{AD90C719-04D7-419A-8A06-4F9F1C12BBA1}" type="parTrans" cxnId="{05607F46-89A9-4ACD-B55B-5018CF90900B}">
      <dgm:prSet/>
      <dgm:spPr/>
      <dgm:t>
        <a:bodyPr/>
        <a:lstStyle/>
        <a:p>
          <a:endParaRPr lang="en-US"/>
        </a:p>
      </dgm:t>
    </dgm:pt>
    <dgm:pt modelId="{A12EC2A3-4E93-4853-810D-E39070F1E291}" type="sibTrans" cxnId="{05607F46-89A9-4ACD-B55B-5018CF90900B}">
      <dgm:prSet/>
      <dgm:spPr/>
      <dgm:t>
        <a:bodyPr/>
        <a:lstStyle/>
        <a:p>
          <a:endParaRPr lang="en-US"/>
        </a:p>
      </dgm:t>
    </dgm:pt>
    <dgm:pt modelId="{AE332665-1B79-44AA-8807-FBD55593C691}">
      <dgm:prSet phldrT="[Text]" custT="1"/>
      <dgm:spPr/>
      <dgm:t>
        <a:bodyPr/>
        <a:lstStyle/>
        <a:p>
          <a:r>
            <a:rPr lang="en-US" sz="2400" b="1" dirty="0" smtClean="0"/>
            <a:t>5</a:t>
          </a:r>
        </a:p>
        <a:p>
          <a:r>
            <a:rPr lang="en-US" sz="1700" dirty="0" smtClean="0"/>
            <a:t> Elaborated table of contents</a:t>
          </a:r>
        </a:p>
        <a:p>
          <a:r>
            <a:rPr lang="en-US" sz="1700" b="1" dirty="0" smtClean="0"/>
            <a:t>Dec 2017</a:t>
          </a:r>
          <a:endParaRPr lang="en-US" sz="1700" b="1" dirty="0"/>
        </a:p>
      </dgm:t>
    </dgm:pt>
    <dgm:pt modelId="{4DBBCCA0-72AD-438C-AFCE-F818D89530EB}" type="parTrans" cxnId="{ACE8B524-68E0-4B46-B9F8-75ED034C3937}">
      <dgm:prSet/>
      <dgm:spPr/>
      <dgm:t>
        <a:bodyPr/>
        <a:lstStyle/>
        <a:p>
          <a:endParaRPr lang="en-US"/>
        </a:p>
      </dgm:t>
    </dgm:pt>
    <dgm:pt modelId="{C36EF90A-CB9C-4CF3-B28D-9E740601ACD8}" type="sibTrans" cxnId="{ACE8B524-68E0-4B46-B9F8-75ED034C3937}">
      <dgm:prSet/>
      <dgm:spPr/>
      <dgm:t>
        <a:bodyPr/>
        <a:lstStyle/>
        <a:p>
          <a:endParaRPr lang="en-US"/>
        </a:p>
      </dgm:t>
    </dgm:pt>
    <dgm:pt modelId="{FEC8F344-34F9-47AF-997A-9A209E20309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400" b="1" dirty="0" smtClean="0"/>
            <a:t>6</a:t>
          </a:r>
        </a:p>
        <a:p>
          <a:r>
            <a:rPr lang="en-US" sz="1700" b="1" dirty="0" smtClean="0"/>
            <a:t>Draft  output</a:t>
          </a:r>
        </a:p>
        <a:p>
          <a:r>
            <a:rPr lang="en-US" sz="1700" b="1" dirty="0" smtClean="0"/>
            <a:t>July 2018</a:t>
          </a:r>
          <a:endParaRPr lang="en-US" sz="1700" b="1" dirty="0"/>
        </a:p>
      </dgm:t>
    </dgm:pt>
    <dgm:pt modelId="{8CFE7FAB-A8AA-4A0F-9CB9-1F0C7DC61210}" type="parTrans" cxnId="{5AA44441-97F4-4180-8559-30C28C63E57F}">
      <dgm:prSet/>
      <dgm:spPr/>
      <dgm:t>
        <a:bodyPr/>
        <a:lstStyle/>
        <a:p>
          <a:endParaRPr lang="en-US"/>
        </a:p>
      </dgm:t>
    </dgm:pt>
    <dgm:pt modelId="{EB3C2BD6-A5E2-494A-9EBE-0A99C89B2618}" type="sibTrans" cxnId="{5AA44441-97F4-4180-8559-30C28C63E57F}">
      <dgm:prSet/>
      <dgm:spPr/>
      <dgm:t>
        <a:bodyPr/>
        <a:lstStyle/>
        <a:p>
          <a:endParaRPr lang="en-US"/>
        </a:p>
      </dgm:t>
    </dgm:pt>
    <dgm:pt modelId="{0A8DD60C-A98A-4914-850C-9ED5DD835BB5}" type="pres">
      <dgm:prSet presAssocID="{CA090C09-994E-4182-AE4A-04D8F01F98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84FF63-D514-4C9E-9956-EFF1C6937C1E}" type="pres">
      <dgm:prSet presAssocID="{14B71DCC-87DA-4217-97C8-ACCF9D3A539E}" presName="node" presStyleLbl="node1" presStyleIdx="0" presStyleCnt="6" custScaleX="13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6C96B-D12C-4611-8959-E1E33DDD8B23}" type="pres">
      <dgm:prSet presAssocID="{655D9FA5-D800-476D-899B-F4FA835422EB}" presName="sibTrans" presStyleCnt="0"/>
      <dgm:spPr/>
    </dgm:pt>
    <dgm:pt modelId="{7C1B592B-4FA5-4D0B-9C5C-A6C40DA45011}" type="pres">
      <dgm:prSet presAssocID="{D3399D92-A5B4-4106-BFA1-B266D96494CD}" presName="node" presStyleLbl="node1" presStyleIdx="1" presStyleCnt="6" custScaleX="14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6EA63-5C97-4379-90A0-2CF9B67A6499}" type="pres">
      <dgm:prSet presAssocID="{C4E94171-02AC-45F6-8BC1-34B472F7DB59}" presName="sibTrans" presStyleCnt="0"/>
      <dgm:spPr/>
    </dgm:pt>
    <dgm:pt modelId="{784D05F4-1C41-4A6C-8CAA-A22D4AB7E78A}" type="pres">
      <dgm:prSet presAssocID="{DD968D3F-4934-4012-AE40-9363EFB94926}" presName="node" presStyleLbl="node1" presStyleIdx="2" presStyleCnt="6" custScaleX="13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8F72-4A6A-41B1-9028-C7D0C23AD58C}" type="pres">
      <dgm:prSet presAssocID="{907AEA9A-7453-4443-AE86-05207B39EA1A}" presName="sibTrans" presStyleCnt="0"/>
      <dgm:spPr/>
    </dgm:pt>
    <dgm:pt modelId="{11803166-4089-4B54-A3B3-EF57EFDA0A14}" type="pres">
      <dgm:prSet presAssocID="{ACD60A92-6F9F-47E1-B7CE-E1654A36CE6C}" presName="node" presStyleLbl="node1" presStyleIdx="3" presStyleCnt="6" custScaleX="13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F0325-635A-4FF3-9872-176A4AB537DF}" type="pres">
      <dgm:prSet presAssocID="{A12EC2A3-4E93-4853-810D-E39070F1E291}" presName="sibTrans" presStyleCnt="0"/>
      <dgm:spPr/>
    </dgm:pt>
    <dgm:pt modelId="{69F21C21-5F34-4336-BAFF-5B932322355B}" type="pres">
      <dgm:prSet presAssocID="{AE332665-1B79-44AA-8807-FBD55593C691}" presName="node" presStyleLbl="node1" presStyleIdx="4" presStyleCnt="6" custScaleX="13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092C0-6DFA-42CC-B433-293A8D0A3675}" type="pres">
      <dgm:prSet presAssocID="{C36EF90A-CB9C-4CF3-B28D-9E740601ACD8}" presName="sibTrans" presStyleCnt="0"/>
      <dgm:spPr/>
    </dgm:pt>
    <dgm:pt modelId="{CD01751F-FCEB-4E67-BCCD-7F3DE90969AD}" type="pres">
      <dgm:prSet presAssocID="{FEC8F344-34F9-47AF-997A-9A209E20309E}" presName="node" presStyleLbl="node1" presStyleIdx="5" presStyleCnt="6" custScaleX="13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00DDE-3BC8-4D51-AE25-4E28E566E4B3}" type="presOf" srcId="{AE332665-1B79-44AA-8807-FBD55593C691}" destId="{69F21C21-5F34-4336-BAFF-5B932322355B}" srcOrd="0" destOrd="0" presId="urn:microsoft.com/office/officeart/2005/8/layout/default"/>
    <dgm:cxn modelId="{ACE8B524-68E0-4B46-B9F8-75ED034C3937}" srcId="{CA090C09-994E-4182-AE4A-04D8F01F987B}" destId="{AE332665-1B79-44AA-8807-FBD55593C691}" srcOrd="4" destOrd="0" parTransId="{4DBBCCA0-72AD-438C-AFCE-F818D89530EB}" sibTransId="{C36EF90A-CB9C-4CF3-B28D-9E740601ACD8}"/>
    <dgm:cxn modelId="{A61549E7-E704-4710-A4AE-E7A880D65D50}" type="presOf" srcId="{ACD60A92-6F9F-47E1-B7CE-E1654A36CE6C}" destId="{11803166-4089-4B54-A3B3-EF57EFDA0A14}" srcOrd="0" destOrd="0" presId="urn:microsoft.com/office/officeart/2005/8/layout/default"/>
    <dgm:cxn modelId="{7B339F4E-F76C-4EC7-9E40-A056BDCF814D}" type="presOf" srcId="{FEC8F344-34F9-47AF-997A-9A209E20309E}" destId="{CD01751F-FCEB-4E67-BCCD-7F3DE90969AD}" srcOrd="0" destOrd="0" presId="urn:microsoft.com/office/officeart/2005/8/layout/default"/>
    <dgm:cxn modelId="{3A2F6034-BF18-432C-B8C1-4766200F32EA}" srcId="{CA090C09-994E-4182-AE4A-04D8F01F987B}" destId="{14B71DCC-87DA-4217-97C8-ACCF9D3A539E}" srcOrd="0" destOrd="0" parTransId="{6AB97BC5-5057-4932-B7DB-5DCB4315EFEE}" sibTransId="{655D9FA5-D800-476D-899B-F4FA835422EB}"/>
    <dgm:cxn modelId="{668FAEDF-82F0-45DB-90A0-6C9743BF89BD}" type="presOf" srcId="{CA090C09-994E-4182-AE4A-04D8F01F987B}" destId="{0A8DD60C-A98A-4914-850C-9ED5DD835BB5}" srcOrd="0" destOrd="0" presId="urn:microsoft.com/office/officeart/2005/8/layout/default"/>
    <dgm:cxn modelId="{1507F636-8036-4F2E-B06F-3F00AA63BE4B}" srcId="{CA090C09-994E-4182-AE4A-04D8F01F987B}" destId="{D3399D92-A5B4-4106-BFA1-B266D96494CD}" srcOrd="1" destOrd="0" parTransId="{82405343-6310-43E2-84B6-B8B59CB819A9}" sibTransId="{C4E94171-02AC-45F6-8BC1-34B472F7DB59}"/>
    <dgm:cxn modelId="{BD50D48D-C867-4F8C-B741-8298790B284C}" type="presOf" srcId="{14B71DCC-87DA-4217-97C8-ACCF9D3A539E}" destId="{8C84FF63-D514-4C9E-9956-EFF1C6937C1E}" srcOrd="0" destOrd="0" presId="urn:microsoft.com/office/officeart/2005/8/layout/default"/>
    <dgm:cxn modelId="{05607F46-89A9-4ACD-B55B-5018CF90900B}" srcId="{CA090C09-994E-4182-AE4A-04D8F01F987B}" destId="{ACD60A92-6F9F-47E1-B7CE-E1654A36CE6C}" srcOrd="3" destOrd="0" parTransId="{AD90C719-04D7-419A-8A06-4F9F1C12BBA1}" sibTransId="{A12EC2A3-4E93-4853-810D-E39070F1E291}"/>
    <dgm:cxn modelId="{9E64B564-E426-48CC-88B3-1769EDBABEC6}" type="presOf" srcId="{D3399D92-A5B4-4106-BFA1-B266D96494CD}" destId="{7C1B592B-4FA5-4D0B-9C5C-A6C40DA45011}" srcOrd="0" destOrd="0" presId="urn:microsoft.com/office/officeart/2005/8/layout/default"/>
    <dgm:cxn modelId="{B2548FFA-9598-4507-9014-1D6538D4A6D7}" type="presOf" srcId="{DD968D3F-4934-4012-AE40-9363EFB94926}" destId="{784D05F4-1C41-4A6C-8CAA-A22D4AB7E78A}" srcOrd="0" destOrd="0" presId="urn:microsoft.com/office/officeart/2005/8/layout/default"/>
    <dgm:cxn modelId="{5AA44441-97F4-4180-8559-30C28C63E57F}" srcId="{CA090C09-994E-4182-AE4A-04D8F01F987B}" destId="{FEC8F344-34F9-47AF-997A-9A209E20309E}" srcOrd="5" destOrd="0" parTransId="{8CFE7FAB-A8AA-4A0F-9CB9-1F0C7DC61210}" sibTransId="{EB3C2BD6-A5E2-494A-9EBE-0A99C89B2618}"/>
    <dgm:cxn modelId="{07A8B602-39C2-41E6-B2FF-E6F44596FC40}" srcId="{CA090C09-994E-4182-AE4A-04D8F01F987B}" destId="{DD968D3F-4934-4012-AE40-9363EFB94926}" srcOrd="2" destOrd="0" parTransId="{2E18CA7E-DCD7-4CA1-85A4-50F04DEB0840}" sibTransId="{907AEA9A-7453-4443-AE86-05207B39EA1A}"/>
    <dgm:cxn modelId="{39BBCC2D-858E-4108-B199-151D02F59745}" type="presParOf" srcId="{0A8DD60C-A98A-4914-850C-9ED5DD835BB5}" destId="{8C84FF63-D514-4C9E-9956-EFF1C6937C1E}" srcOrd="0" destOrd="0" presId="urn:microsoft.com/office/officeart/2005/8/layout/default"/>
    <dgm:cxn modelId="{E1D91DA9-04B1-4AB2-9BD0-72AD89FE180A}" type="presParOf" srcId="{0A8DD60C-A98A-4914-850C-9ED5DD835BB5}" destId="{9ED6C96B-D12C-4611-8959-E1E33DDD8B23}" srcOrd="1" destOrd="0" presId="urn:microsoft.com/office/officeart/2005/8/layout/default"/>
    <dgm:cxn modelId="{8A296A41-CB78-4921-9422-AC35EDD0A112}" type="presParOf" srcId="{0A8DD60C-A98A-4914-850C-9ED5DD835BB5}" destId="{7C1B592B-4FA5-4D0B-9C5C-A6C40DA45011}" srcOrd="2" destOrd="0" presId="urn:microsoft.com/office/officeart/2005/8/layout/default"/>
    <dgm:cxn modelId="{A36D29E8-9205-45E9-93FA-20972C35FE8C}" type="presParOf" srcId="{0A8DD60C-A98A-4914-850C-9ED5DD835BB5}" destId="{8366EA63-5C97-4379-90A0-2CF9B67A6499}" srcOrd="3" destOrd="0" presId="urn:microsoft.com/office/officeart/2005/8/layout/default"/>
    <dgm:cxn modelId="{79864690-4733-4736-AAE8-89DDA96712D8}" type="presParOf" srcId="{0A8DD60C-A98A-4914-850C-9ED5DD835BB5}" destId="{784D05F4-1C41-4A6C-8CAA-A22D4AB7E78A}" srcOrd="4" destOrd="0" presId="urn:microsoft.com/office/officeart/2005/8/layout/default"/>
    <dgm:cxn modelId="{62698C24-07B7-4943-A076-8EBF72368407}" type="presParOf" srcId="{0A8DD60C-A98A-4914-850C-9ED5DD835BB5}" destId="{BD798F72-4A6A-41B1-9028-C7D0C23AD58C}" srcOrd="5" destOrd="0" presId="urn:microsoft.com/office/officeart/2005/8/layout/default"/>
    <dgm:cxn modelId="{29C2B2CC-C002-417D-ABC9-E180311693A8}" type="presParOf" srcId="{0A8DD60C-A98A-4914-850C-9ED5DD835BB5}" destId="{11803166-4089-4B54-A3B3-EF57EFDA0A14}" srcOrd="6" destOrd="0" presId="urn:microsoft.com/office/officeart/2005/8/layout/default"/>
    <dgm:cxn modelId="{05325690-D709-4273-8912-487A9A13941C}" type="presParOf" srcId="{0A8DD60C-A98A-4914-850C-9ED5DD835BB5}" destId="{207F0325-635A-4FF3-9872-176A4AB537DF}" srcOrd="7" destOrd="0" presId="urn:microsoft.com/office/officeart/2005/8/layout/default"/>
    <dgm:cxn modelId="{A303B642-D2D7-44DB-8D37-14F376E2BB8A}" type="presParOf" srcId="{0A8DD60C-A98A-4914-850C-9ED5DD835BB5}" destId="{69F21C21-5F34-4336-BAFF-5B932322355B}" srcOrd="8" destOrd="0" presId="urn:microsoft.com/office/officeart/2005/8/layout/default"/>
    <dgm:cxn modelId="{43A9ACBA-31BB-4A6A-9DD6-7951B8A4758C}" type="presParOf" srcId="{0A8DD60C-A98A-4914-850C-9ED5DD835BB5}" destId="{BAF092C0-6DFA-42CC-B433-293A8D0A3675}" srcOrd="9" destOrd="0" presId="urn:microsoft.com/office/officeart/2005/8/layout/default"/>
    <dgm:cxn modelId="{496D6A92-5B88-4AD8-9EB5-96B6A709E8BA}" type="presParOf" srcId="{0A8DD60C-A98A-4914-850C-9ED5DD835BB5}" destId="{CD01751F-FCEB-4E67-BCCD-7F3DE90969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D195F-18A7-4A4E-8933-F30CCD861C93}">
      <dsp:nvSpPr>
        <dsp:cNvPr id="0" name=""/>
        <dsp:cNvSpPr/>
      </dsp:nvSpPr>
      <dsp:spPr>
        <a:xfrm>
          <a:off x="0" y="256498"/>
          <a:ext cx="770485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ea typeface="ＭＳ Ｐゴシック" pitchFamily="34" charset="-128"/>
            </a:rPr>
            <a:t>Up-date existing and develop new </a:t>
          </a:r>
          <a:r>
            <a:rPr lang="en-GB" sz="1700" b="1" kern="1200" dirty="0" smtClean="0">
              <a:ea typeface="ＭＳ Ｐゴシック" pitchFamily="34" charset="-128"/>
            </a:rPr>
            <a:t>guidance materials </a:t>
          </a:r>
          <a:r>
            <a:rPr lang="en-GB" sz="1700" kern="1200" dirty="0" smtClean="0">
              <a:ea typeface="ＭＳ Ｐゴシック" pitchFamily="34" charset="-128"/>
            </a:rPr>
            <a:t>available to SAIs, conduct </a:t>
          </a:r>
          <a:r>
            <a:rPr lang="en-GB" sz="1700" b="1" kern="1200" dirty="0" smtClean="0">
              <a:ea typeface="ＭＳ Ｐゴシック" pitchFamily="34" charset="-128"/>
            </a:rPr>
            <a:t>research studies </a:t>
          </a:r>
          <a:r>
            <a:rPr lang="en-GB" sz="1700" kern="1200" dirty="0" smtClean="0">
              <a:ea typeface="ＭＳ Ｐゴシック" pitchFamily="34" charset="-128"/>
            </a:rPr>
            <a:t>on emerging topics in environmental auditing</a:t>
          </a:r>
          <a:endParaRPr lang="et-EE" sz="1700" kern="1200" dirty="0"/>
        </a:p>
      </dsp:txBody>
      <dsp:txXfrm>
        <a:off x="0" y="256498"/>
        <a:ext cx="7704856" cy="1151325"/>
      </dsp:txXfrm>
    </dsp:sp>
    <dsp:sp modelId="{A980F594-7F80-41D7-AA1E-320BF677F6EE}">
      <dsp:nvSpPr>
        <dsp:cNvPr id="0" name=""/>
        <dsp:cNvSpPr/>
      </dsp:nvSpPr>
      <dsp:spPr>
        <a:xfrm>
          <a:off x="385242" y="5578"/>
          <a:ext cx="53933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err="1" smtClean="0"/>
            <a:t>Goal</a:t>
          </a:r>
          <a:r>
            <a:rPr lang="et-EE" sz="1700" kern="1200" dirty="0" smtClean="0"/>
            <a:t> 1</a:t>
          </a:r>
          <a:endParaRPr lang="et-EE" sz="1700" kern="1200" dirty="0"/>
        </a:p>
      </dsp:txBody>
      <dsp:txXfrm>
        <a:off x="409740" y="30076"/>
        <a:ext cx="5344403" cy="452844"/>
      </dsp:txXfrm>
    </dsp:sp>
    <dsp:sp modelId="{D771EEF8-E1D4-4995-BA85-860C796F09F7}">
      <dsp:nvSpPr>
        <dsp:cNvPr id="0" name=""/>
        <dsp:cNvSpPr/>
      </dsp:nvSpPr>
      <dsp:spPr>
        <a:xfrm>
          <a:off x="0" y="1870064"/>
          <a:ext cx="7704856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ea typeface="ＭＳ Ｐゴシック" pitchFamily="34" charset="-128"/>
            </a:rPr>
            <a:t>Facilitate </a:t>
          </a:r>
          <a:r>
            <a:rPr lang="en-GB" sz="1700" b="1" kern="1200" dirty="0" smtClean="0">
              <a:ea typeface="ＭＳ Ｐゴシック" pitchFamily="34" charset="-128"/>
            </a:rPr>
            <a:t>concurrent</a:t>
          </a:r>
          <a:r>
            <a:rPr lang="en-GB" sz="1700" b="0" kern="1200" dirty="0" smtClean="0">
              <a:ea typeface="ＭＳ Ｐゴシック" pitchFamily="34" charset="-128"/>
            </a:rPr>
            <a:t>,</a:t>
          </a:r>
          <a:r>
            <a:rPr lang="en-GB" sz="1700" b="1" kern="1200" dirty="0" smtClean="0">
              <a:ea typeface="ＭＳ Ｐゴシック" pitchFamily="34" charset="-128"/>
            </a:rPr>
            <a:t> joint</a:t>
          </a:r>
          <a:r>
            <a:rPr lang="en-GB" sz="1700" b="0" kern="1200" dirty="0" smtClean="0">
              <a:ea typeface="ＭＳ Ｐゴシック" pitchFamily="34" charset="-128"/>
            </a:rPr>
            <a:t>, and</a:t>
          </a:r>
          <a:r>
            <a:rPr lang="en-GB" sz="1700" b="1" kern="1200" dirty="0" smtClean="0">
              <a:ea typeface="ＭＳ Ｐゴシック" pitchFamily="34" charset="-128"/>
            </a:rPr>
            <a:t> coordinated audits</a:t>
          </a:r>
          <a:endParaRPr lang="et-EE" sz="1700" b="1" kern="1200" dirty="0"/>
        </a:p>
      </dsp:txBody>
      <dsp:txXfrm>
        <a:off x="0" y="1870064"/>
        <a:ext cx="7704856" cy="709537"/>
      </dsp:txXfrm>
    </dsp:sp>
    <dsp:sp modelId="{F223DC1D-106E-436B-865E-500CAB49F8AF}">
      <dsp:nvSpPr>
        <dsp:cNvPr id="0" name=""/>
        <dsp:cNvSpPr/>
      </dsp:nvSpPr>
      <dsp:spPr>
        <a:xfrm>
          <a:off x="385242" y="1499623"/>
          <a:ext cx="53933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err="1" smtClean="0"/>
            <a:t>Goal</a:t>
          </a:r>
          <a:r>
            <a:rPr lang="et-EE" sz="1700" kern="1200" dirty="0" smtClean="0"/>
            <a:t> 2</a:t>
          </a:r>
          <a:endParaRPr lang="et-EE" sz="1700" kern="1200" dirty="0"/>
        </a:p>
      </dsp:txBody>
      <dsp:txXfrm>
        <a:off x="409740" y="1524121"/>
        <a:ext cx="5344403" cy="452844"/>
      </dsp:txXfrm>
    </dsp:sp>
    <dsp:sp modelId="{07AB2F88-A8E4-4FCC-A353-74EABB156982}">
      <dsp:nvSpPr>
        <dsp:cNvPr id="0" name=""/>
        <dsp:cNvSpPr/>
      </dsp:nvSpPr>
      <dsp:spPr>
        <a:xfrm>
          <a:off x="0" y="2802800"/>
          <a:ext cx="7704856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t-EE" sz="1700" kern="1200" dirty="0" smtClean="0">
              <a:ea typeface="ＭＳ Ｐゴシック" pitchFamily="34" charset="-128"/>
            </a:rPr>
            <a:t>  </a:t>
          </a:r>
          <a:r>
            <a:rPr lang="en-GB" sz="1700" kern="1200" dirty="0" smtClean="0">
              <a:ea typeface="ＭＳ Ｐゴシック" pitchFamily="34" charset="-128"/>
            </a:rPr>
            <a:t>Enhance </a:t>
          </a:r>
          <a:r>
            <a:rPr lang="en-GB" sz="1700" b="1" kern="1200" dirty="0" smtClean="0">
              <a:ea typeface="ＭＳ Ｐゴシック" pitchFamily="34" charset="-128"/>
            </a:rPr>
            <a:t>information dissemination</a:t>
          </a:r>
          <a:r>
            <a:rPr lang="en-GB" sz="1700" b="0" kern="1200" dirty="0" smtClean="0">
              <a:ea typeface="ＭＳ Ｐゴシック" pitchFamily="34" charset="-128"/>
            </a:rPr>
            <a:t>, </a:t>
          </a:r>
          <a:r>
            <a:rPr lang="en-GB" sz="1700" b="1" kern="1200" dirty="0" smtClean="0">
              <a:ea typeface="ＭＳ Ｐゴシック" pitchFamily="34" charset="-128"/>
            </a:rPr>
            <a:t>exchange</a:t>
          </a:r>
          <a:r>
            <a:rPr lang="en-GB" sz="1700" b="0" kern="1200" dirty="0" smtClean="0">
              <a:ea typeface="ＭＳ Ｐゴシック" pitchFamily="34" charset="-128"/>
            </a:rPr>
            <a:t>, </a:t>
          </a:r>
          <a:r>
            <a:rPr lang="en-GB" sz="1700" kern="1200" dirty="0" smtClean="0">
              <a:ea typeface="ＭＳ Ｐゴシック" pitchFamily="34" charset="-128"/>
            </a:rPr>
            <a:t>and </a:t>
          </a:r>
          <a:r>
            <a:rPr lang="en-GB" sz="1700" b="1" kern="1200" dirty="0" smtClean="0">
              <a:ea typeface="ＭＳ Ｐゴシック" pitchFamily="34" charset="-128"/>
            </a:rPr>
            <a:t>training</a:t>
          </a:r>
          <a:endParaRPr lang="et-EE" sz="1700" b="1" kern="1200" dirty="0"/>
        </a:p>
      </dsp:txBody>
      <dsp:txXfrm>
        <a:off x="0" y="2802800"/>
        <a:ext cx="7704856" cy="736312"/>
      </dsp:txXfrm>
    </dsp:sp>
    <dsp:sp modelId="{FD353CEC-A030-49E7-A7E3-BC6436492AEA}">
      <dsp:nvSpPr>
        <dsp:cNvPr id="0" name=""/>
        <dsp:cNvSpPr/>
      </dsp:nvSpPr>
      <dsp:spPr>
        <a:xfrm>
          <a:off x="385242" y="2551880"/>
          <a:ext cx="53933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err="1" smtClean="0"/>
            <a:t>Goal</a:t>
          </a:r>
          <a:r>
            <a:rPr lang="et-EE" sz="1700" kern="1200" dirty="0" smtClean="0"/>
            <a:t> 3</a:t>
          </a:r>
          <a:endParaRPr lang="et-EE" sz="1700" kern="1200" dirty="0"/>
        </a:p>
      </dsp:txBody>
      <dsp:txXfrm>
        <a:off x="409740" y="2576378"/>
        <a:ext cx="5344403" cy="452844"/>
      </dsp:txXfrm>
    </dsp:sp>
    <dsp:sp modelId="{C913D758-ACAC-4E7C-AF17-4A25DDAFD15C}">
      <dsp:nvSpPr>
        <dsp:cNvPr id="0" name=""/>
        <dsp:cNvSpPr/>
      </dsp:nvSpPr>
      <dsp:spPr>
        <a:xfrm>
          <a:off x="0" y="3881833"/>
          <a:ext cx="7704856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354076" rIns="59798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ea typeface="ＭＳ Ｐゴシック" pitchFamily="34" charset="-128"/>
            </a:rPr>
            <a:t>Increase </a:t>
          </a:r>
          <a:r>
            <a:rPr lang="en-GB" sz="1700" b="1" kern="1200" dirty="0" smtClean="0">
              <a:ea typeface="ＭＳ Ｐゴシック" pitchFamily="34" charset="-128"/>
            </a:rPr>
            <a:t>cooperation</a:t>
          </a:r>
          <a:r>
            <a:rPr lang="en-GB" sz="1700" kern="1200" dirty="0" smtClean="0">
              <a:ea typeface="ＭＳ Ｐゴシック" pitchFamily="34" charset="-128"/>
            </a:rPr>
            <a:t> between the WGEA, international organizations and other INTOSAI bodies</a:t>
          </a:r>
          <a:endParaRPr lang="et-EE" sz="1700" kern="1200" dirty="0"/>
        </a:p>
      </dsp:txBody>
      <dsp:txXfrm>
        <a:off x="0" y="3881833"/>
        <a:ext cx="7704856" cy="937125"/>
      </dsp:txXfrm>
    </dsp:sp>
    <dsp:sp modelId="{E3AD9A9B-455A-4652-8CB1-B1225F83559C}">
      <dsp:nvSpPr>
        <dsp:cNvPr id="0" name=""/>
        <dsp:cNvSpPr/>
      </dsp:nvSpPr>
      <dsp:spPr>
        <a:xfrm>
          <a:off x="385242" y="3630913"/>
          <a:ext cx="53933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err="1" smtClean="0"/>
            <a:t>Goal</a:t>
          </a:r>
          <a:r>
            <a:rPr lang="et-EE" sz="1700" kern="1200" dirty="0" smtClean="0"/>
            <a:t> 4</a:t>
          </a:r>
          <a:endParaRPr lang="et-EE" sz="1700" kern="1200" dirty="0"/>
        </a:p>
      </dsp:txBody>
      <dsp:txXfrm>
        <a:off x="409740" y="3655411"/>
        <a:ext cx="534440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4FF63-D514-4C9E-9956-EFF1C6937C1E}">
      <dsp:nvSpPr>
        <dsp:cNvPr id="0" name=""/>
        <dsp:cNvSpPr/>
      </dsp:nvSpPr>
      <dsp:spPr>
        <a:xfrm>
          <a:off x="80959" y="1984"/>
          <a:ext cx="2807531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Draft project plan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April  2017</a:t>
          </a:r>
          <a:endParaRPr lang="en-US" sz="1600" b="1" kern="1200" dirty="0"/>
        </a:p>
      </dsp:txBody>
      <dsp:txXfrm>
        <a:off x="80959" y="1984"/>
        <a:ext cx="2807531" cy="1218009"/>
      </dsp:txXfrm>
    </dsp:sp>
    <dsp:sp modelId="{7C1B592B-4FA5-4D0B-9C5C-A6C40DA45011}">
      <dsp:nvSpPr>
        <dsp:cNvPr id="0" name=""/>
        <dsp:cNvSpPr/>
      </dsp:nvSpPr>
      <dsp:spPr>
        <a:xfrm>
          <a:off x="3091493" y="1984"/>
          <a:ext cx="2923547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Comments from SC members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April – May 2017</a:t>
          </a:r>
        </a:p>
      </dsp:txBody>
      <dsp:txXfrm>
        <a:off x="3091493" y="1984"/>
        <a:ext cx="2923547" cy="1218009"/>
      </dsp:txXfrm>
    </dsp:sp>
    <dsp:sp modelId="{784D05F4-1C41-4A6C-8CAA-A22D4AB7E78A}">
      <dsp:nvSpPr>
        <dsp:cNvPr id="0" name=""/>
        <dsp:cNvSpPr/>
      </dsp:nvSpPr>
      <dsp:spPr>
        <a:xfrm>
          <a:off x="138967" y="1422995"/>
          <a:ext cx="2807531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Approval of project plan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Sept 2017</a:t>
          </a:r>
          <a:endParaRPr lang="en-US" sz="1700" b="1" kern="1200" dirty="0"/>
        </a:p>
      </dsp:txBody>
      <dsp:txXfrm>
        <a:off x="138967" y="1422995"/>
        <a:ext cx="2807531" cy="1218009"/>
      </dsp:txXfrm>
    </dsp:sp>
    <dsp:sp modelId="{11803166-4089-4B54-A3B3-EF57EFDA0A14}">
      <dsp:nvSpPr>
        <dsp:cNvPr id="0" name=""/>
        <dsp:cNvSpPr/>
      </dsp:nvSpPr>
      <dsp:spPr>
        <a:xfrm>
          <a:off x="3149500" y="1422995"/>
          <a:ext cx="2807531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Final version project plan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Oct 2017</a:t>
          </a:r>
          <a:endParaRPr lang="en-US" sz="1700" b="1" kern="1200" dirty="0"/>
        </a:p>
      </dsp:txBody>
      <dsp:txXfrm>
        <a:off x="3149500" y="1422995"/>
        <a:ext cx="2807531" cy="1218009"/>
      </dsp:txXfrm>
    </dsp:sp>
    <dsp:sp modelId="{69F21C21-5F34-4336-BAFF-5B932322355B}">
      <dsp:nvSpPr>
        <dsp:cNvPr id="0" name=""/>
        <dsp:cNvSpPr/>
      </dsp:nvSpPr>
      <dsp:spPr>
        <a:xfrm>
          <a:off x="138967" y="2844006"/>
          <a:ext cx="2807531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Elaborated table of contents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Dec 2017</a:t>
          </a:r>
          <a:endParaRPr lang="en-US" sz="1700" b="1" kern="1200" dirty="0"/>
        </a:p>
      </dsp:txBody>
      <dsp:txXfrm>
        <a:off x="138967" y="2844006"/>
        <a:ext cx="2807531" cy="1218009"/>
      </dsp:txXfrm>
    </dsp:sp>
    <dsp:sp modelId="{CD01751F-FCEB-4E67-BCCD-7F3DE90969AD}">
      <dsp:nvSpPr>
        <dsp:cNvPr id="0" name=""/>
        <dsp:cNvSpPr/>
      </dsp:nvSpPr>
      <dsp:spPr>
        <a:xfrm>
          <a:off x="3149500" y="2844006"/>
          <a:ext cx="2807531" cy="121800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Draft  output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July 2018</a:t>
          </a:r>
          <a:endParaRPr lang="en-US" sz="1700" b="1" kern="1200" dirty="0"/>
        </a:p>
      </dsp:txBody>
      <dsp:txXfrm>
        <a:off x="3149500" y="2844006"/>
        <a:ext cx="2807531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B09CE5-F4AE-4BE9-98EC-1E999D1D6CD5}" type="slidenum">
              <a:rPr lang="et-EE" altLang="id-ID"/>
              <a:pPr>
                <a:defRPr/>
              </a:pPr>
              <a:t>‹#›</a:t>
            </a:fld>
            <a:endParaRPr lang="et-EE" altLang="id-ID"/>
          </a:p>
        </p:txBody>
      </p:sp>
    </p:spTree>
    <p:extLst>
      <p:ext uri="{BB962C8B-B14F-4D97-AF65-F5344CB8AC3E}">
        <p14:creationId xmlns:p14="http://schemas.microsoft.com/office/powerpoint/2010/main" val="333473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92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A7E322-09A7-4156-9541-72584C95E7F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948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Greetings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05AB45-F014-4E87-B43E-95FA400A9FFC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02693C-F83E-462F-82EA-B998DA70D959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D313DD-9F7A-4457-94C9-0BF1720A92A9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id-ID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8281DF-C92C-4D5E-8E3D-B126BDCFA7C2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8AEC70-B1B8-486F-AFF6-E958F1A2176C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077238-2C06-4886-837A-9823FFFFB710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AED58B-93F6-4440-90E5-38369ED8EE38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t-EE" alt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88717A-C5F4-4781-AB05-3142CF8E1F0B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335FA6-2D32-43E2-9A3B-2B77DDAD6482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0853A4-1739-4F7E-AB7C-3F0ACB7BA2D0}" type="slidenum">
              <a:rPr kumimoji="0" lang="en-US" altLang="id-ID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kumimoji="0" lang="en-US" altLang="id-ID" sz="1200" b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osai_titl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49275"/>
            <a:ext cx="14747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445125"/>
            <a:ext cx="6913562" cy="93503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420938"/>
            <a:ext cx="6913562" cy="29511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8635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2194-A21D-4CE8-9D9D-426E07BE44C8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112240008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692150"/>
            <a:ext cx="1908175" cy="525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692150"/>
            <a:ext cx="5572125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78BD-CB2D-471A-8FCD-D1F0BE583559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15164617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32239-EF8F-4DC9-97AF-310665D02AAB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7139532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7388-AC75-42F1-862E-9A0E12C05FC9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357811374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628775"/>
            <a:ext cx="3733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28775"/>
            <a:ext cx="3733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72F1-01ED-4178-832A-0FAF763119D1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41869273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D8DF-FD78-4440-BC1F-D2595FA9A987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41438694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A9FC-E3E9-4A4C-B07B-6F8111C6A89C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37528659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0EFF-1D6E-45BD-99E1-D0D0DF606DD1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90990461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7BC2-DDB0-4F77-8C0B-CD6B75FB4FF8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10532989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86E4-1B73-49E3-B79C-5C37C60D2A87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10174769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692150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noProof="1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628775"/>
            <a:ext cx="7620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noProof="1" smtClean="0"/>
              <a:t>Click to edit Master text styles</a:t>
            </a:r>
          </a:p>
          <a:p>
            <a:pPr lvl="1"/>
            <a:r>
              <a:rPr lang="en-US" altLang="id-ID" noProof="1" smtClean="0"/>
              <a:t>Second level</a:t>
            </a:r>
          </a:p>
          <a:p>
            <a:pPr lvl="2"/>
            <a:r>
              <a:rPr lang="en-US" altLang="id-ID" noProof="1" smtClean="0"/>
              <a:t>Third level</a:t>
            </a:r>
          </a:p>
          <a:p>
            <a:pPr lvl="3"/>
            <a:r>
              <a:rPr lang="en-US" altLang="id-ID" noProof="1" smtClean="0"/>
              <a:t>Fourth level</a:t>
            </a:r>
          </a:p>
          <a:p>
            <a:pPr lvl="4"/>
            <a:r>
              <a:rPr lang="en-US" altLang="id-ID" noProof="1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245225"/>
            <a:ext cx="1368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noProof="1">
                <a:solidFill>
                  <a:srgbClr val="B2B2B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37288"/>
            <a:ext cx="5032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 noProof="1">
                <a:solidFill>
                  <a:srgbClr val="274896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11A579-CFE4-419B-8F6C-3711CFDFF9C2}" type="slidenum">
              <a:rPr altLang="id-ID"/>
              <a:pPr>
                <a:defRPr/>
              </a:pPr>
              <a:t>‹#›</a:t>
            </a:fld>
            <a:endParaRPr lang="en-US" altLang="id-ID"/>
          </a:p>
        </p:txBody>
      </p:sp>
      <p:pic>
        <p:nvPicPr>
          <p:cNvPr id="1030" name="Picture 11" descr="INTosai_slide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434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3687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solidFill>
                  <a:srgbClr val="2748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The 10th INTOSAI KSC Meeting, 20 - 22 August 2018, Kampala, Uganda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18" r:id="rId2"/>
    <p:sldLayoutId id="2147485519" r:id="rId3"/>
    <p:sldLayoutId id="2147485520" r:id="rId4"/>
    <p:sldLayoutId id="2147485521" r:id="rId5"/>
    <p:sldLayoutId id="2147485522" r:id="rId6"/>
    <p:sldLayoutId id="2147485523" r:id="rId7"/>
    <p:sldLayoutId id="2147485524" r:id="rId8"/>
    <p:sldLayoutId id="2147485525" r:id="rId9"/>
    <p:sldLayoutId id="2147485526" r:id="rId10"/>
    <p:sldLayoutId id="2147485527" r:id="rId11"/>
  </p:sldLayoutIdLst>
  <p:transition spd="slow">
    <p:wip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Char char="•"/>
        <a:defRPr kumimoji="1" sz="2400">
          <a:solidFill>
            <a:srgbClr val="67666B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–"/>
        <a:defRPr kumimoji="1" sz="2000">
          <a:solidFill>
            <a:srgbClr val="67666B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Char char="•"/>
        <a:defRPr kumimoji="1" sz="1600">
          <a:solidFill>
            <a:srgbClr val="67666B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–"/>
        <a:defRPr kumimoji="1" sz="1600">
          <a:solidFill>
            <a:srgbClr val="67666B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»"/>
        <a:defRPr kumimoji="1" sz="1600">
          <a:solidFill>
            <a:srgbClr val="67666B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ge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vironmental-auditing.or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013325"/>
            <a:ext cx="6913562" cy="1223963"/>
          </a:xfrm>
        </p:spPr>
        <p:txBody>
          <a:bodyPr/>
          <a:lstStyle/>
          <a:p>
            <a:r>
              <a:rPr lang="en-US" altLang="id-ID" sz="1600" smtClean="0"/>
              <a:t>The 10</a:t>
            </a:r>
            <a:r>
              <a:rPr lang="en-US" altLang="id-ID" sz="1600" baseline="30000" smtClean="0"/>
              <a:t>th</a:t>
            </a:r>
            <a:r>
              <a:rPr lang="en-US" altLang="id-ID" sz="1600" smtClean="0"/>
              <a:t> INTOSAI KSC MEETING</a:t>
            </a:r>
          </a:p>
          <a:p>
            <a:r>
              <a:rPr lang="en-US" altLang="id-ID" sz="1600" smtClean="0"/>
              <a:t>20 – 22 AUGUST 2018</a:t>
            </a:r>
          </a:p>
          <a:p>
            <a:r>
              <a:rPr lang="en-US" altLang="id-ID" sz="1600" smtClean="0"/>
              <a:t>KAMPALA, UGANDA</a:t>
            </a:r>
            <a:endParaRPr lang="et-EE" altLang="id-ID" sz="1600" smtClean="0"/>
          </a:p>
          <a:p>
            <a:endParaRPr lang="en-GB" altLang="id-ID" sz="1600" smtClean="0"/>
          </a:p>
          <a:p>
            <a:endParaRPr lang="en-GB" altLang="id-ID" sz="20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57475"/>
            <a:ext cx="6913562" cy="1906588"/>
          </a:xfrm>
        </p:spPr>
        <p:txBody>
          <a:bodyPr/>
          <a:lstStyle/>
          <a:p>
            <a:r>
              <a:rPr lang="en-US" altLang="id-ID" sz="4000" smtClean="0"/>
              <a:t>INTOSAI WGEA </a:t>
            </a:r>
            <a:br>
              <a:rPr lang="en-US" altLang="id-ID" sz="4000" smtClean="0"/>
            </a:br>
            <a:r>
              <a:rPr lang="en-US" altLang="id-ID" sz="4000" smtClean="0"/>
              <a:t>PROGRESS REPORT</a:t>
            </a:r>
            <a:endParaRPr lang="en-GB" altLang="id-ID" sz="4000" smtClean="0"/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427538" y="5597525"/>
            <a:ext cx="36814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id-ID" sz="1600" b="0"/>
          </a:p>
          <a:p>
            <a:pPr>
              <a:lnSpc>
                <a:spcPct val="90000"/>
              </a:lnSpc>
              <a:buFontTx/>
              <a:buNone/>
            </a:pPr>
            <a:endParaRPr lang="en-GB" altLang="id-ID" sz="2000" b="0"/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779838" y="6092825"/>
            <a:ext cx="5040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id-ID" sz="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026057"/>
              </p:ext>
            </p:extLst>
          </p:nvPr>
        </p:nvGraphicFramePr>
        <p:xfrm>
          <a:off x="731838" y="1377950"/>
          <a:ext cx="7512050" cy="424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08">
                  <a:extLst>
                    <a:ext uri="{9D8B030D-6E8A-4147-A177-3AD203B41FA5}">
                      <a16:colId xmlns:a16="http://schemas.microsoft.com/office/drawing/2014/main" xmlns="" val="1439948148"/>
                    </a:ext>
                  </a:extLst>
                </a:gridCol>
                <a:gridCol w="5331779">
                  <a:extLst>
                    <a:ext uri="{9D8B030D-6E8A-4147-A177-3AD203B41FA5}">
                      <a16:colId xmlns:a16="http://schemas.microsoft.com/office/drawing/2014/main" xmlns="" val="1875502855"/>
                    </a:ext>
                  </a:extLst>
                </a:gridCol>
                <a:gridCol w="1583963">
                  <a:extLst>
                    <a:ext uri="{9D8B030D-6E8A-4147-A177-3AD203B41FA5}">
                      <a16:colId xmlns:a16="http://schemas.microsoft.com/office/drawing/2014/main" xmlns="" val="1125440386"/>
                    </a:ext>
                  </a:extLst>
                </a:gridCol>
              </a:tblGrid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LEVEL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2328252254"/>
                  </a:ext>
                </a:extLst>
              </a:tr>
              <a:tr h="370812">
                <a:tc grid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Research</a:t>
                      </a:r>
                      <a:r>
                        <a:rPr lang="en-US" sz="1800" b="1" baseline="0" dirty="0" smtClean="0">
                          <a:solidFill>
                            <a:srgbClr val="008000"/>
                          </a:solidFill>
                        </a:rPr>
                        <a:t> Projects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91428" marR="91428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135371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Visibility on Environmental Auditing (Communication)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</a:t>
                      </a:r>
                      <a:r>
                        <a:rPr lang="en-US" sz="1800" baseline="0" dirty="0" smtClean="0"/>
                        <a:t> 3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82903375"/>
                  </a:ext>
                </a:extLst>
              </a:tr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Health (focus on Air Pollution)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365757006"/>
                  </a:ext>
                </a:extLst>
              </a:tr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Greening Cities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3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1488305876"/>
                  </a:ext>
                </a:extLst>
              </a:tr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Sanitation (Waste Water)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3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3696849503"/>
                  </a:ext>
                </a:extLst>
              </a:tr>
              <a:tr h="370812">
                <a:tc grid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Training tools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91428" marR="91428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192359"/>
                  </a:ext>
                </a:extLst>
              </a:tr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E-learning Course (MOOC) on waste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2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953676878"/>
                  </a:ext>
                </a:extLst>
              </a:tr>
              <a:tr h="3708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tools on greening the SAIs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3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1918101511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Tool on: Environmental Data: Resources and Option for SAIs 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QA </a:t>
                      </a:r>
                      <a:r>
                        <a:rPr lang="en-US" sz="1800" smtClean="0"/>
                        <a:t>3</a:t>
                      </a:r>
                      <a:endParaRPr lang="en-US" sz="1800" dirty="0"/>
                    </a:p>
                  </a:txBody>
                  <a:tcPr marL="91428" marR="91428" marT="45717" marB="45717"/>
                </a:tc>
                <a:extLst>
                  <a:ext uri="{0D108BD9-81ED-4DB2-BD59-A6C34878D82A}">
                    <a16:rowId xmlns:a16="http://schemas.microsoft.com/office/drawing/2014/main" xmlns="" val="30634758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63889" y="6237288"/>
            <a:ext cx="3975150" cy="360064"/>
          </a:xfrm>
        </p:spPr>
        <p:txBody>
          <a:bodyPr/>
          <a:lstStyle/>
          <a:p>
            <a:pPr>
              <a:defRPr/>
            </a:pPr>
            <a:r>
              <a:rPr lang="en-US" dirty="0"/>
              <a:t>The 10th INTOSAI KSC Meeting, 20 - 22 August 2018, Kampala, Uganda</a:t>
            </a:r>
          </a:p>
        </p:txBody>
      </p:sp>
      <p:grpSp>
        <p:nvGrpSpPr>
          <p:cNvPr id="23601" name="Group 5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3630913"/>
            <a:chExt cx="5393399" cy="501840"/>
          </a:xfrm>
        </p:grpSpPr>
        <p:sp>
          <p:nvSpPr>
            <p:cNvPr id="7" name="Rounded Rectangle 6"/>
            <p:cNvSpPr/>
            <p:nvPr/>
          </p:nvSpPr>
          <p:spPr>
            <a:xfrm>
              <a:off x="385242" y="3630913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9057" y="3654734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QA LEVEL</a:t>
              </a:r>
              <a:endParaRPr lang="et-EE" sz="17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42988" y="1666875"/>
            <a:ext cx="7620000" cy="4314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More information, please click </a:t>
            </a:r>
            <a:r>
              <a:rPr lang="en-US" altLang="en-US" smtClean="0">
                <a:hlinkClick r:id="rId2"/>
              </a:rPr>
              <a:t>www.wgea.org</a:t>
            </a: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635897" y="6237287"/>
            <a:ext cx="3903142" cy="427037"/>
          </a:xfrm>
        </p:spPr>
        <p:txBody>
          <a:bodyPr/>
          <a:lstStyle/>
          <a:p>
            <a:pPr>
              <a:defRPr/>
            </a:pPr>
            <a:r>
              <a:rPr lang="en-US" dirty="0"/>
              <a:t>The 10th INTOSAI KSC Meeting, 20 - 22 August 2018, Kampala, Uganda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4720" r="1851" b="11610"/>
          <a:stretch>
            <a:fillRect/>
          </a:stretch>
        </p:blipFill>
        <p:spPr bwMode="auto">
          <a:xfrm>
            <a:off x="395288" y="2349500"/>
            <a:ext cx="3613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8656" r="7939" b="10625"/>
          <a:stretch>
            <a:fillRect/>
          </a:stretch>
        </p:blipFill>
        <p:spPr bwMode="auto">
          <a:xfrm>
            <a:off x="4656138" y="3500438"/>
            <a:ext cx="40163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mtClean="0"/>
              <a:t>WGEA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77</a:t>
            </a:r>
            <a:r>
              <a:rPr lang="id-ID" dirty="0" smtClean="0">
                <a:solidFill>
                  <a:srgbClr val="0000FF"/>
                </a:solidFill>
                <a:ea typeface="+mn-ea"/>
                <a:cs typeface="+mn-cs"/>
              </a:rPr>
              <a:t> members</a:t>
            </a:r>
            <a:endParaRPr lang="id-ID" sz="1050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>
              <a:defRPr/>
            </a:pPr>
            <a:endParaRPr lang="id-ID" dirty="0">
              <a:ea typeface="+mn-ea"/>
              <a:cs typeface="+mn-cs"/>
            </a:endParaRPr>
          </a:p>
          <a:p>
            <a:pPr>
              <a:defRPr/>
            </a:pPr>
            <a:r>
              <a:rPr lang="id-ID" dirty="0" smtClean="0">
                <a:ea typeface="+mn-ea"/>
                <a:cs typeface="+mn-cs"/>
              </a:rPr>
              <a:t>WGEA Sterring Commitee Members (1</a:t>
            </a:r>
            <a:r>
              <a:rPr lang="en-US" dirty="0" smtClean="0">
                <a:ea typeface="+mn-ea"/>
                <a:cs typeface="+mn-cs"/>
              </a:rPr>
              <a:t>6</a:t>
            </a:r>
            <a:r>
              <a:rPr lang="id-ID" dirty="0" smtClean="0">
                <a:ea typeface="+mn-ea"/>
                <a:cs typeface="+mn-cs"/>
              </a:rPr>
              <a:t> members)</a:t>
            </a:r>
          </a:p>
          <a:p>
            <a:pPr marL="365125" indent="-365125">
              <a:buFontTx/>
              <a:buNone/>
              <a:tabLst>
                <a:tab pos="365125" algn="l"/>
              </a:tabLst>
              <a:defRPr/>
            </a:pPr>
            <a:r>
              <a:rPr lang="id-ID" dirty="0" smtClean="0">
                <a:ea typeface="+mn-ea"/>
                <a:cs typeface="+mn-cs"/>
              </a:rPr>
              <a:t>	</a:t>
            </a:r>
            <a:r>
              <a:rPr lang="id-ID" sz="1800" dirty="0" smtClean="0">
                <a:ea typeface="+mn-ea"/>
                <a:cs typeface="+mn-cs"/>
              </a:rPr>
              <a:t>Brazil, Cameroon, Canada, China, Czech Republic, European Court of Auditors (ECA), Estonia, </a:t>
            </a:r>
            <a:r>
              <a:rPr lang="id-ID" sz="1800" dirty="0">
                <a:ea typeface="+mn-ea"/>
                <a:cs typeface="+mn-cs"/>
              </a:rPr>
              <a:t>India, Indonesia, Kuwait, Lesotho, Morocco, New Zealand, </a:t>
            </a:r>
            <a:r>
              <a:rPr lang="id-ID" sz="1800" dirty="0" smtClean="0">
                <a:ea typeface="+mn-ea"/>
                <a:cs typeface="+mn-cs"/>
              </a:rPr>
              <a:t>Pakistan</a:t>
            </a:r>
            <a:r>
              <a:rPr lang="en-US" sz="1800" smtClean="0">
                <a:ea typeface="+mn-ea"/>
                <a:cs typeface="+mn-cs"/>
              </a:rPr>
              <a:t>,</a:t>
            </a:r>
            <a:r>
              <a:rPr lang="id-ID" sz="1800" smtClean="0">
                <a:ea typeface="+mn-ea"/>
                <a:cs typeface="+mn-cs"/>
              </a:rPr>
              <a:t> </a:t>
            </a:r>
            <a:r>
              <a:rPr lang="id-ID" sz="1800" dirty="0" smtClean="0">
                <a:ea typeface="+mn-ea"/>
                <a:cs typeface="+mn-cs"/>
              </a:rPr>
              <a:t>Philippines, United States</a:t>
            </a:r>
          </a:p>
          <a:p>
            <a:pPr marL="0" indent="0">
              <a:buFontTx/>
              <a:buNone/>
              <a:defRPr/>
            </a:pPr>
            <a:endParaRPr lang="id-ID" dirty="0" smtClean="0">
              <a:ea typeface="+mn-ea"/>
              <a:cs typeface="+mn-cs"/>
            </a:endParaRPr>
          </a:p>
          <a:p>
            <a:pPr>
              <a:defRPr/>
            </a:pPr>
            <a:r>
              <a:rPr lang="id-ID" dirty="0" smtClean="0">
                <a:ea typeface="+mn-ea"/>
                <a:cs typeface="+mn-cs"/>
              </a:rPr>
              <a:t>Coordinators of Regional WGEA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ACAG/PASAI: New Zealand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AFROSAI: Cameroon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ARABOSAI: Kuwait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ASOSAI: China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EUROSAI: Estonia</a:t>
            </a:r>
          </a:p>
          <a:p>
            <a:pPr marL="893763" indent="-446088">
              <a:buFontTx/>
              <a:buChar char="-"/>
              <a:defRPr/>
            </a:pPr>
            <a:r>
              <a:rPr lang="id-ID" sz="1800" dirty="0" smtClean="0">
                <a:ea typeface="+mn-ea"/>
                <a:cs typeface="+mn-cs"/>
              </a:rPr>
              <a:t>OLACEFS:</a:t>
            </a:r>
            <a:r>
              <a:rPr lang="en-US" sz="1800" dirty="0" smtClean="0">
                <a:ea typeface="+mn-ea"/>
                <a:cs typeface="+mn-cs"/>
              </a:rPr>
              <a:t>Brazil</a:t>
            </a:r>
            <a:endParaRPr lang="id-ID" sz="2000" dirty="0">
              <a:ea typeface="+mn-ea"/>
              <a:cs typeface="+mn-cs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059833" y="6237288"/>
            <a:ext cx="4479206" cy="288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id-ID" sz="1200">
                <a:solidFill>
                  <a:srgbClr val="274896"/>
                </a:solidFill>
              </a:rPr>
              <a:t>The 10th INTOSAI KSC Meeting, 20 - 22 August 2018, Kampala, Uganda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7633"/>
          <a:stretch>
            <a:fillRect/>
          </a:stretch>
        </p:blipFill>
        <p:spPr bwMode="auto">
          <a:xfrm>
            <a:off x="5288459" y="408322"/>
            <a:ext cx="3826941" cy="185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632700" cy="647700"/>
          </a:xfrm>
        </p:spPr>
        <p:txBody>
          <a:bodyPr/>
          <a:lstStyle/>
          <a:p>
            <a:pPr algn="ctr"/>
            <a:r>
              <a:rPr lang="id-ID" altLang="id-ID" smtClean="0">
                <a:solidFill>
                  <a:schemeClr val="accent1"/>
                </a:solidFill>
              </a:rPr>
              <a:t>The 2017 – 2019 Work Plan</a:t>
            </a:r>
            <a:endParaRPr lang="et-EE" altLang="id-ID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19873" y="6237288"/>
            <a:ext cx="4119166" cy="400050"/>
          </a:xfrm>
        </p:spPr>
        <p:txBody>
          <a:bodyPr/>
          <a:lstStyle/>
          <a:p>
            <a:pPr>
              <a:defRPr/>
            </a:pPr>
            <a:r>
              <a:rPr lang="en-US" altLang="id-ID" dirty="0"/>
              <a:t>The 10th INTOSAI KSC Meeting, 20 - 22 August 2018, Kampala, Uganda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042988" y="6237288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t-EE" altLang="id-ID" sz="2000" b="0">
                <a:solidFill>
                  <a:srgbClr val="003366"/>
                </a:solidFill>
                <a:hlinkClick r:id="rId8"/>
              </a:rPr>
              <a:t>www.wgea.org</a:t>
            </a:r>
            <a:endParaRPr lang="et-EE" altLang="id-ID" sz="2000" b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91881" y="6237288"/>
            <a:ext cx="4047158" cy="360064"/>
          </a:xfrm>
        </p:spPr>
        <p:txBody>
          <a:bodyPr/>
          <a:lstStyle/>
          <a:p>
            <a:pPr>
              <a:defRPr/>
            </a:pPr>
            <a:r>
              <a:rPr lang="en-US" altLang="id-ID" dirty="0"/>
              <a:t>The 10th INTOSAI KSC Meeting, 20 - 22 August 2018, Kampala, Uganda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871537"/>
            <a:ext cx="8424936" cy="110799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1763713" y="908050"/>
            <a:ext cx="2376487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755650" y="549275"/>
            <a:ext cx="1512888" cy="503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sp>
        <p:nvSpPr>
          <p:cNvPr id="11270" name="Rounded Rectangle 12"/>
          <p:cNvSpPr>
            <a:spLocks noChangeArrowheads="1"/>
          </p:cNvSpPr>
          <p:nvPr/>
        </p:nvSpPr>
        <p:spPr bwMode="auto">
          <a:xfrm>
            <a:off x="755650" y="476250"/>
            <a:ext cx="2303463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5578"/>
            <a:chExt cx="5393399" cy="501840"/>
          </a:xfrm>
        </p:grpSpPr>
        <p:sp>
          <p:nvSpPr>
            <p:cNvPr id="10" name="Rounded Rectangle 9"/>
            <p:cNvSpPr/>
            <p:nvPr/>
          </p:nvSpPr>
          <p:spPr>
            <a:xfrm>
              <a:off x="385242" y="5578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09057" y="29399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MILESTONE</a:t>
              </a:r>
              <a:endParaRPr lang="et-EE" sz="1700" dirty="0"/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id-ID"/>
              <a:t>The 10th INTOSAI KSC Meeting, 20 - 22 August 2018, Kampala, Uganda</a:t>
            </a:r>
            <a:endParaRPr lang="en-US" alt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871537"/>
            <a:ext cx="8424936" cy="480131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t-EE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Guidance Materials: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Climate Change </a:t>
            </a:r>
          </a:p>
          <a:p>
            <a:pPr>
              <a:defRPr/>
            </a:pP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Agriculture and Food Production</a:t>
            </a: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800" dirty="0">
              <a:solidFill>
                <a:schemeClr val="accent1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defRPr/>
            </a:pPr>
            <a:endParaRPr lang="et-EE" sz="18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Land Organization and </a:t>
            </a:r>
            <a:r>
              <a:rPr lang="en-US" sz="2000" b="0" dirty="0" err="1">
                <a:solidFill>
                  <a:srgbClr val="67666B"/>
                </a:solidFill>
                <a:ea typeface="ＭＳ Ｐゴシック" panose="020B0600070205080204" pitchFamily="34" charset="-128"/>
              </a:rPr>
              <a:t>and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soil quality management</a:t>
            </a:r>
          </a:p>
          <a:p>
            <a:pPr>
              <a:defRPr/>
            </a:pP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SDGs – </a:t>
            </a:r>
            <a:r>
              <a:rPr lang="et-EE" sz="2000" b="0" dirty="0" err="1">
                <a:solidFill>
                  <a:srgbClr val="67666B"/>
                </a:solidFill>
                <a:ea typeface="ＭＳ Ｐゴシック" panose="020B0600070205080204" pitchFamily="34" charset="-128"/>
              </a:rPr>
              <a:t>through</a:t>
            </a: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t-EE" sz="2000" b="0" dirty="0" err="1">
                <a:solidFill>
                  <a:srgbClr val="67666B"/>
                </a:solidFill>
                <a:ea typeface="ＭＳ Ｐゴシック" panose="020B0600070205080204" pitchFamily="34" charset="-128"/>
              </a:rPr>
              <a:t>environmental</a:t>
            </a: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auditing</a:t>
            </a:r>
          </a:p>
          <a:p>
            <a:pPr>
              <a:defRPr/>
            </a:pP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t-EE" sz="24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2400" dirty="0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t-EE" sz="24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Research Papers: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t-EE" sz="24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Visibility of environmental auditing</a:t>
            </a: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Environmental Health</a:t>
            </a:r>
            <a:endParaRPr lang="en-US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Waste Water</a:t>
            </a: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endParaRPr lang="en-US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1800" b="0" dirty="0">
                <a:solidFill>
                  <a:schemeClr val="accent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endParaRPr lang="et-EE" sz="1800" b="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t-EE" sz="2000" b="0" dirty="0">
              <a:solidFill>
                <a:srgbClr val="67666B"/>
              </a:solidFill>
              <a:ea typeface="ＭＳ Ｐゴシック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t-EE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0" dirty="0">
                <a:solidFill>
                  <a:srgbClr val="67666B"/>
                </a:solidFill>
                <a:ea typeface="ＭＳ Ｐゴシック" panose="020B0600070205080204" pitchFamily="34" charset="-128"/>
              </a:rPr>
              <a:t>Greening Cities</a:t>
            </a:r>
          </a:p>
          <a:p>
            <a:pPr>
              <a:defRPr/>
            </a:pPr>
            <a:endParaRPr lang="et-EE" sz="18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6" name="Oval 7"/>
          <p:cNvSpPr>
            <a:spLocks noChangeArrowheads="1"/>
          </p:cNvSpPr>
          <p:nvPr/>
        </p:nvSpPr>
        <p:spPr bwMode="auto">
          <a:xfrm>
            <a:off x="1763713" y="908050"/>
            <a:ext cx="2376487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sp>
        <p:nvSpPr>
          <p:cNvPr id="13317" name="Oval 11"/>
          <p:cNvSpPr>
            <a:spLocks noChangeArrowheads="1"/>
          </p:cNvSpPr>
          <p:nvPr/>
        </p:nvSpPr>
        <p:spPr bwMode="auto">
          <a:xfrm>
            <a:off x="755650" y="549275"/>
            <a:ext cx="1512888" cy="503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sp>
        <p:nvSpPr>
          <p:cNvPr id="13318" name="Rounded Rectangle 12"/>
          <p:cNvSpPr>
            <a:spLocks noChangeArrowheads="1"/>
          </p:cNvSpPr>
          <p:nvPr/>
        </p:nvSpPr>
        <p:spPr bwMode="auto">
          <a:xfrm>
            <a:off x="755650" y="476250"/>
            <a:ext cx="2303463" cy="792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t-EE" altLang="id-ID" sz="4000">
              <a:solidFill>
                <a:srgbClr val="003366"/>
              </a:solidFill>
            </a:endParaRPr>
          </a:p>
        </p:txBody>
      </p: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5578"/>
            <a:chExt cx="5393399" cy="501840"/>
          </a:xfrm>
        </p:grpSpPr>
        <p:sp>
          <p:nvSpPr>
            <p:cNvPr id="10" name="Rounded Rectangle 9"/>
            <p:cNvSpPr/>
            <p:nvPr/>
          </p:nvSpPr>
          <p:spPr>
            <a:xfrm>
              <a:off x="385242" y="5578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09057" y="29399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t-EE" sz="1700" dirty="0" err="1"/>
                <a:t>Goal</a:t>
              </a:r>
              <a:r>
                <a:rPr lang="et-EE" sz="1700" dirty="0"/>
                <a:t> 1</a:t>
              </a:r>
            </a:p>
          </p:txBody>
        </p:sp>
      </p:grpSp>
      <p:pic>
        <p:nvPicPr>
          <p:cNvPr id="133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5263"/>
            <a:ext cx="20177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91881" y="6237288"/>
            <a:ext cx="4047158" cy="3600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id-ID" sz="1200" dirty="0">
                <a:solidFill>
                  <a:srgbClr val="274896"/>
                </a:solidFill>
              </a:rPr>
              <a:t>The 10th INTOSAI KSC Meeting, 20 - 22 August 2018, Kampala, Uganda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id-ID" smtClean="0"/>
          </a:p>
          <a:p>
            <a:r>
              <a:rPr lang="en-US" altLang="id-ID" smtClean="0"/>
              <a:t>Encourage r</a:t>
            </a:r>
            <a:r>
              <a:rPr lang="et-EE" altLang="id-ID" smtClean="0"/>
              <a:t>egional Cooperative Audits</a:t>
            </a:r>
          </a:p>
          <a:p>
            <a:endParaRPr lang="et-EE" altLang="id-ID" smtClean="0"/>
          </a:p>
          <a:p>
            <a:r>
              <a:rPr lang="en-US" altLang="id-ID" smtClean="0"/>
              <a:t>Encourage o</a:t>
            </a:r>
            <a:r>
              <a:rPr lang="et-EE" altLang="id-ID" smtClean="0"/>
              <a:t>ther Cooperative Projects in Regional WGEA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1499623"/>
            <a:chExt cx="5393399" cy="501840"/>
          </a:xfrm>
        </p:grpSpPr>
        <p:sp>
          <p:nvSpPr>
            <p:cNvPr id="7" name="Rounded Rectangle 6"/>
            <p:cNvSpPr/>
            <p:nvPr/>
          </p:nvSpPr>
          <p:spPr>
            <a:xfrm>
              <a:off x="385242" y="1499623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9057" y="1523444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t-EE" sz="1700" dirty="0" err="1"/>
                <a:t>Goal</a:t>
              </a:r>
              <a:r>
                <a:rPr lang="et-EE" sz="1700" dirty="0"/>
                <a:t> 2</a:t>
              </a:r>
            </a:p>
          </p:txBody>
        </p:sp>
      </p:grpSp>
      <p:pic>
        <p:nvPicPr>
          <p:cNvPr id="153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83063"/>
            <a:ext cx="36830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altLang="id-ID" dirty="0" smtClean="0">
                <a:ea typeface="ＭＳ Ｐゴシック" panose="020B0600070205080204" pitchFamily="34" charset="-128"/>
              </a:rPr>
              <a:t>Assembly Meetings, Regional Annual Meetings</a:t>
            </a:r>
          </a:p>
          <a:p>
            <a:pPr>
              <a:defRPr/>
            </a:pPr>
            <a:endParaRPr lang="et-EE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t-EE" altLang="id-ID" dirty="0" smtClean="0">
                <a:ea typeface="ＭＳ Ｐゴシック" panose="020B0600070205080204" pitchFamily="34" charset="-128"/>
              </a:rPr>
              <a:t>Trainings on Environmental Auditing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 </a:t>
            </a:r>
            <a:endParaRPr lang="et-EE" altLang="id-ID" sz="1800" b="1" dirty="0" smtClean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t-EE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t-EE" altLang="id-ID" dirty="0" smtClean="0">
                <a:ea typeface="ＭＳ Ｐゴシック" panose="020B0600070205080204" pitchFamily="34" charset="-128"/>
              </a:rPr>
              <a:t>Develop new Training Tools</a:t>
            </a:r>
            <a:endParaRPr lang="en-US" altLang="id-ID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id-ID" dirty="0" smtClean="0">
                <a:ea typeface="ＭＳ Ｐゴシック" panose="020B0600070205080204" pitchFamily="34" charset="-128"/>
              </a:rPr>
              <a:t>Publish </a:t>
            </a:r>
            <a:r>
              <a:rPr lang="en-US" altLang="id-ID" dirty="0" err="1" smtClean="0">
                <a:ea typeface="ＭＳ Ｐゴシック" panose="020B0600070205080204" pitchFamily="34" charset="-128"/>
              </a:rPr>
              <a:t>Greenlines</a:t>
            </a:r>
            <a:endParaRPr lang="en-US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t-EE" altLang="id-ID" dirty="0">
                <a:ea typeface="ＭＳ Ｐゴシック" panose="020B0600070205080204" pitchFamily="34" charset="-128"/>
              </a:rPr>
              <a:t>9th Environmental </a:t>
            </a:r>
            <a:r>
              <a:rPr lang="et-EE" altLang="id-ID" dirty="0" smtClean="0">
                <a:ea typeface="ＭＳ Ｐゴシック" panose="020B0600070205080204" pitchFamily="34" charset="-128"/>
              </a:rPr>
              <a:t>Survey</a:t>
            </a:r>
            <a:endParaRPr lang="en-US" altLang="id-ID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id-ID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id-ID" dirty="0" smtClean="0">
                <a:ea typeface="ＭＳ Ｐゴシック" panose="020B0600070205080204" pitchFamily="34" charset="-128"/>
              </a:rPr>
              <a:t>Audit report collection</a:t>
            </a:r>
            <a:endParaRPr lang="en-US" altLang="id-ID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t-EE" altLang="id-ID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et-EE" altLang="id-ID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2551880"/>
            <a:chExt cx="5393399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385242" y="2551880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9057" y="2575701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t-EE" sz="1700" dirty="0" err="1"/>
                <a:t>Goal</a:t>
              </a:r>
              <a:r>
                <a:rPr lang="et-EE" sz="1700" dirty="0"/>
                <a:t> 3</a:t>
              </a:r>
            </a:p>
          </p:txBody>
        </p:sp>
      </p:grp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9642" r="27863" b="5704"/>
          <a:stretch>
            <a:fillRect/>
          </a:stretch>
        </p:blipFill>
        <p:spPr bwMode="auto">
          <a:xfrm>
            <a:off x="5689600" y="2720975"/>
            <a:ext cx="313055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738029" y="6438900"/>
            <a:ext cx="3903142" cy="360064"/>
          </a:xfrm>
        </p:spPr>
        <p:txBody>
          <a:bodyPr/>
          <a:lstStyle/>
          <a:p>
            <a:pPr>
              <a:defRPr/>
            </a:pPr>
            <a:r>
              <a:rPr lang="en-US" dirty="0"/>
              <a:t>The 10th INTOSAI KSC Meeting, 20 - 22 August 2018, Kampala, Uganda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altLang="id-ID" dirty="0" smtClean="0">
                <a:ea typeface="ＭＳ Ｐゴシック" panose="020B0600070205080204" pitchFamily="34" charset="-128"/>
              </a:rPr>
              <a:t>Cooperation with the 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CBD</a:t>
            </a:r>
            <a:r>
              <a:rPr lang="et-EE" altLang="id-ID" dirty="0" smtClean="0">
                <a:ea typeface="ＭＳ Ｐゴシック" panose="020B0600070205080204" pitchFamily="34" charset="-128"/>
              </a:rPr>
              <a:t> Secretariat (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Convention on Biological Diversity</a:t>
            </a:r>
            <a:r>
              <a:rPr lang="et-EE" altLang="id-ID" dirty="0" smtClean="0">
                <a:ea typeface="ＭＳ Ｐゴシック" panose="020B0600070205080204" pitchFamily="34" charset="-128"/>
              </a:rPr>
              <a:t>)</a:t>
            </a:r>
          </a:p>
          <a:p>
            <a:pPr lvl="1">
              <a:defRPr/>
            </a:pPr>
            <a:r>
              <a:rPr kumimoji="0" lang="en-GB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Auditing Biodiversity: Guidance for Supreme Audit Institutions</a:t>
            </a:r>
            <a:r>
              <a:rPr kumimoji="0" lang="id-ID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t-EE" altLang="id-ID" dirty="0" smtClean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kumimoji="0" lang="et-EE" altLang="id-ID" dirty="0" smtClean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t-EE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id-ID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ontinuous</a:t>
            </a:r>
            <a:r>
              <a:rPr kumimoji="0" lang="en-US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cooperation with the UNEP, UNDESA</a:t>
            </a:r>
          </a:p>
          <a:p>
            <a:pPr marL="0" indent="0">
              <a:buFontTx/>
              <a:buNone/>
              <a:defRPr/>
            </a:pPr>
            <a:endParaRPr kumimoji="0" lang="et-EE" altLang="id-ID" dirty="0" smtClean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t-EE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Establishing </a:t>
            </a:r>
            <a:r>
              <a:rPr kumimoji="0" lang="en-CA" altLang="id-ID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new partnerships</a:t>
            </a:r>
            <a:endParaRPr kumimoji="0" lang="en-US" altLang="id-ID" dirty="0" smtClean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kumimoji="0" lang="et-EE" altLang="id-ID" dirty="0" smtClean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63889" y="6237288"/>
            <a:ext cx="3975150" cy="360064"/>
          </a:xfrm>
        </p:spPr>
        <p:txBody>
          <a:bodyPr/>
          <a:lstStyle/>
          <a:p>
            <a:pPr>
              <a:defRPr/>
            </a:pPr>
            <a:r>
              <a:rPr lang="en-US" dirty="0"/>
              <a:t>The 10th INTOSAI KSC Meeting, 20 - 22 August 2018, Kampala, Uganda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3630913"/>
            <a:chExt cx="5393399" cy="501840"/>
          </a:xfrm>
        </p:grpSpPr>
        <p:sp>
          <p:nvSpPr>
            <p:cNvPr id="7" name="Rounded Rectangle 6"/>
            <p:cNvSpPr/>
            <p:nvPr/>
          </p:nvSpPr>
          <p:spPr>
            <a:xfrm>
              <a:off x="385242" y="3630913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9057" y="3654734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t-EE" sz="1700" dirty="0" err="1"/>
                <a:t>Goal</a:t>
              </a:r>
              <a:r>
                <a:rPr lang="et-EE" sz="1700" dirty="0"/>
                <a:t> 4</a:t>
              </a:r>
            </a:p>
          </p:txBody>
        </p:sp>
      </p:grp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35538"/>
            <a:ext cx="2659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64343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11675"/>
            <a:ext cx="12207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23825"/>
            <a:ext cx="27908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731838" y="1377950"/>
          <a:ext cx="7512050" cy="476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08">
                  <a:extLst>
                    <a:ext uri="{9D8B030D-6E8A-4147-A177-3AD203B41FA5}">
                      <a16:colId xmlns:a16="http://schemas.microsoft.com/office/drawing/2014/main" xmlns="" val="1439948148"/>
                    </a:ext>
                  </a:extLst>
                </a:gridCol>
                <a:gridCol w="5331779">
                  <a:extLst>
                    <a:ext uri="{9D8B030D-6E8A-4147-A177-3AD203B41FA5}">
                      <a16:colId xmlns:a16="http://schemas.microsoft.com/office/drawing/2014/main" xmlns="" val="1875502855"/>
                    </a:ext>
                  </a:extLst>
                </a:gridCol>
                <a:gridCol w="1583963">
                  <a:extLst>
                    <a:ext uri="{9D8B030D-6E8A-4147-A177-3AD203B41FA5}">
                      <a16:colId xmlns:a16="http://schemas.microsoft.com/office/drawing/2014/main" xmlns="" val="1125440386"/>
                    </a:ext>
                  </a:extLst>
                </a:gridCol>
              </a:tblGrid>
              <a:tr h="3708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LEVEL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2328252254"/>
                  </a:ext>
                </a:extLst>
              </a:tr>
              <a:tr h="370889">
                <a:tc grid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8000"/>
                          </a:solidFill>
                        </a:rPr>
                        <a:t>Guidance</a:t>
                      </a:r>
                      <a:endParaRPr 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91428" marR="91428"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135371"/>
                  </a:ext>
                </a:extLst>
              </a:tr>
              <a:tr h="9145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Change: Strengthen resilience and adaptive capacity to climate-related hazards and natural disasters in all countries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 3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82903375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Auditing Agriculture and Food Production: Guidance for SAIs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365757006"/>
                  </a:ext>
                </a:extLst>
              </a:tr>
              <a:tr h="9145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Auditing Land organization and soil quality management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Combating desertification: Guidance for SAIs 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2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1488305876"/>
                  </a:ext>
                </a:extLst>
              </a:tr>
              <a:tr h="9145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Delivering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2030 Agenda (Sustainable Development Goals) through Environmental Auditing 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2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3696849503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the INTOSAI WGEA 2007 Guidance Material on Auditing Biodiversity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QA 2</a:t>
                      </a:r>
                      <a:endParaRPr lang="en-US" sz="1800" dirty="0"/>
                    </a:p>
                  </a:txBody>
                  <a:tcPr marL="91428" marR="91428" marT="45726" marB="45726"/>
                </a:tc>
                <a:extLst>
                  <a:ext uri="{0D108BD9-81ED-4DB2-BD59-A6C34878D82A}">
                    <a16:rowId xmlns:a16="http://schemas.microsoft.com/office/drawing/2014/main" xmlns="" val="169919235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563889" y="6237288"/>
            <a:ext cx="3975150" cy="360064"/>
          </a:xfrm>
        </p:spPr>
        <p:txBody>
          <a:bodyPr/>
          <a:lstStyle/>
          <a:p>
            <a:pPr>
              <a:defRPr/>
            </a:pPr>
            <a:r>
              <a:rPr lang="en-US" dirty="0"/>
              <a:t>The 10th INTOSAI KSC Meeting, 20 - 22 August 2018, Kampala, Uganda</a:t>
            </a:r>
          </a:p>
        </p:txBody>
      </p:sp>
      <p:grpSp>
        <p:nvGrpSpPr>
          <p:cNvPr id="21541" name="Group 5"/>
          <p:cNvGrpSpPr>
            <a:grpSpLocks/>
          </p:cNvGrpSpPr>
          <p:nvPr/>
        </p:nvGrpSpPr>
        <p:grpSpPr bwMode="auto">
          <a:xfrm>
            <a:off x="684213" y="620713"/>
            <a:ext cx="5392737" cy="501650"/>
            <a:chOff x="385242" y="3630913"/>
            <a:chExt cx="5393399" cy="501840"/>
          </a:xfrm>
        </p:grpSpPr>
        <p:sp>
          <p:nvSpPr>
            <p:cNvPr id="7" name="Rounded Rectangle 6"/>
            <p:cNvSpPr/>
            <p:nvPr/>
          </p:nvSpPr>
          <p:spPr>
            <a:xfrm>
              <a:off x="385242" y="3630913"/>
              <a:ext cx="539339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9057" y="3654734"/>
              <a:ext cx="5345769" cy="454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858" tIns="0" rIns="203858" bIns="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QA LEVEL</a:t>
              </a:r>
              <a:endParaRPr lang="et-EE" sz="17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osai">
  <a:themeElements>
    <a:clrScheme name="INTosai 14">
      <a:dk1>
        <a:srgbClr val="68676C"/>
      </a:dk1>
      <a:lt1>
        <a:srgbClr val="FFFFFF"/>
      </a:lt1>
      <a:dk2>
        <a:srgbClr val="68676C"/>
      </a:dk2>
      <a:lt2>
        <a:srgbClr val="8E93C6"/>
      </a:lt2>
      <a:accent1>
        <a:srgbClr val="274897"/>
      </a:accent1>
      <a:accent2>
        <a:srgbClr val="00A4E8"/>
      </a:accent2>
      <a:accent3>
        <a:srgbClr val="FFFFFF"/>
      </a:accent3>
      <a:accent4>
        <a:srgbClr val="58575B"/>
      </a:accent4>
      <a:accent5>
        <a:srgbClr val="ACB1C9"/>
      </a:accent5>
      <a:accent6>
        <a:srgbClr val="0094D2"/>
      </a:accent6>
      <a:hlink>
        <a:srgbClr val="8889A0"/>
      </a:hlink>
      <a:folHlink>
        <a:srgbClr val="9BCEF2"/>
      </a:folHlink>
    </a:clrScheme>
    <a:fontScheme name="INTos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osai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osai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osai 5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FF4F00"/>
        </a:accent1>
        <a:accent2>
          <a:srgbClr val="004E61"/>
        </a:accent2>
        <a:accent3>
          <a:srgbClr val="FFFFFF"/>
        </a:accent3>
        <a:accent4>
          <a:srgbClr val="002A56"/>
        </a:accent4>
        <a:accent5>
          <a:srgbClr val="FFB2AA"/>
        </a:accent5>
        <a:accent6>
          <a:srgbClr val="00465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6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669999"/>
        </a:accent1>
        <a:accent2>
          <a:srgbClr val="CCCC00"/>
        </a:accent2>
        <a:accent3>
          <a:srgbClr val="FFFFFF"/>
        </a:accent3>
        <a:accent4>
          <a:srgbClr val="002A56"/>
        </a:accent4>
        <a:accent5>
          <a:srgbClr val="B8CACA"/>
        </a:accent5>
        <a:accent6>
          <a:srgbClr val="B9B900"/>
        </a:accent6>
        <a:hlink>
          <a:srgbClr val="FF4F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7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002A56"/>
        </a:accent4>
        <a:accent5>
          <a:srgbClr val="F1EBD7"/>
        </a:accent5>
        <a:accent6>
          <a:srgbClr val="990E2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8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002A56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9">
        <a:dk1>
          <a:srgbClr val="274897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203C80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0">
        <a:dk1>
          <a:srgbClr val="274897"/>
        </a:dk1>
        <a:lt1>
          <a:srgbClr val="FFFFFF"/>
        </a:lt1>
        <a:dk2>
          <a:srgbClr val="68676C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203C80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1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58575B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2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274897"/>
        </a:accent1>
        <a:accent2>
          <a:srgbClr val="A9112C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3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274897"/>
        </a:accent1>
        <a:accent2>
          <a:srgbClr val="00A4E8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0094D2"/>
        </a:accent6>
        <a:hlink>
          <a:srgbClr val="8889A0"/>
        </a:hlink>
        <a:folHlink>
          <a:srgbClr val="9B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4">
        <a:dk1>
          <a:srgbClr val="68676C"/>
        </a:dk1>
        <a:lt1>
          <a:srgbClr val="FFFFFF"/>
        </a:lt1>
        <a:dk2>
          <a:srgbClr val="68676C"/>
        </a:dk2>
        <a:lt2>
          <a:srgbClr val="8E93C6"/>
        </a:lt2>
        <a:accent1>
          <a:srgbClr val="274897"/>
        </a:accent1>
        <a:accent2>
          <a:srgbClr val="00A4E8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0094D2"/>
        </a:accent6>
        <a:hlink>
          <a:srgbClr val="8889A0"/>
        </a:hlink>
        <a:folHlink>
          <a:srgbClr val="9B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24263</TotalTime>
  <Words>584</Words>
  <Application>Microsoft Office PowerPoint</Application>
  <PresentationFormat>On-screen Show (4:3)</PresentationFormat>
  <Paragraphs>166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INTosai</vt:lpstr>
      <vt:lpstr>INTOSAI WGEA  PROGRESS REPORT</vt:lpstr>
      <vt:lpstr>WGEA MEMBERSHIP</vt:lpstr>
      <vt:lpstr>The 2017 – 2019 Work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Riigikontroll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Didik Ardiastanto</dc:creator>
  <cp:lastModifiedBy>Simpson</cp:lastModifiedBy>
  <cp:revision>753</cp:revision>
  <cp:lastPrinted>2018-07-16T10:41:10Z</cp:lastPrinted>
  <dcterms:created xsi:type="dcterms:W3CDTF">2008-03-18T14:20:29Z</dcterms:created>
  <dcterms:modified xsi:type="dcterms:W3CDTF">2018-08-20T03:40:48Z</dcterms:modified>
</cp:coreProperties>
</file>