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75" r:id="rId2"/>
    <p:sldId id="295" r:id="rId3"/>
    <p:sldId id="296" r:id="rId4"/>
    <p:sldId id="282" r:id="rId5"/>
    <p:sldId id="279" r:id="rId6"/>
    <p:sldId id="290" r:id="rId7"/>
    <p:sldId id="257" r:id="rId8"/>
    <p:sldId id="259" r:id="rId9"/>
    <p:sldId id="258" r:id="rId10"/>
    <p:sldId id="294" r:id="rId11"/>
    <p:sldId id="260" r:id="rId12"/>
    <p:sldId id="264" r:id="rId13"/>
    <p:sldId id="262" r:id="rId14"/>
    <p:sldId id="317" r:id="rId15"/>
    <p:sldId id="293" r:id="rId16"/>
  </p:sldIdLst>
  <p:sldSz cx="12192000" cy="6858000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3" autoAdjust="0"/>
    <p:restoredTop sz="67531" autoAdjust="0"/>
  </p:normalViewPr>
  <p:slideViewPr>
    <p:cSldViewPr snapToGrid="0" showGuides="1">
      <p:cViewPr>
        <p:scale>
          <a:sx n="56" d="100"/>
          <a:sy n="56" d="100"/>
        </p:scale>
        <p:origin x="892" y="60"/>
      </p:cViewPr>
      <p:guideLst>
        <p:guide orient="horz" pos="21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#1">
  <dgm:title val=""/>
  <dgm:desc val=""/>
  <dgm:catLst>
    <dgm:cat type="accent1" pri="11500"/>
  </dgm:catLst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DA69E-F05D-41A5-9DE6-E665FF132750}" type="doc">
      <dgm:prSet loTypeId="urn:microsoft.com/office/officeart/2005/8/layout/vList2#1" loCatId="list" qsTypeId="urn:microsoft.com/office/officeart/2005/8/quickstyle/simple1#1" qsCatId="simple" csTypeId="urn:microsoft.com/office/officeart/2005/8/colors/accent1_5#1" csCatId="accent1" phldr="1"/>
      <dgm:spPr/>
      <dgm:t>
        <a:bodyPr/>
        <a:lstStyle/>
        <a:p>
          <a:endParaRPr lang="zh-CN" altLang="en-US"/>
        </a:p>
      </dgm:t>
    </dgm:pt>
    <dgm:pt modelId="{DB182A51-6B4D-4B40-BFD7-D21DD1094FE7}">
      <dgm:prSet phldr="0" custT="0"/>
      <dgm:spPr/>
      <dgm:t>
        <a:bodyPr vert="horz" wrap="square"/>
        <a:lstStyle>
          <a:lvl1pPr algn="l">
            <a:defRPr sz="2700"/>
          </a:lvl1pPr>
          <a:lvl2pPr marL="228600" indent="-228600" algn="l">
            <a:defRPr sz="2100"/>
          </a:lvl2pPr>
          <a:lvl3pPr marL="457200" indent="-228600" algn="l">
            <a:defRPr sz="2100"/>
          </a:lvl3pPr>
          <a:lvl4pPr marL="685800" indent="-228600" algn="l">
            <a:defRPr sz="2100"/>
          </a:lvl4pPr>
          <a:lvl5pPr marL="914400" indent="-228600" algn="l">
            <a:defRPr sz="2100"/>
          </a:lvl5pPr>
          <a:lvl6pPr marL="1143000" indent="-228600" algn="l">
            <a:defRPr sz="2100"/>
          </a:lvl6pPr>
          <a:lvl7pPr marL="1371600" indent="-228600" algn="l">
            <a:defRPr sz="2100"/>
          </a:lvl7pPr>
          <a:lvl8pPr marL="1600200" indent="-228600" algn="l">
            <a:defRPr sz="2100"/>
          </a:lvl8pPr>
          <a:lvl9pPr marL="1828800" indent="-228600" algn="l">
            <a:defRPr sz="2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PH" dirty="0">
              <a:sym typeface="+mn-ea"/>
            </a:rPr>
            <a:t>The strategic objectives and crosscutting priorities</a:t>
          </a:r>
          <a:endParaRPr lang="zh-CN" dirty="0"/>
        </a:p>
      </dgm:t>
    </dgm:pt>
    <dgm:pt modelId="{EEBED575-36DF-4BF5-8344-E968FBB81671}" type="parTrans" cxnId="{DBBFB4F7-5473-4C95-AA1B-87BEEB2F483A}">
      <dgm:prSet/>
      <dgm:spPr/>
      <dgm:t>
        <a:bodyPr/>
        <a:lstStyle/>
        <a:p>
          <a:endParaRPr lang="zh-CN" altLang="en-US"/>
        </a:p>
      </dgm:t>
    </dgm:pt>
    <dgm:pt modelId="{228D83D9-82FA-4936-86BC-0F4CFBABB48B}" type="sibTrans" cxnId="{DBBFB4F7-5473-4C95-AA1B-87BEEB2F483A}">
      <dgm:prSet/>
      <dgm:spPr/>
      <dgm:t>
        <a:bodyPr/>
        <a:lstStyle/>
        <a:p>
          <a:endParaRPr lang="zh-CN" altLang="en-US"/>
        </a:p>
      </dgm:t>
    </dgm:pt>
    <dgm:pt modelId="{36BB3DAD-41ED-4378-95A2-FBE6C8D7CB13}">
      <dgm:prSet/>
      <dgm:spPr/>
      <dgm:t>
        <a:bodyPr/>
        <a:lstStyle/>
        <a:p>
          <a:r>
            <a:rPr lang="en-US" dirty="0"/>
            <a:t>Update on WGBD </a:t>
          </a:r>
          <a:endParaRPr lang="zh-CN" dirty="0"/>
        </a:p>
      </dgm:t>
    </dgm:pt>
    <dgm:pt modelId="{4DF6C118-E36B-48E0-AADB-E0AAEAA6D9EC}" type="parTrans" cxnId="{77F76DAA-079F-4B5D-AB8E-FEDC0CD3EC06}">
      <dgm:prSet/>
      <dgm:spPr/>
      <dgm:t>
        <a:bodyPr/>
        <a:lstStyle/>
        <a:p>
          <a:endParaRPr lang="zh-CN" altLang="en-US"/>
        </a:p>
      </dgm:t>
    </dgm:pt>
    <dgm:pt modelId="{0D658EF7-12BA-4035-99C8-8E733C42E7B7}" type="sibTrans" cxnId="{77F76DAA-079F-4B5D-AB8E-FEDC0CD3EC06}">
      <dgm:prSet/>
      <dgm:spPr/>
      <dgm:t>
        <a:bodyPr/>
        <a:lstStyle/>
        <a:p>
          <a:endParaRPr lang="zh-CN" altLang="en-US"/>
        </a:p>
      </dgm:t>
    </dgm:pt>
    <dgm:pt modelId="{3D506707-19CE-47EC-AB5D-5783DB6D6810}">
      <dgm:prSet/>
      <dgm:spPr/>
      <dgm:t>
        <a:bodyPr/>
        <a:lstStyle/>
        <a:p>
          <a:r>
            <a:rPr lang="en-US" dirty="0"/>
            <a:t>Big data audit practice on SDG implementation</a:t>
          </a:r>
          <a:endParaRPr lang="zh-CN" dirty="0"/>
        </a:p>
      </dgm:t>
    </dgm:pt>
    <dgm:pt modelId="{D3470538-25D1-468B-82BE-116DB47882AC}" type="parTrans" cxnId="{A03052A8-65E4-4ECF-8BC2-24017CFDAF66}">
      <dgm:prSet/>
      <dgm:spPr/>
      <dgm:t>
        <a:bodyPr/>
        <a:lstStyle/>
        <a:p>
          <a:endParaRPr lang="zh-CN" altLang="en-US"/>
        </a:p>
      </dgm:t>
    </dgm:pt>
    <dgm:pt modelId="{31614466-F6D0-4AE3-B7CE-CA6C90D86B8B}" type="sibTrans" cxnId="{A03052A8-65E4-4ECF-8BC2-24017CFDAF66}">
      <dgm:prSet/>
      <dgm:spPr/>
      <dgm:t>
        <a:bodyPr/>
        <a:lstStyle/>
        <a:p>
          <a:endParaRPr lang="zh-CN" altLang="en-US"/>
        </a:p>
      </dgm:t>
    </dgm:pt>
    <dgm:pt modelId="{454FA95F-02A2-448A-BDCE-D830E13AB8A2}">
      <dgm:prSet/>
      <dgm:spPr/>
      <dgm:t>
        <a:bodyPr/>
        <a:lstStyle/>
        <a:p>
          <a:r>
            <a:rPr lang="en-US" altLang="zh-CN" dirty="0"/>
            <a:t>Developing Workplan 2020-2022</a:t>
          </a:r>
          <a:endParaRPr lang="zh-CN" dirty="0"/>
        </a:p>
      </dgm:t>
    </dgm:pt>
    <dgm:pt modelId="{A552D772-AC04-47B8-8110-A07EF7125542}" type="parTrans" cxnId="{FEF44F1E-C208-4B7E-BBC3-13BDB3B3724F}">
      <dgm:prSet/>
      <dgm:spPr/>
      <dgm:t>
        <a:bodyPr/>
        <a:lstStyle/>
        <a:p>
          <a:endParaRPr lang="zh-CN" altLang="en-US"/>
        </a:p>
      </dgm:t>
    </dgm:pt>
    <dgm:pt modelId="{E6A4D7F6-126F-4172-BD5F-C2ECD0AD29CF}" type="sibTrans" cxnId="{FEF44F1E-C208-4B7E-BBC3-13BDB3B3724F}">
      <dgm:prSet/>
      <dgm:spPr/>
      <dgm:t>
        <a:bodyPr/>
        <a:lstStyle/>
        <a:p>
          <a:endParaRPr lang="zh-CN" altLang="en-US"/>
        </a:p>
      </dgm:t>
    </dgm:pt>
    <dgm:pt modelId="{683C28CB-7515-4D2E-8E19-4CE5572354CE}" type="pres">
      <dgm:prSet presAssocID="{550DA69E-F05D-41A5-9DE6-E665FF132750}" presName="linear" presStyleCnt="0">
        <dgm:presLayoutVars>
          <dgm:animLvl val="lvl"/>
          <dgm:resizeHandles val="exact"/>
        </dgm:presLayoutVars>
      </dgm:prSet>
      <dgm:spPr/>
    </dgm:pt>
    <dgm:pt modelId="{04F4EC15-4C94-4D2F-9EDE-5BCC37C70B0C}" type="pres">
      <dgm:prSet presAssocID="{DB182A51-6B4D-4B40-BFD7-D21DD1094FE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826E813-884B-426C-B666-CE499778A27C}" type="pres">
      <dgm:prSet presAssocID="{228D83D9-82FA-4936-86BC-0F4CFBABB48B}" presName="spacer" presStyleCnt="0"/>
      <dgm:spPr/>
    </dgm:pt>
    <dgm:pt modelId="{CBB60DCF-18EB-4B31-B501-1CB052054846}" type="pres">
      <dgm:prSet presAssocID="{36BB3DAD-41ED-4378-95A2-FBE6C8D7CB1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02975D4-DFD9-468E-ABAF-B0E3291E6861}" type="pres">
      <dgm:prSet presAssocID="{0D658EF7-12BA-4035-99C8-8E733C42E7B7}" presName="spacer" presStyleCnt="0"/>
      <dgm:spPr/>
    </dgm:pt>
    <dgm:pt modelId="{34F66F2A-A51F-494E-87CA-C70ACEFEC24B}" type="pres">
      <dgm:prSet presAssocID="{3D506707-19CE-47EC-AB5D-5783DB6D681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F6C09CA-0DE6-4E25-BDC5-5E270CDD407F}" type="pres">
      <dgm:prSet presAssocID="{31614466-F6D0-4AE3-B7CE-CA6C90D86B8B}" presName="spacer" presStyleCnt="0"/>
      <dgm:spPr/>
    </dgm:pt>
    <dgm:pt modelId="{3B5D1C8A-9376-4F89-9B69-77B073790220}" type="pres">
      <dgm:prSet presAssocID="{454FA95F-02A2-448A-BDCE-D830E13AB8A2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0D4EB18-9E75-4BAC-B276-D69AB90CB4C0}" type="presOf" srcId="{3D506707-19CE-47EC-AB5D-5783DB6D6810}" destId="{34F66F2A-A51F-494E-87CA-C70ACEFEC24B}" srcOrd="0" destOrd="0" presId="urn:microsoft.com/office/officeart/2005/8/layout/vList2#1"/>
    <dgm:cxn modelId="{C6F0671C-6C5D-442F-B9F1-7EB385B8096E}" type="presOf" srcId="{DB182A51-6B4D-4B40-BFD7-D21DD1094FE7}" destId="{04F4EC15-4C94-4D2F-9EDE-5BCC37C70B0C}" srcOrd="0" destOrd="0" presId="urn:microsoft.com/office/officeart/2005/8/layout/vList2#1"/>
    <dgm:cxn modelId="{FEF44F1E-C208-4B7E-BBC3-13BDB3B3724F}" srcId="{550DA69E-F05D-41A5-9DE6-E665FF132750}" destId="{454FA95F-02A2-448A-BDCE-D830E13AB8A2}" srcOrd="3" destOrd="0" parTransId="{A552D772-AC04-47B8-8110-A07EF7125542}" sibTransId="{E6A4D7F6-126F-4172-BD5F-C2ECD0AD29CF}"/>
    <dgm:cxn modelId="{34318134-9B1E-4F2E-A34B-FEFC331F2738}" type="presOf" srcId="{454FA95F-02A2-448A-BDCE-D830E13AB8A2}" destId="{3B5D1C8A-9376-4F89-9B69-77B073790220}" srcOrd="0" destOrd="0" presId="urn:microsoft.com/office/officeart/2005/8/layout/vList2#1"/>
    <dgm:cxn modelId="{54BF484E-2E0C-43B2-9CD8-C1BC142AFBEF}" type="presOf" srcId="{36BB3DAD-41ED-4378-95A2-FBE6C8D7CB13}" destId="{CBB60DCF-18EB-4B31-B501-1CB052054846}" srcOrd="0" destOrd="0" presId="urn:microsoft.com/office/officeart/2005/8/layout/vList2#1"/>
    <dgm:cxn modelId="{BF983B72-9B29-449C-8D8E-F4DF8AC235CC}" type="presOf" srcId="{550DA69E-F05D-41A5-9DE6-E665FF132750}" destId="{683C28CB-7515-4D2E-8E19-4CE5572354CE}" srcOrd="0" destOrd="0" presId="urn:microsoft.com/office/officeart/2005/8/layout/vList2#1"/>
    <dgm:cxn modelId="{A03052A8-65E4-4ECF-8BC2-24017CFDAF66}" srcId="{550DA69E-F05D-41A5-9DE6-E665FF132750}" destId="{3D506707-19CE-47EC-AB5D-5783DB6D6810}" srcOrd="2" destOrd="0" parTransId="{D3470538-25D1-468B-82BE-116DB47882AC}" sibTransId="{31614466-F6D0-4AE3-B7CE-CA6C90D86B8B}"/>
    <dgm:cxn modelId="{77F76DAA-079F-4B5D-AB8E-FEDC0CD3EC06}" srcId="{550DA69E-F05D-41A5-9DE6-E665FF132750}" destId="{36BB3DAD-41ED-4378-95A2-FBE6C8D7CB13}" srcOrd="1" destOrd="0" parTransId="{4DF6C118-E36B-48E0-AADB-E0AAEAA6D9EC}" sibTransId="{0D658EF7-12BA-4035-99C8-8E733C42E7B7}"/>
    <dgm:cxn modelId="{DBBFB4F7-5473-4C95-AA1B-87BEEB2F483A}" srcId="{550DA69E-F05D-41A5-9DE6-E665FF132750}" destId="{DB182A51-6B4D-4B40-BFD7-D21DD1094FE7}" srcOrd="0" destOrd="0" parTransId="{EEBED575-36DF-4BF5-8344-E968FBB81671}" sibTransId="{228D83D9-82FA-4936-86BC-0F4CFBABB48B}"/>
    <dgm:cxn modelId="{4EBF3A65-4C5D-45A6-A608-BE0BE3654E6A}" type="presParOf" srcId="{683C28CB-7515-4D2E-8E19-4CE5572354CE}" destId="{04F4EC15-4C94-4D2F-9EDE-5BCC37C70B0C}" srcOrd="0" destOrd="0" presId="urn:microsoft.com/office/officeart/2005/8/layout/vList2#1"/>
    <dgm:cxn modelId="{45C80286-56A0-4429-BB83-72AC5925A4B2}" type="presParOf" srcId="{683C28CB-7515-4D2E-8E19-4CE5572354CE}" destId="{3826E813-884B-426C-B666-CE499778A27C}" srcOrd="1" destOrd="0" presId="urn:microsoft.com/office/officeart/2005/8/layout/vList2#1"/>
    <dgm:cxn modelId="{797F07D3-6DC0-4B68-892C-142D6361946B}" type="presParOf" srcId="{683C28CB-7515-4D2E-8E19-4CE5572354CE}" destId="{CBB60DCF-18EB-4B31-B501-1CB052054846}" srcOrd="2" destOrd="0" presId="urn:microsoft.com/office/officeart/2005/8/layout/vList2#1"/>
    <dgm:cxn modelId="{EDE1BD72-C1A8-498D-9EE9-239FE2A8BF34}" type="presParOf" srcId="{683C28CB-7515-4D2E-8E19-4CE5572354CE}" destId="{002975D4-DFD9-468E-ABAF-B0E3291E6861}" srcOrd="3" destOrd="0" presId="urn:microsoft.com/office/officeart/2005/8/layout/vList2#1"/>
    <dgm:cxn modelId="{6446E725-9B92-4803-9CA4-8CDBEE3A227B}" type="presParOf" srcId="{683C28CB-7515-4D2E-8E19-4CE5572354CE}" destId="{34F66F2A-A51F-494E-87CA-C70ACEFEC24B}" srcOrd="4" destOrd="0" presId="urn:microsoft.com/office/officeart/2005/8/layout/vList2#1"/>
    <dgm:cxn modelId="{73ACE7CA-6FE4-48C3-BC07-3BB3FF74B15B}" type="presParOf" srcId="{683C28CB-7515-4D2E-8E19-4CE5572354CE}" destId="{2F6C09CA-0DE6-4E25-BDC5-5E270CDD407F}" srcOrd="5" destOrd="0" presId="urn:microsoft.com/office/officeart/2005/8/layout/vList2#1"/>
    <dgm:cxn modelId="{0E82516A-C6C6-48FE-8D6B-B17828330D83}" type="presParOf" srcId="{683C28CB-7515-4D2E-8E19-4CE5572354CE}" destId="{3B5D1C8A-9376-4F89-9B69-77B073790220}" srcOrd="6" destOrd="0" presId="urn:microsoft.com/office/officeart/2005/8/layout/vList2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27454A-72EC-48BB-A5F5-E747E165CC6C}" type="doc">
      <dgm:prSet loTypeId="urn:microsoft.com/office/officeart/2005/8/layout/list1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zh-CN" altLang="en-US"/>
        </a:p>
      </dgm:t>
    </dgm:pt>
    <dgm:pt modelId="{B8DCE158-2406-49EF-A947-C44E5E062BF3}">
      <dgm:prSet custT="1"/>
      <dgm:spPr/>
      <dgm:t>
        <a:bodyPr/>
        <a:lstStyle/>
        <a:p>
          <a:r>
            <a:rPr lang="en-US" sz="2000" b="0" i="0" baseline="0" dirty="0"/>
            <a:t>Chair</a:t>
          </a:r>
          <a:endParaRPr lang="zh-CN" sz="2000" dirty="0"/>
        </a:p>
      </dgm:t>
    </dgm:pt>
    <dgm:pt modelId="{BB0BA93D-9B10-4B7B-83A0-18574BC52593}" type="parTrans" cxnId="{C29139F7-F6C9-4792-8402-E09862C482EC}">
      <dgm:prSet/>
      <dgm:spPr/>
      <dgm:t>
        <a:bodyPr/>
        <a:lstStyle/>
        <a:p>
          <a:endParaRPr lang="zh-CN" altLang="en-US"/>
        </a:p>
      </dgm:t>
    </dgm:pt>
    <dgm:pt modelId="{D41E788E-996A-411F-BDC7-7ECA7C52BDEE}" type="sibTrans" cxnId="{C29139F7-F6C9-4792-8402-E09862C482EC}">
      <dgm:prSet/>
      <dgm:spPr/>
      <dgm:t>
        <a:bodyPr/>
        <a:lstStyle/>
        <a:p>
          <a:endParaRPr lang="zh-CN" altLang="en-US"/>
        </a:p>
      </dgm:t>
    </dgm:pt>
    <dgm:pt modelId="{E21B622E-8734-4CE2-8157-3C1731D023E7}">
      <dgm:prSet custT="1"/>
      <dgm:spPr/>
      <dgm:t>
        <a:bodyPr/>
        <a:lstStyle/>
        <a:p>
          <a:r>
            <a:rPr lang="en-US" sz="2000" b="0" i="0" baseline="0" dirty="0"/>
            <a:t>China</a:t>
          </a:r>
          <a:endParaRPr lang="zh-CN" sz="2000" dirty="0"/>
        </a:p>
      </dgm:t>
    </dgm:pt>
    <dgm:pt modelId="{37981EAF-D8CC-4EF3-A217-BE227F122D75}" type="parTrans" cxnId="{EE5D6425-9FBB-45D2-9941-599801DDCA12}">
      <dgm:prSet/>
      <dgm:spPr/>
      <dgm:t>
        <a:bodyPr/>
        <a:lstStyle/>
        <a:p>
          <a:endParaRPr lang="zh-CN" altLang="en-US"/>
        </a:p>
      </dgm:t>
    </dgm:pt>
    <dgm:pt modelId="{26DCF9D5-FBE7-486F-AB67-B2552C4A725C}" type="sibTrans" cxnId="{EE5D6425-9FBB-45D2-9941-599801DDCA12}">
      <dgm:prSet/>
      <dgm:spPr/>
      <dgm:t>
        <a:bodyPr/>
        <a:lstStyle/>
        <a:p>
          <a:endParaRPr lang="zh-CN" altLang="en-US"/>
        </a:p>
      </dgm:t>
    </dgm:pt>
    <dgm:pt modelId="{1698357E-CBE5-4CCE-A8FE-16879B4E072F}">
      <dgm:prSet custT="1"/>
      <dgm:spPr/>
      <dgm:t>
        <a:bodyPr/>
        <a:lstStyle/>
        <a:p>
          <a:r>
            <a:rPr lang="en-US" sz="2000" b="0" i="0" baseline="0" dirty="0"/>
            <a:t>Vice Chair</a:t>
          </a:r>
          <a:endParaRPr lang="zh-CN" sz="2000" dirty="0"/>
        </a:p>
      </dgm:t>
    </dgm:pt>
    <dgm:pt modelId="{09096FD4-4C23-4D54-BF5F-37B8531C2873}" type="parTrans" cxnId="{AF7D9BF7-F22F-4F57-813E-118692195E45}">
      <dgm:prSet/>
      <dgm:spPr/>
      <dgm:t>
        <a:bodyPr/>
        <a:lstStyle/>
        <a:p>
          <a:endParaRPr lang="zh-CN" altLang="en-US"/>
        </a:p>
      </dgm:t>
    </dgm:pt>
    <dgm:pt modelId="{85A0DB3E-B2BD-4FEA-81DD-73F5BDE38ACD}" type="sibTrans" cxnId="{AF7D9BF7-F22F-4F57-813E-118692195E45}">
      <dgm:prSet/>
      <dgm:spPr/>
      <dgm:t>
        <a:bodyPr/>
        <a:lstStyle/>
        <a:p>
          <a:endParaRPr lang="zh-CN" altLang="en-US"/>
        </a:p>
      </dgm:t>
    </dgm:pt>
    <dgm:pt modelId="{E84C9739-D339-4C0F-B378-52D874771DA4}">
      <dgm:prSet custT="1"/>
      <dgm:spPr/>
      <dgm:t>
        <a:bodyPr/>
        <a:lstStyle/>
        <a:p>
          <a:r>
            <a:rPr lang="en-US" sz="2000" b="0" i="0" baseline="0" dirty="0"/>
            <a:t>United States</a:t>
          </a:r>
          <a:endParaRPr lang="zh-CN" sz="2000" dirty="0"/>
        </a:p>
      </dgm:t>
    </dgm:pt>
    <dgm:pt modelId="{AB9A0228-A6FD-4142-A2FD-513FCC0C8480}" type="parTrans" cxnId="{E0C67C7E-8E55-45F6-86DB-EF9456A5756D}">
      <dgm:prSet/>
      <dgm:spPr/>
      <dgm:t>
        <a:bodyPr/>
        <a:lstStyle/>
        <a:p>
          <a:endParaRPr lang="zh-CN" altLang="en-US"/>
        </a:p>
      </dgm:t>
    </dgm:pt>
    <dgm:pt modelId="{373B4F4A-9D80-4453-A0F5-8472D752F1BA}" type="sibTrans" cxnId="{E0C67C7E-8E55-45F6-86DB-EF9456A5756D}">
      <dgm:prSet/>
      <dgm:spPr/>
      <dgm:t>
        <a:bodyPr/>
        <a:lstStyle/>
        <a:p>
          <a:endParaRPr lang="zh-CN" altLang="en-US"/>
        </a:p>
      </dgm:t>
    </dgm:pt>
    <dgm:pt modelId="{57676491-E60D-4562-9AAE-F88B5E6C8719}">
      <dgm:prSet custT="1"/>
      <dgm:spPr/>
      <dgm:t>
        <a:bodyPr/>
        <a:lstStyle/>
        <a:p>
          <a:r>
            <a:rPr lang="en-US" sz="2000" b="0" i="0" baseline="0" dirty="0"/>
            <a:t>Members:</a:t>
          </a:r>
          <a:endParaRPr lang="zh-CN" sz="2000" dirty="0"/>
        </a:p>
      </dgm:t>
    </dgm:pt>
    <dgm:pt modelId="{7C4E35BE-60AB-41DC-9469-DA4AAB01374D}" type="parTrans" cxnId="{2C31C41B-EC3C-4B02-BDE9-21F630FE97F3}">
      <dgm:prSet/>
      <dgm:spPr/>
      <dgm:t>
        <a:bodyPr/>
        <a:lstStyle/>
        <a:p>
          <a:endParaRPr lang="zh-CN" altLang="en-US"/>
        </a:p>
      </dgm:t>
    </dgm:pt>
    <dgm:pt modelId="{A0A059A6-7F6B-408D-8C81-ECE060F4B8B5}" type="sibTrans" cxnId="{2C31C41B-EC3C-4B02-BDE9-21F630FE97F3}">
      <dgm:prSet/>
      <dgm:spPr/>
      <dgm:t>
        <a:bodyPr/>
        <a:lstStyle/>
        <a:p>
          <a:endParaRPr lang="zh-CN" altLang="en-US"/>
        </a:p>
      </dgm:t>
    </dgm:pt>
    <dgm:pt modelId="{F1280759-433A-4B4D-B726-6145C212FEEE}">
      <dgm:prSet custT="1"/>
      <dgm:spPr/>
      <dgm:t>
        <a:bodyPr/>
        <a:lstStyle/>
        <a:p>
          <a:r>
            <a:rPr lang="zh-CN" altLang="en-US" sz="2000" dirty="0">
              <a:solidFill>
                <a:srgbClr val="002060"/>
              </a:solidFill>
              <a:latin typeface="+mn-lt"/>
              <a:sym typeface="+mn-ea"/>
            </a:rPr>
            <a:t>Austria, Bangladesh, Bhutan, Brazil, Denmark, Ecuador, Finland, India, Indonesia, Mexico, the Netherlands, New Zealand, Norway, Pakistan, the Russian Federation, Thailand and the United Kingdom.</a:t>
          </a:r>
          <a:endParaRPr lang="zh-CN" sz="2000" dirty="0">
            <a:latin typeface="+mn-lt"/>
          </a:endParaRPr>
        </a:p>
      </dgm:t>
    </dgm:pt>
    <dgm:pt modelId="{59AB3781-06E2-4F27-95F4-03356D7B11C4}" type="parTrans" cxnId="{692C4449-66EE-497C-A625-3457B849DBDF}">
      <dgm:prSet/>
      <dgm:spPr/>
      <dgm:t>
        <a:bodyPr/>
        <a:lstStyle/>
        <a:p>
          <a:endParaRPr lang="zh-CN" altLang="en-US"/>
        </a:p>
      </dgm:t>
    </dgm:pt>
    <dgm:pt modelId="{83A04909-82BC-4647-9EEF-36F5AEDD112A}" type="sibTrans" cxnId="{692C4449-66EE-497C-A625-3457B849DBDF}">
      <dgm:prSet/>
      <dgm:spPr/>
      <dgm:t>
        <a:bodyPr/>
        <a:lstStyle/>
        <a:p>
          <a:endParaRPr lang="zh-CN" altLang="en-US"/>
        </a:p>
      </dgm:t>
    </dgm:pt>
    <dgm:pt modelId="{3B698C97-4C40-45BB-93B4-99813411DAE4}">
      <dgm:prSet phldr="0" custT="1"/>
      <dgm:spPr/>
      <dgm:t>
        <a:bodyPr vert="horz" wrap="square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baseline="0" dirty="0"/>
            <a:t>New Members</a:t>
          </a:r>
          <a:endParaRPr lang="zh-CN" sz="2000" dirty="0"/>
        </a:p>
      </dgm:t>
    </dgm:pt>
    <dgm:pt modelId="{E416232A-F636-4AEC-A856-771BFA4524CC}" type="parTrans" cxnId="{98A4DD37-87E9-44F9-9B73-6F2DED504A93}">
      <dgm:prSet/>
      <dgm:spPr/>
      <dgm:t>
        <a:bodyPr/>
        <a:lstStyle/>
        <a:p>
          <a:endParaRPr lang="zh-CN" altLang="en-US"/>
        </a:p>
      </dgm:t>
    </dgm:pt>
    <dgm:pt modelId="{3E1C2176-25EF-4E4B-90C1-768EC65212EA}" type="sibTrans" cxnId="{98A4DD37-87E9-44F9-9B73-6F2DED504A93}">
      <dgm:prSet/>
      <dgm:spPr/>
      <dgm:t>
        <a:bodyPr/>
        <a:lstStyle/>
        <a:p>
          <a:endParaRPr lang="zh-CN" altLang="en-US"/>
        </a:p>
      </dgm:t>
    </dgm:pt>
    <dgm:pt modelId="{1F360F99-FA91-41F0-BC0C-94F4CC77FEFE}">
      <dgm:prSet phldr="0" custT="1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2000" b="0" i="0" baseline="0" dirty="0">
              <a:solidFill>
                <a:srgbClr val="002060"/>
              </a:solidFill>
            </a:rPr>
            <a:t>Argentina, Fiji, Republic of Korea, Kuwait, Peru, Philippines, Portugal, Senegal </a:t>
          </a:r>
        </a:p>
      </dgm:t>
    </dgm:pt>
    <dgm:pt modelId="{000B6C6B-2F05-495C-A6BC-E787CBFD66CC}" type="parTrans" cxnId="{7681B941-B88B-4F71-B879-CCFA25BBA506}">
      <dgm:prSet/>
      <dgm:spPr/>
      <dgm:t>
        <a:bodyPr/>
        <a:lstStyle/>
        <a:p>
          <a:endParaRPr lang="zh-CN" altLang="en-US"/>
        </a:p>
      </dgm:t>
    </dgm:pt>
    <dgm:pt modelId="{75F63CE4-EE41-4F09-BA50-C91F36C8E800}" type="sibTrans" cxnId="{7681B941-B88B-4F71-B879-CCFA25BBA506}">
      <dgm:prSet/>
      <dgm:spPr/>
      <dgm:t>
        <a:bodyPr/>
        <a:lstStyle/>
        <a:p>
          <a:endParaRPr lang="zh-CN" altLang="en-US"/>
        </a:p>
      </dgm:t>
    </dgm:pt>
    <dgm:pt modelId="{51DB36C7-1433-429D-9DD1-4CC8E3C1A6FD}">
      <dgm:prSet phldr="0" custT="1"/>
      <dgm:spPr/>
      <dgm:t>
        <a:bodyPr vert="horz" wrap="square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baseline="0" dirty="0"/>
            <a:t>Observers</a:t>
          </a:r>
          <a:endParaRPr lang="zh-CN" sz="2000" dirty="0"/>
        </a:p>
      </dgm:t>
    </dgm:pt>
    <dgm:pt modelId="{0994F658-D54F-4CAA-B245-D02D72C640D3}" type="parTrans" cxnId="{A972450A-FB4B-4FC0-860C-42CAD571744F}">
      <dgm:prSet/>
      <dgm:spPr/>
      <dgm:t>
        <a:bodyPr/>
        <a:lstStyle/>
        <a:p>
          <a:endParaRPr lang="zh-CN" altLang="en-US"/>
        </a:p>
      </dgm:t>
    </dgm:pt>
    <dgm:pt modelId="{CBA5B1E0-308A-43F8-BDE0-FC3587C89A3F}" type="sibTrans" cxnId="{A972450A-FB4B-4FC0-860C-42CAD571744F}">
      <dgm:prSet/>
      <dgm:spPr/>
      <dgm:t>
        <a:bodyPr/>
        <a:lstStyle/>
        <a:p>
          <a:endParaRPr lang="zh-CN" altLang="en-US"/>
        </a:p>
      </dgm:t>
    </dgm:pt>
    <dgm:pt modelId="{5635BD24-0EAE-4921-B59B-7E4EE07C3E3A}">
      <dgm:prSet phldr="0" custT="1"/>
      <dgm:spPr/>
      <dgm:t>
        <a:bodyPr vert="horz" wrap="square"/>
        <a:lstStyle>
          <a:lvl1pPr algn="l">
            <a:defRPr sz="900"/>
          </a:lvl1pPr>
          <a:lvl2pPr marL="57150" indent="-57150" algn="l">
            <a:defRPr sz="900"/>
          </a:lvl2pPr>
          <a:lvl3pPr marL="114300" indent="-57150" algn="l">
            <a:defRPr sz="900"/>
          </a:lvl3pPr>
          <a:lvl4pPr marL="171450" indent="-57150" algn="l">
            <a:defRPr sz="900"/>
          </a:lvl4pPr>
          <a:lvl5pPr marL="228600" indent="-57150" algn="l">
            <a:defRPr sz="900"/>
          </a:lvl5pPr>
          <a:lvl6pPr marL="285750" indent="-57150" algn="l">
            <a:defRPr sz="900"/>
          </a:lvl6pPr>
          <a:lvl7pPr marL="342900" indent="-57150" algn="l">
            <a:defRPr sz="900"/>
          </a:lvl7pPr>
          <a:lvl8pPr marL="400050" indent="-57150" algn="l">
            <a:defRPr sz="900"/>
          </a:lvl8pPr>
          <a:lvl9pPr marL="457200" indent="-57150" algn="l">
            <a:defRPr sz="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sz="2000" b="0" i="0" baseline="0" dirty="0">
              <a:solidFill>
                <a:srgbClr val="002060"/>
              </a:solidFill>
            </a:rPr>
            <a:t>Estonia, AFROSAI-E, ECA</a:t>
          </a:r>
        </a:p>
      </dgm:t>
    </dgm:pt>
    <dgm:pt modelId="{8506C49B-A64A-4278-B347-E4B4EB3CE76A}" type="parTrans" cxnId="{992DF702-98F0-45F5-A577-AE754504958F}">
      <dgm:prSet/>
      <dgm:spPr/>
      <dgm:t>
        <a:bodyPr/>
        <a:lstStyle/>
        <a:p>
          <a:endParaRPr lang="zh-CN" altLang="en-US"/>
        </a:p>
      </dgm:t>
    </dgm:pt>
    <dgm:pt modelId="{1F6ADB60-B4C1-4B79-A6C8-5129DE7E5EDB}" type="sibTrans" cxnId="{992DF702-98F0-45F5-A577-AE754504958F}">
      <dgm:prSet/>
      <dgm:spPr/>
      <dgm:t>
        <a:bodyPr/>
        <a:lstStyle/>
        <a:p>
          <a:endParaRPr lang="zh-CN" altLang="en-US"/>
        </a:p>
      </dgm:t>
    </dgm:pt>
    <dgm:pt modelId="{88073FEE-5D72-4194-B4E6-370AF06F8C33}" type="pres">
      <dgm:prSet presAssocID="{4B27454A-72EC-48BB-A5F5-E747E165CC6C}" presName="linear" presStyleCnt="0">
        <dgm:presLayoutVars>
          <dgm:dir/>
          <dgm:animLvl val="lvl"/>
          <dgm:resizeHandles val="exact"/>
        </dgm:presLayoutVars>
      </dgm:prSet>
      <dgm:spPr/>
    </dgm:pt>
    <dgm:pt modelId="{9193C172-52BF-4CCC-94C5-C411C97C3771}" type="pres">
      <dgm:prSet presAssocID="{B8DCE158-2406-49EF-A947-C44E5E062BF3}" presName="parentLin" presStyleCnt="0"/>
      <dgm:spPr/>
    </dgm:pt>
    <dgm:pt modelId="{8B632CDA-8E18-4C39-AB7A-A68483CF3045}" type="pres">
      <dgm:prSet presAssocID="{B8DCE158-2406-49EF-A947-C44E5E062BF3}" presName="parentLeftMargin" presStyleLbl="node1" presStyleIdx="0" presStyleCnt="5"/>
      <dgm:spPr/>
    </dgm:pt>
    <dgm:pt modelId="{2F0E7F56-C9BC-4044-8A7F-CD38F68B53B7}" type="pres">
      <dgm:prSet presAssocID="{B8DCE158-2406-49EF-A947-C44E5E062BF3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CF3DF36-FF9E-43A4-B5F0-C559FF2B7EAD}" type="pres">
      <dgm:prSet presAssocID="{B8DCE158-2406-49EF-A947-C44E5E062BF3}" presName="negativeSpace" presStyleCnt="0"/>
      <dgm:spPr/>
    </dgm:pt>
    <dgm:pt modelId="{03F42AAB-1C3B-44CA-AD3B-399DD9E3A364}" type="pres">
      <dgm:prSet presAssocID="{B8DCE158-2406-49EF-A947-C44E5E062BF3}" presName="childText" presStyleLbl="conFgAcc1" presStyleIdx="0" presStyleCnt="5">
        <dgm:presLayoutVars>
          <dgm:bulletEnabled val="1"/>
        </dgm:presLayoutVars>
      </dgm:prSet>
      <dgm:spPr/>
    </dgm:pt>
    <dgm:pt modelId="{106F9CA6-F4A7-404B-A51B-2D5EA947765C}" type="pres">
      <dgm:prSet presAssocID="{D41E788E-996A-411F-BDC7-7ECA7C52BDEE}" presName="spaceBetweenRectangles" presStyleCnt="0"/>
      <dgm:spPr/>
    </dgm:pt>
    <dgm:pt modelId="{F80B0EB4-64AA-4B17-940A-EB783D3D0E82}" type="pres">
      <dgm:prSet presAssocID="{1698357E-CBE5-4CCE-A8FE-16879B4E072F}" presName="parentLin" presStyleCnt="0"/>
      <dgm:spPr/>
    </dgm:pt>
    <dgm:pt modelId="{928E3E9E-2CCD-41D3-82ED-29417A00AAEF}" type="pres">
      <dgm:prSet presAssocID="{1698357E-CBE5-4CCE-A8FE-16879B4E072F}" presName="parentLeftMargin" presStyleLbl="node1" presStyleIdx="0" presStyleCnt="5"/>
      <dgm:spPr/>
    </dgm:pt>
    <dgm:pt modelId="{2F0EBB02-9D32-4AFD-852F-7292B43B4EB0}" type="pres">
      <dgm:prSet presAssocID="{1698357E-CBE5-4CCE-A8FE-16879B4E072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83CFB36-69BF-49C5-982A-32C8DA53D236}" type="pres">
      <dgm:prSet presAssocID="{1698357E-CBE5-4CCE-A8FE-16879B4E072F}" presName="negativeSpace" presStyleCnt="0"/>
      <dgm:spPr/>
    </dgm:pt>
    <dgm:pt modelId="{52D75E1A-487C-450E-860E-BC1181A8CF5C}" type="pres">
      <dgm:prSet presAssocID="{1698357E-CBE5-4CCE-A8FE-16879B4E072F}" presName="childText" presStyleLbl="conFgAcc1" presStyleIdx="1" presStyleCnt="5">
        <dgm:presLayoutVars>
          <dgm:bulletEnabled val="1"/>
        </dgm:presLayoutVars>
      </dgm:prSet>
      <dgm:spPr/>
    </dgm:pt>
    <dgm:pt modelId="{FA1BA5B7-3021-47CC-827E-5AD33202FBCE}" type="pres">
      <dgm:prSet presAssocID="{85A0DB3E-B2BD-4FEA-81DD-73F5BDE38ACD}" presName="spaceBetweenRectangles" presStyleCnt="0"/>
      <dgm:spPr/>
    </dgm:pt>
    <dgm:pt modelId="{8197861E-DBAA-434A-9059-8FA5C37A4C24}" type="pres">
      <dgm:prSet presAssocID="{57676491-E60D-4562-9AAE-F88B5E6C8719}" presName="parentLin" presStyleCnt="0"/>
      <dgm:spPr/>
    </dgm:pt>
    <dgm:pt modelId="{20305235-EE5F-4136-97C6-4B31B76AEB20}" type="pres">
      <dgm:prSet presAssocID="{57676491-E60D-4562-9AAE-F88B5E6C8719}" presName="parentLeftMargin" presStyleLbl="node1" presStyleIdx="1" presStyleCnt="5"/>
      <dgm:spPr/>
    </dgm:pt>
    <dgm:pt modelId="{FBF6D076-8508-4C37-AAC0-FB75E6FEED6D}" type="pres">
      <dgm:prSet presAssocID="{57676491-E60D-4562-9AAE-F88B5E6C871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DE2A95C-2FB2-480C-918A-A456F13F9592}" type="pres">
      <dgm:prSet presAssocID="{57676491-E60D-4562-9AAE-F88B5E6C8719}" presName="negativeSpace" presStyleCnt="0"/>
      <dgm:spPr/>
    </dgm:pt>
    <dgm:pt modelId="{375703ED-A433-41C5-AC82-99347F743217}" type="pres">
      <dgm:prSet presAssocID="{57676491-E60D-4562-9AAE-F88B5E6C8719}" presName="childText" presStyleLbl="conFgAcc1" presStyleIdx="2" presStyleCnt="5">
        <dgm:presLayoutVars>
          <dgm:bulletEnabled val="1"/>
        </dgm:presLayoutVars>
      </dgm:prSet>
      <dgm:spPr/>
    </dgm:pt>
    <dgm:pt modelId="{61717162-0603-455D-9F4F-5676C6A39449}" type="pres">
      <dgm:prSet presAssocID="{A0A059A6-7F6B-408D-8C81-ECE060F4B8B5}" presName="spaceBetweenRectangles" presStyleCnt="0"/>
      <dgm:spPr/>
    </dgm:pt>
    <dgm:pt modelId="{6E9CDEF0-F738-4EBB-9684-0BA9F9EEA825}" type="pres">
      <dgm:prSet presAssocID="{3B698C97-4C40-45BB-93B4-99813411DAE4}" presName="parentLin" presStyleCnt="0"/>
      <dgm:spPr/>
    </dgm:pt>
    <dgm:pt modelId="{7FA1F7C8-8855-4E07-862B-7692A06C4C8C}" type="pres">
      <dgm:prSet presAssocID="{3B698C97-4C40-45BB-93B4-99813411DAE4}" presName="parentLeftMargin" presStyleLbl="node1" presStyleIdx="2" presStyleCnt="5"/>
      <dgm:spPr/>
    </dgm:pt>
    <dgm:pt modelId="{17D09B5F-A617-433D-888A-3FD7C01C5C10}" type="pres">
      <dgm:prSet presAssocID="{3B698C97-4C40-45BB-93B4-99813411DAE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A6A12DC-A5A7-4F04-A5D4-6AC6A27E1D3B}" type="pres">
      <dgm:prSet presAssocID="{3B698C97-4C40-45BB-93B4-99813411DAE4}" presName="negativeSpace" presStyleCnt="0"/>
      <dgm:spPr/>
    </dgm:pt>
    <dgm:pt modelId="{2C34E6B1-466F-47DD-BDC9-FA3CC15B16A1}" type="pres">
      <dgm:prSet presAssocID="{3B698C97-4C40-45BB-93B4-99813411DAE4}" presName="childText" presStyleLbl="conFgAcc1" presStyleIdx="3" presStyleCnt="5">
        <dgm:presLayoutVars>
          <dgm:bulletEnabled val="1"/>
        </dgm:presLayoutVars>
      </dgm:prSet>
      <dgm:spPr/>
    </dgm:pt>
    <dgm:pt modelId="{916EC247-A45F-4A73-9693-B34DF1DBDD82}" type="pres">
      <dgm:prSet presAssocID="{3E1C2176-25EF-4E4B-90C1-768EC65212EA}" presName="spaceBetweenRectangles" presStyleCnt="0"/>
      <dgm:spPr/>
    </dgm:pt>
    <dgm:pt modelId="{E47AEEC5-3DE2-439C-AAD6-98629193A5D7}" type="pres">
      <dgm:prSet presAssocID="{51DB36C7-1433-429D-9DD1-4CC8E3C1A6FD}" presName="parentLin" presStyleCnt="0"/>
      <dgm:spPr/>
    </dgm:pt>
    <dgm:pt modelId="{6EB2389D-5F7D-460D-B975-875420B03CDF}" type="pres">
      <dgm:prSet presAssocID="{51DB36C7-1433-429D-9DD1-4CC8E3C1A6FD}" presName="parentLeftMargin" presStyleLbl="node1" presStyleIdx="3" presStyleCnt="5"/>
      <dgm:spPr/>
    </dgm:pt>
    <dgm:pt modelId="{C90C4C50-701F-4598-BE85-93D68159DA74}" type="pres">
      <dgm:prSet presAssocID="{51DB36C7-1433-429D-9DD1-4CC8E3C1A6F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38BD44B-F512-47EF-8011-7CBC89D76F5F}" type="pres">
      <dgm:prSet presAssocID="{51DB36C7-1433-429D-9DD1-4CC8E3C1A6FD}" presName="negativeSpace" presStyleCnt="0"/>
      <dgm:spPr/>
    </dgm:pt>
    <dgm:pt modelId="{754C11BC-7613-4F65-8075-4CCF1CAB0272}" type="pres">
      <dgm:prSet presAssocID="{51DB36C7-1433-429D-9DD1-4CC8E3C1A6F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92DF702-98F0-45F5-A577-AE754504958F}" srcId="{51DB36C7-1433-429D-9DD1-4CC8E3C1A6FD}" destId="{5635BD24-0EAE-4921-B59B-7E4EE07C3E3A}" srcOrd="0" destOrd="0" parTransId="{8506C49B-A64A-4278-B347-E4B4EB3CE76A}" sibTransId="{1F6ADB60-B4C1-4B79-A6C8-5129DE7E5EDB}"/>
    <dgm:cxn modelId="{A972450A-FB4B-4FC0-860C-42CAD571744F}" srcId="{4B27454A-72EC-48BB-A5F5-E747E165CC6C}" destId="{51DB36C7-1433-429D-9DD1-4CC8E3C1A6FD}" srcOrd="4" destOrd="0" parTransId="{0994F658-D54F-4CAA-B245-D02D72C640D3}" sibTransId="{CBA5B1E0-308A-43F8-BDE0-FC3587C89A3F}"/>
    <dgm:cxn modelId="{23D06611-7D6B-4A37-9B21-1F687003D347}" type="presOf" srcId="{3B698C97-4C40-45BB-93B4-99813411DAE4}" destId="{7FA1F7C8-8855-4E07-862B-7692A06C4C8C}" srcOrd="0" destOrd="0" presId="urn:microsoft.com/office/officeart/2005/8/layout/list1#1"/>
    <dgm:cxn modelId="{32B9C115-8B99-4DAB-B8AC-31B73C178548}" type="presOf" srcId="{1698357E-CBE5-4CCE-A8FE-16879B4E072F}" destId="{928E3E9E-2CCD-41D3-82ED-29417A00AAEF}" srcOrd="0" destOrd="0" presId="urn:microsoft.com/office/officeart/2005/8/layout/list1#1"/>
    <dgm:cxn modelId="{2C31C41B-EC3C-4B02-BDE9-21F630FE97F3}" srcId="{4B27454A-72EC-48BB-A5F5-E747E165CC6C}" destId="{57676491-E60D-4562-9AAE-F88B5E6C8719}" srcOrd="2" destOrd="0" parTransId="{7C4E35BE-60AB-41DC-9469-DA4AAB01374D}" sibTransId="{A0A059A6-7F6B-408D-8C81-ECE060F4B8B5}"/>
    <dgm:cxn modelId="{193D971D-1FDE-4F79-820D-085D1F1BD6A9}" type="presOf" srcId="{51DB36C7-1433-429D-9DD1-4CC8E3C1A6FD}" destId="{6EB2389D-5F7D-460D-B975-875420B03CDF}" srcOrd="0" destOrd="0" presId="urn:microsoft.com/office/officeart/2005/8/layout/list1#1"/>
    <dgm:cxn modelId="{EE5D6425-9FBB-45D2-9941-599801DDCA12}" srcId="{B8DCE158-2406-49EF-A947-C44E5E062BF3}" destId="{E21B622E-8734-4CE2-8157-3C1731D023E7}" srcOrd="0" destOrd="0" parTransId="{37981EAF-D8CC-4EF3-A217-BE227F122D75}" sibTransId="{26DCF9D5-FBE7-486F-AB67-B2552C4A725C}"/>
    <dgm:cxn modelId="{5232572E-4B9E-41AD-AACC-67F09689AC35}" type="presOf" srcId="{E84C9739-D339-4C0F-B378-52D874771DA4}" destId="{52D75E1A-487C-450E-860E-BC1181A8CF5C}" srcOrd="0" destOrd="0" presId="urn:microsoft.com/office/officeart/2005/8/layout/list1#1"/>
    <dgm:cxn modelId="{6142F635-54EC-40E6-907C-DE4A59E3234D}" type="presOf" srcId="{F1280759-433A-4B4D-B726-6145C212FEEE}" destId="{375703ED-A433-41C5-AC82-99347F743217}" srcOrd="0" destOrd="0" presId="urn:microsoft.com/office/officeart/2005/8/layout/list1#1"/>
    <dgm:cxn modelId="{98A4DD37-87E9-44F9-9B73-6F2DED504A93}" srcId="{4B27454A-72EC-48BB-A5F5-E747E165CC6C}" destId="{3B698C97-4C40-45BB-93B4-99813411DAE4}" srcOrd="3" destOrd="0" parTransId="{E416232A-F636-4AEC-A856-771BFA4524CC}" sibTransId="{3E1C2176-25EF-4E4B-90C1-768EC65212EA}"/>
    <dgm:cxn modelId="{7681B941-B88B-4F71-B879-CCFA25BBA506}" srcId="{3B698C97-4C40-45BB-93B4-99813411DAE4}" destId="{1F360F99-FA91-41F0-BC0C-94F4CC77FEFE}" srcOrd="0" destOrd="0" parTransId="{000B6C6B-2F05-495C-A6BC-E787CBFD66CC}" sibTransId="{75F63CE4-EE41-4F09-BA50-C91F36C8E800}"/>
    <dgm:cxn modelId="{692C4449-66EE-497C-A625-3457B849DBDF}" srcId="{57676491-E60D-4562-9AAE-F88B5E6C8719}" destId="{F1280759-433A-4B4D-B726-6145C212FEEE}" srcOrd="0" destOrd="0" parTransId="{59AB3781-06E2-4F27-95F4-03356D7B11C4}" sibTransId="{83A04909-82BC-4647-9EEF-36F5AEDD112A}"/>
    <dgm:cxn modelId="{6C59016F-9CDF-4007-9BDC-B83FFF86B978}" type="presOf" srcId="{51DB36C7-1433-429D-9DD1-4CC8E3C1A6FD}" destId="{C90C4C50-701F-4598-BE85-93D68159DA74}" srcOrd="1" destOrd="0" presId="urn:microsoft.com/office/officeart/2005/8/layout/list1#1"/>
    <dgm:cxn modelId="{CCBFD354-34FE-4988-9F75-FBA4E4698AE9}" type="presOf" srcId="{B8DCE158-2406-49EF-A947-C44E5E062BF3}" destId="{2F0E7F56-C9BC-4044-8A7F-CD38F68B53B7}" srcOrd="1" destOrd="0" presId="urn:microsoft.com/office/officeart/2005/8/layout/list1#1"/>
    <dgm:cxn modelId="{E0C67C7E-8E55-45F6-86DB-EF9456A5756D}" srcId="{1698357E-CBE5-4CCE-A8FE-16879B4E072F}" destId="{E84C9739-D339-4C0F-B378-52D874771DA4}" srcOrd="0" destOrd="0" parTransId="{AB9A0228-A6FD-4142-A2FD-513FCC0C8480}" sibTransId="{373B4F4A-9D80-4453-A0F5-8472D752F1BA}"/>
    <dgm:cxn modelId="{D3A9888E-45A8-400F-97B7-4388FA104EF1}" type="presOf" srcId="{57676491-E60D-4562-9AAE-F88B5E6C8719}" destId="{FBF6D076-8508-4C37-AAC0-FB75E6FEED6D}" srcOrd="1" destOrd="0" presId="urn:microsoft.com/office/officeart/2005/8/layout/list1#1"/>
    <dgm:cxn modelId="{C5A153AC-2E66-4ACC-87C7-CB8587BC5C9B}" type="presOf" srcId="{1F360F99-FA91-41F0-BC0C-94F4CC77FEFE}" destId="{2C34E6B1-466F-47DD-BDC9-FA3CC15B16A1}" srcOrd="0" destOrd="0" presId="urn:microsoft.com/office/officeart/2005/8/layout/list1#1"/>
    <dgm:cxn modelId="{6D09FEB2-EF8C-4FEA-855D-F92A59BC44BF}" type="presOf" srcId="{5635BD24-0EAE-4921-B59B-7E4EE07C3E3A}" destId="{754C11BC-7613-4F65-8075-4CCF1CAB0272}" srcOrd="0" destOrd="0" presId="urn:microsoft.com/office/officeart/2005/8/layout/list1#1"/>
    <dgm:cxn modelId="{BABF82E1-4DAF-45FA-98D0-78FA88105DDE}" type="presOf" srcId="{57676491-E60D-4562-9AAE-F88B5E6C8719}" destId="{20305235-EE5F-4136-97C6-4B31B76AEB20}" srcOrd="0" destOrd="0" presId="urn:microsoft.com/office/officeart/2005/8/layout/list1#1"/>
    <dgm:cxn modelId="{108BA1E3-30F4-4465-8B78-70E126C443F0}" type="presOf" srcId="{1698357E-CBE5-4CCE-A8FE-16879B4E072F}" destId="{2F0EBB02-9D32-4AFD-852F-7292B43B4EB0}" srcOrd="1" destOrd="0" presId="urn:microsoft.com/office/officeart/2005/8/layout/list1#1"/>
    <dgm:cxn modelId="{DD0D50E4-CA8A-4E06-8C16-8BAD2D8552B9}" type="presOf" srcId="{B8DCE158-2406-49EF-A947-C44E5E062BF3}" destId="{8B632CDA-8E18-4C39-AB7A-A68483CF3045}" srcOrd="0" destOrd="0" presId="urn:microsoft.com/office/officeart/2005/8/layout/list1#1"/>
    <dgm:cxn modelId="{2605D5F0-7B94-4FF9-AE2D-253F585F56DC}" type="presOf" srcId="{4B27454A-72EC-48BB-A5F5-E747E165CC6C}" destId="{88073FEE-5D72-4194-B4E6-370AF06F8C33}" srcOrd="0" destOrd="0" presId="urn:microsoft.com/office/officeart/2005/8/layout/list1#1"/>
    <dgm:cxn modelId="{C29139F7-F6C9-4792-8402-E09862C482EC}" srcId="{4B27454A-72EC-48BB-A5F5-E747E165CC6C}" destId="{B8DCE158-2406-49EF-A947-C44E5E062BF3}" srcOrd="0" destOrd="0" parTransId="{BB0BA93D-9B10-4B7B-83A0-18574BC52593}" sibTransId="{D41E788E-996A-411F-BDC7-7ECA7C52BDEE}"/>
    <dgm:cxn modelId="{AF7D9BF7-F22F-4F57-813E-118692195E45}" srcId="{4B27454A-72EC-48BB-A5F5-E747E165CC6C}" destId="{1698357E-CBE5-4CCE-A8FE-16879B4E072F}" srcOrd="1" destOrd="0" parTransId="{09096FD4-4C23-4D54-BF5F-37B8531C2873}" sibTransId="{85A0DB3E-B2BD-4FEA-81DD-73F5BDE38ACD}"/>
    <dgm:cxn modelId="{219111F8-3867-4F52-8F0E-BDF3CA334441}" type="presOf" srcId="{3B698C97-4C40-45BB-93B4-99813411DAE4}" destId="{17D09B5F-A617-433D-888A-3FD7C01C5C10}" srcOrd="1" destOrd="0" presId="urn:microsoft.com/office/officeart/2005/8/layout/list1#1"/>
    <dgm:cxn modelId="{F8325AFF-4EDD-4B76-9B7C-2AD2E3392AF4}" type="presOf" srcId="{E21B622E-8734-4CE2-8157-3C1731D023E7}" destId="{03F42AAB-1C3B-44CA-AD3B-399DD9E3A364}" srcOrd="0" destOrd="0" presId="urn:microsoft.com/office/officeart/2005/8/layout/list1#1"/>
    <dgm:cxn modelId="{179D37C6-F0DF-4529-B9A7-FF3966481267}" type="presParOf" srcId="{88073FEE-5D72-4194-B4E6-370AF06F8C33}" destId="{9193C172-52BF-4CCC-94C5-C411C97C3771}" srcOrd="0" destOrd="0" presId="urn:microsoft.com/office/officeart/2005/8/layout/list1#1"/>
    <dgm:cxn modelId="{514C4221-076B-423D-A615-4875BDCFEEC9}" type="presParOf" srcId="{9193C172-52BF-4CCC-94C5-C411C97C3771}" destId="{8B632CDA-8E18-4C39-AB7A-A68483CF3045}" srcOrd="0" destOrd="0" presId="urn:microsoft.com/office/officeart/2005/8/layout/list1#1"/>
    <dgm:cxn modelId="{70AD13B6-1450-469D-B680-C6F767FAE625}" type="presParOf" srcId="{9193C172-52BF-4CCC-94C5-C411C97C3771}" destId="{2F0E7F56-C9BC-4044-8A7F-CD38F68B53B7}" srcOrd="1" destOrd="0" presId="urn:microsoft.com/office/officeart/2005/8/layout/list1#1"/>
    <dgm:cxn modelId="{98E7167D-FDA2-4671-AA94-3239D7ED8BCF}" type="presParOf" srcId="{88073FEE-5D72-4194-B4E6-370AF06F8C33}" destId="{6CF3DF36-FF9E-43A4-B5F0-C559FF2B7EAD}" srcOrd="1" destOrd="0" presId="urn:microsoft.com/office/officeart/2005/8/layout/list1#1"/>
    <dgm:cxn modelId="{E2267796-6DF4-42D3-96FB-4A1034EA7501}" type="presParOf" srcId="{88073FEE-5D72-4194-B4E6-370AF06F8C33}" destId="{03F42AAB-1C3B-44CA-AD3B-399DD9E3A364}" srcOrd="2" destOrd="0" presId="urn:microsoft.com/office/officeart/2005/8/layout/list1#1"/>
    <dgm:cxn modelId="{36A1C4F6-CEAD-408F-90AC-BF48CAEAD4BC}" type="presParOf" srcId="{88073FEE-5D72-4194-B4E6-370AF06F8C33}" destId="{106F9CA6-F4A7-404B-A51B-2D5EA947765C}" srcOrd="3" destOrd="0" presId="urn:microsoft.com/office/officeart/2005/8/layout/list1#1"/>
    <dgm:cxn modelId="{BA1A1313-781A-45A1-B67E-024C0C61B45D}" type="presParOf" srcId="{88073FEE-5D72-4194-B4E6-370AF06F8C33}" destId="{F80B0EB4-64AA-4B17-940A-EB783D3D0E82}" srcOrd="4" destOrd="0" presId="urn:microsoft.com/office/officeart/2005/8/layout/list1#1"/>
    <dgm:cxn modelId="{A5C13EC5-3974-43F8-93D7-64FB4260A7A7}" type="presParOf" srcId="{F80B0EB4-64AA-4B17-940A-EB783D3D0E82}" destId="{928E3E9E-2CCD-41D3-82ED-29417A00AAEF}" srcOrd="0" destOrd="0" presId="urn:microsoft.com/office/officeart/2005/8/layout/list1#1"/>
    <dgm:cxn modelId="{BB7DE68E-8DB1-4421-92CC-EACB1AD4505E}" type="presParOf" srcId="{F80B0EB4-64AA-4B17-940A-EB783D3D0E82}" destId="{2F0EBB02-9D32-4AFD-852F-7292B43B4EB0}" srcOrd="1" destOrd="0" presId="urn:microsoft.com/office/officeart/2005/8/layout/list1#1"/>
    <dgm:cxn modelId="{F4F9038F-F191-461D-B9B2-3128AEABF612}" type="presParOf" srcId="{88073FEE-5D72-4194-B4E6-370AF06F8C33}" destId="{B83CFB36-69BF-49C5-982A-32C8DA53D236}" srcOrd="5" destOrd="0" presId="urn:microsoft.com/office/officeart/2005/8/layout/list1#1"/>
    <dgm:cxn modelId="{77A6DAAB-D4D2-4584-8BB6-ED0D16314310}" type="presParOf" srcId="{88073FEE-5D72-4194-B4E6-370AF06F8C33}" destId="{52D75E1A-487C-450E-860E-BC1181A8CF5C}" srcOrd="6" destOrd="0" presId="urn:microsoft.com/office/officeart/2005/8/layout/list1#1"/>
    <dgm:cxn modelId="{8FB7E450-9D9E-4305-AF68-3AED85CD67F7}" type="presParOf" srcId="{88073FEE-5D72-4194-B4E6-370AF06F8C33}" destId="{FA1BA5B7-3021-47CC-827E-5AD33202FBCE}" srcOrd="7" destOrd="0" presId="urn:microsoft.com/office/officeart/2005/8/layout/list1#1"/>
    <dgm:cxn modelId="{52C87C5E-B083-4A03-80D5-DB905E843E65}" type="presParOf" srcId="{88073FEE-5D72-4194-B4E6-370AF06F8C33}" destId="{8197861E-DBAA-434A-9059-8FA5C37A4C24}" srcOrd="8" destOrd="0" presId="urn:microsoft.com/office/officeart/2005/8/layout/list1#1"/>
    <dgm:cxn modelId="{045972FD-991F-4728-BE5D-799162B3AEA8}" type="presParOf" srcId="{8197861E-DBAA-434A-9059-8FA5C37A4C24}" destId="{20305235-EE5F-4136-97C6-4B31B76AEB20}" srcOrd="0" destOrd="0" presId="urn:microsoft.com/office/officeart/2005/8/layout/list1#1"/>
    <dgm:cxn modelId="{4660F5B9-E997-4C0C-A53A-F6D185994456}" type="presParOf" srcId="{8197861E-DBAA-434A-9059-8FA5C37A4C24}" destId="{FBF6D076-8508-4C37-AAC0-FB75E6FEED6D}" srcOrd="1" destOrd="0" presId="urn:microsoft.com/office/officeart/2005/8/layout/list1#1"/>
    <dgm:cxn modelId="{4D702995-FEAA-4C16-8BA4-916379F28C83}" type="presParOf" srcId="{88073FEE-5D72-4194-B4E6-370AF06F8C33}" destId="{CDE2A95C-2FB2-480C-918A-A456F13F9592}" srcOrd="9" destOrd="0" presId="urn:microsoft.com/office/officeart/2005/8/layout/list1#1"/>
    <dgm:cxn modelId="{32E1C161-3CCC-4E08-A35D-85CE0CD31053}" type="presParOf" srcId="{88073FEE-5D72-4194-B4E6-370AF06F8C33}" destId="{375703ED-A433-41C5-AC82-99347F743217}" srcOrd="10" destOrd="0" presId="urn:microsoft.com/office/officeart/2005/8/layout/list1#1"/>
    <dgm:cxn modelId="{ABCB6740-2E10-4D5B-A076-6D488B1ED5B8}" type="presParOf" srcId="{88073FEE-5D72-4194-B4E6-370AF06F8C33}" destId="{61717162-0603-455D-9F4F-5676C6A39449}" srcOrd="11" destOrd="0" presId="urn:microsoft.com/office/officeart/2005/8/layout/list1#1"/>
    <dgm:cxn modelId="{D4F85BA5-A25F-41C2-B7AC-535EC1ACE340}" type="presParOf" srcId="{88073FEE-5D72-4194-B4E6-370AF06F8C33}" destId="{6E9CDEF0-F738-4EBB-9684-0BA9F9EEA825}" srcOrd="12" destOrd="0" presId="urn:microsoft.com/office/officeart/2005/8/layout/list1#1"/>
    <dgm:cxn modelId="{CCCD7AB1-860D-4F1B-ACBA-D63EB657A4DB}" type="presParOf" srcId="{6E9CDEF0-F738-4EBB-9684-0BA9F9EEA825}" destId="{7FA1F7C8-8855-4E07-862B-7692A06C4C8C}" srcOrd="0" destOrd="0" presId="urn:microsoft.com/office/officeart/2005/8/layout/list1#1"/>
    <dgm:cxn modelId="{ADB217B7-8BD3-434B-B9DA-EBB493925DE5}" type="presParOf" srcId="{6E9CDEF0-F738-4EBB-9684-0BA9F9EEA825}" destId="{17D09B5F-A617-433D-888A-3FD7C01C5C10}" srcOrd="1" destOrd="0" presId="urn:microsoft.com/office/officeart/2005/8/layout/list1#1"/>
    <dgm:cxn modelId="{BBE0DB40-5083-438D-B26C-EB5431F4CAEF}" type="presParOf" srcId="{88073FEE-5D72-4194-B4E6-370AF06F8C33}" destId="{9A6A12DC-A5A7-4F04-A5D4-6AC6A27E1D3B}" srcOrd="13" destOrd="0" presId="urn:microsoft.com/office/officeart/2005/8/layout/list1#1"/>
    <dgm:cxn modelId="{151A7526-34DF-419F-B53C-7641960FEC0A}" type="presParOf" srcId="{88073FEE-5D72-4194-B4E6-370AF06F8C33}" destId="{2C34E6B1-466F-47DD-BDC9-FA3CC15B16A1}" srcOrd="14" destOrd="0" presId="urn:microsoft.com/office/officeart/2005/8/layout/list1#1"/>
    <dgm:cxn modelId="{62279288-6DB2-42C3-8784-A39E0AF5DF6A}" type="presParOf" srcId="{88073FEE-5D72-4194-B4E6-370AF06F8C33}" destId="{916EC247-A45F-4A73-9693-B34DF1DBDD82}" srcOrd="15" destOrd="0" presId="urn:microsoft.com/office/officeart/2005/8/layout/list1#1"/>
    <dgm:cxn modelId="{18712294-B1D7-4260-A825-0635B4A3927A}" type="presParOf" srcId="{88073FEE-5D72-4194-B4E6-370AF06F8C33}" destId="{E47AEEC5-3DE2-439C-AAD6-98629193A5D7}" srcOrd="16" destOrd="0" presId="urn:microsoft.com/office/officeart/2005/8/layout/list1#1"/>
    <dgm:cxn modelId="{1D81C3FB-A881-46F4-9B87-4272E17919DB}" type="presParOf" srcId="{E47AEEC5-3DE2-439C-AAD6-98629193A5D7}" destId="{6EB2389D-5F7D-460D-B975-875420B03CDF}" srcOrd="0" destOrd="0" presId="urn:microsoft.com/office/officeart/2005/8/layout/list1#1"/>
    <dgm:cxn modelId="{86750877-C49A-477C-8C55-361C93194401}" type="presParOf" srcId="{E47AEEC5-3DE2-439C-AAD6-98629193A5D7}" destId="{C90C4C50-701F-4598-BE85-93D68159DA74}" srcOrd="1" destOrd="0" presId="urn:microsoft.com/office/officeart/2005/8/layout/list1#1"/>
    <dgm:cxn modelId="{2E9F1C94-8AD0-4433-B519-245614419DB4}" type="presParOf" srcId="{88073FEE-5D72-4194-B4E6-370AF06F8C33}" destId="{838BD44B-F512-47EF-8011-7CBC89D76F5F}" srcOrd="17" destOrd="0" presId="urn:microsoft.com/office/officeart/2005/8/layout/list1#1"/>
    <dgm:cxn modelId="{60E2C164-728B-42AB-9A19-13399CD62BCE}" type="presParOf" srcId="{88073FEE-5D72-4194-B4E6-370AF06F8C33}" destId="{754C11BC-7613-4F65-8075-4CCF1CAB0272}" srcOrd="18" destOrd="0" presId="urn:microsoft.com/office/officeart/2005/8/layout/list1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B42DDE-BD83-43F6-8BE5-171DB3B0741F}" type="doc">
      <dgm:prSet loTypeId="urn:microsoft.com/office/officeart/2008/layout/PictureStrips" loCatId="list" qsTypeId="urn:microsoft.com/office/officeart/2005/8/quickstyle/simple1#3" qsCatId="simple" csTypeId="urn:microsoft.com/office/officeart/2005/8/colors/colorful5#1" csCatId="colorful" phldr="1"/>
      <dgm:spPr/>
      <dgm:t>
        <a:bodyPr/>
        <a:lstStyle/>
        <a:p>
          <a:endParaRPr lang="zh-CN" altLang="en-US"/>
        </a:p>
      </dgm:t>
    </dgm:pt>
    <dgm:pt modelId="{FCFB642A-6522-4146-AD19-43B3B2C0DCF5}">
      <dgm:prSet/>
      <dgm:spPr/>
      <dgm:t>
        <a:bodyPr/>
        <a:lstStyle/>
        <a:p>
          <a:r>
            <a:rPr lang="en-US" altLang="zh-CN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Auditing national systems of follow-up </a:t>
          </a:r>
          <a:endParaRPr lang="zh-CN" dirty="0"/>
        </a:p>
      </dgm:t>
    </dgm:pt>
    <dgm:pt modelId="{EAFBAED0-4545-4218-87D3-12343042AEBB}" type="parTrans" cxnId="{B73D7E8D-AF06-4E5E-AC3F-2A76A5F803F5}">
      <dgm:prSet/>
      <dgm:spPr/>
      <dgm:t>
        <a:bodyPr/>
        <a:lstStyle/>
        <a:p>
          <a:endParaRPr lang="zh-CN" altLang="en-US"/>
        </a:p>
      </dgm:t>
    </dgm:pt>
    <dgm:pt modelId="{52AF5F38-7EB8-4603-8EFA-4883A91D07E6}" type="sibTrans" cxnId="{B73D7E8D-AF06-4E5E-AC3F-2A76A5F803F5}">
      <dgm:prSet/>
      <dgm:spPr/>
      <dgm:t>
        <a:bodyPr/>
        <a:lstStyle/>
        <a:p>
          <a:endParaRPr lang="zh-CN" altLang="en-US"/>
        </a:p>
      </dgm:t>
    </dgm:pt>
    <dgm:pt modelId="{7E2F31D6-7D1A-44CC-A4F0-0D52C007C003}">
      <dgm:prSet/>
      <dgm:spPr/>
      <dgm:t>
        <a:bodyPr/>
        <a:lstStyle/>
        <a:p>
          <a:r>
            <a:rPr lang="en-US" altLang="zh-CN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Performance audit of SDG </a:t>
          </a:r>
          <a:r>
            <a:rPr lang="en-US" altLang="zh-CN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programmes</a:t>
          </a:r>
          <a:r>
            <a:rPr lang="en-US" altLang="zh-CN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endParaRPr lang="zh-CN" dirty="0"/>
        </a:p>
      </dgm:t>
    </dgm:pt>
    <dgm:pt modelId="{BC90C800-3AD2-4C64-94A4-E0B688C32ED0}" type="parTrans" cxnId="{ED00C27D-AB85-4D51-9FC1-99BF7DE109A0}">
      <dgm:prSet/>
      <dgm:spPr/>
      <dgm:t>
        <a:bodyPr/>
        <a:lstStyle/>
        <a:p>
          <a:endParaRPr lang="zh-CN" altLang="en-US"/>
        </a:p>
      </dgm:t>
    </dgm:pt>
    <dgm:pt modelId="{3A280135-2828-47E6-970B-7736509814DE}" type="sibTrans" cxnId="{ED00C27D-AB85-4D51-9FC1-99BF7DE109A0}">
      <dgm:prSet/>
      <dgm:spPr/>
      <dgm:t>
        <a:bodyPr/>
        <a:lstStyle/>
        <a:p>
          <a:endParaRPr lang="zh-CN" altLang="en-US"/>
        </a:p>
      </dgm:t>
    </dgm:pt>
    <dgm:pt modelId="{FD846E77-0881-4789-8F55-3E1D54069CCE}">
      <dgm:prSet/>
      <dgm:spPr/>
      <dgm:t>
        <a:bodyPr/>
        <a:lstStyle/>
        <a:p>
          <a:r>
            <a:rPr lang="en-US" altLang="zh-CN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Assessing and supporting SDG 16 </a:t>
          </a:r>
          <a:endParaRPr lang="zh-CN" dirty="0"/>
        </a:p>
      </dgm:t>
    </dgm:pt>
    <dgm:pt modelId="{5A776432-4A58-497B-8201-1CE2A9E127FD}" type="parTrans" cxnId="{65B54902-18BC-4CE4-B59A-0EE08560F79E}">
      <dgm:prSet/>
      <dgm:spPr/>
      <dgm:t>
        <a:bodyPr/>
        <a:lstStyle/>
        <a:p>
          <a:endParaRPr lang="zh-CN" altLang="en-US"/>
        </a:p>
      </dgm:t>
    </dgm:pt>
    <dgm:pt modelId="{34FA5630-A009-4238-8211-A4FFC6B6CE95}" type="sibTrans" cxnId="{65B54902-18BC-4CE4-B59A-0EE08560F79E}">
      <dgm:prSet/>
      <dgm:spPr/>
      <dgm:t>
        <a:bodyPr/>
        <a:lstStyle/>
        <a:p>
          <a:endParaRPr lang="zh-CN" altLang="en-US"/>
        </a:p>
      </dgm:t>
    </dgm:pt>
    <dgm:pt modelId="{AA022407-50CB-4AFD-8819-6009F008F4DD}">
      <dgm:prSet/>
      <dgm:spPr/>
      <dgm:t>
        <a:bodyPr/>
        <a:lstStyle/>
        <a:p>
          <a:r>
            <a:rPr lang="en-US" dirty="0"/>
            <a:t>being models of transparency and accountability</a:t>
          </a:r>
          <a:endParaRPr lang="zh-CN" dirty="0"/>
        </a:p>
      </dgm:t>
    </dgm:pt>
    <dgm:pt modelId="{9043D543-6447-45F6-AF43-0A452BFE164F}" type="parTrans" cxnId="{3D9965E7-C57F-4C45-AFF0-908C594F2425}">
      <dgm:prSet/>
      <dgm:spPr/>
      <dgm:t>
        <a:bodyPr/>
        <a:lstStyle/>
        <a:p>
          <a:endParaRPr lang="zh-CN" altLang="en-US"/>
        </a:p>
      </dgm:t>
    </dgm:pt>
    <dgm:pt modelId="{DE979837-3F59-4A4C-9DF7-522ED34B24D3}" type="sibTrans" cxnId="{3D9965E7-C57F-4C45-AFF0-908C594F2425}">
      <dgm:prSet/>
      <dgm:spPr/>
      <dgm:t>
        <a:bodyPr/>
        <a:lstStyle/>
        <a:p>
          <a:endParaRPr lang="zh-CN" altLang="en-US"/>
        </a:p>
      </dgm:t>
    </dgm:pt>
    <dgm:pt modelId="{8DEB116F-1770-4018-913A-786C41696610}" type="pres">
      <dgm:prSet presAssocID="{C7B42DDE-BD83-43F6-8BE5-171DB3B0741F}" presName="Name0" presStyleCnt="0">
        <dgm:presLayoutVars>
          <dgm:dir/>
          <dgm:resizeHandles val="exact"/>
        </dgm:presLayoutVars>
      </dgm:prSet>
      <dgm:spPr/>
    </dgm:pt>
    <dgm:pt modelId="{2A4F30C8-BCBD-4AE3-B21A-21E41612564F}" type="pres">
      <dgm:prSet presAssocID="{FCFB642A-6522-4146-AD19-43B3B2C0DCF5}" presName="composite" presStyleCnt="0"/>
      <dgm:spPr/>
    </dgm:pt>
    <dgm:pt modelId="{A489B6C6-7BA5-4C02-B708-D041C363AAD5}" type="pres">
      <dgm:prSet presAssocID="{FCFB642A-6522-4146-AD19-43B3B2C0DCF5}" presName="rect1" presStyleLbl="trAlignAcc1" presStyleIdx="0" presStyleCnt="4">
        <dgm:presLayoutVars>
          <dgm:bulletEnabled val="1"/>
        </dgm:presLayoutVars>
      </dgm:prSet>
      <dgm:spPr/>
    </dgm:pt>
    <dgm:pt modelId="{E3FC2A07-B42F-4AC3-97B7-6639FADE4F0E}" type="pres">
      <dgm:prSet presAssocID="{FCFB642A-6522-4146-AD19-43B3B2C0DCF5}" presName="rect2" presStyleLbl="fgImgPlace1" presStyleIdx="0" presStyleCnt="4" custScaleX="72297" custScaleY="71590" custLinFactNeighborX="524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80688FEF-4DDA-4853-AAA5-EBCDA7C03BE4}" type="pres">
      <dgm:prSet presAssocID="{52AF5F38-7EB8-4603-8EFA-4883A91D07E6}" presName="sibTrans" presStyleCnt="0"/>
      <dgm:spPr/>
    </dgm:pt>
    <dgm:pt modelId="{94AE2D95-E5C0-4D26-860F-86AC047CD823}" type="pres">
      <dgm:prSet presAssocID="{7E2F31D6-7D1A-44CC-A4F0-0D52C007C003}" presName="composite" presStyleCnt="0"/>
      <dgm:spPr/>
    </dgm:pt>
    <dgm:pt modelId="{955B98C6-187F-4A63-AFFE-2203B2E7DBAD}" type="pres">
      <dgm:prSet presAssocID="{7E2F31D6-7D1A-44CC-A4F0-0D52C007C003}" presName="rect1" presStyleLbl="trAlignAcc1" presStyleIdx="1" presStyleCnt="4">
        <dgm:presLayoutVars>
          <dgm:bulletEnabled val="1"/>
        </dgm:presLayoutVars>
      </dgm:prSet>
      <dgm:spPr/>
    </dgm:pt>
    <dgm:pt modelId="{EE0AB994-4921-4275-9F9C-57E4D32D2797}" type="pres">
      <dgm:prSet presAssocID="{7E2F31D6-7D1A-44CC-A4F0-0D52C007C003}" presName="rect2" presStyleLbl="fgImgPlace1" presStyleIdx="1" presStyleCnt="4" custScaleX="72297" custScaleY="71590" custLinFactNeighborX="6873" custLinFactNeighborY="-79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A591B5D5-8014-455E-A7E1-F2C31DC53D39}" type="pres">
      <dgm:prSet presAssocID="{3A280135-2828-47E6-970B-7736509814DE}" presName="sibTrans" presStyleCnt="0"/>
      <dgm:spPr/>
    </dgm:pt>
    <dgm:pt modelId="{80F8D916-D15F-4CB4-813E-687C3C0135D4}" type="pres">
      <dgm:prSet presAssocID="{FD846E77-0881-4789-8F55-3E1D54069CCE}" presName="composite" presStyleCnt="0"/>
      <dgm:spPr/>
    </dgm:pt>
    <dgm:pt modelId="{6CE24D4B-C75B-45D0-BFA3-129377C84691}" type="pres">
      <dgm:prSet presAssocID="{FD846E77-0881-4789-8F55-3E1D54069CCE}" presName="rect1" presStyleLbl="trAlignAcc1" presStyleIdx="2" presStyleCnt="4">
        <dgm:presLayoutVars>
          <dgm:bulletEnabled val="1"/>
        </dgm:presLayoutVars>
      </dgm:prSet>
      <dgm:spPr/>
    </dgm:pt>
    <dgm:pt modelId="{C7F9793B-9CD9-4457-AF34-A959F9004ED4}" type="pres">
      <dgm:prSet presAssocID="{FD846E77-0881-4789-8F55-3E1D54069CCE}" presName="rect2" presStyleLbl="fgImgPlace1" presStyleIdx="2" presStyleCnt="4" custScaleX="74963" custScaleY="71451" custLinFactNeighborX="10644" custLinFactNeighborY="-1481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DE8237C7-720E-486C-9959-FC531C4952C0}" type="pres">
      <dgm:prSet presAssocID="{34FA5630-A009-4238-8211-A4FFC6B6CE95}" presName="sibTrans" presStyleCnt="0"/>
      <dgm:spPr/>
    </dgm:pt>
    <dgm:pt modelId="{CFEBB780-5714-4103-9B25-3E700B557854}" type="pres">
      <dgm:prSet presAssocID="{AA022407-50CB-4AFD-8819-6009F008F4DD}" presName="composite" presStyleCnt="0"/>
      <dgm:spPr/>
    </dgm:pt>
    <dgm:pt modelId="{6FA6FF21-26B4-4195-BFD4-51C8AF15E29F}" type="pres">
      <dgm:prSet presAssocID="{AA022407-50CB-4AFD-8819-6009F008F4DD}" presName="rect1" presStyleLbl="trAlignAcc1" presStyleIdx="3" presStyleCnt="4">
        <dgm:presLayoutVars>
          <dgm:bulletEnabled val="1"/>
        </dgm:presLayoutVars>
      </dgm:prSet>
      <dgm:spPr/>
    </dgm:pt>
    <dgm:pt modelId="{76D188DF-7C4B-484A-8486-48D8AE071280}" type="pres">
      <dgm:prSet presAssocID="{AA022407-50CB-4AFD-8819-6009F008F4DD}" presName="rect2" presStyleLbl="fgImgPlace1" presStyleIdx="3" presStyleCnt="4" custScaleX="72895" custScaleY="71451" custLinFactNeighborX="7840" custLinFactNeighborY="-37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</dgm:ptLst>
  <dgm:cxnLst>
    <dgm:cxn modelId="{65B54902-18BC-4CE4-B59A-0EE08560F79E}" srcId="{C7B42DDE-BD83-43F6-8BE5-171DB3B0741F}" destId="{FD846E77-0881-4789-8F55-3E1D54069CCE}" srcOrd="2" destOrd="0" parTransId="{5A776432-4A58-497B-8201-1CE2A9E127FD}" sibTransId="{34FA5630-A009-4238-8211-A4FFC6B6CE95}"/>
    <dgm:cxn modelId="{7DC7BD3A-8CA1-4FA6-AF78-84DF5C0D2A05}" type="presOf" srcId="{7E2F31D6-7D1A-44CC-A4F0-0D52C007C003}" destId="{955B98C6-187F-4A63-AFFE-2203B2E7DBAD}" srcOrd="0" destOrd="0" presId="urn:microsoft.com/office/officeart/2008/layout/PictureStrips"/>
    <dgm:cxn modelId="{DD3E7349-7E18-4D68-A9E7-0D99E8DE221A}" type="presOf" srcId="{FCFB642A-6522-4146-AD19-43B3B2C0DCF5}" destId="{A489B6C6-7BA5-4C02-B708-D041C363AAD5}" srcOrd="0" destOrd="0" presId="urn:microsoft.com/office/officeart/2008/layout/PictureStrips"/>
    <dgm:cxn modelId="{10FB3554-B62E-4DF6-930A-952C1DE53421}" type="presOf" srcId="{C7B42DDE-BD83-43F6-8BE5-171DB3B0741F}" destId="{8DEB116F-1770-4018-913A-786C41696610}" srcOrd="0" destOrd="0" presId="urn:microsoft.com/office/officeart/2008/layout/PictureStrips"/>
    <dgm:cxn modelId="{ED00C27D-AB85-4D51-9FC1-99BF7DE109A0}" srcId="{C7B42DDE-BD83-43F6-8BE5-171DB3B0741F}" destId="{7E2F31D6-7D1A-44CC-A4F0-0D52C007C003}" srcOrd="1" destOrd="0" parTransId="{BC90C800-3AD2-4C64-94A4-E0B688C32ED0}" sibTransId="{3A280135-2828-47E6-970B-7736509814DE}"/>
    <dgm:cxn modelId="{B73D7E8D-AF06-4E5E-AC3F-2A76A5F803F5}" srcId="{C7B42DDE-BD83-43F6-8BE5-171DB3B0741F}" destId="{FCFB642A-6522-4146-AD19-43B3B2C0DCF5}" srcOrd="0" destOrd="0" parTransId="{EAFBAED0-4545-4218-87D3-12343042AEBB}" sibTransId="{52AF5F38-7EB8-4603-8EFA-4883A91D07E6}"/>
    <dgm:cxn modelId="{1027CEAC-3B9C-41D0-BE6E-25176943D49C}" type="presOf" srcId="{AA022407-50CB-4AFD-8819-6009F008F4DD}" destId="{6FA6FF21-26B4-4195-BFD4-51C8AF15E29F}" srcOrd="0" destOrd="0" presId="urn:microsoft.com/office/officeart/2008/layout/PictureStrips"/>
    <dgm:cxn modelId="{E08D90B8-8AF0-4A0C-A2EA-D10AB60BE6C0}" type="presOf" srcId="{FD846E77-0881-4789-8F55-3E1D54069CCE}" destId="{6CE24D4B-C75B-45D0-BFA3-129377C84691}" srcOrd="0" destOrd="0" presId="urn:microsoft.com/office/officeart/2008/layout/PictureStrips"/>
    <dgm:cxn modelId="{3D9965E7-C57F-4C45-AFF0-908C594F2425}" srcId="{C7B42DDE-BD83-43F6-8BE5-171DB3B0741F}" destId="{AA022407-50CB-4AFD-8819-6009F008F4DD}" srcOrd="3" destOrd="0" parTransId="{9043D543-6447-45F6-AF43-0A452BFE164F}" sibTransId="{DE979837-3F59-4A4C-9DF7-522ED34B24D3}"/>
    <dgm:cxn modelId="{2B24D11F-0AC8-4088-9682-8F256E9DC096}" type="presParOf" srcId="{8DEB116F-1770-4018-913A-786C41696610}" destId="{2A4F30C8-BCBD-4AE3-B21A-21E41612564F}" srcOrd="0" destOrd="0" presId="urn:microsoft.com/office/officeart/2008/layout/PictureStrips"/>
    <dgm:cxn modelId="{E313CF4A-6D8A-4376-8147-AEAA9F3623BB}" type="presParOf" srcId="{2A4F30C8-BCBD-4AE3-B21A-21E41612564F}" destId="{A489B6C6-7BA5-4C02-B708-D041C363AAD5}" srcOrd="0" destOrd="0" presId="urn:microsoft.com/office/officeart/2008/layout/PictureStrips"/>
    <dgm:cxn modelId="{20E5492B-06F6-40F3-A347-CFCA32C4AD7B}" type="presParOf" srcId="{2A4F30C8-BCBD-4AE3-B21A-21E41612564F}" destId="{E3FC2A07-B42F-4AC3-97B7-6639FADE4F0E}" srcOrd="1" destOrd="0" presId="urn:microsoft.com/office/officeart/2008/layout/PictureStrips"/>
    <dgm:cxn modelId="{6D4C29D8-6E42-4048-9EED-7286BFA49AC7}" type="presParOf" srcId="{8DEB116F-1770-4018-913A-786C41696610}" destId="{80688FEF-4DDA-4853-AAA5-EBCDA7C03BE4}" srcOrd="1" destOrd="0" presId="urn:microsoft.com/office/officeart/2008/layout/PictureStrips"/>
    <dgm:cxn modelId="{0A250A48-3713-4D9B-9A2B-44F726E0B2D6}" type="presParOf" srcId="{8DEB116F-1770-4018-913A-786C41696610}" destId="{94AE2D95-E5C0-4D26-860F-86AC047CD823}" srcOrd="2" destOrd="0" presId="urn:microsoft.com/office/officeart/2008/layout/PictureStrips"/>
    <dgm:cxn modelId="{77EF7E03-7EBA-42D4-9A8C-E044DF3C6604}" type="presParOf" srcId="{94AE2D95-E5C0-4D26-860F-86AC047CD823}" destId="{955B98C6-187F-4A63-AFFE-2203B2E7DBAD}" srcOrd="0" destOrd="0" presId="urn:microsoft.com/office/officeart/2008/layout/PictureStrips"/>
    <dgm:cxn modelId="{A4A36EB3-B104-472E-B4E0-667676771132}" type="presParOf" srcId="{94AE2D95-E5C0-4D26-860F-86AC047CD823}" destId="{EE0AB994-4921-4275-9F9C-57E4D32D2797}" srcOrd="1" destOrd="0" presId="urn:microsoft.com/office/officeart/2008/layout/PictureStrips"/>
    <dgm:cxn modelId="{67211C16-6E23-459A-B3E9-4ADA8E406527}" type="presParOf" srcId="{8DEB116F-1770-4018-913A-786C41696610}" destId="{A591B5D5-8014-455E-A7E1-F2C31DC53D39}" srcOrd="3" destOrd="0" presId="urn:microsoft.com/office/officeart/2008/layout/PictureStrips"/>
    <dgm:cxn modelId="{B5DC2CEF-AECF-445D-98E2-AD81CDF01E37}" type="presParOf" srcId="{8DEB116F-1770-4018-913A-786C41696610}" destId="{80F8D916-D15F-4CB4-813E-687C3C0135D4}" srcOrd="4" destOrd="0" presId="urn:microsoft.com/office/officeart/2008/layout/PictureStrips"/>
    <dgm:cxn modelId="{17D7C269-EBE8-4E43-AB99-F9DF78ED3256}" type="presParOf" srcId="{80F8D916-D15F-4CB4-813E-687C3C0135D4}" destId="{6CE24D4B-C75B-45D0-BFA3-129377C84691}" srcOrd="0" destOrd="0" presId="urn:microsoft.com/office/officeart/2008/layout/PictureStrips"/>
    <dgm:cxn modelId="{6E9CC274-B538-4659-9639-130B0087D1D4}" type="presParOf" srcId="{80F8D916-D15F-4CB4-813E-687C3C0135D4}" destId="{C7F9793B-9CD9-4457-AF34-A959F9004ED4}" srcOrd="1" destOrd="0" presId="urn:microsoft.com/office/officeart/2008/layout/PictureStrips"/>
    <dgm:cxn modelId="{E2C985D9-DB81-42C0-8153-F2DB58461F8C}" type="presParOf" srcId="{8DEB116F-1770-4018-913A-786C41696610}" destId="{DE8237C7-720E-486C-9959-FC531C4952C0}" srcOrd="5" destOrd="0" presId="urn:microsoft.com/office/officeart/2008/layout/PictureStrips"/>
    <dgm:cxn modelId="{2BB7A536-CCDE-4317-B93C-F6DDCE88BE3D}" type="presParOf" srcId="{8DEB116F-1770-4018-913A-786C41696610}" destId="{CFEBB780-5714-4103-9B25-3E700B557854}" srcOrd="6" destOrd="0" presId="urn:microsoft.com/office/officeart/2008/layout/PictureStrips"/>
    <dgm:cxn modelId="{E8A06C79-62CF-496D-9B1D-7CF48D900334}" type="presParOf" srcId="{CFEBB780-5714-4103-9B25-3E700B557854}" destId="{6FA6FF21-26B4-4195-BFD4-51C8AF15E29F}" srcOrd="0" destOrd="0" presId="urn:microsoft.com/office/officeart/2008/layout/PictureStrips"/>
    <dgm:cxn modelId="{56D5D36F-00D0-49F1-8310-4F5806A6B543}" type="presParOf" srcId="{CFEBB780-5714-4103-9B25-3E700B557854}" destId="{76D188DF-7C4B-484A-8486-48D8AE07128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249EDA-7220-4B31-A5BC-01915D265262}" type="doc">
      <dgm:prSet loTypeId="urn:microsoft.com/office/officeart/2005/8/layout/cycle6#1" loCatId="cycle" qsTypeId="urn:microsoft.com/office/officeart/2005/8/quickstyle/simple1#5" qsCatId="simple" csTypeId="urn:microsoft.com/office/officeart/2005/8/colors/accent1_2#4" csCatId="accent1" phldr="1"/>
      <dgm:spPr/>
      <dgm:t>
        <a:bodyPr/>
        <a:lstStyle/>
        <a:p>
          <a:endParaRPr lang="zh-CN" altLang="en-US"/>
        </a:p>
      </dgm:t>
    </dgm:pt>
    <dgm:pt modelId="{99A93A8C-4018-46CA-9853-4676E5E79FD8}">
      <dgm:prSet/>
      <dgm:spPr/>
      <dgm:t>
        <a:bodyPr/>
        <a:lstStyle/>
        <a:p>
          <a:r>
            <a:rPr lang="en-US" dirty="0"/>
            <a:t>Multi-source</a:t>
          </a:r>
          <a:endParaRPr lang="zh-CN" dirty="0"/>
        </a:p>
      </dgm:t>
    </dgm:pt>
    <dgm:pt modelId="{381DFDE1-6BD5-425A-B09A-37024A39EDFA}" type="parTrans" cxnId="{2CFDD8A8-0DE1-4B2D-B182-748930F0CF58}">
      <dgm:prSet/>
      <dgm:spPr/>
      <dgm:t>
        <a:bodyPr/>
        <a:lstStyle/>
        <a:p>
          <a:endParaRPr lang="zh-CN" altLang="en-US"/>
        </a:p>
      </dgm:t>
    </dgm:pt>
    <dgm:pt modelId="{263A6216-11D9-4672-ABA5-E17DCCE01A7A}" type="sibTrans" cxnId="{2CFDD8A8-0DE1-4B2D-B182-748930F0CF58}">
      <dgm:prSet/>
      <dgm:spPr/>
      <dgm:t>
        <a:bodyPr/>
        <a:lstStyle/>
        <a:p>
          <a:endParaRPr lang="zh-CN" altLang="en-US"/>
        </a:p>
      </dgm:t>
    </dgm:pt>
    <dgm:pt modelId="{B1C1288F-C00D-4447-8D09-4038903BD697}">
      <dgm:prSet/>
      <dgm:spPr/>
      <dgm:t>
        <a:bodyPr/>
        <a:lstStyle/>
        <a:p>
          <a:r>
            <a:rPr lang="en-US" dirty="0"/>
            <a:t>Multi-technique</a:t>
          </a:r>
          <a:endParaRPr lang="zh-CN" dirty="0"/>
        </a:p>
      </dgm:t>
    </dgm:pt>
    <dgm:pt modelId="{FDC062A7-1A20-4FD9-A53A-BFE9553D1364}" type="parTrans" cxnId="{4B682B28-B0D5-443F-8A73-D1E15E4E626F}">
      <dgm:prSet/>
      <dgm:spPr/>
      <dgm:t>
        <a:bodyPr/>
        <a:lstStyle/>
        <a:p>
          <a:endParaRPr lang="zh-CN" altLang="en-US"/>
        </a:p>
      </dgm:t>
    </dgm:pt>
    <dgm:pt modelId="{47BE4B39-5550-4EF7-9C9F-01700018798D}" type="sibTrans" cxnId="{4B682B28-B0D5-443F-8A73-D1E15E4E626F}">
      <dgm:prSet/>
      <dgm:spPr/>
      <dgm:t>
        <a:bodyPr/>
        <a:lstStyle/>
        <a:p>
          <a:endParaRPr lang="zh-CN" altLang="en-US"/>
        </a:p>
      </dgm:t>
    </dgm:pt>
    <dgm:pt modelId="{588405D9-FABA-4CE9-BFDE-09AAE27454F1}">
      <dgm:prSet/>
      <dgm:spPr/>
      <dgm:t>
        <a:bodyPr/>
        <a:lstStyle/>
        <a:p>
          <a:r>
            <a:rPr lang="en-US" dirty="0"/>
            <a:t>Multi-Relationship</a:t>
          </a:r>
          <a:endParaRPr lang="zh-CN" dirty="0"/>
        </a:p>
      </dgm:t>
    </dgm:pt>
    <dgm:pt modelId="{A8353BEB-7247-4816-A496-B55DCAA5FB5A}" type="parTrans" cxnId="{754425B8-471B-4261-B276-ED0599DE5629}">
      <dgm:prSet/>
      <dgm:spPr/>
      <dgm:t>
        <a:bodyPr/>
        <a:lstStyle/>
        <a:p>
          <a:endParaRPr lang="zh-CN" altLang="en-US"/>
        </a:p>
      </dgm:t>
    </dgm:pt>
    <dgm:pt modelId="{F5745BB4-E541-40FF-868A-2B8724D6C405}" type="sibTrans" cxnId="{754425B8-471B-4261-B276-ED0599DE5629}">
      <dgm:prSet/>
      <dgm:spPr/>
      <dgm:t>
        <a:bodyPr/>
        <a:lstStyle/>
        <a:p>
          <a:endParaRPr lang="zh-CN" altLang="en-US"/>
        </a:p>
      </dgm:t>
    </dgm:pt>
    <dgm:pt modelId="{F9FD65C3-CB1A-4405-9622-EBF1891CC266}">
      <dgm:prSet/>
      <dgm:spPr/>
      <dgm:t>
        <a:bodyPr/>
        <a:lstStyle/>
        <a:p>
          <a:r>
            <a:rPr lang="en-US" altLang="zh-CN" dirty="0"/>
            <a:t>Multi-Pattern</a:t>
          </a:r>
          <a:endParaRPr lang="zh-CN" dirty="0"/>
        </a:p>
      </dgm:t>
    </dgm:pt>
    <dgm:pt modelId="{846B9527-82DE-41B1-BC44-25E56979D96B}" type="parTrans" cxnId="{90FEA515-09ED-4CFE-A2D8-B82B4FBE3C78}">
      <dgm:prSet/>
      <dgm:spPr/>
      <dgm:t>
        <a:bodyPr/>
        <a:lstStyle/>
        <a:p>
          <a:endParaRPr lang="zh-CN" altLang="en-US"/>
        </a:p>
      </dgm:t>
    </dgm:pt>
    <dgm:pt modelId="{8D1A350A-A8C2-4A5D-A2DB-9E19AED864D0}" type="sibTrans" cxnId="{90FEA515-09ED-4CFE-A2D8-B82B4FBE3C78}">
      <dgm:prSet/>
      <dgm:spPr/>
      <dgm:t>
        <a:bodyPr/>
        <a:lstStyle/>
        <a:p>
          <a:endParaRPr lang="zh-CN" altLang="en-US"/>
        </a:p>
      </dgm:t>
    </dgm:pt>
    <dgm:pt modelId="{5EBD4D9D-FB24-45E2-AB0D-76BA971116E9}">
      <dgm:prSet/>
      <dgm:spPr/>
      <dgm:t>
        <a:bodyPr/>
        <a:lstStyle/>
        <a:p>
          <a:r>
            <a:rPr lang="en-US" dirty="0"/>
            <a:t>Multi-Perspective</a:t>
          </a:r>
          <a:endParaRPr lang="zh-CN" dirty="0"/>
        </a:p>
      </dgm:t>
    </dgm:pt>
    <dgm:pt modelId="{196CE594-86D6-49D1-9A44-61A7D24165D8}" type="parTrans" cxnId="{16725EB3-12DD-49E7-8CF5-299ACB2A3C3F}">
      <dgm:prSet/>
      <dgm:spPr/>
      <dgm:t>
        <a:bodyPr/>
        <a:lstStyle/>
        <a:p>
          <a:endParaRPr lang="zh-CN" altLang="en-US"/>
        </a:p>
      </dgm:t>
    </dgm:pt>
    <dgm:pt modelId="{BB41B89B-EFC8-42B8-8E02-D824A012BBAA}" type="sibTrans" cxnId="{16725EB3-12DD-49E7-8CF5-299ACB2A3C3F}">
      <dgm:prSet/>
      <dgm:spPr/>
      <dgm:t>
        <a:bodyPr/>
        <a:lstStyle/>
        <a:p>
          <a:endParaRPr lang="zh-CN" altLang="en-US"/>
        </a:p>
      </dgm:t>
    </dgm:pt>
    <dgm:pt modelId="{B8066F80-388B-4AA2-872C-CF4758438FD4}" type="pres">
      <dgm:prSet presAssocID="{0B249EDA-7220-4B31-A5BC-01915D265262}" presName="cycle" presStyleCnt="0">
        <dgm:presLayoutVars>
          <dgm:dir/>
          <dgm:resizeHandles val="exact"/>
        </dgm:presLayoutVars>
      </dgm:prSet>
      <dgm:spPr/>
    </dgm:pt>
    <dgm:pt modelId="{D51B2716-0A43-4E76-97B6-F5BE6A286A95}" type="pres">
      <dgm:prSet presAssocID="{99A93A8C-4018-46CA-9853-4676E5E79FD8}" presName="node" presStyleLbl="node1" presStyleIdx="0" presStyleCnt="5">
        <dgm:presLayoutVars>
          <dgm:bulletEnabled val="1"/>
        </dgm:presLayoutVars>
      </dgm:prSet>
      <dgm:spPr/>
    </dgm:pt>
    <dgm:pt modelId="{1527B002-8596-42F6-971B-27C52363ACD2}" type="pres">
      <dgm:prSet presAssocID="{99A93A8C-4018-46CA-9853-4676E5E79FD8}" presName="spNode" presStyleCnt="0"/>
      <dgm:spPr/>
    </dgm:pt>
    <dgm:pt modelId="{2E4C4C86-5872-46E8-A4B4-B29D6757E001}" type="pres">
      <dgm:prSet presAssocID="{263A6216-11D9-4672-ABA5-E17DCCE01A7A}" presName="sibTrans" presStyleLbl="sibTrans1D1" presStyleIdx="0" presStyleCnt="5"/>
      <dgm:spPr/>
    </dgm:pt>
    <dgm:pt modelId="{5A376F20-8EB2-4E20-B037-5B38F4D31D09}" type="pres">
      <dgm:prSet presAssocID="{B1C1288F-C00D-4447-8D09-4038903BD697}" presName="node" presStyleLbl="node1" presStyleIdx="1" presStyleCnt="5">
        <dgm:presLayoutVars>
          <dgm:bulletEnabled val="1"/>
        </dgm:presLayoutVars>
      </dgm:prSet>
      <dgm:spPr/>
    </dgm:pt>
    <dgm:pt modelId="{79823665-282E-4158-A481-F5AE175DD97A}" type="pres">
      <dgm:prSet presAssocID="{B1C1288F-C00D-4447-8D09-4038903BD697}" presName="spNode" presStyleCnt="0"/>
      <dgm:spPr/>
    </dgm:pt>
    <dgm:pt modelId="{236A8633-EB42-470D-B986-F66FE6C46518}" type="pres">
      <dgm:prSet presAssocID="{47BE4B39-5550-4EF7-9C9F-01700018798D}" presName="sibTrans" presStyleLbl="sibTrans1D1" presStyleIdx="1" presStyleCnt="5"/>
      <dgm:spPr/>
    </dgm:pt>
    <dgm:pt modelId="{953898DA-5A79-46F1-9781-FCE014C2A89B}" type="pres">
      <dgm:prSet presAssocID="{5EBD4D9D-FB24-45E2-AB0D-76BA971116E9}" presName="node" presStyleLbl="node1" presStyleIdx="2" presStyleCnt="5">
        <dgm:presLayoutVars>
          <dgm:bulletEnabled val="1"/>
        </dgm:presLayoutVars>
      </dgm:prSet>
      <dgm:spPr/>
    </dgm:pt>
    <dgm:pt modelId="{CD1D2F4E-FF31-4923-8E2B-9DB37EDEA3E0}" type="pres">
      <dgm:prSet presAssocID="{5EBD4D9D-FB24-45E2-AB0D-76BA971116E9}" presName="spNode" presStyleCnt="0"/>
      <dgm:spPr/>
    </dgm:pt>
    <dgm:pt modelId="{DFB71946-13DB-4D9B-92F8-1783568E8268}" type="pres">
      <dgm:prSet presAssocID="{BB41B89B-EFC8-42B8-8E02-D824A012BBAA}" presName="sibTrans" presStyleLbl="sibTrans1D1" presStyleIdx="2" presStyleCnt="5"/>
      <dgm:spPr/>
    </dgm:pt>
    <dgm:pt modelId="{62885647-4B4D-4CCB-B070-3F5B37C50569}" type="pres">
      <dgm:prSet presAssocID="{588405D9-FABA-4CE9-BFDE-09AAE27454F1}" presName="node" presStyleLbl="node1" presStyleIdx="3" presStyleCnt="5">
        <dgm:presLayoutVars>
          <dgm:bulletEnabled val="1"/>
        </dgm:presLayoutVars>
      </dgm:prSet>
      <dgm:spPr/>
    </dgm:pt>
    <dgm:pt modelId="{31CA8E61-2D6E-45D7-9197-D03EE1402BF9}" type="pres">
      <dgm:prSet presAssocID="{588405D9-FABA-4CE9-BFDE-09AAE27454F1}" presName="spNode" presStyleCnt="0"/>
      <dgm:spPr/>
    </dgm:pt>
    <dgm:pt modelId="{5355C167-AF0C-4BFE-B8A9-66E223E021F7}" type="pres">
      <dgm:prSet presAssocID="{F5745BB4-E541-40FF-868A-2B8724D6C405}" presName="sibTrans" presStyleLbl="sibTrans1D1" presStyleIdx="3" presStyleCnt="5"/>
      <dgm:spPr/>
    </dgm:pt>
    <dgm:pt modelId="{B352D35C-B51F-482A-9F61-2348DC819A8B}" type="pres">
      <dgm:prSet presAssocID="{F9FD65C3-CB1A-4405-9622-EBF1891CC266}" presName="node" presStyleLbl="node1" presStyleIdx="4" presStyleCnt="5">
        <dgm:presLayoutVars>
          <dgm:bulletEnabled val="1"/>
        </dgm:presLayoutVars>
      </dgm:prSet>
      <dgm:spPr/>
    </dgm:pt>
    <dgm:pt modelId="{E546B6B9-30D3-46B5-BAEC-3DA7C6D9A7C9}" type="pres">
      <dgm:prSet presAssocID="{F9FD65C3-CB1A-4405-9622-EBF1891CC266}" presName="spNode" presStyleCnt="0"/>
      <dgm:spPr/>
    </dgm:pt>
    <dgm:pt modelId="{9C6CDC4C-D695-49D7-87D9-F47F52D52AD3}" type="pres">
      <dgm:prSet presAssocID="{8D1A350A-A8C2-4A5D-A2DB-9E19AED864D0}" presName="sibTrans" presStyleLbl="sibTrans1D1" presStyleIdx="4" presStyleCnt="5"/>
      <dgm:spPr/>
    </dgm:pt>
  </dgm:ptLst>
  <dgm:cxnLst>
    <dgm:cxn modelId="{B165CF08-71C0-4412-BB19-A2E3F192B368}" type="presOf" srcId="{F9FD65C3-CB1A-4405-9622-EBF1891CC266}" destId="{B352D35C-B51F-482A-9F61-2348DC819A8B}" srcOrd="0" destOrd="0" presId="urn:microsoft.com/office/officeart/2005/8/layout/cycle6#1"/>
    <dgm:cxn modelId="{90FEA515-09ED-4CFE-A2D8-B82B4FBE3C78}" srcId="{0B249EDA-7220-4B31-A5BC-01915D265262}" destId="{F9FD65C3-CB1A-4405-9622-EBF1891CC266}" srcOrd="4" destOrd="0" parTransId="{846B9527-82DE-41B1-BC44-25E56979D96B}" sibTransId="{8D1A350A-A8C2-4A5D-A2DB-9E19AED864D0}"/>
    <dgm:cxn modelId="{4B682B28-B0D5-443F-8A73-D1E15E4E626F}" srcId="{0B249EDA-7220-4B31-A5BC-01915D265262}" destId="{B1C1288F-C00D-4447-8D09-4038903BD697}" srcOrd="1" destOrd="0" parTransId="{FDC062A7-1A20-4FD9-A53A-BFE9553D1364}" sibTransId="{47BE4B39-5550-4EF7-9C9F-01700018798D}"/>
    <dgm:cxn modelId="{F91BD15D-FE99-4C00-B609-75F16BB5868C}" type="presOf" srcId="{588405D9-FABA-4CE9-BFDE-09AAE27454F1}" destId="{62885647-4B4D-4CCB-B070-3F5B37C50569}" srcOrd="0" destOrd="0" presId="urn:microsoft.com/office/officeart/2005/8/layout/cycle6#1"/>
    <dgm:cxn modelId="{DBB9794A-9DF4-4F0F-9EE6-CE3324ADCB89}" type="presOf" srcId="{F5745BB4-E541-40FF-868A-2B8724D6C405}" destId="{5355C167-AF0C-4BFE-B8A9-66E223E021F7}" srcOrd="0" destOrd="0" presId="urn:microsoft.com/office/officeart/2005/8/layout/cycle6#1"/>
    <dgm:cxn modelId="{5FB1739D-3C33-4155-ABAA-80211C02D27B}" type="presOf" srcId="{5EBD4D9D-FB24-45E2-AB0D-76BA971116E9}" destId="{953898DA-5A79-46F1-9781-FCE014C2A89B}" srcOrd="0" destOrd="0" presId="urn:microsoft.com/office/officeart/2005/8/layout/cycle6#1"/>
    <dgm:cxn modelId="{2CFDD8A8-0DE1-4B2D-B182-748930F0CF58}" srcId="{0B249EDA-7220-4B31-A5BC-01915D265262}" destId="{99A93A8C-4018-46CA-9853-4676E5E79FD8}" srcOrd="0" destOrd="0" parTransId="{381DFDE1-6BD5-425A-B09A-37024A39EDFA}" sibTransId="{263A6216-11D9-4672-ABA5-E17DCCE01A7A}"/>
    <dgm:cxn modelId="{16725EB3-12DD-49E7-8CF5-299ACB2A3C3F}" srcId="{0B249EDA-7220-4B31-A5BC-01915D265262}" destId="{5EBD4D9D-FB24-45E2-AB0D-76BA971116E9}" srcOrd="2" destOrd="0" parTransId="{196CE594-86D6-49D1-9A44-61A7D24165D8}" sibTransId="{BB41B89B-EFC8-42B8-8E02-D824A012BBAA}"/>
    <dgm:cxn modelId="{5C8987B4-68B3-4B77-9C8C-7C18721A2913}" type="presOf" srcId="{BB41B89B-EFC8-42B8-8E02-D824A012BBAA}" destId="{DFB71946-13DB-4D9B-92F8-1783568E8268}" srcOrd="0" destOrd="0" presId="urn:microsoft.com/office/officeart/2005/8/layout/cycle6#1"/>
    <dgm:cxn modelId="{C3C920B5-7DC7-4EA9-82F9-CA856B71391D}" type="presOf" srcId="{99A93A8C-4018-46CA-9853-4676E5E79FD8}" destId="{D51B2716-0A43-4E76-97B6-F5BE6A286A95}" srcOrd="0" destOrd="0" presId="urn:microsoft.com/office/officeart/2005/8/layout/cycle6#1"/>
    <dgm:cxn modelId="{754425B8-471B-4261-B276-ED0599DE5629}" srcId="{0B249EDA-7220-4B31-A5BC-01915D265262}" destId="{588405D9-FABA-4CE9-BFDE-09AAE27454F1}" srcOrd="3" destOrd="0" parTransId="{A8353BEB-7247-4816-A496-B55DCAA5FB5A}" sibTransId="{F5745BB4-E541-40FF-868A-2B8724D6C405}"/>
    <dgm:cxn modelId="{657B0FC4-A508-4AD1-A701-BE2F6F404423}" type="presOf" srcId="{263A6216-11D9-4672-ABA5-E17DCCE01A7A}" destId="{2E4C4C86-5872-46E8-A4B4-B29D6757E001}" srcOrd="0" destOrd="0" presId="urn:microsoft.com/office/officeart/2005/8/layout/cycle6#1"/>
    <dgm:cxn modelId="{AFA2B6C6-8F89-4840-B23E-192C9289D575}" type="presOf" srcId="{B1C1288F-C00D-4447-8D09-4038903BD697}" destId="{5A376F20-8EB2-4E20-B037-5B38F4D31D09}" srcOrd="0" destOrd="0" presId="urn:microsoft.com/office/officeart/2005/8/layout/cycle6#1"/>
    <dgm:cxn modelId="{F0C208C7-398C-4B01-92D7-07C09F2D0AB9}" type="presOf" srcId="{47BE4B39-5550-4EF7-9C9F-01700018798D}" destId="{236A8633-EB42-470D-B986-F66FE6C46518}" srcOrd="0" destOrd="0" presId="urn:microsoft.com/office/officeart/2005/8/layout/cycle6#1"/>
    <dgm:cxn modelId="{19A6A3ED-A821-4AAE-984F-ECDEC10D14DB}" type="presOf" srcId="{0B249EDA-7220-4B31-A5BC-01915D265262}" destId="{B8066F80-388B-4AA2-872C-CF4758438FD4}" srcOrd="0" destOrd="0" presId="urn:microsoft.com/office/officeart/2005/8/layout/cycle6#1"/>
    <dgm:cxn modelId="{EBE1F8F4-20DB-4795-AAD0-63EA822E9CFC}" type="presOf" srcId="{8D1A350A-A8C2-4A5D-A2DB-9E19AED864D0}" destId="{9C6CDC4C-D695-49D7-87D9-F47F52D52AD3}" srcOrd="0" destOrd="0" presId="urn:microsoft.com/office/officeart/2005/8/layout/cycle6#1"/>
    <dgm:cxn modelId="{8263A7C5-9EB8-466A-8E29-6B40F96D13ED}" type="presParOf" srcId="{B8066F80-388B-4AA2-872C-CF4758438FD4}" destId="{D51B2716-0A43-4E76-97B6-F5BE6A286A95}" srcOrd="0" destOrd="0" presId="urn:microsoft.com/office/officeart/2005/8/layout/cycle6#1"/>
    <dgm:cxn modelId="{25DB14FC-8765-43BF-AFBF-A03F73756754}" type="presParOf" srcId="{B8066F80-388B-4AA2-872C-CF4758438FD4}" destId="{1527B002-8596-42F6-971B-27C52363ACD2}" srcOrd="1" destOrd="0" presId="urn:microsoft.com/office/officeart/2005/8/layout/cycle6#1"/>
    <dgm:cxn modelId="{A815C4DB-A289-4A49-A30C-43245006CFC8}" type="presParOf" srcId="{B8066F80-388B-4AA2-872C-CF4758438FD4}" destId="{2E4C4C86-5872-46E8-A4B4-B29D6757E001}" srcOrd="2" destOrd="0" presId="urn:microsoft.com/office/officeart/2005/8/layout/cycle6#1"/>
    <dgm:cxn modelId="{109E78EA-7353-4BBE-9BA6-59D2C36E1100}" type="presParOf" srcId="{B8066F80-388B-4AA2-872C-CF4758438FD4}" destId="{5A376F20-8EB2-4E20-B037-5B38F4D31D09}" srcOrd="3" destOrd="0" presId="urn:microsoft.com/office/officeart/2005/8/layout/cycle6#1"/>
    <dgm:cxn modelId="{0BDD751F-FCF8-470B-BD33-3E14B0102320}" type="presParOf" srcId="{B8066F80-388B-4AA2-872C-CF4758438FD4}" destId="{79823665-282E-4158-A481-F5AE175DD97A}" srcOrd="4" destOrd="0" presId="urn:microsoft.com/office/officeart/2005/8/layout/cycle6#1"/>
    <dgm:cxn modelId="{7D796E26-44C9-40F9-982D-AD834F594501}" type="presParOf" srcId="{B8066F80-388B-4AA2-872C-CF4758438FD4}" destId="{236A8633-EB42-470D-B986-F66FE6C46518}" srcOrd="5" destOrd="0" presId="urn:microsoft.com/office/officeart/2005/8/layout/cycle6#1"/>
    <dgm:cxn modelId="{B2DC27F8-2E64-4B5C-B647-8BEAF03CF6C7}" type="presParOf" srcId="{B8066F80-388B-4AA2-872C-CF4758438FD4}" destId="{953898DA-5A79-46F1-9781-FCE014C2A89B}" srcOrd="6" destOrd="0" presId="urn:microsoft.com/office/officeart/2005/8/layout/cycle6#1"/>
    <dgm:cxn modelId="{6155FA72-3A05-4CD8-925B-1422BAEC5A8F}" type="presParOf" srcId="{B8066F80-388B-4AA2-872C-CF4758438FD4}" destId="{CD1D2F4E-FF31-4923-8E2B-9DB37EDEA3E0}" srcOrd="7" destOrd="0" presId="urn:microsoft.com/office/officeart/2005/8/layout/cycle6#1"/>
    <dgm:cxn modelId="{C8D9E15A-9323-4407-B6B7-099CA15DC00A}" type="presParOf" srcId="{B8066F80-388B-4AA2-872C-CF4758438FD4}" destId="{DFB71946-13DB-4D9B-92F8-1783568E8268}" srcOrd="8" destOrd="0" presId="urn:microsoft.com/office/officeart/2005/8/layout/cycle6#1"/>
    <dgm:cxn modelId="{E82F6F93-5EF9-4295-A61A-50CACD63ECB6}" type="presParOf" srcId="{B8066F80-388B-4AA2-872C-CF4758438FD4}" destId="{62885647-4B4D-4CCB-B070-3F5B37C50569}" srcOrd="9" destOrd="0" presId="urn:microsoft.com/office/officeart/2005/8/layout/cycle6#1"/>
    <dgm:cxn modelId="{AF14ADA8-0589-44A5-9A24-14E19B5E3E45}" type="presParOf" srcId="{B8066F80-388B-4AA2-872C-CF4758438FD4}" destId="{31CA8E61-2D6E-45D7-9197-D03EE1402BF9}" srcOrd="10" destOrd="0" presId="urn:microsoft.com/office/officeart/2005/8/layout/cycle6#1"/>
    <dgm:cxn modelId="{EEF187FE-BC0C-4C2F-AD89-D8C21AC6D6B2}" type="presParOf" srcId="{B8066F80-388B-4AA2-872C-CF4758438FD4}" destId="{5355C167-AF0C-4BFE-B8A9-66E223E021F7}" srcOrd="11" destOrd="0" presId="urn:microsoft.com/office/officeart/2005/8/layout/cycle6#1"/>
    <dgm:cxn modelId="{FA3A02A4-45D0-4AB9-A73B-411F210DA84D}" type="presParOf" srcId="{B8066F80-388B-4AA2-872C-CF4758438FD4}" destId="{B352D35C-B51F-482A-9F61-2348DC819A8B}" srcOrd="12" destOrd="0" presId="urn:microsoft.com/office/officeart/2005/8/layout/cycle6#1"/>
    <dgm:cxn modelId="{2048C44B-2D59-48A3-AB99-541A959DDCBC}" type="presParOf" srcId="{B8066F80-388B-4AA2-872C-CF4758438FD4}" destId="{E546B6B9-30D3-46B5-BAEC-3DA7C6D9A7C9}" srcOrd="13" destOrd="0" presId="urn:microsoft.com/office/officeart/2005/8/layout/cycle6#1"/>
    <dgm:cxn modelId="{56BA2AE0-D4CA-4C83-AFDF-6E08F7B0D964}" type="presParOf" srcId="{B8066F80-388B-4AA2-872C-CF4758438FD4}" destId="{9C6CDC4C-D695-49D7-87D9-F47F52D52AD3}" srcOrd="14" destOrd="0" presId="urn:microsoft.com/office/officeart/2005/8/layout/cycle6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A0B7F4-19B7-4539-9E84-E12EF288548C}" type="doc">
      <dgm:prSet loTypeId="urn:microsoft.com/office/officeart/2005/8/layout/vList5" loCatId="list" qsTypeId="urn:microsoft.com/office/officeart/2005/8/quickstyle/simple1#4" qsCatId="simple" csTypeId="urn:microsoft.com/office/officeart/2005/8/colors/accent1_2#3" csCatId="accent1" phldr="1"/>
      <dgm:spPr/>
      <dgm:t>
        <a:bodyPr/>
        <a:lstStyle/>
        <a:p>
          <a:endParaRPr lang="zh-CN" altLang="en-US"/>
        </a:p>
      </dgm:t>
    </dgm:pt>
    <dgm:pt modelId="{5B35D708-AAE5-41D6-8E40-4F9C3D89AEAC}">
      <dgm:prSet phldr="0" custT="0"/>
      <dgm:spPr/>
      <dgm:t>
        <a:bodyPr vert="horz" wrap="square"/>
        <a:lstStyle>
          <a:lvl1pPr algn="ctr">
            <a:defRPr sz="3900"/>
          </a:lvl1pPr>
          <a:lvl2pPr marL="285750" indent="-285750" algn="ctr">
            <a:defRPr sz="3000"/>
          </a:lvl2pPr>
          <a:lvl3pPr marL="571500" indent="-285750" algn="ctr">
            <a:defRPr sz="3000"/>
          </a:lvl3pPr>
          <a:lvl4pPr marL="857250" indent="-285750" algn="ctr">
            <a:defRPr sz="3000"/>
          </a:lvl4pPr>
          <a:lvl5pPr marL="1143000" indent="-285750" algn="ctr">
            <a:defRPr sz="3000"/>
          </a:lvl5pPr>
          <a:lvl6pPr marL="1428750" indent="-285750" algn="ctr">
            <a:defRPr sz="3000"/>
          </a:lvl6pPr>
          <a:lvl7pPr marL="1714500" indent="-285750" algn="ctr">
            <a:defRPr sz="3000"/>
          </a:lvl7pPr>
          <a:lvl8pPr marL="2000250" indent="-285750" algn="ctr">
            <a:defRPr sz="3000"/>
          </a:lvl8pPr>
          <a:lvl9pPr marL="2286000" indent="-285750" algn="ctr">
            <a:defRPr sz="3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Working Group Website </a:t>
          </a:r>
          <a:endParaRPr lang="zh-CN"/>
        </a:p>
      </dgm:t>
    </dgm:pt>
    <dgm:pt modelId="{D0FDBDE9-4B15-43F1-AEEC-7CF9DCDCB7F1}" type="parTrans" cxnId="{5336D789-985D-45AC-9F1E-87FC5DFC6FAA}">
      <dgm:prSet/>
      <dgm:spPr/>
      <dgm:t>
        <a:bodyPr/>
        <a:lstStyle/>
        <a:p>
          <a:endParaRPr lang="zh-CN" altLang="en-US"/>
        </a:p>
      </dgm:t>
    </dgm:pt>
    <dgm:pt modelId="{2D9D46A3-D803-4BB5-82E3-7975A5D6DDDC}" type="sibTrans" cxnId="{5336D789-985D-45AC-9F1E-87FC5DFC6FAA}">
      <dgm:prSet/>
      <dgm:spPr/>
      <dgm:t>
        <a:bodyPr/>
        <a:lstStyle/>
        <a:p>
          <a:endParaRPr lang="zh-CN" altLang="en-US"/>
        </a:p>
      </dgm:t>
    </dgm:pt>
    <dgm:pt modelId="{32D74F72-1EEF-476E-9AD9-C20D445DCF5C}">
      <dgm:prSet/>
      <dgm:spPr/>
      <dgm:t>
        <a:bodyPr/>
        <a:lstStyle/>
        <a:p>
          <a:r>
            <a:rPr lang="en-US"/>
            <a:t>www.audit.gov.cn/WGBD</a:t>
          </a:r>
          <a:endParaRPr lang="zh-CN"/>
        </a:p>
      </dgm:t>
    </dgm:pt>
    <dgm:pt modelId="{8F68449A-9575-48BB-8300-B925624F76F8}" type="parTrans" cxnId="{CD1D1954-C685-42BB-B3AF-D42340E5BF30}">
      <dgm:prSet/>
      <dgm:spPr/>
      <dgm:t>
        <a:bodyPr/>
        <a:lstStyle/>
        <a:p>
          <a:endParaRPr lang="zh-CN" altLang="en-US"/>
        </a:p>
      </dgm:t>
    </dgm:pt>
    <dgm:pt modelId="{C4BB63B3-E80A-46EF-B70A-20FDBCBCC2A5}" type="sibTrans" cxnId="{CD1D1954-C685-42BB-B3AF-D42340E5BF30}">
      <dgm:prSet/>
      <dgm:spPr/>
      <dgm:t>
        <a:bodyPr/>
        <a:lstStyle/>
        <a:p>
          <a:endParaRPr lang="zh-CN" altLang="en-US"/>
        </a:p>
      </dgm:t>
    </dgm:pt>
    <dgm:pt modelId="{8D61AE6B-0C28-4690-B8C6-9C6987A64CEA}" type="pres">
      <dgm:prSet presAssocID="{11A0B7F4-19B7-4539-9E84-E12EF288548C}" presName="Name0" presStyleCnt="0">
        <dgm:presLayoutVars>
          <dgm:dir/>
          <dgm:animLvl val="lvl"/>
          <dgm:resizeHandles val="exact"/>
        </dgm:presLayoutVars>
      </dgm:prSet>
      <dgm:spPr/>
    </dgm:pt>
    <dgm:pt modelId="{B371E681-8E48-4122-AEF9-5867AA93617F}" type="pres">
      <dgm:prSet presAssocID="{5B35D708-AAE5-41D6-8E40-4F9C3D89AEAC}" presName="linNode" presStyleCnt="0"/>
      <dgm:spPr/>
    </dgm:pt>
    <dgm:pt modelId="{83B707D2-2155-439B-99ED-5199275CA1B6}" type="pres">
      <dgm:prSet presAssocID="{5B35D708-AAE5-41D6-8E40-4F9C3D89AEA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5DDB4B9-D6ED-472C-9570-7897B5FC9A20}" type="pres">
      <dgm:prSet presAssocID="{5B35D708-AAE5-41D6-8E40-4F9C3D89AEAC}" presName="descendantText" presStyleLbl="alignAccFollowNode1" presStyleIdx="0" presStyleCnt="1">
        <dgm:presLayoutVars>
          <dgm:bulletEnabled val="1"/>
        </dgm:presLayoutVars>
      </dgm:prSet>
      <dgm:spPr/>
    </dgm:pt>
  </dgm:ptLst>
  <dgm:cxnLst>
    <dgm:cxn modelId="{423D2724-2274-44C4-9E37-335CABCB032D}" type="presOf" srcId="{11A0B7F4-19B7-4539-9E84-E12EF288548C}" destId="{8D61AE6B-0C28-4690-B8C6-9C6987A64CEA}" srcOrd="0" destOrd="0" presId="urn:microsoft.com/office/officeart/2005/8/layout/vList5"/>
    <dgm:cxn modelId="{5347FE34-FCC7-499B-AB68-7D8E02421060}" type="presOf" srcId="{5B35D708-AAE5-41D6-8E40-4F9C3D89AEAC}" destId="{83B707D2-2155-439B-99ED-5199275CA1B6}" srcOrd="0" destOrd="0" presId="urn:microsoft.com/office/officeart/2005/8/layout/vList5"/>
    <dgm:cxn modelId="{1BAB206C-E5DB-44F2-9958-F0ED941F5082}" type="presOf" srcId="{32D74F72-1EEF-476E-9AD9-C20D445DCF5C}" destId="{A5DDB4B9-D6ED-472C-9570-7897B5FC9A20}" srcOrd="0" destOrd="0" presId="urn:microsoft.com/office/officeart/2005/8/layout/vList5"/>
    <dgm:cxn modelId="{CD1D1954-C685-42BB-B3AF-D42340E5BF30}" srcId="{5B35D708-AAE5-41D6-8E40-4F9C3D89AEAC}" destId="{32D74F72-1EEF-476E-9AD9-C20D445DCF5C}" srcOrd="0" destOrd="0" parTransId="{8F68449A-9575-48BB-8300-B925624F76F8}" sibTransId="{C4BB63B3-E80A-46EF-B70A-20FDBCBCC2A5}"/>
    <dgm:cxn modelId="{5336D789-985D-45AC-9F1E-87FC5DFC6FAA}" srcId="{11A0B7F4-19B7-4539-9E84-E12EF288548C}" destId="{5B35D708-AAE5-41D6-8E40-4F9C3D89AEAC}" srcOrd="0" destOrd="0" parTransId="{D0FDBDE9-4B15-43F1-AEEC-7CF9DCDCB7F1}" sibTransId="{2D9D46A3-D803-4BB5-82E3-7975A5D6DDDC}"/>
    <dgm:cxn modelId="{E9CDDB1C-3A26-42C4-8C43-3BD8A691E08D}" type="presParOf" srcId="{8D61AE6B-0C28-4690-B8C6-9C6987A64CEA}" destId="{B371E681-8E48-4122-AEF9-5867AA93617F}" srcOrd="0" destOrd="0" presId="urn:microsoft.com/office/officeart/2005/8/layout/vList5"/>
    <dgm:cxn modelId="{8F33A137-E12F-4FEA-82C6-2CED59DFE4C8}" type="presParOf" srcId="{B371E681-8E48-4122-AEF9-5867AA93617F}" destId="{83B707D2-2155-439B-99ED-5199275CA1B6}" srcOrd="0" destOrd="0" presId="urn:microsoft.com/office/officeart/2005/8/layout/vList5"/>
    <dgm:cxn modelId="{BADB8EDD-8515-482D-9C7D-44683366B29D}" type="presParOf" srcId="{B371E681-8E48-4122-AEF9-5867AA93617F}" destId="{A5DDB4B9-D6ED-472C-9570-7897B5FC9A2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F4EC15-4C94-4D2F-9EDE-5BCC37C70B0C}">
      <dsp:nvSpPr>
        <dsp:cNvPr id="0" name=""/>
        <dsp:cNvSpPr/>
      </dsp:nvSpPr>
      <dsp:spPr>
        <a:xfrm>
          <a:off x="0" y="455189"/>
          <a:ext cx="10972800" cy="93073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PH" sz="3700" kern="1200" dirty="0">
              <a:sym typeface="+mn-ea"/>
            </a:rPr>
            <a:t>The strategic objectives and crosscutting priorities</a:t>
          </a:r>
          <a:endParaRPr lang="zh-CN" sz="3700" kern="1200" dirty="0"/>
        </a:p>
      </dsp:txBody>
      <dsp:txXfrm>
        <a:off x="45435" y="500624"/>
        <a:ext cx="10881930" cy="839865"/>
      </dsp:txXfrm>
    </dsp:sp>
    <dsp:sp modelId="{CBB60DCF-18EB-4B31-B501-1CB052054846}">
      <dsp:nvSpPr>
        <dsp:cNvPr id="0" name=""/>
        <dsp:cNvSpPr/>
      </dsp:nvSpPr>
      <dsp:spPr>
        <a:xfrm>
          <a:off x="0" y="1492485"/>
          <a:ext cx="10972800" cy="93073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Update on WGBD </a:t>
          </a:r>
          <a:endParaRPr lang="zh-CN" sz="3700" kern="1200" dirty="0"/>
        </a:p>
      </dsp:txBody>
      <dsp:txXfrm>
        <a:off x="45435" y="1537920"/>
        <a:ext cx="10881930" cy="839865"/>
      </dsp:txXfrm>
    </dsp:sp>
    <dsp:sp modelId="{34F66F2A-A51F-494E-87CA-C70ACEFEC24B}">
      <dsp:nvSpPr>
        <dsp:cNvPr id="0" name=""/>
        <dsp:cNvSpPr/>
      </dsp:nvSpPr>
      <dsp:spPr>
        <a:xfrm>
          <a:off x="0" y="2529780"/>
          <a:ext cx="10972800" cy="93073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Big data audit practice on SDG implementation</a:t>
          </a:r>
          <a:endParaRPr lang="zh-CN" sz="3700" kern="1200" dirty="0"/>
        </a:p>
      </dsp:txBody>
      <dsp:txXfrm>
        <a:off x="45435" y="2575215"/>
        <a:ext cx="10881930" cy="839865"/>
      </dsp:txXfrm>
    </dsp:sp>
    <dsp:sp modelId="{3B5D1C8A-9376-4F89-9B69-77B073790220}">
      <dsp:nvSpPr>
        <dsp:cNvPr id="0" name=""/>
        <dsp:cNvSpPr/>
      </dsp:nvSpPr>
      <dsp:spPr>
        <a:xfrm>
          <a:off x="0" y="3567075"/>
          <a:ext cx="10972800" cy="930735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700" kern="1200" dirty="0"/>
            <a:t>Developing Workplan 2020-2022</a:t>
          </a:r>
          <a:endParaRPr lang="zh-CN" sz="3700" kern="1200" dirty="0"/>
        </a:p>
      </dsp:txBody>
      <dsp:txXfrm>
        <a:off x="45435" y="3612510"/>
        <a:ext cx="10881930" cy="8398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F42AAB-1C3B-44CA-AD3B-399DD9E3A364}">
      <dsp:nvSpPr>
        <dsp:cNvPr id="0" name=""/>
        <dsp:cNvSpPr/>
      </dsp:nvSpPr>
      <dsp:spPr>
        <a:xfrm>
          <a:off x="0" y="154724"/>
          <a:ext cx="9363075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679" tIns="208280" rIns="7266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 dirty="0"/>
            <a:t>China</a:t>
          </a:r>
          <a:endParaRPr lang="zh-CN" sz="2000" kern="1200" dirty="0"/>
        </a:p>
      </dsp:txBody>
      <dsp:txXfrm>
        <a:off x="0" y="154724"/>
        <a:ext cx="9363075" cy="614250"/>
      </dsp:txXfrm>
    </dsp:sp>
    <dsp:sp modelId="{2F0E7F56-C9BC-4044-8A7F-CD38F68B53B7}">
      <dsp:nvSpPr>
        <dsp:cNvPr id="0" name=""/>
        <dsp:cNvSpPr/>
      </dsp:nvSpPr>
      <dsp:spPr>
        <a:xfrm>
          <a:off x="468153" y="7124"/>
          <a:ext cx="655415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31" tIns="0" rIns="2477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Chair</a:t>
          </a:r>
          <a:endParaRPr lang="zh-CN" sz="2000" kern="1200" dirty="0"/>
        </a:p>
      </dsp:txBody>
      <dsp:txXfrm>
        <a:off x="482563" y="21534"/>
        <a:ext cx="6525332" cy="266380"/>
      </dsp:txXfrm>
    </dsp:sp>
    <dsp:sp modelId="{52D75E1A-487C-450E-860E-BC1181A8CF5C}">
      <dsp:nvSpPr>
        <dsp:cNvPr id="0" name=""/>
        <dsp:cNvSpPr/>
      </dsp:nvSpPr>
      <dsp:spPr>
        <a:xfrm>
          <a:off x="0" y="970574"/>
          <a:ext cx="9363075" cy="614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679" tIns="208280" rIns="7266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 dirty="0"/>
            <a:t>United States</a:t>
          </a:r>
          <a:endParaRPr lang="zh-CN" sz="2000" kern="1200" dirty="0"/>
        </a:p>
      </dsp:txBody>
      <dsp:txXfrm>
        <a:off x="0" y="970574"/>
        <a:ext cx="9363075" cy="614250"/>
      </dsp:txXfrm>
    </dsp:sp>
    <dsp:sp modelId="{2F0EBB02-9D32-4AFD-852F-7292B43B4EB0}">
      <dsp:nvSpPr>
        <dsp:cNvPr id="0" name=""/>
        <dsp:cNvSpPr/>
      </dsp:nvSpPr>
      <dsp:spPr>
        <a:xfrm>
          <a:off x="468153" y="822974"/>
          <a:ext cx="655415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31" tIns="0" rIns="2477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Vice Chair</a:t>
          </a:r>
          <a:endParaRPr lang="zh-CN" sz="2000" kern="1200" dirty="0"/>
        </a:p>
      </dsp:txBody>
      <dsp:txXfrm>
        <a:off x="482563" y="837384"/>
        <a:ext cx="6525332" cy="266380"/>
      </dsp:txXfrm>
    </dsp:sp>
    <dsp:sp modelId="{375703ED-A433-41C5-AC82-99347F743217}">
      <dsp:nvSpPr>
        <dsp:cNvPr id="0" name=""/>
        <dsp:cNvSpPr/>
      </dsp:nvSpPr>
      <dsp:spPr>
        <a:xfrm>
          <a:off x="0" y="1786424"/>
          <a:ext cx="9363075" cy="116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679" tIns="208280" rIns="7266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CN" altLang="en-US" sz="2000" kern="1200" dirty="0">
              <a:solidFill>
                <a:srgbClr val="002060"/>
              </a:solidFill>
              <a:latin typeface="+mn-lt"/>
              <a:sym typeface="+mn-ea"/>
            </a:rPr>
            <a:t>Austria, Bangladesh, Bhutan, Brazil, Denmark, Ecuador, Finland, India, Indonesia, Mexico, the Netherlands, New Zealand, Norway, Pakistan, the Russian Federation, Thailand and the United Kingdom.</a:t>
          </a:r>
          <a:endParaRPr lang="zh-CN" sz="2000" kern="1200" dirty="0">
            <a:latin typeface="+mn-lt"/>
          </a:endParaRPr>
        </a:p>
      </dsp:txBody>
      <dsp:txXfrm>
        <a:off x="0" y="1786424"/>
        <a:ext cx="9363075" cy="1165500"/>
      </dsp:txXfrm>
    </dsp:sp>
    <dsp:sp modelId="{FBF6D076-8508-4C37-AAC0-FB75E6FEED6D}">
      <dsp:nvSpPr>
        <dsp:cNvPr id="0" name=""/>
        <dsp:cNvSpPr/>
      </dsp:nvSpPr>
      <dsp:spPr>
        <a:xfrm>
          <a:off x="468153" y="1638824"/>
          <a:ext cx="655415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31" tIns="0" rIns="247731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Members:</a:t>
          </a:r>
          <a:endParaRPr lang="zh-CN" sz="2000" kern="1200" dirty="0"/>
        </a:p>
      </dsp:txBody>
      <dsp:txXfrm>
        <a:off x="482563" y="1653234"/>
        <a:ext cx="6525332" cy="266380"/>
      </dsp:txXfrm>
    </dsp:sp>
    <dsp:sp modelId="{2C34E6B1-466F-47DD-BDC9-FA3CC15B16A1}">
      <dsp:nvSpPr>
        <dsp:cNvPr id="0" name=""/>
        <dsp:cNvSpPr/>
      </dsp:nvSpPr>
      <dsp:spPr>
        <a:xfrm>
          <a:off x="0" y="3153525"/>
          <a:ext cx="9363075" cy="94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679" tIns="208280" rIns="7266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 dirty="0">
              <a:solidFill>
                <a:srgbClr val="002060"/>
              </a:solidFill>
            </a:rPr>
            <a:t>Argentina, Fiji, Republic of Korea, Kuwait, Peru, Philippines, Portugal, Senegal </a:t>
          </a:r>
        </a:p>
      </dsp:txBody>
      <dsp:txXfrm>
        <a:off x="0" y="3153525"/>
        <a:ext cx="9363075" cy="945000"/>
      </dsp:txXfrm>
    </dsp:sp>
    <dsp:sp modelId="{17D09B5F-A617-433D-888A-3FD7C01C5C10}">
      <dsp:nvSpPr>
        <dsp:cNvPr id="0" name=""/>
        <dsp:cNvSpPr/>
      </dsp:nvSpPr>
      <dsp:spPr>
        <a:xfrm>
          <a:off x="468153" y="3005925"/>
          <a:ext cx="655415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31" tIns="0" rIns="247731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New Members</a:t>
          </a:r>
          <a:endParaRPr lang="zh-CN" sz="2000" kern="1200" dirty="0"/>
        </a:p>
      </dsp:txBody>
      <dsp:txXfrm>
        <a:off x="482563" y="3020335"/>
        <a:ext cx="6525332" cy="266380"/>
      </dsp:txXfrm>
    </dsp:sp>
    <dsp:sp modelId="{754C11BC-7613-4F65-8075-4CCF1CAB0272}">
      <dsp:nvSpPr>
        <dsp:cNvPr id="0" name=""/>
        <dsp:cNvSpPr/>
      </dsp:nvSpPr>
      <dsp:spPr>
        <a:xfrm>
          <a:off x="0" y="4300125"/>
          <a:ext cx="9363075" cy="64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679" tIns="208280" rIns="726679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b="0" i="0" kern="1200" baseline="0" dirty="0">
              <a:solidFill>
                <a:srgbClr val="002060"/>
              </a:solidFill>
            </a:rPr>
            <a:t>Estonia, AFROSAI-E, ECA</a:t>
          </a:r>
        </a:p>
      </dsp:txBody>
      <dsp:txXfrm>
        <a:off x="0" y="4300125"/>
        <a:ext cx="9363075" cy="645750"/>
      </dsp:txXfrm>
    </dsp:sp>
    <dsp:sp modelId="{C90C4C50-701F-4598-BE85-93D68159DA74}">
      <dsp:nvSpPr>
        <dsp:cNvPr id="0" name=""/>
        <dsp:cNvSpPr/>
      </dsp:nvSpPr>
      <dsp:spPr>
        <a:xfrm>
          <a:off x="468153" y="4152525"/>
          <a:ext cx="6554152" cy="29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731" tIns="0" rIns="247731" bIns="0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 baseline="0" dirty="0"/>
            <a:t>Observers</a:t>
          </a:r>
          <a:endParaRPr lang="zh-CN" sz="2000" kern="1200" dirty="0"/>
        </a:p>
      </dsp:txBody>
      <dsp:txXfrm>
        <a:off x="482563" y="4166935"/>
        <a:ext cx="6525332" cy="266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9B6C6-7BA5-4C02-B708-D041C363AAD5}">
      <dsp:nvSpPr>
        <dsp:cNvPr id="0" name=""/>
        <dsp:cNvSpPr/>
      </dsp:nvSpPr>
      <dsp:spPr>
        <a:xfrm>
          <a:off x="71316" y="498299"/>
          <a:ext cx="5077063" cy="15865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645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Auditing national systems of follow-up </a:t>
          </a:r>
          <a:endParaRPr lang="zh-CN" sz="3300" kern="1200" dirty="0"/>
        </a:p>
      </dsp:txBody>
      <dsp:txXfrm>
        <a:off x="71316" y="498299"/>
        <a:ext cx="5077063" cy="1586582"/>
      </dsp:txXfrm>
    </dsp:sp>
    <dsp:sp modelId="{E3FC2A07-B42F-4AC3-97B7-6639FADE4F0E}">
      <dsp:nvSpPr>
        <dsp:cNvPr id="0" name=""/>
        <dsp:cNvSpPr/>
      </dsp:nvSpPr>
      <dsp:spPr>
        <a:xfrm>
          <a:off x="71836" y="505768"/>
          <a:ext cx="802935" cy="1192625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B98C6-187F-4A63-AFFE-2203B2E7DBAD}">
      <dsp:nvSpPr>
        <dsp:cNvPr id="0" name=""/>
        <dsp:cNvSpPr/>
      </dsp:nvSpPr>
      <dsp:spPr>
        <a:xfrm>
          <a:off x="5424929" y="498299"/>
          <a:ext cx="5077063" cy="15865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645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Performance audit of SDG </a:t>
          </a:r>
          <a:r>
            <a:rPr lang="en-US" altLang="zh-CN" sz="3300" kern="1200" dirty="0" err="1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programmes</a:t>
          </a:r>
          <a:r>
            <a:rPr lang="en-US" altLang="zh-CN" sz="3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</a:t>
          </a:r>
          <a:endParaRPr lang="zh-CN" sz="3300" kern="1200" dirty="0"/>
        </a:p>
      </dsp:txBody>
      <dsp:txXfrm>
        <a:off x="5424929" y="498299"/>
        <a:ext cx="5077063" cy="1586582"/>
      </dsp:txXfrm>
    </dsp:sp>
    <dsp:sp modelId="{EE0AB994-4921-4275-9F9C-57E4D32D2797}">
      <dsp:nvSpPr>
        <dsp:cNvPr id="0" name=""/>
        <dsp:cNvSpPr/>
      </dsp:nvSpPr>
      <dsp:spPr>
        <a:xfrm>
          <a:off x="5443552" y="492524"/>
          <a:ext cx="802935" cy="1192625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E24D4B-C75B-45D0-BFA3-129377C84691}">
      <dsp:nvSpPr>
        <dsp:cNvPr id="0" name=""/>
        <dsp:cNvSpPr/>
      </dsp:nvSpPr>
      <dsp:spPr>
        <a:xfrm>
          <a:off x="77057" y="2266456"/>
          <a:ext cx="5077063" cy="15865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645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33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Assessing and supporting SDG 16 </a:t>
          </a:r>
          <a:endParaRPr lang="zh-CN" sz="3300" kern="1200" dirty="0"/>
        </a:p>
      </dsp:txBody>
      <dsp:txXfrm>
        <a:off x="77057" y="2266456"/>
        <a:ext cx="5077063" cy="1586582"/>
      </dsp:txXfrm>
    </dsp:sp>
    <dsp:sp modelId="{C7F9793B-9CD9-4457-AF34-A959F9004ED4}">
      <dsp:nvSpPr>
        <dsp:cNvPr id="0" name=""/>
        <dsp:cNvSpPr/>
      </dsp:nvSpPr>
      <dsp:spPr>
        <a:xfrm>
          <a:off x="122758" y="2250412"/>
          <a:ext cx="832544" cy="1190310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6FF21-26B4-4195-BFD4-51C8AF15E29F}">
      <dsp:nvSpPr>
        <dsp:cNvPr id="0" name=""/>
        <dsp:cNvSpPr/>
      </dsp:nvSpPr>
      <dsp:spPr>
        <a:xfrm>
          <a:off x="5433991" y="2266456"/>
          <a:ext cx="5077063" cy="15865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645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being models of transparency and accountability</a:t>
          </a:r>
          <a:endParaRPr lang="zh-CN" sz="3300" kern="1200" dirty="0"/>
        </a:p>
      </dsp:txBody>
      <dsp:txXfrm>
        <a:off x="5433991" y="2266456"/>
        <a:ext cx="5077063" cy="1586582"/>
      </dsp:txXfrm>
    </dsp:sp>
    <dsp:sp modelId="{76D188DF-7C4B-484A-8486-48D8AE071280}">
      <dsp:nvSpPr>
        <dsp:cNvPr id="0" name=""/>
        <dsp:cNvSpPr/>
      </dsp:nvSpPr>
      <dsp:spPr>
        <a:xfrm>
          <a:off x="5460034" y="2274467"/>
          <a:ext cx="809577" cy="1190310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1B2716-0A43-4E76-97B6-F5BE6A286A95}">
      <dsp:nvSpPr>
        <dsp:cNvPr id="0" name=""/>
        <dsp:cNvSpPr/>
      </dsp:nvSpPr>
      <dsp:spPr>
        <a:xfrm>
          <a:off x="4673351" y="4208"/>
          <a:ext cx="1626096" cy="105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Multi-source</a:t>
          </a:r>
          <a:endParaRPr lang="zh-CN" sz="1900" kern="1200" dirty="0"/>
        </a:p>
      </dsp:txBody>
      <dsp:txXfrm>
        <a:off x="4724948" y="55805"/>
        <a:ext cx="1522902" cy="953768"/>
      </dsp:txXfrm>
    </dsp:sp>
    <dsp:sp modelId="{2E4C4C86-5872-46E8-A4B4-B29D6757E001}">
      <dsp:nvSpPr>
        <dsp:cNvPr id="0" name=""/>
        <dsp:cNvSpPr/>
      </dsp:nvSpPr>
      <dsp:spPr>
        <a:xfrm>
          <a:off x="3375914" y="532689"/>
          <a:ext cx="4220970" cy="4220970"/>
        </a:xfrm>
        <a:custGeom>
          <a:avLst/>
          <a:gdLst/>
          <a:ahLst/>
          <a:cxnLst/>
          <a:rect l="0" t="0" r="0" b="0"/>
          <a:pathLst>
            <a:path>
              <a:moveTo>
                <a:pt x="2934688" y="167591"/>
              </a:moveTo>
              <a:arcTo wR="2110485" hR="2110485" stAng="17579241" swAng="196008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376F20-8EB2-4E20-B037-5B38F4D31D09}">
      <dsp:nvSpPr>
        <dsp:cNvPr id="0" name=""/>
        <dsp:cNvSpPr/>
      </dsp:nvSpPr>
      <dsp:spPr>
        <a:xfrm>
          <a:off x="6680542" y="1462517"/>
          <a:ext cx="1626096" cy="105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Multi-technique</a:t>
          </a:r>
          <a:endParaRPr lang="zh-CN" sz="1900" kern="1200" dirty="0"/>
        </a:p>
      </dsp:txBody>
      <dsp:txXfrm>
        <a:off x="6732139" y="1514114"/>
        <a:ext cx="1522902" cy="953768"/>
      </dsp:txXfrm>
    </dsp:sp>
    <dsp:sp modelId="{236A8633-EB42-470D-B986-F66FE6C46518}">
      <dsp:nvSpPr>
        <dsp:cNvPr id="0" name=""/>
        <dsp:cNvSpPr/>
      </dsp:nvSpPr>
      <dsp:spPr>
        <a:xfrm>
          <a:off x="3375914" y="532689"/>
          <a:ext cx="4220970" cy="4220970"/>
        </a:xfrm>
        <a:custGeom>
          <a:avLst/>
          <a:gdLst/>
          <a:ahLst/>
          <a:cxnLst/>
          <a:rect l="0" t="0" r="0" b="0"/>
          <a:pathLst>
            <a:path>
              <a:moveTo>
                <a:pt x="4218090" y="2000274"/>
              </a:moveTo>
              <a:arcTo wR="2110485" hR="2110485" stAng="21420398" swAng="21951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898DA-5A79-46F1-9781-FCE014C2A89B}">
      <dsp:nvSpPr>
        <dsp:cNvPr id="0" name=""/>
        <dsp:cNvSpPr/>
      </dsp:nvSpPr>
      <dsp:spPr>
        <a:xfrm>
          <a:off x="5913863" y="3822111"/>
          <a:ext cx="1626096" cy="105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Multi-Perspective</a:t>
          </a:r>
          <a:endParaRPr lang="zh-CN" sz="1900" kern="1200" dirty="0"/>
        </a:p>
      </dsp:txBody>
      <dsp:txXfrm>
        <a:off x="5965460" y="3873708"/>
        <a:ext cx="1522902" cy="953768"/>
      </dsp:txXfrm>
    </dsp:sp>
    <dsp:sp modelId="{DFB71946-13DB-4D9B-92F8-1783568E8268}">
      <dsp:nvSpPr>
        <dsp:cNvPr id="0" name=""/>
        <dsp:cNvSpPr/>
      </dsp:nvSpPr>
      <dsp:spPr>
        <a:xfrm>
          <a:off x="3375914" y="532689"/>
          <a:ext cx="4220970" cy="4220970"/>
        </a:xfrm>
        <a:custGeom>
          <a:avLst/>
          <a:gdLst/>
          <a:ahLst/>
          <a:cxnLst/>
          <a:rect l="0" t="0" r="0" b="0"/>
          <a:pathLst>
            <a:path>
              <a:moveTo>
                <a:pt x="2529573" y="4178941"/>
              </a:moveTo>
              <a:arcTo wR="2110485" hR="2110485" stAng="4712783" swAng="137443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85647-4B4D-4CCB-B070-3F5B37C50569}">
      <dsp:nvSpPr>
        <dsp:cNvPr id="0" name=""/>
        <dsp:cNvSpPr/>
      </dsp:nvSpPr>
      <dsp:spPr>
        <a:xfrm>
          <a:off x="3432839" y="3822111"/>
          <a:ext cx="1626096" cy="105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Multi-Relationship</a:t>
          </a:r>
          <a:endParaRPr lang="zh-CN" sz="1900" kern="1200" dirty="0"/>
        </a:p>
      </dsp:txBody>
      <dsp:txXfrm>
        <a:off x="3484436" y="3873708"/>
        <a:ext cx="1522902" cy="953768"/>
      </dsp:txXfrm>
    </dsp:sp>
    <dsp:sp modelId="{5355C167-AF0C-4BFE-B8A9-66E223E021F7}">
      <dsp:nvSpPr>
        <dsp:cNvPr id="0" name=""/>
        <dsp:cNvSpPr/>
      </dsp:nvSpPr>
      <dsp:spPr>
        <a:xfrm>
          <a:off x="3375914" y="532689"/>
          <a:ext cx="4220970" cy="4220970"/>
        </a:xfrm>
        <a:custGeom>
          <a:avLst/>
          <a:gdLst/>
          <a:ahLst/>
          <a:cxnLst/>
          <a:rect l="0" t="0" r="0" b="0"/>
          <a:pathLst>
            <a:path>
              <a:moveTo>
                <a:pt x="352475" y="3278196"/>
              </a:moveTo>
              <a:arcTo wR="2110485" hR="2110485" stAng="8784417" swAng="219518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D35C-B51F-482A-9F61-2348DC819A8B}">
      <dsp:nvSpPr>
        <dsp:cNvPr id="0" name=""/>
        <dsp:cNvSpPr/>
      </dsp:nvSpPr>
      <dsp:spPr>
        <a:xfrm>
          <a:off x="2666161" y="1462517"/>
          <a:ext cx="1626096" cy="105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CN" sz="1900" kern="1200" dirty="0"/>
            <a:t>Multi-Pattern</a:t>
          </a:r>
          <a:endParaRPr lang="zh-CN" sz="1900" kern="1200" dirty="0"/>
        </a:p>
      </dsp:txBody>
      <dsp:txXfrm>
        <a:off x="2717758" y="1514114"/>
        <a:ext cx="1522902" cy="953768"/>
      </dsp:txXfrm>
    </dsp:sp>
    <dsp:sp modelId="{9C6CDC4C-D695-49D7-87D9-F47F52D52AD3}">
      <dsp:nvSpPr>
        <dsp:cNvPr id="0" name=""/>
        <dsp:cNvSpPr/>
      </dsp:nvSpPr>
      <dsp:spPr>
        <a:xfrm>
          <a:off x="3375914" y="532689"/>
          <a:ext cx="4220970" cy="4220970"/>
        </a:xfrm>
        <a:custGeom>
          <a:avLst/>
          <a:gdLst/>
          <a:ahLst/>
          <a:cxnLst/>
          <a:rect l="0" t="0" r="0" b="0"/>
          <a:pathLst>
            <a:path>
              <a:moveTo>
                <a:pt x="367942" y="919815"/>
              </a:moveTo>
              <a:arcTo wR="2110485" hR="2110485" stAng="12860675" swAng="196008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DB4B9-D6ED-472C-9570-7897B5FC9A20}">
      <dsp:nvSpPr>
        <dsp:cNvPr id="0" name=""/>
        <dsp:cNvSpPr/>
      </dsp:nvSpPr>
      <dsp:spPr>
        <a:xfrm rot="5400000">
          <a:off x="6517386" y="-2573464"/>
          <a:ext cx="126644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4200" kern="1200"/>
            <a:t>www.audit.gov.cn/WGBD</a:t>
          </a:r>
          <a:endParaRPr lang="zh-CN" sz="4200" kern="1200"/>
        </a:p>
      </dsp:txBody>
      <dsp:txXfrm rot="-5400000">
        <a:off x="3785617" y="220128"/>
        <a:ext cx="6668161" cy="1142798"/>
      </dsp:txXfrm>
    </dsp:sp>
    <dsp:sp modelId="{83B707D2-2155-439B-99ED-5199275CA1B6}">
      <dsp:nvSpPr>
        <dsp:cNvPr id="0" name=""/>
        <dsp:cNvSpPr/>
      </dsp:nvSpPr>
      <dsp:spPr>
        <a:xfrm>
          <a:off x="0" y="0"/>
          <a:ext cx="3785616" cy="158305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Working Group Website </a:t>
          </a:r>
          <a:endParaRPr lang="zh-CN" sz="3900" kern="1200"/>
        </a:p>
      </dsp:txBody>
      <dsp:txXfrm>
        <a:off x="77278" y="77278"/>
        <a:ext cx="3631060" cy="1428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#1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#1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endSty" val="noArr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6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1B5116D-0D3E-473D-AB7D-4AFE5A29F5AF}" type="slidenum">
              <a:rPr kumimoji="0" lang="zh-CN" altLang="en-US" sz="12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5122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11266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eaLnBrk="1" hangingPunct="1">
              <a:lnSpc>
                <a:spcPct val="150000"/>
              </a:lnSpc>
            </a:pPr>
            <a:r>
              <a:rPr lang="en-US" altLang="zh-CN" sz="1200" dirty="0"/>
              <a:t>Established in </a:t>
            </a:r>
            <a:r>
              <a:rPr lang="en-US" altLang="en-US" sz="1200" dirty="0"/>
              <a:t>December 2016, in Abu Dhabi, UAE</a:t>
            </a:r>
            <a:endParaRPr lang="zh-CN" altLang="en-US" sz="1200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sz="1200" dirty="0"/>
              <a:t>Listed</a:t>
            </a:r>
            <a:r>
              <a:rPr lang="zh-CN" altLang="en-US" sz="1200" dirty="0"/>
              <a:t> under Goal 3 - Knowledge Sharing Committee</a:t>
            </a:r>
            <a:r>
              <a:rPr lang="en-US" altLang="en-US" sz="1200" dirty="0"/>
              <a:t>.</a:t>
            </a:r>
            <a:endParaRPr lang="en-US" altLang="zh-CN" sz="1200" dirty="0"/>
          </a:p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Auditing national systems of follow-up (assessing the readiness of national systems to report on progress towards the achievement of the SDGs);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	Performance audit of SDG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programmes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(undertaking performance audits that examine key government </a:t>
            </a:r>
            <a:r>
              <a:rPr lang="en-US" altLang="zh-CN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programmes</a:t>
            </a:r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contributing to the SDGs);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	Assessing and supporting SDG 16 (assessing and supporting the implementation of SDG 16, which relates to transparent, efficient, and accountable institutions);</a:t>
            </a:r>
          </a:p>
          <a:p>
            <a:r>
              <a:rPr lang="en-US" altLang="zh-CN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	Being models of transparency and accountability (being models of transparency and accountability in their own operations)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3554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r>
              <a:rPr lang="zh-CN" altLang="en-US"/>
              <a:t>Multi-source:    big data auditing need to collect various source of data</a:t>
            </a:r>
          </a:p>
          <a:p>
            <a:pPr lvl="0"/>
            <a:r>
              <a:rPr lang="zh-CN" altLang="en-US"/>
              <a:t>Multi-technique: big data auditing includes many kinds of technologies, such ashadoop, spark, R language,Pathon, etc.</a:t>
            </a:r>
          </a:p>
          <a:p>
            <a:pPr lvl="0"/>
            <a:r>
              <a:rPr lang="zh-CN" altLang="en-US"/>
              <a:t>Multi-perspective: we can not only find clues at micro-level, but also the hidden risks, policy implementation effect from macor-level.</a:t>
            </a:r>
          </a:p>
          <a:p>
            <a:pPr lvl="0"/>
            <a:r>
              <a:rPr lang="zh-CN" altLang="en-US"/>
              <a:t>Multi-relationship: , we can collect various kinds of data, those data help us to make cross-field analysis for finding something wrong or abnormal</a:t>
            </a:r>
          </a:p>
          <a:p>
            <a:pPr lvl="0"/>
            <a:r>
              <a:rPr lang="zh-CN" altLang="en-US"/>
              <a:t>Multi-pattern: big data auditing work pattern include onsite audit,offsite audit, remote audit and so 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946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626533" y="1198563"/>
            <a:ext cx="10943167" cy="108267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 algn="ctr">
              <a:defRPr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>
              <a:buNone/>
              <a:defRPr>
                <a:solidFill>
                  <a:schemeClr val="bg1"/>
                </a:solidFill>
              </a:defRPr>
            </a:lvl1pPr>
            <a:lvl2pPr marL="457200" lvl="1" indent="0" algn="ctr">
              <a:buNone/>
              <a:defRPr>
                <a:solidFill>
                  <a:schemeClr val="tx1"/>
                </a:solidFill>
              </a:defRPr>
            </a:lvl2pPr>
            <a:lvl3pPr marL="914400" lvl="2" indent="0" algn="ctr">
              <a:buNone/>
              <a:defRPr>
                <a:solidFill>
                  <a:schemeClr val="tx1"/>
                </a:solidFill>
              </a:defRPr>
            </a:lvl3pPr>
            <a:lvl4pPr marL="1371600" lvl="3" indent="0" algn="ctr">
              <a:buNone/>
              <a:defRPr>
                <a:solidFill>
                  <a:schemeClr val="tx1"/>
                </a:solidFill>
              </a:defRPr>
            </a:lvl4pPr>
            <a:lvl5pPr marL="1828800" lvl="4" indent="0" algn="ctr">
              <a:buNone/>
              <a:defRPr>
                <a:solidFill>
                  <a:schemeClr val="tx1"/>
                </a:solidFill>
              </a:defRPr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9" name="日期占位符 2052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pPr marL="0" marR="0" indent="0" algn="l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/>
            </a:lvl1pPr>
          </a:lstStyle>
          <a:p>
            <a:pPr marL="0" marR="0" indent="0" defTabSz="914400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1BE38CE-9555-4D12-8E18-DA883633426D}" type="slidenum">
              <a:rPr kumimoji="0" lang="zh-CN" altLang="en-US" b="0" i="0" kern="1200" cap="none" spc="0" normalizeH="0" baseline="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‹#›</a:t>
            </a:fld>
            <a:endParaRPr kumimoji="0" lang="zh-CN" altLang="en-US" b="0" i="0" kern="1200" cap="none" spc="0" normalizeH="0" baseline="0" noProof="1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70573" cy="59372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noFill/>
          <a:ln w="9525">
            <a:noFill/>
            <a:miter lim="800000"/>
          </a:ln>
        </p:spPr>
        <p:txBody>
          <a:bodyPr vert="horz" wrap="square" lIns="0" tIns="45720" rIns="0" bIns="45720" numCol="1" anchor="t" anchorCtr="0" compatLnSpc="1">
            <a:noAutofit/>
          </a:bodyPr>
          <a:lstStyle>
            <a:lvl1pPr>
              <a:defRPr lang="de-DE" dirty="0" smtClean="0"/>
            </a:lvl1pPr>
            <a:lvl2pPr>
              <a:defRPr lang="de-DE" sz="2000" dirty="0" smtClean="0"/>
            </a:lvl2pPr>
            <a:lvl3pPr>
              <a:defRPr lang="de-DE" sz="1800" dirty="0" smtClean="0"/>
            </a:lvl3pPr>
            <a:lvl4pPr>
              <a:defRPr lang="de-DE" sz="1800" dirty="0" smtClean="0"/>
            </a:lvl4pPr>
            <a:lvl5pPr>
              <a:defRPr lang="de-DE" sz="1800" dirty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90D4C426-8155-4A1A-B7CE-7CCFAFEA6605}" type="datetime1">
              <a:rPr lang="de-AT" smtClean="0">
                <a:solidFill>
                  <a:srgbClr val="666666"/>
                </a:solidFill>
                <a:latin typeface="Calibri" panose="020F0502020204030204"/>
              </a:rPr>
              <a:t>16.08.2018</a:t>
            </a:fld>
            <a:endParaRPr lang="de-AT" dirty="0">
              <a:solidFill>
                <a:srgbClr val="666666"/>
              </a:solidFill>
              <a:latin typeface="Calibri" panose="020F0502020204030204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r>
              <a:rPr lang="de-AT" dirty="0">
                <a:solidFill>
                  <a:srgbClr val="666666"/>
                </a:solidFill>
                <a:latin typeface="Calibri" panose="020F0502020204030204"/>
              </a:rPr>
              <a:t>Musterfußzeile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lIns="0" rIns="0"/>
          <a:lstStyle>
            <a:lvl1pPr>
              <a:defRPr/>
            </a:lvl1pPr>
          </a:lstStyle>
          <a:p>
            <a:pPr>
              <a:defRPr/>
            </a:pPr>
            <a:fld id="{68CED686-F466-7047-9261-21F027EAFBA4}" type="slidenum">
              <a:rPr lang="de-AT" smtClean="0">
                <a:solidFill>
                  <a:srgbClr val="666666"/>
                </a:solidFill>
                <a:latin typeface="Calibri" panose="020F0502020204030204"/>
              </a:rPr>
              <a:t>‹#›</a:t>
            </a:fld>
            <a:endParaRPr lang="de-AT" dirty="0">
              <a:solidFill>
                <a:srgbClr val="666666"/>
              </a:solidFill>
              <a:latin typeface="Calibri" panose="020F0502020204030204"/>
            </a:endParaRPr>
          </a:p>
        </p:txBody>
      </p:sp>
      <p:sp>
        <p:nvSpPr>
          <p:cNvPr id="7" name="Untertitel 2"/>
          <p:cNvSpPr>
            <a:spLocks noGrp="1"/>
          </p:cNvSpPr>
          <p:nvPr>
            <p:ph type="subTitle" idx="13" hasCustomPrompt="1"/>
          </p:nvPr>
        </p:nvSpPr>
        <p:spPr>
          <a:xfrm>
            <a:off x="542405" y="410684"/>
            <a:ext cx="9360000" cy="872807"/>
          </a:xfrm>
          <a:solidFill>
            <a:schemeClr val="bg1">
              <a:lumMod val="95000"/>
            </a:schemeClr>
          </a:solidFill>
          <a:ln w="9525">
            <a:noFill/>
            <a:miter lim="800000"/>
          </a:ln>
        </p:spPr>
        <p:txBody>
          <a:bodyPr vert="horz" wrap="square" lIns="0" tIns="45720" rIns="0" bIns="45720" numCol="1" anchor="ctr" anchorCtr="0" compatLnSpc="1">
            <a:noAutofit/>
          </a:bodyPr>
          <a:lstStyle>
            <a:lvl1pPr marL="179705" indent="0">
              <a:buNone/>
              <a:defRPr lang="de-DE" sz="2600" b="1" dirty="0">
                <a:solidFill>
                  <a:schemeClr val="accent1"/>
                </a:solidFill>
                <a:latin typeface="+mj-lt"/>
              </a:defRPr>
            </a:lvl1pPr>
          </a:lstStyle>
          <a:p>
            <a:pPr lvl="0">
              <a:spcAft>
                <a:spcPct val="0"/>
              </a:spcAft>
            </a:pPr>
            <a:r>
              <a:rPr lang="de-AT" dirty="0"/>
              <a:t>Formatvorlage des Untertitelmasters durch Klicken bearbeiten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76672" cy="49530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174750"/>
            <a:ext cx="5376672" cy="4953000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1220946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342900"/>
            <a:r>
              <a:rPr lang="zh-CN" altLang="en-US" dirty="0"/>
              <a:t>单击此处编辑母版文本样式</a:t>
            </a:r>
          </a:p>
          <a:p>
            <a:pPr lvl="1" indent="-28575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fontAlgn="auto">
              <a:defRPr sz="1400" noProof="1" smtClean="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fontAlgn="auto">
              <a:defRPr sz="1400" noProof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fontAlgn="auto">
              <a:defRPr sz="1400" noProof="1" smtClean="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28B7AD-1149-4FFC-9C3F-EBCC91AA1533}" type="slidenum">
              <a:rPr kumimoji="0" lang="zh-CN" altLang="en-US" sz="1400" b="0" i="0" u="none" strike="noStrike" kern="1200" cap="none" spc="0" normalizeH="0" baseline="0" noProof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4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3"/>
          <p:cNvSpPr/>
          <p:nvPr/>
        </p:nvSpPr>
        <p:spPr>
          <a:xfrm>
            <a:off x="876086" y="1796710"/>
            <a:ext cx="9243332" cy="16834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>
              <a:sym typeface="+mn-ea"/>
            </a:endParaRPr>
          </a:p>
          <a:p>
            <a:pPr algn="ctr"/>
            <a:endParaRPr lang="en-PH" dirty="0">
              <a:sym typeface="+mn-ea"/>
            </a:endParaRPr>
          </a:p>
          <a:p>
            <a:pPr algn="ctr"/>
            <a:r>
              <a:rPr lang="en-PH" dirty="0">
                <a:sym typeface="+mn-ea"/>
              </a:rPr>
              <a:t>CONTRIBUTION TO THE IMPLEMENTATION OF THE STRATEGIC OBJECTIVES AND CROSSCUTTING PRIORITIES</a:t>
            </a:r>
            <a:endParaRPr lang="zh-CN" altLang="en-US"/>
          </a:p>
        </p:txBody>
      </p:sp>
      <p:sp>
        <p:nvSpPr>
          <p:cNvPr id="4098" name="Title 1"/>
          <p:cNvSpPr txBox="1"/>
          <p:nvPr/>
        </p:nvSpPr>
        <p:spPr>
          <a:xfrm>
            <a:off x="2695575" y="4724400"/>
            <a:ext cx="7878763" cy="15414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lang="en-US" sz="2400" b="1" dirty="0">
                <a:latin typeface="Cambria" panose="02040503050406030204" pitchFamily="18" charset="0"/>
                <a:ea typeface="宋体" panose="02010600030101010101" pitchFamily="2" charset="-122"/>
              </a:rPr>
              <a:t>20-22</a:t>
            </a:r>
            <a:r>
              <a:rPr lang="en-IN" altLang="en-US" sz="2400" b="1" dirty="0">
                <a:latin typeface="Cambria" panose="02040503050406030204" pitchFamily="18" charset="0"/>
                <a:ea typeface="宋体" panose="02010600030101010101" pitchFamily="2" charset="-122"/>
              </a:rPr>
              <a:t> </a:t>
            </a:r>
            <a:r>
              <a:rPr lang="en-US" altLang="en-IN" sz="2400" b="1" dirty="0">
                <a:latin typeface="Cambria" panose="02040503050406030204" pitchFamily="18" charset="0"/>
                <a:ea typeface="宋体" panose="02010600030101010101" pitchFamily="2" charset="-122"/>
              </a:rPr>
              <a:t>August </a:t>
            </a:r>
            <a:r>
              <a:rPr lang="en-IN" altLang="en-US" sz="2400" b="1" dirty="0">
                <a:latin typeface="Cambria" panose="02040503050406030204" pitchFamily="18" charset="0"/>
                <a:ea typeface="宋体" panose="02010600030101010101" pitchFamily="2" charset="-122"/>
              </a:rPr>
              <a:t> 201</a:t>
            </a:r>
            <a:r>
              <a:rPr lang="en-US" altLang="en-IN" sz="2400" b="1" dirty="0">
                <a:latin typeface="Cambria" panose="02040503050406030204" pitchFamily="18" charset="0"/>
                <a:ea typeface="宋体" panose="02010600030101010101" pitchFamily="2" charset="-122"/>
              </a:rPr>
              <a:t>8, </a:t>
            </a:r>
            <a:r>
              <a:rPr lang="en-US" altLang="en-IN" sz="2400" b="1" dirty="0">
                <a:latin typeface="Cambria" panose="020405030504060302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Kampala, UGANDA</a:t>
            </a:r>
            <a:endParaRPr lang="en-IN" altLang="en-US" sz="2400" b="1" dirty="0">
              <a:latin typeface="Cambria" panose="02040503050406030204" pitchFamily="18" charset="0"/>
              <a:ea typeface="宋体" panose="02010600030101010101" pitchFamily="2" charset="-122"/>
            </a:endParaRPr>
          </a:p>
        </p:txBody>
      </p:sp>
      <p:sp>
        <p:nvSpPr>
          <p:cNvPr id="4099" name="TextBox 6"/>
          <p:cNvSpPr txBox="1"/>
          <p:nvPr/>
        </p:nvSpPr>
        <p:spPr>
          <a:xfrm>
            <a:off x="8254365" y="6117590"/>
            <a:ext cx="353631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en-US" altLang="en-US" dirty="0">
                <a:latin typeface="Arial" panose="020B0604020202020204" pitchFamily="34" charset="0"/>
                <a:ea typeface="宋体" panose="02010600030101010101" pitchFamily="2" charset="-122"/>
              </a:rPr>
              <a:t>Natiaonal Audit Office of China</a:t>
            </a:r>
          </a:p>
        </p:txBody>
      </p:sp>
      <p:pic>
        <p:nvPicPr>
          <p:cNvPr id="4100" name="Picture 1"/>
          <p:cNvPicPr>
            <a:picLocks noChangeAspect="1"/>
          </p:cNvPicPr>
          <p:nvPr/>
        </p:nvPicPr>
        <p:blipFill>
          <a:blip r:embed="rId3"/>
          <a:srcRect r="83688"/>
          <a:stretch>
            <a:fillRect/>
          </a:stretch>
        </p:blipFill>
        <p:spPr>
          <a:xfrm>
            <a:off x="9395044" y="312045"/>
            <a:ext cx="750887" cy="954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Box 10"/>
          <p:cNvSpPr txBox="1"/>
          <p:nvPr/>
        </p:nvSpPr>
        <p:spPr>
          <a:xfrm>
            <a:off x="8650288" y="1270000"/>
            <a:ext cx="1895475" cy="2143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en-US" sz="800" b="1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National Audit Office of China</a:t>
            </a: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2215" y="1796415"/>
            <a:ext cx="7784465" cy="712470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/>
          <a:lstStyle/>
          <a:p>
            <a:pPr algn="l"/>
            <a:r>
              <a:rPr lang="en-US" altLang="zh-CN" dirty="0"/>
              <a:t>INTOSAI Working Group on Big Data</a:t>
            </a:r>
          </a:p>
        </p:txBody>
      </p:sp>
      <p:pic>
        <p:nvPicPr>
          <p:cNvPr id="10" name="Billede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6157" y="297820"/>
            <a:ext cx="1342030" cy="97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0"/>
          <p:cNvSpPr txBox="1"/>
          <p:nvPr/>
        </p:nvSpPr>
        <p:spPr>
          <a:xfrm>
            <a:off x="698499" y="1270000"/>
            <a:ext cx="1895475" cy="2143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pPr algn="ctr"/>
            <a:r>
              <a:rPr lang="en-US" altLang="zh-CN" sz="8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INTOSAI KSC</a:t>
            </a:r>
            <a:endParaRPr lang="en-US" altLang="en-US" sz="800" b="1" dirty="0">
              <a:solidFill>
                <a:schemeClr val="bg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advTm="121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Characteristics of Big Data Audit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609600" y="1174749"/>
          <a:ext cx="10972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Practice of SAIs  in context of Big Data</a:t>
            </a:r>
            <a:endParaRPr lang="zh-CN" altLang="en-US" dirty="0"/>
          </a:p>
        </p:txBody>
      </p:sp>
      <p:sp>
        <p:nvSpPr>
          <p:cNvPr id="2457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dirty="0"/>
              <a:t>Open data and Data reliability</a:t>
            </a:r>
          </a:p>
          <a:p>
            <a:pPr eaLnBrk="1" hangingPunct="1"/>
            <a:r>
              <a:rPr lang="en-US" altLang="zh-CN" dirty="0"/>
              <a:t>Performance Audit</a:t>
            </a:r>
          </a:p>
          <a:p>
            <a:pPr lvl="1" eaLnBrk="1" hangingPunct="1"/>
            <a:r>
              <a:rPr lang="en-US" altLang="zh-CN" dirty="0"/>
              <a:t>On  government programmes that contribute to specific aspects of the SDGs by data analytics</a:t>
            </a:r>
          </a:p>
          <a:p>
            <a:pPr eaLnBrk="1" hangingPunct="1"/>
            <a:r>
              <a:rPr lang="en-US" altLang="zh-CN" dirty="0"/>
              <a:t>Financial Audit</a:t>
            </a:r>
          </a:p>
          <a:p>
            <a:pPr lvl="1" eaLnBrk="1" hangingPunct="1"/>
            <a:r>
              <a:rPr lang="en-US" altLang="zh-CN" dirty="0"/>
              <a:t>use big data technology in collecting evidence, data analytics and reporting</a:t>
            </a:r>
          </a:p>
          <a:p>
            <a:pPr eaLnBrk="1" hangingPunct="1"/>
            <a:r>
              <a:rPr lang="en-US" altLang="zh-CN" dirty="0"/>
              <a:t>SAI performance</a:t>
            </a:r>
          </a:p>
          <a:p>
            <a:pPr lvl="1" eaLnBrk="1" hangingPunct="1"/>
            <a:r>
              <a:rPr lang="en-US" altLang="zh-CN" dirty="0"/>
              <a:t>Big Data helps SAIs to promote efficiency and transparency.</a:t>
            </a:r>
          </a:p>
          <a:p>
            <a:pPr lvl="1" eaLnBrk="1" hangingPunct="1"/>
            <a:endParaRPr lang="en-US" altLang="zh-CN" dirty="0"/>
          </a:p>
          <a:p>
            <a:pPr lvl="1"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>
                <a:latin typeface="+mn-lt"/>
                <a:ea typeface="+mn-ea"/>
                <a:cs typeface="+mn-cs"/>
                <a:sym typeface="+mn-ea"/>
              </a:rPr>
              <a:t>Developing </a:t>
            </a:r>
            <a:r>
              <a:rPr lang="en-US" altLang="zh-CN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+mn-ea"/>
              </a:rPr>
              <a:t>WGBD’s plan 2020-22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74750"/>
            <a:ext cx="11403330" cy="43624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 challenges in data analytics to member SAIs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Legal and Policy issue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analytics tools, Training and Knowledge Sharing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Quailty Control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Suggestion to WGBD’s plan 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altLang="zh-CN">
                <a:ln>
                  <a:noFill/>
                </a:ln>
                <a:effectLst/>
                <a:uLnTx/>
                <a:uFillTx/>
                <a:sym typeface="+mn-ea"/>
              </a:rPr>
              <a:t>Quailty Control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Guidance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anose="05000000000000000000" charset="0"/>
              <a:buChar char="Ø"/>
              <a:defRPr/>
            </a:pPr>
            <a:r>
              <a:rPr kumimoji="0" lang="en-US" altLang="zh-CN" sz="2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Capacity Building</a:t>
            </a: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标题 1"/>
          <p:cNvSpPr>
            <a:spLocks noGrp="1"/>
          </p:cNvSpPr>
          <p:nvPr>
            <p:ph type="title"/>
          </p:nvPr>
        </p:nvSpPr>
        <p:spPr>
          <a:xfrm>
            <a:off x="414338" y="500063"/>
            <a:ext cx="10515600" cy="1325562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Website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583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675" name="文本框 4"/>
          <p:cNvSpPr txBox="1"/>
          <p:nvPr/>
        </p:nvSpPr>
        <p:spPr>
          <a:xfrm>
            <a:off x="1165225" y="5192713"/>
            <a:ext cx="10329863" cy="708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4000" dirty="0">
                <a:latin typeface="Arial" panose="020B0604020202020204" pitchFamily="34" charset="0"/>
                <a:ea typeface="宋体" panose="02010600030101010101" pitchFamily="2" charset="-122"/>
              </a:rPr>
              <a:t>Ready to revamp to KSC-IDI portal</a:t>
            </a:r>
            <a:endParaRPr lang="zh-CN" altLang="en-US" sz="4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dirty="0"/>
              <a:t>Stakeholders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174750"/>
            <a:ext cx="11403330" cy="43624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AFROSAI-E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European Court of Auditors (ECA)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 PC 295 (Audit data collection)     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defRPr/>
            </a:pPr>
            <a:endParaRPr kumimoji="0" lang="en-US" altLang="zh-CN" sz="3200" b="0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AFROSAI-E and ECA are observers of WGBD. ISO PC 295 and WGBD exchange information from time to time. But WGBD hasn</a:t>
            </a:r>
            <a:r>
              <a:rPr kumimoji="0" lang="en-US" altLang="zh-CN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'</a:t>
            </a:r>
            <a:r>
              <a:rPr kumimoji="0" lang="zh-CN" altLang="en-US" sz="32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signed any MoU with the stakeholders.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标题 15361"/>
          <p:cNvSpPr>
            <a:spLocks noGrp="1"/>
          </p:cNvSpPr>
          <p:nvPr>
            <p:ph type="ctrTitle"/>
          </p:nvPr>
        </p:nvSpPr>
        <p:spPr>
          <a:xfrm>
            <a:off x="5840413" y="2286000"/>
            <a:ext cx="4141788" cy="1082675"/>
          </a:xfrm>
        </p:spPr>
        <p:txBody>
          <a:bodyPr vert="horz" wrap="square" lIns="91440" tIns="45720" rIns="91440" bIns="45720" numCol="1" anchor="ctr" anchorCtr="0" compatLnSpc="1"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800" b="1" i="0" u="none" strike="noStrike" kern="1200" cap="none" spc="0" normalizeH="0" baseline="0" noProof="1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</a:p>
        </p:txBody>
      </p:sp>
      <p:sp>
        <p:nvSpPr>
          <p:cNvPr id="29698" name="TextBox 3"/>
          <p:cNvSpPr txBox="1"/>
          <p:nvPr/>
        </p:nvSpPr>
        <p:spPr>
          <a:xfrm>
            <a:off x="3044825" y="6043613"/>
            <a:ext cx="6858000" cy="1076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3200" dirty="0">
                <a:latin typeface="Arial" panose="020B0604020202020204" pitchFamily="34" charset="0"/>
                <a:ea typeface="宋体" panose="02010600030101010101" pitchFamily="2" charset="-122"/>
              </a:rPr>
              <a:t>Email : intosai-wgbd@audit.gov.cn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120191"/>
              </p:ext>
            </p:extLst>
          </p:nvPr>
        </p:nvGraphicFramePr>
        <p:xfrm>
          <a:off x="609600" y="1174750"/>
          <a:ext cx="10972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410845"/>
            <a:ext cx="10972800" cy="582613"/>
          </a:xfrm>
        </p:spPr>
        <p:txBody>
          <a:bodyPr/>
          <a:lstStyle/>
          <a:p>
            <a:r>
              <a:rPr lang="en-PH" dirty="0">
                <a:sym typeface="+mn-ea"/>
              </a:rPr>
              <a:t> THE STRATEGIC OBJECTIVES AND CROSSCUTTING PRIORITIES</a:t>
            </a:r>
            <a:endParaRPr lang="en-US" altLang="en-PH"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80845"/>
            <a:ext cx="10972800" cy="4446905"/>
          </a:xfrm>
        </p:spPr>
        <p:txBody>
          <a:bodyPr/>
          <a:lstStyle/>
          <a:p>
            <a:r>
              <a:rPr lang="en-US" altLang="zh-CN" dirty="0"/>
              <a:t>INTOSAI  Strategic plan 2017-2022</a:t>
            </a:r>
            <a:endParaRPr lang="zh-CN" altLang="en-US" dirty="0"/>
          </a:p>
        </p:txBody>
      </p:sp>
      <p:pic>
        <p:nvPicPr>
          <p:cNvPr id="4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823" y="2343497"/>
            <a:ext cx="3240318" cy="4185889"/>
          </a:xfrm>
          <a:prstGeom prst="rect">
            <a:avLst/>
          </a:prstGeom>
        </p:spPr>
      </p:pic>
      <p:pic>
        <p:nvPicPr>
          <p:cNvPr id="5" name="Bild 3" descr="Cross Cutting priorities_gesam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364" y="2663940"/>
            <a:ext cx="4476953" cy="2685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3"/>
          <p:cNvGrpSpPr/>
          <p:nvPr/>
        </p:nvGrpSpPr>
        <p:grpSpPr>
          <a:xfrm>
            <a:off x="804863" y="1847850"/>
            <a:ext cx="9763125" cy="3582988"/>
            <a:chOff x="497008" y="2893348"/>
            <a:chExt cx="8523518" cy="3088417"/>
          </a:xfrm>
        </p:grpSpPr>
        <p:grpSp>
          <p:nvGrpSpPr>
            <p:cNvPr id="10243" name="组合 24"/>
            <p:cNvGrpSpPr/>
            <p:nvPr/>
          </p:nvGrpSpPr>
          <p:grpSpPr>
            <a:xfrm>
              <a:off x="497008" y="2893348"/>
              <a:ext cx="8523518" cy="3088417"/>
              <a:chOff x="582612" y="2331679"/>
              <a:chExt cx="8523520" cy="3572950"/>
            </a:xfrm>
          </p:grpSpPr>
          <p:sp>
            <p:nvSpPr>
              <p:cNvPr id="10244" name="AutoShape 2"/>
              <p:cNvSpPr/>
              <p:nvPr/>
            </p:nvSpPr>
            <p:spPr>
              <a:xfrm>
                <a:off x="682321" y="2379436"/>
                <a:ext cx="3356442" cy="50181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2C3554"/>
                  </a:gs>
                  <a:gs pos="100000">
                    <a:srgbClr val="5F73B5"/>
                  </a:gs>
                </a:gsLst>
                <a:lin ang="5400000" scaled="1"/>
                <a:tileRect/>
              </a:gradFill>
              <a:ln w="57150" cap="flat" cmpd="thickThin">
                <a:solidFill>
                  <a:srgbClr val="DDDDD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atinLnBrk="1"/>
                <a:endParaRPr lang="zh-CN" altLang="zh-CN" dirty="0">
                  <a:latin typeface="Times New Roman" panose="02020603050405020304" pitchFamily="18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0245" name="Rectangle 5"/>
              <p:cNvSpPr/>
              <p:nvPr/>
            </p:nvSpPr>
            <p:spPr>
              <a:xfrm>
                <a:off x="945869" y="2452827"/>
                <a:ext cx="335327" cy="58200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atinLnBrk="1"/>
                <a:r>
                  <a:rPr lang="en-US" altLang="zh-CN" sz="16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1.</a:t>
                </a:r>
                <a:endParaRPr lang="ko-KR" altLang="en-US" sz="16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Gulim" panose="020B0600000101010101" pitchFamily="34" charset="-127"/>
                </a:endParaRPr>
              </a:p>
              <a:p>
                <a:pPr latinLnBrk="1"/>
                <a:endParaRPr lang="en-US" altLang="zh-CN" sz="1600" b="1" dirty="0">
                  <a:solidFill>
                    <a:srgbClr val="FFFFFF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0246" name="AutoShape 2"/>
              <p:cNvSpPr/>
              <p:nvPr/>
            </p:nvSpPr>
            <p:spPr>
              <a:xfrm>
                <a:off x="5118413" y="2331679"/>
                <a:ext cx="3327863" cy="501817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2C3554"/>
                  </a:gs>
                  <a:gs pos="100000">
                    <a:srgbClr val="5F73B5"/>
                  </a:gs>
                </a:gsLst>
                <a:lin ang="5400000" scaled="1"/>
                <a:tileRect/>
              </a:gradFill>
              <a:ln w="57150" cap="flat" cmpd="thickThin">
                <a:solidFill>
                  <a:srgbClr val="DDDDD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atinLnBrk="1"/>
                <a:endParaRPr lang="zh-CN" altLang="zh-CN" dirty="0">
                  <a:latin typeface="Times New Roman" panose="02020603050405020304" pitchFamily="18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0247" name="Rectangle 7"/>
              <p:cNvSpPr/>
              <p:nvPr/>
            </p:nvSpPr>
            <p:spPr>
              <a:xfrm>
                <a:off x="5355957" y="2426605"/>
                <a:ext cx="3190875" cy="3362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atinLnBrk="1"/>
                <a:r>
                  <a:rPr lang="en-US" altLang="zh-CN" sz="16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2. </a:t>
                </a:r>
              </a:p>
            </p:txBody>
          </p:sp>
          <p:grpSp>
            <p:nvGrpSpPr>
              <p:cNvPr id="10248" name="Group 20"/>
              <p:cNvGrpSpPr/>
              <p:nvPr/>
            </p:nvGrpSpPr>
            <p:grpSpPr>
              <a:xfrm>
                <a:off x="3810000" y="3400462"/>
                <a:ext cx="1503363" cy="1401799"/>
                <a:chOff x="2874963" y="1819362"/>
                <a:chExt cx="3369522" cy="3376543"/>
              </a:xfrm>
            </p:grpSpPr>
            <p:sp>
              <p:nvSpPr>
                <p:cNvPr id="10249" name="AutoShape 18"/>
                <p:cNvSpPr/>
                <p:nvPr/>
              </p:nvSpPr>
              <p:spPr>
                <a:xfrm flipH="1">
                  <a:off x="2874963" y="1819360"/>
                  <a:ext cx="1658075" cy="1655766"/>
                </a:xfrm>
                <a:prstGeom prst="rtTriangle">
                  <a:avLst/>
                </a:prstGeom>
                <a:gradFill rotWithShape="1">
                  <a:gsLst>
                    <a:gs pos="0">
                      <a:srgbClr val="A8D02A"/>
                    </a:gs>
                    <a:gs pos="100000">
                      <a:srgbClr val="C5E071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0" name="AutoShape 20"/>
                <p:cNvSpPr/>
                <p:nvPr/>
              </p:nvSpPr>
              <p:spPr>
                <a:xfrm>
                  <a:off x="4582851" y="1819360"/>
                  <a:ext cx="1661634" cy="1655766"/>
                </a:xfrm>
                <a:prstGeom prst="rtTriangle">
                  <a:avLst/>
                </a:prstGeom>
                <a:gradFill rotWithShape="1">
                  <a:gsLst>
                    <a:gs pos="0">
                      <a:srgbClr val="FFC319"/>
                    </a:gs>
                    <a:gs pos="100000">
                      <a:srgbClr val="FFDE82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1" name="AutoShape 21"/>
                <p:cNvSpPr/>
                <p:nvPr/>
              </p:nvSpPr>
              <p:spPr>
                <a:xfrm rot="5400000">
                  <a:off x="4585650" y="3537065"/>
                  <a:ext cx="1659591" cy="1658075"/>
                </a:xfrm>
                <a:prstGeom prst="rtTriangle">
                  <a:avLst/>
                </a:prstGeom>
                <a:gradFill rotWithShape="1">
                  <a:gsLst>
                    <a:gs pos="0">
                      <a:srgbClr val="FF6161"/>
                    </a:gs>
                    <a:gs pos="100000">
                      <a:srgbClr val="FFA4A4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  <p:sp>
              <p:nvSpPr>
                <p:cNvPr id="10252" name="AutoShape 22"/>
                <p:cNvSpPr/>
                <p:nvPr/>
              </p:nvSpPr>
              <p:spPr>
                <a:xfrm rot="-5400000" flipH="1">
                  <a:off x="2875982" y="3535286"/>
                  <a:ext cx="1659591" cy="1661634"/>
                </a:xfrm>
                <a:prstGeom prst="rtTriangle">
                  <a:avLst/>
                </a:prstGeom>
                <a:gradFill rotWithShape="1">
                  <a:gsLst>
                    <a:gs pos="0">
                      <a:srgbClr val="5CB1FE"/>
                    </a:gs>
                    <a:gs pos="100000">
                      <a:srgbClr val="9CD0FE"/>
                    </a:gs>
                  </a:gsLst>
                  <a:lin ang="5400000" scaled="1"/>
                  <a:tileRect/>
                </a:gradFill>
                <a:ln w="9525">
                  <a:noFill/>
                </a:ln>
              </p:spPr>
              <p:txBody>
                <a:bodyPr wrap="none" anchor="ctr"/>
                <a:lstStyle/>
                <a:p>
                  <a:endParaRPr lang="zh-CN" alt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endParaRPr>
                </a:p>
              </p:txBody>
            </p:sp>
          </p:grpSp>
          <p:sp>
            <p:nvSpPr>
              <p:cNvPr id="10253" name="Line 23"/>
              <p:cNvSpPr/>
              <p:nvPr/>
            </p:nvSpPr>
            <p:spPr>
              <a:xfrm>
                <a:off x="582612" y="4086278"/>
                <a:ext cx="7951789" cy="3175"/>
              </a:xfrm>
              <a:prstGeom prst="line">
                <a:avLst/>
              </a:prstGeom>
              <a:ln w="9525" cap="flat" cmpd="sng">
                <a:solidFill>
                  <a:srgbClr val="1C1C1C"/>
                </a:solidFill>
                <a:prstDash val="lgDash"/>
                <a:round/>
                <a:headEnd type="none" w="med" len="med"/>
                <a:tailEnd type="none" w="med" len="med"/>
              </a:ln>
            </p:spPr>
          </p:sp>
          <p:sp>
            <p:nvSpPr>
              <p:cNvPr id="10254" name="AutoShape 2"/>
              <p:cNvSpPr/>
              <p:nvPr/>
            </p:nvSpPr>
            <p:spPr>
              <a:xfrm>
                <a:off x="685801" y="4433949"/>
                <a:ext cx="3352800" cy="50165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2C3554"/>
                  </a:gs>
                  <a:gs pos="100000">
                    <a:srgbClr val="5F73B5"/>
                  </a:gs>
                </a:gsLst>
                <a:lin ang="5400000" scaled="1"/>
                <a:tileRect/>
              </a:gradFill>
              <a:ln w="57150" cap="flat" cmpd="thickThin">
                <a:solidFill>
                  <a:srgbClr val="DDDDD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atinLnBrk="1"/>
                <a:endParaRPr lang="zh-CN" altLang="zh-CN" dirty="0">
                  <a:latin typeface="Times New Roman" panose="02020603050405020304" pitchFamily="18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0255" name="Rectangle 27"/>
              <p:cNvSpPr/>
              <p:nvPr/>
            </p:nvSpPr>
            <p:spPr>
              <a:xfrm>
                <a:off x="990600" y="4480873"/>
                <a:ext cx="335327" cy="3362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atinLnBrk="1"/>
                <a:r>
                  <a:rPr lang="en-US" altLang="zh-CN" sz="16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3.</a:t>
                </a:r>
              </a:p>
            </p:txBody>
          </p:sp>
          <p:sp>
            <p:nvSpPr>
              <p:cNvPr id="10256" name="AutoShape 2"/>
              <p:cNvSpPr/>
              <p:nvPr/>
            </p:nvSpPr>
            <p:spPr>
              <a:xfrm>
                <a:off x="5105400" y="4433949"/>
                <a:ext cx="3352800" cy="501650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2C3554"/>
                  </a:gs>
                  <a:gs pos="100000">
                    <a:srgbClr val="5F73B5"/>
                  </a:gs>
                </a:gsLst>
                <a:lin ang="5400000" scaled="1"/>
                <a:tileRect/>
              </a:gradFill>
              <a:ln w="57150" cap="flat" cmpd="thickThin">
                <a:solidFill>
                  <a:srgbClr val="DDDDDD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atinLnBrk="1"/>
                <a:endParaRPr lang="zh-CN" altLang="zh-CN" dirty="0">
                  <a:latin typeface="Times New Roman" panose="02020603050405020304" pitchFamily="18" charset="0"/>
                  <a:ea typeface="Gulim" panose="020B0600000101010101" pitchFamily="34" charset="-127"/>
                </a:endParaRPr>
              </a:p>
            </p:txBody>
          </p:sp>
          <p:sp>
            <p:nvSpPr>
              <p:cNvPr id="10257" name="Rectangle 29"/>
              <p:cNvSpPr/>
              <p:nvPr/>
            </p:nvSpPr>
            <p:spPr>
              <a:xfrm>
                <a:off x="5452019" y="4474893"/>
                <a:ext cx="386134" cy="33628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atinLnBrk="1"/>
                <a:r>
                  <a:rPr lang="en-US" altLang="zh-CN" sz="1600" b="1" dirty="0">
                    <a:solidFill>
                      <a:srgbClr val="FFFFFF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</a:rPr>
                  <a:t>4. </a:t>
                </a:r>
              </a:p>
            </p:txBody>
          </p:sp>
          <p:sp>
            <p:nvSpPr>
              <p:cNvPr id="10258" name="TextBox 17"/>
              <p:cNvSpPr txBox="1"/>
              <p:nvPr/>
            </p:nvSpPr>
            <p:spPr>
              <a:xfrm>
                <a:off x="5105711" y="2833496"/>
                <a:ext cx="4000421" cy="97338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sym typeface="宋体" panose="02010600030101010101" pitchFamily="2" charset="-122"/>
                  </a:rPr>
                  <a:t>Summarize the know-how, experiences and good practices concerning big data audit to help SAIs boost relevant skills.</a:t>
                </a:r>
              </a:p>
            </p:txBody>
          </p:sp>
          <p:sp>
            <p:nvSpPr>
              <p:cNvPr id="10259" name="TextBox 19"/>
              <p:cNvSpPr txBox="1"/>
              <p:nvPr/>
            </p:nvSpPr>
            <p:spPr>
              <a:xfrm>
                <a:off x="685800" y="5076902"/>
                <a:ext cx="3581400" cy="82772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 latinLnBrk="1">
                  <a:spcBef>
                    <a:spcPts val="600"/>
                  </a:spcBef>
                </a:pPr>
                <a:r>
                  <a:rPr lang="en-US" altLang="zh-CN" sz="1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Develop guidelines and research reports to share knowledge and support capacity building activities in big data audit.</a:t>
                </a:r>
              </a:p>
            </p:txBody>
          </p:sp>
          <p:sp>
            <p:nvSpPr>
              <p:cNvPr id="10260" name="TextBox 20"/>
              <p:cNvSpPr txBox="1"/>
              <p:nvPr/>
            </p:nvSpPr>
            <p:spPr>
              <a:xfrm>
                <a:off x="5118100" y="5095954"/>
                <a:ext cx="3616326" cy="679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anchor="t">
                <a:sp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CN" sz="16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微软雅黑" panose="020B0503020204020204" pitchFamily="34" charset="-122"/>
                    <a:sym typeface="宋体" panose="02010600030101010101" pitchFamily="2" charset="-122"/>
                  </a:rPr>
                  <a:t>Strengthen bilateral, regional and INTOSAI-wide cooperation among SAIs in big data audit.</a:t>
                </a:r>
              </a:p>
            </p:txBody>
          </p:sp>
        </p:grpSp>
        <p:sp>
          <p:nvSpPr>
            <p:cNvPr id="10261" name="TextBox 17"/>
            <p:cNvSpPr txBox="1"/>
            <p:nvPr/>
          </p:nvSpPr>
          <p:spPr>
            <a:xfrm>
              <a:off x="690710" y="3368644"/>
              <a:ext cx="3168650" cy="92787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 eaLnBrk="0" hangingPunct="0"/>
              <a:r>
                <a:rPr lang="en-US" altLang="zh-CN" sz="1600" dirty="0">
                  <a:solidFill>
                    <a:srgbClr val="002060"/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Identify opportunities and challenges SAIs are facing in a big data world to make recommendations to SAIs.</a:t>
              </a:r>
            </a:p>
            <a:p>
              <a:pPr eaLnBrk="0" hangingPunct="0"/>
              <a:r>
                <a:rPr lang="en-US" altLang="zh-CN" sz="1600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</a:p>
          </p:txBody>
        </p:sp>
      </p:grpSp>
      <p:sp>
        <p:nvSpPr>
          <p:cNvPr id="2" name="标题 1"/>
          <p:cNvSpPr>
            <a:spLocks noGrp="1"/>
          </p:cNvSpPr>
          <p:nvPr/>
        </p:nvSpPr>
        <p:spPr>
          <a:xfrm>
            <a:off x="479425" y="427355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PH" dirty="0">
                <a:sym typeface="+mn-ea"/>
              </a:rPr>
              <a:t> THE STRATEGIC </a:t>
            </a:r>
            <a:r>
              <a:rPr lang="en-US" altLang="en-PH" dirty="0">
                <a:sym typeface="+mn-ea"/>
              </a:rPr>
              <a:t>GOALS OF WGBD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WGBD</a:t>
            </a:r>
            <a:endParaRPr lang="zh-CN" altLang="en-US" dirty="0"/>
          </a:p>
        </p:txBody>
      </p:sp>
      <p:graphicFrame>
        <p:nvGraphicFramePr>
          <p:cNvPr id="4194306" name="内容占位符 3"/>
          <p:cNvGraphicFramePr>
            <a:graphicFrameLocks noGrp="1"/>
          </p:cNvGraphicFramePr>
          <p:nvPr>
            <p:ph idx="1"/>
          </p:nvPr>
        </p:nvGraphicFramePr>
        <p:xfrm>
          <a:off x="847725" y="1052830"/>
          <a:ext cx="9363075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Research on </a:t>
            </a:r>
            <a:endParaRPr lang="zh-CN" altLang="en-US" dirty="0"/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dirty="0"/>
              <a:t>Big Data auditing technologies innovation</a:t>
            </a:r>
          </a:p>
          <a:p>
            <a:pPr lvl="1" eaLnBrk="1" hangingPunct="1"/>
            <a:r>
              <a:rPr lang="en-US" altLang="zh-CN" dirty="0"/>
              <a:t>Task team formed by SAI Indonesia(leader), </a:t>
            </a:r>
            <a:r>
              <a:rPr lang="en-US" dirty="0">
                <a:sym typeface="+mn-ea"/>
              </a:rPr>
              <a:t>Austria, Norway, Denmark, United Kingdom, Brazil, Russian.</a:t>
            </a:r>
          </a:p>
          <a:p>
            <a:pPr lvl="1" eaLnBrk="1" hangingPunct="1"/>
            <a:r>
              <a:rPr lang="en-US" b="0" i="0" u="none" kern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Draft paper are expected to be ready for comments before 4th meeting of WGBD</a:t>
            </a:r>
          </a:p>
          <a:p>
            <a:pPr lvl="1" eaLnBrk="1" hangingPunct="1"/>
            <a:endParaRPr lang="en-US" altLang="zh-CN" dirty="0"/>
          </a:p>
          <a:p>
            <a:pPr eaLnBrk="1" hangingPunct="1"/>
            <a:r>
              <a:rPr lang="en-US" altLang="zh-CN" dirty="0"/>
              <a:t>Big data auditing practice to Sustainable Development Goals</a:t>
            </a:r>
          </a:p>
          <a:p>
            <a:pPr lvl="1" eaLnBrk="1" hangingPunct="1"/>
            <a:r>
              <a:rPr lang="en-US" altLang="zh-CN" dirty="0"/>
              <a:t>Cases shared in the 2nd meeting and framework distributed to participants</a:t>
            </a:r>
          </a:p>
          <a:p>
            <a:pPr lvl="1" eaLnBrk="1" hangingPunct="1"/>
            <a:r>
              <a:rPr lang="en-US" altLang="zh-CN" dirty="0"/>
              <a:t>Draft paper are expect to be ready before INCOSAI 2019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标题 1"/>
          <p:cNvSpPr>
            <a:spLocks noGrp="1"/>
          </p:cNvSpPr>
          <p:nvPr>
            <p:ph type="title"/>
          </p:nvPr>
        </p:nvSpPr>
        <p:spPr>
          <a:xfrm>
            <a:off x="609600" y="387350"/>
            <a:ext cx="10972800" cy="582613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>
                <a:latin typeface="Arial Narrow" panose="020B0606020202030204" pitchFamily="34" charset="0"/>
              </a:rPr>
              <a:t>2030 AGENDA  FOR SUSTAINABLE DEVELOPMENT</a:t>
            </a:r>
            <a:endParaRPr lang="zh-CN" altLang="en-US" sz="4000" dirty="0">
              <a:latin typeface="Arial Narrow" panose="020B0606020202030204" pitchFamily="34" charset="0"/>
            </a:endParaRPr>
          </a:p>
        </p:txBody>
      </p:sp>
      <p:sp>
        <p:nvSpPr>
          <p:cNvPr id="19458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/>
          <a:lstStyle/>
          <a:p>
            <a:pPr eaLnBrk="1" hangingPunct="1"/>
            <a:endParaRPr lang="zh-CN" altLang="en-US" dirty="0"/>
          </a:p>
        </p:txBody>
      </p:sp>
      <p:grpSp>
        <p:nvGrpSpPr>
          <p:cNvPr id="19459" name="Group 562112"/>
          <p:cNvGrpSpPr/>
          <p:nvPr/>
        </p:nvGrpSpPr>
        <p:grpSpPr>
          <a:xfrm>
            <a:off x="930275" y="1841500"/>
            <a:ext cx="9915525" cy="4667250"/>
            <a:chOff x="0" y="0"/>
            <a:chExt cx="5981700" cy="3238500"/>
          </a:xfrm>
        </p:grpSpPr>
        <p:pic>
          <p:nvPicPr>
            <p:cNvPr id="19460" name="Picture 302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9050" y="19050"/>
              <a:ext cx="5943600" cy="32004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Shape 3022"/>
            <p:cNvSpPr/>
            <p:nvPr/>
          </p:nvSpPr>
          <p:spPr>
            <a:xfrm>
              <a:off x="0" y="0"/>
              <a:ext cx="2990850" cy="3238500"/>
            </a:xfrm>
            <a:custGeom>
              <a:avLst/>
              <a:gdLst/>
              <a:ahLst/>
              <a:cxnLst/>
              <a:rect l="0" t="0" r="0" b="0"/>
              <a:pathLst>
                <a:path w="2990850" h="3238500">
                  <a:moveTo>
                    <a:pt x="9906" y="0"/>
                  </a:moveTo>
                  <a:lnTo>
                    <a:pt x="2990850" y="0"/>
                  </a:lnTo>
                  <a:lnTo>
                    <a:pt x="2990850" y="19050"/>
                  </a:lnTo>
                  <a:lnTo>
                    <a:pt x="19050" y="19050"/>
                  </a:lnTo>
                  <a:lnTo>
                    <a:pt x="19050" y="3219450"/>
                  </a:lnTo>
                  <a:lnTo>
                    <a:pt x="2990850" y="3219450"/>
                  </a:lnTo>
                  <a:lnTo>
                    <a:pt x="2990850" y="3238500"/>
                  </a:lnTo>
                  <a:lnTo>
                    <a:pt x="9906" y="3238500"/>
                  </a:lnTo>
                  <a:cubicBezTo>
                    <a:pt x="4572" y="3238500"/>
                    <a:pt x="0" y="3234690"/>
                    <a:pt x="0" y="3229356"/>
                  </a:cubicBezTo>
                  <a:lnTo>
                    <a:pt x="0" y="9906"/>
                  </a:lnTo>
                  <a:cubicBezTo>
                    <a:pt x="0" y="4572"/>
                    <a:pt x="4572" y="0"/>
                    <a:pt x="9906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7" name="Shape 3023"/>
            <p:cNvSpPr/>
            <p:nvPr/>
          </p:nvSpPr>
          <p:spPr>
            <a:xfrm>
              <a:off x="2990850" y="0"/>
              <a:ext cx="2990850" cy="3238500"/>
            </a:xfrm>
            <a:custGeom>
              <a:avLst/>
              <a:gdLst/>
              <a:ahLst/>
              <a:cxnLst/>
              <a:rect l="0" t="0" r="0" b="0"/>
              <a:pathLst>
                <a:path w="2990850" h="3238500">
                  <a:moveTo>
                    <a:pt x="0" y="0"/>
                  </a:moveTo>
                  <a:lnTo>
                    <a:pt x="2981706" y="0"/>
                  </a:lnTo>
                  <a:cubicBezTo>
                    <a:pt x="2987040" y="0"/>
                    <a:pt x="2990850" y="4572"/>
                    <a:pt x="2990850" y="9906"/>
                  </a:cubicBezTo>
                  <a:lnTo>
                    <a:pt x="2990850" y="3229356"/>
                  </a:lnTo>
                  <a:cubicBezTo>
                    <a:pt x="2990850" y="3234690"/>
                    <a:pt x="2987040" y="3238500"/>
                    <a:pt x="2981706" y="3238500"/>
                  </a:cubicBezTo>
                  <a:lnTo>
                    <a:pt x="0" y="3238500"/>
                  </a:lnTo>
                  <a:lnTo>
                    <a:pt x="0" y="3219450"/>
                  </a:lnTo>
                  <a:lnTo>
                    <a:pt x="2971800" y="3219450"/>
                  </a:lnTo>
                  <a:lnTo>
                    <a:pt x="2971800" y="19050"/>
                  </a:lnTo>
                  <a:lnTo>
                    <a:pt x="0" y="19050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5B9BD4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INTOSAI’s Strategic Priorities for 2017–2022</a:t>
            </a:r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317625" y="1174750"/>
          <a:ext cx="9555163" cy="50052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5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5490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Crosscutting Priority 1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Advocating for and supporting the independence of SAIs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8137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Crosscutting Priority 2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Contributing to the follow-up and review of the SDGs within the context of each nation’s specific sustainable development efforts and SAIs’ individual mandates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137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Crosscutting Priority 3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Ensuring effective development and coordination among standards-setting, capacity development, and knowledge sharing to support SAIs and improve their performance and effectiveness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Crosscutting Priority 4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Creating a strategic and agile INTOSAI that is alert to and capable of responding to emerging international opportunities and risks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696"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Crosscutting Priority 5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100" dirty="0"/>
                        <a:t>Building upon, leveraging, and facilitating cooperation and professionalism among the regional organizations of INTOSAI</a:t>
                      </a:r>
                      <a:endParaRPr lang="zh-CN" altLang="en-US" sz="2100" dirty="0"/>
                    </a:p>
                  </a:txBody>
                  <a:tcPr marL="91433" marR="91433" marT="52407" marB="5240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箭头: 右 6"/>
          <p:cNvSpPr/>
          <p:nvPr/>
        </p:nvSpPr>
        <p:spPr>
          <a:xfrm>
            <a:off x="757053" y="1967346"/>
            <a:ext cx="455159" cy="8976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dirty="0"/>
              <a:t>Four approaches to SDGs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1066800" y="198056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507" name="Picture 66"/>
          <p:cNvPicPr/>
          <p:nvPr/>
        </p:nvPicPr>
        <p:blipFill>
          <a:blip r:embed="rId8"/>
          <a:stretch>
            <a:fillRect/>
          </a:stretch>
        </p:blipFill>
        <p:spPr>
          <a:xfrm>
            <a:off x="8713788" y="365125"/>
            <a:ext cx="1614487" cy="16160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蓝色波浪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9E2"/>
      </a:accent5>
      <a:accent6>
        <a:srgbClr val="2D89E5"/>
      </a:accent6>
      <a:hlink>
        <a:srgbClr val="CC3300"/>
      </a:hlink>
      <a:folHlink>
        <a:srgbClr val="9966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蓝色波浪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波浪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波浪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波浪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波浪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蓝色波浪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蓝色波浪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761</Words>
  <Application>Microsoft Office PowerPoint</Application>
  <PresentationFormat>宽屏</PresentationFormat>
  <Paragraphs>107</Paragraphs>
  <Slides>15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Gulim</vt:lpstr>
      <vt:lpstr>宋体</vt:lpstr>
      <vt:lpstr>微软雅黑</vt:lpstr>
      <vt:lpstr>Arial</vt:lpstr>
      <vt:lpstr>Arial Narrow</vt:lpstr>
      <vt:lpstr>Calibri</vt:lpstr>
      <vt:lpstr>Cambria</vt:lpstr>
      <vt:lpstr>Times New Roman</vt:lpstr>
      <vt:lpstr>Wingdings</vt:lpstr>
      <vt:lpstr>蓝色波浪</vt:lpstr>
      <vt:lpstr>INTOSAI Working Group on Big Data</vt:lpstr>
      <vt:lpstr>CONTENT</vt:lpstr>
      <vt:lpstr> THE STRATEGIC OBJECTIVES AND CROSSCUTTING PRIORITIES</vt:lpstr>
      <vt:lpstr>PowerPoint 演示文稿</vt:lpstr>
      <vt:lpstr>WGBD</vt:lpstr>
      <vt:lpstr>Research on </vt:lpstr>
      <vt:lpstr>2030 AGENDA  FOR SUSTAINABLE DEVELOPMENT</vt:lpstr>
      <vt:lpstr>INTOSAI’s Strategic Priorities for 2017–2022</vt:lpstr>
      <vt:lpstr>Four approaches to SDGs </vt:lpstr>
      <vt:lpstr>Characteristics of Big Data Audit</vt:lpstr>
      <vt:lpstr>Practice of SAIs  in context of Big Data</vt:lpstr>
      <vt:lpstr>Developing WGBD’s plan 2020-22</vt:lpstr>
      <vt:lpstr>Website</vt:lpstr>
      <vt:lpstr>Stakeholders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ye Qin</dc:creator>
  <cp:lastModifiedBy>Qin ye</cp:lastModifiedBy>
  <cp:revision>41</cp:revision>
  <dcterms:created xsi:type="dcterms:W3CDTF">2018-04-12T17:33:00Z</dcterms:created>
  <dcterms:modified xsi:type="dcterms:W3CDTF">2018-08-16T15:03:48Z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2052-10.1.0.7468</vt:lpwstr>
  </property>
</Properties>
</file>