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57" r:id="rId3"/>
    <p:sldId id="259" r:id="rId4"/>
  </p:sldIdLst>
  <p:sldSz cx="12192000" cy="6858000"/>
  <p:notesSz cx="6797675" cy="9926638"/>
  <p:defaultTextStyle>
    <a:lvl1pPr>
      <a:defRPr>
        <a:latin typeface="Calibri"/>
        <a:ea typeface="Calibri"/>
        <a:cs typeface="Calibri"/>
        <a:sym typeface="Calibri"/>
      </a:defRPr>
    </a:lvl1pPr>
    <a:lvl2pPr indent="457200">
      <a:defRPr>
        <a:latin typeface="Calibri"/>
        <a:ea typeface="Calibri"/>
        <a:cs typeface="Calibri"/>
        <a:sym typeface="Calibri"/>
      </a:defRPr>
    </a:lvl2pPr>
    <a:lvl3pPr indent="914400">
      <a:defRPr>
        <a:latin typeface="Calibri"/>
        <a:ea typeface="Calibri"/>
        <a:cs typeface="Calibri"/>
        <a:sym typeface="Calibri"/>
      </a:defRPr>
    </a:lvl3pPr>
    <a:lvl4pPr indent="1371600">
      <a:defRPr>
        <a:latin typeface="Calibri"/>
        <a:ea typeface="Calibri"/>
        <a:cs typeface="Calibri"/>
        <a:sym typeface="Calibri"/>
      </a:defRPr>
    </a:lvl4pPr>
    <a:lvl5pPr indent="1828800">
      <a:defRPr>
        <a:latin typeface="Calibri"/>
        <a:ea typeface="Calibri"/>
        <a:cs typeface="Calibri"/>
        <a:sym typeface="Calibri"/>
      </a:defRPr>
    </a:lvl5pPr>
    <a:lvl6pPr indent="2286000">
      <a:defRPr>
        <a:latin typeface="Calibri"/>
        <a:ea typeface="Calibri"/>
        <a:cs typeface="Calibri"/>
        <a:sym typeface="Calibri"/>
      </a:defRPr>
    </a:lvl6pPr>
    <a:lvl7pPr indent="2743200">
      <a:defRPr>
        <a:latin typeface="Calibri"/>
        <a:ea typeface="Calibri"/>
        <a:cs typeface="Calibri"/>
        <a:sym typeface="Calibri"/>
      </a:defRPr>
    </a:lvl7pPr>
    <a:lvl8pPr indent="3200400">
      <a:defRPr>
        <a:latin typeface="Calibri"/>
        <a:ea typeface="Calibri"/>
        <a:cs typeface="Calibri"/>
        <a:sym typeface="Calibri"/>
      </a:defRPr>
    </a:lvl8pPr>
    <a:lvl9pPr indent="3657600">
      <a:defRPr>
        <a:latin typeface="Calibri"/>
        <a:ea typeface="Calibri"/>
        <a:cs typeface="Calibri"/>
        <a:sym typeface="Calibri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E5C8A"/>
    <a:srgbClr val="003366"/>
    <a:srgbClr val="33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0DEEF"/>
          </a:solidFill>
        </a:fill>
      </a:tcStyle>
    </a:wholeTbl>
    <a:band2H>
      <a:tcTxStyle/>
      <a:tcStyle>
        <a:tcBdr/>
        <a:fill>
          <a:solidFill>
            <a:srgbClr val="E9EFF7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5B9BD5"/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5B9BD5"/>
          </a:solidFill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5B9BD5"/>
          </a:solidFill>
        </a:fill>
      </a:tcStyle>
    </a:firstRow>
  </a:tblStyle>
  <a:tblStyle styleId="{C7B018BB-80A7-4F77-B60F-C8B233D01FF8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E0E0E0"/>
          </a:solidFill>
        </a:fill>
      </a:tcStyle>
    </a:wholeTbl>
    <a:band2H>
      <a:tcTxStyle/>
      <a:tcStyle>
        <a:tcBdr/>
        <a:fill>
          <a:solidFill>
            <a:srgbClr val="F0F0F0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A5A5A5"/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A5A5A5"/>
          </a:solidFill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A5A5A5"/>
          </a:solidFill>
        </a:fill>
      </a:tcStyle>
    </a:firstRow>
  </a:tblStyle>
  <a:tblStyle styleId="{EEE7283C-3CF3-47DC-8721-378D4A62B228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4E2CE"/>
          </a:solidFill>
        </a:fill>
      </a:tcStyle>
    </a:wholeTbl>
    <a:band2H>
      <a:tcTxStyle/>
      <a:tcStyle>
        <a:tcBdr/>
        <a:fill>
          <a:solidFill>
            <a:srgbClr val="EBF1E8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70AD47"/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70AD47"/>
          </a:solidFill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70AD47"/>
          </a:solidFill>
        </a:fill>
      </a:tcStyle>
    </a:firstRow>
  </a:tblStyle>
  <a:tblStyle styleId="{CF821DB8-F4EB-4A41-A1BA-3FCAFE7338EE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5B9BD5"/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5B9BD5"/>
          </a:solidFill>
        </a:fill>
      </a:tcStyle>
    </a:firstRow>
  </a:tblStyle>
  <a:tblStyle styleId="{33BA23B1-9221-436E-865A-0063620EA4FD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Row>
  </a:tblStyle>
  <a:tblStyle styleId="{2708684C-4D16-4618-839F-0558EEFCDFE6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48" d="100"/>
          <a:sy n="48" d="100"/>
        </p:scale>
        <p:origin x="-724" y="-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D359411-2941-42E7-AFDD-8CBAE780F3D0}" type="doc">
      <dgm:prSet loTypeId="urn:microsoft.com/office/officeart/2008/layout/VerticalCurvedList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ZA"/>
        </a:p>
      </dgm:t>
    </dgm:pt>
    <dgm:pt modelId="{817FC0A0-91C1-4052-BEC1-ED512B7BC85B}">
      <dgm:prSet phldrT="[Text]" custT="1"/>
      <dgm:spPr>
        <a:xfrm>
          <a:off x="387302" y="255787"/>
          <a:ext cx="6901854" cy="511903"/>
        </a:xfrm>
        <a:prstGeom prst="rect">
          <a:avLst/>
        </a:prstGeom>
        <a:solidFill>
          <a:srgbClr val="336699">
            <a:alpha val="70000"/>
          </a:srgb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  <dgm:t>
        <a:bodyPr/>
        <a:lstStyle/>
        <a:p>
          <a:r>
            <a:rPr lang="en-ZA" sz="2800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  SAI PMF governance</a:t>
          </a:r>
          <a:endParaRPr lang="en-ZA" sz="280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9C79437F-ECE4-4F2A-A522-7F39877D7377}" type="parTrans" cxnId="{7F946B82-2D57-4BEB-818E-C39885366204}">
      <dgm:prSet/>
      <dgm:spPr/>
      <dgm:t>
        <a:bodyPr/>
        <a:lstStyle/>
        <a:p>
          <a:endParaRPr lang="en-ZA" sz="2000"/>
        </a:p>
      </dgm:t>
    </dgm:pt>
    <dgm:pt modelId="{428DF259-4181-4CDF-8D39-A94B1615E099}" type="sibTrans" cxnId="{7F946B82-2D57-4BEB-818E-C39885366204}">
      <dgm:prSet/>
      <dgm:spPr>
        <a:xfrm>
          <a:off x="-4628180" y="-709553"/>
          <a:ext cx="5513021" cy="5513021"/>
        </a:xfrm>
        <a:prstGeom prst="blockArc">
          <a:avLst>
            <a:gd name="adj1" fmla="val 18900000"/>
            <a:gd name="adj2" fmla="val 2700000"/>
            <a:gd name="adj3" fmla="val 392"/>
          </a:avLst>
        </a:prstGeom>
        <a:noFill/>
        <a:ln w="9525" cap="flat" cmpd="sng" algn="ctr">
          <a:solidFill>
            <a:srgbClr val="4F81BD">
              <a:shade val="6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en-ZA" sz="2000"/>
        </a:p>
      </dgm:t>
    </dgm:pt>
    <dgm:pt modelId="{5F043EE7-1877-40C3-824C-07E51A2DF36D}">
      <dgm:prSet phldrT="[Text]" custT="1"/>
      <dgm:spPr>
        <a:xfrm>
          <a:off x="803310" y="1778704"/>
          <a:ext cx="6422456" cy="511903"/>
        </a:xfrm>
        <a:solidFill>
          <a:srgbClr val="336699">
            <a:alpha val="60000"/>
          </a:srgb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  <dgm:t>
        <a:bodyPr/>
        <a:lstStyle/>
        <a:p>
          <a:r>
            <a:rPr lang="en-ZA" sz="2800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  Peer reviews </a:t>
          </a:r>
        </a:p>
      </dgm:t>
    </dgm:pt>
    <dgm:pt modelId="{46F4104C-B1D2-4E6B-A888-29C2AA1A8C58}" type="parTrans" cxnId="{3E1F0F8A-A87A-43BC-BDF9-FC53571E84E2}">
      <dgm:prSet/>
      <dgm:spPr/>
      <dgm:t>
        <a:bodyPr/>
        <a:lstStyle/>
        <a:p>
          <a:endParaRPr lang="en-ZA" sz="2000"/>
        </a:p>
      </dgm:t>
    </dgm:pt>
    <dgm:pt modelId="{60F270DD-F1D9-450C-BA90-4E55405A7B48}" type="sibTrans" cxnId="{3E1F0F8A-A87A-43BC-BDF9-FC53571E84E2}">
      <dgm:prSet/>
      <dgm:spPr/>
      <dgm:t>
        <a:bodyPr/>
        <a:lstStyle/>
        <a:p>
          <a:endParaRPr lang="en-ZA" sz="2000"/>
        </a:p>
      </dgm:t>
    </dgm:pt>
    <dgm:pt modelId="{12D4855F-B752-462C-8FA5-C5C95A35902A}">
      <dgm:prSet phldrT="[Text]" custT="1"/>
      <dgm:spPr>
        <a:xfrm>
          <a:off x="754117" y="2558614"/>
          <a:ext cx="6535039" cy="511903"/>
        </a:xfrm>
        <a:solidFill>
          <a:srgbClr val="336699">
            <a:alpha val="60000"/>
          </a:srgb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  <dgm:t>
        <a:bodyPr/>
        <a:lstStyle/>
        <a:p>
          <a:r>
            <a:rPr lang="en-ZA" sz="2800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  IntoSAINT</a:t>
          </a:r>
          <a:endParaRPr lang="en-ZA" sz="280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995F586A-3755-4E24-B3E6-C0F3D55A618B}" type="parTrans" cxnId="{0726D964-E5B5-4147-A9DF-C42D34BFD916}">
      <dgm:prSet/>
      <dgm:spPr/>
      <dgm:t>
        <a:bodyPr/>
        <a:lstStyle/>
        <a:p>
          <a:endParaRPr lang="en-ZA" sz="2000"/>
        </a:p>
      </dgm:t>
    </dgm:pt>
    <dgm:pt modelId="{4598257E-B7A8-48DA-A1C5-9062B23D6E04}" type="sibTrans" cxnId="{0726D964-E5B5-4147-A9DF-C42D34BFD916}">
      <dgm:prSet/>
      <dgm:spPr/>
      <dgm:t>
        <a:bodyPr/>
        <a:lstStyle/>
        <a:p>
          <a:endParaRPr lang="en-ZA" sz="2000"/>
        </a:p>
      </dgm:t>
    </dgm:pt>
    <dgm:pt modelId="{76B4C191-7184-4377-BC65-5A81FE8C4062}">
      <dgm:prSet phldrT="[Text]" custT="1"/>
      <dgm:spPr>
        <a:xfrm>
          <a:off x="754117" y="1023396"/>
          <a:ext cx="6535039" cy="511903"/>
        </a:xfrm>
        <a:prstGeom prst="rect">
          <a:avLst/>
        </a:prstGeom>
        <a:solidFill>
          <a:srgbClr val="336699">
            <a:alpha val="69000"/>
          </a:srgb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  <dgm:t>
        <a:bodyPr/>
        <a:lstStyle/>
        <a:p>
          <a:r>
            <a:rPr lang="en-ZA" sz="2800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 Regional capacity development and professionalisation  </a:t>
          </a:r>
          <a:endParaRPr lang="en-ZA" sz="280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C6520E41-DB77-4D68-B83A-826CD29153CA}" type="parTrans" cxnId="{4E27C8FC-4A1A-4643-9E14-4D699813E401}">
      <dgm:prSet/>
      <dgm:spPr/>
      <dgm:t>
        <a:bodyPr/>
        <a:lstStyle/>
        <a:p>
          <a:endParaRPr lang="en-ZA" sz="2000"/>
        </a:p>
      </dgm:t>
    </dgm:pt>
    <dgm:pt modelId="{A049187F-F5BA-4E5E-BF89-3237C4CD409C}" type="sibTrans" cxnId="{4E27C8FC-4A1A-4643-9E14-4D699813E401}">
      <dgm:prSet/>
      <dgm:spPr/>
      <dgm:t>
        <a:bodyPr/>
        <a:lstStyle/>
        <a:p>
          <a:endParaRPr lang="en-ZA" sz="2000"/>
        </a:p>
      </dgm:t>
    </dgm:pt>
    <dgm:pt modelId="{58FF6E9A-5F79-4EF7-AF93-7754DB18EE11}">
      <dgm:prSet phldrT="[Text]" custT="1"/>
      <dgm:spPr>
        <a:xfrm>
          <a:off x="754117" y="1023396"/>
          <a:ext cx="6535039" cy="511903"/>
        </a:xfrm>
        <a:solidFill>
          <a:srgbClr val="336699">
            <a:alpha val="69000"/>
          </a:srgb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  <dgm:t>
        <a:bodyPr/>
        <a:lstStyle/>
        <a:p>
          <a:r>
            <a:rPr lang="en-ZA" sz="2800" dirty="0" smtClean="0">
              <a:latin typeface="Calibri" panose="020F0502020204030204" pitchFamily="34" charset="0"/>
            </a:rPr>
            <a:t>  Support to SAIs in fragile situations </a:t>
          </a:r>
          <a:endParaRPr lang="en-ZA" sz="2800" dirty="0">
            <a:latin typeface="Calibri" panose="020F0502020204030204" pitchFamily="34" charset="0"/>
          </a:endParaRPr>
        </a:p>
      </dgm:t>
    </dgm:pt>
    <dgm:pt modelId="{FCCC8464-0338-42C3-B3B1-F5F070BDB741}" type="parTrans" cxnId="{A761A3E7-2620-4932-BDFA-734BE29312FB}">
      <dgm:prSet/>
      <dgm:spPr/>
      <dgm:t>
        <a:bodyPr/>
        <a:lstStyle/>
        <a:p>
          <a:endParaRPr lang="en-ZA"/>
        </a:p>
      </dgm:t>
    </dgm:pt>
    <dgm:pt modelId="{A7C4F05E-1508-4BFE-B22A-C7A8A64153E3}" type="sibTrans" cxnId="{A761A3E7-2620-4932-BDFA-734BE29312FB}">
      <dgm:prSet/>
      <dgm:spPr/>
      <dgm:t>
        <a:bodyPr/>
        <a:lstStyle/>
        <a:p>
          <a:endParaRPr lang="en-ZA"/>
        </a:p>
      </dgm:t>
    </dgm:pt>
    <dgm:pt modelId="{604ED1FA-0574-4E45-9598-E158DAF92D2D}">
      <dgm:prSet phldrT="[Text]" custT="1"/>
      <dgm:spPr>
        <a:xfrm>
          <a:off x="754117" y="1023396"/>
          <a:ext cx="6535039" cy="511903"/>
        </a:xfrm>
        <a:solidFill>
          <a:srgbClr val="336699">
            <a:alpha val="69000"/>
          </a:srgb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  <dgm:t>
        <a:bodyPr/>
        <a:lstStyle/>
        <a:p>
          <a:r>
            <a:rPr lang="en-ZA" sz="2800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  INTOSAI auditor professionalisation</a:t>
          </a:r>
          <a:endParaRPr lang="en-ZA" sz="280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7F686538-5194-4E97-8C12-99024DD1123A}" type="parTrans" cxnId="{F9DA3F7F-F40A-4582-A513-5FD3575311C0}">
      <dgm:prSet/>
      <dgm:spPr/>
      <dgm:t>
        <a:bodyPr/>
        <a:lstStyle/>
        <a:p>
          <a:endParaRPr lang="en-ZA"/>
        </a:p>
      </dgm:t>
    </dgm:pt>
    <dgm:pt modelId="{8DA71C24-D713-43EE-8FFC-5EE33B7A1B2A}" type="sibTrans" cxnId="{F9DA3F7F-F40A-4582-A513-5FD3575311C0}">
      <dgm:prSet/>
      <dgm:spPr/>
      <dgm:t>
        <a:bodyPr/>
        <a:lstStyle/>
        <a:p>
          <a:endParaRPr lang="en-ZA"/>
        </a:p>
      </dgm:t>
    </dgm:pt>
    <dgm:pt modelId="{FED7C8C5-F2A0-4CC5-A329-A0A4914C1E6F}">
      <dgm:prSet phldrT="[Text]" custT="1"/>
      <dgm:spPr>
        <a:xfrm>
          <a:off x="754117" y="1023396"/>
          <a:ext cx="6535039" cy="511903"/>
        </a:xfrm>
        <a:solidFill>
          <a:srgbClr val="336699">
            <a:alpha val="69000"/>
          </a:srgb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  <dgm:t>
        <a:bodyPr/>
        <a:lstStyle/>
        <a:p>
          <a:r>
            <a:rPr lang="en-ZA" sz="2800" dirty="0" smtClean="0">
              <a:latin typeface="Calibri" panose="020F0502020204030204" pitchFamily="34" charset="0"/>
            </a:rPr>
            <a:t>  Cooperative Audits </a:t>
          </a:r>
          <a:endParaRPr lang="en-ZA" sz="2800" dirty="0">
            <a:latin typeface="Calibri" panose="020F0502020204030204" pitchFamily="34" charset="0"/>
          </a:endParaRPr>
        </a:p>
      </dgm:t>
    </dgm:pt>
    <dgm:pt modelId="{18562FD5-26E4-487D-B9FB-3B1B4A02499D}" type="parTrans" cxnId="{C946B66C-AA09-4988-9466-CCBA9007BE03}">
      <dgm:prSet/>
      <dgm:spPr/>
      <dgm:t>
        <a:bodyPr/>
        <a:lstStyle/>
        <a:p>
          <a:endParaRPr lang="en-ZA"/>
        </a:p>
      </dgm:t>
    </dgm:pt>
    <dgm:pt modelId="{01AF3D51-6F8C-4E44-AE54-2A49A47C0A92}" type="sibTrans" cxnId="{C946B66C-AA09-4988-9466-CCBA9007BE03}">
      <dgm:prSet/>
      <dgm:spPr/>
      <dgm:t>
        <a:bodyPr/>
        <a:lstStyle/>
        <a:p>
          <a:endParaRPr lang="en-ZA"/>
        </a:p>
      </dgm:t>
    </dgm:pt>
    <dgm:pt modelId="{D114FF39-288A-40F1-904B-9DF096BD2EC0}" type="pres">
      <dgm:prSet presAssocID="{4D359411-2941-42E7-AFDD-8CBAE780F3D0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E2EBA144-A997-4ED4-8393-1E489A5D9F50}" type="pres">
      <dgm:prSet presAssocID="{4D359411-2941-42E7-AFDD-8CBAE780F3D0}" presName="Name1" presStyleCnt="0"/>
      <dgm:spPr/>
      <dgm:t>
        <a:bodyPr/>
        <a:lstStyle/>
        <a:p>
          <a:endParaRPr lang="en-ZA"/>
        </a:p>
      </dgm:t>
    </dgm:pt>
    <dgm:pt modelId="{49514B4D-2FDB-473F-B5DD-7C84A6EDC274}" type="pres">
      <dgm:prSet presAssocID="{4D359411-2941-42E7-AFDD-8CBAE780F3D0}" presName="cycle" presStyleCnt="0"/>
      <dgm:spPr/>
      <dgm:t>
        <a:bodyPr/>
        <a:lstStyle/>
        <a:p>
          <a:endParaRPr lang="en-ZA"/>
        </a:p>
      </dgm:t>
    </dgm:pt>
    <dgm:pt modelId="{4C7F546A-FE36-4E36-899D-CE45AC4C75F4}" type="pres">
      <dgm:prSet presAssocID="{4D359411-2941-42E7-AFDD-8CBAE780F3D0}" presName="srcNode" presStyleLbl="node1" presStyleIdx="0" presStyleCnt="7"/>
      <dgm:spPr/>
      <dgm:t>
        <a:bodyPr/>
        <a:lstStyle/>
        <a:p>
          <a:endParaRPr lang="en-ZA"/>
        </a:p>
      </dgm:t>
    </dgm:pt>
    <dgm:pt modelId="{8C62C0FB-8873-4527-85F0-184299E0627D}" type="pres">
      <dgm:prSet presAssocID="{4D359411-2941-42E7-AFDD-8CBAE780F3D0}" presName="conn" presStyleLbl="parChTrans1D2" presStyleIdx="0" presStyleCnt="1"/>
      <dgm:spPr/>
      <dgm:t>
        <a:bodyPr/>
        <a:lstStyle/>
        <a:p>
          <a:endParaRPr lang="en-US"/>
        </a:p>
      </dgm:t>
    </dgm:pt>
    <dgm:pt modelId="{1D41D572-D7C8-4745-82EB-B2AEA9E57427}" type="pres">
      <dgm:prSet presAssocID="{4D359411-2941-42E7-AFDD-8CBAE780F3D0}" presName="extraNode" presStyleLbl="node1" presStyleIdx="0" presStyleCnt="7"/>
      <dgm:spPr/>
      <dgm:t>
        <a:bodyPr/>
        <a:lstStyle/>
        <a:p>
          <a:endParaRPr lang="en-ZA"/>
        </a:p>
      </dgm:t>
    </dgm:pt>
    <dgm:pt modelId="{632F9290-F4D5-474D-854A-ED5A3DCBBFEB}" type="pres">
      <dgm:prSet presAssocID="{4D359411-2941-42E7-AFDD-8CBAE780F3D0}" presName="dstNode" presStyleLbl="node1" presStyleIdx="0" presStyleCnt="7"/>
      <dgm:spPr/>
      <dgm:t>
        <a:bodyPr/>
        <a:lstStyle/>
        <a:p>
          <a:endParaRPr lang="en-ZA"/>
        </a:p>
      </dgm:t>
    </dgm:pt>
    <dgm:pt modelId="{08A48E9A-0087-4E64-917B-B4083B49E435}" type="pres">
      <dgm:prSet presAssocID="{817FC0A0-91C1-4052-BEC1-ED512B7BC85B}" presName="text_1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CDC89553-6E1D-43D5-B989-FC5D2EA78B71}" type="pres">
      <dgm:prSet presAssocID="{817FC0A0-91C1-4052-BEC1-ED512B7BC85B}" presName="accent_1" presStyleCnt="0"/>
      <dgm:spPr/>
      <dgm:t>
        <a:bodyPr/>
        <a:lstStyle/>
        <a:p>
          <a:endParaRPr lang="en-ZA"/>
        </a:p>
      </dgm:t>
    </dgm:pt>
    <dgm:pt modelId="{48D7F824-8839-4A81-BF35-88C74C5E15F5}" type="pres">
      <dgm:prSet presAssocID="{817FC0A0-91C1-4052-BEC1-ED512B7BC85B}" presName="accentRepeatNode" presStyleLbl="solidFgAcc1" presStyleIdx="0" presStyleCnt="7"/>
      <dgm:spPr>
        <a:xfrm>
          <a:off x="67363" y="191799"/>
          <a:ext cx="639878" cy="639878"/>
        </a:xfrm>
        <a:prstGeom prst="ellipse">
          <a:avLst/>
        </a:prstGeom>
        <a:solidFill>
          <a:sysClr val="window" lastClr="FFFFFF">
            <a:hueOff val="0"/>
            <a:satOff val="0"/>
            <a:lumOff val="0"/>
            <a:alphaOff val="0"/>
          </a:sysClr>
        </a:solidFill>
        <a:ln w="9525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en-ZA"/>
        </a:p>
      </dgm:t>
    </dgm:pt>
    <dgm:pt modelId="{1D9EFAC0-F2B2-4EFD-86A7-835C61D96FBD}" type="pres">
      <dgm:prSet presAssocID="{76B4C191-7184-4377-BC65-5A81FE8C4062}" presName="text_2" presStyleLbl="node1" presStyleIdx="1" presStyleCnt="7" custLinFactNeighborX="940" custLinFactNeighborY="-3060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74B8F882-518E-46C6-92B2-2B479D38B5A1}" type="pres">
      <dgm:prSet presAssocID="{76B4C191-7184-4377-BC65-5A81FE8C4062}" presName="accent_2" presStyleCnt="0"/>
      <dgm:spPr/>
      <dgm:t>
        <a:bodyPr/>
        <a:lstStyle/>
        <a:p>
          <a:endParaRPr lang="en-ZA"/>
        </a:p>
      </dgm:t>
    </dgm:pt>
    <dgm:pt modelId="{41807648-BCAA-412B-B16E-F7F45513E99E}" type="pres">
      <dgm:prSet presAssocID="{76B4C191-7184-4377-BC65-5A81FE8C4062}" presName="accentRepeatNode" presStyleLbl="solidFgAcc1" presStyleIdx="1" presStyleCnt="7"/>
      <dgm:spPr>
        <a:xfrm>
          <a:off x="434177" y="959408"/>
          <a:ext cx="639878" cy="639878"/>
        </a:xfrm>
        <a:prstGeom prst="ellipse">
          <a:avLst/>
        </a:prstGeom>
        <a:solidFill>
          <a:sysClr val="window" lastClr="FFFFFF">
            <a:hueOff val="0"/>
            <a:satOff val="0"/>
            <a:lumOff val="0"/>
            <a:alphaOff val="0"/>
          </a:sysClr>
        </a:solidFill>
        <a:ln w="9525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en-ZA"/>
        </a:p>
      </dgm:t>
    </dgm:pt>
    <dgm:pt modelId="{B978108F-3BAB-4DAF-93EB-9BDF1A1107C5}" type="pres">
      <dgm:prSet presAssocID="{604ED1FA-0574-4E45-9598-E158DAF92D2D}" presName="text_3" presStyleLbl="node1" presStyleIdx="2" presStyleCnt="7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ZA"/>
        </a:p>
      </dgm:t>
    </dgm:pt>
    <dgm:pt modelId="{8083CAF8-4000-413C-A65E-CE034A90FD9B}" type="pres">
      <dgm:prSet presAssocID="{604ED1FA-0574-4E45-9598-E158DAF92D2D}" presName="accent_3" presStyleCnt="0"/>
      <dgm:spPr/>
    </dgm:pt>
    <dgm:pt modelId="{F4C9417B-6979-4CED-96C3-22964AA452A0}" type="pres">
      <dgm:prSet presAssocID="{604ED1FA-0574-4E45-9598-E158DAF92D2D}" presName="accentRepeatNode" presStyleLbl="solidFgAcc1" presStyleIdx="2" presStyleCnt="7"/>
      <dgm:spPr/>
    </dgm:pt>
    <dgm:pt modelId="{06B39199-10FA-40AB-BE36-78794638E2B6}" type="pres">
      <dgm:prSet presAssocID="{58FF6E9A-5F79-4EF7-AF93-7754DB18EE11}" presName="text_4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ABAF3622-B36F-468C-A8CE-E8A17B7F9765}" type="pres">
      <dgm:prSet presAssocID="{58FF6E9A-5F79-4EF7-AF93-7754DB18EE11}" presName="accent_4" presStyleCnt="0"/>
      <dgm:spPr/>
    </dgm:pt>
    <dgm:pt modelId="{392D6DCA-AC21-4208-9339-4BA98868E8E2}" type="pres">
      <dgm:prSet presAssocID="{58FF6E9A-5F79-4EF7-AF93-7754DB18EE11}" presName="accentRepeatNode" presStyleLbl="solidFgAcc1" presStyleIdx="3" presStyleCnt="7"/>
      <dgm:spPr/>
    </dgm:pt>
    <dgm:pt modelId="{14D5D02A-EADC-47E2-A39E-F73D0F0C1AA2}" type="pres">
      <dgm:prSet presAssocID="{FED7C8C5-F2A0-4CC5-A329-A0A4914C1E6F}" presName="text_5" presStyleLbl="node1" presStyleIdx="4" presStyleCnt="7" custLinFactNeighborY="9947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5A035BBC-805B-4B29-AF41-BA603F42F76E}" type="pres">
      <dgm:prSet presAssocID="{FED7C8C5-F2A0-4CC5-A329-A0A4914C1E6F}" presName="accent_5" presStyleCnt="0"/>
      <dgm:spPr/>
    </dgm:pt>
    <dgm:pt modelId="{0EA38164-80BD-4041-BCD8-22D7BF0A6C6A}" type="pres">
      <dgm:prSet presAssocID="{FED7C8C5-F2A0-4CC5-A329-A0A4914C1E6F}" presName="accentRepeatNode" presStyleLbl="solidFgAcc1" presStyleIdx="4" presStyleCnt="7"/>
      <dgm:spPr/>
    </dgm:pt>
    <dgm:pt modelId="{13E99402-E16D-49B6-AB19-09190DBBB158}" type="pres">
      <dgm:prSet presAssocID="{5F043EE7-1877-40C3-824C-07E51A2DF36D}" presName="text_6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D994F9F5-6549-483B-919A-22AEF468B819}" type="pres">
      <dgm:prSet presAssocID="{5F043EE7-1877-40C3-824C-07E51A2DF36D}" presName="accent_6" presStyleCnt="0"/>
      <dgm:spPr/>
    </dgm:pt>
    <dgm:pt modelId="{14A17CD1-5DDE-4EA8-932B-4658D44A1FB3}" type="pres">
      <dgm:prSet presAssocID="{5F043EE7-1877-40C3-824C-07E51A2DF36D}" presName="accentRepeatNode" presStyleLbl="solidFgAcc1" presStyleIdx="5" presStyleCnt="7"/>
      <dgm:spPr>
        <a:xfrm>
          <a:off x="546760" y="1727018"/>
          <a:ext cx="639878" cy="639878"/>
        </a:xfrm>
        <a:prstGeom prst="ellipse">
          <a:avLst/>
        </a:prstGeom>
        <a:solidFill>
          <a:sysClr val="window" lastClr="FFFFFF">
            <a:hueOff val="0"/>
            <a:satOff val="0"/>
            <a:lumOff val="0"/>
            <a:alphaOff val="0"/>
          </a:sysClr>
        </a:solidFill>
        <a:ln w="9525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en-ZA"/>
        </a:p>
      </dgm:t>
    </dgm:pt>
    <dgm:pt modelId="{BD92AE8F-BD6F-4EEC-9035-884F2D9D83CD}" type="pres">
      <dgm:prSet presAssocID="{12D4855F-B752-462C-8FA5-C5C95A35902A}" presName="text_7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A1246A6D-BF2C-4ED0-B9BF-26EEE1D3A30C}" type="pres">
      <dgm:prSet presAssocID="{12D4855F-B752-462C-8FA5-C5C95A35902A}" presName="accent_7" presStyleCnt="0"/>
      <dgm:spPr/>
    </dgm:pt>
    <dgm:pt modelId="{B3C18B37-04FB-40D9-B061-88CCC4867F1B}" type="pres">
      <dgm:prSet presAssocID="{12D4855F-B752-462C-8FA5-C5C95A35902A}" presName="accentRepeatNode" presStyleLbl="solidFgAcc1" presStyleIdx="6" presStyleCnt="7"/>
      <dgm:spPr>
        <a:xfrm>
          <a:off x="434177" y="2494627"/>
          <a:ext cx="639878" cy="639878"/>
        </a:xfrm>
        <a:prstGeom prst="ellipse">
          <a:avLst/>
        </a:prstGeom>
        <a:solidFill>
          <a:sysClr val="window" lastClr="FFFFFF">
            <a:hueOff val="0"/>
            <a:satOff val="0"/>
            <a:lumOff val="0"/>
            <a:alphaOff val="0"/>
          </a:sysClr>
        </a:solidFill>
        <a:ln w="9525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en-ZA"/>
        </a:p>
      </dgm:t>
    </dgm:pt>
  </dgm:ptLst>
  <dgm:cxnLst>
    <dgm:cxn modelId="{49CFCF63-CB1F-44DF-A1B2-FC7C3A556987}" type="presOf" srcId="{428DF259-4181-4CDF-8D39-A94B1615E099}" destId="{8C62C0FB-8873-4527-85F0-184299E0627D}" srcOrd="0" destOrd="0" presId="urn:microsoft.com/office/officeart/2008/layout/VerticalCurvedList"/>
    <dgm:cxn modelId="{7EFAA6EF-2C09-420B-95FD-60A8C7B02C2A}" type="presOf" srcId="{5F043EE7-1877-40C3-824C-07E51A2DF36D}" destId="{13E99402-E16D-49B6-AB19-09190DBBB158}" srcOrd="0" destOrd="0" presId="urn:microsoft.com/office/officeart/2008/layout/VerticalCurvedList"/>
    <dgm:cxn modelId="{3E1F0F8A-A87A-43BC-BDF9-FC53571E84E2}" srcId="{4D359411-2941-42E7-AFDD-8CBAE780F3D0}" destId="{5F043EE7-1877-40C3-824C-07E51A2DF36D}" srcOrd="5" destOrd="0" parTransId="{46F4104C-B1D2-4E6B-A888-29C2AA1A8C58}" sibTransId="{60F270DD-F1D9-450C-BA90-4E55405A7B48}"/>
    <dgm:cxn modelId="{4F92F2D9-49D4-4E35-9083-F41D2290A896}" type="presOf" srcId="{FED7C8C5-F2A0-4CC5-A329-A0A4914C1E6F}" destId="{14D5D02A-EADC-47E2-A39E-F73D0F0C1AA2}" srcOrd="0" destOrd="0" presId="urn:microsoft.com/office/officeart/2008/layout/VerticalCurvedList"/>
    <dgm:cxn modelId="{23CB8CF2-0685-4449-977E-7B9684693766}" type="presOf" srcId="{4D359411-2941-42E7-AFDD-8CBAE780F3D0}" destId="{D114FF39-288A-40F1-904B-9DF096BD2EC0}" srcOrd="0" destOrd="0" presId="urn:microsoft.com/office/officeart/2008/layout/VerticalCurvedList"/>
    <dgm:cxn modelId="{7F946B82-2D57-4BEB-818E-C39885366204}" srcId="{4D359411-2941-42E7-AFDD-8CBAE780F3D0}" destId="{817FC0A0-91C1-4052-BEC1-ED512B7BC85B}" srcOrd="0" destOrd="0" parTransId="{9C79437F-ECE4-4F2A-A522-7F39877D7377}" sibTransId="{428DF259-4181-4CDF-8D39-A94B1615E099}"/>
    <dgm:cxn modelId="{C946B66C-AA09-4988-9466-CCBA9007BE03}" srcId="{4D359411-2941-42E7-AFDD-8CBAE780F3D0}" destId="{FED7C8C5-F2A0-4CC5-A329-A0A4914C1E6F}" srcOrd="4" destOrd="0" parTransId="{18562FD5-26E4-487D-B9FB-3B1B4A02499D}" sibTransId="{01AF3D51-6F8C-4E44-AE54-2A49A47C0A92}"/>
    <dgm:cxn modelId="{83E496DD-BD4D-46C3-92F0-593E048ADA9B}" type="presOf" srcId="{817FC0A0-91C1-4052-BEC1-ED512B7BC85B}" destId="{08A48E9A-0087-4E64-917B-B4083B49E435}" srcOrd="0" destOrd="0" presId="urn:microsoft.com/office/officeart/2008/layout/VerticalCurvedList"/>
    <dgm:cxn modelId="{4E27C8FC-4A1A-4643-9E14-4D699813E401}" srcId="{4D359411-2941-42E7-AFDD-8CBAE780F3D0}" destId="{76B4C191-7184-4377-BC65-5A81FE8C4062}" srcOrd="1" destOrd="0" parTransId="{C6520E41-DB77-4D68-B83A-826CD29153CA}" sibTransId="{A049187F-F5BA-4E5E-BF89-3237C4CD409C}"/>
    <dgm:cxn modelId="{54C959D4-ECF5-42CC-B9F5-EBEF36B423FA}" type="presOf" srcId="{58FF6E9A-5F79-4EF7-AF93-7754DB18EE11}" destId="{06B39199-10FA-40AB-BE36-78794638E2B6}" srcOrd="0" destOrd="0" presId="urn:microsoft.com/office/officeart/2008/layout/VerticalCurvedList"/>
    <dgm:cxn modelId="{A761A3E7-2620-4932-BDFA-734BE29312FB}" srcId="{4D359411-2941-42E7-AFDD-8CBAE780F3D0}" destId="{58FF6E9A-5F79-4EF7-AF93-7754DB18EE11}" srcOrd="3" destOrd="0" parTransId="{FCCC8464-0338-42C3-B3B1-F5F070BDB741}" sibTransId="{A7C4F05E-1508-4BFE-B22A-C7A8A64153E3}"/>
    <dgm:cxn modelId="{023FA757-B5E5-4A7A-9845-986F091111B5}" type="presOf" srcId="{604ED1FA-0574-4E45-9598-E158DAF92D2D}" destId="{B978108F-3BAB-4DAF-93EB-9BDF1A1107C5}" srcOrd="0" destOrd="0" presId="urn:microsoft.com/office/officeart/2008/layout/VerticalCurvedList"/>
    <dgm:cxn modelId="{F9DA3F7F-F40A-4582-A513-5FD3575311C0}" srcId="{4D359411-2941-42E7-AFDD-8CBAE780F3D0}" destId="{604ED1FA-0574-4E45-9598-E158DAF92D2D}" srcOrd="2" destOrd="0" parTransId="{7F686538-5194-4E97-8C12-99024DD1123A}" sibTransId="{8DA71C24-D713-43EE-8FFC-5EE33B7A1B2A}"/>
    <dgm:cxn modelId="{0726D964-E5B5-4147-A9DF-C42D34BFD916}" srcId="{4D359411-2941-42E7-AFDD-8CBAE780F3D0}" destId="{12D4855F-B752-462C-8FA5-C5C95A35902A}" srcOrd="6" destOrd="0" parTransId="{995F586A-3755-4E24-B3E6-C0F3D55A618B}" sibTransId="{4598257E-B7A8-48DA-A1C5-9062B23D6E04}"/>
    <dgm:cxn modelId="{FDA0B8B9-0DD0-4881-9A1F-A678D208386D}" type="presOf" srcId="{76B4C191-7184-4377-BC65-5A81FE8C4062}" destId="{1D9EFAC0-F2B2-4EFD-86A7-835C61D96FBD}" srcOrd="0" destOrd="0" presId="urn:microsoft.com/office/officeart/2008/layout/VerticalCurvedList"/>
    <dgm:cxn modelId="{CFB09BF8-6922-4E54-A113-C4D71A5CA629}" type="presOf" srcId="{12D4855F-B752-462C-8FA5-C5C95A35902A}" destId="{BD92AE8F-BD6F-4EEC-9035-884F2D9D83CD}" srcOrd="0" destOrd="0" presId="urn:microsoft.com/office/officeart/2008/layout/VerticalCurvedList"/>
    <dgm:cxn modelId="{7E3D2B76-4596-45DD-8244-7CB55969DF00}" type="presParOf" srcId="{D114FF39-288A-40F1-904B-9DF096BD2EC0}" destId="{E2EBA144-A997-4ED4-8393-1E489A5D9F50}" srcOrd="0" destOrd="0" presId="urn:microsoft.com/office/officeart/2008/layout/VerticalCurvedList"/>
    <dgm:cxn modelId="{C5846E5B-1E8C-4F9D-87FB-B576D12A8611}" type="presParOf" srcId="{E2EBA144-A997-4ED4-8393-1E489A5D9F50}" destId="{49514B4D-2FDB-473F-B5DD-7C84A6EDC274}" srcOrd="0" destOrd="0" presId="urn:microsoft.com/office/officeart/2008/layout/VerticalCurvedList"/>
    <dgm:cxn modelId="{7FE72971-69BA-4F1B-88FD-4E5577DC8DA0}" type="presParOf" srcId="{49514B4D-2FDB-473F-B5DD-7C84A6EDC274}" destId="{4C7F546A-FE36-4E36-899D-CE45AC4C75F4}" srcOrd="0" destOrd="0" presId="urn:microsoft.com/office/officeart/2008/layout/VerticalCurvedList"/>
    <dgm:cxn modelId="{2A525B50-B624-4534-9191-FD37162F2CDA}" type="presParOf" srcId="{49514B4D-2FDB-473F-B5DD-7C84A6EDC274}" destId="{8C62C0FB-8873-4527-85F0-184299E0627D}" srcOrd="1" destOrd="0" presId="urn:microsoft.com/office/officeart/2008/layout/VerticalCurvedList"/>
    <dgm:cxn modelId="{640A566E-9BF5-40AE-8F52-8C26C5E22CC9}" type="presParOf" srcId="{49514B4D-2FDB-473F-B5DD-7C84A6EDC274}" destId="{1D41D572-D7C8-4745-82EB-B2AEA9E57427}" srcOrd="2" destOrd="0" presId="urn:microsoft.com/office/officeart/2008/layout/VerticalCurvedList"/>
    <dgm:cxn modelId="{F92E596C-DE85-44C1-A9D6-F63B4E8D32D5}" type="presParOf" srcId="{49514B4D-2FDB-473F-B5DD-7C84A6EDC274}" destId="{632F9290-F4D5-474D-854A-ED5A3DCBBFEB}" srcOrd="3" destOrd="0" presId="urn:microsoft.com/office/officeart/2008/layout/VerticalCurvedList"/>
    <dgm:cxn modelId="{0BDEA986-666F-4C94-8B3E-57E25A6F4751}" type="presParOf" srcId="{E2EBA144-A997-4ED4-8393-1E489A5D9F50}" destId="{08A48E9A-0087-4E64-917B-B4083B49E435}" srcOrd="1" destOrd="0" presId="urn:microsoft.com/office/officeart/2008/layout/VerticalCurvedList"/>
    <dgm:cxn modelId="{7AD83E37-3536-4744-9D5B-143B23D163FE}" type="presParOf" srcId="{E2EBA144-A997-4ED4-8393-1E489A5D9F50}" destId="{CDC89553-6E1D-43D5-B989-FC5D2EA78B71}" srcOrd="2" destOrd="0" presId="urn:microsoft.com/office/officeart/2008/layout/VerticalCurvedList"/>
    <dgm:cxn modelId="{D3DFE6B6-257C-4296-852A-CFF18E105733}" type="presParOf" srcId="{CDC89553-6E1D-43D5-B989-FC5D2EA78B71}" destId="{48D7F824-8839-4A81-BF35-88C74C5E15F5}" srcOrd="0" destOrd="0" presId="urn:microsoft.com/office/officeart/2008/layout/VerticalCurvedList"/>
    <dgm:cxn modelId="{1357D032-513A-4021-B675-F5D8BF1A67CA}" type="presParOf" srcId="{E2EBA144-A997-4ED4-8393-1E489A5D9F50}" destId="{1D9EFAC0-F2B2-4EFD-86A7-835C61D96FBD}" srcOrd="3" destOrd="0" presId="urn:microsoft.com/office/officeart/2008/layout/VerticalCurvedList"/>
    <dgm:cxn modelId="{13E8BE86-6BE5-44CF-B3A8-DB3C40332718}" type="presParOf" srcId="{E2EBA144-A997-4ED4-8393-1E489A5D9F50}" destId="{74B8F882-518E-46C6-92B2-2B479D38B5A1}" srcOrd="4" destOrd="0" presId="urn:microsoft.com/office/officeart/2008/layout/VerticalCurvedList"/>
    <dgm:cxn modelId="{480BD7EF-855E-4361-B56C-1AABA41B6358}" type="presParOf" srcId="{74B8F882-518E-46C6-92B2-2B479D38B5A1}" destId="{41807648-BCAA-412B-B16E-F7F45513E99E}" srcOrd="0" destOrd="0" presId="urn:microsoft.com/office/officeart/2008/layout/VerticalCurvedList"/>
    <dgm:cxn modelId="{136A965D-8713-4460-AAC8-C72429DBEBD6}" type="presParOf" srcId="{E2EBA144-A997-4ED4-8393-1E489A5D9F50}" destId="{B978108F-3BAB-4DAF-93EB-9BDF1A1107C5}" srcOrd="5" destOrd="0" presId="urn:microsoft.com/office/officeart/2008/layout/VerticalCurvedList"/>
    <dgm:cxn modelId="{AB56D2DC-8662-4B9F-B4C1-248D22968240}" type="presParOf" srcId="{E2EBA144-A997-4ED4-8393-1E489A5D9F50}" destId="{8083CAF8-4000-413C-A65E-CE034A90FD9B}" srcOrd="6" destOrd="0" presId="urn:microsoft.com/office/officeart/2008/layout/VerticalCurvedList"/>
    <dgm:cxn modelId="{15CFAE41-1CC1-4655-9D26-A66A9D190EAB}" type="presParOf" srcId="{8083CAF8-4000-413C-A65E-CE034A90FD9B}" destId="{F4C9417B-6979-4CED-96C3-22964AA452A0}" srcOrd="0" destOrd="0" presId="urn:microsoft.com/office/officeart/2008/layout/VerticalCurvedList"/>
    <dgm:cxn modelId="{8BAE31E9-1695-4BD5-9E14-0859F429896A}" type="presParOf" srcId="{E2EBA144-A997-4ED4-8393-1E489A5D9F50}" destId="{06B39199-10FA-40AB-BE36-78794638E2B6}" srcOrd="7" destOrd="0" presId="urn:microsoft.com/office/officeart/2008/layout/VerticalCurvedList"/>
    <dgm:cxn modelId="{D068BDC2-7B3F-41F9-B55F-5CC7D927E3B6}" type="presParOf" srcId="{E2EBA144-A997-4ED4-8393-1E489A5D9F50}" destId="{ABAF3622-B36F-468C-A8CE-E8A17B7F9765}" srcOrd="8" destOrd="0" presId="urn:microsoft.com/office/officeart/2008/layout/VerticalCurvedList"/>
    <dgm:cxn modelId="{0608152A-6F75-4BEE-8E3B-D301DC1F7C51}" type="presParOf" srcId="{ABAF3622-B36F-468C-A8CE-E8A17B7F9765}" destId="{392D6DCA-AC21-4208-9339-4BA98868E8E2}" srcOrd="0" destOrd="0" presId="urn:microsoft.com/office/officeart/2008/layout/VerticalCurvedList"/>
    <dgm:cxn modelId="{DC580A5F-1F2D-4BB1-848E-BA7EBE575A2C}" type="presParOf" srcId="{E2EBA144-A997-4ED4-8393-1E489A5D9F50}" destId="{14D5D02A-EADC-47E2-A39E-F73D0F0C1AA2}" srcOrd="9" destOrd="0" presId="urn:microsoft.com/office/officeart/2008/layout/VerticalCurvedList"/>
    <dgm:cxn modelId="{FE1E8894-5C90-4CBE-9C94-4B77A8C7AC81}" type="presParOf" srcId="{E2EBA144-A997-4ED4-8393-1E489A5D9F50}" destId="{5A035BBC-805B-4B29-AF41-BA603F42F76E}" srcOrd="10" destOrd="0" presId="urn:microsoft.com/office/officeart/2008/layout/VerticalCurvedList"/>
    <dgm:cxn modelId="{BDF8253D-9B20-4A87-84E2-CB77049AD41C}" type="presParOf" srcId="{5A035BBC-805B-4B29-AF41-BA603F42F76E}" destId="{0EA38164-80BD-4041-BCD8-22D7BF0A6C6A}" srcOrd="0" destOrd="0" presId="urn:microsoft.com/office/officeart/2008/layout/VerticalCurvedList"/>
    <dgm:cxn modelId="{F16AF09B-EABF-4D12-9167-A71B9C65CCF2}" type="presParOf" srcId="{E2EBA144-A997-4ED4-8393-1E489A5D9F50}" destId="{13E99402-E16D-49B6-AB19-09190DBBB158}" srcOrd="11" destOrd="0" presId="urn:microsoft.com/office/officeart/2008/layout/VerticalCurvedList"/>
    <dgm:cxn modelId="{50CF4A85-224D-4B04-9D57-C90D1AA5ADC1}" type="presParOf" srcId="{E2EBA144-A997-4ED4-8393-1E489A5D9F50}" destId="{D994F9F5-6549-483B-919A-22AEF468B819}" srcOrd="12" destOrd="0" presId="urn:microsoft.com/office/officeart/2008/layout/VerticalCurvedList"/>
    <dgm:cxn modelId="{CD2887B4-F4EE-4CF7-80EA-A8C730222A88}" type="presParOf" srcId="{D994F9F5-6549-483B-919A-22AEF468B819}" destId="{14A17CD1-5DDE-4EA8-932B-4658D44A1FB3}" srcOrd="0" destOrd="0" presId="urn:microsoft.com/office/officeart/2008/layout/VerticalCurvedList"/>
    <dgm:cxn modelId="{2AC007BB-8E89-4F0B-B705-31580364B2AB}" type="presParOf" srcId="{E2EBA144-A997-4ED4-8393-1E489A5D9F50}" destId="{BD92AE8F-BD6F-4EEC-9035-884F2D9D83CD}" srcOrd="13" destOrd="0" presId="urn:microsoft.com/office/officeart/2008/layout/VerticalCurvedList"/>
    <dgm:cxn modelId="{4F82FA5B-F10A-4CBA-BE18-37FDB1496E17}" type="presParOf" srcId="{E2EBA144-A997-4ED4-8393-1E489A5D9F50}" destId="{A1246A6D-BF2C-4ED0-B9BF-26EEE1D3A30C}" srcOrd="14" destOrd="0" presId="urn:microsoft.com/office/officeart/2008/layout/VerticalCurvedList"/>
    <dgm:cxn modelId="{68584E21-06FF-41B3-A2CB-F90323038742}" type="presParOf" srcId="{A1246A6D-BF2C-4ED0-B9BF-26EEE1D3A30C}" destId="{B3C18B37-04FB-40D9-B061-88CCC4867F1B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C62C0FB-8873-4527-85F0-184299E0627D}">
      <dsp:nvSpPr>
        <dsp:cNvPr id="0" name=""/>
        <dsp:cNvSpPr/>
      </dsp:nvSpPr>
      <dsp:spPr>
        <a:xfrm>
          <a:off x="-5289416" y="-810449"/>
          <a:ext cx="6301418" cy="6301418"/>
        </a:xfrm>
        <a:prstGeom prst="blockArc">
          <a:avLst>
            <a:gd name="adj1" fmla="val 18900000"/>
            <a:gd name="adj2" fmla="val 2700000"/>
            <a:gd name="adj3" fmla="val 392"/>
          </a:avLst>
        </a:prstGeom>
        <a:noFill/>
        <a:ln w="9525" cap="flat" cmpd="sng" algn="ctr">
          <a:solidFill>
            <a:srgbClr val="4F81BD">
              <a:shade val="6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8A48E9A-0087-4E64-917B-B4083B49E435}">
      <dsp:nvSpPr>
        <dsp:cNvPr id="0" name=""/>
        <dsp:cNvSpPr/>
      </dsp:nvSpPr>
      <dsp:spPr>
        <a:xfrm>
          <a:off x="328338" y="212776"/>
          <a:ext cx="8826200" cy="425365"/>
        </a:xfrm>
        <a:prstGeom prst="rect">
          <a:avLst/>
        </a:prstGeom>
        <a:solidFill>
          <a:srgbClr val="336699">
            <a:alpha val="70000"/>
          </a:srgb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37634" tIns="71120" rIns="71120" bIns="7112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2800" kern="1200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  SAI PMF governance</a:t>
          </a:r>
          <a:endParaRPr lang="en-ZA" sz="2800" kern="120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>
        <a:off x="328338" y="212776"/>
        <a:ext cx="8826200" cy="425365"/>
      </dsp:txXfrm>
    </dsp:sp>
    <dsp:sp modelId="{48D7F824-8839-4A81-BF35-88C74C5E15F5}">
      <dsp:nvSpPr>
        <dsp:cNvPr id="0" name=""/>
        <dsp:cNvSpPr/>
      </dsp:nvSpPr>
      <dsp:spPr>
        <a:xfrm>
          <a:off x="62484" y="159605"/>
          <a:ext cx="531707" cy="531707"/>
        </a:xfrm>
        <a:prstGeom prst="ellipse">
          <a:avLst/>
        </a:prstGeom>
        <a:solidFill>
          <a:sysClr val="window" lastClr="FFFFFF">
            <a:hueOff val="0"/>
            <a:satOff val="0"/>
            <a:lumOff val="0"/>
            <a:alphaOff val="0"/>
          </a:sysClr>
        </a:solidFill>
        <a:ln w="9525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D9EFAC0-F2B2-4EFD-86A7-835C61D96FBD}">
      <dsp:nvSpPr>
        <dsp:cNvPr id="0" name=""/>
        <dsp:cNvSpPr/>
      </dsp:nvSpPr>
      <dsp:spPr>
        <a:xfrm>
          <a:off x="776030" y="838183"/>
          <a:ext cx="8440993" cy="425365"/>
        </a:xfrm>
        <a:prstGeom prst="rect">
          <a:avLst/>
        </a:prstGeom>
        <a:solidFill>
          <a:srgbClr val="336699">
            <a:alpha val="69000"/>
          </a:srgb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37634" tIns="71120" rIns="71120" bIns="7112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2800" kern="1200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 Regional capacity development and professionalisation  </a:t>
          </a:r>
          <a:endParaRPr lang="en-ZA" sz="2800" kern="120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>
        <a:off x="776030" y="838183"/>
        <a:ext cx="8440993" cy="425365"/>
      </dsp:txXfrm>
    </dsp:sp>
    <dsp:sp modelId="{41807648-BCAA-412B-B16E-F7F45513E99E}">
      <dsp:nvSpPr>
        <dsp:cNvPr id="0" name=""/>
        <dsp:cNvSpPr/>
      </dsp:nvSpPr>
      <dsp:spPr>
        <a:xfrm>
          <a:off x="447691" y="798028"/>
          <a:ext cx="531707" cy="531707"/>
        </a:xfrm>
        <a:prstGeom prst="ellipse">
          <a:avLst/>
        </a:prstGeom>
        <a:solidFill>
          <a:sysClr val="window" lastClr="FFFFFF">
            <a:hueOff val="0"/>
            <a:satOff val="0"/>
            <a:lumOff val="0"/>
            <a:alphaOff val="0"/>
          </a:sysClr>
        </a:solidFill>
        <a:ln w="9525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978108F-3BAB-4DAF-93EB-9BDF1A1107C5}">
      <dsp:nvSpPr>
        <dsp:cNvPr id="0" name=""/>
        <dsp:cNvSpPr/>
      </dsp:nvSpPr>
      <dsp:spPr>
        <a:xfrm>
          <a:off x="924636" y="1489154"/>
          <a:ext cx="8229902" cy="425365"/>
        </a:xfrm>
        <a:prstGeom prst="rect">
          <a:avLst/>
        </a:prstGeom>
        <a:solidFill>
          <a:srgbClr val="336699">
            <a:alpha val="69000"/>
          </a:srgb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37634" tIns="71120" rIns="71120" bIns="7112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2800" kern="1200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  INTOSAI auditor professionalisation</a:t>
          </a:r>
          <a:endParaRPr lang="en-ZA" sz="2800" kern="120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>
        <a:off x="924636" y="1489154"/>
        <a:ext cx="8229902" cy="425365"/>
      </dsp:txXfrm>
    </dsp:sp>
    <dsp:sp modelId="{F4C9417B-6979-4CED-96C3-22964AA452A0}">
      <dsp:nvSpPr>
        <dsp:cNvPr id="0" name=""/>
        <dsp:cNvSpPr/>
      </dsp:nvSpPr>
      <dsp:spPr>
        <a:xfrm>
          <a:off x="658783" y="1435983"/>
          <a:ext cx="531707" cy="53170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6B39199-10FA-40AB-BE36-78794638E2B6}">
      <dsp:nvSpPr>
        <dsp:cNvPr id="0" name=""/>
        <dsp:cNvSpPr/>
      </dsp:nvSpPr>
      <dsp:spPr>
        <a:xfrm>
          <a:off x="992036" y="2127577"/>
          <a:ext cx="8162502" cy="425365"/>
        </a:xfrm>
        <a:prstGeom prst="rect">
          <a:avLst/>
        </a:prstGeom>
        <a:solidFill>
          <a:srgbClr val="336699">
            <a:alpha val="69000"/>
          </a:srgb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37634" tIns="71120" rIns="71120" bIns="7112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2800" kern="1200" dirty="0" smtClean="0">
              <a:latin typeface="Calibri" panose="020F0502020204030204" pitchFamily="34" charset="0"/>
            </a:rPr>
            <a:t>  Support to SAIs in fragile situations </a:t>
          </a:r>
          <a:endParaRPr lang="en-ZA" sz="2800" kern="1200" dirty="0">
            <a:latin typeface="Calibri" panose="020F0502020204030204" pitchFamily="34" charset="0"/>
          </a:endParaRPr>
        </a:p>
      </dsp:txBody>
      <dsp:txXfrm>
        <a:off x="992036" y="2127577"/>
        <a:ext cx="8162502" cy="425365"/>
      </dsp:txXfrm>
    </dsp:sp>
    <dsp:sp modelId="{392D6DCA-AC21-4208-9339-4BA98868E8E2}">
      <dsp:nvSpPr>
        <dsp:cNvPr id="0" name=""/>
        <dsp:cNvSpPr/>
      </dsp:nvSpPr>
      <dsp:spPr>
        <a:xfrm>
          <a:off x="726182" y="2074406"/>
          <a:ext cx="531707" cy="53170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4D5D02A-EADC-47E2-A39E-F73D0F0C1AA2}">
      <dsp:nvSpPr>
        <dsp:cNvPr id="0" name=""/>
        <dsp:cNvSpPr/>
      </dsp:nvSpPr>
      <dsp:spPr>
        <a:xfrm>
          <a:off x="924636" y="2808311"/>
          <a:ext cx="8229902" cy="425365"/>
        </a:xfrm>
        <a:prstGeom prst="rect">
          <a:avLst/>
        </a:prstGeom>
        <a:solidFill>
          <a:srgbClr val="336699">
            <a:alpha val="69000"/>
          </a:srgb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37634" tIns="71120" rIns="71120" bIns="7112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2800" kern="1200" dirty="0" smtClean="0">
              <a:latin typeface="Calibri" panose="020F0502020204030204" pitchFamily="34" charset="0"/>
            </a:rPr>
            <a:t>  Cooperative Audits </a:t>
          </a:r>
          <a:endParaRPr lang="en-ZA" sz="2800" kern="1200" dirty="0">
            <a:latin typeface="Calibri" panose="020F0502020204030204" pitchFamily="34" charset="0"/>
          </a:endParaRPr>
        </a:p>
      </dsp:txBody>
      <dsp:txXfrm>
        <a:off x="924636" y="2808311"/>
        <a:ext cx="8229902" cy="425365"/>
      </dsp:txXfrm>
    </dsp:sp>
    <dsp:sp modelId="{0EA38164-80BD-4041-BCD8-22D7BF0A6C6A}">
      <dsp:nvSpPr>
        <dsp:cNvPr id="0" name=""/>
        <dsp:cNvSpPr/>
      </dsp:nvSpPr>
      <dsp:spPr>
        <a:xfrm>
          <a:off x="658783" y="2712829"/>
          <a:ext cx="531707" cy="53170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3E99402-E16D-49B6-AB19-09190DBBB158}">
      <dsp:nvSpPr>
        <dsp:cNvPr id="0" name=""/>
        <dsp:cNvSpPr/>
      </dsp:nvSpPr>
      <dsp:spPr>
        <a:xfrm>
          <a:off x="713545" y="3403954"/>
          <a:ext cx="8440993" cy="425365"/>
        </a:xfrm>
        <a:prstGeom prst="rect">
          <a:avLst/>
        </a:prstGeom>
        <a:solidFill>
          <a:srgbClr val="336699">
            <a:alpha val="60000"/>
          </a:srgb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37634" tIns="71120" rIns="71120" bIns="7112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2800" kern="1200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  Peer reviews </a:t>
          </a:r>
        </a:p>
      </dsp:txBody>
      <dsp:txXfrm>
        <a:off x="713545" y="3403954"/>
        <a:ext cx="8440993" cy="425365"/>
      </dsp:txXfrm>
    </dsp:sp>
    <dsp:sp modelId="{14A17CD1-5DDE-4EA8-932B-4658D44A1FB3}">
      <dsp:nvSpPr>
        <dsp:cNvPr id="0" name=""/>
        <dsp:cNvSpPr/>
      </dsp:nvSpPr>
      <dsp:spPr>
        <a:xfrm>
          <a:off x="447691" y="3350784"/>
          <a:ext cx="531707" cy="531707"/>
        </a:xfrm>
        <a:prstGeom prst="ellipse">
          <a:avLst/>
        </a:prstGeom>
        <a:solidFill>
          <a:sysClr val="window" lastClr="FFFFFF">
            <a:hueOff val="0"/>
            <a:satOff val="0"/>
            <a:lumOff val="0"/>
            <a:alphaOff val="0"/>
          </a:sysClr>
        </a:solidFill>
        <a:ln w="9525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D92AE8F-BD6F-4EEC-9035-884F2D9D83CD}">
      <dsp:nvSpPr>
        <dsp:cNvPr id="0" name=""/>
        <dsp:cNvSpPr/>
      </dsp:nvSpPr>
      <dsp:spPr>
        <a:xfrm>
          <a:off x="328338" y="4042377"/>
          <a:ext cx="8826200" cy="425365"/>
        </a:xfrm>
        <a:prstGeom prst="rect">
          <a:avLst/>
        </a:prstGeom>
        <a:solidFill>
          <a:srgbClr val="336699">
            <a:alpha val="60000"/>
          </a:srgb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37634" tIns="71120" rIns="71120" bIns="7112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2800" kern="1200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  IntoSAINT</a:t>
          </a:r>
          <a:endParaRPr lang="en-ZA" sz="2800" kern="120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>
        <a:off x="328338" y="4042377"/>
        <a:ext cx="8826200" cy="425365"/>
      </dsp:txXfrm>
    </dsp:sp>
    <dsp:sp modelId="{B3C18B37-04FB-40D9-B061-88CCC4867F1B}">
      <dsp:nvSpPr>
        <dsp:cNvPr id="0" name=""/>
        <dsp:cNvSpPr/>
      </dsp:nvSpPr>
      <dsp:spPr>
        <a:xfrm>
          <a:off x="62484" y="3989207"/>
          <a:ext cx="531707" cy="531707"/>
        </a:xfrm>
        <a:prstGeom prst="ellipse">
          <a:avLst/>
        </a:prstGeom>
        <a:solidFill>
          <a:sysClr val="window" lastClr="FFFFFF">
            <a:hueOff val="0"/>
            <a:satOff val="0"/>
            <a:lumOff val="0"/>
            <a:alphaOff val="0"/>
          </a:sysClr>
        </a:solidFill>
        <a:ln w="9525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66D853-FD14-42D8-95B0-4C00622E2386}" type="datetimeFigureOut">
              <a:rPr lang="en-ZA" smtClean="0"/>
              <a:t>2017/08/21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CC76AC-28D8-4D5E-A265-A767572BF4F5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5724349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47" name="Shape 47"/>
          <p:cNvSpPr>
            <a:spLocks noGrp="1"/>
          </p:cNvSpPr>
          <p:nvPr>
            <p:ph type="body" sz="quarter" idx="1"/>
          </p:nvPr>
        </p:nvSpPr>
        <p:spPr>
          <a:xfrm>
            <a:off x="906357" y="4715153"/>
            <a:ext cx="4984962" cy="4466987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3540483472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1pPr>
    <a:lvl2pPr indent="2286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2pPr>
    <a:lvl3pPr indent="4572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3pPr>
    <a:lvl4pPr indent="6858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4pPr>
    <a:lvl5pPr indent="9144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5pPr>
    <a:lvl6pPr indent="11430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6pPr>
    <a:lvl7pPr indent="13716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7pPr>
    <a:lvl8pPr indent="16002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8pPr>
    <a:lvl9pPr indent="18288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>
            <a:spLocks noGrp="1"/>
          </p:cNvSpPr>
          <p:nvPr>
            <p:ph type="title"/>
          </p:nvPr>
        </p:nvSpPr>
        <p:spPr>
          <a:xfrm>
            <a:off x="1524000" y="0"/>
            <a:ext cx="9144000" cy="3509963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pPr lvl="0">
              <a:defRPr sz="1800"/>
            </a:pPr>
            <a:r>
              <a:rPr sz="6000"/>
              <a:t>Click to edit Master title style</a:t>
            </a:r>
          </a:p>
        </p:txBody>
      </p:sp>
      <p:sp>
        <p:nvSpPr>
          <p:cNvPr id="7" name="Shape 7"/>
          <p:cNvSpPr>
            <a:spLocks noGrp="1"/>
          </p:cNvSpPr>
          <p:nvPr>
            <p:ph type="body" idx="1"/>
          </p:nvPr>
        </p:nvSpPr>
        <p:spPr>
          <a:xfrm>
            <a:off x="1524000" y="3602037"/>
            <a:ext cx="9144000" cy="3255963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2400"/>
            </a:lvl1pPr>
          </a:lstStyle>
          <a:p>
            <a:pPr lvl="0">
              <a:defRPr sz="1800"/>
            </a:pPr>
            <a:r>
              <a:rPr sz="2400"/>
              <a:t>Click to edit Master subtitle style</a:t>
            </a:r>
          </a:p>
        </p:txBody>
      </p:sp>
      <p:sp>
        <p:nvSpPr>
          <p:cNvPr id="8" name="Shape 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>
            <a:spLocks noGrp="1"/>
          </p:cNvSpPr>
          <p:nvPr>
            <p:ph type="title"/>
          </p:nvPr>
        </p:nvSpPr>
        <p:spPr>
          <a:xfrm>
            <a:off x="8724900" y="0"/>
            <a:ext cx="2628900" cy="6542088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Click to edit Master title style</a:t>
            </a:r>
          </a:p>
        </p:txBody>
      </p:sp>
      <p:sp>
        <p:nvSpPr>
          <p:cNvPr id="44" name="Shape 44"/>
          <p:cNvSpPr>
            <a:spLocks noGrp="1"/>
          </p:cNvSpPr>
          <p:nvPr>
            <p:ph type="body" idx="1"/>
          </p:nvPr>
        </p:nvSpPr>
        <p:spPr>
          <a:xfrm>
            <a:off x="838200" y="365125"/>
            <a:ext cx="7734300" cy="6492875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800"/>
              <a:t>Click to edit Master text styles</a:t>
            </a:r>
          </a:p>
          <a:p>
            <a:pPr lvl="1">
              <a:defRPr sz="1800"/>
            </a:pPr>
            <a:r>
              <a:rPr sz="2800"/>
              <a:t>Second level</a:t>
            </a:r>
          </a:p>
          <a:p>
            <a:pPr lvl="2">
              <a:defRPr sz="1800"/>
            </a:pPr>
            <a:r>
              <a:rPr sz="2800"/>
              <a:t>Third level</a:t>
            </a:r>
          </a:p>
          <a:p>
            <a:pPr lvl="3">
              <a:defRPr sz="1800"/>
            </a:pPr>
            <a:r>
              <a:rPr sz="2800"/>
              <a:t>Fourth level</a:t>
            </a:r>
          </a:p>
          <a:p>
            <a:pPr lvl="4">
              <a:defRPr sz="1800"/>
            </a:pPr>
            <a:r>
              <a:rPr sz="2800"/>
              <a:t>Fifth level</a:t>
            </a:r>
          </a:p>
        </p:txBody>
      </p:sp>
      <p:sp>
        <p:nvSpPr>
          <p:cNvPr id="45" name="Shape 4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>
            <a:spLocks noGrp="1"/>
          </p:cNvSpPr>
          <p:nvPr>
            <p:ph type="title"/>
          </p:nvPr>
        </p:nvSpPr>
        <p:spPr>
          <a:xfrm>
            <a:off x="831850" y="0"/>
            <a:ext cx="10515600" cy="4562475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 lvl="0">
              <a:defRPr sz="1800"/>
            </a:pPr>
            <a:r>
              <a:rPr sz="6000"/>
              <a:t>Click to edit Master title style</a:t>
            </a:r>
          </a:p>
        </p:txBody>
      </p:sp>
      <p:sp>
        <p:nvSpPr>
          <p:cNvPr id="15" name="Shape 15"/>
          <p:cNvSpPr>
            <a:spLocks noGrp="1"/>
          </p:cNvSpPr>
          <p:nvPr>
            <p:ph type="body" idx="1"/>
          </p:nvPr>
        </p:nvSpPr>
        <p:spPr>
          <a:xfrm>
            <a:off x="831850" y="4589462"/>
            <a:ext cx="10515600" cy="226853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888888"/>
                </a:solidFill>
              </a:rPr>
              <a:t>Click to edit Master text styles</a:t>
            </a:r>
          </a:p>
        </p:txBody>
      </p:sp>
      <p:sp>
        <p:nvSpPr>
          <p:cNvPr id="16" name="Shape 1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Click to edit Master title style</a:t>
            </a:r>
          </a:p>
        </p:txBody>
      </p:sp>
      <p:sp>
        <p:nvSpPr>
          <p:cNvPr id="19" name="Shape 19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5181600" cy="5032375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800"/>
              <a:t>Click to edit Master text styles</a:t>
            </a:r>
          </a:p>
          <a:p>
            <a:pPr lvl="1">
              <a:defRPr sz="1800"/>
            </a:pPr>
            <a:r>
              <a:rPr sz="2800"/>
              <a:t>Second level</a:t>
            </a:r>
          </a:p>
          <a:p>
            <a:pPr lvl="2">
              <a:defRPr sz="1800"/>
            </a:pPr>
            <a:r>
              <a:rPr sz="2800"/>
              <a:t>Third level</a:t>
            </a:r>
          </a:p>
          <a:p>
            <a:pPr lvl="3">
              <a:defRPr sz="1800"/>
            </a:pPr>
            <a:r>
              <a:rPr sz="2800"/>
              <a:t>Fourth level</a:t>
            </a:r>
          </a:p>
          <a:p>
            <a:pPr lvl="4">
              <a:defRPr sz="1800"/>
            </a:pPr>
            <a:r>
              <a:rPr sz="2800"/>
              <a:t>Fifth level</a:t>
            </a:r>
          </a:p>
        </p:txBody>
      </p:sp>
      <p:sp>
        <p:nvSpPr>
          <p:cNvPr id="20" name="Shape 2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>
            <a:spLocks noGrp="1"/>
          </p:cNvSpPr>
          <p:nvPr>
            <p:ph type="title"/>
          </p:nvPr>
        </p:nvSpPr>
        <p:spPr>
          <a:xfrm>
            <a:off x="839787" y="365125"/>
            <a:ext cx="10515601" cy="1325563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Click to edit Master title style</a:t>
            </a:r>
          </a:p>
        </p:txBody>
      </p:sp>
      <p:sp>
        <p:nvSpPr>
          <p:cNvPr id="23" name="Shape 23"/>
          <p:cNvSpPr>
            <a:spLocks noGrp="1"/>
          </p:cNvSpPr>
          <p:nvPr>
            <p:ph type="body" idx="1"/>
          </p:nvPr>
        </p:nvSpPr>
        <p:spPr>
          <a:xfrm>
            <a:off x="839787" y="1681163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400" b="1"/>
            </a:lvl1pPr>
          </a:lstStyle>
          <a:p>
            <a:pPr lvl="0">
              <a:defRPr sz="1800" b="0"/>
            </a:pPr>
            <a:r>
              <a:rPr sz="2400" b="1"/>
              <a:t>Click to edit Master text styles</a:t>
            </a:r>
          </a:p>
        </p:txBody>
      </p:sp>
      <p:sp>
        <p:nvSpPr>
          <p:cNvPr id="24" name="Shape 2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Click to edit Master title style</a:t>
            </a:r>
          </a:p>
        </p:txBody>
      </p:sp>
      <p:sp>
        <p:nvSpPr>
          <p:cNvPr id="27" name="Shape 27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>
            <a:spLocks noGrp="1"/>
          </p:cNvSpPr>
          <p:nvPr>
            <p:ph type="title"/>
          </p:nvPr>
        </p:nvSpPr>
        <p:spPr>
          <a:xfrm>
            <a:off x="839787" y="0"/>
            <a:ext cx="3932239" cy="20574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pPr lvl="0">
              <a:defRPr sz="1800"/>
            </a:pPr>
            <a:r>
              <a:rPr sz="3200"/>
              <a:t>Click to edit Master title style</a:t>
            </a:r>
          </a:p>
        </p:txBody>
      </p:sp>
      <p:sp>
        <p:nvSpPr>
          <p:cNvPr id="32" name="Shape 32"/>
          <p:cNvSpPr>
            <a:spLocks noGrp="1"/>
          </p:cNvSpPr>
          <p:nvPr>
            <p:ph type="body" idx="1"/>
          </p:nvPr>
        </p:nvSpPr>
        <p:spPr>
          <a:xfrm>
            <a:off x="5183187" y="987425"/>
            <a:ext cx="6172201" cy="587057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 marL="718457" indent="-261257">
              <a:defRPr sz="3200"/>
            </a:lvl2pPr>
            <a:lvl3pPr marL="1219200" indent="-304800">
              <a:defRPr sz="3200"/>
            </a:lvl3pPr>
            <a:lvl4pPr marL="1737360" indent="-365760">
              <a:defRPr sz="3200"/>
            </a:lvl4pPr>
            <a:lvl5pPr marL="2194560" indent="-365760">
              <a:defRPr sz="3200"/>
            </a:lvl5pPr>
          </a:lstStyle>
          <a:p>
            <a:pPr lvl="0">
              <a:defRPr sz="1800"/>
            </a:pPr>
            <a:r>
              <a:rPr sz="3200"/>
              <a:t>Click to edit Master text styles</a:t>
            </a:r>
          </a:p>
          <a:p>
            <a:pPr lvl="1">
              <a:defRPr sz="1800"/>
            </a:pPr>
            <a:r>
              <a:rPr sz="3200"/>
              <a:t>Second level</a:t>
            </a:r>
          </a:p>
          <a:p>
            <a:pPr lvl="2">
              <a:defRPr sz="1800"/>
            </a:pPr>
            <a:r>
              <a:rPr sz="3200"/>
              <a:t>Third level</a:t>
            </a:r>
          </a:p>
          <a:p>
            <a:pPr lvl="3">
              <a:defRPr sz="1800"/>
            </a:pPr>
            <a:r>
              <a:rPr sz="3200"/>
              <a:t>Fourth level</a:t>
            </a:r>
          </a:p>
          <a:p>
            <a:pPr lvl="4">
              <a:defRPr sz="1800"/>
            </a:pPr>
            <a:r>
              <a:rPr sz="3200"/>
              <a:t>Fifth level</a:t>
            </a:r>
          </a:p>
        </p:txBody>
      </p:sp>
      <p:sp>
        <p:nvSpPr>
          <p:cNvPr id="33" name="Shape 3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>
            <a:spLocks noGrp="1"/>
          </p:cNvSpPr>
          <p:nvPr>
            <p:ph type="title"/>
          </p:nvPr>
        </p:nvSpPr>
        <p:spPr>
          <a:xfrm>
            <a:off x="839787" y="0"/>
            <a:ext cx="3932239" cy="20574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pPr lvl="0">
              <a:defRPr sz="1800"/>
            </a:pPr>
            <a:r>
              <a:rPr sz="3200"/>
              <a:t>Click to edit Master title style</a:t>
            </a:r>
          </a:p>
        </p:txBody>
      </p:sp>
      <p:sp>
        <p:nvSpPr>
          <p:cNvPr id="36" name="Shape 36"/>
          <p:cNvSpPr>
            <a:spLocks noGrp="1"/>
          </p:cNvSpPr>
          <p:nvPr>
            <p:ph type="body" idx="1"/>
          </p:nvPr>
        </p:nvSpPr>
        <p:spPr>
          <a:xfrm>
            <a:off x="839787" y="2057400"/>
            <a:ext cx="3932239" cy="4800600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600"/>
            </a:lvl1pPr>
          </a:lstStyle>
          <a:p>
            <a:pPr lvl="0">
              <a:defRPr sz="1800"/>
            </a:pPr>
            <a:r>
              <a:rPr sz="1600"/>
              <a:t>Click to edit Master text styles</a:t>
            </a:r>
          </a:p>
        </p:txBody>
      </p:sp>
      <p:sp>
        <p:nvSpPr>
          <p:cNvPr id="37" name="Shape 37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Click to edit Master title style</a:t>
            </a:r>
          </a:p>
        </p:txBody>
      </p:sp>
      <p:sp>
        <p:nvSpPr>
          <p:cNvPr id="40" name="Shape 40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800"/>
              <a:t>Click to edit Master text styles</a:t>
            </a:r>
          </a:p>
          <a:p>
            <a:pPr lvl="1">
              <a:defRPr sz="1800"/>
            </a:pPr>
            <a:r>
              <a:rPr sz="2800"/>
              <a:t>Second level</a:t>
            </a:r>
          </a:p>
          <a:p>
            <a:pPr lvl="2">
              <a:defRPr sz="1800"/>
            </a:pPr>
            <a:r>
              <a:rPr sz="2800"/>
              <a:t>Third level</a:t>
            </a:r>
          </a:p>
          <a:p>
            <a:pPr lvl="3">
              <a:defRPr sz="1800"/>
            </a:pPr>
            <a:r>
              <a:rPr sz="2800"/>
              <a:t>Fourth level</a:t>
            </a:r>
          </a:p>
          <a:p>
            <a:pPr lvl="4">
              <a:defRPr sz="1800"/>
            </a:pPr>
            <a:r>
              <a:rPr sz="2800"/>
              <a:t>Fifth level</a:t>
            </a:r>
          </a:p>
        </p:txBody>
      </p:sp>
      <p:sp>
        <p:nvSpPr>
          <p:cNvPr id="41" name="Shape 4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838200" y="230187"/>
            <a:ext cx="10515600" cy="15954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 anchor="ctr">
            <a:normAutofit/>
          </a:bodyPr>
          <a:lstStyle/>
          <a:p>
            <a:pPr lvl="0">
              <a:defRPr sz="1800"/>
            </a:pPr>
            <a:r>
              <a:rPr sz="4400"/>
              <a:t>Click to edit Master title style</a:t>
            </a:r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50323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/>
          <a:p>
            <a:pPr lvl="0">
              <a:defRPr sz="1800"/>
            </a:pPr>
            <a:r>
              <a:rPr sz="2800"/>
              <a:t>Click to edit Master text styles</a:t>
            </a:r>
          </a:p>
          <a:p>
            <a:pPr lvl="1">
              <a:defRPr sz="1800"/>
            </a:pPr>
            <a:r>
              <a:rPr sz="2800"/>
              <a:t>Second level</a:t>
            </a:r>
          </a:p>
          <a:p>
            <a:pPr lvl="2">
              <a:defRPr sz="1800"/>
            </a:pPr>
            <a:r>
              <a:rPr sz="2800"/>
              <a:t>Third level</a:t>
            </a:r>
          </a:p>
          <a:p>
            <a:pPr lvl="3">
              <a:defRPr sz="1800"/>
            </a:pPr>
            <a:r>
              <a:rPr sz="2800"/>
              <a:t>Fourth level</a:t>
            </a:r>
          </a:p>
          <a:p>
            <a:pPr lvl="4">
              <a:defRPr sz="1800"/>
            </a:pPr>
            <a:r>
              <a:rPr sz="2800"/>
              <a:t>Fifth level</a:t>
            </a:r>
          </a:p>
        </p:txBody>
      </p:sp>
      <p:sp>
        <p:nvSpPr>
          <p:cNvPr id="4" name="Shape 4"/>
          <p:cNvSpPr>
            <a:spLocks noGrp="1"/>
          </p:cNvSpPr>
          <p:nvPr>
            <p:ph type="sldNum" sz="quarter" idx="2"/>
          </p:nvPr>
        </p:nvSpPr>
        <p:spPr>
          <a:xfrm>
            <a:off x="8610600" y="6404292"/>
            <a:ext cx="2743200" cy="269241"/>
          </a:xfrm>
          <a:prstGeom prst="rect">
            <a:avLst/>
          </a:prstGeom>
          <a:ln w="12700">
            <a:miter lim="400000"/>
          </a:ln>
        </p:spPr>
        <p:txBody>
          <a:bodyPr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transition spd="med"/>
  <p:txStyles>
    <p:titleStyle>
      <a:lvl1pPr>
        <a:lnSpc>
          <a:spcPct val="90000"/>
        </a:lnSpc>
        <a:defRPr sz="4400">
          <a:latin typeface="Calibri Light"/>
          <a:ea typeface="Calibri Light"/>
          <a:cs typeface="Calibri Light"/>
          <a:sym typeface="Calibri Light"/>
        </a:defRPr>
      </a:lvl1pPr>
      <a:lvl2pPr>
        <a:lnSpc>
          <a:spcPct val="90000"/>
        </a:lnSpc>
        <a:defRPr sz="4400">
          <a:latin typeface="Calibri Light"/>
          <a:ea typeface="Calibri Light"/>
          <a:cs typeface="Calibri Light"/>
          <a:sym typeface="Calibri Light"/>
        </a:defRPr>
      </a:lvl2pPr>
      <a:lvl3pPr>
        <a:lnSpc>
          <a:spcPct val="90000"/>
        </a:lnSpc>
        <a:defRPr sz="4400">
          <a:latin typeface="Calibri Light"/>
          <a:ea typeface="Calibri Light"/>
          <a:cs typeface="Calibri Light"/>
          <a:sym typeface="Calibri Light"/>
        </a:defRPr>
      </a:lvl3pPr>
      <a:lvl4pPr>
        <a:lnSpc>
          <a:spcPct val="90000"/>
        </a:lnSpc>
        <a:defRPr sz="4400">
          <a:latin typeface="Calibri Light"/>
          <a:ea typeface="Calibri Light"/>
          <a:cs typeface="Calibri Light"/>
          <a:sym typeface="Calibri Light"/>
        </a:defRPr>
      </a:lvl4pPr>
      <a:lvl5pPr>
        <a:lnSpc>
          <a:spcPct val="90000"/>
        </a:lnSpc>
        <a:defRPr sz="4400">
          <a:latin typeface="Calibri Light"/>
          <a:ea typeface="Calibri Light"/>
          <a:cs typeface="Calibri Light"/>
          <a:sym typeface="Calibri Light"/>
        </a:defRPr>
      </a:lvl5pPr>
      <a:lvl6pPr>
        <a:lnSpc>
          <a:spcPct val="90000"/>
        </a:lnSpc>
        <a:defRPr sz="4400">
          <a:latin typeface="Calibri Light"/>
          <a:ea typeface="Calibri Light"/>
          <a:cs typeface="Calibri Light"/>
          <a:sym typeface="Calibri Light"/>
        </a:defRPr>
      </a:lvl6pPr>
      <a:lvl7pPr>
        <a:lnSpc>
          <a:spcPct val="90000"/>
        </a:lnSpc>
        <a:defRPr sz="4400">
          <a:latin typeface="Calibri Light"/>
          <a:ea typeface="Calibri Light"/>
          <a:cs typeface="Calibri Light"/>
          <a:sym typeface="Calibri Light"/>
        </a:defRPr>
      </a:lvl7pPr>
      <a:lvl8pPr>
        <a:lnSpc>
          <a:spcPct val="90000"/>
        </a:lnSpc>
        <a:defRPr sz="4400">
          <a:latin typeface="Calibri Light"/>
          <a:ea typeface="Calibri Light"/>
          <a:cs typeface="Calibri Light"/>
          <a:sym typeface="Calibri Light"/>
        </a:defRPr>
      </a:lvl8pPr>
      <a:lvl9pPr>
        <a:lnSpc>
          <a:spcPct val="90000"/>
        </a:lnSpc>
        <a:defRPr sz="4400"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600" indent="-228600">
        <a:lnSpc>
          <a:spcPct val="90000"/>
        </a:lnSpc>
        <a:spcBef>
          <a:spcPts val="1000"/>
        </a:spcBef>
        <a:buSzPct val="100000"/>
        <a:buFont typeface="Arial"/>
        <a:buChar char="•"/>
        <a:defRPr sz="2800">
          <a:latin typeface="Calibri"/>
          <a:ea typeface="Calibri"/>
          <a:cs typeface="Calibri"/>
          <a:sym typeface="Calibri"/>
        </a:defRPr>
      </a:lvl1pPr>
      <a:lvl2pPr marL="723900" indent="-266700">
        <a:lnSpc>
          <a:spcPct val="90000"/>
        </a:lnSpc>
        <a:spcBef>
          <a:spcPts val="1000"/>
        </a:spcBef>
        <a:buSzPct val="100000"/>
        <a:buFont typeface="Arial"/>
        <a:buChar char="•"/>
        <a:defRPr sz="2800">
          <a:latin typeface="Calibri"/>
          <a:ea typeface="Calibri"/>
          <a:cs typeface="Calibri"/>
          <a:sym typeface="Calibri"/>
        </a:defRPr>
      </a:lvl2pPr>
      <a:lvl3pPr marL="1234439" indent="-320039">
        <a:lnSpc>
          <a:spcPct val="90000"/>
        </a:lnSpc>
        <a:spcBef>
          <a:spcPts val="1000"/>
        </a:spcBef>
        <a:buSzPct val="100000"/>
        <a:buFont typeface="Arial"/>
        <a:buChar char="•"/>
        <a:defRPr sz="2800">
          <a:latin typeface="Calibri"/>
          <a:ea typeface="Calibri"/>
          <a:cs typeface="Calibri"/>
          <a:sym typeface="Calibri"/>
        </a:defRPr>
      </a:lvl3pPr>
      <a:lvl4pPr marL="1727200" indent="-355600">
        <a:lnSpc>
          <a:spcPct val="90000"/>
        </a:lnSpc>
        <a:spcBef>
          <a:spcPts val="1000"/>
        </a:spcBef>
        <a:buSzPct val="100000"/>
        <a:buFont typeface="Arial"/>
        <a:buChar char="•"/>
        <a:defRPr sz="2800">
          <a:latin typeface="Calibri"/>
          <a:ea typeface="Calibri"/>
          <a:cs typeface="Calibri"/>
          <a:sym typeface="Calibri"/>
        </a:defRPr>
      </a:lvl4pPr>
      <a:lvl5pPr marL="2184400" indent="-355600">
        <a:lnSpc>
          <a:spcPct val="90000"/>
        </a:lnSpc>
        <a:spcBef>
          <a:spcPts val="1000"/>
        </a:spcBef>
        <a:buSzPct val="100000"/>
        <a:buFont typeface="Arial"/>
        <a:buChar char="•"/>
        <a:defRPr sz="2800">
          <a:latin typeface="Calibri"/>
          <a:ea typeface="Calibri"/>
          <a:cs typeface="Calibri"/>
          <a:sym typeface="Calibri"/>
        </a:defRPr>
      </a:lvl5pPr>
      <a:lvl6pPr marL="2641600" indent="-355600">
        <a:lnSpc>
          <a:spcPct val="90000"/>
        </a:lnSpc>
        <a:spcBef>
          <a:spcPts val="1000"/>
        </a:spcBef>
        <a:buSzPct val="100000"/>
        <a:buFont typeface="Arial"/>
        <a:buChar char="•"/>
        <a:defRPr sz="2800">
          <a:latin typeface="Calibri"/>
          <a:ea typeface="Calibri"/>
          <a:cs typeface="Calibri"/>
          <a:sym typeface="Calibri"/>
        </a:defRPr>
      </a:lvl6pPr>
      <a:lvl7pPr marL="3098800" indent="-355600">
        <a:lnSpc>
          <a:spcPct val="90000"/>
        </a:lnSpc>
        <a:spcBef>
          <a:spcPts val="1000"/>
        </a:spcBef>
        <a:buSzPct val="100000"/>
        <a:buFont typeface="Arial"/>
        <a:buChar char="•"/>
        <a:defRPr sz="2800">
          <a:latin typeface="Calibri"/>
          <a:ea typeface="Calibri"/>
          <a:cs typeface="Calibri"/>
          <a:sym typeface="Calibri"/>
        </a:defRPr>
      </a:lvl7pPr>
      <a:lvl8pPr marL="3556000" indent="-355600">
        <a:lnSpc>
          <a:spcPct val="90000"/>
        </a:lnSpc>
        <a:spcBef>
          <a:spcPts val="1000"/>
        </a:spcBef>
        <a:buSzPct val="100000"/>
        <a:buFont typeface="Arial"/>
        <a:buChar char="•"/>
        <a:defRPr sz="2800">
          <a:latin typeface="Calibri"/>
          <a:ea typeface="Calibri"/>
          <a:cs typeface="Calibri"/>
          <a:sym typeface="Calibri"/>
        </a:defRPr>
      </a:lvl8pPr>
      <a:lvl9pPr marL="4013200" indent="-355600">
        <a:lnSpc>
          <a:spcPct val="90000"/>
        </a:lnSpc>
        <a:spcBef>
          <a:spcPts val="1000"/>
        </a:spcBef>
        <a:buSzPct val="100000"/>
        <a:buFont typeface="Arial"/>
        <a:buChar char="•"/>
        <a:defRPr sz="2800">
          <a:latin typeface="Calibri"/>
          <a:ea typeface="Calibri"/>
          <a:cs typeface="Calibri"/>
          <a:sym typeface="Calibri"/>
        </a:defRPr>
      </a:lvl9pPr>
    </p:bodyStyle>
    <p:otherStyle>
      <a:lvl1pPr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1pPr>
      <a:lvl2pPr indent="4572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2pPr>
      <a:lvl3pPr indent="9144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3pPr>
      <a:lvl4pPr indent="13716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4pPr>
      <a:lvl5pPr indent="18288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5pPr>
      <a:lvl6pPr indent="22860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6pPr>
      <a:lvl7pPr indent="27432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7pPr>
      <a:lvl8pPr indent="32004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8pPr>
      <a:lvl9pPr indent="36576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1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/>
          <p:nvPr/>
        </p:nvSpPr>
        <p:spPr>
          <a:xfrm>
            <a:off x="4223792" y="2913320"/>
            <a:ext cx="7968208" cy="2126514"/>
          </a:xfrm>
          <a:prstGeom prst="rect">
            <a:avLst/>
          </a:prstGeom>
          <a:solidFill>
            <a:srgbClr val="336699">
              <a:alpha val="6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0" name="Shape 50"/>
          <p:cNvSpPr/>
          <p:nvPr/>
        </p:nvSpPr>
        <p:spPr>
          <a:xfrm>
            <a:off x="5188687" y="5039833"/>
            <a:ext cx="6656175" cy="8309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9" rIns="45719">
            <a:spAutoFit/>
          </a:bodyPr>
          <a:lstStyle/>
          <a:p>
            <a:pPr lvl="0"/>
            <a:r>
              <a:rPr lang="en-ZA" sz="2400" b="1" dirty="0" smtClean="0">
                <a:solidFill>
                  <a:srgbClr val="FFFFFF"/>
                </a:solidFill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</a:rPr>
              <a:t>Jan van </a:t>
            </a:r>
            <a:r>
              <a:rPr lang="en-ZA" sz="2400" b="1" dirty="0" err="1" smtClean="0">
                <a:solidFill>
                  <a:srgbClr val="FFFFFF"/>
                </a:solidFill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</a:rPr>
              <a:t>Schalkwyk</a:t>
            </a:r>
            <a:r>
              <a:rPr lang="en-ZA" sz="2400" b="1" dirty="0" smtClean="0">
                <a:solidFill>
                  <a:srgbClr val="FFFFFF"/>
                </a:solidFill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</a:rPr>
              <a:t>, CBC Secretariat (South Africa)</a:t>
            </a:r>
          </a:p>
          <a:p>
            <a:pPr lvl="0"/>
            <a:r>
              <a:rPr lang="en-ZA" sz="2400" b="1" dirty="0" smtClean="0">
                <a:solidFill>
                  <a:srgbClr val="FFFFFF"/>
                </a:solidFill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</a:rPr>
              <a:t>23 August 2017 </a:t>
            </a:r>
          </a:p>
        </p:txBody>
      </p:sp>
      <p:sp>
        <p:nvSpPr>
          <p:cNvPr id="51" name="Shape 51"/>
          <p:cNvSpPr/>
          <p:nvPr/>
        </p:nvSpPr>
        <p:spPr>
          <a:xfrm>
            <a:off x="4367808" y="3140968"/>
            <a:ext cx="7848872" cy="15696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9" rIns="45719">
            <a:spAutoFit/>
          </a:bodyPr>
          <a:lstStyle>
            <a:lvl1pPr>
              <a:defRPr sz="6000" b="1">
                <a:solidFill>
                  <a:srgbClr val="FFFFFF"/>
                </a:solidFill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  <a:effectLst/>
              </a:defRPr>
            </a:pPr>
            <a:r>
              <a:rPr lang="en-ZA" sz="4800" b="1" dirty="0" smtClean="0">
                <a:solidFill>
                  <a:srgbClr val="FFFFFF"/>
                </a:solidFill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</a:rPr>
              <a:t>Activities of the INTOSAI Capacity Building Committee </a:t>
            </a:r>
            <a:endParaRPr sz="4800" b="1" dirty="0">
              <a:solidFill>
                <a:srgbClr val="FFFFFF"/>
              </a:solidFill>
              <a:effectLst>
                <a:outerShdw blurRad="38100" dist="38100" dir="2700000" rotWithShape="0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/>
          <p:nvPr/>
        </p:nvSpPr>
        <p:spPr>
          <a:xfrm>
            <a:off x="911424" y="-99392"/>
            <a:ext cx="11027541" cy="9357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b">
            <a:normAutofit/>
          </a:bodyPr>
          <a:lstStyle/>
          <a:p>
            <a:pPr lvl="0">
              <a:lnSpc>
                <a:spcPct val="90000"/>
              </a:lnSpc>
            </a:pPr>
            <a:r>
              <a:rPr lang="en-ZA" sz="3200" dirty="0" smtClean="0">
                <a:solidFill>
                  <a:schemeClr val="bg1"/>
                </a:solidFill>
                <a:ea typeface="Calibri Light"/>
                <a:cs typeface="Calibri Light"/>
              </a:rPr>
              <a:t>Activities since KSC SC 2016 and XXII INCOSAI </a:t>
            </a:r>
            <a:endParaRPr sz="3600" dirty="0">
              <a:solidFill>
                <a:schemeClr val="bg1"/>
              </a:solidFill>
              <a:latin typeface="Calibri Light"/>
              <a:ea typeface="Calibri Light"/>
              <a:cs typeface="Calibri Light"/>
              <a:sym typeface="Calibri Light"/>
            </a:endParaRPr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49970452"/>
              </p:ext>
            </p:extLst>
          </p:nvPr>
        </p:nvGraphicFramePr>
        <p:xfrm>
          <a:off x="695400" y="1196752"/>
          <a:ext cx="9217024" cy="46805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C62C0FB-8873-4527-85F0-184299E0627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8D7F824-8839-4A81-BF35-88C74C5E15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8A48E9A-0087-4E64-917B-B4083B49E43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1807648-BCAA-412B-B16E-F7F45513E99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D9EFAC0-F2B2-4EFD-86A7-835C61D96F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4C9417B-6979-4CED-96C3-22964AA452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978108F-3BAB-4DAF-93EB-9BDF1A1107C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92D6DCA-AC21-4208-9339-4BA98868E8E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6B39199-10FA-40AB-BE36-78794638E2B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EA38164-80BD-4041-BCD8-22D7BF0A6C6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4D5D02A-EADC-47E2-A39E-F73D0F0C1A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4A17CD1-5DDE-4EA8-932B-4658D44A1FB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3E99402-E16D-49B6-AB19-09190DBBB15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3C18B37-04FB-40D9-B061-88CCC4867F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D92AE8F-BD6F-4EEC-9035-884F2D9D83C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/>
          <p:nvPr/>
        </p:nvSpPr>
        <p:spPr>
          <a:xfrm>
            <a:off x="2135560" y="3307050"/>
            <a:ext cx="8491634" cy="553998"/>
          </a:xfrm>
          <a:prstGeom prst="rect">
            <a:avLst/>
          </a:prstGeom>
          <a:ln w="12700">
            <a:miter lim="400000"/>
          </a:ln>
          <a:effectLst>
            <a:outerShdw blurRad="50800" dist="38100" dir="5400000" rotWithShape="0">
              <a:srgbClr val="000000">
                <a:alpha val="4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b">
            <a:spAutoFit/>
          </a:bodyPr>
          <a:lstStyle>
            <a:lvl1pPr algn="ctr">
              <a:lnSpc>
                <a:spcPct val="90000"/>
              </a:lnSpc>
              <a:defRPr sz="9600" b="1">
                <a:solidFill>
                  <a:srgbClr val="FFFFFF"/>
                </a:solidFill>
                <a:latin typeface="Abadi MT Condensed Extra Bold"/>
                <a:ea typeface="Abadi MT Condensed Extra Bold"/>
                <a:cs typeface="Abadi MT Condensed Extra Bold"/>
                <a:sym typeface="Abadi MT Condensed Extra Bold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lang="en-ZA" sz="4000" dirty="0" smtClean="0">
                <a:solidFill>
                  <a:schemeClr val="bg1"/>
                </a:solidFill>
                <a:latin typeface="+mn-lt"/>
              </a:rPr>
              <a:t>Secretariat@intosaicbc.org</a:t>
            </a:r>
          </a:p>
        </p:txBody>
      </p:sp>
      <p:sp>
        <p:nvSpPr>
          <p:cNvPr id="3" name="Shape 59"/>
          <p:cNvSpPr/>
          <p:nvPr/>
        </p:nvSpPr>
        <p:spPr>
          <a:xfrm>
            <a:off x="2135560" y="2074698"/>
            <a:ext cx="8491634" cy="595548"/>
          </a:xfrm>
          <a:prstGeom prst="rect">
            <a:avLst/>
          </a:prstGeom>
          <a:ln w="12700">
            <a:miter lim="400000"/>
          </a:ln>
          <a:effectLst>
            <a:outerShdw blurRad="50800" dist="38100" dir="5400000" rotWithShape="0">
              <a:srgbClr val="000000">
                <a:alpha val="4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b">
            <a:spAutoFit/>
          </a:bodyPr>
          <a:lstStyle>
            <a:lvl1pPr algn="ctr">
              <a:lnSpc>
                <a:spcPct val="90000"/>
              </a:lnSpc>
              <a:defRPr sz="9600" b="1">
                <a:solidFill>
                  <a:srgbClr val="FFFFFF"/>
                </a:solidFill>
                <a:latin typeface="Abadi MT Condensed Extra Bold"/>
                <a:ea typeface="Abadi MT Condensed Extra Bold"/>
                <a:cs typeface="Abadi MT Condensed Extra Bold"/>
                <a:sym typeface="Abadi MT Condensed Extra Bold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lang="en-ZA" sz="4300" dirty="0" smtClean="0">
                <a:solidFill>
                  <a:schemeClr val="bg1"/>
                </a:solidFill>
                <a:latin typeface="+mn-lt"/>
              </a:rPr>
              <a:t>www.intosaicbc.org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Default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rgbClr val="5B9BD5"/>
          </a:solidFill>
          <a:prstDash val="solid"/>
          <a:miter lim="8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rgbClr val="5B9BD5"/>
          </a:solidFill>
          <a:prstDash val="solid"/>
          <a:miter lim="8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Default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rgbClr val="5B9BD5"/>
          </a:solidFill>
          <a:prstDash val="solid"/>
          <a:miter lim="8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rgbClr val="5B9BD5"/>
          </a:solidFill>
          <a:prstDash val="solid"/>
          <a:miter lim="8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Default">
    <a:dk1>
      <a:srgbClr val="000000"/>
    </a:dk1>
    <a:lt1>
      <a:srgbClr val="FFFFFF"/>
    </a:lt1>
    <a:dk2>
      <a:srgbClr val="A7A7A7"/>
    </a:dk2>
    <a:lt2>
      <a:srgbClr val="535353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000FF"/>
    </a:hlink>
    <a:folHlink>
      <a:srgbClr val="FF00F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1387</TotalTime>
  <Words>59</Words>
  <Application>Microsoft Office PowerPoint</Application>
  <PresentationFormat>Custom</PresentationFormat>
  <Paragraphs>13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Default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Botes, Cobus (SM)</dc:creator>
  <cp:lastModifiedBy>Cobus Botes</cp:lastModifiedBy>
  <cp:revision>50</cp:revision>
  <cp:lastPrinted>2016-11-30T15:32:12Z</cp:lastPrinted>
  <dcterms:modified xsi:type="dcterms:W3CDTF">2017-08-21T05:48:56Z</dcterms:modified>
</cp:coreProperties>
</file>