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90" r:id="rId3"/>
    <p:sldId id="291" r:id="rId4"/>
    <p:sldId id="293" r:id="rId5"/>
    <p:sldId id="278" r:id="rId6"/>
    <p:sldId id="281" r:id="rId7"/>
    <p:sldId id="292" r:id="rId8"/>
    <p:sldId id="282" r:id="rId9"/>
    <p:sldId id="286" r:id="rId10"/>
    <p:sldId id="283" r:id="rId11"/>
    <p:sldId id="277" r:id="rId12"/>
    <p:sldId id="280" r:id="rId13"/>
    <p:sldId id="264" r:id="rId14"/>
    <p:sldId id="274" r:id="rId15"/>
    <p:sldId id="270" r:id="rId16"/>
    <p:sldId id="294" r:id="rId17"/>
    <p:sldId id="271" r:id="rId18"/>
    <p:sldId id="276" r:id="rId19"/>
    <p:sldId id="295" r:id="rId20"/>
    <p:sldId id="285" r:id="rId21"/>
    <p:sldId id="279" r:id="rId22"/>
    <p:sldId id="287" r:id="rId23"/>
    <p:sldId id="288" r:id="rId24"/>
    <p:sldId id="289" r:id="rId2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8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64"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35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932"/>
        <p:guide pos="22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06CCCE-17EE-45AA-8854-FC4ED617611C}" type="doc">
      <dgm:prSet loTypeId="urn:microsoft.com/office/officeart/2005/8/layout/hProcess9" loCatId="process" qsTypeId="urn:microsoft.com/office/officeart/2005/8/quickstyle/simple1" qsCatId="simple" csTypeId="urn:microsoft.com/office/officeart/2005/8/colors/accent1_2" csCatId="accent1" phldr="1"/>
      <dgm:spPr/>
    </dgm:pt>
    <dgm:pt modelId="{DFBA3203-AD4F-435B-B4CF-5DB519A38214}">
      <dgm:prSet phldrT="[Text]" custT="1"/>
      <dgm:spPr/>
      <dgm:t>
        <a:bodyPr/>
        <a:lstStyle/>
        <a:p>
          <a:r>
            <a:rPr lang="en-US" sz="1800" dirty="0" smtClean="0"/>
            <a:t>assist in making them an authoritative framework for public sector auditing </a:t>
          </a:r>
          <a:endParaRPr lang="en-US" sz="1800" dirty="0"/>
        </a:p>
      </dgm:t>
    </dgm:pt>
    <dgm:pt modelId="{0A71216A-0531-408D-A4BF-AE77DEE71CE3}" type="parTrans" cxnId="{CBBED332-E102-44C4-B422-7432FFFB01E4}">
      <dgm:prSet/>
      <dgm:spPr/>
      <dgm:t>
        <a:bodyPr/>
        <a:lstStyle/>
        <a:p>
          <a:endParaRPr lang="en-US"/>
        </a:p>
      </dgm:t>
    </dgm:pt>
    <dgm:pt modelId="{7071E723-B9AD-424B-BF19-13A63C62B29D}" type="sibTrans" cxnId="{CBBED332-E102-44C4-B422-7432FFFB01E4}">
      <dgm:prSet/>
      <dgm:spPr/>
      <dgm:t>
        <a:bodyPr/>
        <a:lstStyle/>
        <a:p>
          <a:endParaRPr lang="en-US"/>
        </a:p>
      </dgm:t>
    </dgm:pt>
    <dgm:pt modelId="{078A21F0-B817-4E34-9002-AD6970BBE34B}">
      <dgm:prSet phldrT="[Text]" custT="1"/>
      <dgm:spPr/>
      <dgm:t>
        <a:bodyPr/>
        <a:lstStyle/>
        <a:p>
          <a:r>
            <a:rPr lang="en-GB" sz="1800" dirty="0" smtClean="0"/>
            <a:t>enhance their technical quality</a:t>
          </a:r>
          <a:endParaRPr lang="en-US" sz="1800" dirty="0"/>
        </a:p>
      </dgm:t>
    </dgm:pt>
    <dgm:pt modelId="{B5045BAA-BF9A-4208-81C5-F135E3FDE3DE}" type="parTrans" cxnId="{112BAC2F-456B-422F-B185-36F8D8C25FC3}">
      <dgm:prSet/>
      <dgm:spPr/>
      <dgm:t>
        <a:bodyPr/>
        <a:lstStyle/>
        <a:p>
          <a:endParaRPr lang="en-US"/>
        </a:p>
      </dgm:t>
    </dgm:pt>
    <dgm:pt modelId="{1D3B0DE6-9023-416A-9973-BCF6BF2E33DA}" type="sibTrans" cxnId="{112BAC2F-456B-422F-B185-36F8D8C25FC3}">
      <dgm:prSet/>
      <dgm:spPr/>
      <dgm:t>
        <a:bodyPr/>
        <a:lstStyle/>
        <a:p>
          <a:endParaRPr lang="en-US"/>
        </a:p>
      </dgm:t>
    </dgm:pt>
    <dgm:pt modelId="{BAA2D956-0D02-4E68-9B8C-EF33E9469551}">
      <dgm:prSet phldrT="[Text]" custT="1"/>
      <dgm:spPr/>
      <dgm:t>
        <a:bodyPr/>
        <a:lstStyle/>
        <a:p>
          <a:r>
            <a:rPr lang="en-US" sz="1800" dirty="0" err="1" smtClean="0"/>
            <a:t>recognise</a:t>
          </a:r>
          <a:r>
            <a:rPr lang="en-US" sz="1800" dirty="0" smtClean="0"/>
            <a:t> the central importance of ISSAI 100, the fundamental principles of public sector auditing </a:t>
          </a:r>
          <a:endParaRPr lang="en-US" sz="1800" dirty="0"/>
        </a:p>
      </dgm:t>
    </dgm:pt>
    <dgm:pt modelId="{2155F372-8C49-4E03-A848-DDF5C9971D2F}" type="parTrans" cxnId="{E4245284-EE65-4D49-894C-8F66CD6BA129}">
      <dgm:prSet/>
      <dgm:spPr/>
      <dgm:t>
        <a:bodyPr/>
        <a:lstStyle/>
        <a:p>
          <a:endParaRPr lang="en-US"/>
        </a:p>
      </dgm:t>
    </dgm:pt>
    <dgm:pt modelId="{57F45D4A-D4EB-4F20-AE9B-A11261A6DCF7}" type="sibTrans" cxnId="{E4245284-EE65-4D49-894C-8F66CD6BA129}">
      <dgm:prSet/>
      <dgm:spPr/>
      <dgm:t>
        <a:bodyPr/>
        <a:lstStyle/>
        <a:p>
          <a:endParaRPr lang="en-US"/>
        </a:p>
      </dgm:t>
    </dgm:pt>
    <dgm:pt modelId="{D8B01027-C093-4D9A-A030-17DD7878047E}" type="pres">
      <dgm:prSet presAssocID="{FF06CCCE-17EE-45AA-8854-FC4ED617611C}" presName="CompostProcess" presStyleCnt="0">
        <dgm:presLayoutVars>
          <dgm:dir/>
          <dgm:resizeHandles val="exact"/>
        </dgm:presLayoutVars>
      </dgm:prSet>
      <dgm:spPr/>
    </dgm:pt>
    <dgm:pt modelId="{1C2C7159-B2D1-4D2A-A39F-D86DB4C54FB4}" type="pres">
      <dgm:prSet presAssocID="{FF06CCCE-17EE-45AA-8854-FC4ED617611C}" presName="arrow" presStyleLbl="bgShp" presStyleIdx="0" presStyleCnt="1"/>
      <dgm:spPr/>
    </dgm:pt>
    <dgm:pt modelId="{ECBB8B87-96D8-45B9-9A85-B364BD893684}" type="pres">
      <dgm:prSet presAssocID="{FF06CCCE-17EE-45AA-8854-FC4ED617611C}" presName="linearProcess" presStyleCnt="0"/>
      <dgm:spPr/>
    </dgm:pt>
    <dgm:pt modelId="{439C330C-2DD8-44A2-9746-D1654A2B1B9E}" type="pres">
      <dgm:prSet presAssocID="{DFBA3203-AD4F-435B-B4CF-5DB519A38214}" presName="textNode" presStyleLbl="node1" presStyleIdx="0" presStyleCnt="3" custScaleY="125970">
        <dgm:presLayoutVars>
          <dgm:bulletEnabled val="1"/>
        </dgm:presLayoutVars>
      </dgm:prSet>
      <dgm:spPr/>
      <dgm:t>
        <a:bodyPr/>
        <a:lstStyle/>
        <a:p>
          <a:endParaRPr lang="en-US"/>
        </a:p>
      </dgm:t>
    </dgm:pt>
    <dgm:pt modelId="{A3CCD948-7567-4522-B92F-13D56B157A8B}" type="pres">
      <dgm:prSet presAssocID="{7071E723-B9AD-424B-BF19-13A63C62B29D}" presName="sibTrans" presStyleCnt="0"/>
      <dgm:spPr/>
    </dgm:pt>
    <dgm:pt modelId="{388F4B45-80AE-41B4-B07A-E27BB399CA45}" type="pres">
      <dgm:prSet presAssocID="{078A21F0-B817-4E34-9002-AD6970BBE34B}" presName="textNode" presStyleLbl="node1" presStyleIdx="1" presStyleCnt="3" custScaleY="122089">
        <dgm:presLayoutVars>
          <dgm:bulletEnabled val="1"/>
        </dgm:presLayoutVars>
      </dgm:prSet>
      <dgm:spPr/>
      <dgm:t>
        <a:bodyPr/>
        <a:lstStyle/>
        <a:p>
          <a:endParaRPr lang="en-US"/>
        </a:p>
      </dgm:t>
    </dgm:pt>
    <dgm:pt modelId="{62C01D40-80C8-429A-8492-FBD38F1CE278}" type="pres">
      <dgm:prSet presAssocID="{1D3B0DE6-9023-416A-9973-BCF6BF2E33DA}" presName="sibTrans" presStyleCnt="0"/>
      <dgm:spPr/>
    </dgm:pt>
    <dgm:pt modelId="{38A6D8C6-3A05-4213-8EC2-416E9F1A76C8}" type="pres">
      <dgm:prSet presAssocID="{BAA2D956-0D02-4E68-9B8C-EF33E9469551}" presName="textNode" presStyleLbl="node1" presStyleIdx="2" presStyleCnt="3" custScaleX="99360" custScaleY="130948">
        <dgm:presLayoutVars>
          <dgm:bulletEnabled val="1"/>
        </dgm:presLayoutVars>
      </dgm:prSet>
      <dgm:spPr/>
      <dgm:t>
        <a:bodyPr/>
        <a:lstStyle/>
        <a:p>
          <a:endParaRPr lang="en-US"/>
        </a:p>
      </dgm:t>
    </dgm:pt>
  </dgm:ptLst>
  <dgm:cxnLst>
    <dgm:cxn modelId="{CBBED332-E102-44C4-B422-7432FFFB01E4}" srcId="{FF06CCCE-17EE-45AA-8854-FC4ED617611C}" destId="{DFBA3203-AD4F-435B-B4CF-5DB519A38214}" srcOrd="0" destOrd="0" parTransId="{0A71216A-0531-408D-A4BF-AE77DEE71CE3}" sibTransId="{7071E723-B9AD-424B-BF19-13A63C62B29D}"/>
    <dgm:cxn modelId="{301859A7-FE32-43A1-AA1E-885E19AD658C}" type="presOf" srcId="{DFBA3203-AD4F-435B-B4CF-5DB519A38214}" destId="{439C330C-2DD8-44A2-9746-D1654A2B1B9E}" srcOrd="0" destOrd="0" presId="urn:microsoft.com/office/officeart/2005/8/layout/hProcess9"/>
    <dgm:cxn modelId="{1076871D-8981-41B3-8453-E0903CB5A6E4}" type="presOf" srcId="{FF06CCCE-17EE-45AA-8854-FC4ED617611C}" destId="{D8B01027-C093-4D9A-A030-17DD7878047E}" srcOrd="0" destOrd="0" presId="urn:microsoft.com/office/officeart/2005/8/layout/hProcess9"/>
    <dgm:cxn modelId="{E4245284-EE65-4D49-894C-8F66CD6BA129}" srcId="{FF06CCCE-17EE-45AA-8854-FC4ED617611C}" destId="{BAA2D956-0D02-4E68-9B8C-EF33E9469551}" srcOrd="2" destOrd="0" parTransId="{2155F372-8C49-4E03-A848-DDF5C9971D2F}" sibTransId="{57F45D4A-D4EB-4F20-AE9B-A11261A6DCF7}"/>
    <dgm:cxn modelId="{62376BB4-F6B4-47E7-A362-41C1299FBE98}" type="presOf" srcId="{078A21F0-B817-4E34-9002-AD6970BBE34B}" destId="{388F4B45-80AE-41B4-B07A-E27BB399CA45}" srcOrd="0" destOrd="0" presId="urn:microsoft.com/office/officeart/2005/8/layout/hProcess9"/>
    <dgm:cxn modelId="{112BAC2F-456B-422F-B185-36F8D8C25FC3}" srcId="{FF06CCCE-17EE-45AA-8854-FC4ED617611C}" destId="{078A21F0-B817-4E34-9002-AD6970BBE34B}" srcOrd="1" destOrd="0" parTransId="{B5045BAA-BF9A-4208-81C5-F135E3FDE3DE}" sibTransId="{1D3B0DE6-9023-416A-9973-BCF6BF2E33DA}"/>
    <dgm:cxn modelId="{F19F0C6C-FE20-46FA-85F2-012DCA90DF96}" type="presOf" srcId="{BAA2D956-0D02-4E68-9B8C-EF33E9469551}" destId="{38A6D8C6-3A05-4213-8EC2-416E9F1A76C8}" srcOrd="0" destOrd="0" presId="urn:microsoft.com/office/officeart/2005/8/layout/hProcess9"/>
    <dgm:cxn modelId="{B74EDD39-66D9-4F85-A2A3-37F3E66E99A0}" type="presParOf" srcId="{D8B01027-C093-4D9A-A030-17DD7878047E}" destId="{1C2C7159-B2D1-4D2A-A39F-D86DB4C54FB4}" srcOrd="0" destOrd="0" presId="urn:microsoft.com/office/officeart/2005/8/layout/hProcess9"/>
    <dgm:cxn modelId="{CFC6EA40-7D3C-4A9B-B5EB-DA0310EE745F}" type="presParOf" srcId="{D8B01027-C093-4D9A-A030-17DD7878047E}" destId="{ECBB8B87-96D8-45B9-9A85-B364BD893684}" srcOrd="1" destOrd="0" presId="urn:microsoft.com/office/officeart/2005/8/layout/hProcess9"/>
    <dgm:cxn modelId="{8E62AC50-E1D7-41C9-B8E6-5024022BB01C}" type="presParOf" srcId="{ECBB8B87-96D8-45B9-9A85-B364BD893684}" destId="{439C330C-2DD8-44A2-9746-D1654A2B1B9E}" srcOrd="0" destOrd="0" presId="urn:microsoft.com/office/officeart/2005/8/layout/hProcess9"/>
    <dgm:cxn modelId="{33136ED2-FF1A-4260-80C9-6D29413FD00C}" type="presParOf" srcId="{ECBB8B87-96D8-45B9-9A85-B364BD893684}" destId="{A3CCD948-7567-4522-B92F-13D56B157A8B}" srcOrd="1" destOrd="0" presId="urn:microsoft.com/office/officeart/2005/8/layout/hProcess9"/>
    <dgm:cxn modelId="{DEADFCA0-6AAA-4BCA-A203-6818D3192F77}" type="presParOf" srcId="{ECBB8B87-96D8-45B9-9A85-B364BD893684}" destId="{388F4B45-80AE-41B4-B07A-E27BB399CA45}" srcOrd="2" destOrd="0" presId="urn:microsoft.com/office/officeart/2005/8/layout/hProcess9"/>
    <dgm:cxn modelId="{FE3EAFB3-F948-4E21-AEA0-EB451BEF0BDE}" type="presParOf" srcId="{ECBB8B87-96D8-45B9-9A85-B364BD893684}" destId="{62C01D40-80C8-429A-8492-FBD38F1CE278}" srcOrd="3" destOrd="0" presId="urn:microsoft.com/office/officeart/2005/8/layout/hProcess9"/>
    <dgm:cxn modelId="{B4F89941-C4B8-44E4-9BEF-DD84C0B96B9F}" type="presParOf" srcId="{ECBB8B87-96D8-45B9-9A85-B364BD893684}" destId="{38A6D8C6-3A05-4213-8EC2-416E9F1A76C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146A7-ED63-4E68-BB6F-5E07FF49416A}" type="doc">
      <dgm:prSet loTypeId="urn:microsoft.com/office/officeart/2005/8/layout/process2" loCatId="process" qsTypeId="urn:microsoft.com/office/officeart/2005/8/quickstyle/simple1" qsCatId="simple" csTypeId="urn:microsoft.com/office/officeart/2005/8/colors/accent1_2" csCatId="accent1" phldr="1"/>
      <dgm:spPr/>
    </dgm:pt>
    <dgm:pt modelId="{D3598E19-F762-4D2B-AB50-6478BFA62882}">
      <dgm:prSet phldrT="[Text]"/>
      <dgm:spPr/>
      <dgm:t>
        <a:bodyPr/>
        <a:lstStyle/>
        <a:p>
          <a:r>
            <a:rPr lang="en-US" dirty="0" smtClean="0"/>
            <a:t>Current ISSAI Framework</a:t>
          </a:r>
          <a:endParaRPr lang="en-US" dirty="0"/>
        </a:p>
      </dgm:t>
    </dgm:pt>
    <dgm:pt modelId="{C7065F89-0050-4F65-A85A-E6F85C63AAD2}" type="parTrans" cxnId="{DC0968BF-85BC-4A4A-A80E-3FC11628E2FA}">
      <dgm:prSet/>
      <dgm:spPr/>
      <dgm:t>
        <a:bodyPr/>
        <a:lstStyle/>
        <a:p>
          <a:endParaRPr lang="en-US"/>
        </a:p>
      </dgm:t>
    </dgm:pt>
    <dgm:pt modelId="{5CE49133-FDF4-423E-86E1-B19EAAE375A7}" type="sibTrans" cxnId="{DC0968BF-85BC-4A4A-A80E-3FC11628E2FA}">
      <dgm:prSet/>
      <dgm:spPr/>
      <dgm:t>
        <a:bodyPr/>
        <a:lstStyle/>
        <a:p>
          <a:endParaRPr lang="en-US"/>
        </a:p>
      </dgm:t>
    </dgm:pt>
    <dgm:pt modelId="{63954ACA-05CE-4471-A38F-8BF39AE333FD}">
      <dgm:prSet phldrT="[Text]"/>
      <dgm:spPr/>
      <dgm:t>
        <a:bodyPr/>
        <a:lstStyle/>
        <a:p>
          <a:r>
            <a:rPr lang="en-US" dirty="0" smtClean="0"/>
            <a:t>Strategic Development Plan (SDP) 2017-2019</a:t>
          </a:r>
          <a:endParaRPr lang="en-US" dirty="0"/>
        </a:p>
      </dgm:t>
    </dgm:pt>
    <dgm:pt modelId="{09CAB01C-049D-46E0-A0DE-FDEBDE0AB392}" type="parTrans" cxnId="{0B5D7B00-C970-482E-8FD5-ADC51C0802AB}">
      <dgm:prSet/>
      <dgm:spPr/>
      <dgm:t>
        <a:bodyPr/>
        <a:lstStyle/>
        <a:p>
          <a:endParaRPr lang="en-US"/>
        </a:p>
      </dgm:t>
    </dgm:pt>
    <dgm:pt modelId="{52EB6E00-93FA-4C05-8019-23AD969663A9}" type="sibTrans" cxnId="{0B5D7B00-C970-482E-8FD5-ADC51C0802AB}">
      <dgm:prSet/>
      <dgm:spPr/>
      <dgm:t>
        <a:bodyPr/>
        <a:lstStyle/>
        <a:p>
          <a:endParaRPr lang="en-US"/>
        </a:p>
      </dgm:t>
    </dgm:pt>
    <dgm:pt modelId="{F5EF9FEE-5007-4C31-B545-F58E2DE6ABAE}">
      <dgm:prSet phldrT="[Text]"/>
      <dgm:spPr/>
      <dgm:t>
        <a:bodyPr/>
        <a:lstStyle/>
        <a:p>
          <a:r>
            <a:rPr lang="en-US" dirty="0" smtClean="0"/>
            <a:t>The IFPP - 2019</a:t>
          </a:r>
          <a:endParaRPr lang="en-US" dirty="0"/>
        </a:p>
      </dgm:t>
    </dgm:pt>
    <dgm:pt modelId="{51DC1727-3920-42F5-82E9-4A7049F87DB5}" type="parTrans" cxnId="{85332D1E-5F96-4318-A116-5673BC88661F}">
      <dgm:prSet/>
      <dgm:spPr/>
      <dgm:t>
        <a:bodyPr/>
        <a:lstStyle/>
        <a:p>
          <a:endParaRPr lang="en-US"/>
        </a:p>
      </dgm:t>
    </dgm:pt>
    <dgm:pt modelId="{967B98D3-6B32-4C7D-88EB-C98AEEECCC83}" type="sibTrans" cxnId="{85332D1E-5F96-4318-A116-5673BC88661F}">
      <dgm:prSet/>
      <dgm:spPr/>
      <dgm:t>
        <a:bodyPr/>
        <a:lstStyle/>
        <a:p>
          <a:endParaRPr lang="en-US"/>
        </a:p>
      </dgm:t>
    </dgm:pt>
    <dgm:pt modelId="{2013473C-4CA8-463C-9FA5-E151D2875258}" type="pres">
      <dgm:prSet presAssocID="{4C9146A7-ED63-4E68-BB6F-5E07FF49416A}" presName="linearFlow" presStyleCnt="0">
        <dgm:presLayoutVars>
          <dgm:resizeHandles val="exact"/>
        </dgm:presLayoutVars>
      </dgm:prSet>
      <dgm:spPr/>
    </dgm:pt>
    <dgm:pt modelId="{6E7970BD-2795-4975-95C1-AF8BC941B2DD}" type="pres">
      <dgm:prSet presAssocID="{D3598E19-F762-4D2B-AB50-6478BFA62882}" presName="node" presStyleLbl="node1" presStyleIdx="0" presStyleCnt="3">
        <dgm:presLayoutVars>
          <dgm:bulletEnabled val="1"/>
        </dgm:presLayoutVars>
      </dgm:prSet>
      <dgm:spPr/>
      <dgm:t>
        <a:bodyPr/>
        <a:lstStyle/>
        <a:p>
          <a:endParaRPr lang="en-US"/>
        </a:p>
      </dgm:t>
    </dgm:pt>
    <dgm:pt modelId="{DCBBA63E-5612-4CBB-B4DD-1CF3F99499E7}" type="pres">
      <dgm:prSet presAssocID="{5CE49133-FDF4-423E-86E1-B19EAAE375A7}" presName="sibTrans" presStyleLbl="sibTrans2D1" presStyleIdx="0" presStyleCnt="2"/>
      <dgm:spPr/>
      <dgm:t>
        <a:bodyPr/>
        <a:lstStyle/>
        <a:p>
          <a:endParaRPr lang="en-US"/>
        </a:p>
      </dgm:t>
    </dgm:pt>
    <dgm:pt modelId="{C2DCC8F7-ADD1-438A-9615-056FC520B976}" type="pres">
      <dgm:prSet presAssocID="{5CE49133-FDF4-423E-86E1-B19EAAE375A7}" presName="connectorText" presStyleLbl="sibTrans2D1" presStyleIdx="0" presStyleCnt="2"/>
      <dgm:spPr/>
      <dgm:t>
        <a:bodyPr/>
        <a:lstStyle/>
        <a:p>
          <a:endParaRPr lang="en-US"/>
        </a:p>
      </dgm:t>
    </dgm:pt>
    <dgm:pt modelId="{45F18B2E-6438-4628-B329-8E19FDFE65AE}" type="pres">
      <dgm:prSet presAssocID="{63954ACA-05CE-4471-A38F-8BF39AE333FD}" presName="node" presStyleLbl="node1" presStyleIdx="1" presStyleCnt="3">
        <dgm:presLayoutVars>
          <dgm:bulletEnabled val="1"/>
        </dgm:presLayoutVars>
      </dgm:prSet>
      <dgm:spPr/>
      <dgm:t>
        <a:bodyPr/>
        <a:lstStyle/>
        <a:p>
          <a:endParaRPr lang="en-US"/>
        </a:p>
      </dgm:t>
    </dgm:pt>
    <dgm:pt modelId="{B7F6F8A1-630E-4C2D-88AE-021D3FA92D50}" type="pres">
      <dgm:prSet presAssocID="{52EB6E00-93FA-4C05-8019-23AD969663A9}" presName="sibTrans" presStyleLbl="sibTrans2D1" presStyleIdx="1" presStyleCnt="2"/>
      <dgm:spPr/>
      <dgm:t>
        <a:bodyPr/>
        <a:lstStyle/>
        <a:p>
          <a:endParaRPr lang="en-US"/>
        </a:p>
      </dgm:t>
    </dgm:pt>
    <dgm:pt modelId="{6E0C55B8-C2CC-4031-B4C8-53DBDD442EA0}" type="pres">
      <dgm:prSet presAssocID="{52EB6E00-93FA-4C05-8019-23AD969663A9}" presName="connectorText" presStyleLbl="sibTrans2D1" presStyleIdx="1" presStyleCnt="2"/>
      <dgm:spPr/>
      <dgm:t>
        <a:bodyPr/>
        <a:lstStyle/>
        <a:p>
          <a:endParaRPr lang="en-US"/>
        </a:p>
      </dgm:t>
    </dgm:pt>
    <dgm:pt modelId="{22AF42B6-D2FA-46F4-9A10-B7403DBCB44B}" type="pres">
      <dgm:prSet presAssocID="{F5EF9FEE-5007-4C31-B545-F58E2DE6ABAE}" presName="node" presStyleLbl="node1" presStyleIdx="2" presStyleCnt="3">
        <dgm:presLayoutVars>
          <dgm:bulletEnabled val="1"/>
        </dgm:presLayoutVars>
      </dgm:prSet>
      <dgm:spPr/>
      <dgm:t>
        <a:bodyPr/>
        <a:lstStyle/>
        <a:p>
          <a:endParaRPr lang="en-US"/>
        </a:p>
      </dgm:t>
    </dgm:pt>
  </dgm:ptLst>
  <dgm:cxnLst>
    <dgm:cxn modelId="{A7EFB0EA-D7E5-4A2C-8B13-DD1A4E9BF0A6}" type="presOf" srcId="{F5EF9FEE-5007-4C31-B545-F58E2DE6ABAE}" destId="{22AF42B6-D2FA-46F4-9A10-B7403DBCB44B}" srcOrd="0" destOrd="0" presId="urn:microsoft.com/office/officeart/2005/8/layout/process2"/>
    <dgm:cxn modelId="{364A5670-8518-4705-8D23-7C91E9C4ABD5}" type="presOf" srcId="{D3598E19-F762-4D2B-AB50-6478BFA62882}" destId="{6E7970BD-2795-4975-95C1-AF8BC941B2DD}" srcOrd="0" destOrd="0" presId="urn:microsoft.com/office/officeart/2005/8/layout/process2"/>
    <dgm:cxn modelId="{DC0968BF-85BC-4A4A-A80E-3FC11628E2FA}" srcId="{4C9146A7-ED63-4E68-BB6F-5E07FF49416A}" destId="{D3598E19-F762-4D2B-AB50-6478BFA62882}" srcOrd="0" destOrd="0" parTransId="{C7065F89-0050-4F65-A85A-E6F85C63AAD2}" sibTransId="{5CE49133-FDF4-423E-86E1-B19EAAE375A7}"/>
    <dgm:cxn modelId="{143E049D-700B-4107-BA86-C6994640BF46}" type="presOf" srcId="{63954ACA-05CE-4471-A38F-8BF39AE333FD}" destId="{45F18B2E-6438-4628-B329-8E19FDFE65AE}" srcOrd="0" destOrd="0" presId="urn:microsoft.com/office/officeart/2005/8/layout/process2"/>
    <dgm:cxn modelId="{9052C9B1-C313-49FF-BE86-52B6F660D397}" type="presOf" srcId="{52EB6E00-93FA-4C05-8019-23AD969663A9}" destId="{B7F6F8A1-630E-4C2D-88AE-021D3FA92D50}" srcOrd="0" destOrd="0" presId="urn:microsoft.com/office/officeart/2005/8/layout/process2"/>
    <dgm:cxn modelId="{85332D1E-5F96-4318-A116-5673BC88661F}" srcId="{4C9146A7-ED63-4E68-BB6F-5E07FF49416A}" destId="{F5EF9FEE-5007-4C31-B545-F58E2DE6ABAE}" srcOrd="2" destOrd="0" parTransId="{51DC1727-3920-42F5-82E9-4A7049F87DB5}" sibTransId="{967B98D3-6B32-4C7D-88EB-C98AEEECCC83}"/>
    <dgm:cxn modelId="{B95C704B-592F-49B7-940D-024BB933932A}" type="presOf" srcId="{4C9146A7-ED63-4E68-BB6F-5E07FF49416A}" destId="{2013473C-4CA8-463C-9FA5-E151D2875258}" srcOrd="0" destOrd="0" presId="urn:microsoft.com/office/officeart/2005/8/layout/process2"/>
    <dgm:cxn modelId="{0B5D7B00-C970-482E-8FD5-ADC51C0802AB}" srcId="{4C9146A7-ED63-4E68-BB6F-5E07FF49416A}" destId="{63954ACA-05CE-4471-A38F-8BF39AE333FD}" srcOrd="1" destOrd="0" parTransId="{09CAB01C-049D-46E0-A0DE-FDEBDE0AB392}" sibTransId="{52EB6E00-93FA-4C05-8019-23AD969663A9}"/>
    <dgm:cxn modelId="{10B89447-E3DF-43FC-867D-F92D0CF4D0EA}" type="presOf" srcId="{52EB6E00-93FA-4C05-8019-23AD969663A9}" destId="{6E0C55B8-C2CC-4031-B4C8-53DBDD442EA0}" srcOrd="1" destOrd="0" presId="urn:microsoft.com/office/officeart/2005/8/layout/process2"/>
    <dgm:cxn modelId="{836EA8FC-7959-4EFC-9BE6-D9595F19274A}" type="presOf" srcId="{5CE49133-FDF4-423E-86E1-B19EAAE375A7}" destId="{DCBBA63E-5612-4CBB-B4DD-1CF3F99499E7}" srcOrd="0" destOrd="0" presId="urn:microsoft.com/office/officeart/2005/8/layout/process2"/>
    <dgm:cxn modelId="{E19BB5D0-8372-4EE5-A0DF-FEEBB8C3E8D0}" type="presOf" srcId="{5CE49133-FDF4-423E-86E1-B19EAAE375A7}" destId="{C2DCC8F7-ADD1-438A-9615-056FC520B976}" srcOrd="1" destOrd="0" presId="urn:microsoft.com/office/officeart/2005/8/layout/process2"/>
    <dgm:cxn modelId="{2F628B7F-341A-40E1-8D59-AD12C43D96DB}" type="presParOf" srcId="{2013473C-4CA8-463C-9FA5-E151D2875258}" destId="{6E7970BD-2795-4975-95C1-AF8BC941B2DD}" srcOrd="0" destOrd="0" presId="urn:microsoft.com/office/officeart/2005/8/layout/process2"/>
    <dgm:cxn modelId="{620488BE-D025-4673-B2B8-6A120E780FF5}" type="presParOf" srcId="{2013473C-4CA8-463C-9FA5-E151D2875258}" destId="{DCBBA63E-5612-4CBB-B4DD-1CF3F99499E7}" srcOrd="1" destOrd="0" presId="urn:microsoft.com/office/officeart/2005/8/layout/process2"/>
    <dgm:cxn modelId="{BA421D04-104A-4F97-990A-A7F23FA468B9}" type="presParOf" srcId="{DCBBA63E-5612-4CBB-B4DD-1CF3F99499E7}" destId="{C2DCC8F7-ADD1-438A-9615-056FC520B976}" srcOrd="0" destOrd="0" presId="urn:microsoft.com/office/officeart/2005/8/layout/process2"/>
    <dgm:cxn modelId="{E4742171-22F0-4800-891E-5E0B46F65ED2}" type="presParOf" srcId="{2013473C-4CA8-463C-9FA5-E151D2875258}" destId="{45F18B2E-6438-4628-B329-8E19FDFE65AE}" srcOrd="2" destOrd="0" presId="urn:microsoft.com/office/officeart/2005/8/layout/process2"/>
    <dgm:cxn modelId="{E7C2C7BF-5653-4643-A3E6-EEA0BC92DAC7}" type="presParOf" srcId="{2013473C-4CA8-463C-9FA5-E151D2875258}" destId="{B7F6F8A1-630E-4C2D-88AE-021D3FA92D50}" srcOrd="3" destOrd="0" presId="urn:microsoft.com/office/officeart/2005/8/layout/process2"/>
    <dgm:cxn modelId="{839D15DD-D74A-4A44-A85B-1A1C3D154B68}" type="presParOf" srcId="{B7F6F8A1-630E-4C2D-88AE-021D3FA92D50}" destId="{6E0C55B8-C2CC-4031-B4C8-53DBDD442EA0}" srcOrd="0" destOrd="0" presId="urn:microsoft.com/office/officeart/2005/8/layout/process2"/>
    <dgm:cxn modelId="{D5CA1FAB-B2E2-4A97-BEF8-D2ECD6886E3B}" type="presParOf" srcId="{2013473C-4CA8-463C-9FA5-E151D2875258}" destId="{22AF42B6-D2FA-46F4-9A10-B7403DBCB44B}"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C7159-B2D1-4D2A-A39F-D86DB4C54FB4}">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9C330C-2DD8-44A2-9746-D1654A2B1B9E}">
      <dsp:nvSpPr>
        <dsp:cNvPr id="0" name=""/>
        <dsp:cNvSpPr/>
      </dsp:nvSpPr>
      <dsp:spPr>
        <a:xfrm>
          <a:off x="949" y="1008115"/>
          <a:ext cx="1872842" cy="20477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assist in making them an authoritative framework for public sector auditing </a:t>
          </a:r>
          <a:endParaRPr lang="en-US" sz="1800" kern="1200" dirty="0"/>
        </a:p>
      </dsp:txBody>
      <dsp:txXfrm>
        <a:off x="92374" y="1099540"/>
        <a:ext cx="1689992" cy="1864918"/>
      </dsp:txXfrm>
    </dsp:sp>
    <dsp:sp modelId="{388F4B45-80AE-41B4-B07A-E27BB399CA45}">
      <dsp:nvSpPr>
        <dsp:cNvPr id="0" name=""/>
        <dsp:cNvSpPr/>
      </dsp:nvSpPr>
      <dsp:spPr>
        <a:xfrm>
          <a:off x="2117571" y="1039660"/>
          <a:ext cx="1872842" cy="1984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enhance their technical quality</a:t>
          </a:r>
          <a:endParaRPr lang="en-US" sz="1800" kern="1200" dirty="0"/>
        </a:p>
      </dsp:txBody>
      <dsp:txXfrm>
        <a:off x="2208996" y="1131085"/>
        <a:ext cx="1689992" cy="1801828"/>
      </dsp:txXfrm>
    </dsp:sp>
    <dsp:sp modelId="{38A6D8C6-3A05-4213-8EC2-416E9F1A76C8}">
      <dsp:nvSpPr>
        <dsp:cNvPr id="0" name=""/>
        <dsp:cNvSpPr/>
      </dsp:nvSpPr>
      <dsp:spPr>
        <a:xfrm>
          <a:off x="4234194" y="967654"/>
          <a:ext cx="1860856" cy="2128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recognise</a:t>
          </a:r>
          <a:r>
            <a:rPr lang="en-US" sz="1800" kern="1200" dirty="0" smtClean="0"/>
            <a:t> the central importance of ISSAI 100, the fundamental principles of public sector auditing </a:t>
          </a:r>
          <a:endParaRPr lang="en-US" sz="1800" kern="1200" dirty="0"/>
        </a:p>
      </dsp:txBody>
      <dsp:txXfrm>
        <a:off x="4325034" y="1058494"/>
        <a:ext cx="1679176" cy="1947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970BD-2795-4975-95C1-AF8BC941B2DD}">
      <dsp:nvSpPr>
        <dsp:cNvPr id="0" name=""/>
        <dsp:cNvSpPr/>
      </dsp:nvSpPr>
      <dsp:spPr>
        <a:xfrm>
          <a:off x="2033456" y="0"/>
          <a:ext cx="2365462" cy="1314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Current ISSAI Framework</a:t>
          </a:r>
          <a:endParaRPr lang="en-US" sz="2200" kern="1200" dirty="0"/>
        </a:p>
      </dsp:txBody>
      <dsp:txXfrm>
        <a:off x="2071946" y="38490"/>
        <a:ext cx="2288482" cy="1237166"/>
      </dsp:txXfrm>
    </dsp:sp>
    <dsp:sp modelId="{DCBBA63E-5612-4CBB-B4DD-1CF3F99499E7}">
      <dsp:nvSpPr>
        <dsp:cNvPr id="0" name=""/>
        <dsp:cNvSpPr/>
      </dsp:nvSpPr>
      <dsp:spPr>
        <a:xfrm rot="5400000">
          <a:off x="2969785" y="1346999"/>
          <a:ext cx="492804" cy="5913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5400000">
        <a:off x="3038778" y="1396280"/>
        <a:ext cx="354819" cy="344963"/>
      </dsp:txXfrm>
    </dsp:sp>
    <dsp:sp modelId="{45F18B2E-6438-4628-B329-8E19FDFE65AE}">
      <dsp:nvSpPr>
        <dsp:cNvPr id="0" name=""/>
        <dsp:cNvSpPr/>
      </dsp:nvSpPr>
      <dsp:spPr>
        <a:xfrm>
          <a:off x="2033456" y="1971218"/>
          <a:ext cx="2365462" cy="1314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Strategic Development Plan (SDP) 2017-2019</a:t>
          </a:r>
          <a:endParaRPr lang="en-US" sz="2200" kern="1200" dirty="0"/>
        </a:p>
      </dsp:txBody>
      <dsp:txXfrm>
        <a:off x="2071946" y="2009708"/>
        <a:ext cx="2288482" cy="1237166"/>
      </dsp:txXfrm>
    </dsp:sp>
    <dsp:sp modelId="{B7F6F8A1-630E-4C2D-88AE-021D3FA92D50}">
      <dsp:nvSpPr>
        <dsp:cNvPr id="0" name=""/>
        <dsp:cNvSpPr/>
      </dsp:nvSpPr>
      <dsp:spPr>
        <a:xfrm rot="5400000">
          <a:off x="2969785" y="3318218"/>
          <a:ext cx="492804" cy="5913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5400000">
        <a:off x="3038778" y="3367499"/>
        <a:ext cx="354819" cy="344963"/>
      </dsp:txXfrm>
    </dsp:sp>
    <dsp:sp modelId="{22AF42B6-D2FA-46F4-9A10-B7403DBCB44B}">
      <dsp:nvSpPr>
        <dsp:cNvPr id="0" name=""/>
        <dsp:cNvSpPr/>
      </dsp:nvSpPr>
      <dsp:spPr>
        <a:xfrm>
          <a:off x="2033456" y="3942438"/>
          <a:ext cx="2365462" cy="1314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The IFPP - 2019</a:t>
          </a:r>
          <a:endParaRPr lang="en-US" sz="2200" kern="1200" dirty="0"/>
        </a:p>
      </dsp:txBody>
      <dsp:txXfrm>
        <a:off x="2071946" y="3980928"/>
        <a:ext cx="2288482" cy="123716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95217" y="0"/>
            <a:ext cx="3056414" cy="465455"/>
          </a:xfrm>
          <a:prstGeom prst="rect">
            <a:avLst/>
          </a:prstGeom>
        </p:spPr>
        <p:txBody>
          <a:bodyPr vert="horz" lIns="91440" tIns="45720" rIns="91440" bIns="45720" rtlCol="0"/>
          <a:lstStyle>
            <a:lvl1pPr algn="r">
              <a:defRPr sz="1200"/>
            </a:lvl1pPr>
          </a:lstStyle>
          <a:p>
            <a:fld id="{C219BB8D-A9D2-4974-8E44-5BE2B0E59303}" type="datetimeFigureOut">
              <a:rPr lang="en-GB" smtClean="0"/>
              <a:t>24/08/2017</a:t>
            </a:fld>
            <a:endParaRPr lang="en-GB"/>
          </a:p>
        </p:txBody>
      </p:sp>
      <p:sp>
        <p:nvSpPr>
          <p:cNvPr id="4" name="Footer Placeholder 3"/>
          <p:cNvSpPr>
            <a:spLocks noGrp="1"/>
          </p:cNvSpPr>
          <p:nvPr>
            <p:ph type="ftr" sz="quarter" idx="2"/>
          </p:nvPr>
        </p:nvSpPr>
        <p:spPr>
          <a:xfrm>
            <a:off x="0" y="8842030"/>
            <a:ext cx="3056414" cy="4654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1440" tIns="45720" rIns="91440" bIns="45720" rtlCol="0" anchor="b"/>
          <a:lstStyle>
            <a:lvl1pPr algn="r">
              <a:defRPr sz="1200"/>
            </a:lvl1pPr>
          </a:lstStyle>
          <a:p>
            <a:fld id="{16DC0984-0B6D-4641-A841-AFF3A4AB5D5D}" type="slidenum">
              <a:rPr lang="en-GB" smtClean="0"/>
              <a:t>‹#›</a:t>
            </a:fld>
            <a:endParaRPr lang="en-GB"/>
          </a:p>
        </p:txBody>
      </p:sp>
    </p:spTree>
    <p:extLst>
      <p:ext uri="{BB962C8B-B14F-4D97-AF65-F5344CB8AC3E}">
        <p14:creationId xmlns:p14="http://schemas.microsoft.com/office/powerpoint/2010/main" val="1411621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EC688F7F-904A-4F86-BF2E-043625DE3244}" type="datetimeFigureOut">
              <a:rPr lang="en-US" smtClean="0"/>
              <a:t>8/24/2017</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A3C1AFEF-6D45-4F17-8BE6-326656E32979}" type="slidenum">
              <a:rPr lang="en-US" smtClean="0"/>
              <a:t>‹#›</a:t>
            </a:fld>
            <a:endParaRPr lang="en-US"/>
          </a:p>
        </p:txBody>
      </p:sp>
    </p:spTree>
    <p:extLst>
      <p:ext uri="{BB962C8B-B14F-4D97-AF65-F5344CB8AC3E}">
        <p14:creationId xmlns:p14="http://schemas.microsoft.com/office/powerpoint/2010/main" val="3160715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C1AFEF-6D45-4F17-8BE6-326656E32979}" type="slidenum">
              <a:rPr lang="en-US" smtClean="0"/>
              <a:t>6</a:t>
            </a:fld>
            <a:endParaRPr lang="en-US"/>
          </a:p>
        </p:txBody>
      </p:sp>
    </p:spTree>
    <p:extLst>
      <p:ext uri="{BB962C8B-B14F-4D97-AF65-F5344CB8AC3E}">
        <p14:creationId xmlns:p14="http://schemas.microsoft.com/office/powerpoint/2010/main" val="209374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5AB083C8-0471-4C2F-867D-2C12BFB99424}" type="slidenum">
              <a:rPr lang="en-GB" smtClean="0"/>
              <a:t>7</a:t>
            </a:fld>
            <a:endParaRPr lang="en-GB"/>
          </a:p>
        </p:txBody>
      </p:sp>
    </p:spTree>
    <p:extLst>
      <p:ext uri="{BB962C8B-B14F-4D97-AF65-F5344CB8AC3E}">
        <p14:creationId xmlns:p14="http://schemas.microsoft.com/office/powerpoint/2010/main" val="41149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en-GB" dirty="0"/>
          </a:p>
        </p:txBody>
      </p:sp>
      <p:sp>
        <p:nvSpPr>
          <p:cNvPr id="4" name="Pladsholder til diasnummer 3"/>
          <p:cNvSpPr>
            <a:spLocks noGrp="1"/>
          </p:cNvSpPr>
          <p:nvPr>
            <p:ph type="sldNum" sz="quarter" idx="10"/>
          </p:nvPr>
        </p:nvSpPr>
        <p:spPr/>
        <p:txBody>
          <a:bodyPr/>
          <a:lstStyle/>
          <a:p>
            <a:fld id="{F4DA3E69-4FD1-4840-91FC-BAAB7D73FC3F}" type="slidenum">
              <a:rPr lang="da-DK" smtClean="0"/>
              <a:pPr/>
              <a:t>9</a:t>
            </a:fld>
            <a:endParaRPr lang="da-DK" dirty="0"/>
          </a:p>
        </p:txBody>
      </p:sp>
    </p:spTree>
    <p:extLst>
      <p:ext uri="{BB962C8B-B14F-4D97-AF65-F5344CB8AC3E}">
        <p14:creationId xmlns:p14="http://schemas.microsoft.com/office/powerpoint/2010/main" val="24084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1AFEF-6D45-4F17-8BE6-326656E32979}" type="slidenum">
              <a:rPr lang="en-US" smtClean="0"/>
              <a:t>11</a:t>
            </a:fld>
            <a:endParaRPr lang="en-US"/>
          </a:p>
        </p:txBody>
      </p:sp>
    </p:spTree>
    <p:extLst>
      <p:ext uri="{BB962C8B-B14F-4D97-AF65-F5344CB8AC3E}">
        <p14:creationId xmlns:p14="http://schemas.microsoft.com/office/powerpoint/2010/main" val="3586277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1AFEF-6D45-4F17-8BE6-326656E32979}" type="slidenum">
              <a:rPr lang="en-US" smtClean="0"/>
              <a:t>12</a:t>
            </a:fld>
            <a:endParaRPr lang="en-US"/>
          </a:p>
        </p:txBody>
      </p:sp>
    </p:spTree>
    <p:extLst>
      <p:ext uri="{BB962C8B-B14F-4D97-AF65-F5344CB8AC3E}">
        <p14:creationId xmlns:p14="http://schemas.microsoft.com/office/powerpoint/2010/main" val="3740782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a:t>
            </a:r>
            <a:endParaRPr lang="en-US" dirty="0"/>
          </a:p>
        </p:txBody>
      </p:sp>
      <p:sp>
        <p:nvSpPr>
          <p:cNvPr id="4" name="Slide Number Placeholder 3"/>
          <p:cNvSpPr>
            <a:spLocks noGrp="1"/>
          </p:cNvSpPr>
          <p:nvPr>
            <p:ph type="sldNum" sz="quarter" idx="10"/>
          </p:nvPr>
        </p:nvSpPr>
        <p:spPr/>
        <p:txBody>
          <a:bodyPr/>
          <a:lstStyle/>
          <a:p>
            <a:fld id="{A3C1AFEF-6D45-4F17-8BE6-326656E32979}" type="slidenum">
              <a:rPr lang="en-US" smtClean="0"/>
              <a:t>14</a:t>
            </a:fld>
            <a:endParaRPr lang="en-US"/>
          </a:p>
        </p:txBody>
      </p:sp>
    </p:spTree>
    <p:extLst>
      <p:ext uri="{BB962C8B-B14F-4D97-AF65-F5344CB8AC3E}">
        <p14:creationId xmlns:p14="http://schemas.microsoft.com/office/powerpoint/2010/main" val="6051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1AFEF-6D45-4F17-8BE6-326656E32979}" type="slidenum">
              <a:rPr lang="en-US" smtClean="0"/>
              <a:t>19</a:t>
            </a:fld>
            <a:endParaRPr lang="en-US"/>
          </a:p>
        </p:txBody>
      </p:sp>
    </p:spTree>
    <p:extLst>
      <p:ext uri="{BB962C8B-B14F-4D97-AF65-F5344CB8AC3E}">
        <p14:creationId xmlns:p14="http://schemas.microsoft.com/office/powerpoint/2010/main" val="183271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70008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eps">
    <p:spTree>
      <p:nvGrpSpPr>
        <p:cNvPr id="1" name=""/>
        <p:cNvGrpSpPr/>
        <p:nvPr/>
      </p:nvGrpSpPr>
      <p:grpSpPr>
        <a:xfrm>
          <a:off x="0" y="0"/>
          <a:ext cx="0" cy="0"/>
          <a:chOff x="0" y="0"/>
          <a:chExt cx="0" cy="0"/>
        </a:xfrm>
      </p:grpSpPr>
      <p:sp>
        <p:nvSpPr>
          <p:cNvPr id="8" name="Rectangle 7"/>
          <p:cNvSpPr/>
          <p:nvPr userDrawn="1"/>
        </p:nvSpPr>
        <p:spPr>
          <a:xfrm rot="2700000">
            <a:off x="626361" y="626361"/>
            <a:ext cx="3024336" cy="302433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10372" y="5954267"/>
            <a:ext cx="8333629"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rot="2700000">
            <a:off x="523988" y="6068650"/>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741622" y="6155081"/>
            <a:ext cx="117020" cy="276999"/>
          </a:xfrm>
          <a:prstGeom prst="rect">
            <a:avLst/>
          </a:prstGeom>
          <a:noFill/>
        </p:spPr>
        <p:txBody>
          <a:bodyPr wrap="none" lIns="0" tIns="0" rIns="0" bIns="0" rtlCol="0">
            <a:spAutoFit/>
          </a:bodyPr>
          <a:lstStyle/>
          <a:p>
            <a:pPr algn="ctr"/>
            <a:r>
              <a:rPr lang="en-GB" b="1" dirty="0" smtClean="0">
                <a:solidFill>
                  <a:schemeClr val="bg1"/>
                </a:solidFill>
              </a:rPr>
              <a:t>1</a:t>
            </a:r>
            <a:endParaRPr lang="en-GB" b="1" dirty="0">
              <a:solidFill>
                <a:schemeClr val="bg1"/>
              </a:solidFill>
            </a:endParaRPr>
          </a:p>
        </p:txBody>
      </p:sp>
      <p:sp>
        <p:nvSpPr>
          <p:cNvPr id="15" name="Rectangle 14"/>
          <p:cNvSpPr/>
          <p:nvPr/>
        </p:nvSpPr>
        <p:spPr>
          <a:xfrm>
            <a:off x="1628674" y="5095031"/>
            <a:ext cx="7515327"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rot="2700000">
            <a:off x="1370503" y="5209414"/>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p:cNvSpPr txBox="1"/>
          <p:nvPr/>
        </p:nvSpPr>
        <p:spPr>
          <a:xfrm>
            <a:off x="1588137" y="5301208"/>
            <a:ext cx="117020" cy="276999"/>
          </a:xfrm>
          <a:prstGeom prst="rect">
            <a:avLst/>
          </a:prstGeom>
          <a:noFill/>
        </p:spPr>
        <p:txBody>
          <a:bodyPr wrap="none" lIns="0" tIns="0" rIns="0" bIns="0" rtlCol="0">
            <a:spAutoFit/>
          </a:bodyPr>
          <a:lstStyle/>
          <a:p>
            <a:pPr algn="ctr"/>
            <a:r>
              <a:rPr lang="en-GB" b="1" dirty="0" smtClean="0">
                <a:solidFill>
                  <a:schemeClr val="bg1"/>
                </a:solidFill>
              </a:rPr>
              <a:t>2</a:t>
            </a:r>
            <a:endParaRPr lang="en-GB" b="1" dirty="0">
              <a:solidFill>
                <a:schemeClr val="bg1"/>
              </a:solidFill>
            </a:endParaRPr>
          </a:p>
        </p:txBody>
      </p:sp>
      <p:sp>
        <p:nvSpPr>
          <p:cNvPr id="20" name="Rectangle 19"/>
          <p:cNvSpPr/>
          <p:nvPr/>
        </p:nvSpPr>
        <p:spPr>
          <a:xfrm>
            <a:off x="2446654" y="4235795"/>
            <a:ext cx="6697347"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1" name="Group 20"/>
          <p:cNvGrpSpPr/>
          <p:nvPr/>
        </p:nvGrpSpPr>
        <p:grpSpPr>
          <a:xfrm>
            <a:off x="2196219" y="4350178"/>
            <a:ext cx="552292" cy="552292"/>
            <a:chOff x="2188264" y="4523773"/>
            <a:chExt cx="552292" cy="552292"/>
          </a:xfrm>
        </p:grpSpPr>
        <p:sp>
          <p:nvSpPr>
            <p:cNvPr id="23" name="Rectangle 22"/>
            <p:cNvSpPr/>
            <p:nvPr/>
          </p:nvSpPr>
          <p:spPr>
            <a:xfrm rot="2700000">
              <a:off x="2188264" y="4523773"/>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2405898" y="4610204"/>
              <a:ext cx="117020" cy="276999"/>
            </a:xfrm>
            <a:prstGeom prst="rect">
              <a:avLst/>
            </a:prstGeom>
            <a:noFill/>
          </p:spPr>
          <p:txBody>
            <a:bodyPr wrap="none" lIns="0" tIns="0" rIns="0" bIns="0" rtlCol="0">
              <a:spAutoFit/>
            </a:bodyPr>
            <a:lstStyle/>
            <a:p>
              <a:pPr algn="ctr"/>
              <a:r>
                <a:rPr lang="en-GB" b="1" dirty="0" smtClean="0">
                  <a:solidFill>
                    <a:schemeClr val="bg1"/>
                  </a:solidFill>
                </a:rPr>
                <a:t>3</a:t>
              </a:r>
              <a:endParaRPr lang="en-GB" b="1" dirty="0">
                <a:solidFill>
                  <a:schemeClr val="bg1"/>
                </a:solidFill>
              </a:endParaRPr>
            </a:p>
          </p:txBody>
        </p:sp>
      </p:grpSp>
      <p:sp>
        <p:nvSpPr>
          <p:cNvPr id="26" name="Rectangle 25"/>
          <p:cNvSpPr/>
          <p:nvPr/>
        </p:nvSpPr>
        <p:spPr>
          <a:xfrm>
            <a:off x="3319842" y="3359567"/>
            <a:ext cx="5824159" cy="79805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rot="2700000">
            <a:off x="3061671" y="3473950"/>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p:cNvSpPr txBox="1"/>
          <p:nvPr/>
        </p:nvSpPr>
        <p:spPr>
          <a:xfrm>
            <a:off x="3279305" y="3560381"/>
            <a:ext cx="117020" cy="276999"/>
          </a:xfrm>
          <a:prstGeom prst="rect">
            <a:avLst/>
          </a:prstGeom>
          <a:noFill/>
        </p:spPr>
        <p:txBody>
          <a:bodyPr wrap="none" lIns="0" tIns="0" rIns="0" bIns="0" rtlCol="0">
            <a:spAutoFit/>
          </a:bodyPr>
          <a:lstStyle/>
          <a:p>
            <a:pPr algn="ctr"/>
            <a:r>
              <a:rPr lang="en-GB" b="1" dirty="0" smtClean="0">
                <a:solidFill>
                  <a:schemeClr val="bg1"/>
                </a:solidFill>
              </a:rPr>
              <a:t>4</a:t>
            </a:r>
            <a:endParaRPr lang="en-GB" b="1" dirty="0">
              <a:solidFill>
                <a:schemeClr val="bg1"/>
              </a:solidFill>
            </a:endParaRPr>
          </a:p>
        </p:txBody>
      </p:sp>
      <p:sp>
        <p:nvSpPr>
          <p:cNvPr id="31" name="Rectangle 30"/>
          <p:cNvSpPr/>
          <p:nvPr/>
        </p:nvSpPr>
        <p:spPr>
          <a:xfrm>
            <a:off x="4203634" y="2500331"/>
            <a:ext cx="4940367"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rot="2700000">
            <a:off x="3945463" y="2614714"/>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TextBox 33"/>
          <p:cNvSpPr txBox="1"/>
          <p:nvPr/>
        </p:nvSpPr>
        <p:spPr>
          <a:xfrm>
            <a:off x="4163097" y="2701145"/>
            <a:ext cx="117020" cy="276999"/>
          </a:xfrm>
          <a:prstGeom prst="rect">
            <a:avLst/>
          </a:prstGeom>
          <a:noFill/>
        </p:spPr>
        <p:txBody>
          <a:bodyPr wrap="none" lIns="0" tIns="0" rIns="0" bIns="0" rtlCol="0">
            <a:spAutoFit/>
          </a:bodyPr>
          <a:lstStyle/>
          <a:p>
            <a:pPr algn="ctr"/>
            <a:r>
              <a:rPr lang="en-GB" b="1" dirty="0" smtClean="0">
                <a:solidFill>
                  <a:schemeClr val="bg1"/>
                </a:solidFill>
              </a:rPr>
              <a:t>5</a:t>
            </a:r>
            <a:endParaRPr lang="en-GB" b="1" dirty="0">
              <a:solidFill>
                <a:schemeClr val="bg1"/>
              </a:solidFill>
            </a:endParaRPr>
          </a:p>
        </p:txBody>
      </p:sp>
      <p:sp>
        <p:nvSpPr>
          <p:cNvPr id="36" name="Rectangle 35"/>
          <p:cNvSpPr/>
          <p:nvPr/>
        </p:nvSpPr>
        <p:spPr>
          <a:xfrm>
            <a:off x="5052180" y="1641095"/>
            <a:ext cx="4091821"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rot="2700000">
            <a:off x="4794009" y="1755478"/>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TextBox 38"/>
          <p:cNvSpPr txBox="1"/>
          <p:nvPr/>
        </p:nvSpPr>
        <p:spPr>
          <a:xfrm>
            <a:off x="5011643" y="1841909"/>
            <a:ext cx="117020" cy="276999"/>
          </a:xfrm>
          <a:prstGeom prst="rect">
            <a:avLst/>
          </a:prstGeom>
          <a:noFill/>
        </p:spPr>
        <p:txBody>
          <a:bodyPr wrap="none" lIns="0" tIns="0" rIns="0" bIns="0" rtlCol="0">
            <a:spAutoFit/>
          </a:bodyPr>
          <a:lstStyle/>
          <a:p>
            <a:pPr algn="ctr"/>
            <a:r>
              <a:rPr lang="en-GB" b="1" dirty="0" smtClean="0">
                <a:solidFill>
                  <a:schemeClr val="bg1"/>
                </a:solidFill>
              </a:rPr>
              <a:t>6</a:t>
            </a:r>
            <a:endParaRPr lang="en-GB" b="1" dirty="0">
              <a:solidFill>
                <a:schemeClr val="bg1"/>
              </a:solidFill>
            </a:endParaRPr>
          </a:p>
        </p:txBody>
      </p:sp>
      <p:sp>
        <p:nvSpPr>
          <p:cNvPr id="41" name="Rectangle 40"/>
          <p:cNvSpPr/>
          <p:nvPr/>
        </p:nvSpPr>
        <p:spPr>
          <a:xfrm>
            <a:off x="5978920" y="781859"/>
            <a:ext cx="3165082"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rot="2700000">
            <a:off x="5702775" y="896243"/>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TextBox 42"/>
          <p:cNvSpPr txBox="1"/>
          <p:nvPr/>
        </p:nvSpPr>
        <p:spPr>
          <a:xfrm>
            <a:off x="5920409" y="982674"/>
            <a:ext cx="117020" cy="276999"/>
          </a:xfrm>
          <a:prstGeom prst="rect">
            <a:avLst/>
          </a:prstGeom>
          <a:noFill/>
        </p:spPr>
        <p:txBody>
          <a:bodyPr wrap="none" lIns="0" tIns="0" rIns="0" bIns="0" rtlCol="0">
            <a:spAutoFit/>
          </a:bodyPr>
          <a:lstStyle/>
          <a:p>
            <a:pPr algn="ctr"/>
            <a:r>
              <a:rPr lang="en-GB" b="1" dirty="0" smtClean="0">
                <a:solidFill>
                  <a:schemeClr val="bg1"/>
                </a:solidFill>
              </a:rPr>
              <a:t>7</a:t>
            </a:r>
            <a:endParaRPr lang="en-GB" b="1" dirty="0">
              <a:solidFill>
                <a:schemeClr val="bg1"/>
              </a:solidFill>
            </a:endParaRPr>
          </a:p>
        </p:txBody>
      </p:sp>
      <p:sp>
        <p:nvSpPr>
          <p:cNvPr id="35" name="Text Placeholder 6"/>
          <p:cNvSpPr>
            <a:spLocks noGrp="1"/>
          </p:cNvSpPr>
          <p:nvPr>
            <p:ph type="body" sz="quarter" idx="10" hasCustomPrompt="1"/>
          </p:nvPr>
        </p:nvSpPr>
        <p:spPr>
          <a:xfrm>
            <a:off x="445303" y="1562919"/>
            <a:ext cx="3313112" cy="1200329"/>
          </a:xfrm>
          <a:prstGeom prst="rect">
            <a:avLst/>
          </a:prstGeom>
        </p:spPr>
        <p:txBody>
          <a:bodyPr>
            <a:spAutoFit/>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
        <p:nvSpPr>
          <p:cNvPr id="40" name="Text Placeholder 2"/>
          <p:cNvSpPr>
            <a:spLocks noGrp="1"/>
          </p:cNvSpPr>
          <p:nvPr>
            <p:ph type="body" sz="quarter" idx="11" hasCustomPrompt="1"/>
          </p:nvPr>
        </p:nvSpPr>
        <p:spPr>
          <a:xfrm>
            <a:off x="1267840" y="5984756"/>
            <a:ext cx="7876162" cy="400110"/>
          </a:xfrm>
        </p:spPr>
        <p:txBody>
          <a:bodyPr>
            <a:spAutoFit/>
          </a:bodyPr>
          <a:lstStyle>
            <a:lvl1pPr>
              <a:defRPr baseline="0">
                <a:solidFill>
                  <a:schemeClr val="tx1">
                    <a:lumMod val="75000"/>
                    <a:lumOff val="25000"/>
                  </a:schemeClr>
                </a:solidFill>
              </a:defRPr>
            </a:lvl1pPr>
          </a:lstStyle>
          <a:p>
            <a:pPr lvl="0"/>
            <a:r>
              <a:rPr lang="en-US" dirty="0" smtClean="0"/>
              <a:t>Step 1</a:t>
            </a:r>
            <a:endParaRPr lang="en-GB" dirty="0"/>
          </a:p>
        </p:txBody>
      </p:sp>
      <p:sp>
        <p:nvSpPr>
          <p:cNvPr id="45" name="Text Placeholder 2"/>
          <p:cNvSpPr>
            <a:spLocks noGrp="1"/>
          </p:cNvSpPr>
          <p:nvPr>
            <p:ph type="body" sz="quarter" idx="12" hasCustomPrompt="1"/>
          </p:nvPr>
        </p:nvSpPr>
        <p:spPr>
          <a:xfrm>
            <a:off x="2107897" y="5125519"/>
            <a:ext cx="7036105" cy="400110"/>
          </a:xfrm>
        </p:spPr>
        <p:txBody>
          <a:bodyPr>
            <a:spAutoFit/>
          </a:bodyPr>
          <a:lstStyle>
            <a:lvl1pPr>
              <a:defRPr baseline="0">
                <a:solidFill>
                  <a:schemeClr val="tx1">
                    <a:lumMod val="75000"/>
                    <a:lumOff val="25000"/>
                  </a:schemeClr>
                </a:solidFill>
              </a:defRPr>
            </a:lvl1pPr>
          </a:lstStyle>
          <a:p>
            <a:pPr lvl="0"/>
            <a:r>
              <a:rPr lang="en-US" dirty="0" smtClean="0"/>
              <a:t>Step 2</a:t>
            </a:r>
            <a:endParaRPr lang="en-GB" dirty="0"/>
          </a:p>
        </p:txBody>
      </p:sp>
      <p:sp>
        <p:nvSpPr>
          <p:cNvPr id="48" name="Text Placeholder 2"/>
          <p:cNvSpPr>
            <a:spLocks noGrp="1"/>
          </p:cNvSpPr>
          <p:nvPr>
            <p:ph type="body" sz="quarter" idx="13" hasCustomPrompt="1"/>
          </p:nvPr>
        </p:nvSpPr>
        <p:spPr>
          <a:xfrm>
            <a:off x="2915817" y="4266284"/>
            <a:ext cx="6228186" cy="400110"/>
          </a:xfrm>
        </p:spPr>
        <p:txBody>
          <a:bodyPr>
            <a:spAutoFit/>
          </a:bodyPr>
          <a:lstStyle>
            <a:lvl1pPr>
              <a:defRPr baseline="0">
                <a:solidFill>
                  <a:schemeClr val="tx1">
                    <a:lumMod val="75000"/>
                    <a:lumOff val="25000"/>
                  </a:schemeClr>
                </a:solidFill>
              </a:defRPr>
            </a:lvl1pPr>
          </a:lstStyle>
          <a:p>
            <a:pPr lvl="0"/>
            <a:r>
              <a:rPr lang="en-US" dirty="0" smtClean="0"/>
              <a:t>Step 3</a:t>
            </a:r>
            <a:endParaRPr lang="en-GB" dirty="0"/>
          </a:p>
        </p:txBody>
      </p:sp>
      <p:sp>
        <p:nvSpPr>
          <p:cNvPr id="49" name="Text Placeholder 2"/>
          <p:cNvSpPr>
            <a:spLocks noGrp="1"/>
          </p:cNvSpPr>
          <p:nvPr>
            <p:ph type="body" sz="quarter" idx="14" hasCustomPrompt="1"/>
          </p:nvPr>
        </p:nvSpPr>
        <p:spPr>
          <a:xfrm>
            <a:off x="3831079" y="3398552"/>
            <a:ext cx="5312923" cy="400110"/>
          </a:xfrm>
        </p:spPr>
        <p:txBody>
          <a:bodyPr>
            <a:spAutoFit/>
          </a:bodyPr>
          <a:lstStyle>
            <a:lvl1pPr>
              <a:defRPr baseline="0">
                <a:solidFill>
                  <a:schemeClr val="tx1">
                    <a:lumMod val="75000"/>
                    <a:lumOff val="25000"/>
                  </a:schemeClr>
                </a:solidFill>
              </a:defRPr>
            </a:lvl1pPr>
          </a:lstStyle>
          <a:p>
            <a:pPr lvl="0"/>
            <a:r>
              <a:rPr lang="en-US" dirty="0" smtClean="0"/>
              <a:t>Step 4</a:t>
            </a:r>
            <a:endParaRPr lang="en-GB" dirty="0"/>
          </a:p>
        </p:txBody>
      </p:sp>
      <p:sp>
        <p:nvSpPr>
          <p:cNvPr id="50" name="Text Placeholder 2"/>
          <p:cNvSpPr>
            <a:spLocks noGrp="1"/>
          </p:cNvSpPr>
          <p:nvPr>
            <p:ph type="body" sz="quarter" idx="15" hasCustomPrompt="1"/>
          </p:nvPr>
        </p:nvSpPr>
        <p:spPr>
          <a:xfrm>
            <a:off x="4622957" y="2530820"/>
            <a:ext cx="4521045" cy="400110"/>
          </a:xfrm>
        </p:spPr>
        <p:txBody>
          <a:bodyPr>
            <a:spAutoFit/>
          </a:bodyPr>
          <a:lstStyle>
            <a:lvl1pPr>
              <a:defRPr baseline="0">
                <a:solidFill>
                  <a:schemeClr val="tx1">
                    <a:lumMod val="75000"/>
                    <a:lumOff val="25000"/>
                  </a:schemeClr>
                </a:solidFill>
              </a:defRPr>
            </a:lvl1pPr>
          </a:lstStyle>
          <a:p>
            <a:pPr lvl="0"/>
            <a:r>
              <a:rPr lang="en-US" dirty="0" smtClean="0"/>
              <a:t>Step 5</a:t>
            </a:r>
            <a:endParaRPr lang="en-GB" dirty="0"/>
          </a:p>
        </p:txBody>
      </p:sp>
      <p:sp>
        <p:nvSpPr>
          <p:cNvPr id="51" name="Text Placeholder 2"/>
          <p:cNvSpPr>
            <a:spLocks noGrp="1"/>
          </p:cNvSpPr>
          <p:nvPr>
            <p:ph type="body" sz="quarter" idx="16" hasCustomPrompt="1"/>
          </p:nvPr>
        </p:nvSpPr>
        <p:spPr>
          <a:xfrm>
            <a:off x="5460685" y="1671583"/>
            <a:ext cx="3683317" cy="400110"/>
          </a:xfrm>
        </p:spPr>
        <p:txBody>
          <a:bodyPr>
            <a:spAutoFit/>
          </a:bodyPr>
          <a:lstStyle>
            <a:lvl1pPr>
              <a:defRPr baseline="0">
                <a:solidFill>
                  <a:schemeClr val="tx1">
                    <a:lumMod val="75000"/>
                    <a:lumOff val="25000"/>
                  </a:schemeClr>
                </a:solidFill>
              </a:defRPr>
            </a:lvl1pPr>
          </a:lstStyle>
          <a:p>
            <a:pPr lvl="0"/>
            <a:r>
              <a:rPr lang="en-US" dirty="0" smtClean="0"/>
              <a:t>Step 6</a:t>
            </a:r>
            <a:endParaRPr lang="en-GB" dirty="0"/>
          </a:p>
        </p:txBody>
      </p:sp>
      <p:sp>
        <p:nvSpPr>
          <p:cNvPr id="53" name="Text Placeholder 2"/>
          <p:cNvSpPr>
            <a:spLocks noGrp="1"/>
          </p:cNvSpPr>
          <p:nvPr>
            <p:ph type="body" sz="quarter" idx="17" hasCustomPrompt="1"/>
          </p:nvPr>
        </p:nvSpPr>
        <p:spPr>
          <a:xfrm>
            <a:off x="6387065" y="812348"/>
            <a:ext cx="2756935" cy="400110"/>
          </a:xfrm>
        </p:spPr>
        <p:txBody>
          <a:bodyPr>
            <a:spAutoFit/>
          </a:bodyPr>
          <a:lstStyle>
            <a:lvl1pPr>
              <a:defRPr baseline="0">
                <a:solidFill>
                  <a:schemeClr val="tx1">
                    <a:lumMod val="75000"/>
                    <a:lumOff val="25000"/>
                  </a:schemeClr>
                </a:solidFill>
              </a:defRPr>
            </a:lvl1pPr>
          </a:lstStyle>
          <a:p>
            <a:pPr lvl="0"/>
            <a:r>
              <a:rPr lang="en-US" dirty="0" smtClean="0"/>
              <a:t>Step 7</a:t>
            </a:r>
            <a:endParaRPr lang="en-GB" dirty="0"/>
          </a:p>
        </p:txBody>
      </p:sp>
    </p:spTree>
    <p:extLst>
      <p:ext uri="{BB962C8B-B14F-4D97-AF65-F5344CB8AC3E}">
        <p14:creationId xmlns:p14="http://schemas.microsoft.com/office/powerpoint/2010/main" val="25232717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exts 2">
    <p:spTree>
      <p:nvGrpSpPr>
        <p:cNvPr id="1" name=""/>
        <p:cNvGrpSpPr/>
        <p:nvPr/>
      </p:nvGrpSpPr>
      <p:grpSpPr>
        <a:xfrm>
          <a:off x="0" y="0"/>
          <a:ext cx="0" cy="0"/>
          <a:chOff x="0" y="0"/>
          <a:chExt cx="0" cy="0"/>
        </a:xfrm>
      </p:grpSpPr>
      <p:sp>
        <p:nvSpPr>
          <p:cNvPr id="3" name="Rectangle 2"/>
          <p:cNvSpPr/>
          <p:nvPr userDrawn="1"/>
        </p:nvSpPr>
        <p:spPr>
          <a:xfrm rot="2700000">
            <a:off x="6200920" y="4066033"/>
            <a:ext cx="2302156" cy="2302156"/>
          </a:xfrm>
          <a:prstGeom prst="rect">
            <a:avLst/>
          </a:prstGeom>
          <a:solidFill>
            <a:srgbClr val="12657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rot="2700000">
            <a:off x="3420923" y="4066033"/>
            <a:ext cx="2302156" cy="2302156"/>
          </a:xfrm>
          <a:prstGeom prst="rect">
            <a:avLst/>
          </a:prstGeom>
          <a:solidFill>
            <a:srgbClr val="16808D"/>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rot="2700000">
            <a:off x="608476" y="4066033"/>
            <a:ext cx="2302156" cy="2302156"/>
          </a:xfrm>
          <a:prstGeom prst="rect">
            <a:avLst/>
          </a:prstGeom>
          <a:solidFill>
            <a:srgbClr val="198F9F"/>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rot="2700000">
            <a:off x="1605428" y="626360"/>
            <a:ext cx="3024336" cy="3024336"/>
          </a:xfrm>
          <a:prstGeom prst="rect">
            <a:avLst/>
          </a:prstGeom>
          <a:no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rot="2700000">
            <a:off x="4519073" y="626360"/>
            <a:ext cx="3024336" cy="3024336"/>
          </a:xfrm>
          <a:prstGeom prst="rect">
            <a:avLst/>
          </a:prstGeom>
          <a:no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rot="2700000">
            <a:off x="3059832" y="626360"/>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2"/>
          <p:cNvSpPr>
            <a:spLocks noGrp="1"/>
          </p:cNvSpPr>
          <p:nvPr>
            <p:ph type="body" sz="quarter" idx="10" hasCustomPrompt="1"/>
          </p:nvPr>
        </p:nvSpPr>
        <p:spPr>
          <a:xfrm>
            <a:off x="3563888" y="5013310"/>
            <a:ext cx="2087562" cy="407602"/>
          </a:xfrm>
        </p:spPr>
        <p:txBody>
          <a:bodyPr>
            <a:spAutoFit/>
          </a:bodyPr>
          <a:lstStyle>
            <a:lvl1pPr algn="ctr">
              <a:defRPr>
                <a:solidFill>
                  <a:schemeClr val="bg1"/>
                </a:solidFill>
              </a:defRPr>
            </a:lvl1pPr>
          </a:lstStyle>
          <a:p>
            <a:pPr lvl="0"/>
            <a:r>
              <a:rPr lang="en-US" dirty="0" smtClean="0"/>
              <a:t>Text 2</a:t>
            </a:r>
            <a:endParaRPr lang="en-GB" dirty="0"/>
          </a:p>
        </p:txBody>
      </p:sp>
      <p:sp>
        <p:nvSpPr>
          <p:cNvPr id="15" name="Text Placeholder 2"/>
          <p:cNvSpPr>
            <a:spLocks noGrp="1"/>
          </p:cNvSpPr>
          <p:nvPr>
            <p:ph type="body" sz="quarter" idx="11" hasCustomPrompt="1"/>
          </p:nvPr>
        </p:nvSpPr>
        <p:spPr>
          <a:xfrm>
            <a:off x="715773" y="5013310"/>
            <a:ext cx="2087562" cy="407602"/>
          </a:xfrm>
        </p:spPr>
        <p:txBody>
          <a:bodyPr>
            <a:spAutoFit/>
          </a:bodyPr>
          <a:lstStyle>
            <a:lvl1pPr algn="ctr">
              <a:defRPr>
                <a:solidFill>
                  <a:schemeClr val="bg1"/>
                </a:solidFill>
              </a:defRPr>
            </a:lvl1pPr>
          </a:lstStyle>
          <a:p>
            <a:pPr lvl="0"/>
            <a:r>
              <a:rPr lang="en-US" dirty="0" smtClean="0"/>
              <a:t>Text 1</a:t>
            </a:r>
            <a:endParaRPr lang="en-GB" dirty="0"/>
          </a:p>
        </p:txBody>
      </p:sp>
      <p:sp>
        <p:nvSpPr>
          <p:cNvPr id="16" name="Text Placeholder 2"/>
          <p:cNvSpPr>
            <a:spLocks noGrp="1"/>
          </p:cNvSpPr>
          <p:nvPr>
            <p:ph type="body" sz="quarter" idx="12" hasCustomPrompt="1"/>
          </p:nvPr>
        </p:nvSpPr>
        <p:spPr>
          <a:xfrm>
            <a:off x="6372200" y="5013310"/>
            <a:ext cx="2087562" cy="407602"/>
          </a:xfrm>
        </p:spPr>
        <p:txBody>
          <a:bodyPr>
            <a:spAutoFit/>
          </a:bodyPr>
          <a:lstStyle>
            <a:lvl1pPr algn="ctr">
              <a:defRPr>
                <a:solidFill>
                  <a:schemeClr val="bg1"/>
                </a:solidFill>
              </a:defRPr>
            </a:lvl1pPr>
          </a:lstStyle>
          <a:p>
            <a:pPr lvl="0"/>
            <a:r>
              <a:rPr lang="en-US" dirty="0" smtClean="0"/>
              <a:t>Text 3</a:t>
            </a:r>
            <a:endParaRPr lang="en-GB" dirty="0"/>
          </a:p>
        </p:txBody>
      </p:sp>
      <p:sp>
        <p:nvSpPr>
          <p:cNvPr id="17" name="Text Placeholder 6"/>
          <p:cNvSpPr>
            <a:spLocks noGrp="1"/>
          </p:cNvSpPr>
          <p:nvPr>
            <p:ph type="body" sz="quarter" idx="13" hasCustomPrompt="1"/>
          </p:nvPr>
        </p:nvSpPr>
        <p:spPr>
          <a:xfrm>
            <a:off x="2915816" y="1562861"/>
            <a:ext cx="3313112" cy="1200329"/>
          </a:xfrm>
          <a:prstGeom prst="rect">
            <a:avLst/>
          </a:prstGeom>
        </p:spPr>
        <p:txBody>
          <a:bodyPr>
            <a:spAutoFit/>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Tree>
    <p:extLst>
      <p:ext uri="{BB962C8B-B14F-4D97-AF65-F5344CB8AC3E}">
        <p14:creationId xmlns:p14="http://schemas.microsoft.com/office/powerpoint/2010/main" val="19440866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47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14474"/>
            <a:ext cx="9144000" cy="6858000"/>
          </a:xfrm>
          <a:prstGeom prst="rect">
            <a:avLst/>
          </a:prstGeom>
          <a:blipFill dpi="0" rotWithShape="1">
            <a:blip r:embed="rId2">
              <a:extLst>
                <a:ext uri="{BEBA8EAE-BF5A-486C-A8C5-ECC9F3942E4B}">
                  <a14:imgProps xmlns:a14="http://schemas.microsoft.com/office/drawing/2010/main">
                    <a14:imgLayer r:embed="rId3">
                      <a14:imgEffect>
                        <a14:brightnessContrast bright="-6000"/>
                      </a14:imgEffect>
                    </a14:imgLayer>
                  </a14:imgProps>
                </a:ext>
              </a:extLst>
            </a:blip>
            <a:srcRect/>
            <a:tile tx="0" ty="0" sx="100000" sy="10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userDrawn="1"/>
        </p:nvSpPr>
        <p:spPr>
          <a:xfrm>
            <a:off x="2195736" y="3060583"/>
            <a:ext cx="4752528" cy="707886"/>
          </a:xfrm>
          <a:prstGeom prst="rect">
            <a:avLst/>
          </a:prstGeom>
          <a:noFill/>
        </p:spPr>
        <p:txBody>
          <a:bodyPr wrap="square" rtlCol="0">
            <a:spAutoFit/>
          </a:bodyPr>
          <a:lstStyle/>
          <a:p>
            <a:pPr algn="ctr"/>
            <a:r>
              <a:rPr lang="en-GB" sz="4000" dirty="0" smtClean="0">
                <a:solidFill>
                  <a:schemeClr val="bg1"/>
                </a:solidFill>
                <a:latin typeface="Century Gothic" panose="020B0502020202020204" pitchFamily="34" charset="0"/>
              </a:rPr>
              <a:t>Thank</a:t>
            </a:r>
            <a:r>
              <a:rPr lang="en-GB" sz="4000" baseline="0" dirty="0" smtClean="0">
                <a:solidFill>
                  <a:schemeClr val="bg1"/>
                </a:solidFill>
                <a:latin typeface="Century Gothic" panose="020B0502020202020204" pitchFamily="34" charset="0"/>
              </a:rPr>
              <a:t> you!</a:t>
            </a:r>
            <a:endParaRPr lang="en-GB" sz="4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579682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2pPr>
              <a:defRPr/>
            </a:lvl2pPr>
            <a:lvl3pPr>
              <a:defRPr/>
            </a:lvl3pPr>
            <a:lvl4pPr>
              <a:defRPr/>
            </a:lvl4pPr>
            <a:lvl5pPr>
              <a:defRPr/>
            </a:lvl5pPr>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714C7AF-B647-4E98-8C3F-513D67182318}" type="datetimeFigureOut">
              <a:rPr lang="en-US"/>
              <a:pPr>
                <a:defRPr/>
              </a:pPr>
              <a:t>8/24/2017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4670EDC-A0E0-4BCD-8CF5-526D9A12A08F}" type="slidenum">
              <a:rPr lang="en-US"/>
              <a:pPr>
                <a:defRPr/>
              </a:pPr>
              <a:t>‹#›</a:t>
            </a:fld>
            <a:endParaRPr lang="en-US"/>
          </a:p>
        </p:txBody>
      </p:sp>
    </p:spTree>
    <p:extLst>
      <p:ext uri="{BB962C8B-B14F-4D97-AF65-F5344CB8AC3E}">
        <p14:creationId xmlns:p14="http://schemas.microsoft.com/office/powerpoint/2010/main" val="3757431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B1B08A6-C70F-4B46-BADB-78EF117F9A8F}" type="datetimeFigureOut">
              <a:rPr lang="en-GB" smtClean="0"/>
              <a:t>24/08/2017</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F566BA3-1059-42F3-90A3-D50BE4321591}" type="slidenum">
              <a:rPr lang="en-GB" smtClean="0"/>
              <a:t>‹#›</a:t>
            </a:fld>
            <a:endParaRPr lang="en-GB"/>
          </a:p>
        </p:txBody>
      </p:sp>
    </p:spTree>
    <p:extLst>
      <p:ext uri="{BB962C8B-B14F-4D97-AF65-F5344CB8AC3E}">
        <p14:creationId xmlns:p14="http://schemas.microsoft.com/office/powerpoint/2010/main" val="203194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blipFill dpi="0" rotWithShape="1">
            <a:blip r:embed="rId2">
              <a:extLst>
                <a:ext uri="{BEBA8EAE-BF5A-486C-A8C5-ECC9F3942E4B}">
                  <a14:imgProps xmlns:a14="http://schemas.microsoft.com/office/drawing/2010/main">
                    <a14:imgLayer r:embed="rId3">
                      <a14:imgEffect>
                        <a14:brightnessContrast bright="-6000"/>
                      </a14:imgEffect>
                    </a14:imgLayer>
                  </a14:imgProps>
                </a:ext>
              </a:extLst>
            </a:blip>
            <a:srcRect/>
            <a:tile tx="0" ty="0" sx="100000" sy="10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2" hasCustomPrompt="1"/>
          </p:nvPr>
        </p:nvSpPr>
        <p:spPr>
          <a:xfrm>
            <a:off x="1116013" y="2348880"/>
            <a:ext cx="6911975" cy="2308324"/>
          </a:xfrm>
        </p:spPr>
        <p:txBody>
          <a:bodyPr>
            <a:spAutoFit/>
          </a:bodyPr>
          <a:lstStyle>
            <a:lvl1pPr algn="ctr">
              <a:defRPr sz="4800">
                <a:solidFill>
                  <a:schemeClr val="accent5">
                    <a:lumMod val="75000"/>
                  </a:schemeClr>
                </a:solidFill>
              </a:defRPr>
            </a:lvl1pPr>
          </a:lstStyle>
          <a:p>
            <a:pPr lvl="0"/>
            <a:r>
              <a:rPr lang="en-US" dirty="0" smtClean="0"/>
              <a:t>Title</a:t>
            </a:r>
            <a:br>
              <a:rPr lang="en-US" dirty="0" smtClean="0"/>
            </a:br>
            <a:r>
              <a:rPr lang="en-US" dirty="0" smtClean="0"/>
              <a:t>will go</a:t>
            </a:r>
            <a:br>
              <a:rPr lang="en-US" dirty="0" smtClean="0"/>
            </a:br>
            <a:r>
              <a:rPr lang="en-US" dirty="0" smtClean="0"/>
              <a:t>HERE</a:t>
            </a:r>
          </a:p>
        </p:txBody>
      </p:sp>
      <p:sp>
        <p:nvSpPr>
          <p:cNvPr id="20" name="Text Placeholder 19"/>
          <p:cNvSpPr>
            <a:spLocks noGrp="1"/>
          </p:cNvSpPr>
          <p:nvPr>
            <p:ph type="body" sz="quarter" idx="16" hasCustomPrompt="1"/>
          </p:nvPr>
        </p:nvSpPr>
        <p:spPr>
          <a:xfrm>
            <a:off x="3059113" y="6237313"/>
            <a:ext cx="3025775" cy="338554"/>
          </a:xfrm>
        </p:spPr>
        <p:txBody>
          <a:bodyPr>
            <a:spAutoFit/>
          </a:bodyPr>
          <a:lstStyle>
            <a:lvl1pPr algn="ctr">
              <a:defRPr sz="1600">
                <a:solidFill>
                  <a:schemeClr val="tx1">
                    <a:lumMod val="75000"/>
                    <a:lumOff val="25000"/>
                  </a:schemeClr>
                </a:solidFill>
              </a:defRPr>
            </a:lvl1pPr>
          </a:lstStyle>
          <a:p>
            <a:pPr lvl="0"/>
            <a:r>
              <a:rPr lang="en-US" dirty="0" smtClean="0"/>
              <a:t>Date, Location</a:t>
            </a:r>
          </a:p>
        </p:txBody>
      </p:sp>
      <p:sp>
        <p:nvSpPr>
          <p:cNvPr id="22" name="Text Placeholder 21"/>
          <p:cNvSpPr>
            <a:spLocks noGrp="1"/>
          </p:cNvSpPr>
          <p:nvPr>
            <p:ph type="body" sz="quarter" idx="17" hasCustomPrompt="1"/>
          </p:nvPr>
        </p:nvSpPr>
        <p:spPr>
          <a:xfrm>
            <a:off x="2555875" y="5085184"/>
            <a:ext cx="4032250" cy="646331"/>
          </a:xfrm>
        </p:spPr>
        <p:txBody>
          <a:bodyPr>
            <a:spAutoFit/>
          </a:bodyPr>
          <a:lstStyle>
            <a:lvl1pPr algn="ctr">
              <a:defRPr sz="1800">
                <a:solidFill>
                  <a:schemeClr val="tx1">
                    <a:lumMod val="75000"/>
                    <a:lumOff val="25000"/>
                  </a:schemeClr>
                </a:solidFill>
              </a:defRPr>
            </a:lvl1pPr>
          </a:lstStyle>
          <a:p>
            <a:pPr lvl="0"/>
            <a:r>
              <a:rPr lang="en-US" dirty="0" smtClean="0"/>
              <a:t>Subtitle will go</a:t>
            </a:r>
            <a:br>
              <a:rPr lang="en-US" dirty="0" smtClean="0"/>
            </a:br>
            <a:r>
              <a:rPr lang="en-US" dirty="0" smtClean="0"/>
              <a:t>HERE</a:t>
            </a:r>
          </a:p>
        </p:txBody>
      </p:sp>
    </p:spTree>
    <p:extLst>
      <p:ext uri="{BB962C8B-B14F-4D97-AF65-F5344CB8AC3E}">
        <p14:creationId xmlns:p14="http://schemas.microsoft.com/office/powerpoint/2010/main" val="12855265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texts 1">
    <p:spTree>
      <p:nvGrpSpPr>
        <p:cNvPr id="1" name=""/>
        <p:cNvGrpSpPr/>
        <p:nvPr/>
      </p:nvGrpSpPr>
      <p:grpSpPr>
        <a:xfrm>
          <a:off x="0" y="0"/>
          <a:ext cx="0" cy="0"/>
          <a:chOff x="0" y="0"/>
          <a:chExt cx="0" cy="0"/>
        </a:xfrm>
      </p:grpSpPr>
      <p:sp>
        <p:nvSpPr>
          <p:cNvPr id="13" name="Rectangle 12"/>
          <p:cNvSpPr/>
          <p:nvPr userDrawn="1"/>
        </p:nvSpPr>
        <p:spPr>
          <a:xfrm rot="2700000">
            <a:off x="626360" y="634298"/>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rot="2700000">
            <a:off x="1510254" y="3833256"/>
            <a:ext cx="1256548" cy="1256548"/>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userDrawn="1"/>
        </p:nvSpPr>
        <p:spPr>
          <a:xfrm rot="2700000">
            <a:off x="1736227" y="4978037"/>
            <a:ext cx="804604" cy="804604"/>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6"/>
          <p:cNvSpPr>
            <a:spLocks noGrp="1"/>
          </p:cNvSpPr>
          <p:nvPr>
            <p:ph type="body" sz="quarter" idx="10" hasCustomPrompt="1"/>
          </p:nvPr>
        </p:nvSpPr>
        <p:spPr>
          <a:xfrm>
            <a:off x="481973" y="1570799"/>
            <a:ext cx="3313112" cy="1200329"/>
          </a:xfrm>
          <a:prstGeom prst="rect">
            <a:avLst/>
          </a:prstGeom>
        </p:spPr>
        <p:txBody>
          <a:bodyPr>
            <a:spAutoFit/>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
        <p:nvSpPr>
          <p:cNvPr id="38" name="Text Placeholder 30"/>
          <p:cNvSpPr>
            <a:spLocks noGrp="1"/>
          </p:cNvSpPr>
          <p:nvPr>
            <p:ph type="body" sz="quarter" idx="18" hasCustomPrompt="1"/>
          </p:nvPr>
        </p:nvSpPr>
        <p:spPr>
          <a:xfrm>
            <a:off x="4572000" y="2124397"/>
            <a:ext cx="4392613" cy="707886"/>
          </a:xfrm>
          <a:prstGeom prst="rect">
            <a:avLst/>
          </a:prstGeom>
        </p:spPr>
        <p:txBody>
          <a:bodyPr>
            <a:spAutoFit/>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39" name="Text Placeholder 30"/>
          <p:cNvSpPr>
            <a:spLocks noGrp="1"/>
          </p:cNvSpPr>
          <p:nvPr>
            <p:ph type="body" sz="quarter" idx="19" hasCustomPrompt="1"/>
          </p:nvPr>
        </p:nvSpPr>
        <p:spPr>
          <a:xfrm>
            <a:off x="4572000" y="2996952"/>
            <a:ext cx="4392613" cy="707886"/>
          </a:xfrm>
          <a:prstGeom prst="rect">
            <a:avLst/>
          </a:prstGeom>
        </p:spPr>
        <p:txBody>
          <a:bodyPr>
            <a:spAutoFit/>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0" name="Text Placeholder 30"/>
          <p:cNvSpPr>
            <a:spLocks noGrp="1"/>
          </p:cNvSpPr>
          <p:nvPr>
            <p:ph type="body" sz="quarter" idx="20" hasCustomPrompt="1"/>
          </p:nvPr>
        </p:nvSpPr>
        <p:spPr>
          <a:xfrm>
            <a:off x="4572000" y="3884721"/>
            <a:ext cx="4392613" cy="707886"/>
          </a:xfrm>
          <a:prstGeom prst="rect">
            <a:avLst/>
          </a:prstGeom>
        </p:spPr>
        <p:txBody>
          <a:bodyPr>
            <a:spAutoFit/>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1" name="Text Placeholder 30"/>
          <p:cNvSpPr>
            <a:spLocks noGrp="1"/>
          </p:cNvSpPr>
          <p:nvPr>
            <p:ph type="body" sz="quarter" idx="21" hasCustomPrompt="1"/>
          </p:nvPr>
        </p:nvSpPr>
        <p:spPr>
          <a:xfrm>
            <a:off x="4572000" y="4785442"/>
            <a:ext cx="4392613" cy="707886"/>
          </a:xfrm>
          <a:prstGeom prst="rect">
            <a:avLst/>
          </a:prstGeom>
        </p:spPr>
        <p:txBody>
          <a:bodyPr>
            <a:spAutoFit/>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2" name="Text Placeholder 30"/>
          <p:cNvSpPr>
            <a:spLocks noGrp="1"/>
          </p:cNvSpPr>
          <p:nvPr>
            <p:ph type="body" sz="quarter" idx="22" hasCustomPrompt="1"/>
          </p:nvPr>
        </p:nvSpPr>
        <p:spPr>
          <a:xfrm>
            <a:off x="4572000" y="5661248"/>
            <a:ext cx="4392613" cy="707886"/>
          </a:xfrm>
          <a:prstGeom prst="rect">
            <a:avLst/>
          </a:prstGeom>
        </p:spPr>
        <p:txBody>
          <a:bodyPr>
            <a:spAutoFit/>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4" name="Text Placeholder 2"/>
          <p:cNvSpPr>
            <a:spLocks noGrp="1"/>
          </p:cNvSpPr>
          <p:nvPr>
            <p:ph type="body" sz="quarter" idx="11" hasCustomPrompt="1"/>
          </p:nvPr>
        </p:nvSpPr>
        <p:spPr>
          <a:xfrm>
            <a:off x="4572000" y="1124744"/>
            <a:ext cx="4464050" cy="707886"/>
          </a:xfrm>
        </p:spPr>
        <p:txBody>
          <a:bodyPr>
            <a:spAutoFit/>
          </a:bodyPr>
          <a:lstStyle>
            <a:lvl1pPr>
              <a:defRPr baseline="0">
                <a:solidFill>
                  <a:schemeClr val="tx1">
                    <a:lumMod val="75000"/>
                    <a:lumOff val="25000"/>
                  </a:schemeClr>
                </a:solidFill>
              </a:defRPr>
            </a:lvl1pPr>
          </a:lstStyle>
          <a:p>
            <a:pPr lvl="0"/>
            <a:r>
              <a:rPr lang="en-US" dirty="0" smtClean="0"/>
              <a:t>Here you can put some text with bullets:</a:t>
            </a:r>
            <a:endParaRPr lang="en-GB" dirty="0"/>
          </a:p>
        </p:txBody>
      </p:sp>
    </p:spTree>
    <p:extLst>
      <p:ext uri="{BB962C8B-B14F-4D97-AF65-F5344CB8AC3E}">
        <p14:creationId xmlns:p14="http://schemas.microsoft.com/office/powerpoint/2010/main" val="15116444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texts a">
    <p:spTree>
      <p:nvGrpSpPr>
        <p:cNvPr id="1" name=""/>
        <p:cNvGrpSpPr/>
        <p:nvPr/>
      </p:nvGrpSpPr>
      <p:grpSpPr>
        <a:xfrm>
          <a:off x="0" y="0"/>
          <a:ext cx="0" cy="0"/>
          <a:chOff x="0" y="0"/>
          <a:chExt cx="0" cy="0"/>
        </a:xfrm>
      </p:grpSpPr>
      <p:sp>
        <p:nvSpPr>
          <p:cNvPr id="21" name="Rectangle 20"/>
          <p:cNvSpPr/>
          <p:nvPr userDrawn="1"/>
        </p:nvSpPr>
        <p:spPr>
          <a:xfrm rot="2700000">
            <a:off x="3536210" y="424325"/>
            <a:ext cx="2071581" cy="2071581"/>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rot="2700000">
            <a:off x="398107" y="3742316"/>
            <a:ext cx="1922235" cy="1922235"/>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userDrawn="1"/>
        </p:nvSpPr>
        <p:spPr>
          <a:xfrm rot="2700000">
            <a:off x="6823658" y="3742316"/>
            <a:ext cx="1922235" cy="1922235"/>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userDrawn="1"/>
        </p:nvSpPr>
        <p:spPr>
          <a:xfrm rot="2700000">
            <a:off x="3059832" y="3191265"/>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0" hasCustomPrompt="1"/>
          </p:nvPr>
        </p:nvSpPr>
        <p:spPr>
          <a:xfrm>
            <a:off x="3528219" y="1256314"/>
            <a:ext cx="2087562" cy="407602"/>
          </a:xfrm>
        </p:spPr>
        <p:txBody>
          <a:bodyPr>
            <a:spAutoFit/>
          </a:bodyPr>
          <a:lstStyle>
            <a:lvl1pPr algn="ctr">
              <a:defRPr>
                <a:solidFill>
                  <a:schemeClr val="bg1"/>
                </a:solidFill>
              </a:defRPr>
            </a:lvl1pPr>
          </a:lstStyle>
          <a:p>
            <a:pPr lvl="0"/>
            <a:r>
              <a:rPr lang="en-US" dirty="0" smtClean="0"/>
              <a:t>Text 2</a:t>
            </a:r>
            <a:endParaRPr lang="en-GB" dirty="0"/>
          </a:p>
        </p:txBody>
      </p:sp>
      <p:sp>
        <p:nvSpPr>
          <p:cNvPr id="13" name="Text Placeholder 2"/>
          <p:cNvSpPr>
            <a:spLocks noGrp="1"/>
          </p:cNvSpPr>
          <p:nvPr>
            <p:ph type="body" sz="quarter" idx="11" hasCustomPrompt="1"/>
          </p:nvPr>
        </p:nvSpPr>
        <p:spPr>
          <a:xfrm>
            <a:off x="251520" y="4499632"/>
            <a:ext cx="2087562" cy="407602"/>
          </a:xfrm>
        </p:spPr>
        <p:txBody>
          <a:bodyPr>
            <a:spAutoFit/>
          </a:bodyPr>
          <a:lstStyle>
            <a:lvl1pPr algn="ctr">
              <a:defRPr>
                <a:solidFill>
                  <a:schemeClr val="bg1"/>
                </a:solidFill>
              </a:defRPr>
            </a:lvl1pPr>
          </a:lstStyle>
          <a:p>
            <a:pPr lvl="0"/>
            <a:r>
              <a:rPr lang="en-US" dirty="0" smtClean="0"/>
              <a:t>Text 1</a:t>
            </a:r>
            <a:endParaRPr lang="en-GB" dirty="0"/>
          </a:p>
        </p:txBody>
      </p:sp>
      <p:sp>
        <p:nvSpPr>
          <p:cNvPr id="14" name="Text Placeholder 2"/>
          <p:cNvSpPr>
            <a:spLocks noGrp="1"/>
          </p:cNvSpPr>
          <p:nvPr>
            <p:ph type="body" sz="quarter" idx="12" hasCustomPrompt="1"/>
          </p:nvPr>
        </p:nvSpPr>
        <p:spPr>
          <a:xfrm>
            <a:off x="6804248" y="4499632"/>
            <a:ext cx="2087562" cy="407602"/>
          </a:xfrm>
        </p:spPr>
        <p:txBody>
          <a:bodyPr>
            <a:spAutoFit/>
          </a:bodyPr>
          <a:lstStyle>
            <a:lvl1pPr algn="ctr">
              <a:defRPr>
                <a:solidFill>
                  <a:schemeClr val="bg1"/>
                </a:solidFill>
              </a:defRPr>
            </a:lvl1pPr>
          </a:lstStyle>
          <a:p>
            <a:pPr lvl="0"/>
            <a:r>
              <a:rPr lang="en-US" dirty="0" smtClean="0"/>
              <a:t>Text 3</a:t>
            </a:r>
            <a:endParaRPr lang="en-GB" dirty="0"/>
          </a:p>
        </p:txBody>
      </p:sp>
      <p:sp>
        <p:nvSpPr>
          <p:cNvPr id="15" name="Text Placeholder 6"/>
          <p:cNvSpPr>
            <a:spLocks noGrp="1"/>
          </p:cNvSpPr>
          <p:nvPr>
            <p:ph type="body" sz="quarter" idx="13" hasCustomPrompt="1"/>
          </p:nvPr>
        </p:nvSpPr>
        <p:spPr>
          <a:xfrm>
            <a:off x="2915444" y="4127766"/>
            <a:ext cx="3313112" cy="1200329"/>
          </a:xfrm>
          <a:prstGeom prst="rect">
            <a:avLst/>
          </a:prstGeom>
        </p:spPr>
        <p:txBody>
          <a:bodyPr>
            <a:spAutoFit/>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Tree>
    <p:extLst>
      <p:ext uri="{BB962C8B-B14F-4D97-AF65-F5344CB8AC3E}">
        <p14:creationId xmlns:p14="http://schemas.microsoft.com/office/powerpoint/2010/main" val="34957426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exts">
    <p:spTree>
      <p:nvGrpSpPr>
        <p:cNvPr id="1" name=""/>
        <p:cNvGrpSpPr/>
        <p:nvPr/>
      </p:nvGrpSpPr>
      <p:grpSpPr>
        <a:xfrm>
          <a:off x="0" y="0"/>
          <a:ext cx="0" cy="0"/>
          <a:chOff x="0" y="0"/>
          <a:chExt cx="0" cy="0"/>
        </a:xfrm>
      </p:grpSpPr>
      <p:grpSp>
        <p:nvGrpSpPr>
          <p:cNvPr id="22" name="Group 21"/>
          <p:cNvGrpSpPr/>
          <p:nvPr userDrawn="1"/>
        </p:nvGrpSpPr>
        <p:grpSpPr>
          <a:xfrm>
            <a:off x="4277057" y="908720"/>
            <a:ext cx="4866943" cy="5040560"/>
            <a:chOff x="4277057" y="980728"/>
            <a:chExt cx="4866943" cy="5400600"/>
          </a:xfrm>
        </p:grpSpPr>
        <p:sp>
          <p:nvSpPr>
            <p:cNvPr id="23" name="Rectangle 22"/>
            <p:cNvSpPr/>
            <p:nvPr/>
          </p:nvSpPr>
          <p:spPr>
            <a:xfrm>
              <a:off x="4277057" y="980728"/>
              <a:ext cx="4866943" cy="93610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4277057" y="3068960"/>
              <a:ext cx="4866943" cy="108012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277057" y="5341180"/>
              <a:ext cx="4866943" cy="104014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7" name="Rectangle 26"/>
          <p:cNvSpPr/>
          <p:nvPr userDrawn="1"/>
        </p:nvSpPr>
        <p:spPr>
          <a:xfrm>
            <a:off x="-3457" y="-2250"/>
            <a:ext cx="4283968" cy="6860250"/>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Connector 28"/>
          <p:cNvCxnSpPr/>
          <p:nvPr userDrawn="1"/>
        </p:nvCxnSpPr>
        <p:spPr>
          <a:xfrm>
            <a:off x="2138528" y="4277056"/>
            <a:ext cx="0" cy="25809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userDrawn="1"/>
        </p:nvSpPr>
        <p:spPr>
          <a:xfrm rot="2700000">
            <a:off x="626360" y="634297"/>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Placeholder 6"/>
          <p:cNvSpPr>
            <a:spLocks noGrp="1"/>
          </p:cNvSpPr>
          <p:nvPr>
            <p:ph type="body" sz="quarter" idx="10" hasCustomPrompt="1"/>
          </p:nvPr>
        </p:nvSpPr>
        <p:spPr>
          <a:xfrm>
            <a:off x="481973" y="1570799"/>
            <a:ext cx="3313112" cy="1200329"/>
          </a:xfrm>
          <a:prstGeom prst="rect">
            <a:avLst/>
          </a:prstGeom>
        </p:spPr>
        <p:txBody>
          <a:bodyPr>
            <a:spAutoFit/>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3" name="Text Placeholder 2"/>
          <p:cNvSpPr>
            <a:spLocks noGrp="1"/>
          </p:cNvSpPr>
          <p:nvPr>
            <p:ph type="body" sz="quarter" idx="11" hasCustomPrompt="1"/>
          </p:nvPr>
        </p:nvSpPr>
        <p:spPr>
          <a:xfrm>
            <a:off x="4500563" y="1124744"/>
            <a:ext cx="4464050" cy="400110"/>
          </a:xfrm>
        </p:spPr>
        <p:txBody>
          <a:bodyPr>
            <a:spAutoFit/>
          </a:bodyPr>
          <a:lstStyle>
            <a:lvl1pPr>
              <a:defRPr baseline="0"/>
            </a:lvl1pPr>
          </a:lstStyle>
          <a:p>
            <a:pPr lvl="0"/>
            <a:r>
              <a:rPr lang="en-US" dirty="0" smtClean="0"/>
              <a:t>Text 1</a:t>
            </a:r>
            <a:endParaRPr lang="en-GB" dirty="0"/>
          </a:p>
        </p:txBody>
      </p:sp>
      <p:sp>
        <p:nvSpPr>
          <p:cNvPr id="19" name="Text Placeholder 2"/>
          <p:cNvSpPr>
            <a:spLocks noGrp="1"/>
          </p:cNvSpPr>
          <p:nvPr>
            <p:ph type="body" sz="quarter" idx="12" hasCustomPrompt="1"/>
          </p:nvPr>
        </p:nvSpPr>
        <p:spPr>
          <a:xfrm>
            <a:off x="4500563" y="2060848"/>
            <a:ext cx="4464050" cy="400110"/>
          </a:xfrm>
        </p:spPr>
        <p:txBody>
          <a:bodyPr>
            <a:spAutoFit/>
          </a:bodyPr>
          <a:lstStyle>
            <a:lvl1pPr>
              <a:defRPr baseline="0"/>
            </a:lvl1pPr>
          </a:lstStyle>
          <a:p>
            <a:pPr lvl="0"/>
            <a:r>
              <a:rPr lang="en-US" dirty="0" smtClean="0"/>
              <a:t>Text 2</a:t>
            </a:r>
            <a:endParaRPr lang="en-GB" dirty="0"/>
          </a:p>
        </p:txBody>
      </p:sp>
      <p:sp>
        <p:nvSpPr>
          <p:cNvPr id="20" name="Text Placeholder 2"/>
          <p:cNvSpPr>
            <a:spLocks noGrp="1"/>
          </p:cNvSpPr>
          <p:nvPr>
            <p:ph type="body" sz="quarter" idx="13" hasCustomPrompt="1"/>
          </p:nvPr>
        </p:nvSpPr>
        <p:spPr>
          <a:xfrm>
            <a:off x="4500563" y="3145769"/>
            <a:ext cx="4464050" cy="400110"/>
          </a:xfrm>
        </p:spPr>
        <p:txBody>
          <a:bodyPr>
            <a:spAutoFit/>
          </a:bodyPr>
          <a:lstStyle>
            <a:lvl1pPr>
              <a:defRPr baseline="0"/>
            </a:lvl1pPr>
          </a:lstStyle>
          <a:p>
            <a:pPr lvl="0"/>
            <a:r>
              <a:rPr lang="en-US" dirty="0" smtClean="0"/>
              <a:t>Text 3</a:t>
            </a:r>
            <a:endParaRPr lang="en-GB" dirty="0"/>
          </a:p>
        </p:txBody>
      </p:sp>
      <p:sp>
        <p:nvSpPr>
          <p:cNvPr id="39" name="Text Placeholder 2"/>
          <p:cNvSpPr>
            <a:spLocks noGrp="1"/>
          </p:cNvSpPr>
          <p:nvPr>
            <p:ph type="body" sz="quarter" idx="14" hasCustomPrompt="1"/>
          </p:nvPr>
        </p:nvSpPr>
        <p:spPr>
          <a:xfrm>
            <a:off x="4500563" y="4221088"/>
            <a:ext cx="4464050" cy="400110"/>
          </a:xfrm>
        </p:spPr>
        <p:txBody>
          <a:bodyPr>
            <a:spAutoFit/>
          </a:bodyPr>
          <a:lstStyle>
            <a:lvl1pPr>
              <a:defRPr baseline="0"/>
            </a:lvl1pPr>
          </a:lstStyle>
          <a:p>
            <a:pPr lvl="0"/>
            <a:r>
              <a:rPr lang="en-US" dirty="0" smtClean="0"/>
              <a:t>Text 4</a:t>
            </a:r>
            <a:endParaRPr lang="en-GB" dirty="0"/>
          </a:p>
        </p:txBody>
      </p:sp>
      <p:sp>
        <p:nvSpPr>
          <p:cNvPr id="40" name="Text Placeholder 2"/>
          <p:cNvSpPr>
            <a:spLocks noGrp="1"/>
          </p:cNvSpPr>
          <p:nvPr>
            <p:ph type="body" sz="quarter" idx="15" hasCustomPrompt="1"/>
          </p:nvPr>
        </p:nvSpPr>
        <p:spPr>
          <a:xfrm>
            <a:off x="4500563" y="5247853"/>
            <a:ext cx="4464050" cy="400110"/>
          </a:xfrm>
        </p:spPr>
        <p:txBody>
          <a:bodyPr>
            <a:spAutoFit/>
          </a:bodyPr>
          <a:lstStyle>
            <a:lvl1pPr>
              <a:defRPr baseline="0"/>
            </a:lvl1pPr>
          </a:lstStyle>
          <a:p>
            <a:pPr lvl="0"/>
            <a:r>
              <a:rPr lang="en-US" dirty="0" smtClean="0"/>
              <a:t>Text 5</a:t>
            </a:r>
            <a:endParaRPr lang="en-GB" dirty="0"/>
          </a:p>
        </p:txBody>
      </p:sp>
      <p:sp>
        <p:nvSpPr>
          <p:cNvPr id="41" name="Text Placeholder 2"/>
          <p:cNvSpPr>
            <a:spLocks noGrp="1"/>
          </p:cNvSpPr>
          <p:nvPr>
            <p:ph type="body" sz="quarter" idx="16" hasCustomPrompt="1"/>
          </p:nvPr>
        </p:nvSpPr>
        <p:spPr>
          <a:xfrm>
            <a:off x="4500563" y="6165304"/>
            <a:ext cx="4464050" cy="400110"/>
          </a:xfrm>
        </p:spPr>
        <p:txBody>
          <a:bodyPr>
            <a:spAutoFit/>
          </a:bodyPr>
          <a:lstStyle>
            <a:lvl1pPr>
              <a:defRPr baseline="0"/>
            </a:lvl1pPr>
          </a:lstStyle>
          <a:p>
            <a:pPr lvl="0"/>
            <a:r>
              <a:rPr lang="en-US" dirty="0" smtClean="0"/>
              <a:t>Text 6</a:t>
            </a:r>
            <a:endParaRPr lang="en-GB" dirty="0"/>
          </a:p>
        </p:txBody>
      </p:sp>
    </p:spTree>
    <p:extLst>
      <p:ext uri="{BB962C8B-B14F-4D97-AF65-F5344CB8AC3E}">
        <p14:creationId xmlns:p14="http://schemas.microsoft.com/office/powerpoint/2010/main" val="25968286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texts">
    <p:spTree>
      <p:nvGrpSpPr>
        <p:cNvPr id="1" name=""/>
        <p:cNvGrpSpPr/>
        <p:nvPr/>
      </p:nvGrpSpPr>
      <p:grpSpPr>
        <a:xfrm>
          <a:off x="0" y="0"/>
          <a:ext cx="0" cy="0"/>
          <a:chOff x="0" y="0"/>
          <a:chExt cx="0" cy="0"/>
        </a:xfrm>
      </p:grpSpPr>
      <p:cxnSp>
        <p:nvCxnSpPr>
          <p:cNvPr id="12" name="Straight Connector 11"/>
          <p:cNvCxnSpPr/>
          <p:nvPr userDrawn="1"/>
        </p:nvCxnSpPr>
        <p:spPr>
          <a:xfrm>
            <a:off x="6710528" y="3421450"/>
            <a:ext cx="24334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3421450"/>
            <a:ext cx="24334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4572000" y="0"/>
            <a:ext cx="0" cy="129443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4572000" y="5563561"/>
            <a:ext cx="0" cy="129443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Isosceles Triangle 19"/>
          <p:cNvSpPr/>
          <p:nvPr userDrawn="1"/>
        </p:nvSpPr>
        <p:spPr>
          <a:xfrm>
            <a:off x="1043608" y="3210126"/>
            <a:ext cx="36004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p:cNvSpPr/>
          <p:nvPr userDrawn="1"/>
        </p:nvSpPr>
        <p:spPr>
          <a:xfrm rot="5400000">
            <a:off x="4497662" y="593906"/>
            <a:ext cx="36000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Isosceles Triangle 21"/>
          <p:cNvSpPr/>
          <p:nvPr userDrawn="1"/>
        </p:nvSpPr>
        <p:spPr>
          <a:xfrm rot="10800000">
            <a:off x="7695030" y="3421450"/>
            <a:ext cx="36000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Isosceles Triangle 22"/>
          <p:cNvSpPr/>
          <p:nvPr userDrawn="1"/>
        </p:nvSpPr>
        <p:spPr>
          <a:xfrm rot="16200000">
            <a:off x="4286783" y="6047686"/>
            <a:ext cx="36000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rot="2700000">
            <a:off x="3059832" y="1920800"/>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ontent Placeholder 2"/>
          <p:cNvSpPr txBox="1">
            <a:spLocks/>
          </p:cNvSpPr>
          <p:nvPr userDrawn="1"/>
        </p:nvSpPr>
        <p:spPr>
          <a:xfrm>
            <a:off x="4355976" y="4316268"/>
            <a:ext cx="4572001" cy="9849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a:lnSpc>
                <a:spcPct val="100000"/>
              </a:lnSpc>
              <a:spcBef>
                <a:spcPts val="1200"/>
              </a:spcBef>
              <a:buClr>
                <a:schemeClr val="accent5">
                  <a:lumMod val="75000"/>
                </a:schemeClr>
              </a:buClr>
              <a:buFont typeface="Wingdings" panose="05000000000000000000" pitchFamily="2" charset="2"/>
              <a:buChar char=""/>
            </a:pPr>
            <a:endParaRPr lang="en-GB" sz="2000" kern="1200" dirty="0" smtClean="0">
              <a:solidFill>
                <a:schemeClr val="tx1"/>
              </a:solidFill>
              <a:effectLst/>
              <a:latin typeface="Century Gothic" panose="020B0502020202020204" pitchFamily="34" charset="0"/>
              <a:ea typeface="+mn-ea"/>
              <a:cs typeface="+mn-cs"/>
            </a:endParaRPr>
          </a:p>
        </p:txBody>
      </p:sp>
      <p:sp>
        <p:nvSpPr>
          <p:cNvPr id="3" name="Text Placeholder 2"/>
          <p:cNvSpPr>
            <a:spLocks noGrp="1"/>
          </p:cNvSpPr>
          <p:nvPr>
            <p:ph type="body" sz="quarter" idx="10" hasCustomPrompt="1"/>
          </p:nvPr>
        </p:nvSpPr>
        <p:spPr>
          <a:xfrm>
            <a:off x="286794" y="764704"/>
            <a:ext cx="3311525" cy="1631216"/>
          </a:xfrm>
        </p:spPr>
        <p:txBody>
          <a:bodyPr>
            <a:sp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lang="en-GB" sz="2500" dirty="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24" name="Text Placeholder 2"/>
          <p:cNvSpPr>
            <a:spLocks noGrp="1"/>
          </p:cNvSpPr>
          <p:nvPr>
            <p:ph type="body" sz="quarter" idx="11" hasCustomPrompt="1"/>
          </p:nvPr>
        </p:nvSpPr>
        <p:spPr>
          <a:xfrm>
            <a:off x="5580112" y="764704"/>
            <a:ext cx="3311525" cy="1631216"/>
          </a:xfrm>
        </p:spPr>
        <p:txBody>
          <a:bodyPr>
            <a:sp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27" name="Text Placeholder 2"/>
          <p:cNvSpPr>
            <a:spLocks noGrp="1"/>
          </p:cNvSpPr>
          <p:nvPr>
            <p:ph type="body" sz="quarter" idx="12" hasCustomPrompt="1"/>
          </p:nvPr>
        </p:nvSpPr>
        <p:spPr>
          <a:xfrm>
            <a:off x="286794" y="4699961"/>
            <a:ext cx="3311525" cy="1631216"/>
          </a:xfrm>
        </p:spPr>
        <p:txBody>
          <a:bodyPr>
            <a:sp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28" name="Text Placeholder 2"/>
          <p:cNvSpPr>
            <a:spLocks noGrp="1"/>
          </p:cNvSpPr>
          <p:nvPr>
            <p:ph type="body" sz="quarter" idx="13" hasCustomPrompt="1"/>
          </p:nvPr>
        </p:nvSpPr>
        <p:spPr>
          <a:xfrm>
            <a:off x="5580112" y="4699961"/>
            <a:ext cx="3311525" cy="1631216"/>
          </a:xfrm>
        </p:spPr>
        <p:txBody>
          <a:bodyPr>
            <a:sp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30" name="Text Placeholder 6"/>
          <p:cNvSpPr>
            <a:spLocks noGrp="1"/>
          </p:cNvSpPr>
          <p:nvPr>
            <p:ph type="body" sz="quarter" idx="14" hasCustomPrompt="1"/>
          </p:nvPr>
        </p:nvSpPr>
        <p:spPr>
          <a:xfrm>
            <a:off x="2915889" y="2857301"/>
            <a:ext cx="3313112" cy="1200329"/>
          </a:xfrm>
          <a:prstGeom prst="rect">
            <a:avLst/>
          </a:prstGeom>
        </p:spPr>
        <p:txBody>
          <a:bodyPr>
            <a:spAutoFit/>
          </a:bodyPr>
          <a:lstStyle>
            <a:lvl1pPr algn="ctr">
              <a:defRPr sz="3600">
                <a:solidFill>
                  <a:schemeClr val="accent5">
                    <a:lumMod val="75000"/>
                  </a:schemeClr>
                </a:solidFill>
              </a:defRPr>
            </a:lvl1pPr>
          </a:lstStyle>
          <a:p>
            <a:pPr lvl="0"/>
            <a:r>
              <a:rPr lang="en-US" dirty="0" smtClean="0"/>
              <a:t>Title will go</a:t>
            </a:r>
            <a:br>
              <a:rPr lang="en-US" dirty="0" smtClean="0"/>
            </a:br>
            <a:r>
              <a:rPr lang="en-US" dirty="0" smtClean="0"/>
              <a:t>HERE</a:t>
            </a:r>
            <a:endParaRPr lang="en-GB" dirty="0"/>
          </a:p>
        </p:txBody>
      </p:sp>
    </p:spTree>
    <p:extLst>
      <p:ext uri="{BB962C8B-B14F-4D97-AF65-F5344CB8AC3E}">
        <p14:creationId xmlns:p14="http://schemas.microsoft.com/office/powerpoint/2010/main" val="18839071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texts">
    <p:spTree>
      <p:nvGrpSpPr>
        <p:cNvPr id="1" name=""/>
        <p:cNvGrpSpPr/>
        <p:nvPr/>
      </p:nvGrpSpPr>
      <p:grpSpPr>
        <a:xfrm>
          <a:off x="0" y="0"/>
          <a:ext cx="0" cy="0"/>
          <a:chOff x="0" y="0"/>
          <a:chExt cx="0" cy="0"/>
        </a:xfrm>
      </p:grpSpPr>
      <p:sp>
        <p:nvSpPr>
          <p:cNvPr id="7" name="Rectangle 6"/>
          <p:cNvSpPr/>
          <p:nvPr/>
        </p:nvSpPr>
        <p:spPr>
          <a:xfrm rot="2700000">
            <a:off x="2042671" y="2368712"/>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rot="2700000">
            <a:off x="5469761" y="1920800"/>
            <a:ext cx="3024336" cy="3024336"/>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hevron 5"/>
          <p:cNvSpPr/>
          <p:nvPr userDrawn="1"/>
        </p:nvSpPr>
        <p:spPr>
          <a:xfrm rot="10800000">
            <a:off x="4993045" y="3124351"/>
            <a:ext cx="308616" cy="617232"/>
          </a:xfrm>
          <a:custGeom>
            <a:avLst/>
            <a:gdLst>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308616 w 683568"/>
              <a:gd name="connsiteY5" fmla="*/ 308616 h 617232"/>
              <a:gd name="connsiteX6" fmla="*/ 0 w 683568"/>
              <a:gd name="connsiteY6" fmla="*/ 0 h 617232"/>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0 w 683568"/>
              <a:gd name="connsiteY5" fmla="*/ 0 h 617232"/>
              <a:gd name="connsiteX0" fmla="*/ 0 w 683568"/>
              <a:gd name="connsiteY0" fmla="*/ 617232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0" fmla="*/ 0 w 308616"/>
              <a:gd name="connsiteY0" fmla="*/ 617232 h 617232"/>
              <a:gd name="connsiteX1" fmla="*/ 0 w 308616"/>
              <a:gd name="connsiteY1" fmla="*/ 0 h 617232"/>
              <a:gd name="connsiteX2" fmla="*/ 308616 w 308616"/>
              <a:gd name="connsiteY2" fmla="*/ 308616 h 617232"/>
              <a:gd name="connsiteX3" fmla="*/ 0 w 308616"/>
              <a:gd name="connsiteY3" fmla="*/ 617232 h 617232"/>
            </a:gdLst>
            <a:ahLst/>
            <a:cxnLst>
              <a:cxn ang="0">
                <a:pos x="connsiteX0" y="connsiteY0"/>
              </a:cxn>
              <a:cxn ang="0">
                <a:pos x="connsiteX1" y="connsiteY1"/>
              </a:cxn>
              <a:cxn ang="0">
                <a:pos x="connsiteX2" y="connsiteY2"/>
              </a:cxn>
              <a:cxn ang="0">
                <a:pos x="connsiteX3" y="connsiteY3"/>
              </a:cxn>
            </a:cxnLst>
            <a:rect l="l" t="t" r="r" b="b"/>
            <a:pathLst>
              <a:path w="308616" h="617232">
                <a:moveTo>
                  <a:pt x="0" y="617232"/>
                </a:moveTo>
                <a:lnTo>
                  <a:pt x="0" y="0"/>
                </a:lnTo>
                <a:lnTo>
                  <a:pt x="308616" y="308616"/>
                </a:lnTo>
                <a:lnTo>
                  <a:pt x="0" y="61723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Rectangle 13"/>
          <p:cNvSpPr/>
          <p:nvPr userDrawn="1"/>
        </p:nvSpPr>
        <p:spPr>
          <a:xfrm rot="2700000">
            <a:off x="440661" y="610404"/>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rot="2700000">
            <a:off x="440829" y="4127022"/>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userDrawn="1"/>
        </p:nvSpPr>
        <p:spPr>
          <a:xfrm rot="2700000">
            <a:off x="3644681" y="610405"/>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rot="2700000">
            <a:off x="3644679" y="4127022"/>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Placeholder 6"/>
          <p:cNvSpPr>
            <a:spLocks noGrp="1"/>
          </p:cNvSpPr>
          <p:nvPr>
            <p:ph type="body" sz="quarter" idx="10" hasCustomPrompt="1"/>
          </p:nvPr>
        </p:nvSpPr>
        <p:spPr>
          <a:xfrm>
            <a:off x="5325373" y="2924944"/>
            <a:ext cx="3313112" cy="1200329"/>
          </a:xfrm>
          <a:prstGeom prst="rect">
            <a:avLst/>
          </a:prstGeom>
        </p:spPr>
        <p:txBody>
          <a:bodyPr>
            <a:spAutoFit/>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5" name="Text Placeholder 4"/>
          <p:cNvSpPr>
            <a:spLocks noGrp="1"/>
          </p:cNvSpPr>
          <p:nvPr>
            <p:ph type="body" sz="quarter" idx="11" hasCustomPrompt="1"/>
          </p:nvPr>
        </p:nvSpPr>
        <p:spPr>
          <a:xfrm>
            <a:off x="395288" y="1077913"/>
            <a:ext cx="2154237" cy="1200329"/>
          </a:xfrm>
        </p:spPr>
        <p:txBody>
          <a:bodyPr>
            <a:sp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21" name="Text Placeholder 4"/>
          <p:cNvSpPr>
            <a:spLocks noGrp="1"/>
          </p:cNvSpPr>
          <p:nvPr>
            <p:ph type="body" sz="quarter" idx="12" hasCustomPrompt="1"/>
          </p:nvPr>
        </p:nvSpPr>
        <p:spPr>
          <a:xfrm>
            <a:off x="3631817" y="1077913"/>
            <a:ext cx="2154237" cy="1200329"/>
          </a:xfrm>
        </p:spPr>
        <p:txBody>
          <a:bodyPr>
            <a:sp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22" name="Text Placeholder 4"/>
          <p:cNvSpPr>
            <a:spLocks noGrp="1"/>
          </p:cNvSpPr>
          <p:nvPr>
            <p:ph type="body" sz="quarter" idx="13" hasCustomPrompt="1"/>
          </p:nvPr>
        </p:nvSpPr>
        <p:spPr>
          <a:xfrm>
            <a:off x="395288" y="4519764"/>
            <a:ext cx="2154237" cy="1200329"/>
          </a:xfrm>
        </p:spPr>
        <p:txBody>
          <a:bodyPr>
            <a:sp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24" name="Text Placeholder 4"/>
          <p:cNvSpPr>
            <a:spLocks noGrp="1"/>
          </p:cNvSpPr>
          <p:nvPr>
            <p:ph type="body" sz="quarter" idx="14" hasCustomPrompt="1"/>
          </p:nvPr>
        </p:nvSpPr>
        <p:spPr>
          <a:xfrm>
            <a:off x="3631817" y="4519764"/>
            <a:ext cx="2154237" cy="1200329"/>
          </a:xfrm>
        </p:spPr>
        <p:txBody>
          <a:bodyPr>
            <a:sp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30" name="Text Placeholder 4"/>
          <p:cNvSpPr>
            <a:spLocks noGrp="1"/>
          </p:cNvSpPr>
          <p:nvPr>
            <p:ph type="body" sz="quarter" idx="15" hasCustomPrompt="1"/>
          </p:nvPr>
        </p:nvSpPr>
        <p:spPr>
          <a:xfrm>
            <a:off x="2029807" y="2761454"/>
            <a:ext cx="2154237" cy="1200329"/>
          </a:xfrm>
        </p:spPr>
        <p:txBody>
          <a:bodyPr>
            <a:sp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Tree>
    <p:extLst>
      <p:ext uri="{BB962C8B-B14F-4D97-AF65-F5344CB8AC3E}">
        <p14:creationId xmlns:p14="http://schemas.microsoft.com/office/powerpoint/2010/main" val="8052267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texts 2">
    <p:spTree>
      <p:nvGrpSpPr>
        <p:cNvPr id="1" name=""/>
        <p:cNvGrpSpPr/>
        <p:nvPr/>
      </p:nvGrpSpPr>
      <p:grpSpPr>
        <a:xfrm>
          <a:off x="0" y="0"/>
          <a:ext cx="0" cy="0"/>
          <a:chOff x="0" y="0"/>
          <a:chExt cx="0" cy="0"/>
        </a:xfrm>
      </p:grpSpPr>
      <p:cxnSp>
        <p:nvCxnSpPr>
          <p:cNvPr id="10" name="Straight Connector 9"/>
          <p:cNvCxnSpPr/>
          <p:nvPr/>
        </p:nvCxnSpPr>
        <p:spPr>
          <a:xfrm>
            <a:off x="2138528" y="-2"/>
            <a:ext cx="0" cy="6858002"/>
          </a:xfrm>
          <a:prstGeom prst="line">
            <a:avLst/>
          </a:prstGeom>
          <a:ln>
            <a:solidFill>
              <a:srgbClr val="1A95A6"/>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rot="2700000">
            <a:off x="631286" y="1920800"/>
            <a:ext cx="3024336" cy="3024336"/>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hevron 5"/>
          <p:cNvSpPr/>
          <p:nvPr/>
        </p:nvSpPr>
        <p:spPr>
          <a:xfrm>
            <a:off x="3851155" y="3124351"/>
            <a:ext cx="308616" cy="617232"/>
          </a:xfrm>
          <a:custGeom>
            <a:avLst/>
            <a:gdLst>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308616 w 683568"/>
              <a:gd name="connsiteY5" fmla="*/ 308616 h 617232"/>
              <a:gd name="connsiteX6" fmla="*/ 0 w 683568"/>
              <a:gd name="connsiteY6" fmla="*/ 0 h 617232"/>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0 w 683568"/>
              <a:gd name="connsiteY5" fmla="*/ 0 h 617232"/>
              <a:gd name="connsiteX0" fmla="*/ 0 w 683568"/>
              <a:gd name="connsiteY0" fmla="*/ 617232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0" fmla="*/ 0 w 308616"/>
              <a:gd name="connsiteY0" fmla="*/ 617232 h 617232"/>
              <a:gd name="connsiteX1" fmla="*/ 0 w 308616"/>
              <a:gd name="connsiteY1" fmla="*/ 0 h 617232"/>
              <a:gd name="connsiteX2" fmla="*/ 308616 w 308616"/>
              <a:gd name="connsiteY2" fmla="*/ 308616 h 617232"/>
              <a:gd name="connsiteX3" fmla="*/ 0 w 308616"/>
              <a:gd name="connsiteY3" fmla="*/ 617232 h 617232"/>
            </a:gdLst>
            <a:ahLst/>
            <a:cxnLst>
              <a:cxn ang="0">
                <a:pos x="connsiteX0" y="connsiteY0"/>
              </a:cxn>
              <a:cxn ang="0">
                <a:pos x="connsiteX1" y="connsiteY1"/>
              </a:cxn>
              <a:cxn ang="0">
                <a:pos x="connsiteX2" y="connsiteY2"/>
              </a:cxn>
              <a:cxn ang="0">
                <a:pos x="connsiteX3" y="connsiteY3"/>
              </a:cxn>
            </a:cxnLst>
            <a:rect l="l" t="t" r="r" b="b"/>
            <a:pathLst>
              <a:path w="308616" h="617232">
                <a:moveTo>
                  <a:pt x="0" y="617232"/>
                </a:moveTo>
                <a:lnTo>
                  <a:pt x="0" y="0"/>
                </a:lnTo>
                <a:lnTo>
                  <a:pt x="308616" y="308616"/>
                </a:lnTo>
                <a:lnTo>
                  <a:pt x="0" y="61723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 Placeholder 6"/>
          <p:cNvSpPr>
            <a:spLocks noGrp="1"/>
          </p:cNvSpPr>
          <p:nvPr>
            <p:ph type="body" sz="quarter" idx="10" hasCustomPrompt="1"/>
          </p:nvPr>
        </p:nvSpPr>
        <p:spPr>
          <a:xfrm>
            <a:off x="481973" y="2853730"/>
            <a:ext cx="3313112" cy="1151334"/>
          </a:xfrm>
          <a:prstGeom prst="rect">
            <a:avLst/>
          </a:prstGeom>
        </p:spPr>
        <p:txBody>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15" name="Text Placeholder 30"/>
          <p:cNvSpPr>
            <a:spLocks noGrp="1"/>
          </p:cNvSpPr>
          <p:nvPr>
            <p:ph type="body" sz="quarter" idx="18" hasCustomPrompt="1"/>
          </p:nvPr>
        </p:nvSpPr>
        <p:spPr>
          <a:xfrm>
            <a:off x="4572000" y="2124397"/>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6" name="Text Placeholder 30"/>
          <p:cNvSpPr>
            <a:spLocks noGrp="1"/>
          </p:cNvSpPr>
          <p:nvPr>
            <p:ph type="body" sz="quarter" idx="19" hasCustomPrompt="1"/>
          </p:nvPr>
        </p:nvSpPr>
        <p:spPr>
          <a:xfrm>
            <a:off x="4572000" y="2996952"/>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7" name="Text Placeholder 30"/>
          <p:cNvSpPr>
            <a:spLocks noGrp="1"/>
          </p:cNvSpPr>
          <p:nvPr>
            <p:ph type="body" sz="quarter" idx="20" hasCustomPrompt="1"/>
          </p:nvPr>
        </p:nvSpPr>
        <p:spPr>
          <a:xfrm>
            <a:off x="4572000" y="3884721"/>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3" name="Text Placeholder 30"/>
          <p:cNvSpPr>
            <a:spLocks noGrp="1"/>
          </p:cNvSpPr>
          <p:nvPr>
            <p:ph type="body" sz="quarter" idx="21" hasCustomPrompt="1"/>
          </p:nvPr>
        </p:nvSpPr>
        <p:spPr>
          <a:xfrm>
            <a:off x="4572000" y="4785442"/>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4" name="Text Placeholder 30"/>
          <p:cNvSpPr>
            <a:spLocks noGrp="1"/>
          </p:cNvSpPr>
          <p:nvPr>
            <p:ph type="body" sz="quarter" idx="22" hasCustomPrompt="1"/>
          </p:nvPr>
        </p:nvSpPr>
        <p:spPr>
          <a:xfrm>
            <a:off x="4572000" y="5661248"/>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6" name="Text Placeholder 2"/>
          <p:cNvSpPr>
            <a:spLocks noGrp="1"/>
          </p:cNvSpPr>
          <p:nvPr>
            <p:ph type="body" sz="quarter" idx="11" hasCustomPrompt="1"/>
          </p:nvPr>
        </p:nvSpPr>
        <p:spPr>
          <a:xfrm>
            <a:off x="4572000" y="1124744"/>
            <a:ext cx="4464050" cy="648072"/>
          </a:xfrm>
        </p:spPr>
        <p:txBody>
          <a:bodyPr/>
          <a:lstStyle>
            <a:lvl1pPr>
              <a:defRPr baseline="0">
                <a:solidFill>
                  <a:schemeClr val="tx1">
                    <a:lumMod val="75000"/>
                    <a:lumOff val="25000"/>
                  </a:schemeClr>
                </a:solidFill>
              </a:defRPr>
            </a:lvl1pPr>
          </a:lstStyle>
          <a:p>
            <a:pPr lvl="0"/>
            <a:r>
              <a:rPr lang="en-US" dirty="0" smtClean="0"/>
              <a:t>Here you can put some text with bullets:</a:t>
            </a:r>
            <a:endParaRPr lang="en-GB" dirty="0"/>
          </a:p>
        </p:txBody>
      </p:sp>
    </p:spTree>
    <p:extLst>
      <p:ext uri="{BB962C8B-B14F-4D97-AF65-F5344CB8AC3E}">
        <p14:creationId xmlns:p14="http://schemas.microsoft.com/office/powerpoint/2010/main" val="16006485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 texts">
    <p:spTree>
      <p:nvGrpSpPr>
        <p:cNvPr id="1" name=""/>
        <p:cNvGrpSpPr/>
        <p:nvPr/>
      </p:nvGrpSpPr>
      <p:grpSpPr>
        <a:xfrm>
          <a:off x="0" y="0"/>
          <a:ext cx="0" cy="0"/>
          <a:chOff x="0" y="0"/>
          <a:chExt cx="0" cy="0"/>
        </a:xfrm>
      </p:grpSpPr>
      <p:sp>
        <p:nvSpPr>
          <p:cNvPr id="8" name="Rectangle 7"/>
          <p:cNvSpPr/>
          <p:nvPr userDrawn="1"/>
        </p:nvSpPr>
        <p:spPr>
          <a:xfrm>
            <a:off x="0" y="-2250"/>
            <a:ext cx="4283968" cy="68602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2138528" y="33768"/>
            <a:ext cx="0" cy="2589575"/>
          </a:xfrm>
          <a:prstGeom prst="line">
            <a:avLst/>
          </a:prstGeom>
          <a:ln>
            <a:solidFill>
              <a:srgbClr val="1A95A6"/>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rot="2700000">
            <a:off x="626360" y="3235760"/>
            <a:ext cx="3024336" cy="3024336"/>
          </a:xfrm>
          <a:prstGeom prst="rect">
            <a:avLst/>
          </a:prstGeom>
          <a:noFill/>
          <a:ln>
            <a:solidFill>
              <a:srgbClr val="1A9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4277056" y="169517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Isosceles Triangle 14"/>
          <p:cNvSpPr/>
          <p:nvPr/>
        </p:nvSpPr>
        <p:spPr>
          <a:xfrm rot="10800000">
            <a:off x="4470880" y="169516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p:cNvCxnSpPr/>
          <p:nvPr/>
        </p:nvCxnSpPr>
        <p:spPr>
          <a:xfrm>
            <a:off x="4277056" y="248162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rot="10800000">
            <a:off x="4470880" y="248161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p:cNvCxnSpPr/>
          <p:nvPr/>
        </p:nvCxnSpPr>
        <p:spPr>
          <a:xfrm>
            <a:off x="4277056" y="326807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Isosceles Triangle 22"/>
          <p:cNvSpPr/>
          <p:nvPr/>
        </p:nvSpPr>
        <p:spPr>
          <a:xfrm rot="10800000">
            <a:off x="4470880" y="326806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p:cNvCxnSpPr/>
          <p:nvPr/>
        </p:nvCxnSpPr>
        <p:spPr>
          <a:xfrm>
            <a:off x="4277056" y="405452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a:xfrm rot="10800000">
            <a:off x="4470880" y="405451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a:off x="4277056" y="90872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a:xfrm rot="10800000">
            <a:off x="4470880" y="90871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p:cNvCxnSpPr/>
          <p:nvPr userDrawn="1"/>
        </p:nvCxnSpPr>
        <p:spPr>
          <a:xfrm>
            <a:off x="4277056" y="484097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8" name="Isosceles Triangle 37"/>
          <p:cNvSpPr/>
          <p:nvPr userDrawn="1"/>
        </p:nvSpPr>
        <p:spPr>
          <a:xfrm rot="10800000">
            <a:off x="4470880" y="484096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p:cNvCxnSpPr/>
          <p:nvPr userDrawn="1"/>
        </p:nvCxnSpPr>
        <p:spPr>
          <a:xfrm>
            <a:off x="4277056" y="5627418"/>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Isosceles Triangle 39"/>
          <p:cNvSpPr/>
          <p:nvPr userDrawn="1"/>
        </p:nvSpPr>
        <p:spPr>
          <a:xfrm rot="10800000">
            <a:off x="4470880" y="5627417"/>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 Placeholder 6"/>
          <p:cNvSpPr>
            <a:spLocks noGrp="1"/>
          </p:cNvSpPr>
          <p:nvPr userDrawn="1">
            <p:ph type="body" sz="quarter" idx="10" hasCustomPrompt="1"/>
          </p:nvPr>
        </p:nvSpPr>
        <p:spPr>
          <a:xfrm>
            <a:off x="481973" y="4172261"/>
            <a:ext cx="3313112" cy="1151334"/>
          </a:xfrm>
          <a:prstGeom prst="rect">
            <a:avLst/>
          </a:prstGeom>
        </p:spPr>
        <p:txBody>
          <a:bodyPr/>
          <a:lstStyle>
            <a:lvl1pPr algn="ctr">
              <a:defRPr sz="3600">
                <a:solidFill>
                  <a:schemeClr val="accent5">
                    <a:lumMod val="75000"/>
                  </a:schemeClr>
                </a:solidFill>
              </a:defRPr>
            </a:lvl1pPr>
          </a:lstStyle>
          <a:p>
            <a:pPr lvl="0"/>
            <a:r>
              <a:rPr lang="en-US" dirty="0" smtClean="0"/>
              <a:t>Title will go</a:t>
            </a:r>
            <a:br>
              <a:rPr lang="en-US" dirty="0" smtClean="0"/>
            </a:br>
            <a:r>
              <a:rPr lang="en-US" dirty="0" smtClean="0"/>
              <a:t>HERE</a:t>
            </a:r>
            <a:endParaRPr lang="en-GB" dirty="0"/>
          </a:p>
        </p:txBody>
      </p:sp>
      <p:sp>
        <p:nvSpPr>
          <p:cNvPr id="60" name="Text Placeholder 2"/>
          <p:cNvSpPr>
            <a:spLocks noGrp="1"/>
          </p:cNvSpPr>
          <p:nvPr>
            <p:ph type="body" sz="quarter" idx="11" hasCustomPrompt="1"/>
          </p:nvPr>
        </p:nvSpPr>
        <p:spPr>
          <a:xfrm>
            <a:off x="5004048" y="908719"/>
            <a:ext cx="4139952" cy="400110"/>
          </a:xfrm>
        </p:spPr>
        <p:txBody>
          <a:bodyPr>
            <a:spAutoFit/>
          </a:bodyPr>
          <a:lstStyle>
            <a:lvl1pPr>
              <a:defRPr baseline="0">
                <a:solidFill>
                  <a:schemeClr val="tx1">
                    <a:lumMod val="75000"/>
                    <a:lumOff val="25000"/>
                  </a:schemeClr>
                </a:solidFill>
              </a:defRPr>
            </a:lvl1pPr>
          </a:lstStyle>
          <a:p>
            <a:pPr lvl="0"/>
            <a:r>
              <a:rPr lang="en-US" dirty="0" smtClean="0"/>
              <a:t>Sample text 1;</a:t>
            </a:r>
            <a:endParaRPr lang="en-GB" dirty="0"/>
          </a:p>
        </p:txBody>
      </p:sp>
      <p:sp>
        <p:nvSpPr>
          <p:cNvPr id="61" name="Text Placeholder 2"/>
          <p:cNvSpPr>
            <a:spLocks noGrp="1"/>
          </p:cNvSpPr>
          <p:nvPr>
            <p:ph type="body" sz="quarter" idx="12" hasCustomPrompt="1"/>
          </p:nvPr>
        </p:nvSpPr>
        <p:spPr>
          <a:xfrm>
            <a:off x="5004048" y="1695169"/>
            <a:ext cx="4139952" cy="400110"/>
          </a:xfrm>
        </p:spPr>
        <p:txBody>
          <a:bodyPr>
            <a:spAutoFit/>
          </a:bodyPr>
          <a:lstStyle>
            <a:lvl1pPr>
              <a:defRPr baseline="0">
                <a:solidFill>
                  <a:schemeClr val="tx1">
                    <a:lumMod val="75000"/>
                    <a:lumOff val="25000"/>
                  </a:schemeClr>
                </a:solidFill>
              </a:defRPr>
            </a:lvl1pPr>
          </a:lstStyle>
          <a:p>
            <a:pPr lvl="0"/>
            <a:r>
              <a:rPr lang="en-US" dirty="0" smtClean="0"/>
              <a:t>Sample text 2;</a:t>
            </a:r>
            <a:endParaRPr lang="en-GB" dirty="0"/>
          </a:p>
        </p:txBody>
      </p:sp>
      <p:sp>
        <p:nvSpPr>
          <p:cNvPr id="62" name="Text Placeholder 2"/>
          <p:cNvSpPr>
            <a:spLocks noGrp="1"/>
          </p:cNvSpPr>
          <p:nvPr>
            <p:ph type="body" sz="quarter" idx="13" hasCustomPrompt="1"/>
          </p:nvPr>
        </p:nvSpPr>
        <p:spPr>
          <a:xfrm>
            <a:off x="5004048" y="2491080"/>
            <a:ext cx="4139952" cy="400110"/>
          </a:xfrm>
        </p:spPr>
        <p:txBody>
          <a:bodyPr>
            <a:spAutoFit/>
          </a:bodyPr>
          <a:lstStyle>
            <a:lvl1pPr>
              <a:defRPr baseline="0">
                <a:solidFill>
                  <a:schemeClr val="tx1">
                    <a:lumMod val="75000"/>
                    <a:lumOff val="25000"/>
                  </a:schemeClr>
                </a:solidFill>
              </a:defRPr>
            </a:lvl1pPr>
          </a:lstStyle>
          <a:p>
            <a:pPr lvl="0"/>
            <a:r>
              <a:rPr lang="en-US" dirty="0" smtClean="0"/>
              <a:t>Sample text 3;</a:t>
            </a:r>
            <a:endParaRPr lang="en-GB" dirty="0"/>
          </a:p>
        </p:txBody>
      </p:sp>
      <p:sp>
        <p:nvSpPr>
          <p:cNvPr id="63" name="Text Placeholder 2"/>
          <p:cNvSpPr>
            <a:spLocks noGrp="1"/>
          </p:cNvSpPr>
          <p:nvPr>
            <p:ph type="body" sz="quarter" idx="14" hasCustomPrompt="1"/>
          </p:nvPr>
        </p:nvSpPr>
        <p:spPr>
          <a:xfrm>
            <a:off x="5004048" y="3268070"/>
            <a:ext cx="4139952" cy="400110"/>
          </a:xfrm>
        </p:spPr>
        <p:txBody>
          <a:bodyPr>
            <a:spAutoFit/>
          </a:bodyPr>
          <a:lstStyle>
            <a:lvl1pPr>
              <a:defRPr baseline="0">
                <a:solidFill>
                  <a:schemeClr val="tx1">
                    <a:lumMod val="75000"/>
                    <a:lumOff val="25000"/>
                  </a:schemeClr>
                </a:solidFill>
              </a:defRPr>
            </a:lvl1pPr>
          </a:lstStyle>
          <a:p>
            <a:pPr lvl="0"/>
            <a:r>
              <a:rPr lang="en-US" dirty="0" smtClean="0"/>
              <a:t>Sample text 4;</a:t>
            </a:r>
            <a:endParaRPr lang="en-GB" dirty="0"/>
          </a:p>
        </p:txBody>
      </p:sp>
      <p:sp>
        <p:nvSpPr>
          <p:cNvPr id="64" name="Text Placeholder 2"/>
          <p:cNvSpPr>
            <a:spLocks noGrp="1"/>
          </p:cNvSpPr>
          <p:nvPr>
            <p:ph type="body" sz="quarter" idx="15" hasCustomPrompt="1"/>
          </p:nvPr>
        </p:nvSpPr>
        <p:spPr>
          <a:xfrm>
            <a:off x="5004048" y="4088848"/>
            <a:ext cx="4139952" cy="400110"/>
          </a:xfrm>
        </p:spPr>
        <p:txBody>
          <a:bodyPr>
            <a:spAutoFit/>
          </a:bodyPr>
          <a:lstStyle>
            <a:lvl1pPr>
              <a:defRPr baseline="0">
                <a:solidFill>
                  <a:schemeClr val="tx1">
                    <a:lumMod val="75000"/>
                    <a:lumOff val="25000"/>
                  </a:schemeClr>
                </a:solidFill>
              </a:defRPr>
            </a:lvl1pPr>
          </a:lstStyle>
          <a:p>
            <a:pPr lvl="0"/>
            <a:r>
              <a:rPr lang="en-US" dirty="0" smtClean="0"/>
              <a:t>Sample text 5;</a:t>
            </a:r>
            <a:endParaRPr lang="en-GB" dirty="0"/>
          </a:p>
        </p:txBody>
      </p:sp>
      <p:sp>
        <p:nvSpPr>
          <p:cNvPr id="65" name="Text Placeholder 2"/>
          <p:cNvSpPr>
            <a:spLocks noGrp="1"/>
          </p:cNvSpPr>
          <p:nvPr>
            <p:ph type="body" sz="quarter" idx="16" hasCustomPrompt="1"/>
          </p:nvPr>
        </p:nvSpPr>
        <p:spPr>
          <a:xfrm>
            <a:off x="5004048" y="4840970"/>
            <a:ext cx="4139952" cy="400110"/>
          </a:xfrm>
        </p:spPr>
        <p:txBody>
          <a:bodyPr>
            <a:spAutoFit/>
          </a:bodyPr>
          <a:lstStyle>
            <a:lvl1pPr>
              <a:defRPr baseline="0">
                <a:solidFill>
                  <a:schemeClr val="tx1">
                    <a:lumMod val="75000"/>
                    <a:lumOff val="25000"/>
                  </a:schemeClr>
                </a:solidFill>
              </a:defRPr>
            </a:lvl1pPr>
          </a:lstStyle>
          <a:p>
            <a:pPr lvl="0"/>
            <a:r>
              <a:rPr lang="en-US" dirty="0" smtClean="0"/>
              <a:t>Sample text 6;</a:t>
            </a:r>
            <a:endParaRPr lang="en-GB" dirty="0"/>
          </a:p>
        </p:txBody>
      </p:sp>
      <p:sp>
        <p:nvSpPr>
          <p:cNvPr id="66" name="Text Placeholder 2"/>
          <p:cNvSpPr>
            <a:spLocks noGrp="1"/>
          </p:cNvSpPr>
          <p:nvPr>
            <p:ph type="body" sz="quarter" idx="17" hasCustomPrompt="1"/>
          </p:nvPr>
        </p:nvSpPr>
        <p:spPr>
          <a:xfrm>
            <a:off x="5004048" y="5661248"/>
            <a:ext cx="4139952" cy="400110"/>
          </a:xfrm>
        </p:spPr>
        <p:txBody>
          <a:bodyPr>
            <a:spAutoFit/>
          </a:bodyPr>
          <a:lstStyle>
            <a:lvl1pPr>
              <a:defRPr baseline="0">
                <a:solidFill>
                  <a:schemeClr val="tx1">
                    <a:lumMod val="75000"/>
                    <a:lumOff val="25000"/>
                  </a:schemeClr>
                </a:solidFill>
              </a:defRPr>
            </a:lvl1pPr>
          </a:lstStyle>
          <a:p>
            <a:pPr lvl="0"/>
            <a:r>
              <a:rPr lang="en-US" dirty="0" smtClean="0"/>
              <a:t>Sample text 7.</a:t>
            </a:r>
            <a:endParaRPr lang="en-GB" dirty="0"/>
          </a:p>
        </p:txBody>
      </p:sp>
    </p:spTree>
    <p:extLst>
      <p:ext uri="{BB962C8B-B14F-4D97-AF65-F5344CB8AC3E}">
        <p14:creationId xmlns:p14="http://schemas.microsoft.com/office/powerpoint/2010/main" val="14970487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7937"/>
            <a:ext cx="9144000" cy="6850063"/>
          </a:xfrm>
          <a:prstGeom prst="rect">
            <a:avLst/>
          </a:prstGeom>
          <a:gradFill flip="none" rotWithShape="1">
            <a:gsLst>
              <a:gs pos="100000">
                <a:schemeClr val="bg1">
                  <a:lumMod val="0"/>
                  <a:lumOff val="100000"/>
                  <a:alpha val="0"/>
                </a:schemeClr>
              </a:gs>
              <a:gs pos="0">
                <a:schemeClr val="accent1">
                  <a:lumMod val="20000"/>
                  <a:lumOff val="80000"/>
                  <a:alpha val="52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473697" y="116632"/>
            <a:ext cx="1670303" cy="519323"/>
          </a:xfrm>
          <a:prstGeom prst="rect">
            <a:avLst/>
          </a:prstGeom>
        </p:spPr>
      </p:pic>
      <p:sp>
        <p:nvSpPr>
          <p:cNvPr id="2" name="Text Placeholder 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780579698"/>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49" r:id="rId3"/>
    <p:sldLayoutId id="2147483650" r:id="rId4"/>
    <p:sldLayoutId id="2147483651" r:id="rId5"/>
    <p:sldLayoutId id="2147483653" r:id="rId6"/>
    <p:sldLayoutId id="2147483654" r:id="rId7"/>
    <p:sldLayoutId id="2147483656" r:id="rId8"/>
    <p:sldLayoutId id="2147483657" r:id="rId9"/>
    <p:sldLayoutId id="2147483658" r:id="rId10"/>
    <p:sldLayoutId id="2147483661" r:id="rId11"/>
    <p:sldLayoutId id="2147483659" r:id="rId12"/>
    <p:sldLayoutId id="2147483664" r:id="rId13"/>
    <p:sldLayoutId id="2147483665" r:id="rId14"/>
  </p:sldLayoutIdLst>
  <p:timing>
    <p:tnLst>
      <p:par>
        <p:cTn id="1" dur="indefinite" restart="never" nodeType="tmRoot"/>
      </p:par>
    </p:tnLst>
  </p:timing>
  <p:txStyles>
    <p:titleStyle>
      <a:lvl1pPr algn="ctr" defTabSz="914400" rtl="0" eaLnBrk="1" latinLnBrk="0" hangingPunct="1">
        <a:spcBef>
          <a:spcPct val="0"/>
        </a:spcBef>
        <a:buNone/>
        <a:defRPr sz="3200" b="0" kern="1200">
          <a:solidFill>
            <a:schemeClr val="tx1"/>
          </a:solidFill>
          <a:latin typeface="Century Gothic" panose="020B0502020202020204" pitchFamily="34" charset="0"/>
          <a:ea typeface="+mj-ea"/>
          <a:cs typeface="+mj-cs"/>
        </a:defRPr>
      </a:lvl1pPr>
    </p:titleStyle>
    <p:bodyStyle>
      <a:lvl1pPr marL="0" indent="0" algn="l" defTabSz="914400" rtl="0" eaLnBrk="1" latinLnBrk="0" hangingPunct="1">
        <a:spcBef>
          <a:spcPts val="0"/>
        </a:spcBef>
        <a:buFont typeface="Arial" panose="020B0604020202020204" pitchFamily="34" charset="0"/>
        <a:buNone/>
        <a:defRPr sz="2000" kern="1200">
          <a:solidFill>
            <a:schemeClr val="tx1"/>
          </a:solidFill>
          <a:latin typeface="Century Gothic" panose="020B0502020202020204" pitchFamily="34" charset="0"/>
          <a:ea typeface="+mn-ea"/>
          <a:cs typeface="+mn-cs"/>
        </a:defRPr>
      </a:lvl1pPr>
      <a:lvl2pPr marL="0" indent="0" algn="l" defTabSz="914400" rtl="0" eaLnBrk="1" latinLnBrk="0" hangingPunct="1">
        <a:spcBef>
          <a:spcPts val="0"/>
        </a:spcBef>
        <a:buFont typeface="Arial" panose="020B0604020202020204" pitchFamily="34" charset="0"/>
        <a:buNone/>
        <a:defRPr sz="1800" kern="1200">
          <a:solidFill>
            <a:schemeClr val="tx1"/>
          </a:solidFill>
          <a:latin typeface="Century Gothic" panose="020B0502020202020204" pitchFamily="34" charset="0"/>
          <a:ea typeface="+mn-ea"/>
          <a:cs typeface="+mn-cs"/>
        </a:defRPr>
      </a:lvl2pPr>
      <a:lvl3pPr marL="0" indent="0" algn="l" defTabSz="914400" rtl="0" eaLnBrk="1" latinLnBrk="0" hangingPunct="1">
        <a:spcBef>
          <a:spcPts val="0"/>
        </a:spcBef>
        <a:buFont typeface="Arial" panose="020B0604020202020204" pitchFamily="34" charset="0"/>
        <a:buNone/>
        <a:defRPr sz="1500" kern="1200">
          <a:solidFill>
            <a:schemeClr val="tx1"/>
          </a:solidFill>
          <a:latin typeface="Century Gothic" panose="020B0502020202020204" pitchFamily="34" charset="0"/>
          <a:ea typeface="+mn-ea"/>
          <a:cs typeface="+mn-cs"/>
        </a:defRPr>
      </a:lvl3pPr>
      <a:lvl4pPr marL="0" indent="0" algn="l" defTabSz="914400" rtl="0" eaLnBrk="1" latinLnBrk="0" hangingPunct="1">
        <a:spcBef>
          <a:spcPts val="0"/>
        </a:spcBef>
        <a:buFont typeface="Arial" panose="020B0604020202020204" pitchFamily="34" charset="0"/>
        <a:buNone/>
        <a:defRPr sz="1000" kern="1200">
          <a:solidFill>
            <a:schemeClr val="tx1"/>
          </a:solidFill>
          <a:latin typeface="Century Gothic" panose="020B0502020202020204" pitchFamily="34" charset="0"/>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1116013" y="1774557"/>
            <a:ext cx="6911975" cy="2123658"/>
          </a:xfrm>
        </p:spPr>
        <p:txBody>
          <a:bodyPr/>
          <a:lstStyle/>
          <a:p>
            <a:r>
              <a:rPr lang="id-ID" sz="4400" dirty="0" smtClean="0"/>
              <a:t>SDP IMPLEMENTATION AND REVISED DUE PROCESS</a:t>
            </a:r>
            <a:endParaRPr lang="en-GB" sz="4400" dirty="0"/>
          </a:p>
        </p:txBody>
      </p:sp>
      <p:sp>
        <p:nvSpPr>
          <p:cNvPr id="3" name="Text Placeholder 2"/>
          <p:cNvSpPr>
            <a:spLocks noGrp="1"/>
          </p:cNvSpPr>
          <p:nvPr>
            <p:ph type="body" sz="quarter" idx="16"/>
          </p:nvPr>
        </p:nvSpPr>
        <p:spPr/>
        <p:txBody>
          <a:bodyPr/>
          <a:lstStyle/>
          <a:p>
            <a:r>
              <a:rPr lang="id-ID" dirty="0" smtClean="0"/>
              <a:t>24 August </a:t>
            </a:r>
            <a:r>
              <a:rPr lang="en-GB" dirty="0" smtClean="0"/>
              <a:t>2017, </a:t>
            </a:r>
            <a:r>
              <a:rPr lang="id-ID" dirty="0" smtClean="0"/>
              <a:t>Bali</a:t>
            </a:r>
            <a:endParaRPr lang="en-GB" dirty="0"/>
          </a:p>
        </p:txBody>
      </p:sp>
      <p:sp>
        <p:nvSpPr>
          <p:cNvPr id="4" name="Text Placeholder 3"/>
          <p:cNvSpPr>
            <a:spLocks noGrp="1"/>
          </p:cNvSpPr>
          <p:nvPr>
            <p:ph type="body" sz="quarter" idx="17"/>
          </p:nvPr>
        </p:nvSpPr>
        <p:spPr>
          <a:xfrm>
            <a:off x="2555875" y="4510861"/>
            <a:ext cx="4032250" cy="646331"/>
          </a:xfrm>
        </p:spPr>
        <p:txBody>
          <a:bodyPr/>
          <a:lstStyle/>
          <a:p>
            <a:r>
              <a:rPr lang="en-GB" dirty="0" smtClean="0"/>
              <a:t>On behalf of Ganga </a:t>
            </a:r>
            <a:r>
              <a:rPr lang="en-GB" dirty="0" err="1" smtClean="0"/>
              <a:t>Kapavarapu</a:t>
            </a:r>
            <a:r>
              <a:rPr lang="en-GB" dirty="0" smtClean="0"/>
              <a:t>, FIPP Chair</a:t>
            </a:r>
            <a:endParaRPr lang="en-GB" dirty="0"/>
          </a:p>
        </p:txBody>
      </p:sp>
      <p:sp>
        <p:nvSpPr>
          <p:cNvPr id="5" name="Text Placeholder 3"/>
          <p:cNvSpPr txBox="1">
            <a:spLocks/>
          </p:cNvSpPr>
          <p:nvPr/>
        </p:nvSpPr>
        <p:spPr>
          <a:xfrm>
            <a:off x="2555776" y="5302949"/>
            <a:ext cx="4032250" cy="646331"/>
          </a:xfrm>
          <a:prstGeom prst="rect">
            <a:avLst/>
          </a:prstGeom>
        </p:spPr>
        <p:txBody>
          <a:bodyPr vert="horz" lIns="91440" tIns="45720" rIns="91440" bIns="45720" rtlCol="0">
            <a:spAutoFit/>
          </a:bodyPr>
          <a:lstStyle>
            <a:lvl1pPr marL="0" indent="0" algn="ctr" defTabSz="914400" rtl="0" eaLnBrk="1" latinLnBrk="0" hangingPunct="1">
              <a:spcBef>
                <a:spcPts val="0"/>
              </a:spcBef>
              <a:buFont typeface="Arial" panose="020B0604020202020204" pitchFamily="34" charset="0"/>
              <a:buNone/>
              <a:defRPr sz="1800" kern="1200">
                <a:solidFill>
                  <a:schemeClr val="tx1">
                    <a:lumMod val="75000"/>
                    <a:lumOff val="25000"/>
                  </a:schemeClr>
                </a:solidFill>
                <a:latin typeface="Century Gothic" panose="020B0502020202020204" pitchFamily="34" charset="0"/>
                <a:ea typeface="+mn-ea"/>
                <a:cs typeface="+mn-cs"/>
              </a:defRPr>
            </a:lvl1pPr>
            <a:lvl2pPr marL="0" indent="0" algn="l" defTabSz="914400" rtl="0" eaLnBrk="1" latinLnBrk="0" hangingPunct="1">
              <a:spcBef>
                <a:spcPts val="0"/>
              </a:spcBef>
              <a:buFont typeface="Arial" panose="020B0604020202020204" pitchFamily="34" charset="0"/>
              <a:buNone/>
              <a:defRPr sz="1800" kern="1200">
                <a:solidFill>
                  <a:schemeClr val="tx1"/>
                </a:solidFill>
                <a:latin typeface="Century Gothic" panose="020B0502020202020204" pitchFamily="34" charset="0"/>
                <a:ea typeface="+mn-ea"/>
                <a:cs typeface="+mn-cs"/>
              </a:defRPr>
            </a:lvl2pPr>
            <a:lvl3pPr marL="0" indent="0" algn="l" defTabSz="914400" rtl="0" eaLnBrk="1" latinLnBrk="0" hangingPunct="1">
              <a:spcBef>
                <a:spcPts val="0"/>
              </a:spcBef>
              <a:buFont typeface="Arial" panose="020B0604020202020204" pitchFamily="34" charset="0"/>
              <a:buNone/>
              <a:defRPr sz="1500" kern="1200">
                <a:solidFill>
                  <a:schemeClr val="tx1"/>
                </a:solidFill>
                <a:latin typeface="Century Gothic" panose="020B0502020202020204" pitchFamily="34" charset="0"/>
                <a:ea typeface="+mn-ea"/>
                <a:cs typeface="+mn-cs"/>
              </a:defRPr>
            </a:lvl3pPr>
            <a:lvl4pPr marL="0" indent="0" algn="l" defTabSz="914400" rtl="0" eaLnBrk="1" latinLnBrk="0" hangingPunct="1">
              <a:spcBef>
                <a:spcPts val="0"/>
              </a:spcBef>
              <a:buFont typeface="Arial" panose="020B0604020202020204" pitchFamily="34" charset="0"/>
              <a:buNone/>
              <a:defRPr sz="1000" kern="1200">
                <a:solidFill>
                  <a:schemeClr val="tx1"/>
                </a:solidFill>
                <a:latin typeface="Century Gothic" panose="020B0502020202020204" pitchFamily="34" charset="0"/>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d-ID" dirty="0" smtClean="0"/>
              <a:t> by </a:t>
            </a:r>
          </a:p>
          <a:p>
            <a:r>
              <a:rPr lang="id-ID" dirty="0" smtClean="0"/>
              <a:t>Novy Pelenkahu, FIPP Member</a:t>
            </a:r>
            <a:endParaRPr lang="en-GB" dirty="0"/>
          </a:p>
        </p:txBody>
      </p:sp>
    </p:spTree>
    <p:extLst>
      <p:ext uri="{BB962C8B-B14F-4D97-AF65-F5344CB8AC3E}">
        <p14:creationId xmlns:p14="http://schemas.microsoft.com/office/powerpoint/2010/main" val="4228942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62738355"/>
              </p:ext>
            </p:extLst>
          </p:nvPr>
        </p:nvGraphicFramePr>
        <p:xfrm>
          <a:off x="-1044624" y="836712"/>
          <a:ext cx="643237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p:cNvSpPr txBox="1">
            <a:spLocks/>
          </p:cNvSpPr>
          <p:nvPr/>
        </p:nvSpPr>
        <p:spPr>
          <a:xfrm>
            <a:off x="3563888" y="692696"/>
            <a:ext cx="5122912" cy="5976664"/>
          </a:xfrm>
          <a:prstGeom prst="rect">
            <a:avLst/>
          </a:prstGeom>
        </p:spPr>
        <p:txBody>
          <a:bodyPr>
            <a:normAutofit fontScale="77500" lnSpcReduction="20000"/>
          </a:bodyPr>
          <a:lstStyle>
            <a:lvl1pPr marL="0" indent="0" algn="l" defTabSz="914400" rtl="0" eaLnBrk="1" latinLnBrk="0" hangingPunct="1">
              <a:spcBef>
                <a:spcPts val="0"/>
              </a:spcBef>
              <a:buFont typeface="Arial" panose="020B0604020202020204" pitchFamily="34" charset="0"/>
              <a:buNone/>
              <a:defRPr sz="2000" kern="1200">
                <a:solidFill>
                  <a:schemeClr val="tx1"/>
                </a:solidFill>
                <a:latin typeface="Century Gothic" panose="020B0502020202020204" pitchFamily="34" charset="0"/>
                <a:ea typeface="+mn-ea"/>
                <a:cs typeface="+mn-cs"/>
              </a:defRPr>
            </a:lvl1pPr>
            <a:lvl2pPr marL="0" indent="0" algn="l" defTabSz="914400" rtl="0" eaLnBrk="1" latinLnBrk="0" hangingPunct="1">
              <a:spcBef>
                <a:spcPts val="0"/>
              </a:spcBef>
              <a:buFont typeface="Arial" panose="020B0604020202020204" pitchFamily="34" charset="0"/>
              <a:buNone/>
              <a:defRPr sz="1800" kern="1200">
                <a:solidFill>
                  <a:schemeClr val="tx1"/>
                </a:solidFill>
                <a:latin typeface="Century Gothic" panose="020B0502020202020204" pitchFamily="34" charset="0"/>
                <a:ea typeface="+mn-ea"/>
                <a:cs typeface="+mn-cs"/>
              </a:defRPr>
            </a:lvl2pPr>
            <a:lvl3pPr marL="0" indent="0" algn="l" defTabSz="914400" rtl="0" eaLnBrk="1" latinLnBrk="0" hangingPunct="1">
              <a:spcBef>
                <a:spcPts val="0"/>
              </a:spcBef>
              <a:buFont typeface="Arial" panose="020B0604020202020204" pitchFamily="34" charset="0"/>
              <a:buNone/>
              <a:defRPr sz="1500" kern="1200">
                <a:solidFill>
                  <a:schemeClr val="tx1"/>
                </a:solidFill>
                <a:latin typeface="Century Gothic" panose="020B0502020202020204" pitchFamily="34" charset="0"/>
                <a:ea typeface="+mn-ea"/>
                <a:cs typeface="+mn-cs"/>
              </a:defRPr>
            </a:lvl3pPr>
            <a:lvl4pPr marL="0" indent="0" algn="l" defTabSz="914400" rtl="0" eaLnBrk="1" latinLnBrk="0" hangingPunct="1">
              <a:spcBef>
                <a:spcPts val="0"/>
              </a:spcBef>
              <a:buFont typeface="Arial" panose="020B0604020202020204" pitchFamily="34" charset="0"/>
              <a:buNone/>
              <a:defRPr sz="1000" kern="1200">
                <a:solidFill>
                  <a:schemeClr val="tx1"/>
                </a:solidFill>
                <a:latin typeface="Century Gothic" panose="020B0502020202020204" pitchFamily="34" charset="0"/>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b="1" dirty="0" smtClean="0">
                <a:solidFill>
                  <a:schemeClr val="accent5">
                    <a:lumMod val="50000"/>
                  </a:schemeClr>
                </a:solidFill>
              </a:rPr>
              <a:t>SDP 2017-2019 PRIORITIES</a:t>
            </a:r>
          </a:p>
          <a:p>
            <a:pPr algn="ctr"/>
            <a:endParaRPr lang="en-US" b="1" dirty="0" smtClean="0">
              <a:solidFill>
                <a:schemeClr val="accent5">
                  <a:lumMod val="50000"/>
                </a:schemeClr>
              </a:solidFill>
            </a:endParaRPr>
          </a:p>
          <a:p>
            <a:r>
              <a:rPr lang="en-US" b="1" dirty="0" smtClean="0">
                <a:solidFill>
                  <a:schemeClr val="accent5">
                    <a:lumMod val="50000"/>
                  </a:schemeClr>
                </a:solidFill>
              </a:rPr>
              <a:t>Priority </a:t>
            </a:r>
            <a:r>
              <a:rPr lang="en-US" b="1" dirty="0">
                <a:solidFill>
                  <a:schemeClr val="accent5">
                    <a:lumMod val="50000"/>
                  </a:schemeClr>
                </a:solidFill>
              </a:rPr>
              <a:t>1</a:t>
            </a:r>
            <a:r>
              <a:rPr lang="en-US" dirty="0">
                <a:solidFill>
                  <a:schemeClr val="accent5">
                    <a:lumMod val="50000"/>
                  </a:schemeClr>
                </a:solidFill>
              </a:rPr>
              <a:t> concerns implementing the revised IFPP after 2016. It covers the following tasks to be completed as soon as possible:</a:t>
            </a:r>
          </a:p>
          <a:p>
            <a:pPr marL="265113" indent="-265113"/>
            <a:r>
              <a:rPr lang="en-US" dirty="0" err="1">
                <a:solidFill>
                  <a:schemeClr val="accent5">
                    <a:lumMod val="50000"/>
                  </a:schemeClr>
                </a:solidFill>
              </a:rPr>
              <a:t>i</a:t>
            </a:r>
            <a:r>
              <a:rPr lang="en-US" dirty="0">
                <a:solidFill>
                  <a:schemeClr val="accent5">
                    <a:lumMod val="50000"/>
                  </a:schemeClr>
                </a:solidFill>
              </a:rPr>
              <a:t>.	</a:t>
            </a:r>
            <a:r>
              <a:rPr lang="id-ID" dirty="0" smtClean="0">
                <a:solidFill>
                  <a:schemeClr val="accent5">
                    <a:lumMod val="50000"/>
                  </a:schemeClr>
                </a:solidFill>
              </a:rPr>
              <a:t>t</a:t>
            </a:r>
            <a:r>
              <a:rPr lang="en-US" dirty="0" smtClean="0">
                <a:solidFill>
                  <a:schemeClr val="accent5">
                    <a:lumMod val="50000"/>
                  </a:schemeClr>
                </a:solidFill>
              </a:rPr>
              <a:t>he relabeling </a:t>
            </a:r>
            <a:r>
              <a:rPr lang="en-US" dirty="0">
                <a:solidFill>
                  <a:schemeClr val="accent5">
                    <a:lumMod val="50000"/>
                  </a:schemeClr>
                </a:solidFill>
              </a:rPr>
              <a:t>and renumbering of existing pronouncements without further amendments;</a:t>
            </a:r>
          </a:p>
          <a:p>
            <a:pPr marL="265113" indent="-265113"/>
            <a:r>
              <a:rPr lang="en-US" dirty="0">
                <a:solidFill>
                  <a:schemeClr val="accent5">
                    <a:lumMod val="50000"/>
                  </a:schemeClr>
                </a:solidFill>
              </a:rPr>
              <a:t>ii.	three projects to add references to UN Resolutions 66/209 and 68/228 to the preamble of an INTOSAI-P and to update the ISSAIs on financial auditing; and</a:t>
            </a:r>
          </a:p>
          <a:p>
            <a:pPr marL="265113" indent="-265113"/>
            <a:r>
              <a:rPr lang="en-US" dirty="0">
                <a:solidFill>
                  <a:schemeClr val="accent5">
                    <a:lumMod val="50000"/>
                  </a:schemeClr>
                </a:solidFill>
              </a:rPr>
              <a:t>iii.	developing the ISSAI website after 2016 so that the process of implementing the IFPP can go ahead in a transparent manner.</a:t>
            </a:r>
          </a:p>
          <a:p>
            <a:endParaRPr lang="en-US" dirty="0">
              <a:solidFill>
                <a:schemeClr val="accent5">
                  <a:lumMod val="50000"/>
                </a:schemeClr>
              </a:solidFill>
            </a:endParaRPr>
          </a:p>
          <a:p>
            <a:r>
              <a:rPr lang="en-US" b="1" dirty="0" smtClean="0">
                <a:solidFill>
                  <a:schemeClr val="accent5">
                    <a:lumMod val="50000"/>
                  </a:schemeClr>
                </a:solidFill>
              </a:rPr>
              <a:t>Priority </a:t>
            </a:r>
            <a:r>
              <a:rPr lang="en-US" b="1" dirty="0">
                <a:solidFill>
                  <a:schemeClr val="accent5">
                    <a:lumMod val="50000"/>
                  </a:schemeClr>
                </a:solidFill>
              </a:rPr>
              <a:t>2 </a:t>
            </a:r>
            <a:r>
              <a:rPr lang="en-US" dirty="0">
                <a:solidFill>
                  <a:schemeClr val="accent5">
                    <a:lumMod val="50000"/>
                  </a:schemeClr>
                </a:solidFill>
              </a:rPr>
              <a:t>consists of </a:t>
            </a:r>
            <a:r>
              <a:rPr lang="en-US" b="1" dirty="0">
                <a:solidFill>
                  <a:schemeClr val="accent5">
                    <a:lumMod val="50000"/>
                  </a:schemeClr>
                </a:solidFill>
              </a:rPr>
              <a:t>ten tentative projects </a:t>
            </a:r>
            <a:r>
              <a:rPr lang="en-US" dirty="0">
                <a:solidFill>
                  <a:schemeClr val="accent5">
                    <a:lumMod val="50000"/>
                  </a:schemeClr>
                </a:solidFill>
              </a:rPr>
              <a:t>to put in place by 2019 guidance to support ISSAI implementation.</a:t>
            </a:r>
          </a:p>
          <a:p>
            <a:endParaRPr lang="en-US" dirty="0">
              <a:solidFill>
                <a:schemeClr val="accent5">
                  <a:lumMod val="50000"/>
                </a:schemeClr>
              </a:solidFill>
            </a:endParaRPr>
          </a:p>
          <a:p>
            <a:r>
              <a:rPr lang="en-US" b="1" dirty="0" smtClean="0">
                <a:solidFill>
                  <a:schemeClr val="accent5">
                    <a:lumMod val="50000"/>
                  </a:schemeClr>
                </a:solidFill>
              </a:rPr>
              <a:t>Priority </a:t>
            </a:r>
            <a:r>
              <a:rPr lang="en-US" b="1" dirty="0">
                <a:solidFill>
                  <a:schemeClr val="accent5">
                    <a:lumMod val="50000"/>
                  </a:schemeClr>
                </a:solidFill>
              </a:rPr>
              <a:t>3 </a:t>
            </a:r>
            <a:r>
              <a:rPr lang="en-US" dirty="0">
                <a:solidFill>
                  <a:schemeClr val="accent5">
                    <a:lumMod val="50000"/>
                  </a:schemeClr>
                </a:solidFill>
              </a:rPr>
              <a:t>consists of </a:t>
            </a:r>
            <a:r>
              <a:rPr lang="en-US" b="1" dirty="0">
                <a:solidFill>
                  <a:schemeClr val="accent5">
                    <a:lumMod val="50000"/>
                  </a:schemeClr>
                </a:solidFill>
              </a:rPr>
              <a:t>nine tentative projects </a:t>
            </a:r>
            <a:r>
              <a:rPr lang="en-US" dirty="0">
                <a:solidFill>
                  <a:schemeClr val="accent5">
                    <a:lumMod val="50000"/>
                  </a:schemeClr>
                </a:solidFill>
              </a:rPr>
              <a:t>to strengthen INTOSAI professional pronouncements beyond 2019. Whilst considered by FIPP as highly important, these projects are not however directly linked to the implementation of the revised IFPP. Thus, FIPP has proposed that resources should only be allocated to them once priority 1 and 2 projects are sufficiently advanced.</a:t>
            </a:r>
          </a:p>
        </p:txBody>
      </p:sp>
    </p:spTree>
    <p:extLst>
      <p:ext uri="{BB962C8B-B14F-4D97-AF65-F5344CB8AC3E}">
        <p14:creationId xmlns:p14="http://schemas.microsoft.com/office/powerpoint/2010/main" val="2033870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143000"/>
          </a:xfrm>
        </p:spPr>
        <p:txBody>
          <a:bodyPr/>
          <a:lstStyle/>
          <a:p>
            <a:r>
              <a:rPr lang="en-US" dirty="0">
                <a:solidFill>
                  <a:schemeClr val="accent5">
                    <a:lumMod val="75000"/>
                  </a:schemeClr>
                </a:solidFill>
                <a:effectLst/>
              </a:rPr>
              <a:t>Priority 2. Guidance by 2019 to support ISSAI implementation</a:t>
            </a:r>
          </a:p>
        </p:txBody>
      </p:sp>
      <p:sp>
        <p:nvSpPr>
          <p:cNvPr id="3" name="Content Placeholder 2"/>
          <p:cNvSpPr>
            <a:spLocks noGrp="1"/>
          </p:cNvSpPr>
          <p:nvPr>
            <p:ph idx="1"/>
          </p:nvPr>
        </p:nvSpPr>
        <p:spPr>
          <a:xfrm>
            <a:off x="457199" y="1999381"/>
            <a:ext cx="8147785" cy="4545798"/>
          </a:xfrm>
        </p:spPr>
        <p:txBody>
          <a:bodyPr>
            <a:noAutofit/>
          </a:bodyPr>
          <a:lstStyle/>
          <a:p>
            <a:pPr marL="285750" lvl="0" indent="-285750">
              <a:buFont typeface="Arial" panose="020B0604020202020204" pitchFamily="34" charset="0"/>
              <a:buChar char="•"/>
            </a:pPr>
            <a:r>
              <a:rPr lang="en-US" sz="1600" dirty="0">
                <a:solidFill>
                  <a:schemeClr val="accent5">
                    <a:lumMod val="50000"/>
                  </a:schemeClr>
                </a:solidFill>
              </a:rPr>
              <a:t>Project 2.1: Guidance on Financial </a:t>
            </a:r>
            <a:r>
              <a:rPr lang="en-US" sz="1600" dirty="0" smtClean="0">
                <a:solidFill>
                  <a:schemeClr val="accent5">
                    <a:lumMod val="50000"/>
                  </a:schemeClr>
                </a:solidFill>
              </a:rPr>
              <a:t>Auditing</a:t>
            </a:r>
            <a:endParaRPr lang="en-US" sz="1600" dirty="0">
              <a:solidFill>
                <a:schemeClr val="accent5">
                  <a:lumMod val="50000"/>
                </a:schemeClr>
              </a:solidFill>
            </a:endParaRPr>
          </a:p>
          <a:p>
            <a:pPr marL="285750" lvl="0" indent="-285750">
              <a:buFont typeface="Arial" panose="020B0604020202020204" pitchFamily="34" charset="0"/>
              <a:buChar char="•"/>
            </a:pPr>
            <a:r>
              <a:rPr lang="en-US" sz="1600" dirty="0">
                <a:solidFill>
                  <a:schemeClr val="accent5">
                    <a:lumMod val="50000"/>
                  </a:schemeClr>
                </a:solidFill>
              </a:rPr>
              <a:t>Project 2.2 Guidance on Compliance Auditing</a:t>
            </a:r>
            <a:endParaRPr lang="id-ID" sz="1600" dirty="0">
              <a:solidFill>
                <a:schemeClr val="accent5">
                  <a:lumMod val="50000"/>
                </a:schemeClr>
              </a:solidFill>
            </a:endParaRPr>
          </a:p>
          <a:p>
            <a:pPr marL="285750" indent="-285750">
              <a:buFont typeface="Arial" panose="020B0604020202020204" pitchFamily="34" charset="0"/>
              <a:buChar char="•"/>
            </a:pPr>
            <a:r>
              <a:rPr lang="en-US" sz="1600" dirty="0">
                <a:solidFill>
                  <a:schemeClr val="accent5">
                    <a:lumMod val="50000"/>
                  </a:schemeClr>
                </a:solidFill>
              </a:rPr>
              <a:t>Project 2.3 Using ISSAIs in accordance with the SAI’s mandate and carrying out combined audits</a:t>
            </a:r>
          </a:p>
          <a:p>
            <a:pPr marL="285750" lvl="0" indent="-285750">
              <a:buFont typeface="Arial" panose="020B0604020202020204" pitchFamily="34" charset="0"/>
              <a:buChar char="•"/>
            </a:pPr>
            <a:r>
              <a:rPr lang="en-US" sz="1600" dirty="0">
                <a:solidFill>
                  <a:schemeClr val="accent5">
                    <a:lumMod val="50000"/>
                  </a:schemeClr>
                </a:solidFill>
              </a:rPr>
              <a:t>Project 2.4 Consolidated and improved guidance on </a:t>
            </a:r>
            <a:r>
              <a:rPr lang="en-US" sz="1600" dirty="0" smtClean="0">
                <a:solidFill>
                  <a:schemeClr val="accent5">
                    <a:lumMod val="50000"/>
                  </a:schemeClr>
                </a:solidFill>
              </a:rPr>
              <a:t>SAI </a:t>
            </a:r>
            <a:r>
              <a:rPr lang="en-US" sz="1600" dirty="0" err="1">
                <a:solidFill>
                  <a:schemeClr val="accent5">
                    <a:lumMod val="50000"/>
                  </a:schemeClr>
                </a:solidFill>
              </a:rPr>
              <a:t>organisational</a:t>
            </a:r>
            <a:r>
              <a:rPr lang="en-US" sz="1600" dirty="0">
                <a:solidFill>
                  <a:schemeClr val="accent5">
                    <a:lumMod val="50000"/>
                  </a:schemeClr>
                </a:solidFill>
              </a:rPr>
              <a:t> issues</a:t>
            </a:r>
          </a:p>
          <a:p>
            <a:pPr marL="285750" lvl="0" indent="-285750">
              <a:buFont typeface="Arial" panose="020B0604020202020204" pitchFamily="34" charset="0"/>
              <a:buChar char="•"/>
            </a:pPr>
            <a:r>
              <a:rPr lang="en-US" sz="1600" dirty="0">
                <a:solidFill>
                  <a:schemeClr val="accent5">
                    <a:lumMod val="50000"/>
                  </a:schemeClr>
                </a:solidFill>
              </a:rPr>
              <a:t>Project 2.5 Consolidated and improved guidance on understanding internal control in audit</a:t>
            </a:r>
          </a:p>
          <a:p>
            <a:pPr marL="285750" lvl="0" indent="-285750">
              <a:buFont typeface="Arial" panose="020B0604020202020204" pitchFamily="34" charset="0"/>
              <a:buChar char="•"/>
            </a:pPr>
            <a:r>
              <a:rPr lang="en-US" sz="1600" dirty="0">
                <a:solidFill>
                  <a:schemeClr val="accent5">
                    <a:lumMod val="50000"/>
                  </a:schemeClr>
                </a:solidFill>
              </a:rPr>
              <a:t>Project 2.6 Consolidated and improved guidance on reliance on work of internal auditors</a:t>
            </a:r>
          </a:p>
          <a:p>
            <a:pPr marL="285750" lvl="0" indent="-285750">
              <a:buFont typeface="Arial" panose="020B0604020202020204" pitchFamily="34" charset="0"/>
              <a:buChar char="•"/>
            </a:pPr>
            <a:r>
              <a:rPr lang="en-US" sz="1600" b="1" dirty="0">
                <a:solidFill>
                  <a:schemeClr val="accent5">
                    <a:lumMod val="50000"/>
                  </a:schemeClr>
                </a:solidFill>
              </a:rPr>
              <a:t>Project 2.7 Consolidating and aligning guidance for Audit of </a:t>
            </a:r>
            <a:r>
              <a:rPr lang="en-US" sz="1600" b="1" dirty="0" err="1">
                <a:solidFill>
                  <a:schemeClr val="accent5">
                    <a:lumMod val="50000"/>
                  </a:schemeClr>
                </a:solidFill>
              </a:rPr>
              <a:t>Privatisation</a:t>
            </a:r>
            <a:r>
              <a:rPr lang="en-US" sz="1600" b="1" dirty="0">
                <a:solidFill>
                  <a:schemeClr val="accent5">
                    <a:lumMod val="50000"/>
                  </a:schemeClr>
                </a:solidFill>
              </a:rPr>
              <a:t> with ISSAI 100</a:t>
            </a:r>
          </a:p>
          <a:p>
            <a:pPr marL="285750" indent="-285750">
              <a:buFont typeface="Arial" panose="020B0604020202020204" pitchFamily="34" charset="0"/>
              <a:buChar char="•"/>
            </a:pPr>
            <a:r>
              <a:rPr lang="en-US" sz="1600" b="1" dirty="0">
                <a:solidFill>
                  <a:schemeClr val="accent5">
                    <a:lumMod val="50000"/>
                  </a:schemeClr>
                </a:solidFill>
              </a:rPr>
              <a:t>Project 2.8 Consolidating and improving guidance on IT Audit- Update of ISSAI 5310</a:t>
            </a:r>
          </a:p>
          <a:p>
            <a:pPr marL="285750" lvl="0" indent="-285750">
              <a:buFont typeface="Arial" panose="020B0604020202020204" pitchFamily="34" charset="0"/>
              <a:buChar char="•"/>
            </a:pPr>
            <a:r>
              <a:rPr lang="en-US" sz="1600" b="1" dirty="0">
                <a:solidFill>
                  <a:schemeClr val="accent5">
                    <a:lumMod val="50000"/>
                  </a:schemeClr>
                </a:solidFill>
              </a:rPr>
              <a:t>Project 2.9 Consolidating and aligning Audit of Public Debt with ISSAI 100</a:t>
            </a:r>
          </a:p>
          <a:p>
            <a:pPr marL="285750" lvl="0" indent="-285750">
              <a:buFont typeface="Arial" panose="020B0604020202020204" pitchFamily="34" charset="0"/>
              <a:buChar char="•"/>
            </a:pPr>
            <a:r>
              <a:rPr lang="en-US" sz="1600" b="1" dirty="0">
                <a:solidFill>
                  <a:schemeClr val="accent5">
                    <a:lumMod val="50000"/>
                  </a:schemeClr>
                </a:solidFill>
              </a:rPr>
              <a:t>Project 2.10. Consolidating and aligning the Audit of Disaster Related Aid with ISSAI 100.</a:t>
            </a:r>
          </a:p>
          <a:p>
            <a:pPr marL="285750" indent="-285750" algn="ctr">
              <a:buFont typeface="Arial" panose="020B0604020202020204" pitchFamily="34" charset="0"/>
              <a:buChar char="•"/>
            </a:pPr>
            <a:endParaRPr lang="sv-SE" sz="1600" dirty="0">
              <a:solidFill>
                <a:schemeClr val="accent5">
                  <a:lumMod val="50000"/>
                </a:schemeClr>
              </a:solidFill>
            </a:endParaRPr>
          </a:p>
          <a:p>
            <a:pPr marL="285750" indent="-285750">
              <a:buFont typeface="Arial" panose="020B0604020202020204" pitchFamily="34" charset="0"/>
              <a:buChar char="•"/>
            </a:pPr>
            <a:endParaRPr lang="en-US" sz="1600" dirty="0">
              <a:solidFill>
                <a:schemeClr val="accent5">
                  <a:lumMod val="50000"/>
                </a:schemeClr>
              </a:solidFill>
            </a:endParaRPr>
          </a:p>
        </p:txBody>
      </p:sp>
    </p:spTree>
    <p:extLst>
      <p:ext uri="{BB962C8B-B14F-4D97-AF65-F5344CB8AC3E}">
        <p14:creationId xmlns:p14="http://schemas.microsoft.com/office/powerpoint/2010/main" val="2623413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208912" cy="1143000"/>
          </a:xfrm>
        </p:spPr>
        <p:txBody>
          <a:bodyPr/>
          <a:lstStyle/>
          <a:p>
            <a:pPr defTabSz="265113"/>
            <a:r>
              <a:rPr lang="en-US" sz="2400" dirty="0">
                <a:solidFill>
                  <a:schemeClr val="accent5">
                    <a:lumMod val="75000"/>
                  </a:schemeClr>
                </a:solidFill>
                <a:effectLst/>
              </a:rPr>
              <a:t>Priority </a:t>
            </a:r>
            <a:r>
              <a:rPr lang="id-ID" sz="2400" dirty="0" smtClean="0">
                <a:solidFill>
                  <a:schemeClr val="accent5">
                    <a:lumMod val="75000"/>
                  </a:schemeClr>
                </a:solidFill>
                <a:effectLst/>
              </a:rPr>
              <a:t>3</a:t>
            </a:r>
            <a:r>
              <a:rPr lang="en-US" sz="2400" dirty="0">
                <a:solidFill>
                  <a:schemeClr val="accent5">
                    <a:lumMod val="75000"/>
                  </a:schemeClr>
                </a:solidFill>
                <a:effectLst/>
              </a:rPr>
              <a:t>. Tentative projects to strengthen INTOSAIs Professional Pronouncements </a:t>
            </a:r>
            <a:r>
              <a:rPr lang="en-US" sz="2400" dirty="0" smtClean="0">
                <a:solidFill>
                  <a:schemeClr val="accent5">
                    <a:lumMod val="75000"/>
                  </a:schemeClr>
                </a:solidFill>
                <a:effectLst/>
              </a:rPr>
              <a:t>beyond</a:t>
            </a:r>
            <a:r>
              <a:rPr lang="id-ID" sz="2400" dirty="0" smtClean="0">
                <a:solidFill>
                  <a:schemeClr val="accent5">
                    <a:lumMod val="75000"/>
                  </a:schemeClr>
                </a:solidFill>
                <a:effectLst/>
              </a:rPr>
              <a:t> </a:t>
            </a:r>
            <a:r>
              <a:rPr lang="en-US" sz="2400" dirty="0" smtClean="0">
                <a:solidFill>
                  <a:schemeClr val="accent5">
                    <a:lumMod val="75000"/>
                  </a:schemeClr>
                </a:solidFill>
                <a:effectLst/>
              </a:rPr>
              <a:t>2019</a:t>
            </a:r>
            <a:endParaRPr lang="en-US" sz="2400" dirty="0">
              <a:solidFill>
                <a:schemeClr val="accent5">
                  <a:lumMod val="75000"/>
                </a:schemeClr>
              </a:solidFill>
              <a:effectLst/>
            </a:endParaRPr>
          </a:p>
        </p:txBody>
      </p:sp>
      <p:sp>
        <p:nvSpPr>
          <p:cNvPr id="3" name="Content Placeholder 2"/>
          <p:cNvSpPr>
            <a:spLocks noGrp="1"/>
          </p:cNvSpPr>
          <p:nvPr>
            <p:ph idx="1"/>
          </p:nvPr>
        </p:nvSpPr>
        <p:spPr>
          <a:xfrm>
            <a:off x="457200" y="1783357"/>
            <a:ext cx="8229600" cy="4525963"/>
          </a:xfrm>
        </p:spPr>
        <p:txBody>
          <a:bodyPr>
            <a:noAutofit/>
          </a:bodyPr>
          <a:lstStyle/>
          <a:p>
            <a:pPr marL="342900" lvl="0" indent="-342900">
              <a:buFont typeface="Arial" panose="020B0604020202020204" pitchFamily="34" charset="0"/>
              <a:buChar char="•"/>
            </a:pPr>
            <a:r>
              <a:rPr lang="en-US" sz="1600" b="1" dirty="0">
                <a:solidFill>
                  <a:schemeClr val="accent5">
                    <a:lumMod val="50000"/>
                  </a:schemeClr>
                </a:solidFill>
              </a:rPr>
              <a:t>3.1. Global INTOSAI messages on SDGs in the context of the INTOSAI framework of professional pronouncements and possible needs for guidance.</a:t>
            </a:r>
          </a:p>
          <a:p>
            <a:pPr marL="342900" lvl="0" indent="-342900">
              <a:buFont typeface="Arial" panose="020B0604020202020204" pitchFamily="34" charset="0"/>
              <a:buChar char="•"/>
            </a:pPr>
            <a:r>
              <a:rPr lang="en-US" sz="1600" dirty="0">
                <a:solidFill>
                  <a:schemeClr val="accent5">
                    <a:lumMod val="50000"/>
                  </a:schemeClr>
                </a:solidFill>
              </a:rPr>
              <a:t>3.2. Global INTOSAI messages about audit arrangements and independent standard setting in the context of the INTOSAI framework of professional pronouncements.</a:t>
            </a:r>
          </a:p>
          <a:p>
            <a:pPr marL="342900" lvl="0" indent="-342900">
              <a:buFont typeface="Arial" panose="020B0604020202020204" pitchFamily="34" charset="0"/>
              <a:buChar char="•"/>
            </a:pPr>
            <a:r>
              <a:rPr lang="en-US" sz="1600" dirty="0">
                <a:solidFill>
                  <a:schemeClr val="accent5">
                    <a:lumMod val="50000"/>
                  </a:schemeClr>
                </a:solidFill>
              </a:rPr>
              <a:t>3.3. Competency pronouncements. The project is intended to address the need for professional pronouncements for auditor competence, as identified in the newly revised IFPP</a:t>
            </a:r>
          </a:p>
          <a:p>
            <a:pPr marL="342900" lvl="0" indent="-342900">
              <a:buFont typeface="Arial" panose="020B0604020202020204" pitchFamily="34" charset="0"/>
              <a:buChar char="•"/>
            </a:pPr>
            <a:r>
              <a:rPr lang="en-US" sz="1600" dirty="0">
                <a:solidFill>
                  <a:schemeClr val="accent5">
                    <a:lumMod val="50000"/>
                  </a:schemeClr>
                </a:solidFill>
              </a:rPr>
              <a:t>3.4. Providing a clear set of INTOSAI Core Principle</a:t>
            </a:r>
          </a:p>
          <a:p>
            <a:pPr marL="342900" lvl="0" indent="-342900">
              <a:buFont typeface="Arial" panose="020B0604020202020204" pitchFamily="34" charset="0"/>
              <a:buChar char="•"/>
            </a:pPr>
            <a:r>
              <a:rPr lang="en-US" sz="1600" dirty="0">
                <a:solidFill>
                  <a:schemeClr val="accent5">
                    <a:lumMod val="50000"/>
                  </a:schemeClr>
                </a:solidFill>
              </a:rPr>
              <a:t>3.5. Consolidate and refining the organizational requirements for SAIs</a:t>
            </a:r>
          </a:p>
          <a:p>
            <a:pPr marL="342900" lvl="0" indent="-342900">
              <a:buFont typeface="Arial" panose="020B0604020202020204" pitchFamily="34" charset="0"/>
              <a:buChar char="•"/>
            </a:pPr>
            <a:r>
              <a:rPr lang="en-US" sz="1600" dirty="0">
                <a:solidFill>
                  <a:schemeClr val="accent5">
                    <a:lumMod val="50000"/>
                  </a:schemeClr>
                </a:solidFill>
              </a:rPr>
              <a:t>3.6. Cross-cutting issues in ISSAI 3000 and 4000 – requirements for direct reporting engagements and guidance on related technical issues</a:t>
            </a:r>
          </a:p>
          <a:p>
            <a:pPr marL="342900" lvl="0" indent="-342900">
              <a:buFont typeface="Arial" panose="020B0604020202020204" pitchFamily="34" charset="0"/>
              <a:buChar char="•"/>
            </a:pPr>
            <a:r>
              <a:rPr lang="en-US" sz="1600" dirty="0">
                <a:solidFill>
                  <a:schemeClr val="accent5">
                    <a:lumMod val="50000"/>
                  </a:schemeClr>
                </a:solidFill>
              </a:rPr>
              <a:t>3.7. Auditing of implementation of state budgets and consolidated state accounts</a:t>
            </a:r>
          </a:p>
          <a:p>
            <a:pPr marL="342900" lvl="0" indent="-342900">
              <a:buFont typeface="Arial" panose="020B0604020202020204" pitchFamily="34" charset="0"/>
              <a:buChar char="•"/>
            </a:pPr>
            <a:r>
              <a:rPr lang="en-US" sz="1600" dirty="0">
                <a:solidFill>
                  <a:schemeClr val="accent5">
                    <a:lumMod val="50000"/>
                  </a:schemeClr>
                </a:solidFill>
              </a:rPr>
              <a:t>3.8. Obtaining an understanding of Economy, Efficiency and Effectiveness of an entity and applying relevant methods in the context of a performance audit</a:t>
            </a:r>
          </a:p>
          <a:p>
            <a:pPr marL="342900" lvl="0" indent="-342900">
              <a:buFont typeface="Arial" panose="020B0604020202020204" pitchFamily="34" charset="0"/>
              <a:buChar char="•"/>
            </a:pPr>
            <a:r>
              <a:rPr lang="en-US" sz="1600" dirty="0">
                <a:solidFill>
                  <a:schemeClr val="accent5">
                    <a:lumMod val="50000"/>
                  </a:schemeClr>
                </a:solidFill>
              </a:rPr>
              <a:t>3.9. Obtaining an understanding of laws and regulations and other authorities regulating public entities in the context of a compliance audit</a:t>
            </a:r>
          </a:p>
          <a:p>
            <a:pPr marL="342900" indent="-342900" algn="ctr">
              <a:buFont typeface="Arial" panose="020B0604020202020204" pitchFamily="34" charset="0"/>
              <a:buChar char="•"/>
            </a:pPr>
            <a:endParaRPr lang="sv-SE" sz="1600" dirty="0">
              <a:solidFill>
                <a:schemeClr val="accent5">
                  <a:lumMod val="50000"/>
                </a:schemeClr>
              </a:solidFill>
            </a:endParaRPr>
          </a:p>
          <a:p>
            <a:pPr marL="342900" indent="-342900">
              <a:buFont typeface="Arial" panose="020B0604020202020204" pitchFamily="34" charset="0"/>
              <a:buChar char="•"/>
            </a:pPr>
            <a:endParaRPr lang="en-US" sz="1600" dirty="0">
              <a:solidFill>
                <a:schemeClr val="accent5">
                  <a:lumMod val="50000"/>
                </a:schemeClr>
              </a:solidFill>
            </a:endParaRPr>
          </a:p>
        </p:txBody>
      </p:sp>
    </p:spTree>
    <p:extLst>
      <p:ext uri="{BB962C8B-B14F-4D97-AF65-F5344CB8AC3E}">
        <p14:creationId xmlns:p14="http://schemas.microsoft.com/office/powerpoint/2010/main" val="66793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143000"/>
          </a:xfrm>
        </p:spPr>
        <p:txBody>
          <a:bodyPr/>
          <a:lstStyle/>
          <a:p>
            <a:r>
              <a:rPr lang="id-ID" dirty="0" smtClean="0">
                <a:solidFill>
                  <a:schemeClr val="accent5">
                    <a:lumMod val="75000"/>
                  </a:schemeClr>
                </a:solidFill>
                <a:effectLst/>
              </a:rPr>
              <a:t>IFPP</a:t>
            </a:r>
            <a:r>
              <a:rPr lang="en-GB" dirty="0" smtClean="0">
                <a:solidFill>
                  <a:schemeClr val="accent5">
                    <a:lumMod val="75000"/>
                  </a:schemeClr>
                </a:solidFill>
                <a:effectLst/>
              </a:rPr>
              <a:t> documents</a:t>
            </a:r>
            <a:endParaRPr lang="en-GB" dirty="0">
              <a:solidFill>
                <a:schemeClr val="accent5">
                  <a:lumMod val="75000"/>
                </a:schemeClr>
              </a:solidFill>
              <a:effectLst/>
            </a:endParaRPr>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endParaRPr lang="sv-SE" dirty="0" smtClean="0"/>
          </a:p>
          <a:p>
            <a:pPr>
              <a:spcBef>
                <a:spcPct val="0"/>
              </a:spcBef>
            </a:pPr>
            <a:r>
              <a:rPr lang="en-GB" sz="2400" dirty="0">
                <a:solidFill>
                  <a:schemeClr val="accent5">
                    <a:lumMod val="75000"/>
                  </a:schemeClr>
                </a:solidFill>
                <a:ea typeface="+mj-ea"/>
                <a:cs typeface="+mj-cs"/>
              </a:rPr>
              <a:t>The following </a:t>
            </a:r>
            <a:r>
              <a:rPr lang="en-GB" sz="2400" dirty="0" smtClean="0">
                <a:solidFill>
                  <a:schemeClr val="accent5">
                    <a:lumMod val="75000"/>
                  </a:schemeClr>
                </a:solidFill>
                <a:ea typeface="+mj-ea"/>
                <a:cs typeface="+mj-cs"/>
              </a:rPr>
              <a:t>documents </a:t>
            </a:r>
            <a:r>
              <a:rPr lang="id-ID" sz="2400" dirty="0" smtClean="0">
                <a:solidFill>
                  <a:schemeClr val="accent5">
                    <a:lumMod val="75000"/>
                  </a:schemeClr>
                </a:solidFill>
                <a:ea typeface="+mj-ea"/>
                <a:cs typeface="+mj-cs"/>
              </a:rPr>
              <a:t>related to developing IFPP </a:t>
            </a:r>
            <a:r>
              <a:rPr lang="en-GB" sz="2400" dirty="0" smtClean="0">
                <a:solidFill>
                  <a:schemeClr val="accent5">
                    <a:lumMod val="75000"/>
                  </a:schemeClr>
                </a:solidFill>
                <a:ea typeface="+mj-ea"/>
                <a:cs typeface="+mj-cs"/>
              </a:rPr>
              <a:t>are </a:t>
            </a:r>
            <a:r>
              <a:rPr lang="en-GB" sz="2400" dirty="0">
                <a:solidFill>
                  <a:schemeClr val="accent5">
                    <a:lumMod val="75000"/>
                  </a:schemeClr>
                </a:solidFill>
                <a:ea typeface="+mj-ea"/>
                <a:cs typeface="+mj-cs"/>
              </a:rPr>
              <a:t>now available for public use:</a:t>
            </a:r>
          </a:p>
          <a:p>
            <a:pPr algn="ctr">
              <a:spcBef>
                <a:spcPct val="0"/>
              </a:spcBef>
            </a:pPr>
            <a:endParaRPr lang="en-GB" sz="2400" dirty="0">
              <a:solidFill>
                <a:schemeClr val="accent5">
                  <a:lumMod val="75000"/>
                </a:schemeClr>
              </a:solidFill>
              <a:ea typeface="+mj-ea"/>
              <a:cs typeface="+mj-cs"/>
            </a:endParaRPr>
          </a:p>
          <a:p>
            <a:pPr marL="457200" indent="-457200">
              <a:spcBef>
                <a:spcPct val="0"/>
              </a:spcBef>
              <a:buClr>
                <a:schemeClr val="accent5">
                  <a:lumMod val="75000"/>
                </a:schemeClr>
              </a:buClr>
              <a:buFont typeface="Wingdings" panose="05000000000000000000" pitchFamily="2" charset="2"/>
              <a:buChar char="q"/>
            </a:pPr>
            <a:r>
              <a:rPr lang="id-ID" sz="2400" dirty="0">
                <a:solidFill>
                  <a:schemeClr val="accent5">
                    <a:lumMod val="75000"/>
                  </a:schemeClr>
                </a:solidFill>
                <a:ea typeface="+mj-ea"/>
                <a:cs typeface="+mj-cs"/>
              </a:rPr>
              <a:t>Due Process </a:t>
            </a:r>
            <a:r>
              <a:rPr lang="id-ID" sz="1100" dirty="0">
                <a:solidFill>
                  <a:schemeClr val="accent5">
                    <a:lumMod val="75000"/>
                  </a:schemeClr>
                </a:solidFill>
                <a:ea typeface="+mj-ea"/>
                <a:cs typeface="+mj-cs"/>
              </a:rPr>
              <a:t>http://psc-intosai.org/en_us/site-psc/psc/due-process/</a:t>
            </a:r>
            <a:endParaRPr lang="id-ID" sz="1100" dirty="0" smtClean="0">
              <a:solidFill>
                <a:schemeClr val="accent5">
                  <a:lumMod val="75000"/>
                </a:schemeClr>
              </a:solidFill>
              <a:ea typeface="+mj-ea"/>
              <a:cs typeface="+mj-cs"/>
            </a:endParaRPr>
          </a:p>
          <a:p>
            <a:pPr marL="457200" indent="-457200">
              <a:spcBef>
                <a:spcPct val="0"/>
              </a:spcBef>
              <a:buClr>
                <a:schemeClr val="accent5">
                  <a:lumMod val="75000"/>
                </a:schemeClr>
              </a:buClr>
              <a:buFont typeface="Wingdings" panose="05000000000000000000" pitchFamily="2" charset="2"/>
              <a:buChar char="q"/>
            </a:pPr>
            <a:endParaRPr lang="id-ID" sz="2400" dirty="0" smtClean="0">
              <a:solidFill>
                <a:schemeClr val="accent5">
                  <a:lumMod val="75000"/>
                </a:schemeClr>
              </a:solidFill>
              <a:ea typeface="+mj-ea"/>
              <a:cs typeface="+mj-cs"/>
            </a:endParaRPr>
          </a:p>
          <a:p>
            <a:pPr marL="457200" indent="-457200">
              <a:spcBef>
                <a:spcPct val="0"/>
              </a:spcBef>
              <a:buClr>
                <a:schemeClr val="accent5">
                  <a:lumMod val="75000"/>
                </a:schemeClr>
              </a:buClr>
              <a:buFont typeface="Wingdings" panose="05000000000000000000" pitchFamily="2" charset="2"/>
              <a:buChar char="q"/>
            </a:pPr>
            <a:r>
              <a:rPr lang="en-GB" sz="2400" dirty="0" smtClean="0">
                <a:solidFill>
                  <a:schemeClr val="accent5">
                    <a:lumMod val="75000"/>
                  </a:schemeClr>
                </a:solidFill>
                <a:ea typeface="+mj-ea"/>
                <a:cs typeface="+mj-cs"/>
              </a:rPr>
              <a:t>Drafting </a:t>
            </a:r>
            <a:r>
              <a:rPr lang="en-GB" sz="2400" dirty="0">
                <a:solidFill>
                  <a:schemeClr val="accent5">
                    <a:lumMod val="75000"/>
                  </a:schemeClr>
                </a:solidFill>
                <a:ea typeface="+mj-ea"/>
                <a:cs typeface="+mj-cs"/>
              </a:rPr>
              <a:t>conventions for </a:t>
            </a:r>
            <a:r>
              <a:rPr lang="en-GB" sz="2400" dirty="0" smtClean="0">
                <a:solidFill>
                  <a:schemeClr val="accent5">
                    <a:lumMod val="75000"/>
                  </a:schemeClr>
                </a:solidFill>
                <a:ea typeface="+mj-ea"/>
                <a:cs typeface="+mj-cs"/>
              </a:rPr>
              <a:t>GUIDS</a:t>
            </a:r>
            <a:r>
              <a:rPr lang="id-ID" sz="2400" dirty="0" smtClean="0">
                <a:solidFill>
                  <a:schemeClr val="accent5">
                    <a:lumMod val="75000"/>
                  </a:schemeClr>
                </a:solidFill>
                <a:ea typeface="+mj-ea"/>
                <a:cs typeface="+mj-cs"/>
              </a:rPr>
              <a:t> </a:t>
            </a:r>
            <a:r>
              <a:rPr lang="id-ID" sz="1200" dirty="0">
                <a:solidFill>
                  <a:schemeClr val="accent5">
                    <a:lumMod val="75000"/>
                  </a:schemeClr>
                </a:solidFill>
                <a:ea typeface="+mj-ea"/>
                <a:cs typeface="+mj-cs"/>
              </a:rPr>
              <a:t>http://</a:t>
            </a:r>
            <a:r>
              <a:rPr lang="id-ID" sz="1200" dirty="0" smtClean="0">
                <a:solidFill>
                  <a:schemeClr val="accent5">
                    <a:lumMod val="75000"/>
                  </a:schemeClr>
                </a:solidFill>
                <a:ea typeface="+mj-ea"/>
                <a:cs typeface="+mj-cs"/>
              </a:rPr>
              <a:t>psc-intosai.org/en_us/site-psc/psc/drafting-conventions-key-terms</a:t>
            </a:r>
            <a:endParaRPr lang="en-GB" sz="2400" dirty="0">
              <a:solidFill>
                <a:schemeClr val="accent5">
                  <a:lumMod val="75000"/>
                </a:schemeClr>
              </a:solidFill>
              <a:ea typeface="+mj-ea"/>
              <a:cs typeface="+mj-cs"/>
            </a:endParaRPr>
          </a:p>
          <a:p>
            <a:pPr marL="457200" indent="-457200">
              <a:spcBef>
                <a:spcPct val="0"/>
              </a:spcBef>
              <a:buClr>
                <a:schemeClr val="accent5">
                  <a:lumMod val="75000"/>
                </a:schemeClr>
              </a:buClr>
              <a:buFont typeface="Wingdings" panose="05000000000000000000" pitchFamily="2" charset="2"/>
              <a:buChar char="q"/>
            </a:pPr>
            <a:endParaRPr lang="id-ID" sz="2400" dirty="0" smtClean="0">
              <a:solidFill>
                <a:schemeClr val="accent5">
                  <a:lumMod val="75000"/>
                </a:schemeClr>
              </a:solidFill>
              <a:ea typeface="+mj-ea"/>
              <a:cs typeface="+mj-cs"/>
            </a:endParaRPr>
          </a:p>
          <a:p>
            <a:pPr marL="457200" indent="-457200">
              <a:spcBef>
                <a:spcPct val="0"/>
              </a:spcBef>
              <a:buClr>
                <a:schemeClr val="accent5">
                  <a:lumMod val="75000"/>
                </a:schemeClr>
              </a:buClr>
              <a:buFont typeface="Wingdings" panose="05000000000000000000" pitchFamily="2" charset="2"/>
              <a:buChar char="q"/>
            </a:pPr>
            <a:r>
              <a:rPr lang="en-GB" sz="2400" dirty="0" smtClean="0">
                <a:solidFill>
                  <a:schemeClr val="accent5">
                    <a:lumMod val="75000"/>
                  </a:schemeClr>
                </a:solidFill>
                <a:ea typeface="+mj-ea"/>
                <a:cs typeface="+mj-cs"/>
              </a:rPr>
              <a:t>Project </a:t>
            </a:r>
            <a:r>
              <a:rPr lang="en-GB" sz="2400" dirty="0">
                <a:solidFill>
                  <a:schemeClr val="accent5">
                    <a:lumMod val="75000"/>
                  </a:schemeClr>
                </a:solidFill>
                <a:ea typeface="+mj-ea"/>
                <a:cs typeface="+mj-cs"/>
              </a:rPr>
              <a:t>Proposal </a:t>
            </a:r>
            <a:r>
              <a:rPr lang="en-GB" sz="2400" dirty="0" smtClean="0">
                <a:solidFill>
                  <a:schemeClr val="accent5">
                    <a:lumMod val="75000"/>
                  </a:schemeClr>
                </a:solidFill>
                <a:ea typeface="+mj-ea"/>
                <a:cs typeface="+mj-cs"/>
              </a:rPr>
              <a:t>Template</a:t>
            </a:r>
            <a:r>
              <a:rPr lang="id-ID" sz="2400" dirty="0">
                <a:solidFill>
                  <a:schemeClr val="accent5">
                    <a:lumMod val="75000"/>
                  </a:schemeClr>
                </a:solidFill>
                <a:ea typeface="+mj-ea"/>
                <a:cs typeface="+mj-cs"/>
              </a:rPr>
              <a:t> </a:t>
            </a:r>
            <a:r>
              <a:rPr lang="en-GB" sz="1200" dirty="0" smtClean="0">
                <a:solidFill>
                  <a:schemeClr val="accent5">
                    <a:lumMod val="75000"/>
                  </a:schemeClr>
                </a:solidFill>
                <a:ea typeface="+mj-ea"/>
                <a:cs typeface="+mj-cs"/>
              </a:rPr>
              <a:t>http</a:t>
            </a:r>
            <a:r>
              <a:rPr lang="en-GB" sz="1200" dirty="0">
                <a:solidFill>
                  <a:schemeClr val="accent5">
                    <a:lumMod val="75000"/>
                  </a:schemeClr>
                </a:solidFill>
                <a:ea typeface="+mj-ea"/>
                <a:cs typeface="+mj-cs"/>
              </a:rPr>
              <a:t>://</a:t>
            </a:r>
            <a:r>
              <a:rPr lang="en-GB" sz="1200" dirty="0" smtClean="0">
                <a:solidFill>
                  <a:schemeClr val="accent5">
                    <a:lumMod val="75000"/>
                  </a:schemeClr>
                </a:solidFill>
                <a:ea typeface="+mj-ea"/>
                <a:cs typeface="+mj-cs"/>
              </a:rPr>
              <a:t>psc</a:t>
            </a:r>
            <a:r>
              <a:rPr lang="id-ID" sz="1200" dirty="0" smtClean="0">
                <a:solidFill>
                  <a:schemeClr val="accent5">
                    <a:lumMod val="75000"/>
                  </a:schemeClr>
                </a:solidFill>
                <a:ea typeface="+mj-ea"/>
                <a:cs typeface="+mj-cs"/>
              </a:rPr>
              <a:t>-</a:t>
            </a:r>
            <a:r>
              <a:rPr lang="en-GB" sz="1200" dirty="0" smtClean="0">
                <a:solidFill>
                  <a:schemeClr val="accent5">
                    <a:lumMod val="75000"/>
                  </a:schemeClr>
                </a:solidFill>
                <a:ea typeface="+mj-ea"/>
                <a:cs typeface="+mj-cs"/>
              </a:rPr>
              <a:t>intosai.org/data/files/84/33/EE/ED/9255C510B9D622C59B59F9C2/FIPP%20SDP%20project%20proposal%20template.pdf</a:t>
            </a:r>
            <a:endParaRPr lang="en-GB" sz="1200" dirty="0">
              <a:solidFill>
                <a:schemeClr val="accent5">
                  <a:lumMod val="75000"/>
                </a:schemeClr>
              </a:solidFill>
              <a:ea typeface="+mj-ea"/>
              <a:cs typeface="+mj-cs"/>
            </a:endParaRPr>
          </a:p>
          <a:p>
            <a:pPr algn="ctr">
              <a:spcBef>
                <a:spcPct val="0"/>
              </a:spcBef>
              <a:buClr>
                <a:schemeClr val="accent5">
                  <a:lumMod val="75000"/>
                </a:schemeClr>
              </a:buClr>
            </a:pPr>
            <a:endParaRPr lang="en-GB" sz="2400" dirty="0">
              <a:solidFill>
                <a:schemeClr val="accent5">
                  <a:lumMod val="75000"/>
                </a:schemeClr>
              </a:solidFill>
              <a:ea typeface="+mj-ea"/>
              <a:cs typeface="+mj-cs"/>
            </a:endParaRPr>
          </a:p>
          <a:p>
            <a:pPr marL="457200" indent="-457200">
              <a:spcBef>
                <a:spcPct val="0"/>
              </a:spcBef>
              <a:buClr>
                <a:schemeClr val="accent5">
                  <a:lumMod val="75000"/>
                </a:schemeClr>
              </a:buClr>
              <a:buFont typeface="Wingdings" panose="05000000000000000000" pitchFamily="2" charset="2"/>
              <a:buChar char="q"/>
            </a:pPr>
            <a:r>
              <a:rPr lang="en-GB" sz="2400" dirty="0" smtClean="0">
                <a:solidFill>
                  <a:schemeClr val="accent5">
                    <a:lumMod val="75000"/>
                  </a:schemeClr>
                </a:solidFill>
                <a:ea typeface="+mj-ea"/>
                <a:cs typeface="+mj-cs"/>
              </a:rPr>
              <a:t>F</a:t>
            </a:r>
            <a:r>
              <a:rPr lang="id-ID" sz="2400" dirty="0" smtClean="0">
                <a:solidFill>
                  <a:schemeClr val="accent5">
                    <a:lumMod val="75000"/>
                  </a:schemeClr>
                </a:solidFill>
                <a:ea typeface="+mj-ea"/>
                <a:cs typeface="+mj-cs"/>
              </a:rPr>
              <a:t>I</a:t>
            </a:r>
            <a:r>
              <a:rPr lang="en-GB" sz="2400" dirty="0" smtClean="0">
                <a:solidFill>
                  <a:schemeClr val="accent5">
                    <a:lumMod val="75000"/>
                  </a:schemeClr>
                </a:solidFill>
                <a:ea typeface="+mj-ea"/>
                <a:cs typeface="+mj-cs"/>
              </a:rPr>
              <a:t>PP</a:t>
            </a:r>
            <a:r>
              <a:rPr lang="id-ID" sz="2400" dirty="0" smtClean="0">
                <a:solidFill>
                  <a:schemeClr val="accent5">
                    <a:lumMod val="75000"/>
                  </a:schemeClr>
                </a:solidFill>
                <a:ea typeface="+mj-ea"/>
                <a:cs typeface="+mj-cs"/>
              </a:rPr>
              <a:t> and IFPP</a:t>
            </a:r>
            <a:r>
              <a:rPr lang="en-GB" sz="2400" dirty="0" smtClean="0">
                <a:solidFill>
                  <a:schemeClr val="accent5">
                    <a:lumMod val="75000"/>
                  </a:schemeClr>
                </a:solidFill>
                <a:ea typeface="+mj-ea"/>
                <a:cs typeface="+mj-cs"/>
              </a:rPr>
              <a:t> FAQ</a:t>
            </a:r>
            <a:r>
              <a:rPr lang="id-ID" sz="2400" dirty="0">
                <a:solidFill>
                  <a:schemeClr val="accent5">
                    <a:lumMod val="75000"/>
                  </a:schemeClr>
                </a:solidFill>
                <a:ea typeface="+mj-ea"/>
                <a:cs typeface="+mj-cs"/>
              </a:rPr>
              <a:t> </a:t>
            </a:r>
            <a:r>
              <a:rPr lang="id-ID" sz="1200" dirty="0">
                <a:solidFill>
                  <a:schemeClr val="accent5">
                    <a:lumMod val="75000"/>
                  </a:schemeClr>
                </a:solidFill>
                <a:ea typeface="+mj-ea"/>
                <a:cs typeface="+mj-cs"/>
              </a:rPr>
              <a:t>http://</a:t>
            </a:r>
            <a:r>
              <a:rPr lang="id-ID" sz="1200" dirty="0" smtClean="0">
                <a:solidFill>
                  <a:schemeClr val="accent5">
                    <a:lumMod val="75000"/>
                  </a:schemeClr>
                </a:solidFill>
                <a:ea typeface="+mj-ea"/>
                <a:cs typeface="+mj-cs"/>
              </a:rPr>
              <a:t>www.issai.org/en_us/site-issai/services/forum-for-intosai-professional-pronouncements</a:t>
            </a:r>
            <a:r>
              <a:rPr lang="en-GB" sz="2400" dirty="0" smtClean="0">
                <a:solidFill>
                  <a:schemeClr val="accent5">
                    <a:lumMod val="75000"/>
                  </a:schemeClr>
                </a:solidFill>
                <a:ea typeface="+mj-ea"/>
                <a:cs typeface="+mj-cs"/>
              </a:rPr>
              <a:t> </a:t>
            </a:r>
            <a:endParaRPr lang="en-GB" sz="2400" dirty="0">
              <a:solidFill>
                <a:schemeClr val="accent5">
                  <a:lumMod val="75000"/>
                </a:schemeClr>
              </a:solidFill>
              <a:ea typeface="+mj-ea"/>
              <a:cs typeface="+mj-cs"/>
            </a:endParaRPr>
          </a:p>
          <a:p>
            <a:pPr>
              <a:spcBef>
                <a:spcPct val="0"/>
              </a:spcBef>
              <a:buClr>
                <a:schemeClr val="accent5">
                  <a:lumMod val="75000"/>
                </a:schemeClr>
              </a:buClr>
            </a:pPr>
            <a:endParaRPr lang="en-GB" sz="2400" dirty="0">
              <a:solidFill>
                <a:schemeClr val="accent5">
                  <a:lumMod val="75000"/>
                </a:schemeClr>
              </a:solidFill>
              <a:ea typeface="+mj-ea"/>
              <a:cs typeface="+mj-cs"/>
            </a:endParaRPr>
          </a:p>
          <a:p>
            <a:pPr algn="ctr">
              <a:spcBef>
                <a:spcPct val="0"/>
              </a:spcBef>
              <a:buClr>
                <a:schemeClr val="accent5">
                  <a:lumMod val="75000"/>
                </a:schemeClr>
              </a:buClr>
            </a:pPr>
            <a:r>
              <a:rPr lang="en-GB" sz="1800" dirty="0" smtClean="0">
                <a:solidFill>
                  <a:schemeClr val="accent5">
                    <a:lumMod val="75000"/>
                  </a:schemeClr>
                </a:solidFill>
                <a:ea typeface="+mj-ea"/>
                <a:cs typeface="+mj-cs"/>
              </a:rPr>
              <a:t>** available on PSC and ISSAI website</a:t>
            </a:r>
            <a:endParaRPr lang="en-GB" sz="1800" dirty="0">
              <a:solidFill>
                <a:schemeClr val="accent5">
                  <a:lumMod val="75000"/>
                </a:schemeClr>
              </a:solidFill>
              <a:ea typeface="+mj-ea"/>
              <a:cs typeface="+mj-cs"/>
            </a:endParaRPr>
          </a:p>
        </p:txBody>
      </p:sp>
    </p:spTree>
    <p:extLst>
      <p:ext uri="{BB962C8B-B14F-4D97-AF65-F5344CB8AC3E}">
        <p14:creationId xmlns:p14="http://schemas.microsoft.com/office/powerpoint/2010/main" val="3078834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accent5">
                    <a:lumMod val="75000"/>
                  </a:schemeClr>
                </a:solidFill>
                <a:effectLst/>
              </a:rPr>
              <a:t>Subcommittees/WGs </a:t>
            </a:r>
            <a:r>
              <a:rPr lang="id-ID" dirty="0">
                <a:solidFill>
                  <a:schemeClr val="accent5">
                    <a:lumMod val="75000"/>
                  </a:schemeClr>
                </a:solidFill>
                <a:effectLst/>
              </a:rPr>
              <a:t>involvement Projects/Responsibilities</a:t>
            </a:r>
            <a:endParaRPr lang="en-US" dirty="0">
              <a:solidFill>
                <a:schemeClr val="accent5">
                  <a:lumMod val="75000"/>
                </a:schemeClr>
              </a:solidFill>
              <a:effectLst/>
            </a:endParaRPr>
          </a:p>
        </p:txBody>
      </p:sp>
      <p:sp>
        <p:nvSpPr>
          <p:cNvPr id="3" name="Content Placeholder 2"/>
          <p:cNvSpPr>
            <a:spLocks noGrp="1"/>
          </p:cNvSpPr>
          <p:nvPr>
            <p:ph idx="1"/>
          </p:nvPr>
        </p:nvSpPr>
        <p:spPr/>
        <p:txBody>
          <a:bodyPr>
            <a:normAutofit/>
          </a:bodyPr>
          <a:lstStyle/>
          <a:p>
            <a:pPr marL="342900" indent="-342900">
              <a:lnSpc>
                <a:spcPct val="110000"/>
              </a:lnSpc>
              <a:buFont typeface="Arial" panose="020B0604020202020204" pitchFamily="34" charset="0"/>
              <a:buChar char="•"/>
            </a:pPr>
            <a:r>
              <a:rPr lang="id-ID" b="1" dirty="0" smtClean="0">
                <a:solidFill>
                  <a:schemeClr val="accent5">
                    <a:lumMod val="50000"/>
                  </a:schemeClr>
                </a:solidFill>
              </a:rPr>
              <a:t>Preparing initial assessment </a:t>
            </a:r>
            <a:r>
              <a:rPr lang="en-US" dirty="0">
                <a:solidFill>
                  <a:schemeClr val="accent5">
                    <a:lumMod val="50000"/>
                  </a:schemeClr>
                </a:solidFill>
              </a:rPr>
              <a:t>with the intention of developing a project </a:t>
            </a:r>
            <a:r>
              <a:rPr lang="en-US" dirty="0" smtClean="0">
                <a:solidFill>
                  <a:schemeClr val="accent5">
                    <a:lumMod val="50000"/>
                  </a:schemeClr>
                </a:solidFill>
              </a:rPr>
              <a:t>proposal</a:t>
            </a:r>
            <a:endParaRPr lang="id-ID" dirty="0" smtClean="0">
              <a:solidFill>
                <a:schemeClr val="accent5">
                  <a:lumMod val="50000"/>
                </a:schemeClr>
              </a:solidFill>
            </a:endParaRPr>
          </a:p>
          <a:p>
            <a:pPr marL="342900" indent="-342900">
              <a:lnSpc>
                <a:spcPct val="110000"/>
              </a:lnSpc>
              <a:buFont typeface="Arial" panose="020B0604020202020204" pitchFamily="34" charset="0"/>
              <a:buChar char="•"/>
            </a:pPr>
            <a:r>
              <a:rPr lang="id-ID" dirty="0" smtClean="0">
                <a:solidFill>
                  <a:schemeClr val="accent5">
                    <a:lumMod val="50000"/>
                  </a:schemeClr>
                </a:solidFill>
              </a:rPr>
              <a:t>Developing </a:t>
            </a:r>
            <a:r>
              <a:rPr lang="id-ID" b="1" dirty="0" smtClean="0">
                <a:solidFill>
                  <a:schemeClr val="accent5">
                    <a:lumMod val="50000"/>
                  </a:schemeClr>
                </a:solidFill>
              </a:rPr>
              <a:t>a Project Proposal</a:t>
            </a:r>
          </a:p>
          <a:p>
            <a:pPr marL="342900" indent="-342900">
              <a:lnSpc>
                <a:spcPct val="110000"/>
              </a:lnSpc>
              <a:buFont typeface="Arial" panose="020B0604020202020204" pitchFamily="34" charset="0"/>
              <a:buChar char="•"/>
            </a:pPr>
            <a:r>
              <a:rPr lang="id-ID" dirty="0" smtClean="0">
                <a:solidFill>
                  <a:schemeClr val="accent5">
                    <a:lumMod val="50000"/>
                  </a:schemeClr>
                </a:solidFill>
              </a:rPr>
              <a:t>Provide </a:t>
            </a:r>
            <a:r>
              <a:rPr lang="en-US" dirty="0" smtClean="0">
                <a:solidFill>
                  <a:schemeClr val="accent5">
                    <a:lumMod val="50000"/>
                  </a:schemeClr>
                </a:solidFill>
              </a:rPr>
              <a:t>clarification and a</a:t>
            </a:r>
            <a:r>
              <a:rPr lang="id-ID" dirty="0" smtClean="0">
                <a:solidFill>
                  <a:schemeClr val="accent5">
                    <a:lumMod val="50000"/>
                  </a:schemeClr>
                </a:solidFill>
              </a:rPr>
              <a:t>dditional Information on the result of review of proposal</a:t>
            </a:r>
            <a:r>
              <a:rPr lang="en-US" dirty="0" smtClean="0">
                <a:solidFill>
                  <a:schemeClr val="accent5">
                    <a:lumMod val="50000"/>
                  </a:schemeClr>
                </a:solidFill>
              </a:rPr>
              <a:t> by the FIPP</a:t>
            </a:r>
            <a:endParaRPr lang="id-ID" dirty="0" smtClean="0">
              <a:solidFill>
                <a:schemeClr val="accent5">
                  <a:lumMod val="50000"/>
                </a:schemeClr>
              </a:solidFill>
            </a:endParaRPr>
          </a:p>
          <a:p>
            <a:pPr marL="342900" indent="-342900">
              <a:lnSpc>
                <a:spcPct val="110000"/>
              </a:lnSpc>
              <a:buFont typeface="Arial" panose="020B0604020202020204" pitchFamily="34" charset="0"/>
              <a:buChar char="•"/>
            </a:pPr>
            <a:r>
              <a:rPr lang="id-ID" dirty="0" smtClean="0">
                <a:solidFill>
                  <a:schemeClr val="accent5">
                    <a:lumMod val="50000"/>
                  </a:schemeClr>
                </a:solidFill>
              </a:rPr>
              <a:t>Developes </a:t>
            </a:r>
            <a:r>
              <a:rPr lang="en-US" b="1" dirty="0" smtClean="0">
                <a:solidFill>
                  <a:schemeClr val="accent5">
                    <a:lumMod val="50000"/>
                  </a:schemeClr>
                </a:solidFill>
              </a:rPr>
              <a:t>E</a:t>
            </a:r>
            <a:r>
              <a:rPr lang="id-ID" b="1" dirty="0" smtClean="0">
                <a:solidFill>
                  <a:schemeClr val="accent5">
                    <a:lumMod val="50000"/>
                  </a:schemeClr>
                </a:solidFill>
              </a:rPr>
              <a:t>xposure draft</a:t>
            </a:r>
          </a:p>
          <a:p>
            <a:pPr marL="342900" indent="-342900">
              <a:lnSpc>
                <a:spcPct val="110000"/>
              </a:lnSpc>
              <a:buFont typeface="Arial" panose="020B0604020202020204" pitchFamily="34" charset="0"/>
              <a:buChar char="•"/>
            </a:pPr>
            <a:r>
              <a:rPr lang="id-ID" dirty="0" smtClean="0">
                <a:solidFill>
                  <a:schemeClr val="accent5">
                    <a:lumMod val="50000"/>
                  </a:schemeClr>
                </a:solidFill>
              </a:rPr>
              <a:t>Provide inputs on Request </a:t>
            </a:r>
            <a:r>
              <a:rPr lang="id-ID" dirty="0">
                <a:solidFill>
                  <a:schemeClr val="accent5">
                    <a:lumMod val="50000"/>
                  </a:schemeClr>
                </a:solidFill>
              </a:rPr>
              <a:t>for Additional Information on the result of review of </a:t>
            </a:r>
            <a:r>
              <a:rPr lang="id-ID" dirty="0" smtClean="0">
                <a:solidFill>
                  <a:schemeClr val="accent5">
                    <a:lumMod val="50000"/>
                  </a:schemeClr>
                </a:solidFill>
              </a:rPr>
              <a:t>exposure draft by the FIPP</a:t>
            </a:r>
            <a:endParaRPr lang="en-US" dirty="0" smtClean="0">
              <a:solidFill>
                <a:schemeClr val="accent5">
                  <a:lumMod val="50000"/>
                </a:schemeClr>
              </a:solidFill>
            </a:endParaRPr>
          </a:p>
          <a:p>
            <a:pPr marL="342900" indent="-342900">
              <a:lnSpc>
                <a:spcPct val="110000"/>
              </a:lnSpc>
              <a:buFont typeface="Arial" panose="020B0604020202020204" pitchFamily="34" charset="0"/>
              <a:buChar char="•"/>
            </a:pPr>
            <a:r>
              <a:rPr lang="id-ID" dirty="0" smtClean="0">
                <a:solidFill>
                  <a:schemeClr val="accent5">
                    <a:lumMod val="50000"/>
                  </a:schemeClr>
                </a:solidFill>
              </a:rPr>
              <a:t>Analysing Comments on </a:t>
            </a:r>
            <a:r>
              <a:rPr lang="id-ID" b="1" dirty="0" smtClean="0">
                <a:solidFill>
                  <a:schemeClr val="accent5">
                    <a:lumMod val="50000"/>
                  </a:schemeClr>
                </a:solidFill>
              </a:rPr>
              <a:t>Endorsement Version</a:t>
            </a:r>
            <a:endParaRPr lang="en-US" b="1" dirty="0" smtClean="0">
              <a:solidFill>
                <a:schemeClr val="accent5">
                  <a:lumMod val="50000"/>
                </a:schemeClr>
              </a:solidFill>
            </a:endParaRPr>
          </a:p>
          <a:p>
            <a:pPr marL="342900" indent="-342900">
              <a:lnSpc>
                <a:spcPct val="110000"/>
              </a:lnSpc>
              <a:buFont typeface="Arial" panose="020B0604020202020204" pitchFamily="34" charset="0"/>
              <a:buChar char="•"/>
            </a:pPr>
            <a:r>
              <a:rPr lang="id-ID" dirty="0" smtClean="0">
                <a:solidFill>
                  <a:schemeClr val="accent5">
                    <a:lumMod val="50000"/>
                  </a:schemeClr>
                </a:solidFill>
              </a:rPr>
              <a:t>Provide </a:t>
            </a:r>
            <a:r>
              <a:rPr lang="id-ID" dirty="0">
                <a:solidFill>
                  <a:schemeClr val="accent5">
                    <a:lumMod val="50000"/>
                  </a:schemeClr>
                </a:solidFill>
              </a:rPr>
              <a:t>inputs on Request for Additional Information on the result of review of </a:t>
            </a:r>
            <a:r>
              <a:rPr lang="id-ID" dirty="0" smtClean="0">
                <a:solidFill>
                  <a:schemeClr val="accent5">
                    <a:lumMod val="50000"/>
                  </a:schemeClr>
                </a:solidFill>
              </a:rPr>
              <a:t>endersement version by </a:t>
            </a:r>
            <a:r>
              <a:rPr lang="id-ID" dirty="0">
                <a:solidFill>
                  <a:schemeClr val="accent5">
                    <a:lumMod val="50000"/>
                  </a:schemeClr>
                </a:solidFill>
              </a:rPr>
              <a:t>the </a:t>
            </a:r>
            <a:r>
              <a:rPr lang="id-ID" dirty="0" smtClean="0">
                <a:solidFill>
                  <a:schemeClr val="accent5">
                    <a:lumMod val="50000"/>
                  </a:schemeClr>
                </a:solidFill>
              </a:rPr>
              <a:t>FIPP</a:t>
            </a:r>
            <a:endParaRPr lang="en-US" dirty="0" smtClean="0">
              <a:solidFill>
                <a:schemeClr val="accent5">
                  <a:lumMod val="50000"/>
                </a:schemeClr>
              </a:solidFill>
            </a:endParaRPr>
          </a:p>
          <a:p>
            <a:pPr marL="342900" indent="-342900">
              <a:lnSpc>
                <a:spcPct val="110000"/>
              </a:lnSpc>
              <a:buFont typeface="Arial" panose="020B0604020202020204" pitchFamily="34" charset="0"/>
              <a:buChar char="•"/>
            </a:pPr>
            <a:r>
              <a:rPr lang="en-US" dirty="0">
                <a:solidFill>
                  <a:schemeClr val="accent5">
                    <a:lumMod val="50000"/>
                  </a:schemeClr>
                </a:solidFill>
              </a:rPr>
              <a:t>F</a:t>
            </a:r>
            <a:r>
              <a:rPr lang="id-ID" dirty="0">
                <a:solidFill>
                  <a:schemeClr val="accent5">
                    <a:lumMod val="50000"/>
                  </a:schemeClr>
                </a:solidFill>
              </a:rPr>
              <a:t>inalises endorsement version</a:t>
            </a:r>
          </a:p>
          <a:p>
            <a:pPr marL="342900" indent="-342900">
              <a:lnSpc>
                <a:spcPct val="110000"/>
              </a:lnSpc>
              <a:buFont typeface="Arial" panose="020B0604020202020204" pitchFamily="34" charset="0"/>
              <a:buChar char="•"/>
            </a:pPr>
            <a:endParaRPr lang="id-ID" dirty="0">
              <a:solidFill>
                <a:schemeClr val="accent5">
                  <a:lumMod val="50000"/>
                </a:schemeClr>
              </a:solidFill>
            </a:endParaRPr>
          </a:p>
          <a:p>
            <a:pPr marL="342900" indent="-342900">
              <a:buFont typeface="Arial" panose="020B0604020202020204" pitchFamily="34" charset="0"/>
              <a:buChar char="•"/>
            </a:pPr>
            <a:endParaRPr lang="id-ID" dirty="0" smtClean="0">
              <a:solidFill>
                <a:schemeClr val="accent5">
                  <a:lumMod val="50000"/>
                </a:schemeClr>
              </a:solidFill>
            </a:endParaRPr>
          </a:p>
        </p:txBody>
      </p:sp>
    </p:spTree>
    <p:extLst>
      <p:ext uri="{BB962C8B-B14F-4D97-AF65-F5344CB8AC3E}">
        <p14:creationId xmlns:p14="http://schemas.microsoft.com/office/powerpoint/2010/main" val="3233800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576" y="1700808"/>
            <a:ext cx="8229600" cy="4525963"/>
          </a:xfrm>
        </p:spPr>
        <p:txBody>
          <a:bodyPr>
            <a:noAutofit/>
          </a:bodyPr>
          <a:lstStyle/>
          <a:p>
            <a:r>
              <a:rPr lang="en-US" sz="1800" dirty="0" smtClean="0">
                <a:solidFill>
                  <a:schemeClr val="accent5">
                    <a:lumMod val="50000"/>
                  </a:schemeClr>
                </a:solidFill>
              </a:rPr>
              <a:t>Each </a:t>
            </a:r>
            <a:r>
              <a:rPr lang="en-US" sz="1800" dirty="0">
                <a:solidFill>
                  <a:schemeClr val="accent5">
                    <a:lumMod val="50000"/>
                  </a:schemeClr>
                </a:solidFill>
              </a:rPr>
              <a:t>project proposal shall be based on a thorough initial assessment. </a:t>
            </a:r>
            <a:r>
              <a:rPr lang="en-US" sz="1800" b="1" dirty="0">
                <a:solidFill>
                  <a:schemeClr val="accent5">
                    <a:lumMod val="50000"/>
                  </a:schemeClr>
                </a:solidFill>
              </a:rPr>
              <a:t>The purpose of the initial assessment </a:t>
            </a:r>
            <a:r>
              <a:rPr lang="en-US" sz="1800" dirty="0">
                <a:solidFill>
                  <a:schemeClr val="accent5">
                    <a:lumMod val="50000"/>
                  </a:schemeClr>
                </a:solidFill>
              </a:rPr>
              <a:t>is to: </a:t>
            </a:r>
          </a:p>
          <a:p>
            <a:pPr marL="285750" indent="-285750">
              <a:buFont typeface="Arial" panose="020B0604020202020204" pitchFamily="34" charset="0"/>
              <a:buChar char="•"/>
            </a:pPr>
            <a:r>
              <a:rPr lang="en-US" sz="1800" dirty="0" smtClean="0">
                <a:solidFill>
                  <a:schemeClr val="accent5">
                    <a:lumMod val="50000"/>
                  </a:schemeClr>
                </a:solidFill>
              </a:rPr>
              <a:t>Assess </a:t>
            </a:r>
            <a:r>
              <a:rPr lang="en-US" sz="1800" dirty="0">
                <a:solidFill>
                  <a:schemeClr val="accent5">
                    <a:lumMod val="50000"/>
                  </a:schemeClr>
                </a:solidFill>
              </a:rPr>
              <a:t>the need for the project </a:t>
            </a:r>
            <a:r>
              <a:rPr lang="en-US" sz="1800" dirty="0" smtClean="0">
                <a:solidFill>
                  <a:schemeClr val="accent5">
                    <a:lumMod val="50000"/>
                  </a:schemeClr>
                </a:solidFill>
              </a:rPr>
              <a:t>(INTOSAI-P, ISSAI, GUID) and </a:t>
            </a:r>
            <a:r>
              <a:rPr lang="en-US" sz="1800" dirty="0">
                <a:solidFill>
                  <a:schemeClr val="accent5">
                    <a:lumMod val="50000"/>
                  </a:schemeClr>
                </a:solidFill>
              </a:rPr>
              <a:t>define its purpose and </a:t>
            </a:r>
            <a:r>
              <a:rPr lang="en-US" sz="1800" dirty="0" smtClean="0">
                <a:solidFill>
                  <a:schemeClr val="accent5">
                    <a:lumMod val="50000"/>
                  </a:schemeClr>
                </a:solidFill>
              </a:rPr>
              <a:t>organization. </a:t>
            </a:r>
            <a:endParaRPr lang="en-US" sz="1800" dirty="0">
              <a:solidFill>
                <a:schemeClr val="accent5">
                  <a:lumMod val="50000"/>
                </a:schemeClr>
              </a:solidFill>
            </a:endParaRPr>
          </a:p>
          <a:p>
            <a:pPr marL="285750" indent="-285750">
              <a:buFont typeface="Arial" panose="020B0604020202020204" pitchFamily="34" charset="0"/>
              <a:buChar char="•"/>
            </a:pPr>
            <a:r>
              <a:rPr lang="en-US" sz="1800" b="1" dirty="0" smtClean="0">
                <a:solidFill>
                  <a:schemeClr val="accent5">
                    <a:lumMod val="50000"/>
                  </a:schemeClr>
                </a:solidFill>
              </a:rPr>
              <a:t>Determine </a:t>
            </a:r>
            <a:r>
              <a:rPr lang="en-US" sz="1800" b="1" dirty="0">
                <a:solidFill>
                  <a:schemeClr val="accent5">
                    <a:lumMod val="50000"/>
                  </a:schemeClr>
                </a:solidFill>
              </a:rPr>
              <a:t>the categories of auditing or other engagements </a:t>
            </a:r>
            <a:r>
              <a:rPr lang="en-US" sz="1800" dirty="0">
                <a:solidFill>
                  <a:schemeClr val="accent5">
                    <a:lumMod val="50000"/>
                  </a:schemeClr>
                </a:solidFill>
              </a:rPr>
              <a:t>that will be covered by the resulting pronouncements. </a:t>
            </a:r>
          </a:p>
          <a:p>
            <a:pPr marL="285750" indent="-285750">
              <a:buFont typeface="Arial" panose="020B0604020202020204" pitchFamily="34" charset="0"/>
              <a:buChar char="•"/>
            </a:pPr>
            <a:r>
              <a:rPr lang="en-US" sz="1800" dirty="0" smtClean="0">
                <a:solidFill>
                  <a:schemeClr val="accent5">
                    <a:lumMod val="50000"/>
                  </a:schemeClr>
                </a:solidFill>
              </a:rPr>
              <a:t>Consider </a:t>
            </a:r>
            <a:r>
              <a:rPr lang="en-US" sz="1800" dirty="0">
                <a:solidFill>
                  <a:schemeClr val="accent5">
                    <a:lumMod val="50000"/>
                  </a:schemeClr>
                </a:solidFill>
              </a:rPr>
              <a:t>the differences among SAIs that must be accommodated and the challenges that will have to be overcome in implementing the new pronouncements. </a:t>
            </a:r>
          </a:p>
          <a:p>
            <a:pPr marL="285750" indent="-285750">
              <a:buFont typeface="Arial" panose="020B0604020202020204" pitchFamily="34" charset="0"/>
              <a:buChar char="•"/>
            </a:pPr>
            <a:r>
              <a:rPr lang="en-US" sz="1800" dirty="0" smtClean="0">
                <a:solidFill>
                  <a:schemeClr val="accent5">
                    <a:lumMod val="50000"/>
                  </a:schemeClr>
                </a:solidFill>
              </a:rPr>
              <a:t>Ensure </a:t>
            </a:r>
            <a:r>
              <a:rPr lang="en-US" sz="1800" b="1" dirty="0">
                <a:solidFill>
                  <a:schemeClr val="accent5">
                    <a:lumMod val="50000"/>
                  </a:schemeClr>
                </a:solidFill>
              </a:rPr>
              <a:t>consistency with existing ISSAIs and other professional pronouncements </a:t>
            </a:r>
          </a:p>
          <a:p>
            <a:pPr marL="285750" indent="-285750">
              <a:buFont typeface="Arial" panose="020B0604020202020204" pitchFamily="34" charset="0"/>
              <a:buChar char="•"/>
            </a:pPr>
            <a:r>
              <a:rPr lang="en-US" sz="1800" dirty="0" smtClean="0">
                <a:solidFill>
                  <a:schemeClr val="accent5">
                    <a:lumMod val="50000"/>
                  </a:schemeClr>
                </a:solidFill>
              </a:rPr>
              <a:t>Determine </a:t>
            </a:r>
            <a:r>
              <a:rPr lang="en-US" sz="1800" dirty="0">
                <a:solidFill>
                  <a:schemeClr val="accent5">
                    <a:lumMod val="50000"/>
                  </a:schemeClr>
                </a:solidFill>
              </a:rPr>
              <a:t>the extent to which it will be possible and desirable to build on pronouncements from other internationally recognized, regional or national standard setters and if so, the extent to which supplementary pronouncements are needed in order to meet the needs and concerns of the INTOSAI community. </a:t>
            </a:r>
          </a:p>
          <a:p>
            <a:r>
              <a:rPr lang="en-US" sz="1800" dirty="0">
                <a:solidFill>
                  <a:schemeClr val="accent5">
                    <a:lumMod val="50000"/>
                  </a:schemeClr>
                </a:solidFill>
              </a:rPr>
              <a:t> </a:t>
            </a:r>
          </a:p>
          <a:p>
            <a:endParaRPr lang="en-US" sz="1800" dirty="0">
              <a:solidFill>
                <a:schemeClr val="accent5">
                  <a:lumMod val="50000"/>
                </a:schemeClr>
              </a:solidFill>
            </a:endParaRPr>
          </a:p>
        </p:txBody>
      </p:sp>
      <p:sp>
        <p:nvSpPr>
          <p:cNvPr id="4" name="Title 1"/>
          <p:cNvSpPr>
            <a:spLocks noGrp="1"/>
          </p:cNvSpPr>
          <p:nvPr>
            <p:ph type="title"/>
          </p:nvPr>
        </p:nvSpPr>
        <p:spPr>
          <a:xfrm>
            <a:off x="323528" y="557808"/>
            <a:ext cx="8229600" cy="1143000"/>
          </a:xfrm>
        </p:spPr>
        <p:txBody>
          <a:bodyPr/>
          <a:lstStyle/>
          <a:p>
            <a:r>
              <a:rPr lang="en-US" dirty="0" smtClean="0">
                <a:solidFill>
                  <a:schemeClr val="accent5">
                    <a:lumMod val="75000"/>
                  </a:schemeClr>
                </a:solidFill>
                <a:effectLst/>
              </a:rPr>
              <a:t> </a:t>
            </a:r>
            <a:r>
              <a:rPr lang="id-ID" dirty="0" smtClean="0">
                <a:solidFill>
                  <a:schemeClr val="accent5">
                    <a:lumMod val="75000"/>
                  </a:schemeClr>
                </a:solidFill>
                <a:effectLst/>
              </a:rPr>
              <a:t>Key Change: From Initial Assessment             to Project Proposal</a:t>
            </a:r>
            <a:endParaRPr lang="en-US" dirty="0">
              <a:solidFill>
                <a:schemeClr val="accent5">
                  <a:lumMod val="75000"/>
                </a:schemeClr>
              </a:solidFill>
              <a:effectLst/>
            </a:endParaRPr>
          </a:p>
        </p:txBody>
      </p:sp>
    </p:spTree>
    <p:extLst>
      <p:ext uri="{BB962C8B-B14F-4D97-AF65-F5344CB8AC3E}">
        <p14:creationId xmlns:p14="http://schemas.microsoft.com/office/powerpoint/2010/main" val="3387066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576" y="1700808"/>
            <a:ext cx="8229600" cy="4525963"/>
          </a:xfrm>
        </p:spPr>
        <p:txBody>
          <a:bodyPr>
            <a:noAutofit/>
          </a:bodyPr>
          <a:lstStyle/>
          <a:p>
            <a:r>
              <a:rPr lang="en-US" sz="2400" dirty="0">
                <a:solidFill>
                  <a:schemeClr val="accent5">
                    <a:lumMod val="50000"/>
                  </a:schemeClr>
                </a:solidFill>
              </a:rPr>
              <a:t> </a:t>
            </a:r>
          </a:p>
          <a:p>
            <a:r>
              <a:rPr lang="en-US" sz="2400" dirty="0" smtClean="0">
                <a:solidFill>
                  <a:schemeClr val="accent5">
                    <a:lumMod val="50000"/>
                  </a:schemeClr>
                </a:solidFill>
              </a:rPr>
              <a:t>FIPP </a:t>
            </a:r>
            <a:r>
              <a:rPr lang="en-US" sz="2400" dirty="0">
                <a:solidFill>
                  <a:schemeClr val="accent5">
                    <a:lumMod val="50000"/>
                  </a:schemeClr>
                </a:solidFill>
              </a:rPr>
              <a:t>approves: </a:t>
            </a:r>
          </a:p>
          <a:p>
            <a:pPr marL="285750" indent="-285750">
              <a:buFont typeface="Arial" panose="020B0604020202020204" pitchFamily="34" charset="0"/>
              <a:buChar char="•"/>
            </a:pPr>
            <a:r>
              <a:rPr lang="en-US" sz="2400" dirty="0" smtClean="0">
                <a:solidFill>
                  <a:schemeClr val="accent5">
                    <a:lumMod val="50000"/>
                  </a:schemeClr>
                </a:solidFill>
              </a:rPr>
              <a:t>That </a:t>
            </a:r>
            <a:r>
              <a:rPr lang="en-US" sz="2400" dirty="0">
                <a:solidFill>
                  <a:schemeClr val="accent5">
                    <a:lumMod val="50000"/>
                  </a:schemeClr>
                </a:solidFill>
              </a:rPr>
              <a:t>the project addresses the issues identified in the initial assessment and shall be launched. </a:t>
            </a:r>
          </a:p>
          <a:p>
            <a:pPr marL="285750" indent="-285750">
              <a:buFont typeface="Arial" panose="020B0604020202020204" pitchFamily="34" charset="0"/>
              <a:buChar char="•"/>
            </a:pPr>
            <a:r>
              <a:rPr lang="en-US" sz="2400" dirty="0" smtClean="0">
                <a:solidFill>
                  <a:schemeClr val="accent5">
                    <a:lumMod val="50000"/>
                  </a:schemeClr>
                </a:solidFill>
              </a:rPr>
              <a:t>That </a:t>
            </a:r>
            <a:r>
              <a:rPr lang="en-US" sz="2400" dirty="0">
                <a:solidFill>
                  <a:schemeClr val="accent5">
                    <a:lumMod val="50000"/>
                  </a:schemeClr>
                </a:solidFill>
              </a:rPr>
              <a:t>the project proposal provides directions sufficient to define the scope of applicability of the proposed pronouncement and does not lead to overlaps and inconsistencies with other professional pronouncements in the framework. </a:t>
            </a:r>
          </a:p>
          <a:p>
            <a:pPr marL="285750" indent="-285750">
              <a:buFont typeface="Arial" panose="020B0604020202020204" pitchFamily="34" charset="0"/>
              <a:buChar char="•"/>
            </a:pPr>
            <a:r>
              <a:rPr lang="en-US" sz="2400" dirty="0" smtClean="0">
                <a:solidFill>
                  <a:schemeClr val="accent5">
                    <a:lumMod val="50000"/>
                  </a:schemeClr>
                </a:solidFill>
              </a:rPr>
              <a:t>The organization </a:t>
            </a:r>
            <a:r>
              <a:rPr lang="en-US" sz="2400" dirty="0">
                <a:solidFill>
                  <a:schemeClr val="accent5">
                    <a:lumMod val="50000"/>
                  </a:schemeClr>
                </a:solidFill>
              </a:rPr>
              <a:t>and </a:t>
            </a:r>
            <a:r>
              <a:rPr lang="en-US" sz="2400" b="1" dirty="0">
                <a:solidFill>
                  <a:schemeClr val="accent5">
                    <a:lumMod val="50000"/>
                  </a:schemeClr>
                </a:solidFill>
              </a:rPr>
              <a:t>timeline of the project</a:t>
            </a:r>
            <a:r>
              <a:rPr lang="en-US" sz="2400" dirty="0">
                <a:solidFill>
                  <a:schemeClr val="accent5">
                    <a:lumMod val="50000"/>
                  </a:schemeClr>
                </a:solidFill>
              </a:rPr>
              <a:t>. </a:t>
            </a:r>
          </a:p>
          <a:p>
            <a:pPr marL="285750" indent="-285750">
              <a:buFont typeface="Arial" panose="020B0604020202020204" pitchFamily="34" charset="0"/>
              <a:buChar char="•"/>
            </a:pPr>
            <a:r>
              <a:rPr lang="en-US" sz="2400" dirty="0" smtClean="0">
                <a:solidFill>
                  <a:schemeClr val="accent5">
                    <a:lumMod val="50000"/>
                  </a:schemeClr>
                </a:solidFill>
              </a:rPr>
              <a:t>The </a:t>
            </a:r>
            <a:r>
              <a:rPr lang="en-US" sz="2400" dirty="0">
                <a:solidFill>
                  <a:schemeClr val="accent5">
                    <a:lumMod val="50000"/>
                  </a:schemeClr>
                </a:solidFill>
              </a:rPr>
              <a:t>working title and proposed numbering according to the classification principles. </a:t>
            </a:r>
          </a:p>
          <a:p>
            <a:endParaRPr lang="en-US" sz="2400" dirty="0">
              <a:solidFill>
                <a:schemeClr val="accent5">
                  <a:lumMod val="50000"/>
                </a:schemeClr>
              </a:solidFill>
            </a:endParaRPr>
          </a:p>
        </p:txBody>
      </p:sp>
      <p:sp>
        <p:nvSpPr>
          <p:cNvPr id="4" name="Title 1"/>
          <p:cNvSpPr>
            <a:spLocks noGrp="1"/>
          </p:cNvSpPr>
          <p:nvPr>
            <p:ph type="title"/>
          </p:nvPr>
        </p:nvSpPr>
        <p:spPr>
          <a:xfrm>
            <a:off x="323528" y="557808"/>
            <a:ext cx="8229600" cy="1143000"/>
          </a:xfrm>
        </p:spPr>
        <p:txBody>
          <a:bodyPr/>
          <a:lstStyle/>
          <a:p>
            <a:r>
              <a:rPr lang="en-US" dirty="0" smtClean="0">
                <a:solidFill>
                  <a:schemeClr val="accent5">
                    <a:lumMod val="75000"/>
                  </a:schemeClr>
                </a:solidFill>
                <a:effectLst/>
              </a:rPr>
              <a:t> </a:t>
            </a:r>
            <a:r>
              <a:rPr lang="id-ID" dirty="0" smtClean="0">
                <a:solidFill>
                  <a:schemeClr val="accent5">
                    <a:lumMod val="75000"/>
                  </a:schemeClr>
                </a:solidFill>
                <a:effectLst/>
              </a:rPr>
              <a:t>Key Change: From Initial Assessment             to Project Proposal</a:t>
            </a:r>
            <a:endParaRPr lang="en-US" dirty="0">
              <a:solidFill>
                <a:schemeClr val="accent5">
                  <a:lumMod val="75000"/>
                </a:schemeClr>
              </a:solidFill>
              <a:effectLst/>
            </a:endParaRPr>
          </a:p>
        </p:txBody>
      </p:sp>
    </p:spTree>
    <p:extLst>
      <p:ext uri="{BB962C8B-B14F-4D97-AF65-F5344CB8AC3E}">
        <p14:creationId xmlns:p14="http://schemas.microsoft.com/office/powerpoint/2010/main" val="1704529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7714293"/>
              </p:ext>
            </p:extLst>
          </p:nvPr>
        </p:nvGraphicFramePr>
        <p:xfrm>
          <a:off x="457200" y="764704"/>
          <a:ext cx="7848872" cy="5633940"/>
        </p:xfrm>
        <a:graphic>
          <a:graphicData uri="http://schemas.openxmlformats.org/drawingml/2006/table">
            <a:tbl>
              <a:tblPr firstRow="1" bandRow="1">
                <a:tableStyleId>{5C22544A-7EE6-4342-B048-85BDC9FD1C3A}</a:tableStyleId>
              </a:tblPr>
              <a:tblGrid>
                <a:gridCol w="5544616">
                  <a:extLst>
                    <a:ext uri="{9D8B030D-6E8A-4147-A177-3AD203B41FA5}">
                      <a16:colId xmlns:a16="http://schemas.microsoft.com/office/drawing/2014/main" val="4056796151"/>
                    </a:ext>
                  </a:extLst>
                </a:gridCol>
                <a:gridCol w="2304256">
                  <a:extLst>
                    <a:ext uri="{9D8B030D-6E8A-4147-A177-3AD203B41FA5}">
                      <a16:colId xmlns:a16="http://schemas.microsoft.com/office/drawing/2014/main" val="3699353760"/>
                    </a:ext>
                  </a:extLst>
                </a:gridCol>
              </a:tblGrid>
              <a:tr h="370840">
                <a:tc>
                  <a:txBody>
                    <a:bodyPr/>
                    <a:lstStyle/>
                    <a:p>
                      <a:pPr algn="ctr"/>
                      <a:r>
                        <a:rPr lang="id-ID" sz="1400" dirty="0" smtClean="0">
                          <a:solidFill>
                            <a:schemeClr val="bg1"/>
                          </a:solidFill>
                        </a:rPr>
                        <a:t>Project Name</a:t>
                      </a:r>
                      <a:endParaRPr lang="en-US" sz="1400" dirty="0">
                        <a:solidFill>
                          <a:schemeClr val="bg1"/>
                        </a:solidFill>
                      </a:endParaRPr>
                    </a:p>
                  </a:txBody>
                  <a:tcPr/>
                </a:tc>
                <a:tc>
                  <a:txBody>
                    <a:bodyPr/>
                    <a:lstStyle/>
                    <a:p>
                      <a:pPr algn="ctr"/>
                      <a:r>
                        <a:rPr lang="id-ID" sz="1400" dirty="0" smtClean="0">
                          <a:solidFill>
                            <a:schemeClr val="bg1"/>
                          </a:solidFill>
                        </a:rPr>
                        <a:t>Liaison Officer</a:t>
                      </a:r>
                      <a:endParaRPr lang="en-US" sz="1400" dirty="0">
                        <a:solidFill>
                          <a:schemeClr val="bg1"/>
                        </a:solidFill>
                      </a:endParaRPr>
                    </a:p>
                  </a:txBody>
                  <a:tcPr/>
                </a:tc>
                <a:extLst>
                  <a:ext uri="{0D108BD9-81ED-4DB2-BD59-A6C34878D82A}">
                    <a16:rowId xmlns:a16="http://schemas.microsoft.com/office/drawing/2014/main" val="3185059472"/>
                  </a:ext>
                </a:extLst>
              </a:tr>
              <a:tr h="266432">
                <a:tc>
                  <a:txBody>
                    <a:bodyPr/>
                    <a:lstStyle/>
                    <a:p>
                      <a:pPr marL="457200" indent="-457200" algn="just">
                        <a:lnSpc>
                          <a:spcPct val="115000"/>
                        </a:lnSpc>
                        <a:spcAft>
                          <a:spcPts val="0"/>
                        </a:spcAft>
                      </a:pPr>
                      <a:r>
                        <a:rPr lang="en-GB" sz="1400" dirty="0">
                          <a:solidFill>
                            <a:schemeClr val="tx1"/>
                          </a:solidFill>
                          <a:effectLst/>
                        </a:rPr>
                        <a:t>1.2. A more principles-based and future-proof ISSAI 200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US" sz="1400" dirty="0">
                          <a:solidFill>
                            <a:schemeClr val="tx1"/>
                          </a:solidFill>
                          <a:effectLst/>
                        </a:rPr>
                        <a:t>Alexandra </a:t>
                      </a:r>
                      <a:r>
                        <a:rPr lang="en-US" sz="1400" dirty="0" err="1">
                          <a:solidFill>
                            <a:schemeClr val="tx1"/>
                          </a:solidFill>
                          <a:effectLst/>
                        </a:rPr>
                        <a:t>Popovic</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1463124834"/>
                  </a:ext>
                </a:extLst>
              </a:tr>
              <a:tr h="288032">
                <a:tc>
                  <a:txBody>
                    <a:bodyPr/>
                    <a:lstStyle/>
                    <a:p>
                      <a:pPr>
                        <a:lnSpc>
                          <a:spcPct val="115000"/>
                        </a:lnSpc>
                        <a:spcAft>
                          <a:spcPts val="0"/>
                        </a:spcAft>
                      </a:pPr>
                      <a:r>
                        <a:rPr lang="en-GB" sz="1400" dirty="0">
                          <a:solidFill>
                            <a:schemeClr val="tx1"/>
                          </a:solidFill>
                          <a:effectLst/>
                        </a:rPr>
                        <a:t>1.3. Consolidate and improve INTOSAI practice notes to ISSAIs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US" sz="1400" dirty="0">
                          <a:solidFill>
                            <a:schemeClr val="tx1"/>
                          </a:solidFill>
                          <a:effectLst/>
                        </a:rPr>
                        <a:t>Stuart Barr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1833730876"/>
                  </a:ext>
                </a:extLst>
              </a:tr>
              <a:tr h="370840">
                <a:tc>
                  <a:txBody>
                    <a:bodyPr/>
                    <a:lstStyle/>
                    <a:p>
                      <a:pPr>
                        <a:lnSpc>
                          <a:spcPct val="115000"/>
                        </a:lnSpc>
                        <a:spcAft>
                          <a:spcPts val="0"/>
                        </a:spcAft>
                      </a:pPr>
                      <a:r>
                        <a:rPr lang="en-GB" sz="1400" dirty="0">
                          <a:solidFill>
                            <a:schemeClr val="tx1"/>
                          </a:solidFill>
                          <a:effectLst/>
                        </a:rPr>
                        <a:t>2.1. Provide guidance on financial auditing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US" sz="1400" dirty="0">
                          <a:solidFill>
                            <a:schemeClr val="tx1"/>
                          </a:solidFill>
                          <a:effectLst/>
                        </a:rPr>
                        <a:t>Neil Usher </a:t>
                      </a:r>
                      <a:endParaRPr lang="id-ID" sz="1400" dirty="0" smtClean="0">
                        <a:solidFill>
                          <a:schemeClr val="tx1"/>
                        </a:solidFill>
                        <a:effectLst/>
                      </a:endParaRPr>
                    </a:p>
                    <a:p>
                      <a:pPr marL="457200" indent="-457200" algn="just">
                        <a:lnSpc>
                          <a:spcPct val="115000"/>
                        </a:lnSpc>
                        <a:spcAft>
                          <a:spcPts val="0"/>
                        </a:spcAft>
                      </a:pPr>
                      <a:r>
                        <a:rPr lang="id-ID" sz="1400" dirty="0" smtClean="0">
                          <a:solidFill>
                            <a:schemeClr val="tx1"/>
                          </a:solidFill>
                          <a:effectLst/>
                        </a:rPr>
                        <a:t>Supported by </a:t>
                      </a:r>
                      <a:r>
                        <a:rPr lang="en-US" sz="1400" dirty="0" smtClean="0">
                          <a:solidFill>
                            <a:schemeClr val="tx1"/>
                          </a:solidFill>
                          <a:effectLst/>
                        </a:rPr>
                        <a:t>Robert </a:t>
                      </a:r>
                      <a:r>
                        <a:rPr lang="en-US" sz="1400" dirty="0">
                          <a:solidFill>
                            <a:schemeClr val="tx1"/>
                          </a:solidFill>
                          <a:effectLst/>
                        </a:rPr>
                        <a:t>Cox</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805019581"/>
                  </a:ext>
                </a:extLst>
              </a:tr>
              <a:tr h="370840">
                <a:tc>
                  <a:txBody>
                    <a:bodyPr/>
                    <a:lstStyle/>
                    <a:p>
                      <a:pPr marL="457200" indent="-457200" algn="just">
                        <a:lnSpc>
                          <a:spcPct val="115000"/>
                        </a:lnSpc>
                        <a:spcAft>
                          <a:spcPts val="0"/>
                        </a:spcAft>
                      </a:pPr>
                      <a:r>
                        <a:rPr lang="en-GB" sz="1400" dirty="0">
                          <a:solidFill>
                            <a:schemeClr val="tx1"/>
                          </a:solidFill>
                          <a:effectLst/>
                        </a:rPr>
                        <a:t>2.2. Provide guidance on compliance auditing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a:lnSpc>
                          <a:spcPct val="115000"/>
                        </a:lnSpc>
                        <a:spcAft>
                          <a:spcPts val="0"/>
                        </a:spcAft>
                      </a:pPr>
                      <a:r>
                        <a:rPr lang="en-GB" sz="1400" dirty="0">
                          <a:solidFill>
                            <a:schemeClr val="tx1"/>
                          </a:solidFill>
                          <a:effectLst/>
                        </a:rPr>
                        <a:t>Josephine </a:t>
                      </a:r>
                      <a:r>
                        <a:rPr lang="en-GB" sz="1400" dirty="0" err="1" smtClean="0">
                          <a:solidFill>
                            <a:schemeClr val="tx1"/>
                          </a:solidFill>
                          <a:effectLst/>
                        </a:rPr>
                        <a:t>Mukomba</a:t>
                      </a:r>
                      <a:r>
                        <a:rPr lang="id-ID" sz="1400" baseline="0" dirty="0" smtClean="0">
                          <a:solidFill>
                            <a:schemeClr val="tx1"/>
                          </a:solidFill>
                          <a:effectLst/>
                        </a:rPr>
                        <a:t> </a:t>
                      </a:r>
                    </a:p>
                    <a:p>
                      <a:pPr>
                        <a:lnSpc>
                          <a:spcPct val="115000"/>
                        </a:lnSpc>
                        <a:spcAft>
                          <a:spcPts val="0"/>
                        </a:spcAft>
                      </a:pPr>
                      <a:r>
                        <a:rPr lang="en-GB" sz="1400" dirty="0" smtClean="0">
                          <a:solidFill>
                            <a:schemeClr val="tx1"/>
                          </a:solidFill>
                          <a:effectLst/>
                        </a:rPr>
                        <a:t>Supported </a:t>
                      </a:r>
                      <a:r>
                        <a:rPr lang="en-GB" sz="1400" dirty="0">
                          <a:solidFill>
                            <a:schemeClr val="tx1"/>
                          </a:solidFill>
                          <a:effectLst/>
                        </a:rPr>
                        <a:t>by Karen </a:t>
                      </a:r>
                      <a:r>
                        <a:rPr lang="en-GB" sz="1400" dirty="0" err="1">
                          <a:solidFill>
                            <a:schemeClr val="tx1"/>
                          </a:solidFill>
                          <a:effectLst/>
                        </a:rPr>
                        <a:t>Belteton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89086895"/>
                  </a:ext>
                </a:extLst>
              </a:tr>
              <a:tr h="266432">
                <a:tc>
                  <a:txBody>
                    <a:bodyPr/>
                    <a:lstStyle/>
                    <a:p>
                      <a:pPr marL="261938" indent="-261938" algn="just">
                        <a:lnSpc>
                          <a:spcPct val="115000"/>
                        </a:lnSpc>
                        <a:spcAft>
                          <a:spcPts val="0"/>
                        </a:spcAft>
                      </a:pPr>
                      <a:r>
                        <a:rPr lang="en-GB" sz="1400" dirty="0">
                          <a:solidFill>
                            <a:schemeClr val="tx1"/>
                          </a:solidFill>
                          <a:effectLst/>
                        </a:rPr>
                        <a:t>2.3. Using ISSAIs in accordance with the SAI’s mandate and carrying out combined audits.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US" sz="1400" dirty="0">
                          <a:solidFill>
                            <a:schemeClr val="tx1"/>
                          </a:solidFill>
                          <a:effectLst/>
                        </a:rPr>
                        <a:t>Neil Usher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3696951338"/>
                  </a:ext>
                </a:extLst>
              </a:tr>
              <a:tr h="288032">
                <a:tc>
                  <a:txBody>
                    <a:bodyPr/>
                    <a:lstStyle/>
                    <a:p>
                      <a:pPr marL="457200" indent="-457200" algn="just">
                        <a:lnSpc>
                          <a:spcPct val="115000"/>
                        </a:lnSpc>
                        <a:spcAft>
                          <a:spcPts val="0"/>
                        </a:spcAft>
                      </a:pPr>
                      <a:r>
                        <a:rPr lang="en-GB" sz="1400" dirty="0">
                          <a:solidFill>
                            <a:schemeClr val="tx1"/>
                          </a:solidFill>
                          <a:effectLst/>
                        </a:rPr>
                        <a:t>2.4. Consolidated and improved guidance on SAI organizational issues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US" sz="1400" dirty="0">
                          <a:solidFill>
                            <a:schemeClr val="tx1"/>
                          </a:solidFill>
                          <a:effectLst/>
                        </a:rPr>
                        <a:t>Beryl H. Davis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3135468640"/>
                  </a:ext>
                </a:extLst>
              </a:tr>
              <a:tr h="288032">
                <a:tc>
                  <a:txBody>
                    <a:bodyPr/>
                    <a:lstStyle/>
                    <a:p>
                      <a:pPr marL="261938" indent="-261938" algn="just">
                        <a:lnSpc>
                          <a:spcPct val="115000"/>
                        </a:lnSpc>
                        <a:spcAft>
                          <a:spcPts val="0"/>
                        </a:spcAft>
                      </a:pPr>
                      <a:r>
                        <a:rPr lang="en-GB" sz="1400" dirty="0">
                          <a:solidFill>
                            <a:schemeClr val="tx1"/>
                          </a:solidFill>
                          <a:effectLst/>
                        </a:rPr>
                        <a:t>2.5. Consolidated and improved guidance on understanding internal control in an audit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US" sz="1400" dirty="0" err="1">
                          <a:solidFill>
                            <a:schemeClr val="tx1"/>
                          </a:solidFill>
                          <a:effectLst/>
                        </a:rPr>
                        <a:t>Petzer</a:t>
                      </a:r>
                      <a:r>
                        <a:rPr lang="en-US" sz="1400" dirty="0">
                          <a:solidFill>
                            <a:schemeClr val="tx1"/>
                          </a:solidFill>
                          <a:effectLst/>
                        </a:rPr>
                        <a:t> </a:t>
                      </a:r>
                      <a:r>
                        <a:rPr lang="en-US" sz="1400" dirty="0" err="1">
                          <a:solidFill>
                            <a:schemeClr val="tx1"/>
                          </a:solidFill>
                          <a:effectLst/>
                        </a:rPr>
                        <a:t>Shelmadine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3399386040"/>
                  </a:ext>
                </a:extLst>
              </a:tr>
              <a:tr h="216024">
                <a:tc>
                  <a:txBody>
                    <a:bodyPr/>
                    <a:lstStyle/>
                    <a:p>
                      <a:pPr>
                        <a:lnSpc>
                          <a:spcPct val="115000"/>
                        </a:lnSpc>
                        <a:spcAft>
                          <a:spcPts val="0"/>
                        </a:spcAft>
                      </a:pPr>
                      <a:r>
                        <a:rPr lang="en-US" sz="1400" dirty="0">
                          <a:solidFill>
                            <a:schemeClr val="tx1"/>
                          </a:solidFill>
                          <a:effectLst/>
                        </a:rPr>
                        <a:t>2.</a:t>
                      </a:r>
                      <a:r>
                        <a:rPr lang="en-GB" sz="1400" dirty="0">
                          <a:solidFill>
                            <a:schemeClr val="tx1"/>
                          </a:solidFill>
                          <a:effectLst/>
                        </a:rPr>
                        <a:t>6. Consolidated and improved guidance on reliance on the work of internal auditors</a:t>
                      </a:r>
                      <a:r>
                        <a:rPr lang="en-GB" sz="1400" dirty="0" smtClean="0">
                          <a:solidFill>
                            <a:schemeClr val="tx1"/>
                          </a:solidFill>
                          <a:effectLst/>
                        </a:rPr>
                        <a:t>.</a:t>
                      </a:r>
                      <a:endParaRPr lang="en-US" sz="1400" dirty="0">
                        <a:solidFill>
                          <a:schemeClr val="tx1"/>
                        </a:solidFill>
                        <a:effectLst/>
                      </a:endParaRPr>
                    </a:p>
                  </a:txBody>
                  <a:tcPr marL="43729" marR="43729" marT="0" marB="0"/>
                </a:tc>
                <a:tc>
                  <a:txBody>
                    <a:bodyPr/>
                    <a:lstStyle/>
                    <a:p>
                      <a:pPr marL="457200" indent="-457200" algn="just">
                        <a:lnSpc>
                          <a:spcPct val="115000"/>
                        </a:lnSpc>
                        <a:spcAft>
                          <a:spcPts val="0"/>
                        </a:spcAft>
                      </a:pPr>
                      <a:r>
                        <a:rPr lang="en-US" sz="1400" dirty="0">
                          <a:solidFill>
                            <a:schemeClr val="tx1"/>
                          </a:solidFill>
                          <a:effectLst/>
                        </a:rPr>
                        <a:t>Marita </a:t>
                      </a:r>
                      <a:r>
                        <a:rPr lang="en-US" sz="1400" dirty="0" err="1">
                          <a:solidFill>
                            <a:schemeClr val="tx1"/>
                          </a:solidFill>
                          <a:effectLst/>
                        </a:rPr>
                        <a:t>Salgrave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3150767159"/>
                  </a:ext>
                </a:extLst>
              </a:tr>
              <a:tr h="370840">
                <a:tc>
                  <a:txBody>
                    <a:bodyPr/>
                    <a:lstStyle/>
                    <a:p>
                      <a:pPr marL="457200" indent="-457200" algn="just">
                        <a:lnSpc>
                          <a:spcPct val="115000"/>
                        </a:lnSpc>
                        <a:spcAft>
                          <a:spcPts val="0"/>
                        </a:spcAft>
                      </a:pPr>
                      <a:r>
                        <a:rPr lang="en-GB" sz="1400" dirty="0">
                          <a:solidFill>
                            <a:schemeClr val="tx1"/>
                          </a:solidFill>
                          <a:effectLst/>
                        </a:rPr>
                        <a:t>2.7. Consolidating and aligning guidance for audits of Privatization with ISSAI 100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a:lnSpc>
                          <a:spcPct val="115000"/>
                        </a:lnSpc>
                        <a:spcAft>
                          <a:spcPts val="0"/>
                        </a:spcAft>
                        <a:tabLst>
                          <a:tab pos="485775" algn="ctr"/>
                        </a:tabLst>
                      </a:pPr>
                      <a:r>
                        <a:rPr lang="fr-CH" sz="1400" dirty="0" err="1">
                          <a:solidFill>
                            <a:schemeClr val="tx1"/>
                          </a:solidFill>
                          <a:effectLst/>
                        </a:rPr>
                        <a:t>Kristoffer</a:t>
                      </a:r>
                      <a:r>
                        <a:rPr lang="fr-CH" sz="1400" dirty="0">
                          <a:solidFill>
                            <a:schemeClr val="tx1"/>
                          </a:solidFill>
                          <a:effectLst/>
                        </a:rPr>
                        <a:t> </a:t>
                      </a:r>
                      <a:r>
                        <a:rPr lang="fr-CH" sz="1400" dirty="0" err="1">
                          <a:solidFill>
                            <a:schemeClr val="tx1"/>
                          </a:solidFill>
                          <a:effectLst/>
                        </a:rPr>
                        <a:t>Blegvaad</a:t>
                      </a:r>
                      <a:r>
                        <a:rPr lang="fr-CH" sz="1400" dirty="0">
                          <a:solidFill>
                            <a:schemeClr val="tx1"/>
                          </a:solidFill>
                          <a:effectLst/>
                        </a:rPr>
                        <a:t> </a:t>
                      </a:r>
                      <a:endParaRPr lang="en-US" sz="1400" dirty="0">
                        <a:solidFill>
                          <a:schemeClr val="tx1"/>
                        </a:solidFill>
                        <a:effectLst/>
                      </a:endParaRPr>
                    </a:p>
                    <a:p>
                      <a:pPr>
                        <a:lnSpc>
                          <a:spcPct val="115000"/>
                        </a:lnSpc>
                        <a:spcAft>
                          <a:spcPts val="0"/>
                        </a:spcAft>
                        <a:tabLst>
                          <a:tab pos="485775" algn="ctr"/>
                        </a:tabLst>
                      </a:pPr>
                      <a:r>
                        <a:rPr lang="fr-CH" sz="1400" dirty="0" err="1">
                          <a:solidFill>
                            <a:schemeClr val="tx1"/>
                          </a:solidFill>
                          <a:effectLst/>
                        </a:rPr>
                        <a:t>Supported</a:t>
                      </a:r>
                      <a:r>
                        <a:rPr lang="fr-CH" sz="1400" dirty="0">
                          <a:solidFill>
                            <a:schemeClr val="tx1"/>
                          </a:solidFill>
                          <a:effectLst/>
                        </a:rPr>
                        <a:t> by Lionel </a:t>
                      </a:r>
                      <a:r>
                        <a:rPr lang="fr-CH" sz="1400" dirty="0" err="1" smtClean="0">
                          <a:solidFill>
                            <a:schemeClr val="tx1"/>
                          </a:solidFill>
                          <a:effectLst/>
                        </a:rPr>
                        <a:t>Variel</a:t>
                      </a:r>
                      <a:endParaRPr lang="en-US" sz="1400" dirty="0">
                        <a:solidFill>
                          <a:schemeClr val="tx1"/>
                        </a:solidFill>
                        <a:effectLst/>
                      </a:endParaRPr>
                    </a:p>
                  </a:txBody>
                  <a:tcPr marL="43729" marR="43729" marT="0" marB="0"/>
                </a:tc>
                <a:extLst>
                  <a:ext uri="{0D108BD9-81ED-4DB2-BD59-A6C34878D82A}">
                    <a16:rowId xmlns:a16="http://schemas.microsoft.com/office/drawing/2014/main" val="2764720741"/>
                  </a:ext>
                </a:extLst>
              </a:tr>
              <a:tr h="249416">
                <a:tc>
                  <a:txBody>
                    <a:bodyPr/>
                    <a:lstStyle/>
                    <a:p>
                      <a:pPr>
                        <a:lnSpc>
                          <a:spcPct val="115000"/>
                        </a:lnSpc>
                        <a:spcAft>
                          <a:spcPts val="0"/>
                        </a:spcAft>
                      </a:pPr>
                      <a:r>
                        <a:rPr lang="en-GB" sz="1400" dirty="0">
                          <a:solidFill>
                            <a:schemeClr val="tx1"/>
                          </a:solidFill>
                          <a:effectLst/>
                        </a:rPr>
                        <a:t>2.8.  Consolidating and aligning guidance on IT-audit with ISSAI 100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GB" sz="1400" dirty="0" err="1">
                          <a:solidFill>
                            <a:schemeClr val="tx1"/>
                          </a:solidFill>
                          <a:effectLst/>
                        </a:rPr>
                        <a:t>Einar</a:t>
                      </a:r>
                      <a:r>
                        <a:rPr lang="en-GB" sz="1400" dirty="0">
                          <a:solidFill>
                            <a:schemeClr val="tx1"/>
                          </a:solidFill>
                          <a:effectLst/>
                        </a:rPr>
                        <a:t> </a:t>
                      </a:r>
                      <a:r>
                        <a:rPr lang="en-GB" sz="1400" dirty="0" err="1">
                          <a:solidFill>
                            <a:schemeClr val="tx1"/>
                          </a:solidFill>
                          <a:effectLst/>
                        </a:rPr>
                        <a:t>Gorrissen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859986959"/>
                  </a:ext>
                </a:extLst>
              </a:tr>
              <a:tr h="216024">
                <a:tc>
                  <a:txBody>
                    <a:bodyPr/>
                    <a:lstStyle/>
                    <a:p>
                      <a:pPr marL="457200" indent="-457200" algn="just">
                        <a:lnSpc>
                          <a:spcPct val="115000"/>
                        </a:lnSpc>
                        <a:spcAft>
                          <a:spcPts val="0"/>
                        </a:spcAft>
                      </a:pPr>
                      <a:r>
                        <a:rPr lang="en-GB" sz="1400" dirty="0">
                          <a:solidFill>
                            <a:schemeClr val="tx1"/>
                          </a:solidFill>
                          <a:effectLst/>
                        </a:rPr>
                        <a:t>2.9. Consolidating and aligning the audit of public debt with ISSAI 100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US" sz="1400" dirty="0" err="1">
                          <a:solidFill>
                            <a:schemeClr val="tx1"/>
                          </a:solidFill>
                          <a:effectLst/>
                        </a:rPr>
                        <a:t>Novy</a:t>
                      </a:r>
                      <a:r>
                        <a:rPr lang="en-US" sz="1400" dirty="0">
                          <a:solidFill>
                            <a:schemeClr val="tx1"/>
                          </a:solidFill>
                          <a:effectLst/>
                        </a:rPr>
                        <a:t> </a:t>
                      </a:r>
                      <a:r>
                        <a:rPr lang="en-US" sz="1400" dirty="0" err="1">
                          <a:solidFill>
                            <a:schemeClr val="tx1"/>
                          </a:solidFill>
                          <a:effectLst/>
                        </a:rPr>
                        <a:t>Pelenkahu</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4215664125"/>
                  </a:ext>
                </a:extLst>
              </a:tr>
              <a:tr h="370840">
                <a:tc>
                  <a:txBody>
                    <a:bodyPr/>
                    <a:lstStyle/>
                    <a:p>
                      <a:pPr marL="457200" indent="-457200" algn="just">
                        <a:lnSpc>
                          <a:spcPct val="115000"/>
                        </a:lnSpc>
                        <a:spcAft>
                          <a:spcPts val="0"/>
                        </a:spcAft>
                      </a:pPr>
                      <a:r>
                        <a:rPr lang="en-GB" sz="1400" dirty="0">
                          <a:solidFill>
                            <a:schemeClr val="tx1"/>
                          </a:solidFill>
                          <a:effectLst/>
                        </a:rPr>
                        <a:t>2.10. Consolidating and aligning the audit of disaster related aid with ISSAI 100.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a:lnSpc>
                          <a:spcPct val="115000"/>
                        </a:lnSpc>
                        <a:spcAft>
                          <a:spcPts val="0"/>
                        </a:spcAft>
                        <a:tabLst>
                          <a:tab pos="485775" algn="ctr"/>
                        </a:tabLst>
                      </a:pPr>
                      <a:r>
                        <a:rPr lang="en-GB" sz="1400" dirty="0" err="1">
                          <a:solidFill>
                            <a:schemeClr val="tx1"/>
                          </a:solidFill>
                          <a:effectLst/>
                        </a:rPr>
                        <a:t>Kristogffer</a:t>
                      </a:r>
                      <a:r>
                        <a:rPr lang="en-GB" sz="1400" dirty="0">
                          <a:solidFill>
                            <a:schemeClr val="tx1"/>
                          </a:solidFill>
                          <a:effectLst/>
                        </a:rPr>
                        <a:t> </a:t>
                      </a:r>
                      <a:r>
                        <a:rPr lang="en-GB" sz="1400" dirty="0" err="1">
                          <a:solidFill>
                            <a:schemeClr val="tx1"/>
                          </a:solidFill>
                          <a:effectLst/>
                        </a:rPr>
                        <a:t>Blegvaad</a:t>
                      </a:r>
                      <a:r>
                        <a:rPr lang="en-GB" sz="1400" dirty="0">
                          <a:solidFill>
                            <a:schemeClr val="tx1"/>
                          </a:solidFill>
                          <a:effectLst/>
                        </a:rPr>
                        <a:t> </a:t>
                      </a:r>
                      <a:endParaRPr lang="en-US" sz="1400" dirty="0">
                        <a:solidFill>
                          <a:schemeClr val="tx1"/>
                        </a:solidFill>
                        <a:effectLst/>
                      </a:endParaRPr>
                    </a:p>
                    <a:p>
                      <a:pPr marL="457200" indent="-457200" algn="just">
                        <a:lnSpc>
                          <a:spcPct val="115000"/>
                        </a:lnSpc>
                        <a:spcAft>
                          <a:spcPts val="0"/>
                        </a:spcAft>
                      </a:pPr>
                      <a:r>
                        <a:rPr lang="en-GB" sz="1400" dirty="0">
                          <a:solidFill>
                            <a:schemeClr val="tx1"/>
                          </a:solidFill>
                          <a:effectLst/>
                        </a:rPr>
                        <a:t>Supported by Lionel </a:t>
                      </a:r>
                      <a:r>
                        <a:rPr lang="en-GB" sz="1400" dirty="0" err="1">
                          <a:solidFill>
                            <a:schemeClr val="tx1"/>
                          </a:solidFill>
                          <a:effectLst/>
                        </a:rPr>
                        <a:t>Variel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801023841"/>
                  </a:ext>
                </a:extLst>
              </a:tr>
              <a:tr h="393432">
                <a:tc>
                  <a:txBody>
                    <a:bodyPr/>
                    <a:lstStyle/>
                    <a:p>
                      <a:pPr marL="457200" indent="-457200" algn="just">
                        <a:lnSpc>
                          <a:spcPct val="115000"/>
                        </a:lnSpc>
                        <a:spcAft>
                          <a:spcPts val="0"/>
                        </a:spcAft>
                      </a:pPr>
                      <a:r>
                        <a:rPr lang="en-GB" sz="1400" dirty="0" smtClean="0">
                          <a:solidFill>
                            <a:schemeClr val="tx1"/>
                          </a:solidFill>
                          <a:effectLst/>
                        </a:rPr>
                        <a:t>3.3 INTOSAI </a:t>
                      </a:r>
                      <a:r>
                        <a:rPr lang="en-GB" sz="1400" dirty="0">
                          <a:solidFill>
                            <a:schemeClr val="tx1"/>
                          </a:solidFill>
                          <a:effectLst/>
                        </a:rPr>
                        <a:t>COMPS- CBC</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tc>
                  <a:txBody>
                    <a:bodyPr/>
                    <a:lstStyle/>
                    <a:p>
                      <a:pPr marL="457200" indent="-457200" algn="just">
                        <a:lnSpc>
                          <a:spcPct val="115000"/>
                        </a:lnSpc>
                        <a:spcAft>
                          <a:spcPts val="0"/>
                        </a:spcAft>
                      </a:pPr>
                      <a:r>
                        <a:rPr lang="en-GB" sz="1400" dirty="0">
                          <a:solidFill>
                            <a:schemeClr val="tx1"/>
                          </a:solidFill>
                          <a:effectLst/>
                        </a:rPr>
                        <a:t>Alexandra </a:t>
                      </a:r>
                      <a:r>
                        <a:rPr lang="en-GB" sz="1400" dirty="0" err="1">
                          <a:solidFill>
                            <a:schemeClr val="tx1"/>
                          </a:solidFill>
                          <a:effectLst/>
                        </a:rPr>
                        <a:t>Popovic</a:t>
                      </a:r>
                      <a:r>
                        <a:rPr lang="en-GB" sz="1400" dirty="0">
                          <a:solidFill>
                            <a:schemeClr val="tx1"/>
                          </a:solidFill>
                          <a:effectLst/>
                        </a:rPr>
                        <a:t> </a:t>
                      </a:r>
                      <a:endParaRPr lang="en-US" sz="1400" dirty="0">
                        <a:solidFill>
                          <a:schemeClr val="tx1"/>
                        </a:solidFill>
                        <a:effectLst/>
                      </a:endParaRPr>
                    </a:p>
                    <a:p>
                      <a:pPr marL="457200" indent="-457200" algn="just">
                        <a:lnSpc>
                          <a:spcPct val="115000"/>
                        </a:lnSpc>
                        <a:spcAft>
                          <a:spcPts val="0"/>
                        </a:spcAft>
                      </a:pPr>
                      <a:r>
                        <a:rPr lang="en-GB" sz="1400" dirty="0">
                          <a:solidFill>
                            <a:schemeClr val="tx1"/>
                          </a:solidFill>
                          <a:effectLst/>
                        </a:rPr>
                        <a:t>Supported by Robert Cox</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729" marR="43729" marT="0" marB="0"/>
                </a:tc>
                <a:extLst>
                  <a:ext uri="{0D108BD9-81ED-4DB2-BD59-A6C34878D82A}">
                    <a16:rowId xmlns:a16="http://schemas.microsoft.com/office/drawing/2014/main" val="3605666"/>
                  </a:ext>
                </a:extLst>
              </a:tr>
            </a:tbl>
          </a:graphicData>
        </a:graphic>
      </p:graphicFrame>
      <p:sp>
        <p:nvSpPr>
          <p:cNvPr id="5" name="Title 1"/>
          <p:cNvSpPr>
            <a:spLocks noGrp="1"/>
          </p:cNvSpPr>
          <p:nvPr>
            <p:ph type="title"/>
          </p:nvPr>
        </p:nvSpPr>
        <p:spPr>
          <a:xfrm>
            <a:off x="457200" y="44624"/>
            <a:ext cx="8229600" cy="1143000"/>
          </a:xfrm>
        </p:spPr>
        <p:txBody>
          <a:bodyPr/>
          <a:lstStyle/>
          <a:p>
            <a:r>
              <a:rPr lang="id-ID" dirty="0" smtClean="0">
                <a:solidFill>
                  <a:schemeClr val="accent5">
                    <a:lumMod val="75000"/>
                  </a:schemeClr>
                </a:solidFill>
                <a:effectLst/>
              </a:rPr>
              <a:t>Current </a:t>
            </a:r>
            <a:r>
              <a:rPr lang="id-ID" dirty="0">
                <a:solidFill>
                  <a:schemeClr val="accent5">
                    <a:lumMod val="75000"/>
                  </a:schemeClr>
                </a:solidFill>
                <a:effectLst/>
              </a:rPr>
              <a:t>Liaison </a:t>
            </a:r>
            <a:r>
              <a:rPr lang="id-ID" dirty="0" smtClean="0">
                <a:solidFill>
                  <a:schemeClr val="accent5">
                    <a:lumMod val="75000"/>
                  </a:schemeClr>
                </a:solidFill>
                <a:effectLst/>
              </a:rPr>
              <a:t>Officers</a:t>
            </a:r>
            <a:endParaRPr lang="en-US" dirty="0">
              <a:solidFill>
                <a:schemeClr val="accent5">
                  <a:lumMod val="75000"/>
                </a:schemeClr>
              </a:solidFill>
              <a:effectLst/>
            </a:endParaRPr>
          </a:p>
        </p:txBody>
      </p:sp>
    </p:spTree>
    <p:extLst>
      <p:ext uri="{BB962C8B-B14F-4D97-AF65-F5344CB8AC3E}">
        <p14:creationId xmlns:p14="http://schemas.microsoft.com/office/powerpoint/2010/main" val="3145693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7835"/>
            <a:ext cx="8229600" cy="1143000"/>
          </a:xfrm>
        </p:spPr>
        <p:txBody>
          <a:bodyPr/>
          <a:lstStyle/>
          <a:p>
            <a:r>
              <a:rPr lang="id-ID" dirty="0">
                <a:solidFill>
                  <a:schemeClr val="accent5">
                    <a:lumMod val="75000"/>
                  </a:schemeClr>
                </a:solidFill>
                <a:effectLst/>
              </a:rPr>
              <a:t>Role of Liaison Officer</a:t>
            </a:r>
            <a:endParaRPr lang="en-US" dirty="0">
              <a:solidFill>
                <a:schemeClr val="accent5">
                  <a:lumMod val="75000"/>
                </a:schemeClr>
              </a:solidFill>
              <a:effectLst/>
            </a:endParaRPr>
          </a:p>
        </p:txBody>
      </p:sp>
      <p:sp>
        <p:nvSpPr>
          <p:cNvPr id="3" name="Content Placeholder 2"/>
          <p:cNvSpPr>
            <a:spLocks noGrp="1"/>
          </p:cNvSpPr>
          <p:nvPr>
            <p:ph idx="1"/>
          </p:nvPr>
        </p:nvSpPr>
        <p:spPr>
          <a:xfrm>
            <a:off x="457200" y="2143397"/>
            <a:ext cx="8229600" cy="4525963"/>
          </a:xfrm>
        </p:spPr>
        <p:txBody>
          <a:bodyPr>
            <a:normAutofit/>
          </a:bodyPr>
          <a:lstStyle/>
          <a:p>
            <a:pPr marL="342900" indent="-342900">
              <a:buFont typeface="Arial" panose="020B0604020202020204" pitchFamily="34" charset="0"/>
              <a:buChar char="•"/>
            </a:pPr>
            <a:r>
              <a:rPr lang="id-ID" sz="2400" dirty="0" smtClean="0">
                <a:solidFill>
                  <a:schemeClr val="accent5">
                    <a:lumMod val="50000"/>
                  </a:schemeClr>
                </a:solidFill>
              </a:rPr>
              <a:t>Prepare Scoping Paper on the project being liased</a:t>
            </a:r>
            <a:endParaRPr lang="en-US" sz="2400" dirty="0" smtClean="0">
              <a:solidFill>
                <a:schemeClr val="accent5">
                  <a:lumMod val="50000"/>
                </a:schemeClr>
              </a:solidFill>
            </a:endParaRPr>
          </a:p>
          <a:p>
            <a:pPr marL="342900" indent="-342900">
              <a:buFont typeface="Arial" panose="020B0604020202020204" pitchFamily="34" charset="0"/>
              <a:buChar char="•"/>
            </a:pPr>
            <a:endParaRPr lang="id-ID" sz="2400" dirty="0" smtClean="0">
              <a:solidFill>
                <a:schemeClr val="accent5">
                  <a:lumMod val="50000"/>
                </a:schemeClr>
              </a:solidFill>
            </a:endParaRPr>
          </a:p>
          <a:p>
            <a:pPr marL="342900" indent="-342900">
              <a:buFont typeface="Arial" panose="020B0604020202020204" pitchFamily="34" charset="0"/>
              <a:buChar char="•"/>
            </a:pPr>
            <a:r>
              <a:rPr lang="id-ID" sz="2400" dirty="0" smtClean="0">
                <a:solidFill>
                  <a:schemeClr val="accent5">
                    <a:lumMod val="50000"/>
                  </a:schemeClr>
                </a:solidFill>
              </a:rPr>
              <a:t>Provide </a:t>
            </a:r>
            <a:r>
              <a:rPr lang="id-ID" sz="2400" dirty="0">
                <a:solidFill>
                  <a:schemeClr val="accent5">
                    <a:lumMod val="50000"/>
                  </a:schemeClr>
                </a:solidFill>
              </a:rPr>
              <a:t>consultation to </a:t>
            </a:r>
            <a:r>
              <a:rPr lang="id-ID" sz="2400" dirty="0" smtClean="0">
                <a:solidFill>
                  <a:schemeClr val="accent5">
                    <a:lumMod val="50000"/>
                  </a:schemeClr>
                </a:solidFill>
              </a:rPr>
              <a:t>SCs/WGs </a:t>
            </a:r>
            <a:r>
              <a:rPr lang="id-ID" sz="2400" dirty="0">
                <a:solidFill>
                  <a:schemeClr val="accent5">
                    <a:lumMod val="50000"/>
                  </a:schemeClr>
                </a:solidFill>
              </a:rPr>
              <a:t>during the process of preparing initial </a:t>
            </a:r>
            <a:r>
              <a:rPr lang="id-ID" sz="2400" dirty="0" smtClean="0">
                <a:solidFill>
                  <a:schemeClr val="accent5">
                    <a:lumMod val="50000"/>
                  </a:schemeClr>
                </a:solidFill>
              </a:rPr>
              <a:t>assessment, developing </a:t>
            </a:r>
            <a:r>
              <a:rPr lang="id-ID" sz="2400" dirty="0">
                <a:solidFill>
                  <a:schemeClr val="accent5">
                    <a:lumMod val="50000"/>
                  </a:schemeClr>
                </a:solidFill>
              </a:rPr>
              <a:t>Project </a:t>
            </a:r>
            <a:r>
              <a:rPr lang="id-ID" sz="2400" dirty="0" smtClean="0">
                <a:solidFill>
                  <a:schemeClr val="accent5">
                    <a:lumMod val="50000"/>
                  </a:schemeClr>
                </a:solidFill>
              </a:rPr>
              <a:t>Proposal, Exposure Draft and Endorsement Version</a:t>
            </a:r>
          </a:p>
          <a:p>
            <a:pPr marL="342900" indent="-342900">
              <a:buFont typeface="Arial" panose="020B0604020202020204" pitchFamily="34" charset="0"/>
              <a:buChar char="•"/>
            </a:pPr>
            <a:endParaRPr lang="id-ID" sz="2400" dirty="0" smtClean="0">
              <a:solidFill>
                <a:schemeClr val="accent5">
                  <a:lumMod val="50000"/>
                </a:schemeClr>
              </a:solidFill>
            </a:endParaRPr>
          </a:p>
          <a:p>
            <a:pPr marL="342900" indent="-342900">
              <a:buFont typeface="Arial" panose="020B0604020202020204" pitchFamily="34" charset="0"/>
              <a:buChar char="•"/>
            </a:pPr>
            <a:endParaRPr lang="en-US" sz="2400" dirty="0">
              <a:solidFill>
                <a:schemeClr val="accent5">
                  <a:lumMod val="50000"/>
                </a:schemeClr>
              </a:solidFill>
            </a:endParaRPr>
          </a:p>
        </p:txBody>
      </p:sp>
    </p:spTree>
    <p:extLst>
      <p:ext uri="{BB962C8B-B14F-4D97-AF65-F5344CB8AC3E}">
        <p14:creationId xmlns:p14="http://schemas.microsoft.com/office/powerpoint/2010/main" val="1906806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136904" cy="864096"/>
          </a:xfrm>
        </p:spPr>
        <p:txBody>
          <a:bodyPr/>
          <a:lstStyle/>
          <a:p>
            <a:pPr defTabSz="265113"/>
            <a:r>
              <a:rPr lang="en-US" sz="2400" dirty="0" smtClean="0">
                <a:solidFill>
                  <a:schemeClr val="accent5">
                    <a:lumMod val="75000"/>
                  </a:schemeClr>
                </a:solidFill>
                <a:effectLst/>
              </a:rPr>
              <a:t>PSC Steering Committee Recommendation on the SDP Revision</a:t>
            </a:r>
            <a:endParaRPr lang="en-US" sz="2400" dirty="0">
              <a:solidFill>
                <a:schemeClr val="accent5">
                  <a:lumMod val="75000"/>
                </a:schemeClr>
              </a:solidFill>
              <a:effectLst/>
            </a:endParaRPr>
          </a:p>
        </p:txBody>
      </p:sp>
      <p:sp>
        <p:nvSpPr>
          <p:cNvPr id="3" name="Content Placeholder 2"/>
          <p:cNvSpPr>
            <a:spLocks noGrp="1"/>
          </p:cNvSpPr>
          <p:nvPr>
            <p:ph idx="1"/>
          </p:nvPr>
        </p:nvSpPr>
        <p:spPr>
          <a:xfrm>
            <a:off x="457200" y="1783357"/>
            <a:ext cx="8229600" cy="4525963"/>
          </a:xfrm>
        </p:spPr>
        <p:txBody>
          <a:bodyPr>
            <a:noAutofit/>
          </a:bodyPr>
          <a:lstStyle/>
          <a:p>
            <a:pPr marL="342900" lvl="0" indent="-342900">
              <a:buFont typeface="+mj-lt"/>
              <a:buAutoNum type="arabicPeriod"/>
            </a:pPr>
            <a:r>
              <a:rPr lang="en-US" sz="1600" dirty="0" smtClean="0">
                <a:solidFill>
                  <a:schemeClr val="accent5">
                    <a:lumMod val="50000"/>
                  </a:schemeClr>
                </a:solidFill>
              </a:rPr>
              <a:t>The </a:t>
            </a:r>
            <a:r>
              <a:rPr lang="en-US" sz="1600" dirty="0">
                <a:solidFill>
                  <a:schemeClr val="accent5">
                    <a:lumMod val="50000"/>
                  </a:schemeClr>
                </a:solidFill>
              </a:rPr>
              <a:t>projects under priority 1 of the current SDP must remain a fundamental priority.</a:t>
            </a:r>
          </a:p>
          <a:p>
            <a:pPr marL="342900" lvl="0" indent="-342900">
              <a:buFont typeface="+mj-lt"/>
              <a:buAutoNum type="arabicPeriod"/>
            </a:pPr>
            <a:r>
              <a:rPr lang="en-US" sz="1600" dirty="0" smtClean="0">
                <a:solidFill>
                  <a:schemeClr val="accent5">
                    <a:lumMod val="50000"/>
                  </a:schemeClr>
                </a:solidFill>
              </a:rPr>
              <a:t>All </a:t>
            </a:r>
            <a:r>
              <a:rPr lang="en-US" sz="1600" dirty="0">
                <a:solidFill>
                  <a:schemeClr val="accent5">
                    <a:lumMod val="50000"/>
                  </a:schemeClr>
                </a:solidFill>
              </a:rPr>
              <a:t>proposals should fit into the concepts  and </a:t>
            </a:r>
            <a:r>
              <a:rPr lang="en-US" sz="1600" dirty="0" err="1">
                <a:solidFill>
                  <a:schemeClr val="accent5">
                    <a:lumMod val="50000"/>
                  </a:schemeClr>
                </a:solidFill>
              </a:rPr>
              <a:t>categorisation</a:t>
            </a:r>
            <a:r>
              <a:rPr lang="en-US" sz="1600" dirty="0">
                <a:solidFill>
                  <a:schemeClr val="accent5">
                    <a:lumMod val="50000"/>
                  </a:schemeClr>
                </a:solidFill>
              </a:rPr>
              <a:t> of the new framework</a:t>
            </a:r>
          </a:p>
          <a:p>
            <a:pPr marL="342900" lvl="0" indent="-342900">
              <a:buFont typeface="+mj-lt"/>
              <a:buAutoNum type="arabicPeriod"/>
            </a:pPr>
            <a:r>
              <a:rPr lang="en-US" sz="1600" dirty="0" smtClean="0">
                <a:solidFill>
                  <a:schemeClr val="accent5">
                    <a:lumMod val="50000"/>
                  </a:schemeClr>
                </a:solidFill>
              </a:rPr>
              <a:t>All </a:t>
            </a:r>
            <a:r>
              <a:rPr lang="en-US" sz="1600" dirty="0">
                <a:solidFill>
                  <a:schemeClr val="accent5">
                    <a:lumMod val="50000"/>
                  </a:schemeClr>
                </a:solidFill>
              </a:rPr>
              <a:t>proposals should be accompanied by a detailed description of the scope of the proposed project and an explanation of its relevance to INTOSAI’s overall strategic, cross-cutting and more specific standard setting objectives. The project proposal template could be used as a reference.</a:t>
            </a:r>
          </a:p>
          <a:p>
            <a:pPr marL="342900" lvl="0" indent="-342900">
              <a:buFont typeface="+mj-lt"/>
              <a:buAutoNum type="arabicPeriod"/>
            </a:pPr>
            <a:r>
              <a:rPr lang="en-US" sz="1600" dirty="0" smtClean="0">
                <a:solidFill>
                  <a:schemeClr val="accent5">
                    <a:lumMod val="50000"/>
                  </a:schemeClr>
                </a:solidFill>
              </a:rPr>
              <a:t>If </a:t>
            </a:r>
            <a:r>
              <a:rPr lang="en-US" sz="1600" dirty="0">
                <a:solidFill>
                  <a:schemeClr val="accent5">
                    <a:lumMod val="50000"/>
                  </a:schemeClr>
                </a:solidFill>
              </a:rPr>
              <a:t>possible and within the context of reducing the overall volume of pronouncements, proposals for new pronouncements should be accompanied by suggestions for withdrawing unnecessary or outdated pronouncements (Due Process, item 2.3) under the same area of responsibility.</a:t>
            </a:r>
          </a:p>
          <a:p>
            <a:pPr marL="342900" lvl="0" indent="-342900">
              <a:buFont typeface="+mj-lt"/>
              <a:buAutoNum type="arabicPeriod"/>
            </a:pPr>
            <a:r>
              <a:rPr lang="en-US" sz="1600" dirty="0" smtClean="0">
                <a:solidFill>
                  <a:schemeClr val="accent5">
                    <a:lumMod val="50000"/>
                  </a:schemeClr>
                </a:solidFill>
              </a:rPr>
              <a:t>The </a:t>
            </a:r>
            <a:r>
              <a:rPr lang="en-US" sz="1600" dirty="0">
                <a:solidFill>
                  <a:schemeClr val="accent5">
                    <a:lumMod val="50000"/>
                  </a:schemeClr>
                </a:solidFill>
              </a:rPr>
              <a:t>capacity to handle the project should be considered. The proposed project should not </a:t>
            </a:r>
            <a:r>
              <a:rPr lang="en-US" sz="1600" dirty="0" err="1">
                <a:solidFill>
                  <a:schemeClr val="accent5">
                    <a:lumMod val="50000"/>
                  </a:schemeClr>
                </a:solidFill>
              </a:rPr>
              <a:t>jeopardise</a:t>
            </a:r>
            <a:r>
              <a:rPr lang="en-US" sz="1600" dirty="0">
                <a:solidFill>
                  <a:schemeClr val="accent5">
                    <a:lumMod val="50000"/>
                  </a:schemeClr>
                </a:solidFill>
              </a:rPr>
              <a:t> the completion of existing SDP projects under the same responsibility and should take into account the need to meet the endorsement timetable and all relevant preparation steps.</a:t>
            </a:r>
          </a:p>
          <a:p>
            <a:pPr marL="342900" indent="-342900" algn="ctr">
              <a:buFont typeface="Arial" panose="020B0604020202020204" pitchFamily="34" charset="0"/>
              <a:buChar char="•"/>
            </a:pPr>
            <a:endParaRPr lang="sv-SE" sz="1600" dirty="0">
              <a:solidFill>
                <a:schemeClr val="accent5">
                  <a:lumMod val="50000"/>
                </a:schemeClr>
              </a:solidFill>
            </a:endParaRPr>
          </a:p>
          <a:p>
            <a:pPr marL="342900" indent="-342900">
              <a:buFont typeface="Arial" panose="020B0604020202020204" pitchFamily="34" charset="0"/>
              <a:buChar char="•"/>
            </a:pPr>
            <a:endParaRPr lang="en-US" sz="1600" dirty="0">
              <a:solidFill>
                <a:schemeClr val="accent5">
                  <a:lumMod val="50000"/>
                </a:schemeClr>
              </a:solidFill>
            </a:endParaRPr>
          </a:p>
        </p:txBody>
      </p:sp>
    </p:spTree>
    <p:extLst>
      <p:ext uri="{BB962C8B-B14F-4D97-AF65-F5344CB8AC3E}">
        <p14:creationId xmlns:p14="http://schemas.microsoft.com/office/powerpoint/2010/main" val="3540515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lstStyle/>
          <a:p>
            <a:r>
              <a:rPr lang="en-US" dirty="0">
                <a:solidFill>
                  <a:schemeClr val="accent5">
                    <a:lumMod val="75000"/>
                  </a:schemeClr>
                </a:solidFill>
              </a:rPr>
              <a:t>The  Forum for INTOSAI Professional Pronouncements </a:t>
            </a:r>
            <a:r>
              <a:rPr lang="id-ID" dirty="0" smtClean="0">
                <a:solidFill>
                  <a:schemeClr val="accent5">
                    <a:lumMod val="75000"/>
                  </a:schemeClr>
                </a:solidFill>
              </a:rPr>
              <a:t>(FIPP)</a:t>
            </a:r>
            <a:endParaRPr lang="en-US" dirty="0">
              <a:solidFill>
                <a:schemeClr val="accent5">
                  <a:lumMod val="75000"/>
                </a:schemeClr>
              </a:solidFill>
            </a:endParaRPr>
          </a:p>
        </p:txBody>
      </p:sp>
      <p:sp>
        <p:nvSpPr>
          <p:cNvPr id="3" name="Content Placeholder 2"/>
          <p:cNvSpPr>
            <a:spLocks noGrp="1"/>
          </p:cNvSpPr>
          <p:nvPr>
            <p:ph idx="1"/>
          </p:nvPr>
        </p:nvSpPr>
        <p:spPr>
          <a:xfrm>
            <a:off x="457200" y="1927373"/>
            <a:ext cx="8229600" cy="4525963"/>
          </a:xfrm>
        </p:spPr>
        <p:txBody>
          <a:bodyPr>
            <a:normAutofit/>
          </a:bodyPr>
          <a:lstStyle/>
          <a:p>
            <a:pPr marL="342900" indent="-342900">
              <a:buFont typeface="Arial" panose="020B0604020202020204" pitchFamily="34" charset="0"/>
              <a:buChar char="•"/>
            </a:pPr>
            <a:r>
              <a:rPr lang="en-US" dirty="0" smtClean="0">
                <a:solidFill>
                  <a:schemeClr val="accent5">
                    <a:lumMod val="75000"/>
                  </a:schemeClr>
                </a:solidFill>
              </a:rPr>
              <a:t>Previously known as </a:t>
            </a:r>
            <a:r>
              <a:rPr lang="en-US" dirty="0">
                <a:solidFill>
                  <a:schemeClr val="accent5">
                    <a:lumMod val="75000"/>
                  </a:schemeClr>
                </a:solidFill>
              </a:rPr>
              <a:t>Common Forum </a:t>
            </a:r>
            <a:r>
              <a:rPr lang="en-US" dirty="0" smtClean="0">
                <a:solidFill>
                  <a:schemeClr val="accent5">
                    <a:lumMod val="75000"/>
                  </a:schemeClr>
                </a:solidFill>
              </a:rPr>
              <a:t>of </a:t>
            </a:r>
            <a:r>
              <a:rPr lang="en-US" dirty="0">
                <a:solidFill>
                  <a:schemeClr val="accent5">
                    <a:lumMod val="75000"/>
                  </a:schemeClr>
                </a:solidFill>
              </a:rPr>
              <a:t>Technical Experts for INTOSAI's Framework of Professional </a:t>
            </a:r>
            <a:r>
              <a:rPr lang="en-US" dirty="0" smtClean="0">
                <a:solidFill>
                  <a:schemeClr val="accent5">
                    <a:lumMod val="75000"/>
                  </a:schemeClr>
                </a:solidFill>
              </a:rPr>
              <a:t>Standards which established in October 2015, then after </a:t>
            </a:r>
            <a:r>
              <a:rPr lang="en-US" dirty="0">
                <a:solidFill>
                  <a:schemeClr val="accent5">
                    <a:lumMod val="75000"/>
                  </a:schemeClr>
                </a:solidFill>
              </a:rPr>
              <a:t>the </a:t>
            </a:r>
            <a:r>
              <a:rPr lang="en-US" dirty="0" err="1" smtClean="0">
                <a:solidFill>
                  <a:schemeClr val="accent5">
                    <a:lumMod val="75000"/>
                  </a:schemeClr>
                </a:solidFill>
              </a:rPr>
              <a:t>the</a:t>
            </a:r>
            <a:r>
              <a:rPr lang="en-US" dirty="0" smtClean="0">
                <a:solidFill>
                  <a:schemeClr val="accent5">
                    <a:lumMod val="75000"/>
                  </a:schemeClr>
                </a:solidFill>
              </a:rPr>
              <a:t> </a:t>
            </a:r>
            <a:r>
              <a:rPr lang="en-US" dirty="0">
                <a:solidFill>
                  <a:schemeClr val="accent5">
                    <a:lumMod val="75000"/>
                  </a:schemeClr>
                </a:solidFill>
              </a:rPr>
              <a:t>68th meeting of INTOSAI´s Governing Board, held in Abu Dhabi, in December 2016, </a:t>
            </a:r>
            <a:r>
              <a:rPr lang="en-US" dirty="0" smtClean="0">
                <a:solidFill>
                  <a:schemeClr val="accent5">
                    <a:lumMod val="75000"/>
                  </a:schemeClr>
                </a:solidFill>
              </a:rPr>
              <a:t>the </a:t>
            </a:r>
            <a:r>
              <a:rPr lang="en-US" dirty="0">
                <a:solidFill>
                  <a:schemeClr val="accent5">
                    <a:lumMod val="75000"/>
                  </a:schemeClr>
                </a:solidFill>
              </a:rPr>
              <a:t>forum </a:t>
            </a:r>
            <a:r>
              <a:rPr lang="en-US" dirty="0" smtClean="0">
                <a:solidFill>
                  <a:schemeClr val="accent5">
                    <a:lumMod val="75000"/>
                  </a:schemeClr>
                </a:solidFill>
              </a:rPr>
              <a:t>became an INTOSAI permanent </a:t>
            </a:r>
            <a:r>
              <a:rPr lang="en-US" dirty="0">
                <a:solidFill>
                  <a:schemeClr val="accent5">
                    <a:lumMod val="75000"/>
                  </a:schemeClr>
                </a:solidFill>
              </a:rPr>
              <a:t>body, called the Forum for </a:t>
            </a:r>
            <a:r>
              <a:rPr lang="en-US" dirty="0" smtClean="0">
                <a:solidFill>
                  <a:schemeClr val="accent5">
                    <a:lumMod val="75000"/>
                  </a:schemeClr>
                </a:solidFill>
              </a:rPr>
              <a:t>INTOSAI Professional Pronouncements </a:t>
            </a:r>
            <a:r>
              <a:rPr lang="en-US" dirty="0">
                <a:solidFill>
                  <a:schemeClr val="accent5">
                    <a:lumMod val="75000"/>
                  </a:schemeClr>
                </a:solidFill>
              </a:rPr>
              <a:t>(FIPP</a:t>
            </a:r>
            <a:r>
              <a:rPr lang="en-US" dirty="0" smtClean="0">
                <a:solidFill>
                  <a:schemeClr val="accent5">
                    <a:lumMod val="75000"/>
                  </a:schemeClr>
                </a:solidFill>
              </a:rPr>
              <a:t>);</a:t>
            </a:r>
          </a:p>
          <a:p>
            <a:pPr marL="342900" indent="-342900">
              <a:buFont typeface="Arial" panose="020B0604020202020204" pitchFamily="34" charset="0"/>
              <a:buChar char="•"/>
            </a:pPr>
            <a:r>
              <a:rPr lang="en-US" dirty="0">
                <a:solidFill>
                  <a:schemeClr val="accent5">
                    <a:lumMod val="75000"/>
                  </a:schemeClr>
                </a:solidFill>
              </a:rPr>
              <a:t>The  FIPP designated for assessing and approving professional pronouncements</a:t>
            </a:r>
            <a:r>
              <a:rPr lang="id-ID" dirty="0">
                <a:solidFill>
                  <a:schemeClr val="accent5">
                    <a:lumMod val="75000"/>
                  </a:schemeClr>
                </a:solidFill>
              </a:rPr>
              <a:t> (IFPP);</a:t>
            </a:r>
            <a:endParaRPr lang="en-US" dirty="0">
              <a:solidFill>
                <a:schemeClr val="accent5">
                  <a:lumMod val="75000"/>
                </a:schemeClr>
              </a:solidFill>
            </a:endParaRPr>
          </a:p>
          <a:p>
            <a:pPr marL="342900" indent="-342900">
              <a:buFont typeface="Arial" panose="020B0604020202020204" pitchFamily="34" charset="0"/>
              <a:buChar char="•"/>
            </a:pPr>
            <a:r>
              <a:rPr lang="en-US" dirty="0" smtClean="0">
                <a:solidFill>
                  <a:schemeClr val="accent5">
                    <a:lumMod val="75000"/>
                  </a:schemeClr>
                </a:solidFill>
              </a:rPr>
              <a:t>Products of the Common Forum: The IFPP and the SDP 2017-2019</a:t>
            </a:r>
          </a:p>
          <a:p>
            <a:pPr marL="342900" indent="-342900">
              <a:buFont typeface="Arial" panose="020B0604020202020204" pitchFamily="34" charset="0"/>
              <a:buChar char="•"/>
            </a:pPr>
            <a:endParaRPr lang="id-ID" dirty="0" smtClean="0">
              <a:solidFill>
                <a:schemeClr val="accent5">
                  <a:lumMod val="75000"/>
                </a:schemeClr>
              </a:solidFill>
            </a:endParaRPr>
          </a:p>
        </p:txBody>
      </p:sp>
    </p:spTree>
    <p:extLst>
      <p:ext uri="{BB962C8B-B14F-4D97-AF65-F5344CB8AC3E}">
        <p14:creationId xmlns:p14="http://schemas.microsoft.com/office/powerpoint/2010/main" val="326880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solidFill>
                  <a:schemeClr val="accent5">
                    <a:lumMod val="75000"/>
                  </a:schemeClr>
                </a:solidFill>
                <a:effectLst/>
              </a:rPr>
              <a:t>FIPP Expectations to W</a:t>
            </a:r>
            <a:r>
              <a:rPr lang="id-ID" b="1" dirty="0" smtClean="0">
                <a:solidFill>
                  <a:schemeClr val="accent5">
                    <a:lumMod val="75000"/>
                  </a:schemeClr>
                </a:solidFill>
                <a:effectLst/>
              </a:rPr>
              <a:t>orking </a:t>
            </a:r>
            <a:r>
              <a:rPr lang="en-US" b="1" dirty="0" smtClean="0">
                <a:solidFill>
                  <a:schemeClr val="accent5">
                    <a:lumMod val="75000"/>
                  </a:schemeClr>
                </a:solidFill>
                <a:effectLst/>
              </a:rPr>
              <a:t>G</a:t>
            </a:r>
            <a:r>
              <a:rPr lang="id-ID" b="1" dirty="0" smtClean="0">
                <a:solidFill>
                  <a:schemeClr val="accent5">
                    <a:lumMod val="75000"/>
                  </a:schemeClr>
                </a:solidFill>
                <a:effectLst/>
              </a:rPr>
              <a:t>roup</a:t>
            </a:r>
            <a:r>
              <a:rPr lang="en-US" b="1" dirty="0" smtClean="0">
                <a:solidFill>
                  <a:schemeClr val="accent5">
                    <a:lumMod val="75000"/>
                  </a:schemeClr>
                </a:solidFill>
                <a:effectLst/>
              </a:rPr>
              <a:t>s</a:t>
            </a:r>
            <a:endParaRPr lang="en-US" b="1" dirty="0">
              <a:solidFill>
                <a:schemeClr val="accent5">
                  <a:lumMod val="75000"/>
                </a:schemeClr>
              </a:solidFill>
              <a:effectLst/>
            </a:endParaRPr>
          </a:p>
        </p:txBody>
      </p:sp>
      <p:sp>
        <p:nvSpPr>
          <p:cNvPr id="3" name="Content Placeholder 2"/>
          <p:cNvSpPr>
            <a:spLocks noGrp="1"/>
          </p:cNvSpPr>
          <p:nvPr>
            <p:ph idx="1"/>
          </p:nvPr>
        </p:nvSpPr>
        <p:spPr/>
        <p:txBody>
          <a:bodyPr/>
          <a:lstStyle/>
          <a:p>
            <a:r>
              <a:rPr lang="id-ID" dirty="0" smtClean="0">
                <a:solidFill>
                  <a:schemeClr val="accent5">
                    <a:lumMod val="50000"/>
                  </a:schemeClr>
                </a:solidFill>
              </a:rPr>
              <a:t>Concerning the Working Group </a:t>
            </a:r>
            <a:r>
              <a:rPr lang="en-US" dirty="0" smtClean="0">
                <a:solidFill>
                  <a:schemeClr val="accent5">
                    <a:lumMod val="50000"/>
                  </a:schemeClr>
                </a:solidFill>
              </a:rPr>
              <a:t>which </a:t>
            </a:r>
            <a:r>
              <a:rPr lang="id-ID" dirty="0" smtClean="0">
                <a:solidFill>
                  <a:schemeClr val="accent5">
                    <a:lumMod val="50000"/>
                  </a:schemeClr>
                </a:solidFill>
              </a:rPr>
              <a:t>developing </a:t>
            </a:r>
            <a:r>
              <a:rPr lang="id-ID" b="1" dirty="0">
                <a:solidFill>
                  <a:schemeClr val="accent5">
                    <a:lumMod val="50000"/>
                  </a:schemeClr>
                </a:solidFill>
              </a:rPr>
              <a:t>Subject matter specific  </a:t>
            </a:r>
            <a:r>
              <a:rPr lang="id-ID" b="1" dirty="0" smtClean="0">
                <a:solidFill>
                  <a:schemeClr val="accent5">
                    <a:lumMod val="50000"/>
                  </a:schemeClr>
                </a:solidFill>
              </a:rPr>
              <a:t>guidance</a:t>
            </a:r>
            <a:r>
              <a:rPr lang="id-ID" dirty="0" smtClean="0">
                <a:solidFill>
                  <a:schemeClr val="accent5">
                    <a:lumMod val="50000"/>
                  </a:schemeClr>
                </a:solidFill>
              </a:rPr>
              <a:t>:</a:t>
            </a:r>
            <a:endParaRPr lang="id-ID" dirty="0">
              <a:solidFill>
                <a:schemeClr val="accent5">
                  <a:lumMod val="50000"/>
                </a:schemeClr>
              </a:solidFill>
            </a:endParaRPr>
          </a:p>
          <a:p>
            <a:pPr marL="457200" indent="-457200">
              <a:buFont typeface="+mj-lt"/>
              <a:buAutoNum type="arabicPeriod"/>
            </a:pPr>
            <a:r>
              <a:rPr lang="en-US" dirty="0" smtClean="0">
                <a:solidFill>
                  <a:schemeClr val="accent5">
                    <a:lumMod val="50000"/>
                  </a:schemeClr>
                </a:solidFill>
              </a:rPr>
              <a:t>FIPP </a:t>
            </a:r>
            <a:r>
              <a:rPr lang="en-US" b="1" dirty="0" smtClean="0">
                <a:solidFill>
                  <a:schemeClr val="accent5">
                    <a:lumMod val="50000"/>
                  </a:schemeClr>
                </a:solidFill>
              </a:rPr>
              <a:t>expects a new GUID on subject matter </a:t>
            </a:r>
            <a:r>
              <a:rPr lang="en-US" dirty="0" smtClean="0">
                <a:solidFill>
                  <a:schemeClr val="accent5">
                    <a:lumMod val="50000"/>
                  </a:schemeClr>
                </a:solidFill>
              </a:rPr>
              <a:t>(such as public debt, environmental, </a:t>
            </a:r>
            <a:r>
              <a:rPr lang="en-US" dirty="0" err="1" smtClean="0">
                <a:solidFill>
                  <a:schemeClr val="accent5">
                    <a:lumMod val="50000"/>
                  </a:schemeClr>
                </a:solidFill>
              </a:rPr>
              <a:t>etc</a:t>
            </a:r>
            <a:r>
              <a:rPr lang="en-US" dirty="0" smtClean="0">
                <a:solidFill>
                  <a:schemeClr val="accent5">
                    <a:lumMod val="50000"/>
                  </a:schemeClr>
                </a:solidFill>
              </a:rPr>
              <a:t>) which will emerge out of review of all existing ISSAIs on subject specific;</a:t>
            </a:r>
          </a:p>
          <a:p>
            <a:pPr marL="457200" indent="-457200">
              <a:buFont typeface="+mj-lt"/>
              <a:buAutoNum type="arabicPeriod"/>
            </a:pPr>
            <a:r>
              <a:rPr lang="en-US" dirty="0" smtClean="0">
                <a:solidFill>
                  <a:schemeClr val="accent5">
                    <a:lumMod val="50000"/>
                  </a:schemeClr>
                </a:solidFill>
              </a:rPr>
              <a:t>GUID to provide guidelines on how to apply subject matter concepts in FA/CA/PA audits;</a:t>
            </a:r>
          </a:p>
          <a:p>
            <a:pPr marL="457200" indent="-457200">
              <a:buFont typeface="+mj-lt"/>
              <a:buAutoNum type="arabicPeriod"/>
            </a:pPr>
            <a:r>
              <a:rPr lang="en-US" dirty="0" smtClean="0">
                <a:solidFill>
                  <a:schemeClr val="accent5">
                    <a:lumMod val="50000"/>
                  </a:schemeClr>
                </a:solidFill>
              </a:rPr>
              <a:t>Proposed GUID should only include subject specific information </a:t>
            </a:r>
          </a:p>
          <a:p>
            <a:pPr marL="457200" indent="-457200">
              <a:buFont typeface="+mj-lt"/>
              <a:buAutoNum type="arabicPeriod"/>
            </a:pPr>
            <a:r>
              <a:rPr lang="en-US" dirty="0" smtClean="0">
                <a:solidFill>
                  <a:schemeClr val="accent5">
                    <a:lumMod val="50000"/>
                  </a:schemeClr>
                </a:solidFill>
              </a:rPr>
              <a:t>ISSAIs which have lost their relevance should be proposed for withdrawal.</a:t>
            </a:r>
          </a:p>
          <a:p>
            <a:endParaRPr lang="en-US" dirty="0">
              <a:solidFill>
                <a:schemeClr val="accent5"/>
              </a:solidFill>
            </a:endParaRPr>
          </a:p>
        </p:txBody>
      </p:sp>
    </p:spTree>
    <p:extLst>
      <p:ext uri="{BB962C8B-B14F-4D97-AF65-F5344CB8AC3E}">
        <p14:creationId xmlns:p14="http://schemas.microsoft.com/office/powerpoint/2010/main" val="2647487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id-ID" dirty="0" smtClean="0">
                <a:solidFill>
                  <a:schemeClr val="accent5">
                    <a:lumMod val="75000"/>
                  </a:schemeClr>
                </a:solidFill>
                <a:effectLst/>
              </a:rPr>
              <a:t>SDP Project Monitoring </a:t>
            </a:r>
            <a:br>
              <a:rPr lang="id-ID" dirty="0" smtClean="0">
                <a:solidFill>
                  <a:schemeClr val="accent5">
                    <a:lumMod val="75000"/>
                  </a:schemeClr>
                </a:solidFill>
                <a:effectLst/>
              </a:rPr>
            </a:br>
            <a:r>
              <a:rPr lang="id-ID" dirty="0" smtClean="0">
                <a:solidFill>
                  <a:schemeClr val="accent5">
                    <a:lumMod val="75000"/>
                  </a:schemeClr>
                </a:solidFill>
                <a:effectLst/>
              </a:rPr>
              <a:t>as of </a:t>
            </a:r>
            <a:r>
              <a:rPr lang="id-ID" dirty="0">
                <a:solidFill>
                  <a:schemeClr val="accent5">
                    <a:lumMod val="75000"/>
                  </a:schemeClr>
                </a:solidFill>
                <a:effectLst/>
              </a:rPr>
              <a:t>21</a:t>
            </a:r>
            <a:r>
              <a:rPr lang="en-US" dirty="0" err="1">
                <a:solidFill>
                  <a:schemeClr val="accent5">
                    <a:lumMod val="75000"/>
                  </a:schemeClr>
                </a:solidFill>
                <a:effectLst/>
              </a:rPr>
              <a:t>stJuly</a:t>
            </a:r>
            <a:r>
              <a:rPr lang="en-US" dirty="0">
                <a:solidFill>
                  <a:schemeClr val="accent5">
                    <a:lumMod val="75000"/>
                  </a:schemeClr>
                </a:solidFill>
                <a:effectLst/>
              </a:rPr>
              <a:t> </a:t>
            </a:r>
            <a:r>
              <a:rPr lang="id-ID" dirty="0">
                <a:solidFill>
                  <a:schemeClr val="accent5">
                    <a:lumMod val="75000"/>
                  </a:schemeClr>
                </a:solidFill>
                <a:effectLst/>
              </a:rPr>
              <a:t>2017</a:t>
            </a:r>
            <a:endParaRPr lang="en-US" dirty="0">
              <a:solidFill>
                <a:schemeClr val="accent5">
                  <a:lumMod val="75000"/>
                </a:schemeClr>
              </a:solidFill>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7195322"/>
              </p:ext>
            </p:extLst>
          </p:nvPr>
        </p:nvGraphicFramePr>
        <p:xfrm>
          <a:off x="827584" y="1052736"/>
          <a:ext cx="7848872" cy="5677565"/>
        </p:xfrm>
        <a:graphic>
          <a:graphicData uri="http://schemas.openxmlformats.org/drawingml/2006/table">
            <a:tbl>
              <a:tblPr>
                <a:tableStyleId>{5C22544A-7EE6-4342-B048-85BDC9FD1C3A}</a:tableStyleId>
              </a:tblPr>
              <a:tblGrid>
                <a:gridCol w="432048">
                  <a:extLst>
                    <a:ext uri="{9D8B030D-6E8A-4147-A177-3AD203B41FA5}">
                      <a16:colId xmlns:a16="http://schemas.microsoft.com/office/drawing/2014/main" val="915228702"/>
                    </a:ext>
                  </a:extLst>
                </a:gridCol>
                <a:gridCol w="2034279">
                  <a:extLst>
                    <a:ext uri="{9D8B030D-6E8A-4147-A177-3AD203B41FA5}">
                      <a16:colId xmlns:a16="http://schemas.microsoft.com/office/drawing/2014/main" val="20001"/>
                    </a:ext>
                  </a:extLst>
                </a:gridCol>
                <a:gridCol w="1214572">
                  <a:extLst>
                    <a:ext uri="{9D8B030D-6E8A-4147-A177-3AD203B41FA5}">
                      <a16:colId xmlns:a16="http://schemas.microsoft.com/office/drawing/2014/main" val="335298027"/>
                    </a:ext>
                  </a:extLst>
                </a:gridCol>
                <a:gridCol w="594893">
                  <a:extLst>
                    <a:ext uri="{9D8B030D-6E8A-4147-A177-3AD203B41FA5}">
                      <a16:colId xmlns:a16="http://schemas.microsoft.com/office/drawing/2014/main" val="397454701"/>
                    </a:ext>
                  </a:extLst>
                </a:gridCol>
                <a:gridCol w="656860">
                  <a:extLst>
                    <a:ext uri="{9D8B030D-6E8A-4147-A177-3AD203B41FA5}">
                      <a16:colId xmlns:a16="http://schemas.microsoft.com/office/drawing/2014/main" val="183670563"/>
                    </a:ext>
                  </a:extLst>
                </a:gridCol>
                <a:gridCol w="659960">
                  <a:extLst>
                    <a:ext uri="{9D8B030D-6E8A-4147-A177-3AD203B41FA5}">
                      <a16:colId xmlns:a16="http://schemas.microsoft.com/office/drawing/2014/main" val="3161259632"/>
                    </a:ext>
                  </a:extLst>
                </a:gridCol>
                <a:gridCol w="2256260">
                  <a:extLst>
                    <a:ext uri="{9D8B030D-6E8A-4147-A177-3AD203B41FA5}">
                      <a16:colId xmlns:a16="http://schemas.microsoft.com/office/drawing/2014/main" val="584208771"/>
                    </a:ext>
                  </a:extLst>
                </a:gridCol>
              </a:tblGrid>
              <a:tr h="394626">
                <a:tc rowSpan="2">
                  <a:txBody>
                    <a:bodyPr/>
                    <a:lstStyle/>
                    <a:p>
                      <a:pPr algn="ctr" fontAlgn="ctr"/>
                      <a:r>
                        <a:rPr lang="en-US" sz="1000" b="1" u="none" strike="noStrike" dirty="0">
                          <a:effectLst/>
                        </a:rPr>
                        <a:t>No.</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a:txBody>
                    <a:bodyPr/>
                    <a:lstStyle/>
                    <a:p>
                      <a:pPr algn="ctr" fontAlgn="ctr"/>
                      <a:r>
                        <a:rPr lang="en-US" sz="1000" b="1" u="none" strike="noStrike" dirty="0">
                          <a:effectLst/>
                        </a:rPr>
                        <a:t>Name of Project</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a:txBody>
                    <a:bodyPr/>
                    <a:lstStyle/>
                    <a:p>
                      <a:pPr algn="ctr" fontAlgn="ctr"/>
                      <a:r>
                        <a:rPr lang="en-US" sz="1000" b="1" u="none" strike="noStrike" dirty="0">
                          <a:effectLst/>
                        </a:rPr>
                        <a:t>Liaison Officer from FIPP</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3">
                  <a:txBody>
                    <a:bodyPr/>
                    <a:lstStyle/>
                    <a:p>
                      <a:pPr algn="ctr" fontAlgn="ctr"/>
                      <a:r>
                        <a:rPr lang="en-US" sz="1000" u="none" strike="noStrike">
                          <a:effectLst/>
                        </a:rPr>
                        <a:t>Project Proposal</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rowSpan="2">
                  <a:txBody>
                    <a:bodyPr/>
                    <a:lstStyle/>
                    <a:p>
                      <a:pPr algn="ctr" fontAlgn="ctr"/>
                      <a:r>
                        <a:rPr lang="en-US" sz="1000" b="1" u="none" strike="noStrike">
                          <a:effectLst/>
                        </a:rPr>
                        <a:t>Notes</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57012206"/>
                  </a:ext>
                </a:extLst>
              </a:tr>
              <a:tr h="33608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000" b="1" u="none" strike="noStrike" dirty="0">
                          <a:effectLst/>
                        </a:rPr>
                        <a:t>Received by FIPP</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b="1" u="none" strike="noStrike" dirty="0">
                          <a:effectLst/>
                        </a:rPr>
                        <a:t>Approved</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b="1" u="none" strike="noStrike" dirty="0">
                          <a:effectLst/>
                        </a:rPr>
                        <a:t>Conditional Approval</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endParaRPr lang="en-US"/>
                    </a:p>
                  </a:txBody>
                  <a:tcPr/>
                </a:tc>
                <a:extLst>
                  <a:ext uri="{0D108BD9-81ED-4DB2-BD59-A6C34878D82A}">
                    <a16:rowId xmlns:a16="http://schemas.microsoft.com/office/drawing/2014/main" val="931697029"/>
                  </a:ext>
                </a:extLst>
              </a:tr>
              <a:tr h="325567">
                <a:tc gridSpan="2">
                  <a:txBody>
                    <a:bodyPr/>
                    <a:lstStyle/>
                    <a:p>
                      <a:pPr algn="l" fontAlgn="ctr"/>
                      <a:r>
                        <a:rPr lang="en-US" sz="1000" u="none" strike="noStrike" dirty="0">
                          <a:effectLst/>
                        </a:rPr>
                        <a:t>A. Project on the SDP</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a:txBody>
                    <a:bodyPr/>
                    <a:lstStyle/>
                    <a:p>
                      <a:pPr algn="l" fontAlgn="ctr"/>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72949349"/>
                  </a:ext>
                </a:extLst>
              </a:tr>
              <a:tr h="670864">
                <a:tc>
                  <a:txBody>
                    <a:bodyPr/>
                    <a:lstStyle/>
                    <a:p>
                      <a:pPr algn="ctr" fontAlgn="ctr"/>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Project 1.1: Updating the Preamble of INTOSAI-P 10 to include a reference to the UNs Resolutions on SAIs.</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PSC Secretariat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smtClean="0">
                          <a:effectLst/>
                        </a:rPr>
                        <a:t>PSC Chair presented a draft project proposal to FIPP which was received positively</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3357403330"/>
                  </a:ext>
                </a:extLst>
              </a:tr>
              <a:tr h="532745">
                <a:tc>
                  <a:txBody>
                    <a:bodyPr/>
                    <a:lstStyle/>
                    <a:p>
                      <a:pPr algn="ctr" fontAlgn="ctr"/>
                      <a:r>
                        <a:rPr lang="en-US" sz="1300" u="none" strike="noStrike" dirty="0">
                          <a:effectLst/>
                        </a:rPr>
                        <a:t>2</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Project 1.2: Principle based and future proof ISSAI 200.</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Alexandra </a:t>
                      </a:r>
                      <a:r>
                        <a:rPr lang="en-US" sz="1300" u="none" strike="noStrike" dirty="0" err="1">
                          <a:effectLst/>
                        </a:rPr>
                        <a:t>Popovic</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smtClean="0">
                          <a:effectLst/>
                        </a:rPr>
                        <a:t>The project proposal approved subject to the complying with FIPP recommendations. </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2325198318"/>
                  </a:ext>
                </a:extLst>
              </a:tr>
              <a:tr h="591939">
                <a:tc>
                  <a:txBody>
                    <a:bodyPr/>
                    <a:lstStyle/>
                    <a:p>
                      <a:pPr algn="ctr" fontAlgn="ctr"/>
                      <a:r>
                        <a:rPr lang="en-US" sz="1300" u="none" strike="noStrike" dirty="0">
                          <a:effectLst/>
                        </a:rPr>
                        <a:t>3</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Project 1.3: Consolidate and improve INTOSAI Practice Notes to ISSAIs.</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Stuart Barr</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Project Clear. No Need Scoping Paper and Initial Assessment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2078599630"/>
                  </a:ext>
                </a:extLst>
              </a:tr>
              <a:tr h="336086">
                <a:tc>
                  <a:txBody>
                    <a:bodyPr/>
                    <a:lstStyle/>
                    <a:p>
                      <a:pPr algn="ctr" fontAlgn="ctr"/>
                      <a:r>
                        <a:rPr lang="en-US" sz="1300" u="none" strike="noStrike" dirty="0">
                          <a:effectLst/>
                        </a:rPr>
                        <a:t>4</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Project 2.1: Guidance on Financial Auditing.</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Neil Usher and Robert Cox</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1</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On going Project. Need revision</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1535105595"/>
                  </a:ext>
                </a:extLst>
              </a:tr>
              <a:tr h="499196">
                <a:tc>
                  <a:txBody>
                    <a:bodyPr/>
                    <a:lstStyle/>
                    <a:p>
                      <a:pPr algn="ctr" fontAlgn="ctr"/>
                      <a:r>
                        <a:rPr lang="en-US" sz="1300" u="none" strike="noStrike" dirty="0">
                          <a:effectLst/>
                        </a:rPr>
                        <a:t>5</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Project 2.2: Guidance on Compliance Auditing.</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Josephine Mukomba Supported by Karen Belteton</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smtClean="0">
                          <a:effectLst/>
                        </a:rPr>
                        <a:t>Disapproved, </a:t>
                      </a:r>
                      <a:r>
                        <a:rPr lang="en-US" sz="1300" u="none" strike="noStrike" dirty="0">
                          <a:effectLst/>
                        </a:rPr>
                        <a:t>need initial assessment and revision</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964736495"/>
                  </a:ext>
                </a:extLst>
              </a:tr>
              <a:tr h="670864">
                <a:tc>
                  <a:txBody>
                    <a:bodyPr/>
                    <a:lstStyle/>
                    <a:p>
                      <a:pPr algn="ctr" fontAlgn="ctr"/>
                      <a:r>
                        <a:rPr lang="en-US" sz="1300" u="none" strike="noStrike" dirty="0">
                          <a:effectLst/>
                        </a:rPr>
                        <a:t>6</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Project 2.3: Using ISSAIs in accordance with the SAI’s mandate and carrying out combined audits.</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a:effectLst/>
                        </a:rPr>
                        <a:t>Neil Usher</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Need initial assessment and LO </a:t>
                      </a:r>
                      <a:r>
                        <a:rPr lang="en-US" sz="1300" u="none" strike="noStrike" dirty="0" smtClean="0">
                          <a:effectLst/>
                        </a:rPr>
                        <a:t>is preparing</a:t>
                      </a:r>
                      <a:r>
                        <a:rPr lang="en-US" sz="1300" u="none" strike="noStrike" baseline="0" dirty="0" smtClean="0">
                          <a:effectLst/>
                        </a:rPr>
                        <a:t> a </a:t>
                      </a:r>
                      <a:r>
                        <a:rPr lang="en-US" sz="1300" u="none" strike="noStrike" dirty="0" smtClean="0">
                          <a:effectLst/>
                        </a:rPr>
                        <a:t>Scoping </a:t>
                      </a:r>
                      <a:r>
                        <a:rPr lang="en-US" sz="1300" u="none" strike="noStrike" dirty="0">
                          <a:effectLst/>
                        </a:rPr>
                        <a:t>Paper. Need project team</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1559099493"/>
                  </a:ext>
                </a:extLst>
              </a:tr>
              <a:tr h="503147">
                <a:tc>
                  <a:txBody>
                    <a:bodyPr/>
                    <a:lstStyle/>
                    <a:p>
                      <a:pPr algn="ctr" fontAlgn="ctr"/>
                      <a:r>
                        <a:rPr lang="en-US" sz="1300" u="none" strike="noStrike" dirty="0">
                          <a:effectLst/>
                        </a:rPr>
                        <a:t>7</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Project 2.4: Consolidated and improved guidance on </a:t>
                      </a:r>
                      <a:r>
                        <a:rPr lang="en-US" sz="1300" u="none" strike="noStrike" dirty="0" err="1">
                          <a:effectLst/>
                        </a:rPr>
                        <a:t>on</a:t>
                      </a:r>
                      <a:r>
                        <a:rPr lang="en-US" sz="1300" u="none" strike="noStrike" dirty="0">
                          <a:effectLst/>
                        </a:rPr>
                        <a:t> SAI </a:t>
                      </a:r>
                      <a:r>
                        <a:rPr lang="en-US" sz="1300" u="none" strike="noStrike" dirty="0" err="1">
                          <a:effectLst/>
                        </a:rPr>
                        <a:t>organisational</a:t>
                      </a:r>
                      <a:r>
                        <a:rPr lang="en-US" sz="1300" u="none" strike="noStrike" dirty="0">
                          <a:effectLst/>
                        </a:rPr>
                        <a:t> issues.</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Beryl H. Davis</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0</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300" u="none" strike="noStrike" dirty="0">
                          <a:effectLst/>
                        </a:rPr>
                        <a:t>-</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300" u="none" strike="noStrike" dirty="0">
                          <a:effectLst/>
                        </a:rPr>
                        <a:t>Need initial assessment and LO </a:t>
                      </a:r>
                      <a:r>
                        <a:rPr lang="en-US" sz="1300" u="none" strike="noStrike" dirty="0" smtClean="0">
                          <a:effectLst/>
                        </a:rPr>
                        <a:t>is preparing a Scoping </a:t>
                      </a:r>
                      <a:r>
                        <a:rPr lang="en-US" sz="1300" u="none" strike="noStrike" dirty="0">
                          <a:effectLst/>
                        </a:rPr>
                        <a:t>Paper. Need project team</a:t>
                      </a:r>
                      <a:endParaRPr lang="en-US" sz="1300" b="0"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3976950114"/>
                  </a:ext>
                </a:extLst>
              </a:tr>
            </a:tbl>
          </a:graphicData>
        </a:graphic>
      </p:graphicFrame>
    </p:spTree>
    <p:extLst>
      <p:ext uri="{BB962C8B-B14F-4D97-AF65-F5344CB8AC3E}">
        <p14:creationId xmlns:p14="http://schemas.microsoft.com/office/powerpoint/2010/main" val="3195185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id-ID" dirty="0">
                <a:solidFill>
                  <a:schemeClr val="accent5">
                    <a:lumMod val="75000"/>
                  </a:schemeClr>
                </a:solidFill>
                <a:effectLst/>
              </a:rPr>
              <a:t>SDP Project Monitoring </a:t>
            </a:r>
            <a:br>
              <a:rPr lang="id-ID" dirty="0">
                <a:solidFill>
                  <a:schemeClr val="accent5">
                    <a:lumMod val="75000"/>
                  </a:schemeClr>
                </a:solidFill>
                <a:effectLst/>
              </a:rPr>
            </a:br>
            <a:r>
              <a:rPr lang="id-ID" dirty="0">
                <a:solidFill>
                  <a:schemeClr val="accent5">
                    <a:lumMod val="75000"/>
                  </a:schemeClr>
                </a:solidFill>
                <a:effectLst/>
              </a:rPr>
              <a:t>as of </a:t>
            </a:r>
            <a:r>
              <a:rPr lang="id-ID" dirty="0" smtClean="0">
                <a:solidFill>
                  <a:schemeClr val="accent5">
                    <a:lumMod val="75000"/>
                  </a:schemeClr>
                </a:solidFill>
                <a:effectLst/>
              </a:rPr>
              <a:t>21</a:t>
            </a:r>
            <a:r>
              <a:rPr lang="en-US" dirty="0" err="1" smtClean="0">
                <a:solidFill>
                  <a:schemeClr val="accent5">
                    <a:lumMod val="75000"/>
                  </a:schemeClr>
                </a:solidFill>
                <a:effectLst/>
              </a:rPr>
              <a:t>stJuly</a:t>
            </a:r>
            <a:r>
              <a:rPr lang="en-US" dirty="0" smtClean="0">
                <a:solidFill>
                  <a:schemeClr val="accent5">
                    <a:lumMod val="75000"/>
                  </a:schemeClr>
                </a:solidFill>
                <a:effectLst/>
              </a:rPr>
              <a:t> </a:t>
            </a:r>
            <a:r>
              <a:rPr lang="id-ID" dirty="0" smtClean="0">
                <a:solidFill>
                  <a:schemeClr val="accent5">
                    <a:lumMod val="75000"/>
                  </a:schemeClr>
                </a:solidFill>
                <a:effectLst/>
              </a:rPr>
              <a:t>2017</a:t>
            </a:r>
            <a:endParaRPr lang="en-US" dirty="0">
              <a:solidFill>
                <a:schemeClr val="accent5">
                  <a:lumMod val="75000"/>
                </a:schemeClr>
              </a:solidFill>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18065859"/>
              </p:ext>
            </p:extLst>
          </p:nvPr>
        </p:nvGraphicFramePr>
        <p:xfrm>
          <a:off x="755575" y="1124744"/>
          <a:ext cx="7560841" cy="5557062"/>
        </p:xfrm>
        <a:graphic>
          <a:graphicData uri="http://schemas.openxmlformats.org/drawingml/2006/table">
            <a:tbl>
              <a:tblPr>
                <a:tableStyleId>{5C22544A-7EE6-4342-B048-85BDC9FD1C3A}</a:tableStyleId>
              </a:tblPr>
              <a:tblGrid>
                <a:gridCol w="600613">
                  <a:extLst>
                    <a:ext uri="{9D8B030D-6E8A-4147-A177-3AD203B41FA5}">
                      <a16:colId xmlns:a16="http://schemas.microsoft.com/office/drawing/2014/main" val="915228702"/>
                    </a:ext>
                  </a:extLst>
                </a:gridCol>
                <a:gridCol w="1889429">
                  <a:extLst>
                    <a:ext uri="{9D8B030D-6E8A-4147-A177-3AD203B41FA5}">
                      <a16:colId xmlns:a16="http://schemas.microsoft.com/office/drawing/2014/main" val="679737540"/>
                    </a:ext>
                  </a:extLst>
                </a:gridCol>
                <a:gridCol w="1226251">
                  <a:extLst>
                    <a:ext uri="{9D8B030D-6E8A-4147-A177-3AD203B41FA5}">
                      <a16:colId xmlns:a16="http://schemas.microsoft.com/office/drawing/2014/main" val="335298027"/>
                    </a:ext>
                  </a:extLst>
                </a:gridCol>
                <a:gridCol w="600613">
                  <a:extLst>
                    <a:ext uri="{9D8B030D-6E8A-4147-A177-3AD203B41FA5}">
                      <a16:colId xmlns:a16="http://schemas.microsoft.com/office/drawing/2014/main" val="397454701"/>
                    </a:ext>
                  </a:extLst>
                </a:gridCol>
                <a:gridCol w="663176">
                  <a:extLst>
                    <a:ext uri="{9D8B030D-6E8A-4147-A177-3AD203B41FA5}">
                      <a16:colId xmlns:a16="http://schemas.microsoft.com/office/drawing/2014/main" val="183670563"/>
                    </a:ext>
                  </a:extLst>
                </a:gridCol>
                <a:gridCol w="666306">
                  <a:extLst>
                    <a:ext uri="{9D8B030D-6E8A-4147-A177-3AD203B41FA5}">
                      <a16:colId xmlns:a16="http://schemas.microsoft.com/office/drawing/2014/main" val="3161259632"/>
                    </a:ext>
                  </a:extLst>
                </a:gridCol>
                <a:gridCol w="1914453">
                  <a:extLst>
                    <a:ext uri="{9D8B030D-6E8A-4147-A177-3AD203B41FA5}">
                      <a16:colId xmlns:a16="http://schemas.microsoft.com/office/drawing/2014/main" val="584208771"/>
                    </a:ext>
                  </a:extLst>
                </a:gridCol>
              </a:tblGrid>
              <a:tr h="399581">
                <a:tc rowSpan="2">
                  <a:txBody>
                    <a:bodyPr/>
                    <a:lstStyle/>
                    <a:p>
                      <a:pPr algn="ctr" fontAlgn="ctr"/>
                      <a:r>
                        <a:rPr lang="en-US" sz="1000" b="1" u="none" strike="noStrike" dirty="0">
                          <a:effectLst/>
                        </a:rPr>
                        <a:t>No.</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a:txBody>
                    <a:bodyPr/>
                    <a:lstStyle/>
                    <a:p>
                      <a:pPr algn="ctr" fontAlgn="ctr"/>
                      <a:r>
                        <a:rPr lang="en-US" sz="1000" b="1" u="none" strike="noStrike" dirty="0">
                          <a:effectLst/>
                        </a:rPr>
                        <a:t>Name of Project</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a:txBody>
                    <a:bodyPr/>
                    <a:lstStyle/>
                    <a:p>
                      <a:pPr algn="ctr" fontAlgn="ctr"/>
                      <a:r>
                        <a:rPr lang="en-US" sz="1000" b="1" u="none" strike="noStrike" dirty="0">
                          <a:effectLst/>
                        </a:rPr>
                        <a:t>Liaison Officer from FIPP</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3">
                  <a:txBody>
                    <a:bodyPr/>
                    <a:lstStyle/>
                    <a:p>
                      <a:pPr algn="ctr" fontAlgn="ctr"/>
                      <a:r>
                        <a:rPr lang="en-US" sz="1000" b="1" u="none" strike="noStrike">
                          <a:effectLst/>
                        </a:rPr>
                        <a:t>Project Proposal</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rowSpan="2">
                  <a:txBody>
                    <a:bodyPr/>
                    <a:lstStyle/>
                    <a:p>
                      <a:pPr algn="ctr" fontAlgn="ctr"/>
                      <a:r>
                        <a:rPr lang="en-US" sz="1000" b="1" u="none" strike="noStrike">
                          <a:effectLst/>
                        </a:rPr>
                        <a:t>Notes</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57012206"/>
                  </a:ext>
                </a:extLst>
              </a:tr>
              <a:tr h="34030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000" b="1" u="none" strike="noStrike" dirty="0">
                          <a:effectLst/>
                        </a:rPr>
                        <a:t>Received by FIPP</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b="1" u="none" strike="noStrike" dirty="0">
                          <a:effectLst/>
                        </a:rPr>
                        <a:t>Approved</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b="1" u="none" strike="noStrike" dirty="0">
                          <a:effectLst/>
                        </a:rPr>
                        <a:t>Conditional Approval</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endParaRPr lang="en-US"/>
                    </a:p>
                  </a:txBody>
                  <a:tcPr/>
                </a:tc>
                <a:extLst>
                  <a:ext uri="{0D108BD9-81ED-4DB2-BD59-A6C34878D82A}">
                    <a16:rowId xmlns:a16="http://schemas.microsoft.com/office/drawing/2014/main" val="931697029"/>
                  </a:ext>
                </a:extLst>
              </a:tr>
              <a:tr h="280883">
                <a:tc gridSpan="2">
                  <a:txBody>
                    <a:bodyPr/>
                    <a:lstStyle/>
                    <a:p>
                      <a:pPr algn="l" fontAlgn="ctr"/>
                      <a:r>
                        <a:rPr lang="en-US" sz="1000" u="none" strike="noStrike" dirty="0">
                          <a:effectLst/>
                        </a:rPr>
                        <a:t>A. Project on the SDP</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a:txBody>
                    <a:bodyPr/>
                    <a:lstStyle/>
                    <a:p>
                      <a:pPr algn="l" fontAlgn="ctr"/>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72949349"/>
                  </a:ext>
                </a:extLst>
              </a:tr>
              <a:tr h="750349">
                <a:tc>
                  <a:txBody>
                    <a:bodyPr/>
                    <a:lstStyle/>
                    <a:p>
                      <a:pPr algn="ctr" fontAlgn="ctr"/>
                      <a:r>
                        <a:rPr lang="en-US" sz="1200" b="0" i="0" u="none" strike="noStrike" dirty="0">
                          <a:solidFill>
                            <a:srgbClr val="000000"/>
                          </a:solidFill>
                          <a:effectLst/>
                          <a:latin typeface="Calibri" panose="020F050202020403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Project 2.5: Consolidated and improved guidance on understanding internal control in audit.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a:solidFill>
                            <a:srgbClr val="000000"/>
                          </a:solidFill>
                          <a:effectLst/>
                          <a:latin typeface="Calibri" panose="020F0502020204030204" pitchFamily="34" charset="0"/>
                        </a:rPr>
                        <a:t>Petzer Shelmadine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Need initial assessment and LO </a:t>
                      </a:r>
                      <a:r>
                        <a:rPr lang="en-US" sz="1200" b="0" i="0" u="none" strike="noStrike" dirty="0" smtClean="0">
                          <a:solidFill>
                            <a:srgbClr val="000000"/>
                          </a:solidFill>
                          <a:effectLst/>
                          <a:latin typeface="Calibri" panose="020F0502020204030204" pitchFamily="34" charset="0"/>
                        </a:rPr>
                        <a:t>is preparing a </a:t>
                      </a:r>
                      <a:r>
                        <a:rPr lang="en-US" sz="1200" b="0" i="0" u="none" strike="noStrike" dirty="0">
                          <a:solidFill>
                            <a:srgbClr val="000000"/>
                          </a:solidFill>
                          <a:effectLst/>
                          <a:latin typeface="Calibri" panose="020F0502020204030204" pitchFamily="34" charset="0"/>
                        </a:rPr>
                        <a:t>Scoping Paper.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3357403330"/>
                  </a:ext>
                </a:extLst>
              </a:tr>
              <a:tr h="750349">
                <a:tc>
                  <a:txBody>
                    <a:bodyPr/>
                    <a:lstStyle/>
                    <a:p>
                      <a:pPr algn="ctr" fontAlgn="ctr"/>
                      <a:r>
                        <a:rPr lang="en-US" sz="1200" b="0" i="0" u="none" strike="noStrike" dirty="0">
                          <a:solidFill>
                            <a:srgbClr val="000000"/>
                          </a:solidFill>
                          <a:effectLst/>
                          <a:latin typeface="Calibri" panose="020F050202020403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Project 2.6: Consolidated and improved guidance on reliance on work of internal auditors.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Marita </a:t>
                      </a:r>
                      <a:r>
                        <a:rPr lang="en-US" sz="1200" b="0" i="0" u="none" strike="noStrike" dirty="0" err="1">
                          <a:solidFill>
                            <a:srgbClr val="000000"/>
                          </a:solidFill>
                          <a:effectLst/>
                          <a:latin typeface="Calibri" panose="020F0502020204030204" pitchFamily="34" charset="0"/>
                        </a:rPr>
                        <a:t>Salgrave</a:t>
                      </a:r>
                      <a:endParaRPr lang="en-US"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Need initial assessment and LO </a:t>
                      </a:r>
                      <a:r>
                        <a:rPr lang="en-US" sz="1200" b="0" i="0" u="none" strike="noStrike" dirty="0" smtClean="0">
                          <a:solidFill>
                            <a:srgbClr val="000000"/>
                          </a:solidFill>
                          <a:effectLst/>
                          <a:latin typeface="Calibri" panose="020F0502020204030204" pitchFamily="34" charset="0"/>
                        </a:rPr>
                        <a:t>is preparing a Scoping </a:t>
                      </a:r>
                      <a:r>
                        <a:rPr lang="en-US" sz="1200" b="0" i="0" u="none" strike="noStrike" dirty="0">
                          <a:solidFill>
                            <a:srgbClr val="000000"/>
                          </a:solidFill>
                          <a:effectLst/>
                          <a:latin typeface="Calibri" panose="020F0502020204030204" pitchFamily="34" charset="0"/>
                        </a:rPr>
                        <a:t>Paper.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2325198318"/>
                  </a:ext>
                </a:extLst>
              </a:tr>
              <a:tr h="599371">
                <a:tc>
                  <a:txBody>
                    <a:bodyPr/>
                    <a:lstStyle/>
                    <a:p>
                      <a:pPr algn="ctr" fontAlgn="ctr"/>
                      <a:r>
                        <a:rPr lang="en-US" sz="1200" b="0" i="0" u="none" strike="noStrike" dirty="0">
                          <a:solidFill>
                            <a:srgbClr val="000000"/>
                          </a:solidFill>
                          <a:effectLst/>
                          <a:latin typeface="Calibri" panose="020F050202020403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a:solidFill>
                            <a:srgbClr val="000000"/>
                          </a:solidFill>
                          <a:effectLst/>
                          <a:latin typeface="Calibri" panose="020F0502020204030204" pitchFamily="34" charset="0"/>
                        </a:rPr>
                        <a:t>Project 2.7: Consolidating and aligning guidance for Audit of Privatisation with ISSAI 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err="1">
                          <a:solidFill>
                            <a:srgbClr val="000000"/>
                          </a:solidFill>
                          <a:effectLst/>
                          <a:latin typeface="Calibri" panose="020F0502020204030204" pitchFamily="34" charset="0"/>
                        </a:rPr>
                        <a:t>Kristoffer</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Blegvaad</a:t>
                      </a:r>
                      <a:r>
                        <a:rPr lang="en-US" sz="1200" b="0" i="0" u="none" strike="noStrike" dirty="0">
                          <a:solidFill>
                            <a:srgbClr val="000000"/>
                          </a:solidFill>
                          <a:effectLst/>
                          <a:latin typeface="Calibri" panose="020F0502020204030204" pitchFamily="34" charset="0"/>
                        </a:rPr>
                        <a:t> Supported by Lionel </a:t>
                      </a:r>
                      <a:r>
                        <a:rPr lang="en-US" sz="1200" b="0" i="0" u="none" strike="noStrike" dirty="0" err="1">
                          <a:solidFill>
                            <a:srgbClr val="000000"/>
                          </a:solidFill>
                          <a:effectLst/>
                          <a:latin typeface="Calibri" panose="020F0502020204030204" pitchFamily="34" charset="0"/>
                        </a:rPr>
                        <a:t>Variel</a:t>
                      </a:r>
                      <a:endParaRPr lang="en-US"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Need Project </a:t>
                      </a:r>
                      <a:r>
                        <a:rPr lang="en-US" sz="1200" b="0" i="0" u="none" strike="noStrike" dirty="0" smtClean="0">
                          <a:solidFill>
                            <a:srgbClr val="000000"/>
                          </a:solidFill>
                          <a:effectLst/>
                          <a:latin typeface="Calibri" panose="020F0502020204030204" pitchFamily="34" charset="0"/>
                        </a:rPr>
                        <a:t>team. </a:t>
                      </a:r>
                    </a:p>
                    <a:p>
                      <a:pPr algn="l" fontAlgn="ctr"/>
                      <a:r>
                        <a:rPr lang="en-US" sz="1200" b="0" i="0" u="none" strike="noStrike" dirty="0" smtClean="0">
                          <a:solidFill>
                            <a:srgbClr val="000000"/>
                          </a:solidFill>
                          <a:effectLst/>
                          <a:latin typeface="Calibri" panose="020F0502020204030204" pitchFamily="34" charset="0"/>
                        </a:rPr>
                        <a:t>LO</a:t>
                      </a:r>
                      <a:r>
                        <a:rPr lang="en-US" sz="1200" b="0" i="0" u="none" strike="noStrike" baseline="0" dirty="0" smtClean="0">
                          <a:solidFill>
                            <a:srgbClr val="000000"/>
                          </a:solidFill>
                          <a:effectLst/>
                          <a:latin typeface="Calibri" panose="020F0502020204030204" pitchFamily="34" charset="0"/>
                        </a:rPr>
                        <a:t> will provide KSC Chair with additional direction.</a:t>
                      </a:r>
                      <a:endParaRPr lang="en-US"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2078599630"/>
                  </a:ext>
                </a:extLst>
              </a:tr>
              <a:tr h="935525">
                <a:tc>
                  <a:txBody>
                    <a:bodyPr/>
                    <a:lstStyle/>
                    <a:p>
                      <a:pPr algn="ctr" fontAlgn="ctr"/>
                      <a:r>
                        <a:rPr lang="en-US" sz="1200" b="0" i="0" u="none" strike="noStrike" dirty="0">
                          <a:solidFill>
                            <a:srgbClr val="000000"/>
                          </a:solidFill>
                          <a:effectLst/>
                          <a:latin typeface="Calibri" panose="020F050202020403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Project 2.8: Consolidating and </a:t>
                      </a:r>
                      <a:r>
                        <a:rPr lang="en-US" sz="1200" b="0" i="0" u="none" strike="noStrike" dirty="0" smtClean="0">
                          <a:solidFill>
                            <a:srgbClr val="000000"/>
                          </a:solidFill>
                          <a:effectLst/>
                          <a:latin typeface="Calibri" panose="020F0502020204030204" pitchFamily="34" charset="0"/>
                        </a:rPr>
                        <a:t>aligning </a:t>
                      </a:r>
                      <a:r>
                        <a:rPr lang="en-US" sz="1200" b="0" i="0" u="none" strike="noStrike" dirty="0">
                          <a:solidFill>
                            <a:srgbClr val="000000"/>
                          </a:solidFill>
                          <a:effectLst/>
                          <a:latin typeface="Calibri" panose="020F0502020204030204" pitchFamily="34" charset="0"/>
                        </a:rPr>
                        <a:t>guidance on IT </a:t>
                      </a:r>
                      <a:r>
                        <a:rPr lang="en-US" sz="1200" b="0" i="0" u="none" strike="noStrike" dirty="0" smtClean="0">
                          <a:solidFill>
                            <a:srgbClr val="000000"/>
                          </a:solidFill>
                          <a:effectLst/>
                          <a:latin typeface="Calibri" panose="020F0502020204030204" pitchFamily="34" charset="0"/>
                        </a:rPr>
                        <a:t>Audit-with ISSAI 100.</a:t>
                      </a:r>
                      <a:endParaRPr lang="en-US"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err="1">
                          <a:solidFill>
                            <a:srgbClr val="000000"/>
                          </a:solidFill>
                          <a:effectLst/>
                          <a:latin typeface="Calibri" panose="020F0502020204030204" pitchFamily="34" charset="0"/>
                        </a:rPr>
                        <a:t>Einar</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Gorrissen</a:t>
                      </a:r>
                      <a:endParaRPr lang="en-US"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1" i="0" u="none" strike="noStrike" dirty="0">
                          <a:solidFill>
                            <a:srgbClr val="000000"/>
                          </a:solidFill>
                          <a:effectLst/>
                          <a:latin typeface="Calibri" panose="020F0502020204030204" pitchFamily="34" charset="0"/>
                        </a:rPr>
                        <a:t>Disapproved</a:t>
                      </a:r>
                      <a:r>
                        <a:rPr lang="en-US" sz="1200" b="0" i="0" u="none" strike="noStrike" dirty="0">
                          <a:solidFill>
                            <a:srgbClr val="000000"/>
                          </a:solidFill>
                          <a:effectLst/>
                          <a:latin typeface="Calibri" panose="020F0502020204030204" pitchFamily="34" charset="0"/>
                        </a:rPr>
                        <a:t>. Project Proposal received by FIPP is different topic with Project 2.8. Need initial </a:t>
                      </a:r>
                      <a:r>
                        <a:rPr lang="en-US" sz="1200" b="0" i="0" u="none" strike="noStrike" dirty="0" smtClean="0">
                          <a:solidFill>
                            <a:srgbClr val="000000"/>
                          </a:solidFill>
                          <a:effectLst/>
                          <a:latin typeface="Calibri" panose="020F0502020204030204" pitchFamily="34" charset="0"/>
                        </a:rPr>
                        <a:t>assessment. LO will prepare</a:t>
                      </a:r>
                      <a:r>
                        <a:rPr lang="en-US" sz="1200" b="0" i="0" u="none" strike="noStrike" baseline="0" dirty="0" smtClean="0">
                          <a:solidFill>
                            <a:srgbClr val="000000"/>
                          </a:solidFill>
                          <a:effectLst/>
                          <a:latin typeface="Calibri" panose="020F0502020204030204" pitchFamily="34" charset="0"/>
                        </a:rPr>
                        <a:t> scoping paper</a:t>
                      </a:r>
                      <a:endParaRPr lang="en-US"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1535105595"/>
                  </a:ext>
                </a:extLst>
              </a:tr>
              <a:tr h="750349">
                <a:tc>
                  <a:txBody>
                    <a:bodyPr/>
                    <a:lstStyle/>
                    <a:p>
                      <a:pPr algn="ctr" fontAlgn="ctr"/>
                      <a:r>
                        <a:rPr lang="en-US" sz="1200" b="0" i="0" u="none" strike="noStrike" dirty="0">
                          <a:solidFill>
                            <a:srgbClr val="000000"/>
                          </a:solidFill>
                          <a:effectLst/>
                          <a:latin typeface="Calibri" panose="020F0502020204030204" pitchFamily="34"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a:solidFill>
                            <a:srgbClr val="000000"/>
                          </a:solidFill>
                          <a:effectLst/>
                          <a:latin typeface="Calibri" panose="020F0502020204030204" pitchFamily="34" charset="0"/>
                        </a:rPr>
                        <a:t>Project 2.9: Consolidating and aligning Audit of Public Debt with ISSAI 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Novy Pelenkahu</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WG currently in process preparing Project Proposal</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LO has prepared Scoping Paper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964736495"/>
                  </a:ext>
                </a:extLst>
              </a:tr>
              <a:tr h="750349">
                <a:tc>
                  <a:txBody>
                    <a:bodyPr/>
                    <a:lstStyle/>
                    <a:p>
                      <a:pPr algn="ctr" fontAlgn="ctr"/>
                      <a:r>
                        <a:rPr lang="en-US" sz="1200" b="0" i="0" u="none" strike="noStrike" dirty="0">
                          <a:solidFill>
                            <a:srgbClr val="000000"/>
                          </a:solidFill>
                          <a:effectLst/>
                          <a:latin typeface="Calibri" panose="020F050202020403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a:solidFill>
                            <a:srgbClr val="000000"/>
                          </a:solidFill>
                          <a:effectLst/>
                          <a:latin typeface="Calibri" panose="020F0502020204030204" pitchFamily="34" charset="0"/>
                        </a:rPr>
                        <a:t>Project 2.10. Consolidating and aligning the Audit of Disaster Related Aid with ISSAI 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a:solidFill>
                            <a:srgbClr val="000000"/>
                          </a:solidFill>
                          <a:effectLst/>
                          <a:latin typeface="Calibri" panose="020F0502020204030204" pitchFamily="34" charset="0"/>
                        </a:rPr>
                        <a:t>Kristoffer Blegvaad Supported by Lionel Variel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a:solidFill>
                            <a:srgbClr val="000000"/>
                          </a:solidFill>
                          <a:effectLst/>
                          <a:latin typeface="Calibri" panose="020F050202020403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200" b="0" i="0" u="none" strike="noStrike" dirty="0">
                          <a:solidFill>
                            <a:srgbClr val="000000"/>
                          </a:solidFill>
                          <a:effectLst/>
                          <a:latin typeface="Calibri" panose="020F0502020204030204" pitchFamily="34" charset="0"/>
                        </a:rPr>
                        <a:t>Need Project </a:t>
                      </a:r>
                      <a:r>
                        <a:rPr lang="en-US" sz="1200" b="0" i="0" u="none" strike="noStrike" dirty="0" smtClean="0">
                          <a:solidFill>
                            <a:srgbClr val="000000"/>
                          </a:solidFill>
                          <a:effectLst/>
                          <a:latin typeface="Calibri" panose="020F0502020204030204" pitchFamily="34" charset="0"/>
                        </a:rPr>
                        <a:t>team.</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LO</a:t>
                      </a:r>
                      <a:r>
                        <a:rPr lang="en-US" sz="1200" b="0" i="0" u="none" strike="noStrike" baseline="0" dirty="0" smtClean="0">
                          <a:solidFill>
                            <a:srgbClr val="000000"/>
                          </a:solidFill>
                          <a:effectLst/>
                          <a:latin typeface="Calibri" panose="020F0502020204030204" pitchFamily="34" charset="0"/>
                        </a:rPr>
                        <a:t> will provide KSC Chair with additional direction.</a:t>
                      </a:r>
                      <a:endParaRPr lang="en-US" sz="1200" b="0" i="0" u="none" strike="noStrike" dirty="0" smtClean="0">
                        <a:solidFill>
                          <a:srgbClr val="000000"/>
                        </a:solidFill>
                        <a:effectLst/>
                        <a:latin typeface="Calibri" panose="020F0502020204030204" pitchFamily="34" charset="0"/>
                      </a:endParaRPr>
                    </a:p>
                    <a:p>
                      <a:pPr algn="l" fontAlgn="ctr"/>
                      <a:endParaRPr lang="en-US"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1559099493"/>
                  </a:ext>
                </a:extLst>
              </a:tr>
            </a:tbl>
          </a:graphicData>
        </a:graphic>
      </p:graphicFrame>
    </p:spTree>
    <p:extLst>
      <p:ext uri="{BB962C8B-B14F-4D97-AF65-F5344CB8AC3E}">
        <p14:creationId xmlns:p14="http://schemas.microsoft.com/office/powerpoint/2010/main" val="1851652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id-ID" dirty="0">
                <a:solidFill>
                  <a:schemeClr val="accent5">
                    <a:lumMod val="75000"/>
                  </a:schemeClr>
                </a:solidFill>
                <a:effectLst/>
              </a:rPr>
              <a:t>SDP Project Monitoring </a:t>
            </a:r>
            <a:br>
              <a:rPr lang="id-ID" dirty="0">
                <a:solidFill>
                  <a:schemeClr val="accent5">
                    <a:lumMod val="75000"/>
                  </a:schemeClr>
                </a:solidFill>
                <a:effectLst/>
              </a:rPr>
            </a:br>
            <a:r>
              <a:rPr lang="id-ID" dirty="0">
                <a:solidFill>
                  <a:schemeClr val="accent5">
                    <a:lumMod val="75000"/>
                  </a:schemeClr>
                </a:solidFill>
                <a:effectLst/>
              </a:rPr>
              <a:t>as of 21</a:t>
            </a:r>
            <a:r>
              <a:rPr lang="en-US" dirty="0" err="1">
                <a:solidFill>
                  <a:schemeClr val="accent5">
                    <a:lumMod val="75000"/>
                  </a:schemeClr>
                </a:solidFill>
                <a:effectLst/>
              </a:rPr>
              <a:t>stJuly</a:t>
            </a:r>
            <a:r>
              <a:rPr lang="en-US" dirty="0">
                <a:solidFill>
                  <a:schemeClr val="accent5">
                    <a:lumMod val="75000"/>
                  </a:schemeClr>
                </a:solidFill>
                <a:effectLst/>
              </a:rPr>
              <a:t> </a:t>
            </a:r>
            <a:r>
              <a:rPr lang="id-ID" dirty="0">
                <a:solidFill>
                  <a:schemeClr val="accent5">
                    <a:lumMod val="75000"/>
                  </a:schemeClr>
                </a:solidFill>
                <a:effectLst/>
              </a:rPr>
              <a:t>2017</a:t>
            </a:r>
            <a:endParaRPr lang="en-US" dirty="0">
              <a:solidFill>
                <a:schemeClr val="accent5">
                  <a:lumMod val="75000"/>
                </a:schemeClr>
              </a:solidFill>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8237312"/>
              </p:ext>
            </p:extLst>
          </p:nvPr>
        </p:nvGraphicFramePr>
        <p:xfrm>
          <a:off x="395536" y="1196752"/>
          <a:ext cx="8352928" cy="5127850"/>
        </p:xfrm>
        <a:graphic>
          <a:graphicData uri="http://schemas.openxmlformats.org/drawingml/2006/table">
            <a:tbl>
              <a:tblPr>
                <a:tableStyleId>{5C22544A-7EE6-4342-B048-85BDC9FD1C3A}</a:tableStyleId>
              </a:tblPr>
              <a:tblGrid>
                <a:gridCol w="663534">
                  <a:extLst>
                    <a:ext uri="{9D8B030D-6E8A-4147-A177-3AD203B41FA5}">
                      <a16:colId xmlns:a16="http://schemas.microsoft.com/office/drawing/2014/main" val="915228702"/>
                    </a:ext>
                  </a:extLst>
                </a:gridCol>
                <a:gridCol w="2087369">
                  <a:extLst>
                    <a:ext uri="{9D8B030D-6E8A-4147-A177-3AD203B41FA5}">
                      <a16:colId xmlns:a16="http://schemas.microsoft.com/office/drawing/2014/main" val="679737540"/>
                    </a:ext>
                  </a:extLst>
                </a:gridCol>
                <a:gridCol w="993513">
                  <a:extLst>
                    <a:ext uri="{9D8B030D-6E8A-4147-A177-3AD203B41FA5}">
                      <a16:colId xmlns:a16="http://schemas.microsoft.com/office/drawing/2014/main" val="335298027"/>
                    </a:ext>
                  </a:extLst>
                </a:gridCol>
                <a:gridCol w="864096">
                  <a:extLst>
                    <a:ext uri="{9D8B030D-6E8A-4147-A177-3AD203B41FA5}">
                      <a16:colId xmlns:a16="http://schemas.microsoft.com/office/drawing/2014/main" val="397454701"/>
                    </a:ext>
                  </a:extLst>
                </a:gridCol>
                <a:gridCol w="720080">
                  <a:extLst>
                    <a:ext uri="{9D8B030D-6E8A-4147-A177-3AD203B41FA5}">
                      <a16:colId xmlns:a16="http://schemas.microsoft.com/office/drawing/2014/main" val="183670563"/>
                    </a:ext>
                  </a:extLst>
                </a:gridCol>
                <a:gridCol w="792088">
                  <a:extLst>
                    <a:ext uri="{9D8B030D-6E8A-4147-A177-3AD203B41FA5}">
                      <a16:colId xmlns:a16="http://schemas.microsoft.com/office/drawing/2014/main" val="3161259632"/>
                    </a:ext>
                  </a:extLst>
                </a:gridCol>
                <a:gridCol w="2232248">
                  <a:extLst>
                    <a:ext uri="{9D8B030D-6E8A-4147-A177-3AD203B41FA5}">
                      <a16:colId xmlns:a16="http://schemas.microsoft.com/office/drawing/2014/main" val="584208771"/>
                    </a:ext>
                  </a:extLst>
                </a:gridCol>
              </a:tblGrid>
              <a:tr h="404531">
                <a:tc rowSpan="2">
                  <a:txBody>
                    <a:bodyPr/>
                    <a:lstStyle/>
                    <a:p>
                      <a:pPr algn="ctr" fontAlgn="ctr"/>
                      <a:r>
                        <a:rPr lang="en-US" sz="1400" b="1" u="none" strike="noStrike" dirty="0">
                          <a:effectLst/>
                        </a:rPr>
                        <a:t>No.</a:t>
                      </a:r>
                      <a:endParaRPr lang="en-US" sz="14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a:txBody>
                    <a:bodyPr/>
                    <a:lstStyle/>
                    <a:p>
                      <a:pPr algn="ctr" fontAlgn="ctr"/>
                      <a:r>
                        <a:rPr lang="en-US" sz="1400" b="1" u="none" strike="noStrike" dirty="0">
                          <a:effectLst/>
                        </a:rPr>
                        <a:t>Name of Project</a:t>
                      </a:r>
                      <a:endParaRPr lang="en-US" sz="14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a:txBody>
                    <a:bodyPr/>
                    <a:lstStyle/>
                    <a:p>
                      <a:pPr algn="ctr" fontAlgn="ctr"/>
                      <a:r>
                        <a:rPr lang="en-US" sz="1400" b="1" u="none" strike="noStrike" dirty="0">
                          <a:effectLst/>
                        </a:rPr>
                        <a:t>Liaison Officer from FIPP</a:t>
                      </a:r>
                      <a:endParaRPr lang="en-US" sz="14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3">
                  <a:txBody>
                    <a:bodyPr/>
                    <a:lstStyle/>
                    <a:p>
                      <a:pPr algn="ctr" fontAlgn="ctr"/>
                      <a:r>
                        <a:rPr lang="en-US" sz="1400" b="1" u="none" strike="noStrike">
                          <a:effectLst/>
                        </a:rPr>
                        <a:t>Project Proposal</a:t>
                      </a:r>
                      <a:endParaRPr lang="en-US" sz="14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rowSpan="2">
                  <a:txBody>
                    <a:bodyPr/>
                    <a:lstStyle/>
                    <a:p>
                      <a:pPr algn="ctr" fontAlgn="ctr"/>
                      <a:r>
                        <a:rPr lang="en-US" sz="1400" b="1" u="none" strike="noStrike">
                          <a:effectLst/>
                        </a:rPr>
                        <a:t>Notes</a:t>
                      </a:r>
                      <a:endParaRPr lang="en-US" sz="14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57012206"/>
                  </a:ext>
                </a:extLst>
              </a:tr>
              <a:tr h="45956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200" b="1" u="none" strike="noStrike" dirty="0">
                          <a:effectLst/>
                        </a:rPr>
                        <a:t>Received by FIPP</a:t>
                      </a:r>
                      <a:endParaRPr lang="en-US" sz="12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200" b="1" u="none" strike="noStrike" dirty="0">
                          <a:effectLst/>
                        </a:rPr>
                        <a:t>Approved</a:t>
                      </a:r>
                      <a:endParaRPr lang="en-US" sz="12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200" b="1" u="none" strike="noStrike" dirty="0">
                          <a:effectLst/>
                        </a:rPr>
                        <a:t>Conditional Approval</a:t>
                      </a:r>
                      <a:endParaRPr lang="en-US" sz="12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endParaRPr lang="en-US"/>
                    </a:p>
                  </a:txBody>
                  <a:tcPr/>
                </a:tc>
                <a:extLst>
                  <a:ext uri="{0D108BD9-81ED-4DB2-BD59-A6C34878D82A}">
                    <a16:rowId xmlns:a16="http://schemas.microsoft.com/office/drawing/2014/main" val="931697029"/>
                  </a:ext>
                </a:extLst>
              </a:tr>
              <a:tr h="333739">
                <a:tc gridSpan="2">
                  <a:txBody>
                    <a:bodyPr/>
                    <a:lstStyle/>
                    <a:p>
                      <a:pPr algn="l" fontAlgn="ctr"/>
                      <a:r>
                        <a:rPr lang="en-US" sz="1400" u="none" strike="noStrike" dirty="0">
                          <a:effectLst/>
                        </a:rPr>
                        <a:t>A. </a:t>
                      </a:r>
                      <a:r>
                        <a:rPr lang="en-US" sz="1400" u="none" strike="noStrike" dirty="0" smtClean="0">
                          <a:effectLst/>
                        </a:rPr>
                        <a:t>Non SDP Project </a:t>
                      </a:r>
                      <a:endParaRPr lang="en-US" sz="14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a:txBody>
                    <a:bodyPr/>
                    <a:lstStyle/>
                    <a:p>
                      <a:pPr algn="l" fontAlgn="ctr"/>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400" u="none" strike="noStrike">
                          <a:effectLst/>
                        </a:rPr>
                        <a:t> </a:t>
                      </a:r>
                      <a:endParaRPr lang="en-US" sz="14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400" u="none" strike="noStrike">
                          <a:effectLst/>
                        </a:rPr>
                        <a:t> </a:t>
                      </a:r>
                      <a:endParaRPr lang="en-US" sz="14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400" u="none" strike="noStrike">
                          <a:effectLst/>
                        </a:rPr>
                        <a:t> </a:t>
                      </a:r>
                      <a:endParaRPr lang="en-US" sz="14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400" u="none" strike="noStrike">
                          <a:effectLst/>
                        </a:rPr>
                        <a:t> </a:t>
                      </a:r>
                      <a:endParaRPr lang="en-US" sz="1400" b="1" i="0" u="none" strike="noStrike">
                        <a:solidFill>
                          <a:srgbClr val="000000"/>
                        </a:solidFill>
                        <a:effectLst/>
                        <a:latin typeface="Calibri" panose="020F0502020204030204" pitchFamily="34" charset="0"/>
                      </a:endParaRPr>
                    </a:p>
                  </a:txBody>
                  <a:tcPr marL="9218" marR="9218" marT="92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72949349"/>
                  </a:ext>
                </a:extLst>
              </a:tr>
              <a:tr h="969708">
                <a:tc>
                  <a:txBody>
                    <a:bodyPr/>
                    <a:lstStyle/>
                    <a:p>
                      <a:pPr algn="ctr" fontAlgn="ctr"/>
                      <a:r>
                        <a:rPr lang="en-US" sz="16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0" i="0" u="none" strike="noStrike">
                          <a:solidFill>
                            <a:srgbClr val="000000"/>
                          </a:solidFill>
                          <a:effectLst/>
                          <a:latin typeface="Calibri" panose="020F0502020204030204" pitchFamily="34" charset="0"/>
                        </a:rPr>
                        <a:t>Key National Indicator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1" i="0" u="none" strike="noStrike" dirty="0">
                          <a:solidFill>
                            <a:srgbClr val="000000"/>
                          </a:solidFill>
                          <a:effectLst/>
                          <a:latin typeface="Calibri" panose="020F0502020204030204" pitchFamily="34" charset="0"/>
                        </a:rPr>
                        <a:t>Disapproved</a:t>
                      </a:r>
                      <a:r>
                        <a:rPr lang="en-US" sz="1600" b="0" i="0" u="none" strike="noStrike" dirty="0">
                          <a:solidFill>
                            <a:srgbClr val="000000"/>
                          </a:solidFill>
                          <a:effectLst/>
                          <a:latin typeface="Calibri" panose="020F0502020204030204" pitchFamily="34" charset="0"/>
                        </a:rPr>
                        <a:t>. Need to be further discussed and </a:t>
                      </a:r>
                      <a:r>
                        <a:rPr lang="en-US" sz="1600" b="0" i="0" u="none" strike="noStrike" dirty="0" smtClean="0">
                          <a:solidFill>
                            <a:srgbClr val="000000"/>
                          </a:solidFill>
                          <a:effectLst/>
                          <a:latin typeface="Calibri" panose="020F0502020204030204" pitchFamily="34" charset="0"/>
                        </a:rPr>
                        <a:t>aligned </a:t>
                      </a:r>
                      <a:r>
                        <a:rPr lang="en-US" sz="1600" b="0" i="0" u="none" strike="noStrike" dirty="0">
                          <a:solidFill>
                            <a:srgbClr val="000000"/>
                          </a:solidFill>
                          <a:effectLst/>
                          <a:latin typeface="Calibri" panose="020F0502020204030204" pitchFamily="34" charset="0"/>
                        </a:rPr>
                        <a:t>with Project 3.1. on Global INTOSAI Messages on SDGs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3357403330"/>
                  </a:ext>
                </a:extLst>
              </a:tr>
              <a:tr h="1162511">
                <a:tc>
                  <a:txBody>
                    <a:bodyPr/>
                    <a:lstStyle/>
                    <a:p>
                      <a:pPr algn="ctr" fontAlgn="ctr"/>
                      <a:r>
                        <a:rPr lang="en-US" sz="1600" b="0" i="0" u="none" strike="noStrike" dirty="0" smtClean="0">
                          <a:solidFill>
                            <a:srgbClr val="000000"/>
                          </a:solidFill>
                          <a:effectLst/>
                          <a:latin typeface="Calibri" panose="020F0502020204030204" pitchFamily="34" charset="0"/>
                        </a:rPr>
                        <a:t>2</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0" i="0" u="none" strike="noStrike">
                          <a:solidFill>
                            <a:srgbClr val="000000"/>
                          </a:solidFill>
                          <a:effectLst/>
                          <a:latin typeface="Calibri" panose="020F0502020204030204" pitchFamily="34" charset="0"/>
                        </a:rPr>
                        <a:t>Public Procurement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0"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a:solidFill>
                            <a:srgbClr val="000000"/>
                          </a:solidFill>
                          <a:effectLst/>
                          <a:latin typeface="Calibri" panose="020F050202020403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1" i="0" u="none" strike="noStrike" dirty="0">
                          <a:solidFill>
                            <a:srgbClr val="000000"/>
                          </a:solidFill>
                          <a:effectLst/>
                          <a:latin typeface="Calibri" panose="020F0502020204030204" pitchFamily="34" charset="0"/>
                        </a:rPr>
                        <a:t>Disapproved</a:t>
                      </a:r>
                      <a:r>
                        <a:rPr lang="en-US" sz="1600" b="0" i="0" u="none" strike="noStrike" dirty="0">
                          <a:solidFill>
                            <a:srgbClr val="000000"/>
                          </a:solidFill>
                          <a:effectLst/>
                          <a:latin typeface="Calibri" panose="020F0502020204030204" pitchFamily="34" charset="0"/>
                        </a:rPr>
                        <a:t>. FIPP disagreed with the proposal to make the project proposed as a Standard. It should be a GUID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2078599630"/>
                  </a:ext>
                </a:extLst>
              </a:tr>
              <a:tr h="1064591">
                <a:tc>
                  <a:txBody>
                    <a:bodyPr/>
                    <a:lstStyle/>
                    <a:p>
                      <a:pPr algn="ctr" fontAlgn="ctr"/>
                      <a:r>
                        <a:rPr lang="en-US" sz="1600" b="0"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0" i="0" u="none" strike="noStrike" dirty="0">
                          <a:solidFill>
                            <a:srgbClr val="000000"/>
                          </a:solidFill>
                          <a:effectLst/>
                          <a:latin typeface="Calibri" panose="020F0502020204030204" pitchFamily="34" charset="0"/>
                        </a:rPr>
                        <a:t>Jurisdictional SAIs Network of General Prosecutors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0" i="0" u="none" strike="noStrike" dirty="0">
                          <a:solidFill>
                            <a:srgbClr val="000000"/>
                          </a:solidFill>
                          <a:effectLst/>
                          <a:latin typeface="Calibri" panose="020F0502020204030204" pitchFamily="34" charset="0"/>
                        </a:rPr>
                        <a:t>Lionel </a:t>
                      </a:r>
                      <a:r>
                        <a:rPr lang="en-US" sz="1600" b="0" i="0" u="none" strike="noStrike" dirty="0" err="1">
                          <a:solidFill>
                            <a:srgbClr val="000000"/>
                          </a:solidFill>
                          <a:effectLst/>
                          <a:latin typeface="Calibri" panose="020F0502020204030204" pitchFamily="34" charset="0"/>
                        </a:rPr>
                        <a:t>Variel</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ctr" fontAlgn="ctr"/>
                      <a:r>
                        <a:rPr lang="en-US" sz="16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tc>
                  <a:txBody>
                    <a:bodyPr/>
                    <a:lstStyle/>
                    <a:p>
                      <a:pPr algn="l" fontAlgn="ctr"/>
                      <a:r>
                        <a:rPr lang="en-US" sz="1600" b="0" i="0" u="none" strike="noStrike" dirty="0">
                          <a:solidFill>
                            <a:srgbClr val="000000"/>
                          </a:solidFill>
                          <a:effectLst/>
                          <a:latin typeface="Calibri" panose="020F0502020204030204" pitchFamily="34" charset="0"/>
                        </a:rPr>
                        <a:t>FIPP Agreed with the proposal but need revising on project proposal to emphasize the need to be a Standard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85B"/>
                    </a:solidFill>
                  </a:tcPr>
                </a:tc>
                <a:extLst>
                  <a:ext uri="{0D108BD9-81ED-4DB2-BD59-A6C34878D82A}">
                    <a16:rowId xmlns:a16="http://schemas.microsoft.com/office/drawing/2014/main" val="1535105595"/>
                  </a:ext>
                </a:extLst>
              </a:tr>
            </a:tbl>
          </a:graphicData>
        </a:graphic>
      </p:graphicFrame>
    </p:spTree>
    <p:extLst>
      <p:ext uri="{BB962C8B-B14F-4D97-AF65-F5344CB8AC3E}">
        <p14:creationId xmlns:p14="http://schemas.microsoft.com/office/powerpoint/2010/main" val="167836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2996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lstStyle/>
          <a:p>
            <a:r>
              <a:rPr lang="en-US" dirty="0">
                <a:solidFill>
                  <a:schemeClr val="accent5">
                    <a:lumMod val="75000"/>
                  </a:schemeClr>
                </a:solidFill>
              </a:rPr>
              <a:t>The  Forum for INTOSAI Professional Pronouncements </a:t>
            </a:r>
            <a:r>
              <a:rPr lang="id-ID" dirty="0" smtClean="0">
                <a:solidFill>
                  <a:schemeClr val="accent5">
                    <a:lumMod val="75000"/>
                  </a:schemeClr>
                </a:solidFill>
              </a:rPr>
              <a:t>(FIPP)</a:t>
            </a:r>
            <a:endParaRPr lang="en-US" dirty="0">
              <a:solidFill>
                <a:schemeClr val="accent5">
                  <a:lumMod val="75000"/>
                </a:schemeClr>
              </a:solidFill>
            </a:endParaRPr>
          </a:p>
        </p:txBody>
      </p:sp>
      <p:sp>
        <p:nvSpPr>
          <p:cNvPr id="3" name="Content Placeholder 2"/>
          <p:cNvSpPr>
            <a:spLocks noGrp="1"/>
          </p:cNvSpPr>
          <p:nvPr>
            <p:ph idx="1"/>
          </p:nvPr>
        </p:nvSpPr>
        <p:spPr>
          <a:xfrm>
            <a:off x="457200" y="1772816"/>
            <a:ext cx="8229600" cy="4824535"/>
          </a:xfrm>
        </p:spPr>
        <p:txBody>
          <a:bodyPr>
            <a:noAutofit/>
          </a:bodyPr>
          <a:lstStyle/>
          <a:p>
            <a:pPr>
              <a:lnSpc>
                <a:spcPts val="2000"/>
              </a:lnSpc>
            </a:pPr>
            <a:r>
              <a:rPr lang="en-US" sz="1700" dirty="0" smtClean="0">
                <a:solidFill>
                  <a:schemeClr val="accent5">
                    <a:lumMod val="75000"/>
                  </a:schemeClr>
                </a:solidFill>
              </a:rPr>
              <a:t>Initial members </a:t>
            </a:r>
            <a:r>
              <a:rPr lang="en-US" sz="1700" dirty="0">
                <a:solidFill>
                  <a:schemeClr val="accent5">
                    <a:lumMod val="75000"/>
                  </a:schemeClr>
                </a:solidFill>
              </a:rPr>
              <a:t>of </a:t>
            </a:r>
            <a:r>
              <a:rPr lang="en-US" sz="1700" dirty="0" smtClean="0">
                <a:solidFill>
                  <a:schemeClr val="accent5">
                    <a:lumMod val="75000"/>
                  </a:schemeClr>
                </a:solidFill>
              </a:rPr>
              <a:t>FIPP (Common Forum):</a:t>
            </a:r>
            <a:endParaRPr lang="en-US" sz="1700" dirty="0">
              <a:solidFill>
                <a:schemeClr val="accent5">
                  <a:lumMod val="75000"/>
                </a:schemeClr>
              </a:solidFill>
            </a:endParaRPr>
          </a:p>
          <a:p>
            <a:pPr marL="396000" indent="-457200">
              <a:lnSpc>
                <a:spcPct val="110000"/>
              </a:lnSpc>
              <a:buFont typeface="+mj-lt"/>
              <a:buAutoNum type="arabicPeriod"/>
            </a:pPr>
            <a:r>
              <a:rPr lang="en-US" sz="1700" dirty="0" smtClean="0">
                <a:solidFill>
                  <a:schemeClr val="accent5">
                    <a:lumMod val="75000"/>
                  </a:schemeClr>
                </a:solidFill>
              </a:rPr>
              <a:t>Ganga </a:t>
            </a:r>
            <a:r>
              <a:rPr lang="en-US" sz="1700" dirty="0" err="1">
                <a:solidFill>
                  <a:schemeClr val="accent5">
                    <a:lumMod val="75000"/>
                  </a:schemeClr>
                </a:solidFill>
              </a:rPr>
              <a:t>Kapavarapu</a:t>
            </a:r>
            <a:r>
              <a:rPr lang="en-US" sz="1700" dirty="0">
                <a:solidFill>
                  <a:schemeClr val="accent5">
                    <a:lumMod val="75000"/>
                  </a:schemeClr>
                </a:solidFill>
              </a:rPr>
              <a:t> (chair) - SAI </a:t>
            </a:r>
            <a:r>
              <a:rPr lang="en-US" sz="1700" dirty="0" smtClean="0">
                <a:solidFill>
                  <a:schemeClr val="accent5">
                    <a:lumMod val="75000"/>
                  </a:schemeClr>
                </a:solidFill>
              </a:rPr>
              <a:t>India</a:t>
            </a:r>
            <a:endParaRPr lang="en-US" sz="1700" dirty="0">
              <a:solidFill>
                <a:schemeClr val="accent5">
                  <a:lumMod val="75000"/>
                </a:schemeClr>
              </a:solidFill>
            </a:endParaRPr>
          </a:p>
          <a:p>
            <a:pPr marL="396000" indent="-457200">
              <a:lnSpc>
                <a:spcPct val="110000"/>
              </a:lnSpc>
              <a:buFont typeface="+mj-lt"/>
              <a:buAutoNum type="arabicPeriod"/>
            </a:pPr>
            <a:r>
              <a:rPr lang="en-US" sz="1700" dirty="0" err="1">
                <a:solidFill>
                  <a:schemeClr val="accent5">
                    <a:lumMod val="75000"/>
                  </a:schemeClr>
                </a:solidFill>
              </a:rPr>
              <a:t>Alhassane</a:t>
            </a:r>
            <a:r>
              <a:rPr lang="en-US" sz="1700" dirty="0">
                <a:solidFill>
                  <a:schemeClr val="accent5">
                    <a:lumMod val="75000"/>
                  </a:schemeClr>
                </a:solidFill>
              </a:rPr>
              <a:t> </a:t>
            </a:r>
            <a:r>
              <a:rPr lang="en-US" sz="1700" dirty="0" err="1">
                <a:solidFill>
                  <a:schemeClr val="accent5">
                    <a:lumMod val="75000"/>
                  </a:schemeClr>
                </a:solidFill>
              </a:rPr>
              <a:t>Baro</a:t>
            </a:r>
            <a:r>
              <a:rPr lang="en-US" sz="1700" dirty="0">
                <a:solidFill>
                  <a:schemeClr val="accent5">
                    <a:lumMod val="75000"/>
                  </a:schemeClr>
                </a:solidFill>
              </a:rPr>
              <a:t> - SAI </a:t>
            </a:r>
            <a:r>
              <a:rPr lang="en-US" sz="1700" dirty="0" smtClean="0">
                <a:solidFill>
                  <a:schemeClr val="accent5">
                    <a:lumMod val="75000"/>
                  </a:schemeClr>
                </a:solidFill>
              </a:rPr>
              <a:t>Senegal</a:t>
            </a:r>
            <a:endParaRPr lang="en-US" sz="1700" dirty="0">
              <a:solidFill>
                <a:schemeClr val="accent5">
                  <a:lumMod val="75000"/>
                </a:schemeClr>
              </a:solidFill>
            </a:endParaRPr>
          </a:p>
          <a:p>
            <a:pPr marL="396000" indent="-457200">
              <a:lnSpc>
                <a:spcPct val="110000"/>
              </a:lnSpc>
              <a:buFont typeface="+mj-lt"/>
              <a:buAutoNum type="arabicPeriod"/>
            </a:pPr>
            <a:r>
              <a:rPr lang="en-US" sz="1700" dirty="0">
                <a:solidFill>
                  <a:schemeClr val="accent5">
                    <a:lumMod val="75000"/>
                  </a:schemeClr>
                </a:solidFill>
              </a:rPr>
              <a:t>Stuart Barr - SAI </a:t>
            </a:r>
            <a:r>
              <a:rPr lang="en-US" sz="1700" dirty="0" smtClean="0">
                <a:solidFill>
                  <a:schemeClr val="accent5">
                    <a:lumMod val="75000"/>
                  </a:schemeClr>
                </a:solidFill>
              </a:rPr>
              <a:t>Canada</a:t>
            </a:r>
            <a:endParaRPr lang="en-US" sz="1700" dirty="0">
              <a:solidFill>
                <a:schemeClr val="accent5">
                  <a:lumMod val="75000"/>
                </a:schemeClr>
              </a:solidFill>
            </a:endParaRPr>
          </a:p>
          <a:p>
            <a:pPr marL="396000" indent="-457200">
              <a:lnSpc>
                <a:spcPct val="110000"/>
              </a:lnSpc>
              <a:buFont typeface="+mj-lt"/>
              <a:buAutoNum type="arabicPeriod"/>
            </a:pPr>
            <a:r>
              <a:rPr lang="en-US" sz="1700" b="1" dirty="0">
                <a:solidFill>
                  <a:schemeClr val="accent5">
                    <a:lumMod val="75000"/>
                  </a:schemeClr>
                </a:solidFill>
              </a:rPr>
              <a:t>Mr. Richard </a:t>
            </a:r>
            <a:r>
              <a:rPr lang="en-US" sz="1700" b="1" dirty="0" err="1" smtClean="0">
                <a:solidFill>
                  <a:schemeClr val="accent5">
                    <a:lumMod val="75000"/>
                  </a:schemeClr>
                </a:solidFill>
              </a:rPr>
              <a:t>Bellin</a:t>
            </a:r>
            <a:r>
              <a:rPr lang="en-US" sz="1700" b="1" dirty="0" smtClean="0">
                <a:solidFill>
                  <a:schemeClr val="accent5">
                    <a:lumMod val="75000"/>
                  </a:schemeClr>
                </a:solidFill>
              </a:rPr>
              <a:t> - </a:t>
            </a:r>
            <a:r>
              <a:rPr lang="en-US" sz="1700" b="1" dirty="0">
                <a:solidFill>
                  <a:schemeClr val="accent5">
                    <a:lumMod val="75000"/>
                  </a:schemeClr>
                </a:solidFill>
              </a:rPr>
              <a:t>SAI </a:t>
            </a:r>
            <a:r>
              <a:rPr lang="en-US" sz="1700" b="1" dirty="0" smtClean="0">
                <a:solidFill>
                  <a:schemeClr val="accent5">
                    <a:lumMod val="75000"/>
                  </a:schemeClr>
                </a:solidFill>
              </a:rPr>
              <a:t>France</a:t>
            </a:r>
            <a:endParaRPr lang="en-US" sz="1700" b="1" dirty="0">
              <a:solidFill>
                <a:schemeClr val="accent5">
                  <a:lumMod val="75000"/>
                </a:schemeClr>
              </a:solidFill>
            </a:endParaRPr>
          </a:p>
          <a:p>
            <a:pPr marL="396000" indent="-457200">
              <a:lnSpc>
                <a:spcPct val="110000"/>
              </a:lnSpc>
              <a:buFont typeface="+mj-lt"/>
              <a:buAutoNum type="arabicPeriod"/>
            </a:pPr>
            <a:r>
              <a:rPr lang="en-US" sz="1700" dirty="0" err="1">
                <a:solidFill>
                  <a:schemeClr val="accent5">
                    <a:lumMod val="75000"/>
                  </a:schemeClr>
                </a:solidFill>
              </a:rPr>
              <a:t>Kristoffer</a:t>
            </a:r>
            <a:r>
              <a:rPr lang="en-US" sz="1700" dirty="0">
                <a:solidFill>
                  <a:schemeClr val="accent5">
                    <a:lumMod val="75000"/>
                  </a:schemeClr>
                </a:solidFill>
              </a:rPr>
              <a:t> </a:t>
            </a:r>
            <a:r>
              <a:rPr lang="en-US" sz="1700" dirty="0" err="1">
                <a:solidFill>
                  <a:schemeClr val="accent5">
                    <a:lumMod val="75000"/>
                  </a:schemeClr>
                </a:solidFill>
              </a:rPr>
              <a:t>Blegvad</a:t>
            </a:r>
            <a:r>
              <a:rPr lang="en-US" sz="1700" dirty="0">
                <a:solidFill>
                  <a:schemeClr val="accent5">
                    <a:lumMod val="75000"/>
                  </a:schemeClr>
                </a:solidFill>
              </a:rPr>
              <a:t> - SAI </a:t>
            </a:r>
            <a:r>
              <a:rPr lang="en-US" sz="1700" dirty="0" smtClean="0">
                <a:solidFill>
                  <a:schemeClr val="accent5">
                    <a:lumMod val="75000"/>
                  </a:schemeClr>
                </a:solidFill>
              </a:rPr>
              <a:t>Denmark</a:t>
            </a:r>
            <a:endParaRPr lang="en-US" sz="1700" dirty="0">
              <a:solidFill>
                <a:schemeClr val="accent5">
                  <a:lumMod val="75000"/>
                </a:schemeClr>
              </a:solidFill>
            </a:endParaRPr>
          </a:p>
          <a:p>
            <a:pPr marL="396000" indent="-457200">
              <a:lnSpc>
                <a:spcPct val="110000"/>
              </a:lnSpc>
              <a:buFont typeface="+mj-lt"/>
              <a:buAutoNum type="arabicPeriod"/>
            </a:pPr>
            <a:r>
              <a:rPr lang="en-US" sz="1700" dirty="0">
                <a:solidFill>
                  <a:schemeClr val="accent5">
                    <a:lumMod val="75000"/>
                  </a:schemeClr>
                </a:solidFill>
              </a:rPr>
              <a:t>Beryl Davis - SAI United States of </a:t>
            </a:r>
            <a:r>
              <a:rPr lang="en-US" sz="1700" dirty="0" smtClean="0">
                <a:solidFill>
                  <a:schemeClr val="accent5">
                    <a:lumMod val="75000"/>
                  </a:schemeClr>
                </a:solidFill>
              </a:rPr>
              <a:t>America</a:t>
            </a:r>
            <a:endParaRPr lang="en-US" sz="1700" dirty="0">
              <a:solidFill>
                <a:schemeClr val="accent5">
                  <a:lumMod val="75000"/>
                </a:schemeClr>
              </a:solidFill>
            </a:endParaRPr>
          </a:p>
          <a:p>
            <a:pPr marL="396000" indent="-457200">
              <a:lnSpc>
                <a:spcPct val="110000"/>
              </a:lnSpc>
              <a:buFont typeface="+mj-lt"/>
              <a:buAutoNum type="arabicPeriod"/>
            </a:pPr>
            <a:r>
              <a:rPr lang="en-US" sz="1700" b="1" dirty="0">
                <a:solidFill>
                  <a:schemeClr val="accent5">
                    <a:lumMod val="75000"/>
                  </a:schemeClr>
                </a:solidFill>
              </a:rPr>
              <a:t>Jens </a:t>
            </a:r>
            <a:r>
              <a:rPr lang="en-US" sz="1700" b="1" dirty="0" err="1">
                <a:solidFill>
                  <a:schemeClr val="accent5">
                    <a:lumMod val="75000"/>
                  </a:schemeClr>
                </a:solidFill>
              </a:rPr>
              <a:t>Gunvaldsen</a:t>
            </a:r>
            <a:r>
              <a:rPr lang="en-US" sz="1700" b="1" dirty="0">
                <a:solidFill>
                  <a:schemeClr val="accent5">
                    <a:lumMod val="75000"/>
                  </a:schemeClr>
                </a:solidFill>
              </a:rPr>
              <a:t>- SAI </a:t>
            </a:r>
            <a:r>
              <a:rPr lang="en-US" sz="1700" b="1" dirty="0" smtClean="0">
                <a:solidFill>
                  <a:schemeClr val="accent5">
                    <a:lumMod val="75000"/>
                  </a:schemeClr>
                </a:solidFill>
              </a:rPr>
              <a:t>Norway</a:t>
            </a:r>
            <a:endParaRPr lang="en-US" sz="1700" b="1" dirty="0">
              <a:solidFill>
                <a:schemeClr val="accent5">
                  <a:lumMod val="75000"/>
                </a:schemeClr>
              </a:solidFill>
            </a:endParaRPr>
          </a:p>
          <a:p>
            <a:pPr marL="396000" indent="-457200">
              <a:lnSpc>
                <a:spcPct val="110000"/>
              </a:lnSpc>
              <a:buFont typeface="+mj-lt"/>
              <a:buAutoNum type="arabicPeriod"/>
            </a:pPr>
            <a:r>
              <a:rPr lang="en-US" sz="1700" dirty="0" err="1">
                <a:solidFill>
                  <a:schemeClr val="accent5">
                    <a:lumMod val="75000"/>
                  </a:schemeClr>
                </a:solidFill>
              </a:rPr>
              <a:t>Einar</a:t>
            </a:r>
            <a:r>
              <a:rPr lang="en-US" sz="1700" dirty="0">
                <a:solidFill>
                  <a:schemeClr val="accent5">
                    <a:lumMod val="75000"/>
                  </a:schemeClr>
                </a:solidFill>
              </a:rPr>
              <a:t> </a:t>
            </a:r>
            <a:r>
              <a:rPr lang="en-US" sz="1700" dirty="0" err="1">
                <a:solidFill>
                  <a:schemeClr val="accent5">
                    <a:lumMod val="75000"/>
                  </a:schemeClr>
                </a:solidFill>
              </a:rPr>
              <a:t>Gørrissen</a:t>
            </a:r>
            <a:r>
              <a:rPr lang="en-US" sz="1700" dirty="0">
                <a:solidFill>
                  <a:schemeClr val="accent5">
                    <a:lumMod val="75000"/>
                  </a:schemeClr>
                </a:solidFill>
              </a:rPr>
              <a:t> - INTOSAI Development Initiative (IDI</a:t>
            </a:r>
            <a:r>
              <a:rPr lang="en-US" sz="1700" dirty="0" smtClean="0">
                <a:solidFill>
                  <a:schemeClr val="accent5">
                    <a:lumMod val="75000"/>
                  </a:schemeClr>
                </a:solidFill>
              </a:rPr>
              <a:t>)</a:t>
            </a:r>
            <a:endParaRPr lang="en-US" sz="1700" dirty="0">
              <a:solidFill>
                <a:schemeClr val="accent5">
                  <a:lumMod val="75000"/>
                </a:schemeClr>
              </a:solidFill>
            </a:endParaRPr>
          </a:p>
          <a:p>
            <a:pPr marL="396000" indent="-457200">
              <a:lnSpc>
                <a:spcPct val="110000"/>
              </a:lnSpc>
              <a:buFont typeface="+mj-lt"/>
              <a:buAutoNum type="arabicPeriod"/>
            </a:pPr>
            <a:r>
              <a:rPr lang="en-US" sz="1700" b="1" dirty="0">
                <a:solidFill>
                  <a:schemeClr val="accent5">
                    <a:lumMod val="75000"/>
                  </a:schemeClr>
                </a:solidFill>
              </a:rPr>
              <a:t>Khalid Hamid- SAI </a:t>
            </a:r>
            <a:r>
              <a:rPr lang="en-US" sz="1700" b="1" dirty="0" smtClean="0">
                <a:solidFill>
                  <a:schemeClr val="accent5">
                    <a:lumMod val="75000"/>
                  </a:schemeClr>
                </a:solidFill>
              </a:rPr>
              <a:t>UAE</a:t>
            </a:r>
            <a:endParaRPr lang="en-US" sz="1700" b="1" dirty="0">
              <a:solidFill>
                <a:schemeClr val="accent5">
                  <a:lumMod val="75000"/>
                </a:schemeClr>
              </a:solidFill>
            </a:endParaRPr>
          </a:p>
          <a:p>
            <a:pPr marL="396000" indent="-457200">
              <a:lnSpc>
                <a:spcPct val="110000"/>
              </a:lnSpc>
              <a:buFont typeface="+mj-lt"/>
              <a:buAutoNum type="arabicPeriod"/>
            </a:pPr>
            <a:r>
              <a:rPr lang="en-US" sz="1700" dirty="0">
                <a:solidFill>
                  <a:schemeClr val="accent5">
                    <a:lumMod val="75000"/>
                  </a:schemeClr>
                </a:solidFill>
              </a:rPr>
              <a:t>Josephine </a:t>
            </a:r>
            <a:r>
              <a:rPr lang="en-US" sz="1700" dirty="0" err="1">
                <a:solidFill>
                  <a:schemeClr val="accent5">
                    <a:lumMod val="75000"/>
                  </a:schemeClr>
                </a:solidFill>
              </a:rPr>
              <a:t>Mukomba</a:t>
            </a:r>
            <a:r>
              <a:rPr lang="en-US" sz="1700" dirty="0">
                <a:solidFill>
                  <a:schemeClr val="accent5">
                    <a:lumMod val="75000"/>
                  </a:schemeClr>
                </a:solidFill>
              </a:rPr>
              <a:t> - AFROSAI-E </a:t>
            </a:r>
            <a:r>
              <a:rPr lang="en-US" sz="1700" dirty="0" smtClean="0">
                <a:solidFill>
                  <a:schemeClr val="accent5">
                    <a:lumMod val="75000"/>
                  </a:schemeClr>
                </a:solidFill>
              </a:rPr>
              <a:t>Secretariat</a:t>
            </a:r>
            <a:endParaRPr lang="en-US" sz="1700" dirty="0">
              <a:solidFill>
                <a:schemeClr val="accent5">
                  <a:lumMod val="75000"/>
                </a:schemeClr>
              </a:solidFill>
            </a:endParaRPr>
          </a:p>
          <a:p>
            <a:pPr marL="396000" indent="-457200">
              <a:lnSpc>
                <a:spcPct val="110000"/>
              </a:lnSpc>
              <a:buFont typeface="+mj-lt"/>
              <a:buAutoNum type="arabicPeriod"/>
            </a:pPr>
            <a:r>
              <a:rPr lang="en-US" sz="1700" dirty="0">
                <a:solidFill>
                  <a:schemeClr val="accent5">
                    <a:lumMod val="75000"/>
                  </a:schemeClr>
                </a:solidFill>
              </a:rPr>
              <a:t>Novy Pelenkahu - SAI </a:t>
            </a:r>
            <a:r>
              <a:rPr lang="en-US" sz="1700" dirty="0" smtClean="0">
                <a:solidFill>
                  <a:schemeClr val="accent5">
                    <a:lumMod val="75000"/>
                  </a:schemeClr>
                </a:solidFill>
              </a:rPr>
              <a:t>Indonesia</a:t>
            </a:r>
            <a:endParaRPr lang="en-US" sz="1700" dirty="0">
              <a:solidFill>
                <a:schemeClr val="accent5">
                  <a:lumMod val="75000"/>
                </a:schemeClr>
              </a:solidFill>
            </a:endParaRPr>
          </a:p>
          <a:p>
            <a:pPr marL="396000" indent="-457200">
              <a:lnSpc>
                <a:spcPct val="110000"/>
              </a:lnSpc>
              <a:buFont typeface="+mj-lt"/>
              <a:buAutoNum type="arabicPeriod"/>
            </a:pPr>
            <a:r>
              <a:rPr lang="en-US" sz="1700" dirty="0" err="1">
                <a:solidFill>
                  <a:schemeClr val="accent5">
                    <a:lumMod val="75000"/>
                  </a:schemeClr>
                </a:solidFill>
              </a:rPr>
              <a:t>Shelmadene</a:t>
            </a:r>
            <a:r>
              <a:rPr lang="en-US" sz="1700" dirty="0">
                <a:solidFill>
                  <a:schemeClr val="accent5">
                    <a:lumMod val="75000"/>
                  </a:schemeClr>
                </a:solidFill>
              </a:rPr>
              <a:t> </a:t>
            </a:r>
            <a:r>
              <a:rPr lang="en-US" sz="1700" dirty="0" err="1">
                <a:solidFill>
                  <a:schemeClr val="accent5">
                    <a:lumMod val="75000"/>
                  </a:schemeClr>
                </a:solidFill>
              </a:rPr>
              <a:t>Petzer</a:t>
            </a:r>
            <a:r>
              <a:rPr lang="en-US" sz="1700" dirty="0">
                <a:solidFill>
                  <a:schemeClr val="accent5">
                    <a:lumMod val="75000"/>
                  </a:schemeClr>
                </a:solidFill>
              </a:rPr>
              <a:t> - SAI South </a:t>
            </a:r>
            <a:r>
              <a:rPr lang="en-US" sz="1700" dirty="0" smtClean="0">
                <a:solidFill>
                  <a:schemeClr val="accent5">
                    <a:lumMod val="75000"/>
                  </a:schemeClr>
                </a:solidFill>
              </a:rPr>
              <a:t>Africa</a:t>
            </a:r>
            <a:endParaRPr lang="en-US" sz="1700" dirty="0">
              <a:solidFill>
                <a:schemeClr val="accent5">
                  <a:lumMod val="75000"/>
                </a:schemeClr>
              </a:solidFill>
            </a:endParaRPr>
          </a:p>
          <a:p>
            <a:pPr marL="396000" indent="-457200">
              <a:lnSpc>
                <a:spcPct val="110000"/>
              </a:lnSpc>
              <a:buFont typeface="+mj-lt"/>
              <a:buAutoNum type="arabicPeriod"/>
            </a:pPr>
            <a:r>
              <a:rPr lang="en-US" sz="1700" dirty="0">
                <a:solidFill>
                  <a:schemeClr val="accent5">
                    <a:lumMod val="75000"/>
                  </a:schemeClr>
                </a:solidFill>
              </a:rPr>
              <a:t>Aleksandra </a:t>
            </a:r>
            <a:r>
              <a:rPr lang="en-US" sz="1700" dirty="0" err="1">
                <a:solidFill>
                  <a:schemeClr val="accent5">
                    <a:lumMod val="75000"/>
                  </a:schemeClr>
                </a:solidFill>
              </a:rPr>
              <a:t>Popovic</a:t>
            </a:r>
            <a:r>
              <a:rPr lang="en-US" sz="1700" dirty="0">
                <a:solidFill>
                  <a:schemeClr val="accent5">
                    <a:lumMod val="75000"/>
                  </a:schemeClr>
                </a:solidFill>
              </a:rPr>
              <a:t> - SAI </a:t>
            </a:r>
            <a:r>
              <a:rPr lang="en-US" sz="1700" dirty="0" smtClean="0">
                <a:solidFill>
                  <a:schemeClr val="accent5">
                    <a:lumMod val="75000"/>
                  </a:schemeClr>
                </a:solidFill>
              </a:rPr>
              <a:t>Sweden</a:t>
            </a:r>
            <a:endParaRPr lang="en-US" sz="1700" dirty="0">
              <a:solidFill>
                <a:schemeClr val="accent5">
                  <a:lumMod val="75000"/>
                </a:schemeClr>
              </a:solidFill>
            </a:endParaRPr>
          </a:p>
          <a:p>
            <a:pPr marL="396000" indent="-457200">
              <a:lnSpc>
                <a:spcPct val="110000"/>
              </a:lnSpc>
              <a:buFont typeface="+mj-lt"/>
              <a:buAutoNum type="arabicPeriod"/>
            </a:pPr>
            <a:r>
              <a:rPr lang="en-US" sz="1700" b="1" dirty="0">
                <a:solidFill>
                  <a:schemeClr val="accent5">
                    <a:lumMod val="75000"/>
                  </a:schemeClr>
                </a:solidFill>
              </a:rPr>
              <a:t>Greg </a:t>
            </a:r>
            <a:r>
              <a:rPr lang="en-US" sz="1700" b="1" dirty="0" err="1">
                <a:solidFill>
                  <a:schemeClr val="accent5">
                    <a:lumMod val="75000"/>
                  </a:schemeClr>
                </a:solidFill>
              </a:rPr>
              <a:t>Schollum</a:t>
            </a:r>
            <a:r>
              <a:rPr lang="en-US" sz="1700" b="1" dirty="0">
                <a:solidFill>
                  <a:schemeClr val="accent5">
                    <a:lumMod val="75000"/>
                  </a:schemeClr>
                </a:solidFill>
              </a:rPr>
              <a:t>- SAI New </a:t>
            </a:r>
            <a:r>
              <a:rPr lang="en-US" sz="1700" b="1" dirty="0" smtClean="0">
                <a:solidFill>
                  <a:schemeClr val="accent5">
                    <a:lumMod val="75000"/>
                  </a:schemeClr>
                </a:solidFill>
              </a:rPr>
              <a:t>Zealand</a:t>
            </a:r>
            <a:endParaRPr lang="en-US" sz="1700" b="1" dirty="0">
              <a:solidFill>
                <a:schemeClr val="accent5">
                  <a:lumMod val="75000"/>
                </a:schemeClr>
              </a:solidFill>
            </a:endParaRPr>
          </a:p>
          <a:p>
            <a:pPr marL="396000" indent="-457200">
              <a:lnSpc>
                <a:spcPct val="110000"/>
              </a:lnSpc>
              <a:buFont typeface="+mj-lt"/>
              <a:buAutoNum type="arabicPeriod"/>
            </a:pPr>
            <a:r>
              <a:rPr lang="en-US" sz="1700" dirty="0">
                <a:solidFill>
                  <a:schemeClr val="accent5">
                    <a:lumMod val="75000"/>
                  </a:schemeClr>
                </a:solidFill>
              </a:rPr>
              <a:t>Neil Usher - European Court of </a:t>
            </a:r>
            <a:r>
              <a:rPr lang="en-US" sz="1700" dirty="0" smtClean="0">
                <a:solidFill>
                  <a:schemeClr val="accent5">
                    <a:lumMod val="75000"/>
                  </a:schemeClr>
                </a:solidFill>
              </a:rPr>
              <a:t>Auditors</a:t>
            </a:r>
          </a:p>
          <a:p>
            <a:pPr marL="396000" indent="-457200">
              <a:lnSpc>
                <a:spcPct val="110000"/>
              </a:lnSpc>
              <a:buFont typeface="+mj-lt"/>
              <a:buAutoNum type="arabicPeriod"/>
            </a:pPr>
            <a:r>
              <a:rPr lang="en-US" sz="1700" b="1" dirty="0" err="1">
                <a:solidFill>
                  <a:schemeClr val="accent5">
                    <a:lumMod val="75000"/>
                  </a:schemeClr>
                </a:solidFill>
              </a:rPr>
              <a:t>Saharuddin</a:t>
            </a:r>
            <a:r>
              <a:rPr lang="en-US" sz="1700" b="1" dirty="0">
                <a:solidFill>
                  <a:schemeClr val="accent5">
                    <a:lumMod val="75000"/>
                  </a:schemeClr>
                </a:solidFill>
              </a:rPr>
              <a:t> </a:t>
            </a:r>
            <a:r>
              <a:rPr lang="en-US" sz="1700" b="1" dirty="0" err="1" smtClean="0">
                <a:solidFill>
                  <a:schemeClr val="accent5">
                    <a:lumMod val="75000"/>
                  </a:schemeClr>
                </a:solidFill>
              </a:rPr>
              <a:t>Mahamud</a:t>
            </a:r>
            <a:r>
              <a:rPr lang="en-US" sz="1700" b="1" dirty="0" smtClean="0">
                <a:solidFill>
                  <a:schemeClr val="accent5">
                    <a:lumMod val="75000"/>
                  </a:schemeClr>
                </a:solidFill>
              </a:rPr>
              <a:t> – SAI Malaysia</a:t>
            </a:r>
            <a:endParaRPr lang="en-US" sz="1700" b="1" dirty="0">
              <a:solidFill>
                <a:schemeClr val="accent5">
                  <a:lumMod val="75000"/>
                </a:schemeClr>
              </a:solidFill>
            </a:endParaRPr>
          </a:p>
        </p:txBody>
      </p:sp>
    </p:spTree>
    <p:extLst>
      <p:ext uri="{BB962C8B-B14F-4D97-AF65-F5344CB8AC3E}">
        <p14:creationId xmlns:p14="http://schemas.microsoft.com/office/powerpoint/2010/main" val="1245166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lstStyle/>
          <a:p>
            <a:r>
              <a:rPr lang="en-US" dirty="0">
                <a:solidFill>
                  <a:schemeClr val="accent5">
                    <a:lumMod val="75000"/>
                  </a:schemeClr>
                </a:solidFill>
              </a:rPr>
              <a:t>The  Forum for INTOSAI Professional Pronouncements </a:t>
            </a:r>
            <a:r>
              <a:rPr lang="id-ID" dirty="0" smtClean="0">
                <a:solidFill>
                  <a:schemeClr val="accent5">
                    <a:lumMod val="75000"/>
                  </a:schemeClr>
                </a:solidFill>
              </a:rPr>
              <a:t>(FIPP)</a:t>
            </a:r>
            <a:endParaRPr lang="en-US" dirty="0">
              <a:solidFill>
                <a:schemeClr val="accent5">
                  <a:lumMod val="75000"/>
                </a:schemeClr>
              </a:solidFill>
            </a:endParaRPr>
          </a:p>
        </p:txBody>
      </p:sp>
      <p:sp>
        <p:nvSpPr>
          <p:cNvPr id="3" name="Content Placeholder 2"/>
          <p:cNvSpPr>
            <a:spLocks noGrp="1"/>
          </p:cNvSpPr>
          <p:nvPr>
            <p:ph idx="1"/>
          </p:nvPr>
        </p:nvSpPr>
        <p:spPr>
          <a:xfrm>
            <a:off x="457200" y="1772816"/>
            <a:ext cx="8229600" cy="4824535"/>
          </a:xfrm>
        </p:spPr>
        <p:txBody>
          <a:bodyPr>
            <a:noAutofit/>
          </a:bodyPr>
          <a:lstStyle/>
          <a:p>
            <a:pPr>
              <a:lnSpc>
                <a:spcPts val="2000"/>
              </a:lnSpc>
            </a:pPr>
            <a:r>
              <a:rPr lang="en-US" sz="1800" dirty="0">
                <a:solidFill>
                  <a:schemeClr val="accent5">
                    <a:lumMod val="75000"/>
                  </a:schemeClr>
                </a:solidFill>
              </a:rPr>
              <a:t>Current members of FIPP:</a:t>
            </a:r>
          </a:p>
          <a:p>
            <a:pPr marL="396000" indent="-457200">
              <a:lnSpc>
                <a:spcPct val="110000"/>
              </a:lnSpc>
              <a:buFont typeface="+mj-lt"/>
              <a:buAutoNum type="arabicPeriod"/>
            </a:pPr>
            <a:r>
              <a:rPr lang="en-US" sz="1800" dirty="0" smtClean="0">
                <a:solidFill>
                  <a:schemeClr val="accent5">
                    <a:lumMod val="75000"/>
                  </a:schemeClr>
                </a:solidFill>
              </a:rPr>
              <a:t>Ganga </a:t>
            </a:r>
            <a:r>
              <a:rPr lang="en-US" sz="1800" dirty="0" err="1">
                <a:solidFill>
                  <a:schemeClr val="accent5">
                    <a:lumMod val="75000"/>
                  </a:schemeClr>
                </a:solidFill>
              </a:rPr>
              <a:t>Kapavarapu</a:t>
            </a:r>
            <a:r>
              <a:rPr lang="en-US" sz="1800" dirty="0">
                <a:solidFill>
                  <a:schemeClr val="accent5">
                    <a:lumMod val="75000"/>
                  </a:schemeClr>
                </a:solidFill>
              </a:rPr>
              <a:t> (chair) - SAI </a:t>
            </a:r>
            <a:r>
              <a:rPr lang="en-US" sz="1800" dirty="0" smtClean="0">
                <a:solidFill>
                  <a:schemeClr val="accent5">
                    <a:lumMod val="75000"/>
                  </a:schemeClr>
                </a:solidFill>
              </a:rPr>
              <a:t>India</a:t>
            </a:r>
            <a:endParaRPr lang="en-US" sz="1800" dirty="0">
              <a:solidFill>
                <a:schemeClr val="accent5">
                  <a:lumMod val="75000"/>
                </a:schemeClr>
              </a:solidFill>
            </a:endParaRPr>
          </a:p>
          <a:p>
            <a:pPr marL="396000" indent="-457200">
              <a:lnSpc>
                <a:spcPct val="110000"/>
              </a:lnSpc>
              <a:buFont typeface="+mj-lt"/>
              <a:buAutoNum type="arabicPeriod"/>
            </a:pPr>
            <a:r>
              <a:rPr lang="en-US" sz="1800" dirty="0" err="1">
                <a:solidFill>
                  <a:schemeClr val="accent5">
                    <a:lumMod val="75000"/>
                  </a:schemeClr>
                </a:solidFill>
              </a:rPr>
              <a:t>Alhassane</a:t>
            </a:r>
            <a:r>
              <a:rPr lang="en-US" sz="1800" dirty="0">
                <a:solidFill>
                  <a:schemeClr val="accent5">
                    <a:lumMod val="75000"/>
                  </a:schemeClr>
                </a:solidFill>
              </a:rPr>
              <a:t> </a:t>
            </a:r>
            <a:r>
              <a:rPr lang="en-US" sz="1800" dirty="0" err="1">
                <a:solidFill>
                  <a:schemeClr val="accent5">
                    <a:lumMod val="75000"/>
                  </a:schemeClr>
                </a:solidFill>
              </a:rPr>
              <a:t>Baro</a:t>
            </a:r>
            <a:r>
              <a:rPr lang="en-US" sz="1800" dirty="0">
                <a:solidFill>
                  <a:schemeClr val="accent5">
                    <a:lumMod val="75000"/>
                  </a:schemeClr>
                </a:solidFill>
              </a:rPr>
              <a:t> - SAI </a:t>
            </a:r>
            <a:r>
              <a:rPr lang="en-US" sz="1800" dirty="0" smtClean="0">
                <a:solidFill>
                  <a:schemeClr val="accent5">
                    <a:lumMod val="75000"/>
                  </a:schemeClr>
                </a:solidFill>
              </a:rPr>
              <a:t>Senegal</a:t>
            </a:r>
            <a:endParaRPr lang="en-US" sz="1800" dirty="0">
              <a:solidFill>
                <a:schemeClr val="accent5">
                  <a:lumMod val="75000"/>
                </a:schemeClr>
              </a:solidFill>
            </a:endParaRPr>
          </a:p>
          <a:p>
            <a:pPr marL="396000" indent="-457200">
              <a:lnSpc>
                <a:spcPct val="110000"/>
              </a:lnSpc>
              <a:buFont typeface="+mj-lt"/>
              <a:buAutoNum type="arabicPeriod"/>
            </a:pPr>
            <a:r>
              <a:rPr lang="en-US" sz="1800" dirty="0">
                <a:solidFill>
                  <a:schemeClr val="accent5">
                    <a:lumMod val="75000"/>
                  </a:schemeClr>
                </a:solidFill>
              </a:rPr>
              <a:t>Stuart Barr - SAI </a:t>
            </a:r>
            <a:r>
              <a:rPr lang="en-US" sz="1800" dirty="0" smtClean="0">
                <a:solidFill>
                  <a:schemeClr val="accent5">
                    <a:lumMod val="75000"/>
                  </a:schemeClr>
                </a:solidFill>
              </a:rPr>
              <a:t>Canada</a:t>
            </a:r>
            <a:endParaRPr lang="en-US" sz="1800" dirty="0">
              <a:solidFill>
                <a:schemeClr val="accent5">
                  <a:lumMod val="75000"/>
                </a:schemeClr>
              </a:solidFill>
            </a:endParaRPr>
          </a:p>
          <a:p>
            <a:pPr marL="396000" indent="-457200">
              <a:lnSpc>
                <a:spcPct val="110000"/>
              </a:lnSpc>
              <a:buFont typeface="+mj-lt"/>
              <a:buAutoNum type="arabicPeriod"/>
            </a:pPr>
            <a:r>
              <a:rPr lang="en-US" sz="1800" b="1" dirty="0">
                <a:solidFill>
                  <a:schemeClr val="accent5">
                    <a:lumMod val="75000"/>
                  </a:schemeClr>
                </a:solidFill>
              </a:rPr>
              <a:t>Lionel </a:t>
            </a:r>
            <a:r>
              <a:rPr lang="en-US" sz="1800" b="1" dirty="0" err="1">
                <a:solidFill>
                  <a:schemeClr val="accent5">
                    <a:lumMod val="75000"/>
                  </a:schemeClr>
                </a:solidFill>
              </a:rPr>
              <a:t>Vareille</a:t>
            </a:r>
            <a:r>
              <a:rPr lang="en-US" sz="1800" b="1" dirty="0">
                <a:solidFill>
                  <a:schemeClr val="accent5">
                    <a:lumMod val="75000"/>
                  </a:schemeClr>
                </a:solidFill>
              </a:rPr>
              <a:t> - SAI </a:t>
            </a:r>
            <a:r>
              <a:rPr lang="en-US" sz="1800" b="1" dirty="0" smtClean="0">
                <a:solidFill>
                  <a:schemeClr val="accent5">
                    <a:lumMod val="75000"/>
                  </a:schemeClr>
                </a:solidFill>
              </a:rPr>
              <a:t>France</a:t>
            </a:r>
            <a:endParaRPr lang="en-US" sz="1800" b="1" dirty="0">
              <a:solidFill>
                <a:schemeClr val="accent5">
                  <a:lumMod val="75000"/>
                </a:schemeClr>
              </a:solidFill>
            </a:endParaRPr>
          </a:p>
          <a:p>
            <a:pPr marL="396000" indent="-457200">
              <a:lnSpc>
                <a:spcPct val="110000"/>
              </a:lnSpc>
              <a:buFont typeface="+mj-lt"/>
              <a:buAutoNum type="arabicPeriod"/>
            </a:pPr>
            <a:r>
              <a:rPr lang="en-US" sz="1800" dirty="0" err="1">
                <a:solidFill>
                  <a:schemeClr val="accent5">
                    <a:lumMod val="75000"/>
                  </a:schemeClr>
                </a:solidFill>
              </a:rPr>
              <a:t>Kristoffer</a:t>
            </a:r>
            <a:r>
              <a:rPr lang="en-US" sz="1800" dirty="0">
                <a:solidFill>
                  <a:schemeClr val="accent5">
                    <a:lumMod val="75000"/>
                  </a:schemeClr>
                </a:solidFill>
              </a:rPr>
              <a:t> </a:t>
            </a:r>
            <a:r>
              <a:rPr lang="en-US" sz="1800" dirty="0" err="1">
                <a:solidFill>
                  <a:schemeClr val="accent5">
                    <a:lumMod val="75000"/>
                  </a:schemeClr>
                </a:solidFill>
              </a:rPr>
              <a:t>Blegvad</a:t>
            </a:r>
            <a:r>
              <a:rPr lang="en-US" sz="1800" dirty="0">
                <a:solidFill>
                  <a:schemeClr val="accent5">
                    <a:lumMod val="75000"/>
                  </a:schemeClr>
                </a:solidFill>
              </a:rPr>
              <a:t> - SAI </a:t>
            </a:r>
            <a:r>
              <a:rPr lang="en-US" sz="1800" dirty="0" smtClean="0">
                <a:solidFill>
                  <a:schemeClr val="accent5">
                    <a:lumMod val="75000"/>
                  </a:schemeClr>
                </a:solidFill>
              </a:rPr>
              <a:t>Denmark</a:t>
            </a:r>
            <a:endParaRPr lang="en-US" sz="1800" dirty="0">
              <a:solidFill>
                <a:schemeClr val="accent5">
                  <a:lumMod val="75000"/>
                </a:schemeClr>
              </a:solidFill>
            </a:endParaRPr>
          </a:p>
          <a:p>
            <a:pPr marL="396000" indent="-457200">
              <a:lnSpc>
                <a:spcPct val="110000"/>
              </a:lnSpc>
              <a:buFont typeface="+mj-lt"/>
              <a:buAutoNum type="arabicPeriod"/>
            </a:pPr>
            <a:r>
              <a:rPr lang="en-US" sz="1800" dirty="0">
                <a:solidFill>
                  <a:schemeClr val="accent5">
                    <a:lumMod val="75000"/>
                  </a:schemeClr>
                </a:solidFill>
              </a:rPr>
              <a:t>Beryl Davis - SAI United States of </a:t>
            </a:r>
            <a:r>
              <a:rPr lang="en-US" sz="1800" dirty="0" smtClean="0">
                <a:solidFill>
                  <a:schemeClr val="accent5">
                    <a:lumMod val="75000"/>
                  </a:schemeClr>
                </a:solidFill>
              </a:rPr>
              <a:t>America</a:t>
            </a:r>
            <a:endParaRPr lang="en-US" sz="1800" dirty="0">
              <a:solidFill>
                <a:schemeClr val="accent5">
                  <a:lumMod val="75000"/>
                </a:schemeClr>
              </a:solidFill>
            </a:endParaRPr>
          </a:p>
          <a:p>
            <a:pPr marL="396000" indent="-457200">
              <a:lnSpc>
                <a:spcPct val="110000"/>
              </a:lnSpc>
              <a:buFont typeface="+mj-lt"/>
              <a:buAutoNum type="arabicPeriod"/>
            </a:pPr>
            <a:r>
              <a:rPr lang="en-US" sz="1800" b="1" dirty="0">
                <a:solidFill>
                  <a:schemeClr val="accent5">
                    <a:lumMod val="75000"/>
                  </a:schemeClr>
                </a:solidFill>
              </a:rPr>
              <a:t>Karen Elizabeth </a:t>
            </a:r>
            <a:r>
              <a:rPr lang="en-US" sz="1800" b="1" dirty="0" err="1">
                <a:solidFill>
                  <a:schemeClr val="accent5">
                    <a:lumMod val="75000"/>
                  </a:schemeClr>
                </a:solidFill>
              </a:rPr>
              <a:t>Alejandrina</a:t>
            </a:r>
            <a:r>
              <a:rPr lang="en-US" sz="1800" b="1" dirty="0">
                <a:solidFill>
                  <a:schemeClr val="accent5">
                    <a:lumMod val="75000"/>
                  </a:schemeClr>
                </a:solidFill>
              </a:rPr>
              <a:t> </a:t>
            </a:r>
            <a:r>
              <a:rPr lang="en-US" sz="1800" b="1" dirty="0" err="1">
                <a:solidFill>
                  <a:schemeClr val="accent5">
                    <a:lumMod val="75000"/>
                  </a:schemeClr>
                </a:solidFill>
              </a:rPr>
              <a:t>Belteton</a:t>
            </a:r>
            <a:r>
              <a:rPr lang="en-US" sz="1800" b="1" dirty="0">
                <a:solidFill>
                  <a:schemeClr val="accent5">
                    <a:lumMod val="75000"/>
                  </a:schemeClr>
                </a:solidFill>
              </a:rPr>
              <a:t> Mohr - SAI </a:t>
            </a:r>
            <a:r>
              <a:rPr lang="en-US" sz="1800" b="1" dirty="0" err="1" smtClean="0">
                <a:solidFill>
                  <a:schemeClr val="accent5">
                    <a:lumMod val="75000"/>
                  </a:schemeClr>
                </a:solidFill>
              </a:rPr>
              <a:t>Guat</a:t>
            </a:r>
            <a:r>
              <a:rPr lang="id-ID" sz="1800" b="1" dirty="0" smtClean="0">
                <a:solidFill>
                  <a:schemeClr val="accent5">
                    <a:lumMod val="75000"/>
                  </a:schemeClr>
                </a:solidFill>
              </a:rPr>
              <a:t>e</a:t>
            </a:r>
            <a:r>
              <a:rPr lang="en-US" sz="1800" b="1" dirty="0" smtClean="0">
                <a:solidFill>
                  <a:schemeClr val="accent5">
                    <a:lumMod val="75000"/>
                  </a:schemeClr>
                </a:solidFill>
              </a:rPr>
              <a:t>mala</a:t>
            </a:r>
            <a:endParaRPr lang="en-US" sz="1800" b="1" dirty="0">
              <a:solidFill>
                <a:schemeClr val="accent5">
                  <a:lumMod val="75000"/>
                </a:schemeClr>
              </a:solidFill>
            </a:endParaRPr>
          </a:p>
          <a:p>
            <a:pPr marL="396000" indent="-457200">
              <a:lnSpc>
                <a:spcPct val="110000"/>
              </a:lnSpc>
              <a:buFont typeface="+mj-lt"/>
              <a:buAutoNum type="arabicPeriod"/>
            </a:pPr>
            <a:r>
              <a:rPr lang="en-US" sz="1800" dirty="0" err="1">
                <a:solidFill>
                  <a:schemeClr val="accent5">
                    <a:lumMod val="75000"/>
                  </a:schemeClr>
                </a:solidFill>
              </a:rPr>
              <a:t>Einar</a:t>
            </a:r>
            <a:r>
              <a:rPr lang="en-US" sz="1800" dirty="0">
                <a:solidFill>
                  <a:schemeClr val="accent5">
                    <a:lumMod val="75000"/>
                  </a:schemeClr>
                </a:solidFill>
              </a:rPr>
              <a:t> </a:t>
            </a:r>
            <a:r>
              <a:rPr lang="en-US" sz="1800" dirty="0" err="1">
                <a:solidFill>
                  <a:schemeClr val="accent5">
                    <a:lumMod val="75000"/>
                  </a:schemeClr>
                </a:solidFill>
              </a:rPr>
              <a:t>Gørrissen</a:t>
            </a:r>
            <a:r>
              <a:rPr lang="en-US" sz="1800" dirty="0">
                <a:solidFill>
                  <a:schemeClr val="accent5">
                    <a:lumMod val="75000"/>
                  </a:schemeClr>
                </a:solidFill>
              </a:rPr>
              <a:t> - INTOSAI Development Initiative (IDI</a:t>
            </a:r>
            <a:r>
              <a:rPr lang="en-US" sz="1800" dirty="0" smtClean="0">
                <a:solidFill>
                  <a:schemeClr val="accent5">
                    <a:lumMod val="75000"/>
                  </a:schemeClr>
                </a:solidFill>
              </a:rPr>
              <a:t>)</a:t>
            </a:r>
            <a:endParaRPr lang="en-US" sz="1800" dirty="0">
              <a:solidFill>
                <a:schemeClr val="accent5">
                  <a:lumMod val="75000"/>
                </a:schemeClr>
              </a:solidFill>
            </a:endParaRPr>
          </a:p>
          <a:p>
            <a:pPr marL="396000" indent="-457200">
              <a:lnSpc>
                <a:spcPct val="110000"/>
              </a:lnSpc>
              <a:buFont typeface="+mj-lt"/>
              <a:buAutoNum type="arabicPeriod"/>
            </a:pPr>
            <a:r>
              <a:rPr lang="en-US" sz="1800" b="1" dirty="0">
                <a:solidFill>
                  <a:schemeClr val="accent5">
                    <a:lumMod val="75000"/>
                  </a:schemeClr>
                </a:solidFill>
              </a:rPr>
              <a:t>Marita </a:t>
            </a:r>
            <a:r>
              <a:rPr lang="en-US" sz="1800" b="1" dirty="0" err="1">
                <a:solidFill>
                  <a:schemeClr val="accent5">
                    <a:lumMod val="75000"/>
                  </a:schemeClr>
                </a:solidFill>
              </a:rPr>
              <a:t>Salgrave</a:t>
            </a:r>
            <a:r>
              <a:rPr lang="en-US" sz="1800" b="1" dirty="0">
                <a:solidFill>
                  <a:schemeClr val="accent5">
                    <a:lumMod val="75000"/>
                  </a:schemeClr>
                </a:solidFill>
              </a:rPr>
              <a:t> - SAI </a:t>
            </a:r>
            <a:r>
              <a:rPr lang="en-US" sz="1800" b="1" dirty="0" smtClean="0">
                <a:solidFill>
                  <a:schemeClr val="accent5">
                    <a:lumMod val="75000"/>
                  </a:schemeClr>
                </a:solidFill>
              </a:rPr>
              <a:t>Latvia</a:t>
            </a:r>
            <a:endParaRPr lang="en-US" sz="1800" b="1" dirty="0">
              <a:solidFill>
                <a:schemeClr val="accent5">
                  <a:lumMod val="75000"/>
                </a:schemeClr>
              </a:solidFill>
            </a:endParaRPr>
          </a:p>
          <a:p>
            <a:pPr marL="396000" indent="-457200">
              <a:lnSpc>
                <a:spcPct val="110000"/>
              </a:lnSpc>
              <a:buFont typeface="+mj-lt"/>
              <a:buAutoNum type="arabicPeriod"/>
            </a:pPr>
            <a:r>
              <a:rPr lang="en-US" sz="1800" dirty="0">
                <a:solidFill>
                  <a:schemeClr val="accent5">
                    <a:lumMod val="75000"/>
                  </a:schemeClr>
                </a:solidFill>
              </a:rPr>
              <a:t>Josephine </a:t>
            </a:r>
            <a:r>
              <a:rPr lang="en-US" sz="1800" dirty="0" err="1">
                <a:solidFill>
                  <a:schemeClr val="accent5">
                    <a:lumMod val="75000"/>
                  </a:schemeClr>
                </a:solidFill>
              </a:rPr>
              <a:t>Mukomba</a:t>
            </a:r>
            <a:r>
              <a:rPr lang="en-US" sz="1800" dirty="0">
                <a:solidFill>
                  <a:schemeClr val="accent5">
                    <a:lumMod val="75000"/>
                  </a:schemeClr>
                </a:solidFill>
              </a:rPr>
              <a:t> - AFROSAI-E </a:t>
            </a:r>
            <a:r>
              <a:rPr lang="en-US" sz="1800" dirty="0" smtClean="0">
                <a:solidFill>
                  <a:schemeClr val="accent5">
                    <a:lumMod val="75000"/>
                  </a:schemeClr>
                </a:solidFill>
              </a:rPr>
              <a:t>Secretariat</a:t>
            </a:r>
            <a:endParaRPr lang="en-US" sz="1800" dirty="0">
              <a:solidFill>
                <a:schemeClr val="accent5">
                  <a:lumMod val="75000"/>
                </a:schemeClr>
              </a:solidFill>
            </a:endParaRPr>
          </a:p>
          <a:p>
            <a:pPr marL="396000" indent="-457200">
              <a:lnSpc>
                <a:spcPct val="110000"/>
              </a:lnSpc>
              <a:buFont typeface="+mj-lt"/>
              <a:buAutoNum type="arabicPeriod"/>
            </a:pPr>
            <a:r>
              <a:rPr lang="en-US" sz="1800" dirty="0">
                <a:solidFill>
                  <a:schemeClr val="accent5">
                    <a:lumMod val="75000"/>
                  </a:schemeClr>
                </a:solidFill>
              </a:rPr>
              <a:t>Novy Pelenkahu - SAI </a:t>
            </a:r>
            <a:r>
              <a:rPr lang="en-US" sz="1800" dirty="0" smtClean="0">
                <a:solidFill>
                  <a:schemeClr val="accent5">
                    <a:lumMod val="75000"/>
                  </a:schemeClr>
                </a:solidFill>
              </a:rPr>
              <a:t>Indonesia</a:t>
            </a:r>
            <a:endParaRPr lang="en-US" sz="1800" dirty="0">
              <a:solidFill>
                <a:schemeClr val="accent5">
                  <a:lumMod val="75000"/>
                </a:schemeClr>
              </a:solidFill>
            </a:endParaRPr>
          </a:p>
          <a:p>
            <a:pPr marL="396000" indent="-457200">
              <a:lnSpc>
                <a:spcPct val="110000"/>
              </a:lnSpc>
              <a:buFont typeface="+mj-lt"/>
              <a:buAutoNum type="arabicPeriod"/>
            </a:pPr>
            <a:r>
              <a:rPr lang="en-US" sz="1800" dirty="0" err="1">
                <a:solidFill>
                  <a:schemeClr val="accent5">
                    <a:lumMod val="75000"/>
                  </a:schemeClr>
                </a:solidFill>
              </a:rPr>
              <a:t>Shelmadene</a:t>
            </a:r>
            <a:r>
              <a:rPr lang="en-US" sz="1800" dirty="0">
                <a:solidFill>
                  <a:schemeClr val="accent5">
                    <a:lumMod val="75000"/>
                  </a:schemeClr>
                </a:solidFill>
              </a:rPr>
              <a:t> </a:t>
            </a:r>
            <a:r>
              <a:rPr lang="en-US" sz="1800" dirty="0" err="1">
                <a:solidFill>
                  <a:schemeClr val="accent5">
                    <a:lumMod val="75000"/>
                  </a:schemeClr>
                </a:solidFill>
              </a:rPr>
              <a:t>Petzer</a:t>
            </a:r>
            <a:r>
              <a:rPr lang="en-US" sz="1800" dirty="0">
                <a:solidFill>
                  <a:schemeClr val="accent5">
                    <a:lumMod val="75000"/>
                  </a:schemeClr>
                </a:solidFill>
              </a:rPr>
              <a:t> - SAI South </a:t>
            </a:r>
            <a:r>
              <a:rPr lang="en-US" sz="1800" dirty="0" smtClean="0">
                <a:solidFill>
                  <a:schemeClr val="accent5">
                    <a:lumMod val="75000"/>
                  </a:schemeClr>
                </a:solidFill>
              </a:rPr>
              <a:t>Africa</a:t>
            </a:r>
            <a:endParaRPr lang="en-US" sz="1800" dirty="0">
              <a:solidFill>
                <a:schemeClr val="accent5">
                  <a:lumMod val="75000"/>
                </a:schemeClr>
              </a:solidFill>
            </a:endParaRPr>
          </a:p>
          <a:p>
            <a:pPr marL="396000" indent="-457200">
              <a:lnSpc>
                <a:spcPct val="110000"/>
              </a:lnSpc>
              <a:buFont typeface="+mj-lt"/>
              <a:buAutoNum type="arabicPeriod"/>
            </a:pPr>
            <a:r>
              <a:rPr lang="en-US" sz="1800" dirty="0">
                <a:solidFill>
                  <a:schemeClr val="accent5">
                    <a:lumMod val="75000"/>
                  </a:schemeClr>
                </a:solidFill>
              </a:rPr>
              <a:t>Aleksandra </a:t>
            </a:r>
            <a:r>
              <a:rPr lang="en-US" sz="1800" dirty="0" err="1">
                <a:solidFill>
                  <a:schemeClr val="accent5">
                    <a:lumMod val="75000"/>
                  </a:schemeClr>
                </a:solidFill>
              </a:rPr>
              <a:t>Popovic</a:t>
            </a:r>
            <a:r>
              <a:rPr lang="en-US" sz="1800" dirty="0">
                <a:solidFill>
                  <a:schemeClr val="accent5">
                    <a:lumMod val="75000"/>
                  </a:schemeClr>
                </a:solidFill>
              </a:rPr>
              <a:t> - SAI </a:t>
            </a:r>
            <a:r>
              <a:rPr lang="en-US" sz="1800" dirty="0" smtClean="0">
                <a:solidFill>
                  <a:schemeClr val="accent5">
                    <a:lumMod val="75000"/>
                  </a:schemeClr>
                </a:solidFill>
              </a:rPr>
              <a:t>Sweden</a:t>
            </a:r>
            <a:endParaRPr lang="en-US" sz="1800" dirty="0">
              <a:solidFill>
                <a:schemeClr val="accent5">
                  <a:lumMod val="75000"/>
                </a:schemeClr>
              </a:solidFill>
            </a:endParaRPr>
          </a:p>
          <a:p>
            <a:pPr marL="396000" indent="-457200">
              <a:lnSpc>
                <a:spcPct val="110000"/>
              </a:lnSpc>
              <a:buFont typeface="+mj-lt"/>
              <a:buAutoNum type="arabicPeriod"/>
            </a:pPr>
            <a:r>
              <a:rPr lang="en-US" sz="1800" b="1" dirty="0">
                <a:solidFill>
                  <a:schemeClr val="accent5">
                    <a:lumMod val="75000"/>
                  </a:schemeClr>
                </a:solidFill>
              </a:rPr>
              <a:t>Robert Cox - SAI New </a:t>
            </a:r>
            <a:r>
              <a:rPr lang="en-US" sz="1800" b="1" dirty="0" smtClean="0">
                <a:solidFill>
                  <a:schemeClr val="accent5">
                    <a:lumMod val="75000"/>
                  </a:schemeClr>
                </a:solidFill>
              </a:rPr>
              <a:t>Zealand</a:t>
            </a:r>
            <a:endParaRPr lang="en-US" sz="1800" b="1" dirty="0">
              <a:solidFill>
                <a:schemeClr val="accent5">
                  <a:lumMod val="75000"/>
                </a:schemeClr>
              </a:solidFill>
            </a:endParaRPr>
          </a:p>
          <a:p>
            <a:pPr marL="396000" indent="-457200">
              <a:lnSpc>
                <a:spcPct val="110000"/>
              </a:lnSpc>
              <a:buFont typeface="+mj-lt"/>
              <a:buAutoNum type="arabicPeriod"/>
            </a:pPr>
            <a:r>
              <a:rPr lang="en-US" sz="1800" dirty="0">
                <a:solidFill>
                  <a:schemeClr val="accent5">
                    <a:lumMod val="75000"/>
                  </a:schemeClr>
                </a:solidFill>
              </a:rPr>
              <a:t>Neil Usher - European Court of Auditors</a:t>
            </a:r>
          </a:p>
        </p:txBody>
      </p:sp>
    </p:spTree>
    <p:extLst>
      <p:ext uri="{BB962C8B-B14F-4D97-AF65-F5344CB8AC3E}">
        <p14:creationId xmlns:p14="http://schemas.microsoft.com/office/powerpoint/2010/main" val="3079815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prstGeom prst="rect">
            <a:avLst/>
          </a:prstGeom>
        </p:spPr>
        <p:txBody>
          <a:bodyPr/>
          <a:lstStyle/>
          <a:p>
            <a:r>
              <a:rPr lang="id-ID" dirty="0" smtClean="0">
                <a:solidFill>
                  <a:schemeClr val="accent5"/>
                </a:solidFill>
              </a:rPr>
              <a:t>AGENDA</a:t>
            </a:r>
            <a:endParaRPr lang="en-US" dirty="0">
              <a:solidFill>
                <a:schemeClr val="accent5"/>
              </a:solidFill>
            </a:endParaRPr>
          </a:p>
        </p:txBody>
      </p:sp>
      <p:sp>
        <p:nvSpPr>
          <p:cNvPr id="10" name="Content Placeholder 9"/>
          <p:cNvSpPr>
            <a:spLocks noGrp="1"/>
          </p:cNvSpPr>
          <p:nvPr>
            <p:ph idx="1"/>
          </p:nvPr>
        </p:nvSpPr>
        <p:spPr/>
        <p:txBody>
          <a:bodyPr>
            <a:normAutofit/>
          </a:bodyPr>
          <a:lstStyle/>
          <a:p>
            <a:pPr marL="357188" indent="-357188">
              <a:buFont typeface="+mj-lt"/>
              <a:buAutoNum type="arabicPeriod"/>
            </a:pPr>
            <a:endParaRPr lang="id-ID" sz="2400" dirty="0" smtClean="0"/>
          </a:p>
          <a:p>
            <a:pPr marL="357188" indent="-357188">
              <a:buFont typeface="+mj-lt"/>
              <a:buAutoNum type="arabicPeriod"/>
            </a:pPr>
            <a:r>
              <a:rPr lang="id-ID" sz="2400" dirty="0">
                <a:solidFill>
                  <a:schemeClr val="accent5"/>
                </a:solidFill>
              </a:rPr>
              <a:t>FIPP</a:t>
            </a:r>
          </a:p>
          <a:p>
            <a:pPr marL="357188" indent="-357188">
              <a:buFont typeface="+mj-lt"/>
              <a:buAutoNum type="arabicPeriod"/>
            </a:pPr>
            <a:r>
              <a:rPr lang="id-ID" sz="2400" dirty="0" smtClean="0">
                <a:solidFill>
                  <a:schemeClr val="accent5"/>
                </a:solidFill>
              </a:rPr>
              <a:t>ISSAIs and IFPP</a:t>
            </a:r>
          </a:p>
          <a:p>
            <a:pPr marL="357188" indent="-357188">
              <a:buFont typeface="+mj-lt"/>
              <a:buAutoNum type="arabicPeriod"/>
            </a:pPr>
            <a:r>
              <a:rPr lang="en-US" sz="2400" dirty="0" smtClean="0">
                <a:solidFill>
                  <a:schemeClr val="accent5"/>
                </a:solidFill>
              </a:rPr>
              <a:t>SDP Implementation</a:t>
            </a:r>
            <a:endParaRPr lang="id-ID" sz="2400" dirty="0" smtClean="0">
              <a:solidFill>
                <a:schemeClr val="accent5"/>
              </a:solidFill>
            </a:endParaRPr>
          </a:p>
          <a:p>
            <a:pPr marL="712788" indent="-342900">
              <a:buFont typeface="Arial" panose="020B0604020202020204" pitchFamily="34" charset="0"/>
              <a:buChar char="•"/>
            </a:pPr>
            <a:r>
              <a:rPr lang="en-US" sz="2400" dirty="0" smtClean="0">
                <a:solidFill>
                  <a:schemeClr val="accent5"/>
                </a:solidFill>
              </a:rPr>
              <a:t>Priorities </a:t>
            </a:r>
            <a:endParaRPr lang="id-ID" sz="2400" dirty="0" smtClean="0">
              <a:solidFill>
                <a:schemeClr val="accent5"/>
              </a:solidFill>
            </a:endParaRPr>
          </a:p>
          <a:p>
            <a:pPr marL="712788" indent="-342900">
              <a:buFont typeface="Arial" panose="020B0604020202020204" pitchFamily="34" charset="0"/>
              <a:buChar char="•"/>
            </a:pPr>
            <a:r>
              <a:rPr lang="en-US" sz="2400" dirty="0" smtClean="0">
                <a:solidFill>
                  <a:schemeClr val="accent5"/>
                </a:solidFill>
              </a:rPr>
              <a:t>Subcommittees </a:t>
            </a:r>
            <a:r>
              <a:rPr lang="id-ID" sz="2400" dirty="0" smtClean="0">
                <a:solidFill>
                  <a:schemeClr val="accent5"/>
                </a:solidFill>
              </a:rPr>
              <a:t>Involvements </a:t>
            </a:r>
            <a:r>
              <a:rPr lang="en-US" sz="2400" dirty="0" smtClean="0">
                <a:solidFill>
                  <a:schemeClr val="accent5"/>
                </a:solidFill>
              </a:rPr>
              <a:t>Projects </a:t>
            </a:r>
            <a:r>
              <a:rPr lang="en-US" sz="2400" dirty="0">
                <a:solidFill>
                  <a:schemeClr val="accent5"/>
                </a:solidFill>
              </a:rPr>
              <a:t>/ responsibilities  </a:t>
            </a:r>
            <a:endParaRPr lang="id-ID" sz="2400" dirty="0" smtClean="0">
              <a:solidFill>
                <a:schemeClr val="accent5"/>
              </a:solidFill>
            </a:endParaRPr>
          </a:p>
          <a:p>
            <a:pPr marL="712788" indent="-342900">
              <a:buFont typeface="Arial" panose="020B0604020202020204" pitchFamily="34" charset="0"/>
              <a:buChar char="•"/>
            </a:pPr>
            <a:r>
              <a:rPr lang="en-US" sz="2400" dirty="0" smtClean="0">
                <a:solidFill>
                  <a:schemeClr val="accent5"/>
                </a:solidFill>
              </a:rPr>
              <a:t>Role </a:t>
            </a:r>
            <a:r>
              <a:rPr lang="en-US" sz="2400" dirty="0">
                <a:solidFill>
                  <a:schemeClr val="accent5"/>
                </a:solidFill>
              </a:rPr>
              <a:t>of </a:t>
            </a:r>
            <a:r>
              <a:rPr lang="en-US" sz="2400" dirty="0" smtClean="0">
                <a:solidFill>
                  <a:schemeClr val="accent5"/>
                </a:solidFill>
              </a:rPr>
              <a:t>FIPP</a:t>
            </a:r>
            <a:r>
              <a:rPr lang="id-ID" sz="2400" dirty="0" smtClean="0">
                <a:solidFill>
                  <a:schemeClr val="accent5"/>
                </a:solidFill>
              </a:rPr>
              <a:t>-Liaison</a:t>
            </a:r>
          </a:p>
          <a:p>
            <a:pPr marL="712788" indent="-342900">
              <a:buFont typeface="Arial" panose="020B0604020202020204" pitchFamily="34" charset="0"/>
              <a:buChar char="•"/>
            </a:pPr>
            <a:r>
              <a:rPr lang="en-US" sz="2400" dirty="0" smtClean="0">
                <a:solidFill>
                  <a:schemeClr val="accent5"/>
                </a:solidFill>
              </a:rPr>
              <a:t>Monitoring </a:t>
            </a:r>
            <a:endParaRPr lang="en-US" sz="2400" dirty="0">
              <a:solidFill>
                <a:schemeClr val="accent5"/>
              </a:solidFill>
            </a:endParaRPr>
          </a:p>
        </p:txBody>
      </p:sp>
    </p:spTree>
    <p:extLst>
      <p:ext uri="{BB962C8B-B14F-4D97-AF65-F5344CB8AC3E}">
        <p14:creationId xmlns:p14="http://schemas.microsoft.com/office/powerpoint/2010/main" val="89702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25373" y="2924944"/>
            <a:ext cx="3313112" cy="646331"/>
          </a:xfrm>
        </p:spPr>
        <p:txBody>
          <a:bodyPr/>
          <a:lstStyle/>
          <a:p>
            <a:r>
              <a:rPr lang="en-US" dirty="0" smtClean="0"/>
              <a:t>Why ISSAIs</a:t>
            </a:r>
            <a:endParaRPr lang="en-US" dirty="0"/>
          </a:p>
        </p:txBody>
      </p:sp>
      <p:sp>
        <p:nvSpPr>
          <p:cNvPr id="3" name="Text Placeholder 2"/>
          <p:cNvSpPr>
            <a:spLocks noGrp="1"/>
          </p:cNvSpPr>
          <p:nvPr>
            <p:ph type="body" sz="quarter" idx="11"/>
          </p:nvPr>
        </p:nvSpPr>
        <p:spPr>
          <a:xfrm>
            <a:off x="395288" y="764704"/>
            <a:ext cx="2154237" cy="1631216"/>
          </a:xfrm>
        </p:spPr>
        <p:txBody>
          <a:bodyPr/>
          <a:lstStyle/>
          <a:p>
            <a:r>
              <a:rPr lang="en-US" dirty="0" smtClean="0"/>
              <a:t>1</a:t>
            </a:r>
          </a:p>
          <a:p>
            <a:r>
              <a:rPr lang="en-US" dirty="0" smtClean="0"/>
              <a:t>Developing Auditing Standard – Using ISSAI 100</a:t>
            </a:r>
            <a:endParaRPr lang="en-US" dirty="0"/>
          </a:p>
        </p:txBody>
      </p:sp>
      <p:sp>
        <p:nvSpPr>
          <p:cNvPr id="4" name="Text Placeholder 3"/>
          <p:cNvSpPr>
            <a:spLocks noGrp="1"/>
          </p:cNvSpPr>
          <p:nvPr>
            <p:ph type="body" sz="quarter" idx="12"/>
          </p:nvPr>
        </p:nvSpPr>
        <p:spPr>
          <a:xfrm>
            <a:off x="3631817" y="764704"/>
            <a:ext cx="2154237" cy="1323439"/>
          </a:xfrm>
        </p:spPr>
        <p:txBody>
          <a:bodyPr/>
          <a:lstStyle/>
          <a:p>
            <a:r>
              <a:rPr lang="en-US" dirty="0" smtClean="0"/>
              <a:t>2</a:t>
            </a:r>
          </a:p>
          <a:p>
            <a:r>
              <a:rPr lang="en-US" dirty="0" smtClean="0"/>
              <a:t>Developing Strategic Plan – Using ISSAI 12</a:t>
            </a:r>
            <a:endParaRPr lang="en-US" dirty="0"/>
          </a:p>
        </p:txBody>
      </p:sp>
      <p:sp>
        <p:nvSpPr>
          <p:cNvPr id="5" name="Text Placeholder 4"/>
          <p:cNvSpPr>
            <a:spLocks noGrp="1"/>
          </p:cNvSpPr>
          <p:nvPr>
            <p:ph type="body" sz="quarter" idx="13"/>
          </p:nvPr>
        </p:nvSpPr>
        <p:spPr>
          <a:xfrm>
            <a:off x="454579" y="4046058"/>
            <a:ext cx="2154237" cy="1631216"/>
          </a:xfrm>
        </p:spPr>
        <p:txBody>
          <a:bodyPr/>
          <a:lstStyle/>
          <a:p>
            <a:r>
              <a:rPr lang="en-US" dirty="0" smtClean="0"/>
              <a:t>3</a:t>
            </a:r>
          </a:p>
          <a:p>
            <a:r>
              <a:rPr lang="en-US" dirty="0" smtClean="0"/>
              <a:t>Utilizing the Internal Auditor – INTOSAI GOV 9150 </a:t>
            </a:r>
            <a:endParaRPr lang="en-US" dirty="0"/>
          </a:p>
        </p:txBody>
      </p:sp>
      <p:sp>
        <p:nvSpPr>
          <p:cNvPr id="6" name="Text Placeholder 5"/>
          <p:cNvSpPr>
            <a:spLocks noGrp="1"/>
          </p:cNvSpPr>
          <p:nvPr>
            <p:ph type="body" sz="quarter" idx="14"/>
          </p:nvPr>
        </p:nvSpPr>
        <p:spPr>
          <a:xfrm>
            <a:off x="3707904" y="4135868"/>
            <a:ext cx="2154237" cy="1631216"/>
          </a:xfrm>
        </p:spPr>
        <p:txBody>
          <a:bodyPr/>
          <a:lstStyle/>
          <a:p>
            <a:r>
              <a:rPr lang="en-US" dirty="0" smtClean="0"/>
              <a:t>4</a:t>
            </a:r>
          </a:p>
          <a:p>
            <a:r>
              <a:rPr lang="en-US" dirty="0" smtClean="0"/>
              <a:t>Auditing the Port Concession – ISSAI 5220</a:t>
            </a:r>
            <a:endParaRPr lang="en-US" dirty="0"/>
          </a:p>
        </p:txBody>
      </p:sp>
      <p:sp>
        <p:nvSpPr>
          <p:cNvPr id="7" name="Text Placeholder 6"/>
          <p:cNvSpPr>
            <a:spLocks noGrp="1"/>
          </p:cNvSpPr>
          <p:nvPr>
            <p:ph type="body" sz="quarter" idx="15"/>
          </p:nvPr>
        </p:nvSpPr>
        <p:spPr>
          <a:xfrm>
            <a:off x="2051720" y="3048054"/>
            <a:ext cx="2154237" cy="1015663"/>
          </a:xfrm>
        </p:spPr>
        <p:txBody>
          <a:bodyPr/>
          <a:lstStyle/>
          <a:p>
            <a:r>
              <a:rPr lang="en-US" b="1" dirty="0" smtClean="0">
                <a:solidFill>
                  <a:schemeClr val="accent5">
                    <a:lumMod val="75000"/>
                  </a:schemeClr>
                </a:solidFill>
              </a:rPr>
              <a:t>ISSAIs is so Rich – SAI Indonesia Experiences</a:t>
            </a:r>
            <a:endParaRPr lang="en-US" b="1" dirty="0">
              <a:solidFill>
                <a:schemeClr val="accent5">
                  <a:lumMod val="75000"/>
                </a:schemeClr>
              </a:solidFill>
            </a:endParaRPr>
          </a:p>
        </p:txBody>
      </p:sp>
      <p:sp>
        <p:nvSpPr>
          <p:cNvPr id="8" name="TextBox 7"/>
          <p:cNvSpPr txBox="1"/>
          <p:nvPr/>
        </p:nvSpPr>
        <p:spPr>
          <a:xfrm>
            <a:off x="395537" y="2401723"/>
            <a:ext cx="2736303" cy="461665"/>
          </a:xfrm>
          <a:prstGeom prst="rect">
            <a:avLst/>
          </a:prstGeom>
          <a:noFill/>
        </p:spPr>
        <p:txBody>
          <a:bodyPr wrap="square" rtlCol="0">
            <a:spAutoFit/>
          </a:bodyPr>
          <a:lstStyle/>
          <a:p>
            <a:r>
              <a:rPr lang="en-US" sz="1200" dirty="0" smtClean="0">
                <a:latin typeface="Century Gothic" panose="020B0502020202020204" pitchFamily="34" charset="0"/>
              </a:rPr>
              <a:t>ISSAI </a:t>
            </a:r>
            <a:r>
              <a:rPr lang="en-US" sz="1200" dirty="0">
                <a:latin typeface="Century Gothic" panose="020B0502020202020204" pitchFamily="34" charset="0"/>
              </a:rPr>
              <a:t>100-Fundamental Principles of Public-Sector Auditing </a:t>
            </a:r>
            <a:endParaRPr lang="en-US" sz="1200" dirty="0" smtClean="0">
              <a:latin typeface="Century Gothic" panose="020B0502020202020204" pitchFamily="34" charset="0"/>
            </a:endParaRPr>
          </a:p>
        </p:txBody>
      </p:sp>
      <p:sp>
        <p:nvSpPr>
          <p:cNvPr id="9" name="TextBox 8"/>
          <p:cNvSpPr txBox="1"/>
          <p:nvPr/>
        </p:nvSpPr>
        <p:spPr>
          <a:xfrm>
            <a:off x="3631817" y="2088143"/>
            <a:ext cx="2524359" cy="646331"/>
          </a:xfrm>
          <a:prstGeom prst="rect">
            <a:avLst/>
          </a:prstGeom>
          <a:noFill/>
        </p:spPr>
        <p:txBody>
          <a:bodyPr wrap="square" rtlCol="0">
            <a:spAutoFit/>
          </a:bodyPr>
          <a:lstStyle/>
          <a:p>
            <a:r>
              <a:rPr lang="en-US" sz="1200" dirty="0" smtClean="0">
                <a:latin typeface="Century Gothic" panose="020B0502020202020204" pitchFamily="34" charset="0"/>
              </a:rPr>
              <a:t>ISSAI </a:t>
            </a:r>
            <a:r>
              <a:rPr lang="en-US" sz="1200" dirty="0">
                <a:latin typeface="Century Gothic" panose="020B0502020202020204" pitchFamily="34" charset="0"/>
              </a:rPr>
              <a:t>12-Value and Benefits of SAIs - making a difference to the life of citizens </a:t>
            </a:r>
            <a:endParaRPr lang="en-US" sz="1200" dirty="0" smtClean="0">
              <a:latin typeface="Century Gothic" panose="020B0502020202020204" pitchFamily="34" charset="0"/>
            </a:endParaRPr>
          </a:p>
        </p:txBody>
      </p:sp>
      <p:sp>
        <p:nvSpPr>
          <p:cNvPr id="10" name="TextBox 9"/>
          <p:cNvSpPr txBox="1"/>
          <p:nvPr/>
        </p:nvSpPr>
        <p:spPr>
          <a:xfrm>
            <a:off x="3849880" y="5767084"/>
            <a:ext cx="2088231" cy="830997"/>
          </a:xfrm>
          <a:prstGeom prst="rect">
            <a:avLst/>
          </a:prstGeom>
          <a:noFill/>
        </p:spPr>
        <p:txBody>
          <a:bodyPr wrap="square" rtlCol="0">
            <a:spAutoFit/>
          </a:bodyPr>
          <a:lstStyle/>
          <a:p>
            <a:r>
              <a:rPr lang="en-US" sz="1200" dirty="0" smtClean="0">
                <a:latin typeface="Century Gothic" panose="020B0502020202020204" pitchFamily="34" charset="0"/>
              </a:rPr>
              <a:t>ISSAI </a:t>
            </a:r>
            <a:r>
              <a:rPr lang="en-US" sz="1200" dirty="0">
                <a:latin typeface="Century Gothic" panose="020B0502020202020204" pitchFamily="34" charset="0"/>
              </a:rPr>
              <a:t>5220=Guidelines on Best Practice for the Audit of Public/Private Finance and Concessions </a:t>
            </a:r>
            <a:endParaRPr lang="en-US" sz="1200" dirty="0" smtClean="0">
              <a:latin typeface="Century Gothic" panose="020B0502020202020204" pitchFamily="34" charset="0"/>
            </a:endParaRPr>
          </a:p>
        </p:txBody>
      </p:sp>
      <p:sp>
        <p:nvSpPr>
          <p:cNvPr id="11" name="TextBox 10"/>
          <p:cNvSpPr txBox="1"/>
          <p:nvPr/>
        </p:nvSpPr>
        <p:spPr>
          <a:xfrm>
            <a:off x="323528" y="5710460"/>
            <a:ext cx="2736304" cy="830997"/>
          </a:xfrm>
          <a:prstGeom prst="rect">
            <a:avLst/>
          </a:prstGeom>
          <a:noFill/>
        </p:spPr>
        <p:txBody>
          <a:bodyPr wrap="square" rtlCol="0">
            <a:spAutoFit/>
          </a:bodyPr>
          <a:lstStyle/>
          <a:p>
            <a:r>
              <a:rPr lang="en-US" sz="1200" dirty="0" smtClean="0">
                <a:latin typeface="Century Gothic" panose="020B0502020202020204" pitchFamily="34" charset="0"/>
              </a:rPr>
              <a:t>INTOSAI GOV </a:t>
            </a:r>
            <a:r>
              <a:rPr lang="en-US" sz="1200" dirty="0">
                <a:latin typeface="Century Gothic" panose="020B0502020202020204" pitchFamily="34" charset="0"/>
              </a:rPr>
              <a:t>9150-Coordination and Cooperation between SAIs and Internal Auditors in the Public Sector </a:t>
            </a:r>
            <a:endParaRPr lang="en-US" sz="1200" dirty="0" smtClean="0">
              <a:latin typeface="Century Gothic" panose="020B0502020202020204" pitchFamily="34" charset="0"/>
            </a:endParaRPr>
          </a:p>
        </p:txBody>
      </p:sp>
    </p:spTree>
    <p:extLst>
      <p:ext uri="{BB962C8B-B14F-4D97-AF65-F5344CB8AC3E}">
        <p14:creationId xmlns:p14="http://schemas.microsoft.com/office/powerpoint/2010/main" val="2514352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7937"/>
            <a:ext cx="9144000" cy="6850063"/>
          </a:xfrm>
          <a:prstGeom prst="rect">
            <a:avLst/>
          </a:prstGeom>
          <a:gradFill flip="none" rotWithShape="1">
            <a:gsLst>
              <a:gs pos="100000">
                <a:schemeClr val="bg1">
                  <a:lumMod val="0"/>
                  <a:lumOff val="100000"/>
                  <a:alpha val="0"/>
                </a:schemeClr>
              </a:gs>
              <a:gs pos="0">
                <a:schemeClr val="accent1">
                  <a:lumMod val="20000"/>
                  <a:lumOff val="80000"/>
                  <a:alpha val="52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 name="Group 14"/>
          <p:cNvGrpSpPr/>
          <p:nvPr/>
        </p:nvGrpSpPr>
        <p:grpSpPr>
          <a:xfrm>
            <a:off x="4277057" y="980728"/>
            <a:ext cx="4866943" cy="5400600"/>
            <a:chOff x="4277057" y="980728"/>
            <a:chExt cx="4866943" cy="5400600"/>
          </a:xfrm>
        </p:grpSpPr>
        <p:sp>
          <p:nvSpPr>
            <p:cNvPr id="5" name="Rectangle 4"/>
            <p:cNvSpPr/>
            <p:nvPr/>
          </p:nvSpPr>
          <p:spPr>
            <a:xfrm>
              <a:off x="4277057" y="980728"/>
              <a:ext cx="4866943" cy="93610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4277057" y="3068960"/>
              <a:ext cx="4866943" cy="108012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4277057" y="5341180"/>
              <a:ext cx="4866943" cy="104014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Content Placeholder 2"/>
          <p:cNvSpPr txBox="1">
            <a:spLocks/>
          </p:cNvSpPr>
          <p:nvPr/>
        </p:nvSpPr>
        <p:spPr>
          <a:xfrm>
            <a:off x="4766312" y="1196752"/>
            <a:ext cx="3888432" cy="5232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800" b="1" dirty="0" smtClean="0">
                <a:solidFill>
                  <a:srgbClr val="16808D"/>
                </a:solidFill>
                <a:latin typeface="Century Gothic" panose="020B0502020202020204" pitchFamily="34" charset="0"/>
              </a:rPr>
              <a:t>93</a:t>
            </a:r>
            <a:r>
              <a:rPr lang="en-GB" sz="2000" dirty="0" smtClean="0">
                <a:solidFill>
                  <a:schemeClr val="tx1">
                    <a:lumMod val="75000"/>
                    <a:lumOff val="25000"/>
                  </a:schemeClr>
                </a:solidFill>
                <a:latin typeface="Century Gothic" panose="020B0502020202020204" pitchFamily="34" charset="0"/>
              </a:rPr>
              <a:t> pronouncements</a:t>
            </a:r>
          </a:p>
        </p:txBody>
      </p:sp>
      <p:sp>
        <p:nvSpPr>
          <p:cNvPr id="14" name="Rectangle 13"/>
          <p:cNvSpPr/>
          <p:nvPr/>
        </p:nvSpPr>
        <p:spPr>
          <a:xfrm>
            <a:off x="-3457" y="-2250"/>
            <a:ext cx="4283968" cy="6860250"/>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p:nvPr/>
        </p:nvGrpSpPr>
        <p:grpSpPr>
          <a:xfrm>
            <a:off x="369275" y="634297"/>
            <a:ext cx="3538505" cy="6223703"/>
            <a:chOff x="369275" y="634297"/>
            <a:chExt cx="3538505" cy="6223703"/>
          </a:xfrm>
        </p:grpSpPr>
        <p:sp>
          <p:nvSpPr>
            <p:cNvPr id="4" name="Title 1"/>
            <p:cNvSpPr txBox="1">
              <a:spLocks/>
            </p:cNvSpPr>
            <p:nvPr/>
          </p:nvSpPr>
          <p:spPr>
            <a:xfrm>
              <a:off x="369275" y="1284653"/>
              <a:ext cx="3538505" cy="20543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700" dirty="0" smtClean="0">
                  <a:solidFill>
                    <a:schemeClr val="bg1"/>
                  </a:solidFill>
                  <a:latin typeface="Century Gothic" panose="020B0502020202020204" pitchFamily="34" charset="0"/>
                </a:rPr>
                <a:t>The current</a:t>
              </a:r>
              <a:br>
                <a:rPr lang="en-GB" sz="2700" dirty="0" smtClean="0">
                  <a:solidFill>
                    <a:schemeClr val="bg1"/>
                  </a:solidFill>
                  <a:latin typeface="Century Gothic" panose="020B0502020202020204" pitchFamily="34" charset="0"/>
                </a:rPr>
              </a:br>
              <a:r>
                <a:rPr lang="en-GB" sz="2700" dirty="0" smtClean="0">
                  <a:solidFill>
                    <a:schemeClr val="bg1"/>
                  </a:solidFill>
                  <a:latin typeface="Century Gothic" panose="020B0502020202020204" pitchFamily="34" charset="0"/>
                </a:rPr>
                <a:t>INTOSAI Framework of Professional Standards </a:t>
              </a:r>
              <a:br>
                <a:rPr lang="en-GB" sz="2700" dirty="0" smtClean="0">
                  <a:solidFill>
                    <a:schemeClr val="bg1"/>
                  </a:solidFill>
                  <a:latin typeface="Century Gothic" panose="020B0502020202020204" pitchFamily="34" charset="0"/>
                </a:rPr>
              </a:br>
              <a:r>
                <a:rPr lang="en-GB" sz="2700" dirty="0" smtClean="0">
                  <a:solidFill>
                    <a:schemeClr val="bg1"/>
                  </a:solidFill>
                  <a:latin typeface="Century Gothic" panose="020B0502020202020204" pitchFamily="34" charset="0"/>
                </a:rPr>
                <a:t>(IFPS)</a:t>
              </a:r>
              <a:endParaRPr lang="en-GB" sz="2700" dirty="0">
                <a:solidFill>
                  <a:schemeClr val="bg1"/>
                </a:solidFill>
                <a:latin typeface="Century Gothic" panose="020B0502020202020204" pitchFamily="34" charset="0"/>
              </a:endParaRPr>
            </a:p>
          </p:txBody>
        </p:sp>
        <p:cxnSp>
          <p:nvCxnSpPr>
            <p:cNvPr id="6" name="Straight Connector 5"/>
            <p:cNvCxnSpPr/>
            <p:nvPr/>
          </p:nvCxnSpPr>
          <p:spPr>
            <a:xfrm>
              <a:off x="2138528" y="4277056"/>
              <a:ext cx="0" cy="25809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rot="2700000">
              <a:off x="626360" y="634297"/>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extBox 1"/>
          <p:cNvSpPr txBox="1"/>
          <p:nvPr/>
        </p:nvSpPr>
        <p:spPr>
          <a:xfrm>
            <a:off x="4766312" y="2257708"/>
            <a:ext cx="2292615" cy="523220"/>
          </a:xfrm>
          <a:prstGeom prst="rect">
            <a:avLst/>
          </a:prstGeom>
          <a:noFill/>
        </p:spPr>
        <p:txBody>
          <a:bodyPr wrap="none" rtlCol="0">
            <a:spAutoFit/>
          </a:bodyPr>
          <a:lstStyle/>
          <a:p>
            <a:r>
              <a:rPr lang="en-GB" sz="2800" b="1" dirty="0">
                <a:solidFill>
                  <a:srgbClr val="16808D"/>
                </a:solidFill>
                <a:latin typeface="Century Gothic" panose="020B0502020202020204" pitchFamily="34" charset="0"/>
              </a:rPr>
              <a:t>&gt; 3,100 </a:t>
            </a:r>
            <a:r>
              <a:rPr lang="en-GB" sz="2000" dirty="0" smtClean="0">
                <a:solidFill>
                  <a:schemeClr val="tx1">
                    <a:lumMod val="75000"/>
                    <a:lumOff val="25000"/>
                  </a:schemeClr>
                </a:solidFill>
                <a:latin typeface="Century Gothic" panose="020B0502020202020204" pitchFamily="34" charset="0"/>
              </a:rPr>
              <a:t>pages</a:t>
            </a:r>
            <a:endParaRPr lang="en-GB" sz="2000" dirty="0">
              <a:solidFill>
                <a:schemeClr val="tx1">
                  <a:lumMod val="75000"/>
                  <a:lumOff val="25000"/>
                </a:schemeClr>
              </a:solidFill>
              <a:latin typeface="Century Gothic" panose="020B0502020202020204" pitchFamily="34" charset="0"/>
            </a:endParaRPr>
          </a:p>
        </p:txBody>
      </p:sp>
      <p:sp>
        <p:nvSpPr>
          <p:cNvPr id="3" name="TextBox 2"/>
          <p:cNvSpPr txBox="1"/>
          <p:nvPr/>
        </p:nvSpPr>
        <p:spPr>
          <a:xfrm>
            <a:off x="4766312" y="3337828"/>
            <a:ext cx="1133644" cy="523220"/>
          </a:xfrm>
          <a:prstGeom prst="rect">
            <a:avLst/>
          </a:prstGeom>
          <a:noFill/>
        </p:spPr>
        <p:txBody>
          <a:bodyPr wrap="none" rtlCol="0">
            <a:spAutoFit/>
          </a:bodyPr>
          <a:lstStyle/>
          <a:p>
            <a:r>
              <a:rPr lang="en-GB" sz="2800" b="1" dirty="0">
                <a:solidFill>
                  <a:srgbClr val="16808D"/>
                </a:solidFill>
                <a:latin typeface="Century Gothic" panose="020B0502020202020204" pitchFamily="34" charset="0"/>
              </a:rPr>
              <a:t>4</a:t>
            </a:r>
            <a:r>
              <a:rPr lang="en-GB" sz="2000" dirty="0">
                <a:solidFill>
                  <a:schemeClr val="tx1">
                    <a:lumMod val="75000"/>
                    <a:lumOff val="25000"/>
                  </a:schemeClr>
                </a:solidFill>
                <a:latin typeface="Century Gothic" panose="020B0502020202020204" pitchFamily="34" charset="0"/>
              </a:rPr>
              <a:t> </a:t>
            </a:r>
            <a:r>
              <a:rPr lang="en-GB" sz="2000" dirty="0" smtClean="0">
                <a:solidFill>
                  <a:schemeClr val="tx1">
                    <a:lumMod val="75000"/>
                    <a:lumOff val="25000"/>
                  </a:schemeClr>
                </a:solidFill>
                <a:latin typeface="Century Gothic" panose="020B0502020202020204" pitchFamily="34" charset="0"/>
              </a:rPr>
              <a:t>levels</a:t>
            </a:r>
            <a:endParaRPr lang="en-GB" sz="2000" dirty="0">
              <a:solidFill>
                <a:schemeClr val="tx1">
                  <a:lumMod val="75000"/>
                  <a:lumOff val="25000"/>
                </a:schemeClr>
              </a:solidFill>
              <a:latin typeface="Century Gothic" panose="020B0502020202020204" pitchFamily="34" charset="0"/>
            </a:endParaRPr>
          </a:p>
        </p:txBody>
      </p:sp>
      <p:sp>
        <p:nvSpPr>
          <p:cNvPr id="7" name="TextBox 6"/>
          <p:cNvSpPr txBox="1"/>
          <p:nvPr/>
        </p:nvSpPr>
        <p:spPr>
          <a:xfrm>
            <a:off x="4766312" y="4509120"/>
            <a:ext cx="1986441" cy="523220"/>
          </a:xfrm>
          <a:prstGeom prst="rect">
            <a:avLst/>
          </a:prstGeom>
          <a:noFill/>
        </p:spPr>
        <p:txBody>
          <a:bodyPr wrap="none" rtlCol="0">
            <a:spAutoFit/>
          </a:bodyPr>
          <a:lstStyle/>
          <a:p>
            <a:r>
              <a:rPr lang="en-GB" sz="2800" b="1" dirty="0" smtClean="0">
                <a:solidFill>
                  <a:srgbClr val="16808D"/>
                </a:solidFill>
                <a:latin typeface="Century Gothic" panose="020B0502020202020204" pitchFamily="34" charset="0"/>
              </a:rPr>
              <a:t>13</a:t>
            </a:r>
            <a:r>
              <a:rPr lang="en-GB" sz="2000" dirty="0" smtClean="0">
                <a:solidFill>
                  <a:schemeClr val="tx1">
                    <a:lumMod val="75000"/>
                    <a:lumOff val="25000"/>
                  </a:schemeClr>
                </a:solidFill>
                <a:latin typeface="Century Gothic" panose="020B0502020202020204" pitchFamily="34" charset="0"/>
              </a:rPr>
              <a:t> categories</a:t>
            </a:r>
            <a:endParaRPr lang="en-GB" sz="2000" dirty="0">
              <a:solidFill>
                <a:schemeClr val="tx1">
                  <a:lumMod val="75000"/>
                  <a:lumOff val="25000"/>
                </a:schemeClr>
              </a:solidFill>
              <a:latin typeface="Century Gothic" panose="020B0502020202020204" pitchFamily="34" charset="0"/>
            </a:endParaRPr>
          </a:p>
        </p:txBody>
      </p:sp>
      <p:sp>
        <p:nvSpPr>
          <p:cNvPr id="8" name="TextBox 7"/>
          <p:cNvSpPr txBox="1"/>
          <p:nvPr/>
        </p:nvSpPr>
        <p:spPr>
          <a:xfrm>
            <a:off x="4765670" y="5599644"/>
            <a:ext cx="3974165" cy="523220"/>
          </a:xfrm>
          <a:prstGeom prst="rect">
            <a:avLst/>
          </a:prstGeom>
          <a:noFill/>
        </p:spPr>
        <p:txBody>
          <a:bodyPr wrap="none" rtlCol="0">
            <a:spAutoFit/>
          </a:bodyPr>
          <a:lstStyle/>
          <a:p>
            <a:r>
              <a:rPr lang="en-GB" sz="2800" b="1" dirty="0">
                <a:solidFill>
                  <a:srgbClr val="16808D"/>
                </a:solidFill>
                <a:latin typeface="Century Gothic" panose="020B0502020202020204" pitchFamily="34" charset="0"/>
              </a:rPr>
              <a:t>All</a:t>
            </a:r>
            <a:r>
              <a:rPr lang="en-GB" dirty="0">
                <a:solidFill>
                  <a:schemeClr val="tx1">
                    <a:lumMod val="75000"/>
                    <a:lumOff val="25000"/>
                  </a:schemeClr>
                </a:solidFill>
                <a:latin typeface="Century Gothic" panose="020B0502020202020204" pitchFamily="34" charset="0"/>
              </a:rPr>
              <a:t> </a:t>
            </a:r>
            <a:r>
              <a:rPr lang="en-GB" sz="2000" dirty="0">
                <a:solidFill>
                  <a:schemeClr val="tx1">
                    <a:lumMod val="75000"/>
                    <a:lumOff val="25000"/>
                  </a:schemeClr>
                </a:solidFill>
                <a:latin typeface="Century Gothic" panose="020B0502020202020204" pitchFamily="34" charset="0"/>
              </a:rPr>
              <a:t>are ISSAIs or INTOSAI </a:t>
            </a:r>
            <a:r>
              <a:rPr lang="en-GB" sz="2000" dirty="0" smtClean="0">
                <a:solidFill>
                  <a:schemeClr val="tx1">
                    <a:lumMod val="75000"/>
                    <a:lumOff val="25000"/>
                  </a:schemeClr>
                </a:solidFill>
                <a:latin typeface="Century Gothic" panose="020B0502020202020204" pitchFamily="34" charset="0"/>
              </a:rPr>
              <a:t>GOVs</a:t>
            </a:r>
            <a:endParaRPr lang="en-GB" sz="2000" dirty="0">
              <a:solidFill>
                <a:schemeClr val="tx1">
                  <a:lumMod val="75000"/>
                  <a:lumOff val="25000"/>
                </a:schemeClr>
              </a:solidFill>
              <a:latin typeface="Century Gothic" panose="020B0502020202020204" pitchFamily="34" charset="0"/>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159799"/>
            <a:ext cx="1482557" cy="460889"/>
          </a:xfrm>
          <a:prstGeom prst="rect">
            <a:avLst/>
          </a:prstGeom>
        </p:spPr>
      </p:pic>
    </p:spTree>
    <p:extLst>
      <p:ext uri="{BB962C8B-B14F-4D97-AF65-F5344CB8AC3E}">
        <p14:creationId xmlns:p14="http://schemas.microsoft.com/office/powerpoint/2010/main" val="395963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down)">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1+#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1+#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1+#ppt_w/2"/>
                                          </p:val>
                                        </p:tav>
                                        <p:tav tm="100000">
                                          <p:val>
                                            <p:strVal val="#ppt_x"/>
                                          </p:val>
                                        </p:tav>
                                      </p:tavLst>
                                    </p:anim>
                                    <p:anim calcmode="lin" valueType="num">
                                      <p:cBhvr additive="base">
                                        <p:cTn id="3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4294967295"/>
          </p:nvPr>
        </p:nvSpPr>
        <p:spPr>
          <a:xfrm>
            <a:off x="614464" y="620688"/>
            <a:ext cx="5832648" cy="1080120"/>
          </a:xfrm>
          <a:solidFill>
            <a:schemeClr val="accent5">
              <a:lumMod val="75000"/>
            </a:schemeClr>
          </a:solidFill>
          <a:ln>
            <a:solidFill>
              <a:schemeClr val="tx1"/>
            </a:solidFill>
          </a:ln>
        </p:spPr>
        <p:txBody>
          <a:bodyPr>
            <a:noAutofit/>
          </a:bodyPr>
          <a:lstStyle/>
          <a:p>
            <a:pPr algn="ctr"/>
            <a:r>
              <a:rPr lang="en-US" sz="2400" b="1" dirty="0" smtClean="0">
                <a:solidFill>
                  <a:schemeClr val="bg1"/>
                </a:solidFill>
              </a:rPr>
              <a:t>What’s next with ISSAIs -</a:t>
            </a:r>
          </a:p>
          <a:p>
            <a:pPr algn="ctr"/>
            <a:r>
              <a:rPr lang="en-US" sz="1800" b="1" dirty="0" smtClean="0">
                <a:solidFill>
                  <a:schemeClr val="bg1"/>
                </a:solidFill>
              </a:rPr>
              <a:t>Improving </a:t>
            </a:r>
            <a:r>
              <a:rPr lang="en-US" sz="1800" b="1" dirty="0">
                <a:solidFill>
                  <a:schemeClr val="bg1"/>
                </a:solidFill>
              </a:rPr>
              <a:t>the credibility of INTOSAI’s professional pronouncements</a:t>
            </a:r>
          </a:p>
          <a:p>
            <a:pPr algn="ctr"/>
            <a:endParaRPr lang="en-US" sz="1800" b="1" dirty="0">
              <a:solidFill>
                <a:schemeClr val="bg1"/>
              </a:solidFill>
            </a:endParaRPr>
          </a:p>
        </p:txBody>
      </p:sp>
      <p:sp>
        <p:nvSpPr>
          <p:cNvPr id="13" name="Text Placeholder 12"/>
          <p:cNvSpPr>
            <a:spLocks noGrp="1"/>
          </p:cNvSpPr>
          <p:nvPr>
            <p:ph type="body" sz="quarter" idx="4294967295"/>
          </p:nvPr>
        </p:nvSpPr>
        <p:spPr>
          <a:xfrm>
            <a:off x="6624737" y="2924944"/>
            <a:ext cx="2267743" cy="2376264"/>
          </a:xfrm>
          <a:solidFill>
            <a:schemeClr val="accent5">
              <a:lumMod val="75000"/>
            </a:schemeClr>
          </a:solidFill>
          <a:ln>
            <a:solidFill>
              <a:schemeClr val="bg1"/>
            </a:solidFill>
          </a:ln>
        </p:spPr>
        <p:txBody>
          <a:bodyPr>
            <a:normAutofit/>
          </a:bodyPr>
          <a:lstStyle/>
          <a:p>
            <a:pPr algn="ctr"/>
            <a:r>
              <a:rPr lang="en-US" b="1" dirty="0">
                <a:solidFill>
                  <a:schemeClr val="bg1"/>
                </a:solidFill>
              </a:rPr>
              <a:t>The </a:t>
            </a:r>
            <a:r>
              <a:rPr lang="en-US" b="1" dirty="0" smtClean="0">
                <a:solidFill>
                  <a:schemeClr val="bg1"/>
                </a:solidFill>
              </a:rPr>
              <a:t>INTOSAI </a:t>
            </a:r>
            <a:r>
              <a:rPr lang="en-US" b="1" dirty="0">
                <a:solidFill>
                  <a:schemeClr val="bg1"/>
                </a:solidFill>
              </a:rPr>
              <a:t>Framework of Professional Pronouncements (IFPP</a:t>
            </a:r>
            <a:r>
              <a:rPr lang="en-US" b="1" dirty="0" smtClean="0">
                <a:solidFill>
                  <a:schemeClr val="bg1"/>
                </a:solidFill>
              </a:rPr>
              <a:t>) </a:t>
            </a:r>
          </a:p>
          <a:p>
            <a:pPr algn="ctr"/>
            <a:endParaRPr lang="en-US" b="1" dirty="0" smtClean="0">
              <a:solidFill>
                <a:schemeClr val="bg1"/>
              </a:solidFill>
            </a:endParaRPr>
          </a:p>
          <a:p>
            <a:pPr algn="ctr"/>
            <a:r>
              <a:rPr lang="en-US" b="1" dirty="0" smtClean="0">
                <a:solidFill>
                  <a:schemeClr val="bg1"/>
                </a:solidFill>
              </a:rPr>
              <a:t>Effective 2019</a:t>
            </a:r>
            <a:endParaRPr lang="en-US" b="1" dirty="0">
              <a:solidFill>
                <a:schemeClr val="bg1"/>
              </a:solidFill>
            </a:endParaRPr>
          </a:p>
        </p:txBody>
      </p:sp>
      <p:graphicFrame>
        <p:nvGraphicFramePr>
          <p:cNvPr id="16" name="Diagram 15"/>
          <p:cNvGraphicFramePr/>
          <p:nvPr>
            <p:extLst>
              <p:ext uri="{D42A27DB-BD31-4B8C-83A1-F6EECF244321}">
                <p14:modId xmlns:p14="http://schemas.microsoft.com/office/powerpoint/2010/main" val="2259995094"/>
              </p:ext>
            </p:extLst>
          </p:nvPr>
        </p:nvGraphicFramePr>
        <p:xfrm>
          <a:off x="346568"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7324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Box 133"/>
          <p:cNvSpPr txBox="1"/>
          <p:nvPr/>
        </p:nvSpPr>
        <p:spPr>
          <a:xfrm rot="5400000">
            <a:off x="4077223" y="-3933388"/>
            <a:ext cx="477054" cy="8396840"/>
          </a:xfrm>
          <a:prstGeom prst="rect">
            <a:avLst/>
          </a:prstGeom>
          <a:noFill/>
          <a:ln w="28575">
            <a:noFill/>
          </a:ln>
        </p:spPr>
        <p:txBody>
          <a:bodyPr vert="vert270" wrap="square" rtlCol="0">
            <a:spAutoFit/>
          </a:bodyPr>
          <a:lstStyle/>
          <a:p>
            <a:r>
              <a:rPr lang="en-GB" sz="1900" dirty="0">
                <a:solidFill>
                  <a:schemeClr val="tx1">
                    <a:lumMod val="65000"/>
                    <a:lumOff val="35000"/>
                  </a:schemeClr>
                </a:solidFill>
                <a:latin typeface="Century Gothic" panose="020B0502020202020204" pitchFamily="34" charset="0"/>
              </a:rPr>
              <a:t>INTOSAI Framework of Professional Pronouncements (IFPP)</a:t>
            </a:r>
          </a:p>
        </p:txBody>
      </p:sp>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159799"/>
            <a:ext cx="1482557" cy="460889"/>
          </a:xfrm>
          <a:prstGeom prst="rect">
            <a:avLst/>
          </a:prstGeom>
        </p:spPr>
      </p:pic>
      <p:grpSp>
        <p:nvGrpSpPr>
          <p:cNvPr id="5" name="Group 4"/>
          <p:cNvGrpSpPr/>
          <p:nvPr/>
        </p:nvGrpSpPr>
        <p:grpSpPr>
          <a:xfrm>
            <a:off x="1675174" y="593304"/>
            <a:ext cx="5586136" cy="979800"/>
            <a:chOff x="1763181" y="593304"/>
            <a:chExt cx="5586136" cy="979800"/>
          </a:xfrm>
        </p:grpSpPr>
        <p:sp>
          <p:nvSpPr>
            <p:cNvPr id="102" name="Tekstboks 113"/>
            <p:cNvSpPr txBox="1"/>
            <p:nvPr/>
          </p:nvSpPr>
          <p:spPr>
            <a:xfrm>
              <a:off x="1876709" y="1311494"/>
              <a:ext cx="2553237" cy="261610"/>
            </a:xfrm>
            <a:prstGeom prst="rect">
              <a:avLst/>
            </a:prstGeom>
            <a:noFill/>
          </p:spPr>
          <p:txBody>
            <a:bodyPr wrap="square" rtlCol="0">
              <a:spAutoFit/>
            </a:bodyPr>
            <a:lstStyle/>
            <a:p>
              <a:r>
                <a:rPr lang="en-GB" sz="1100" b="1" i="1" dirty="0" smtClean="0">
                  <a:solidFill>
                    <a:srgbClr val="88A945"/>
                  </a:solidFill>
                  <a:latin typeface="Century Gothic" panose="020B0502020202020204" pitchFamily="34" charset="0"/>
                </a:rPr>
                <a:t>INTOSAI core principles</a:t>
              </a:r>
              <a:endParaRPr lang="en-GB" sz="1100" b="1" i="1" dirty="0">
                <a:solidFill>
                  <a:srgbClr val="88A945"/>
                </a:solidFill>
                <a:latin typeface="Century Gothic" panose="020B0502020202020204" pitchFamily="34" charset="0"/>
              </a:endParaRPr>
            </a:p>
          </p:txBody>
        </p:sp>
        <p:sp>
          <p:nvSpPr>
            <p:cNvPr id="103" name="Tekstboks 115"/>
            <p:cNvSpPr txBox="1"/>
            <p:nvPr/>
          </p:nvSpPr>
          <p:spPr>
            <a:xfrm>
              <a:off x="1876709" y="980728"/>
              <a:ext cx="5472608" cy="261610"/>
            </a:xfrm>
            <a:prstGeom prst="rect">
              <a:avLst/>
            </a:prstGeom>
            <a:noFill/>
          </p:spPr>
          <p:txBody>
            <a:bodyPr wrap="square" rtlCol="0">
              <a:spAutoFit/>
            </a:bodyPr>
            <a:lstStyle/>
            <a:p>
              <a:r>
                <a:rPr lang="en-GB" sz="1100" b="1" i="1" dirty="0" smtClean="0">
                  <a:solidFill>
                    <a:srgbClr val="88A945"/>
                  </a:solidFill>
                  <a:latin typeface="Century Gothic" panose="020B0502020202020204" pitchFamily="34" charset="0"/>
                </a:rPr>
                <a:t>INTOSAI founding principles</a:t>
              </a:r>
              <a:endParaRPr lang="en-GB" sz="1100" b="1" i="1" dirty="0">
                <a:solidFill>
                  <a:srgbClr val="88A945"/>
                </a:solidFill>
                <a:latin typeface="Century Gothic" panose="020B0502020202020204" pitchFamily="34" charset="0"/>
              </a:endParaRPr>
            </a:p>
          </p:txBody>
        </p:sp>
        <p:sp>
          <p:nvSpPr>
            <p:cNvPr id="127" name="Tekstboks 83"/>
            <p:cNvSpPr txBox="1"/>
            <p:nvPr/>
          </p:nvSpPr>
          <p:spPr>
            <a:xfrm>
              <a:off x="1763181" y="593304"/>
              <a:ext cx="3050969" cy="292388"/>
            </a:xfrm>
            <a:prstGeom prst="rect">
              <a:avLst/>
            </a:prstGeom>
            <a:noFill/>
          </p:spPr>
          <p:txBody>
            <a:bodyPr wrap="square" rtlCol="0">
              <a:spAutoFit/>
            </a:bodyPr>
            <a:lstStyle/>
            <a:p>
              <a:r>
                <a:rPr lang="da-DK" sz="1300" b="1" dirty="0" smtClean="0">
                  <a:solidFill>
                    <a:schemeClr val="accent3">
                      <a:lumMod val="75000"/>
                    </a:schemeClr>
                  </a:solidFill>
                  <a:latin typeface="Century Gothic" panose="020B0502020202020204" pitchFamily="34" charset="0"/>
                </a:rPr>
                <a:t>INTOSAI </a:t>
              </a:r>
              <a:r>
                <a:rPr lang="en-GB" sz="1300" b="1" dirty="0" smtClean="0">
                  <a:solidFill>
                    <a:schemeClr val="accent3">
                      <a:lumMod val="75000"/>
                    </a:schemeClr>
                  </a:solidFill>
                  <a:latin typeface="Century Gothic" panose="020B0502020202020204" pitchFamily="34" charset="0"/>
                </a:rPr>
                <a:t>Principles</a:t>
              </a:r>
              <a:r>
                <a:rPr lang="da-DK" sz="1300" b="1" dirty="0" smtClean="0">
                  <a:solidFill>
                    <a:schemeClr val="accent3">
                      <a:lumMod val="75000"/>
                    </a:schemeClr>
                  </a:solidFill>
                  <a:latin typeface="Century Gothic" panose="020B0502020202020204" pitchFamily="34" charset="0"/>
                </a:rPr>
                <a:t>  (INTOSAI-P)</a:t>
              </a:r>
              <a:endParaRPr lang="da-DK" sz="1300" b="1" dirty="0">
                <a:solidFill>
                  <a:schemeClr val="accent3">
                    <a:lumMod val="75000"/>
                  </a:schemeClr>
                </a:solidFill>
                <a:latin typeface="Century Gothic" panose="020B0502020202020204" pitchFamily="34" charset="0"/>
              </a:endParaRPr>
            </a:p>
          </p:txBody>
        </p:sp>
      </p:grpSp>
      <p:cxnSp>
        <p:nvCxnSpPr>
          <p:cNvPr id="211" name="Straight Connector 210"/>
          <p:cNvCxnSpPr/>
          <p:nvPr/>
        </p:nvCxnSpPr>
        <p:spPr>
          <a:xfrm>
            <a:off x="89330" y="546215"/>
            <a:ext cx="693688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7" name="Pentagon 136"/>
          <p:cNvSpPr/>
          <p:nvPr/>
        </p:nvSpPr>
        <p:spPr>
          <a:xfrm rot="5400000">
            <a:off x="303367" y="332179"/>
            <a:ext cx="977990" cy="1406063"/>
          </a:xfrm>
          <a:prstGeom prst="homePlate">
            <a:avLst>
              <a:gd name="adj" fmla="val 51441"/>
            </a:avLst>
          </a:prstGeom>
          <a:noFill/>
          <a:ln w="12700"/>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42" name="TextBox 141"/>
          <p:cNvSpPr txBox="1"/>
          <p:nvPr/>
        </p:nvSpPr>
        <p:spPr>
          <a:xfrm>
            <a:off x="181012" y="639471"/>
            <a:ext cx="1222700" cy="523220"/>
          </a:xfrm>
          <a:prstGeom prst="rect">
            <a:avLst/>
          </a:prstGeom>
          <a:noFill/>
        </p:spPr>
        <p:txBody>
          <a:bodyPr wrap="square" rtlCol="0">
            <a:spAutoFit/>
          </a:bodyPr>
          <a:lstStyle/>
          <a:p>
            <a:pPr algn="ctr"/>
            <a:r>
              <a:rPr lang="en-GB" sz="1400" b="1" dirty="0" smtClean="0">
                <a:solidFill>
                  <a:schemeClr val="accent3"/>
                </a:solidFill>
                <a:latin typeface="Century Gothic" panose="020B0502020202020204" pitchFamily="34" charset="0"/>
              </a:rPr>
              <a:t>INTOSAI</a:t>
            </a:r>
            <a:br>
              <a:rPr lang="en-GB" sz="1400" b="1" dirty="0" smtClean="0">
                <a:solidFill>
                  <a:schemeClr val="accent3"/>
                </a:solidFill>
                <a:latin typeface="Century Gothic" panose="020B0502020202020204" pitchFamily="34" charset="0"/>
              </a:rPr>
            </a:br>
            <a:r>
              <a:rPr lang="en-GB" sz="1400" b="1" dirty="0" smtClean="0">
                <a:solidFill>
                  <a:schemeClr val="accent3"/>
                </a:solidFill>
                <a:latin typeface="Century Gothic" panose="020B0502020202020204" pitchFamily="34" charset="0"/>
              </a:rPr>
              <a:t>principles</a:t>
            </a:r>
            <a:endParaRPr lang="en-GB" sz="1400" b="1" dirty="0">
              <a:solidFill>
                <a:schemeClr val="accent3"/>
              </a:solidFill>
              <a:latin typeface="Century Gothic" panose="020B0502020202020204" pitchFamily="34" charset="0"/>
            </a:endParaRPr>
          </a:p>
        </p:txBody>
      </p:sp>
      <p:sp>
        <p:nvSpPr>
          <p:cNvPr id="88" name="Rectangle 87"/>
          <p:cNvSpPr/>
          <p:nvPr/>
        </p:nvSpPr>
        <p:spPr>
          <a:xfrm>
            <a:off x="1781183" y="981144"/>
            <a:ext cx="5727146" cy="256993"/>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p:cNvSpPr/>
          <p:nvPr/>
        </p:nvSpPr>
        <p:spPr>
          <a:xfrm>
            <a:off x="1781183" y="1324044"/>
            <a:ext cx="5727146" cy="256993"/>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kstboks 29"/>
          <p:cNvSpPr txBox="1"/>
          <p:nvPr/>
        </p:nvSpPr>
        <p:spPr>
          <a:xfrm>
            <a:off x="1673324" y="1772816"/>
            <a:ext cx="5647150" cy="292388"/>
          </a:xfrm>
          <a:prstGeom prst="rect">
            <a:avLst/>
          </a:prstGeom>
          <a:noFill/>
        </p:spPr>
        <p:txBody>
          <a:bodyPr wrap="square" rtlCol="0">
            <a:spAutoFit/>
          </a:bodyPr>
          <a:lstStyle/>
          <a:p>
            <a:r>
              <a:rPr lang="en-GB" sz="1300" b="1" dirty="0">
                <a:solidFill>
                  <a:srgbClr val="FF0000"/>
                </a:solidFill>
                <a:latin typeface="Century Gothic" panose="020B0502020202020204" pitchFamily="34" charset="0"/>
              </a:rPr>
              <a:t>International  Standards of Supreme Audit Organisations  (ISSAIs</a:t>
            </a:r>
            <a:r>
              <a:rPr lang="en-GB" sz="1300" b="1" dirty="0" smtClean="0">
                <a:solidFill>
                  <a:srgbClr val="FF0000"/>
                </a:solidFill>
                <a:latin typeface="Century Gothic" panose="020B0502020202020204" pitchFamily="34" charset="0"/>
              </a:rPr>
              <a:t>)</a:t>
            </a:r>
            <a:endParaRPr lang="en-GB" sz="1300" b="1" dirty="0">
              <a:solidFill>
                <a:srgbClr val="FF0000"/>
              </a:solidFill>
              <a:latin typeface="Century Gothic" panose="020B0502020202020204" pitchFamily="34" charset="0"/>
            </a:endParaRPr>
          </a:p>
        </p:txBody>
      </p:sp>
      <p:sp>
        <p:nvSpPr>
          <p:cNvPr id="99" name="Tekstboks 49"/>
          <p:cNvSpPr txBox="1"/>
          <p:nvPr/>
        </p:nvSpPr>
        <p:spPr>
          <a:xfrm>
            <a:off x="1737344" y="2780928"/>
            <a:ext cx="1239505" cy="253916"/>
          </a:xfrm>
          <a:prstGeom prst="rect">
            <a:avLst/>
          </a:prstGeom>
          <a:noFill/>
        </p:spPr>
        <p:txBody>
          <a:bodyPr wrap="square" rtlCol="0">
            <a:spAutoFit/>
          </a:bodyPr>
          <a:lstStyle/>
          <a:p>
            <a:r>
              <a:rPr lang="da-DK" sz="1050" b="1" i="1" dirty="0" smtClean="0">
                <a:solidFill>
                  <a:srgbClr val="FF0000"/>
                </a:solidFill>
                <a:latin typeface="Century Gothic" panose="020B0502020202020204" pitchFamily="34" charset="0"/>
              </a:rPr>
              <a:t>Financial audit:</a:t>
            </a:r>
            <a:endParaRPr lang="da-DK" sz="1050" b="1" i="1" dirty="0">
              <a:solidFill>
                <a:srgbClr val="FF0000"/>
              </a:solidFill>
              <a:latin typeface="Century Gothic" panose="020B0502020202020204" pitchFamily="34" charset="0"/>
            </a:endParaRPr>
          </a:p>
        </p:txBody>
      </p:sp>
      <p:sp>
        <p:nvSpPr>
          <p:cNvPr id="100" name="Tekstboks 50"/>
          <p:cNvSpPr txBox="1"/>
          <p:nvPr/>
        </p:nvSpPr>
        <p:spPr>
          <a:xfrm>
            <a:off x="3149292" y="2780928"/>
            <a:ext cx="1440160" cy="253916"/>
          </a:xfrm>
          <a:prstGeom prst="rect">
            <a:avLst/>
          </a:prstGeom>
          <a:noFill/>
        </p:spPr>
        <p:txBody>
          <a:bodyPr wrap="square" rtlCol="0">
            <a:spAutoFit/>
          </a:bodyPr>
          <a:lstStyle/>
          <a:p>
            <a:r>
              <a:rPr lang="da-DK" sz="1050" b="1" i="1" dirty="0" smtClean="0">
                <a:solidFill>
                  <a:srgbClr val="FF0000"/>
                </a:solidFill>
                <a:latin typeface="Century Gothic" panose="020B0502020202020204" pitchFamily="34" charset="0"/>
              </a:rPr>
              <a:t>Performance audit:</a:t>
            </a:r>
            <a:endParaRPr lang="da-DK" sz="1050" b="1" i="1" dirty="0">
              <a:solidFill>
                <a:srgbClr val="FF0000"/>
              </a:solidFill>
              <a:latin typeface="Century Gothic" panose="020B0502020202020204" pitchFamily="34" charset="0"/>
            </a:endParaRPr>
          </a:p>
        </p:txBody>
      </p:sp>
      <p:sp>
        <p:nvSpPr>
          <p:cNvPr id="101" name="Tekstboks 51"/>
          <p:cNvSpPr txBox="1"/>
          <p:nvPr/>
        </p:nvSpPr>
        <p:spPr>
          <a:xfrm>
            <a:off x="4611487" y="2793259"/>
            <a:ext cx="1524513" cy="253916"/>
          </a:xfrm>
          <a:prstGeom prst="rect">
            <a:avLst/>
          </a:prstGeom>
          <a:noFill/>
        </p:spPr>
        <p:txBody>
          <a:bodyPr wrap="square" rtlCol="0">
            <a:spAutoFit/>
          </a:bodyPr>
          <a:lstStyle/>
          <a:p>
            <a:r>
              <a:rPr lang="en-GB" sz="1050" b="1" i="1" dirty="0" smtClean="0">
                <a:solidFill>
                  <a:srgbClr val="FF0000"/>
                </a:solidFill>
                <a:latin typeface="Century Gothic" panose="020B0502020202020204" pitchFamily="34" charset="0"/>
              </a:rPr>
              <a:t>Compliance audit:</a:t>
            </a:r>
            <a:endParaRPr lang="en-GB" sz="1050" b="1" i="1" dirty="0">
              <a:solidFill>
                <a:srgbClr val="FF0000"/>
              </a:solidFill>
              <a:latin typeface="Century Gothic" panose="020B0502020202020204" pitchFamily="34" charset="0"/>
            </a:endParaRPr>
          </a:p>
        </p:txBody>
      </p:sp>
      <p:sp>
        <p:nvSpPr>
          <p:cNvPr id="104" name="Tekstboks 123"/>
          <p:cNvSpPr txBox="1"/>
          <p:nvPr/>
        </p:nvSpPr>
        <p:spPr>
          <a:xfrm>
            <a:off x="1737345" y="2132856"/>
            <a:ext cx="4759359" cy="261610"/>
          </a:xfrm>
          <a:prstGeom prst="rect">
            <a:avLst/>
          </a:prstGeom>
          <a:noFill/>
        </p:spPr>
        <p:txBody>
          <a:bodyPr wrap="square" rtlCol="0">
            <a:spAutoFit/>
          </a:bodyPr>
          <a:lstStyle/>
          <a:p>
            <a:r>
              <a:rPr lang="en-GB" sz="1100" b="1" i="1" dirty="0">
                <a:solidFill>
                  <a:srgbClr val="FF0000"/>
                </a:solidFill>
                <a:latin typeface="Century Gothic" panose="020B0502020202020204" pitchFamily="34" charset="0"/>
              </a:rPr>
              <a:t>Fundamental </a:t>
            </a:r>
            <a:r>
              <a:rPr lang="en-GB" sz="1100" b="1" i="1" dirty="0" smtClean="0">
                <a:solidFill>
                  <a:srgbClr val="FF0000"/>
                </a:solidFill>
                <a:latin typeface="Century Gothic" panose="020B0502020202020204" pitchFamily="34" charset="0"/>
              </a:rPr>
              <a:t>principles </a:t>
            </a:r>
            <a:r>
              <a:rPr lang="en-GB" sz="1100" b="1" i="1" dirty="0">
                <a:solidFill>
                  <a:srgbClr val="FF0000"/>
                </a:solidFill>
                <a:latin typeface="Century Gothic" panose="020B0502020202020204" pitchFamily="34" charset="0"/>
              </a:rPr>
              <a:t>of public sector auditing</a:t>
            </a:r>
          </a:p>
        </p:txBody>
      </p:sp>
      <p:sp>
        <p:nvSpPr>
          <p:cNvPr id="105" name="Tekstboks 124"/>
          <p:cNvSpPr txBox="1"/>
          <p:nvPr/>
        </p:nvSpPr>
        <p:spPr>
          <a:xfrm>
            <a:off x="1737346" y="2476144"/>
            <a:ext cx="5300550" cy="261610"/>
          </a:xfrm>
          <a:prstGeom prst="rect">
            <a:avLst/>
          </a:prstGeom>
          <a:noFill/>
        </p:spPr>
        <p:txBody>
          <a:bodyPr wrap="square" rtlCol="0">
            <a:spAutoFit/>
          </a:bodyPr>
          <a:lstStyle/>
          <a:p>
            <a:r>
              <a:rPr lang="en-GB" sz="1100" b="1" i="1" dirty="0">
                <a:solidFill>
                  <a:srgbClr val="FF0000"/>
                </a:solidFill>
                <a:latin typeface="Century Gothic" panose="020B0502020202020204" pitchFamily="34" charset="0"/>
              </a:rPr>
              <a:t>SAI organisational requirements</a:t>
            </a:r>
          </a:p>
        </p:txBody>
      </p:sp>
      <p:sp>
        <p:nvSpPr>
          <p:cNvPr id="106" name="Tekstboks 125"/>
          <p:cNvSpPr txBox="1"/>
          <p:nvPr/>
        </p:nvSpPr>
        <p:spPr>
          <a:xfrm>
            <a:off x="1775858" y="3068960"/>
            <a:ext cx="936104" cy="230832"/>
          </a:xfrm>
          <a:prstGeom prst="rect">
            <a:avLst/>
          </a:prstGeom>
          <a:noFill/>
        </p:spPr>
        <p:txBody>
          <a:bodyPr wrap="square" rtlCol="0">
            <a:spAutoFit/>
          </a:bodyPr>
          <a:lstStyle/>
          <a:p>
            <a:r>
              <a:rPr lang="en-GB" sz="900" b="1" i="1" dirty="0" smtClean="0">
                <a:solidFill>
                  <a:srgbClr val="FF0000"/>
                </a:solidFill>
                <a:latin typeface="Century Gothic" panose="020B0502020202020204" pitchFamily="34" charset="0"/>
              </a:rPr>
              <a:t>FA principles</a:t>
            </a:r>
            <a:endParaRPr lang="en-GB" sz="900" b="1" i="1" dirty="0">
              <a:solidFill>
                <a:srgbClr val="FF0000"/>
              </a:solidFill>
              <a:latin typeface="Century Gothic" panose="020B0502020202020204" pitchFamily="34" charset="0"/>
            </a:endParaRPr>
          </a:p>
        </p:txBody>
      </p:sp>
      <p:sp>
        <p:nvSpPr>
          <p:cNvPr id="107" name="Tekstboks 132"/>
          <p:cNvSpPr txBox="1"/>
          <p:nvPr/>
        </p:nvSpPr>
        <p:spPr>
          <a:xfrm>
            <a:off x="6009125" y="2802843"/>
            <a:ext cx="1610444" cy="253916"/>
          </a:xfrm>
          <a:prstGeom prst="rect">
            <a:avLst/>
          </a:prstGeom>
          <a:noFill/>
        </p:spPr>
        <p:txBody>
          <a:bodyPr wrap="square" rtlCol="0">
            <a:spAutoFit/>
          </a:bodyPr>
          <a:lstStyle/>
          <a:p>
            <a:r>
              <a:rPr lang="en-GB" sz="1050" b="1" i="1" dirty="0" smtClean="0">
                <a:solidFill>
                  <a:schemeClr val="tx1">
                    <a:lumMod val="50000"/>
                    <a:lumOff val="50000"/>
                  </a:schemeClr>
                </a:solidFill>
                <a:latin typeface="Century Gothic" panose="020B0502020202020204" pitchFamily="34" charset="0"/>
              </a:rPr>
              <a:t>Other  engagements:</a:t>
            </a:r>
            <a:endParaRPr lang="en-GB" sz="1050" b="1" i="1" dirty="0">
              <a:solidFill>
                <a:schemeClr val="tx1">
                  <a:lumMod val="50000"/>
                  <a:lumOff val="50000"/>
                </a:schemeClr>
              </a:solidFill>
              <a:latin typeface="Century Gothic" panose="020B0502020202020204" pitchFamily="34" charset="0"/>
            </a:endParaRPr>
          </a:p>
        </p:txBody>
      </p:sp>
      <p:sp>
        <p:nvSpPr>
          <p:cNvPr id="108" name="Tekstboks 145"/>
          <p:cNvSpPr txBox="1"/>
          <p:nvPr/>
        </p:nvSpPr>
        <p:spPr>
          <a:xfrm>
            <a:off x="1775858" y="3630216"/>
            <a:ext cx="936103" cy="230832"/>
          </a:xfrm>
          <a:prstGeom prst="rect">
            <a:avLst/>
          </a:prstGeom>
          <a:noFill/>
        </p:spPr>
        <p:txBody>
          <a:bodyPr wrap="square" rtlCol="0">
            <a:spAutoFit/>
          </a:bodyPr>
          <a:lstStyle/>
          <a:p>
            <a:r>
              <a:rPr lang="da-DK" sz="900" b="1" i="1" dirty="0" smtClean="0">
                <a:solidFill>
                  <a:srgbClr val="FF0000"/>
                </a:solidFill>
                <a:latin typeface="Century Gothic" panose="020B0502020202020204" pitchFamily="34" charset="0"/>
              </a:rPr>
              <a:t>FA standards</a:t>
            </a:r>
            <a:endParaRPr lang="da-DK" sz="900" b="1" i="1" dirty="0">
              <a:solidFill>
                <a:srgbClr val="FF0000"/>
              </a:solidFill>
              <a:latin typeface="Century Gothic" panose="020B0502020202020204" pitchFamily="34" charset="0"/>
            </a:endParaRPr>
          </a:p>
        </p:txBody>
      </p:sp>
      <p:sp>
        <p:nvSpPr>
          <p:cNvPr id="109" name="Tekstboks 146"/>
          <p:cNvSpPr txBox="1"/>
          <p:nvPr/>
        </p:nvSpPr>
        <p:spPr>
          <a:xfrm>
            <a:off x="3169120" y="3068960"/>
            <a:ext cx="1098659" cy="230832"/>
          </a:xfrm>
          <a:prstGeom prst="rect">
            <a:avLst/>
          </a:prstGeom>
          <a:noFill/>
        </p:spPr>
        <p:txBody>
          <a:bodyPr wrap="square" rtlCol="0">
            <a:spAutoFit/>
          </a:bodyPr>
          <a:lstStyle/>
          <a:p>
            <a:r>
              <a:rPr lang="en-GB" sz="900" b="1" i="1" dirty="0" smtClean="0">
                <a:solidFill>
                  <a:srgbClr val="FF0000"/>
                </a:solidFill>
                <a:latin typeface="Century Gothic" panose="020B0502020202020204" pitchFamily="34" charset="0"/>
              </a:rPr>
              <a:t>PA principles</a:t>
            </a:r>
            <a:endParaRPr lang="en-GB" sz="900" b="1" i="1" dirty="0">
              <a:solidFill>
                <a:srgbClr val="FF0000"/>
              </a:solidFill>
              <a:latin typeface="Century Gothic" panose="020B0502020202020204" pitchFamily="34" charset="0"/>
            </a:endParaRPr>
          </a:p>
        </p:txBody>
      </p:sp>
      <p:sp>
        <p:nvSpPr>
          <p:cNvPr id="110" name="Tekstboks 147"/>
          <p:cNvSpPr txBox="1"/>
          <p:nvPr/>
        </p:nvSpPr>
        <p:spPr>
          <a:xfrm>
            <a:off x="3173899" y="3630216"/>
            <a:ext cx="1150664" cy="230832"/>
          </a:xfrm>
          <a:prstGeom prst="rect">
            <a:avLst/>
          </a:prstGeom>
          <a:noFill/>
        </p:spPr>
        <p:txBody>
          <a:bodyPr wrap="square" rtlCol="0">
            <a:spAutoFit/>
          </a:bodyPr>
          <a:lstStyle/>
          <a:p>
            <a:r>
              <a:rPr lang="en-GB" sz="900" b="1" i="1" dirty="0" smtClean="0">
                <a:solidFill>
                  <a:srgbClr val="FF0000"/>
                </a:solidFill>
                <a:latin typeface="Century Gothic" panose="020B0502020202020204" pitchFamily="34" charset="0"/>
              </a:rPr>
              <a:t>PA standards</a:t>
            </a:r>
            <a:endParaRPr lang="en-GB" sz="900" b="1" i="1" dirty="0">
              <a:solidFill>
                <a:srgbClr val="FF0000"/>
              </a:solidFill>
              <a:latin typeface="Century Gothic" panose="020B0502020202020204" pitchFamily="34" charset="0"/>
            </a:endParaRPr>
          </a:p>
        </p:txBody>
      </p:sp>
      <p:sp>
        <p:nvSpPr>
          <p:cNvPr id="111" name="Tekstboks 148"/>
          <p:cNvSpPr txBox="1"/>
          <p:nvPr/>
        </p:nvSpPr>
        <p:spPr>
          <a:xfrm>
            <a:off x="4640146" y="3068960"/>
            <a:ext cx="1104090" cy="230832"/>
          </a:xfrm>
          <a:prstGeom prst="rect">
            <a:avLst/>
          </a:prstGeom>
          <a:noFill/>
        </p:spPr>
        <p:txBody>
          <a:bodyPr wrap="square" rtlCol="0">
            <a:spAutoFit/>
          </a:bodyPr>
          <a:lstStyle/>
          <a:p>
            <a:r>
              <a:rPr lang="en-GB" sz="900" b="1" i="1" dirty="0" smtClean="0">
                <a:solidFill>
                  <a:srgbClr val="FF0000"/>
                </a:solidFill>
                <a:latin typeface="Century Gothic" panose="020B0502020202020204" pitchFamily="34" charset="0"/>
              </a:rPr>
              <a:t>CA principles</a:t>
            </a:r>
            <a:endParaRPr lang="en-GB" sz="900" b="1" i="1" dirty="0">
              <a:solidFill>
                <a:srgbClr val="FF0000"/>
              </a:solidFill>
              <a:latin typeface="Century Gothic" panose="020B0502020202020204" pitchFamily="34" charset="0"/>
            </a:endParaRPr>
          </a:p>
        </p:txBody>
      </p:sp>
      <p:sp>
        <p:nvSpPr>
          <p:cNvPr id="112" name="Tekstboks 149"/>
          <p:cNvSpPr txBox="1"/>
          <p:nvPr/>
        </p:nvSpPr>
        <p:spPr>
          <a:xfrm>
            <a:off x="4640146" y="3623127"/>
            <a:ext cx="1118951" cy="230832"/>
          </a:xfrm>
          <a:prstGeom prst="rect">
            <a:avLst/>
          </a:prstGeom>
          <a:noFill/>
        </p:spPr>
        <p:txBody>
          <a:bodyPr wrap="square" rtlCol="0">
            <a:spAutoFit/>
          </a:bodyPr>
          <a:lstStyle/>
          <a:p>
            <a:r>
              <a:rPr lang="en-GB" sz="900" b="1" i="1" dirty="0" smtClean="0">
                <a:solidFill>
                  <a:srgbClr val="FF0000"/>
                </a:solidFill>
                <a:latin typeface="Century Gothic" panose="020B0502020202020204" pitchFamily="34" charset="0"/>
              </a:rPr>
              <a:t>CA standards</a:t>
            </a:r>
            <a:endParaRPr lang="en-GB" sz="900" b="1" i="1" dirty="0">
              <a:solidFill>
                <a:srgbClr val="FF0000"/>
              </a:solidFill>
              <a:latin typeface="Century Gothic" panose="020B0502020202020204" pitchFamily="34" charset="0"/>
            </a:endParaRPr>
          </a:p>
        </p:txBody>
      </p:sp>
      <p:sp>
        <p:nvSpPr>
          <p:cNvPr id="130" name="Tekstboks 88"/>
          <p:cNvSpPr txBox="1"/>
          <p:nvPr/>
        </p:nvSpPr>
        <p:spPr>
          <a:xfrm>
            <a:off x="6124323" y="3377897"/>
            <a:ext cx="1292433" cy="461665"/>
          </a:xfrm>
          <a:prstGeom prst="rect">
            <a:avLst/>
          </a:prstGeom>
          <a:noFill/>
        </p:spPr>
        <p:txBody>
          <a:bodyPr wrap="square" rtlCol="0">
            <a:spAutoFit/>
          </a:bodyPr>
          <a:lstStyle/>
          <a:p>
            <a:r>
              <a:rPr lang="en-GB" sz="800" b="1" i="1" dirty="0" smtClean="0">
                <a:solidFill>
                  <a:schemeClr val="tx1">
                    <a:lumMod val="50000"/>
                    <a:lumOff val="50000"/>
                  </a:schemeClr>
                </a:solidFill>
                <a:latin typeface="Century Gothic" panose="020B0502020202020204" pitchFamily="34" charset="0"/>
              </a:rPr>
              <a:t>(Reserved for future development based on ISSAI 100</a:t>
            </a:r>
            <a:r>
              <a:rPr lang="en-GB" sz="800" b="1" dirty="0" smtClean="0">
                <a:solidFill>
                  <a:schemeClr val="tx1">
                    <a:lumMod val="50000"/>
                    <a:lumOff val="50000"/>
                  </a:schemeClr>
                </a:solidFill>
                <a:latin typeface="Century Gothic" panose="020B0502020202020204" pitchFamily="34" charset="0"/>
              </a:rPr>
              <a:t>)</a:t>
            </a:r>
            <a:endParaRPr lang="en-GB" sz="800" b="1" dirty="0">
              <a:solidFill>
                <a:schemeClr val="tx1">
                  <a:lumMod val="50000"/>
                  <a:lumOff val="50000"/>
                </a:schemeClr>
              </a:solidFill>
              <a:latin typeface="Century Gothic" panose="020B0502020202020204" pitchFamily="34" charset="0"/>
            </a:endParaRPr>
          </a:p>
        </p:txBody>
      </p:sp>
      <p:sp>
        <p:nvSpPr>
          <p:cNvPr id="136" name="TextBox 135"/>
          <p:cNvSpPr txBox="1"/>
          <p:nvPr/>
        </p:nvSpPr>
        <p:spPr>
          <a:xfrm>
            <a:off x="7656128" y="3565294"/>
            <a:ext cx="1367459" cy="338554"/>
          </a:xfrm>
          <a:prstGeom prst="rect">
            <a:avLst/>
          </a:prstGeom>
          <a:noFill/>
        </p:spPr>
        <p:txBody>
          <a:bodyPr wrap="square" rtlCol="0">
            <a:spAutoFit/>
          </a:bodyPr>
          <a:lstStyle/>
          <a:p>
            <a:r>
              <a:rPr lang="en-GB" sz="800" b="1" i="1" dirty="0" smtClean="0">
                <a:solidFill>
                  <a:schemeClr val="tx1">
                    <a:lumMod val="50000"/>
                    <a:lumOff val="50000"/>
                  </a:schemeClr>
                </a:solidFill>
                <a:latin typeface="Century Gothic" panose="020B0502020202020204" pitchFamily="34" charset="0"/>
              </a:rPr>
              <a:t>… and competency standards</a:t>
            </a:r>
            <a:endParaRPr lang="en-GB" sz="800" b="1" i="1" dirty="0">
              <a:solidFill>
                <a:schemeClr val="tx1">
                  <a:lumMod val="50000"/>
                  <a:lumOff val="50000"/>
                </a:schemeClr>
              </a:solidFill>
              <a:latin typeface="Century Gothic" panose="020B0502020202020204" pitchFamily="34" charset="0"/>
            </a:endParaRPr>
          </a:p>
        </p:txBody>
      </p:sp>
      <p:sp>
        <p:nvSpPr>
          <p:cNvPr id="193" name="Tekstboks 168"/>
          <p:cNvSpPr txBox="1"/>
          <p:nvPr/>
        </p:nvSpPr>
        <p:spPr>
          <a:xfrm>
            <a:off x="7523185" y="1776219"/>
            <a:ext cx="1556008" cy="461665"/>
          </a:xfrm>
          <a:prstGeom prst="rect">
            <a:avLst/>
          </a:prstGeom>
          <a:noFill/>
        </p:spPr>
        <p:txBody>
          <a:bodyPr wrap="square" rtlCol="0">
            <a:spAutoFit/>
          </a:bodyPr>
          <a:lstStyle/>
          <a:p>
            <a:r>
              <a:rPr lang="en-GB" sz="1200" b="1" dirty="0" smtClean="0">
                <a:solidFill>
                  <a:schemeClr val="tx1">
                    <a:lumMod val="50000"/>
                    <a:lumOff val="50000"/>
                  </a:schemeClr>
                </a:solidFill>
                <a:latin typeface="Century Gothic" panose="020B0502020202020204" pitchFamily="34" charset="0"/>
              </a:rPr>
              <a:t>Competency  Standards (COMP)</a:t>
            </a:r>
            <a:endParaRPr lang="en-GB" sz="1200" b="1" dirty="0">
              <a:solidFill>
                <a:schemeClr val="tx1">
                  <a:lumMod val="50000"/>
                  <a:lumOff val="50000"/>
                </a:schemeClr>
              </a:solidFill>
              <a:latin typeface="Century Gothic" panose="020B0502020202020204" pitchFamily="34" charset="0"/>
            </a:endParaRPr>
          </a:p>
        </p:txBody>
      </p:sp>
      <p:sp>
        <p:nvSpPr>
          <p:cNvPr id="194" name="Tekstboks 80"/>
          <p:cNvSpPr txBox="1"/>
          <p:nvPr/>
        </p:nvSpPr>
        <p:spPr>
          <a:xfrm>
            <a:off x="7653038" y="3278366"/>
            <a:ext cx="1428367" cy="338554"/>
          </a:xfrm>
          <a:prstGeom prst="rect">
            <a:avLst/>
          </a:prstGeom>
          <a:noFill/>
        </p:spPr>
        <p:txBody>
          <a:bodyPr wrap="square" rtlCol="0">
            <a:spAutoFit/>
          </a:bodyPr>
          <a:lstStyle/>
          <a:p>
            <a:r>
              <a:rPr lang="en-GB" sz="800" b="1" i="1" dirty="0" smtClean="0">
                <a:solidFill>
                  <a:schemeClr val="tx1">
                    <a:lumMod val="50000"/>
                    <a:lumOff val="50000"/>
                  </a:schemeClr>
                </a:solidFill>
                <a:latin typeface="Century Gothic" panose="020B0502020202020204" pitchFamily="34" charset="0"/>
              </a:rPr>
              <a:t>(Possibly) Competency principles</a:t>
            </a:r>
            <a:endParaRPr lang="en-GB" sz="800" b="1" i="1" dirty="0">
              <a:solidFill>
                <a:schemeClr val="tx1">
                  <a:lumMod val="50000"/>
                  <a:lumOff val="50000"/>
                </a:schemeClr>
              </a:solidFill>
              <a:latin typeface="Century Gothic" panose="020B0502020202020204" pitchFamily="34" charset="0"/>
            </a:endParaRPr>
          </a:p>
        </p:txBody>
      </p:sp>
      <p:sp>
        <p:nvSpPr>
          <p:cNvPr id="195" name="Tekstboks 87"/>
          <p:cNvSpPr txBox="1"/>
          <p:nvPr/>
        </p:nvSpPr>
        <p:spPr>
          <a:xfrm>
            <a:off x="7538410" y="2345105"/>
            <a:ext cx="1178990" cy="507831"/>
          </a:xfrm>
          <a:prstGeom prst="rect">
            <a:avLst/>
          </a:prstGeom>
          <a:noFill/>
        </p:spPr>
        <p:txBody>
          <a:bodyPr wrap="square" rtlCol="0">
            <a:spAutoFit/>
          </a:bodyPr>
          <a:lstStyle/>
          <a:p>
            <a:r>
              <a:rPr lang="en-GB" sz="900" b="1" dirty="0" smtClean="0">
                <a:solidFill>
                  <a:schemeClr val="tx1">
                    <a:lumMod val="50000"/>
                    <a:lumOff val="50000"/>
                  </a:schemeClr>
                </a:solidFill>
              </a:rPr>
              <a:t>(Reserved for future development based on ISSAI 100)</a:t>
            </a:r>
            <a:endParaRPr lang="en-GB" sz="900" b="1" dirty="0">
              <a:solidFill>
                <a:schemeClr val="tx1">
                  <a:lumMod val="50000"/>
                  <a:lumOff val="50000"/>
                </a:schemeClr>
              </a:solidFill>
            </a:endParaRPr>
          </a:p>
        </p:txBody>
      </p:sp>
      <p:cxnSp>
        <p:nvCxnSpPr>
          <p:cNvPr id="212" name="Straight Connector 211"/>
          <p:cNvCxnSpPr/>
          <p:nvPr/>
        </p:nvCxnSpPr>
        <p:spPr>
          <a:xfrm>
            <a:off x="89103" y="1754418"/>
            <a:ext cx="89534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35496" y="1873145"/>
            <a:ext cx="1489862" cy="523220"/>
          </a:xfrm>
          <a:prstGeom prst="rect">
            <a:avLst/>
          </a:prstGeom>
          <a:noFill/>
        </p:spPr>
        <p:txBody>
          <a:bodyPr wrap="square" rtlCol="0">
            <a:spAutoFit/>
          </a:bodyPr>
          <a:lstStyle/>
          <a:p>
            <a:pPr algn="ctr"/>
            <a:r>
              <a:rPr lang="en-GB" sz="1400" b="1" dirty="0" smtClean="0">
                <a:solidFill>
                  <a:srgbClr val="FF0000"/>
                </a:solidFill>
                <a:latin typeface="Century Gothic" panose="020B0502020202020204" pitchFamily="34" charset="0"/>
              </a:rPr>
              <a:t>INTOSAI </a:t>
            </a:r>
          </a:p>
          <a:p>
            <a:pPr algn="ctr"/>
            <a:r>
              <a:rPr lang="en-GB" sz="1400" b="1" dirty="0" smtClean="0">
                <a:solidFill>
                  <a:srgbClr val="FF0000"/>
                </a:solidFill>
                <a:latin typeface="Century Gothic" panose="020B0502020202020204" pitchFamily="34" charset="0"/>
              </a:rPr>
              <a:t>Standards </a:t>
            </a:r>
            <a:endParaRPr lang="en-GB" sz="1400" b="1" dirty="0">
              <a:solidFill>
                <a:srgbClr val="FF0000"/>
              </a:solidFill>
              <a:latin typeface="Century Gothic" panose="020B0502020202020204" pitchFamily="34" charset="0"/>
            </a:endParaRPr>
          </a:p>
        </p:txBody>
      </p:sp>
      <p:sp>
        <p:nvSpPr>
          <p:cNvPr id="11" name="Rectangle 10"/>
          <p:cNvSpPr/>
          <p:nvPr/>
        </p:nvSpPr>
        <p:spPr>
          <a:xfrm>
            <a:off x="1737344" y="2480761"/>
            <a:ext cx="5691087" cy="256993"/>
          </a:xfrm>
          <a:prstGeom prst="rect">
            <a:avLst/>
          </a:prstGeom>
          <a:noFill/>
          <a:ln w="19050">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Rectangle 86"/>
          <p:cNvSpPr/>
          <p:nvPr/>
        </p:nvSpPr>
        <p:spPr>
          <a:xfrm>
            <a:off x="1737344" y="2132856"/>
            <a:ext cx="5691087" cy="256993"/>
          </a:xfrm>
          <a:prstGeom prst="rect">
            <a:avLst/>
          </a:prstGeom>
          <a:noFill/>
          <a:ln w="19050">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ectangle 89"/>
          <p:cNvSpPr/>
          <p:nvPr/>
        </p:nvSpPr>
        <p:spPr>
          <a:xfrm>
            <a:off x="1737344" y="3068960"/>
            <a:ext cx="1328373" cy="972993"/>
          </a:xfrm>
          <a:prstGeom prst="rect">
            <a:avLst/>
          </a:prstGeom>
          <a:noFill/>
          <a:ln w="19050">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2" name="Lige forbindelse 22"/>
          <p:cNvCxnSpPr/>
          <p:nvPr/>
        </p:nvCxnSpPr>
        <p:spPr>
          <a:xfrm>
            <a:off x="1744863" y="3537898"/>
            <a:ext cx="1320854" cy="0"/>
          </a:xfrm>
          <a:prstGeom prst="line">
            <a:avLst/>
          </a:prstGeom>
          <a:ln w="9525">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3156569" y="3068960"/>
            <a:ext cx="1328373" cy="972993"/>
          </a:xfrm>
          <a:prstGeom prst="rect">
            <a:avLst/>
          </a:prstGeom>
          <a:noFill/>
          <a:ln w="19050">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4" name="Lige forbindelse 22"/>
          <p:cNvCxnSpPr/>
          <p:nvPr/>
        </p:nvCxnSpPr>
        <p:spPr>
          <a:xfrm>
            <a:off x="3164088" y="3537898"/>
            <a:ext cx="1320854" cy="0"/>
          </a:xfrm>
          <a:prstGeom prst="line">
            <a:avLst/>
          </a:prstGeom>
          <a:ln w="9525">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4585319" y="3068960"/>
            <a:ext cx="1328373" cy="972993"/>
          </a:xfrm>
          <a:prstGeom prst="rect">
            <a:avLst/>
          </a:prstGeom>
          <a:noFill/>
          <a:ln w="19050">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3" name="Lige forbindelse 22"/>
          <p:cNvCxnSpPr/>
          <p:nvPr/>
        </p:nvCxnSpPr>
        <p:spPr>
          <a:xfrm>
            <a:off x="4592838" y="3537898"/>
            <a:ext cx="1320854" cy="0"/>
          </a:xfrm>
          <a:prstGeom prst="line">
            <a:avLst/>
          </a:prstGeom>
          <a:ln w="9525">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6100058" y="3068960"/>
            <a:ext cx="1328373" cy="972993"/>
          </a:xfrm>
          <a:prstGeom prst="rect">
            <a:avLst/>
          </a:prstGeom>
          <a:no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Pentagon 115"/>
          <p:cNvSpPr/>
          <p:nvPr/>
        </p:nvSpPr>
        <p:spPr>
          <a:xfrm rot="5400000">
            <a:off x="303367" y="1545122"/>
            <a:ext cx="977990" cy="1406063"/>
          </a:xfrm>
          <a:prstGeom prst="homePlate">
            <a:avLst>
              <a:gd name="adj" fmla="val 51441"/>
            </a:avLst>
          </a:prstGeom>
          <a:noFill/>
          <a:ln w="127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25" name="Rectangle 124"/>
          <p:cNvSpPr/>
          <p:nvPr/>
        </p:nvSpPr>
        <p:spPr>
          <a:xfrm>
            <a:off x="7640762" y="3068960"/>
            <a:ext cx="1328373" cy="972993"/>
          </a:xfrm>
          <a:prstGeom prst="rect">
            <a:avLst/>
          </a:prstGeom>
          <a:no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7524589" y="1801137"/>
            <a:ext cx="0" cy="22408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22"/>
          <p:cNvCxnSpPr/>
          <p:nvPr/>
        </p:nvCxnSpPr>
        <p:spPr>
          <a:xfrm>
            <a:off x="7640762" y="3596104"/>
            <a:ext cx="1320854"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5" name="Tekstboks 152"/>
          <p:cNvSpPr txBox="1"/>
          <p:nvPr/>
        </p:nvSpPr>
        <p:spPr>
          <a:xfrm>
            <a:off x="1781183" y="5076881"/>
            <a:ext cx="1284137" cy="507831"/>
          </a:xfrm>
          <a:prstGeom prst="rect">
            <a:avLst/>
          </a:prstGeom>
          <a:noFill/>
        </p:spPr>
        <p:txBody>
          <a:bodyPr wrap="square" rtlCol="0">
            <a:spAutoFit/>
          </a:bodyPr>
          <a:lstStyle/>
          <a:p>
            <a:r>
              <a:rPr lang="en-GB" sz="900" b="1" i="1" dirty="0" smtClean="0">
                <a:solidFill>
                  <a:srgbClr val="0070C0"/>
                </a:solidFill>
                <a:latin typeface="Century Gothic" panose="020B0502020202020204" pitchFamily="34" charset="0"/>
              </a:rPr>
              <a:t>Supplementary financial audit guidance</a:t>
            </a:r>
            <a:endParaRPr lang="en-GB" sz="900" b="1" i="1" dirty="0">
              <a:solidFill>
                <a:srgbClr val="0070C0"/>
              </a:solidFill>
              <a:latin typeface="Century Gothic" panose="020B0502020202020204" pitchFamily="34" charset="0"/>
            </a:endParaRPr>
          </a:p>
        </p:txBody>
      </p:sp>
      <p:sp>
        <p:nvSpPr>
          <p:cNvPr id="117" name="Tekstboks 154"/>
          <p:cNvSpPr txBox="1"/>
          <p:nvPr/>
        </p:nvSpPr>
        <p:spPr>
          <a:xfrm>
            <a:off x="3192628" y="5076881"/>
            <a:ext cx="1150665" cy="507831"/>
          </a:xfrm>
          <a:prstGeom prst="rect">
            <a:avLst/>
          </a:prstGeom>
          <a:noFill/>
        </p:spPr>
        <p:txBody>
          <a:bodyPr wrap="square" rtlCol="0">
            <a:spAutoFit/>
          </a:bodyPr>
          <a:lstStyle/>
          <a:p>
            <a:r>
              <a:rPr lang="en-GB" sz="900" b="1" i="1" dirty="0" smtClean="0">
                <a:solidFill>
                  <a:srgbClr val="0070C0"/>
                </a:solidFill>
                <a:latin typeface="Century Gothic" panose="020B0502020202020204" pitchFamily="34" charset="0"/>
              </a:rPr>
              <a:t>Supplementary </a:t>
            </a:r>
          </a:p>
          <a:p>
            <a:r>
              <a:rPr lang="en-GB" sz="900" b="1" i="1" dirty="0" smtClean="0">
                <a:solidFill>
                  <a:srgbClr val="0070C0"/>
                </a:solidFill>
                <a:latin typeface="Century Gothic" panose="020B0502020202020204" pitchFamily="34" charset="0"/>
              </a:rPr>
              <a:t>performance </a:t>
            </a:r>
            <a:br>
              <a:rPr lang="en-GB" sz="900" b="1" i="1" dirty="0" smtClean="0">
                <a:solidFill>
                  <a:srgbClr val="0070C0"/>
                </a:solidFill>
                <a:latin typeface="Century Gothic" panose="020B0502020202020204" pitchFamily="34" charset="0"/>
              </a:rPr>
            </a:br>
            <a:r>
              <a:rPr lang="en-GB" sz="900" b="1" i="1" dirty="0" smtClean="0">
                <a:solidFill>
                  <a:srgbClr val="0070C0"/>
                </a:solidFill>
                <a:latin typeface="Century Gothic" panose="020B0502020202020204" pitchFamily="34" charset="0"/>
              </a:rPr>
              <a:t>audit guidance</a:t>
            </a:r>
            <a:endParaRPr lang="en-GB" sz="900" b="1" i="1" dirty="0">
              <a:solidFill>
                <a:srgbClr val="0070C0"/>
              </a:solidFill>
              <a:latin typeface="Century Gothic" panose="020B0502020202020204" pitchFamily="34" charset="0"/>
            </a:endParaRPr>
          </a:p>
        </p:txBody>
      </p:sp>
      <p:sp>
        <p:nvSpPr>
          <p:cNvPr id="118" name="Tekstboks 156"/>
          <p:cNvSpPr txBox="1"/>
          <p:nvPr/>
        </p:nvSpPr>
        <p:spPr>
          <a:xfrm>
            <a:off x="4644756" y="5076881"/>
            <a:ext cx="1058232" cy="507831"/>
          </a:xfrm>
          <a:prstGeom prst="rect">
            <a:avLst/>
          </a:prstGeom>
          <a:noFill/>
        </p:spPr>
        <p:txBody>
          <a:bodyPr wrap="square" rtlCol="0">
            <a:spAutoFit/>
          </a:bodyPr>
          <a:lstStyle/>
          <a:p>
            <a:r>
              <a:rPr lang="en-GB" sz="900" b="1" i="1" dirty="0" smtClean="0">
                <a:solidFill>
                  <a:srgbClr val="0070C0"/>
                </a:solidFill>
                <a:latin typeface="Century Gothic" panose="020B0502020202020204" pitchFamily="34" charset="0"/>
              </a:rPr>
              <a:t>Supplementary </a:t>
            </a:r>
          </a:p>
          <a:p>
            <a:r>
              <a:rPr lang="en-GB" sz="900" b="1" i="1" dirty="0" smtClean="0">
                <a:solidFill>
                  <a:srgbClr val="0070C0"/>
                </a:solidFill>
                <a:latin typeface="Century Gothic" panose="020B0502020202020204" pitchFamily="34" charset="0"/>
              </a:rPr>
              <a:t>compliance </a:t>
            </a:r>
            <a:br>
              <a:rPr lang="en-GB" sz="900" b="1" i="1" dirty="0" smtClean="0">
                <a:solidFill>
                  <a:srgbClr val="0070C0"/>
                </a:solidFill>
                <a:latin typeface="Century Gothic" panose="020B0502020202020204" pitchFamily="34" charset="0"/>
              </a:rPr>
            </a:br>
            <a:r>
              <a:rPr lang="en-GB" sz="900" b="1" i="1" dirty="0" smtClean="0">
                <a:solidFill>
                  <a:srgbClr val="0070C0"/>
                </a:solidFill>
                <a:latin typeface="Century Gothic" panose="020B0502020202020204" pitchFamily="34" charset="0"/>
              </a:rPr>
              <a:t>audit guidance</a:t>
            </a:r>
            <a:endParaRPr lang="en-GB" sz="900" b="1" i="1" dirty="0">
              <a:solidFill>
                <a:srgbClr val="0070C0"/>
              </a:solidFill>
              <a:latin typeface="Century Gothic" panose="020B0502020202020204" pitchFamily="34" charset="0"/>
            </a:endParaRPr>
          </a:p>
        </p:txBody>
      </p:sp>
      <p:sp>
        <p:nvSpPr>
          <p:cNvPr id="121" name="Tekstboks 159"/>
          <p:cNvSpPr txBox="1"/>
          <p:nvPr/>
        </p:nvSpPr>
        <p:spPr>
          <a:xfrm>
            <a:off x="1781183" y="6407750"/>
            <a:ext cx="4536504" cy="261610"/>
          </a:xfrm>
          <a:prstGeom prst="rect">
            <a:avLst/>
          </a:prstGeom>
          <a:noFill/>
        </p:spPr>
        <p:txBody>
          <a:bodyPr wrap="square" rtlCol="0">
            <a:spAutoFit/>
          </a:bodyPr>
          <a:lstStyle/>
          <a:p>
            <a:r>
              <a:rPr lang="en-GB" sz="1100" b="1" i="1" dirty="0">
                <a:solidFill>
                  <a:srgbClr val="0070C0"/>
                </a:solidFill>
                <a:latin typeface="Century Gothic" panose="020B0502020202020204" pitchFamily="34" charset="0"/>
              </a:rPr>
              <a:t>Other guidance </a:t>
            </a:r>
          </a:p>
        </p:txBody>
      </p:sp>
      <p:sp>
        <p:nvSpPr>
          <p:cNvPr id="122" name="Tekstboks 167"/>
          <p:cNvSpPr txBox="1"/>
          <p:nvPr/>
        </p:nvSpPr>
        <p:spPr>
          <a:xfrm>
            <a:off x="7605345" y="5212216"/>
            <a:ext cx="1523752" cy="360099"/>
          </a:xfrm>
          <a:prstGeom prst="rect">
            <a:avLst/>
          </a:prstGeom>
          <a:noFill/>
        </p:spPr>
        <p:txBody>
          <a:bodyPr wrap="square" rtlCol="0">
            <a:spAutoFit/>
          </a:bodyPr>
          <a:lstStyle/>
          <a:p>
            <a:r>
              <a:rPr lang="en-GB" sz="870" b="1" i="1" dirty="0" smtClean="0">
                <a:solidFill>
                  <a:schemeClr val="tx1">
                    <a:lumMod val="50000"/>
                    <a:lumOff val="50000"/>
                  </a:schemeClr>
                </a:solidFill>
                <a:latin typeface="Century Gothic" panose="020B0502020202020204" pitchFamily="34" charset="0"/>
              </a:rPr>
              <a:t>Supplementary competency guidance </a:t>
            </a:r>
            <a:endParaRPr lang="en-GB" sz="870" b="1" i="1" dirty="0">
              <a:solidFill>
                <a:schemeClr val="tx1">
                  <a:lumMod val="50000"/>
                  <a:lumOff val="50000"/>
                </a:schemeClr>
              </a:solidFill>
              <a:latin typeface="Century Gothic" panose="020B0502020202020204" pitchFamily="34" charset="0"/>
            </a:endParaRPr>
          </a:p>
        </p:txBody>
      </p:sp>
      <p:sp>
        <p:nvSpPr>
          <p:cNvPr id="123" name="Tekstboks 172"/>
          <p:cNvSpPr txBox="1"/>
          <p:nvPr/>
        </p:nvSpPr>
        <p:spPr>
          <a:xfrm>
            <a:off x="1788701" y="5963313"/>
            <a:ext cx="3055331" cy="261610"/>
          </a:xfrm>
          <a:prstGeom prst="rect">
            <a:avLst/>
          </a:prstGeom>
          <a:noFill/>
        </p:spPr>
        <p:txBody>
          <a:bodyPr wrap="square" rtlCol="0">
            <a:spAutoFit/>
          </a:bodyPr>
          <a:lstStyle/>
          <a:p>
            <a:r>
              <a:rPr lang="en-GB" sz="1100" b="1" i="1" dirty="0">
                <a:solidFill>
                  <a:srgbClr val="FF0000"/>
                </a:solidFill>
                <a:latin typeface="Century Gothic" panose="020B0502020202020204" pitchFamily="34" charset="0"/>
              </a:rPr>
              <a:t>Subject matter specific  guidance</a:t>
            </a:r>
          </a:p>
        </p:txBody>
      </p:sp>
      <p:sp>
        <p:nvSpPr>
          <p:cNvPr id="128" name="Tekstboks 84"/>
          <p:cNvSpPr txBox="1"/>
          <p:nvPr/>
        </p:nvSpPr>
        <p:spPr>
          <a:xfrm>
            <a:off x="1717163" y="4287847"/>
            <a:ext cx="2784786" cy="292388"/>
          </a:xfrm>
          <a:prstGeom prst="rect">
            <a:avLst/>
          </a:prstGeom>
          <a:noFill/>
        </p:spPr>
        <p:txBody>
          <a:bodyPr wrap="square" rtlCol="0">
            <a:spAutoFit/>
          </a:bodyPr>
          <a:lstStyle/>
          <a:p>
            <a:r>
              <a:rPr lang="da-DK" sz="1300" b="1" dirty="0" smtClean="0">
                <a:solidFill>
                  <a:srgbClr val="0070C0"/>
                </a:solidFill>
                <a:latin typeface="Century Gothic" panose="020B0502020202020204" pitchFamily="34" charset="0"/>
              </a:rPr>
              <a:t>Guidance (GUID)</a:t>
            </a:r>
            <a:endParaRPr lang="da-DK" sz="1300" b="1" dirty="0">
              <a:solidFill>
                <a:srgbClr val="0070C0"/>
              </a:solidFill>
              <a:latin typeface="Century Gothic" panose="020B0502020202020204" pitchFamily="34" charset="0"/>
            </a:endParaRPr>
          </a:p>
        </p:txBody>
      </p:sp>
      <p:sp>
        <p:nvSpPr>
          <p:cNvPr id="135" name="Tekstboks 84"/>
          <p:cNvSpPr txBox="1"/>
          <p:nvPr/>
        </p:nvSpPr>
        <p:spPr>
          <a:xfrm>
            <a:off x="7532646" y="4243491"/>
            <a:ext cx="1631867" cy="461665"/>
          </a:xfrm>
          <a:prstGeom prst="rect">
            <a:avLst/>
          </a:prstGeom>
          <a:noFill/>
        </p:spPr>
        <p:txBody>
          <a:bodyPr wrap="square" rtlCol="0">
            <a:spAutoFit/>
          </a:bodyPr>
          <a:lstStyle/>
          <a:p>
            <a:r>
              <a:rPr lang="en-GB" sz="1200" b="1" dirty="0">
                <a:solidFill>
                  <a:schemeClr val="tx1">
                    <a:lumMod val="50000"/>
                    <a:lumOff val="50000"/>
                  </a:schemeClr>
                </a:solidFill>
                <a:latin typeface="Century Gothic" panose="020B0502020202020204" pitchFamily="34" charset="0"/>
              </a:rPr>
              <a:t>Competency </a:t>
            </a:r>
            <a:r>
              <a:rPr lang="en-GB" sz="1200" b="1" dirty="0" smtClean="0">
                <a:solidFill>
                  <a:schemeClr val="tx1">
                    <a:lumMod val="50000"/>
                    <a:lumOff val="50000"/>
                  </a:schemeClr>
                </a:solidFill>
                <a:latin typeface="Century Gothic" panose="020B0502020202020204" pitchFamily="34" charset="0"/>
              </a:rPr>
              <a:t>Guidance (COMP)</a:t>
            </a:r>
            <a:endParaRPr lang="da-DK" sz="1200" b="1" dirty="0">
              <a:solidFill>
                <a:schemeClr val="tx1">
                  <a:lumMod val="50000"/>
                  <a:lumOff val="50000"/>
                </a:schemeClr>
              </a:solidFill>
              <a:latin typeface="Century Gothic" panose="020B0502020202020204" pitchFamily="34" charset="0"/>
            </a:endParaRPr>
          </a:p>
        </p:txBody>
      </p:sp>
      <p:sp>
        <p:nvSpPr>
          <p:cNvPr id="203" name="Tekstboks 158"/>
          <p:cNvSpPr txBox="1"/>
          <p:nvPr/>
        </p:nvSpPr>
        <p:spPr>
          <a:xfrm>
            <a:off x="6132499" y="5076881"/>
            <a:ext cx="1274385" cy="507831"/>
          </a:xfrm>
          <a:prstGeom prst="rect">
            <a:avLst/>
          </a:prstGeom>
          <a:noFill/>
        </p:spPr>
        <p:txBody>
          <a:bodyPr wrap="square" rtlCol="0">
            <a:spAutoFit/>
          </a:bodyPr>
          <a:lstStyle/>
          <a:p>
            <a:r>
              <a:rPr lang="en-GB" sz="900" b="1" i="1" dirty="0" smtClean="0">
                <a:solidFill>
                  <a:schemeClr val="tx1">
                    <a:lumMod val="50000"/>
                    <a:lumOff val="50000"/>
                  </a:schemeClr>
                </a:solidFill>
                <a:latin typeface="Century Gothic" panose="020B0502020202020204" pitchFamily="34" charset="0"/>
              </a:rPr>
              <a:t>(Reserved for future development based on ISSAI 100)</a:t>
            </a:r>
            <a:endParaRPr lang="en-GB" sz="900" b="1" i="1" dirty="0">
              <a:solidFill>
                <a:schemeClr val="tx1">
                  <a:lumMod val="50000"/>
                  <a:lumOff val="50000"/>
                </a:schemeClr>
              </a:solidFill>
              <a:latin typeface="Century Gothic" panose="020B0502020202020204" pitchFamily="34" charset="0"/>
            </a:endParaRPr>
          </a:p>
        </p:txBody>
      </p:sp>
      <p:cxnSp>
        <p:nvCxnSpPr>
          <p:cNvPr id="204" name="Lige forbindelse 22"/>
          <p:cNvCxnSpPr/>
          <p:nvPr/>
        </p:nvCxnSpPr>
        <p:spPr>
          <a:xfrm>
            <a:off x="7532646" y="4296345"/>
            <a:ext cx="0" cy="237301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89330" y="4221088"/>
            <a:ext cx="899138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5" name="Pentagon 94"/>
          <p:cNvSpPr/>
          <p:nvPr/>
        </p:nvSpPr>
        <p:spPr>
          <a:xfrm rot="5400000">
            <a:off x="303367" y="4007052"/>
            <a:ext cx="977990" cy="1406063"/>
          </a:xfrm>
          <a:prstGeom prst="homePlate">
            <a:avLst>
              <a:gd name="adj" fmla="val 51441"/>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5" name="TextBox 144"/>
          <p:cNvSpPr txBox="1"/>
          <p:nvPr/>
        </p:nvSpPr>
        <p:spPr>
          <a:xfrm>
            <a:off x="228616" y="4270122"/>
            <a:ext cx="1127491" cy="523220"/>
          </a:xfrm>
          <a:prstGeom prst="rect">
            <a:avLst/>
          </a:prstGeom>
          <a:noFill/>
        </p:spPr>
        <p:txBody>
          <a:bodyPr wrap="square" rtlCol="0">
            <a:spAutoFit/>
          </a:bodyPr>
          <a:lstStyle/>
          <a:p>
            <a:pPr algn="ctr"/>
            <a:r>
              <a:rPr lang="en-GB" sz="1400" b="1" dirty="0">
                <a:solidFill>
                  <a:schemeClr val="tx2">
                    <a:lumMod val="60000"/>
                    <a:lumOff val="40000"/>
                  </a:schemeClr>
                </a:solidFill>
                <a:latin typeface="Century Gothic" panose="020B0502020202020204" pitchFamily="34" charset="0"/>
              </a:rPr>
              <a:t>INTOSAI </a:t>
            </a:r>
            <a:r>
              <a:rPr lang="en-GB" sz="1400" b="1" dirty="0" smtClean="0">
                <a:solidFill>
                  <a:schemeClr val="tx2">
                    <a:lumMod val="60000"/>
                    <a:lumOff val="40000"/>
                  </a:schemeClr>
                </a:solidFill>
                <a:latin typeface="Century Gothic" panose="020B0502020202020204" pitchFamily="34" charset="0"/>
              </a:rPr>
              <a:t/>
            </a:r>
            <a:br>
              <a:rPr lang="en-GB" sz="1400" b="1" dirty="0" smtClean="0">
                <a:solidFill>
                  <a:schemeClr val="tx2">
                    <a:lumMod val="60000"/>
                    <a:lumOff val="40000"/>
                  </a:schemeClr>
                </a:solidFill>
                <a:latin typeface="Century Gothic" panose="020B0502020202020204" pitchFamily="34" charset="0"/>
              </a:rPr>
            </a:br>
            <a:r>
              <a:rPr lang="en-GB" sz="1400" b="1" dirty="0" smtClean="0">
                <a:solidFill>
                  <a:schemeClr val="tx2">
                    <a:lumMod val="60000"/>
                    <a:lumOff val="40000"/>
                  </a:schemeClr>
                </a:solidFill>
                <a:latin typeface="Century Gothic" panose="020B0502020202020204" pitchFamily="34" charset="0"/>
              </a:rPr>
              <a:t>Guidance</a:t>
            </a:r>
            <a:endParaRPr lang="en-GB" sz="1400" b="1" dirty="0">
              <a:solidFill>
                <a:schemeClr val="tx2">
                  <a:lumMod val="60000"/>
                  <a:lumOff val="40000"/>
                </a:schemeClr>
              </a:solidFill>
              <a:latin typeface="Century Gothic" panose="020B0502020202020204" pitchFamily="34" charset="0"/>
            </a:endParaRPr>
          </a:p>
        </p:txBody>
      </p:sp>
      <p:sp>
        <p:nvSpPr>
          <p:cNvPr id="129" name="Tekstboks 29"/>
          <p:cNvSpPr txBox="1"/>
          <p:nvPr/>
        </p:nvSpPr>
        <p:spPr>
          <a:xfrm>
            <a:off x="1717163" y="4679558"/>
            <a:ext cx="5647150" cy="261610"/>
          </a:xfrm>
          <a:prstGeom prst="rect">
            <a:avLst/>
          </a:prstGeom>
          <a:noFill/>
        </p:spPr>
        <p:txBody>
          <a:bodyPr wrap="square" rtlCol="0">
            <a:spAutoFit/>
          </a:bodyPr>
          <a:lstStyle/>
          <a:p>
            <a:r>
              <a:rPr lang="en-GB" sz="1100" b="1" i="1" dirty="0">
                <a:solidFill>
                  <a:schemeClr val="accent1">
                    <a:lumMod val="75000"/>
                  </a:schemeClr>
                </a:solidFill>
                <a:latin typeface="Century Gothic" panose="020B0502020202020204" pitchFamily="34" charset="0"/>
              </a:rPr>
              <a:t>SAI organisational guidance</a:t>
            </a:r>
            <a:endParaRPr lang="en-GB" sz="1100" b="1" dirty="0">
              <a:solidFill>
                <a:schemeClr val="accent1">
                  <a:lumMod val="75000"/>
                </a:schemeClr>
              </a:solidFill>
              <a:latin typeface="Century Gothic" panose="020B0502020202020204" pitchFamily="34" charset="0"/>
            </a:endParaRPr>
          </a:p>
        </p:txBody>
      </p:sp>
      <p:sp>
        <p:nvSpPr>
          <p:cNvPr id="133" name="Rectangle 132"/>
          <p:cNvSpPr/>
          <p:nvPr/>
        </p:nvSpPr>
        <p:spPr>
          <a:xfrm>
            <a:off x="1737344" y="4684175"/>
            <a:ext cx="5691087" cy="256993"/>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8" name="Rectangle 137"/>
          <p:cNvSpPr/>
          <p:nvPr/>
        </p:nvSpPr>
        <p:spPr>
          <a:xfrm>
            <a:off x="1737344" y="5062948"/>
            <a:ext cx="1328374" cy="734013"/>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6" name="Rectangle 145"/>
          <p:cNvSpPr/>
          <p:nvPr/>
        </p:nvSpPr>
        <p:spPr>
          <a:xfrm>
            <a:off x="3173113" y="5062948"/>
            <a:ext cx="1328374" cy="734013"/>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Rectangle 146"/>
          <p:cNvSpPr/>
          <p:nvPr/>
        </p:nvSpPr>
        <p:spPr>
          <a:xfrm>
            <a:off x="4592839" y="5062948"/>
            <a:ext cx="1328374" cy="734013"/>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Rectangle 147"/>
          <p:cNvSpPr/>
          <p:nvPr/>
        </p:nvSpPr>
        <p:spPr>
          <a:xfrm>
            <a:off x="6100058" y="5041245"/>
            <a:ext cx="1328373" cy="764019"/>
          </a:xfrm>
          <a:prstGeom prst="rect">
            <a:avLst/>
          </a:prstGeom>
          <a:no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Rectangle 148"/>
          <p:cNvSpPr/>
          <p:nvPr/>
        </p:nvSpPr>
        <p:spPr>
          <a:xfrm>
            <a:off x="1737344" y="5967930"/>
            <a:ext cx="5691087" cy="256993"/>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p:nvSpPr>
        <p:spPr>
          <a:xfrm>
            <a:off x="1737344" y="6412367"/>
            <a:ext cx="5691087" cy="256993"/>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Tekstboks 87"/>
          <p:cNvSpPr txBox="1"/>
          <p:nvPr/>
        </p:nvSpPr>
        <p:spPr>
          <a:xfrm>
            <a:off x="7548656" y="4689275"/>
            <a:ext cx="1178990" cy="507831"/>
          </a:xfrm>
          <a:prstGeom prst="rect">
            <a:avLst/>
          </a:prstGeom>
          <a:noFill/>
        </p:spPr>
        <p:txBody>
          <a:bodyPr wrap="square" rtlCol="0">
            <a:spAutoFit/>
          </a:bodyPr>
          <a:lstStyle/>
          <a:p>
            <a:r>
              <a:rPr lang="en-GB" sz="900" b="1" dirty="0" smtClean="0">
                <a:solidFill>
                  <a:schemeClr val="tx1">
                    <a:lumMod val="50000"/>
                    <a:lumOff val="50000"/>
                  </a:schemeClr>
                </a:solidFill>
              </a:rPr>
              <a:t>(Reserved for future development based on ISSAI 100)</a:t>
            </a:r>
            <a:endParaRPr lang="en-GB" sz="900" b="1" dirty="0">
              <a:solidFill>
                <a:schemeClr val="tx1">
                  <a:lumMod val="50000"/>
                  <a:lumOff val="50000"/>
                </a:schemeClr>
              </a:solidFill>
            </a:endParaRPr>
          </a:p>
        </p:txBody>
      </p:sp>
      <p:sp>
        <p:nvSpPr>
          <p:cNvPr id="154" name="Rectangle 153"/>
          <p:cNvSpPr/>
          <p:nvPr/>
        </p:nvSpPr>
        <p:spPr>
          <a:xfrm>
            <a:off x="7633243" y="5185261"/>
            <a:ext cx="1328373" cy="764019"/>
          </a:xfrm>
          <a:prstGeom prst="rect">
            <a:avLst/>
          </a:prstGeom>
          <a:no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287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 calcmode="lin" valueType="num">
                                      <p:cBhvr additive="base">
                                        <p:cTn id="7" dur="500" fill="hold"/>
                                        <p:tgtEl>
                                          <p:spTgt spid="137"/>
                                        </p:tgtEl>
                                        <p:attrNameLst>
                                          <p:attrName>ppt_x</p:attrName>
                                        </p:attrNameLst>
                                      </p:cBhvr>
                                      <p:tavLst>
                                        <p:tav tm="0">
                                          <p:val>
                                            <p:strVal val="0-#ppt_w/2"/>
                                          </p:val>
                                        </p:tav>
                                        <p:tav tm="100000">
                                          <p:val>
                                            <p:strVal val="#ppt_x"/>
                                          </p:val>
                                        </p:tav>
                                      </p:tavLst>
                                    </p:anim>
                                    <p:anim calcmode="lin" valueType="num">
                                      <p:cBhvr additive="base">
                                        <p:cTn id="8" dur="500" fill="hold"/>
                                        <p:tgtEl>
                                          <p:spTgt spid="13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2"/>
                                        </p:tgtEl>
                                        <p:attrNameLst>
                                          <p:attrName>style.visibility</p:attrName>
                                        </p:attrNameLst>
                                      </p:cBhvr>
                                      <p:to>
                                        <p:strVal val="visible"/>
                                      </p:to>
                                    </p:set>
                                    <p:anim calcmode="lin" valueType="num">
                                      <p:cBhvr additive="base">
                                        <p:cTn id="11" dur="500" fill="hold"/>
                                        <p:tgtEl>
                                          <p:spTgt spid="142"/>
                                        </p:tgtEl>
                                        <p:attrNameLst>
                                          <p:attrName>ppt_x</p:attrName>
                                        </p:attrNameLst>
                                      </p:cBhvr>
                                      <p:tavLst>
                                        <p:tav tm="0">
                                          <p:val>
                                            <p:strVal val="0-#ppt_w/2"/>
                                          </p:val>
                                        </p:tav>
                                        <p:tav tm="100000">
                                          <p:val>
                                            <p:strVal val="#ppt_x"/>
                                          </p:val>
                                        </p:tav>
                                      </p:tavLst>
                                    </p:anim>
                                    <p:anim calcmode="lin" valueType="num">
                                      <p:cBhvr additive="base">
                                        <p:cTn id="12" dur="500" fill="hold"/>
                                        <p:tgtEl>
                                          <p:spTgt spid="1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additive="base">
                                        <p:cTn id="15" dur="500" fill="hold"/>
                                        <p:tgtEl>
                                          <p:spTgt spid="88"/>
                                        </p:tgtEl>
                                        <p:attrNameLst>
                                          <p:attrName>ppt_x</p:attrName>
                                        </p:attrNameLst>
                                      </p:cBhvr>
                                      <p:tavLst>
                                        <p:tav tm="0">
                                          <p:val>
                                            <p:strVal val="0-#ppt_w/2"/>
                                          </p:val>
                                        </p:tav>
                                        <p:tav tm="100000">
                                          <p:val>
                                            <p:strVal val="#ppt_x"/>
                                          </p:val>
                                        </p:tav>
                                      </p:tavLst>
                                    </p:anim>
                                    <p:anim calcmode="lin" valueType="num">
                                      <p:cBhvr additive="base">
                                        <p:cTn id="16" dur="500" fill="hold"/>
                                        <p:tgtEl>
                                          <p:spTgt spid="8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89"/>
                                        </p:tgtEl>
                                        <p:attrNameLst>
                                          <p:attrName>style.visibility</p:attrName>
                                        </p:attrNameLst>
                                      </p:cBhvr>
                                      <p:to>
                                        <p:strVal val="visible"/>
                                      </p:to>
                                    </p:set>
                                    <p:anim calcmode="lin" valueType="num">
                                      <p:cBhvr additive="base">
                                        <p:cTn id="19" dur="500" fill="hold"/>
                                        <p:tgtEl>
                                          <p:spTgt spid="89"/>
                                        </p:tgtEl>
                                        <p:attrNameLst>
                                          <p:attrName>ppt_x</p:attrName>
                                        </p:attrNameLst>
                                      </p:cBhvr>
                                      <p:tavLst>
                                        <p:tav tm="0">
                                          <p:val>
                                            <p:strVal val="0-#ppt_w/2"/>
                                          </p:val>
                                        </p:tav>
                                        <p:tav tm="100000">
                                          <p:val>
                                            <p:strVal val="#ppt_x"/>
                                          </p:val>
                                        </p:tav>
                                      </p:tavLst>
                                    </p:anim>
                                    <p:anim calcmode="lin" valueType="num">
                                      <p:cBhvr additive="base">
                                        <p:cTn id="20" dur="500" fill="hold"/>
                                        <p:tgtEl>
                                          <p:spTgt spid="89"/>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6"/>
                                        </p:tgtEl>
                                        <p:attrNameLst>
                                          <p:attrName>style.visibility</p:attrName>
                                        </p:attrNameLst>
                                      </p:cBhvr>
                                      <p:to>
                                        <p:strVal val="visible"/>
                                      </p:to>
                                    </p:set>
                                    <p:anim calcmode="lin" valueType="num">
                                      <p:cBhvr additive="base">
                                        <p:cTn id="29" dur="500" fill="hold"/>
                                        <p:tgtEl>
                                          <p:spTgt spid="116"/>
                                        </p:tgtEl>
                                        <p:attrNameLst>
                                          <p:attrName>ppt_x</p:attrName>
                                        </p:attrNameLst>
                                      </p:cBhvr>
                                      <p:tavLst>
                                        <p:tav tm="0">
                                          <p:val>
                                            <p:strVal val="0-#ppt_w/2"/>
                                          </p:val>
                                        </p:tav>
                                        <p:tav tm="100000">
                                          <p:val>
                                            <p:strVal val="#ppt_x"/>
                                          </p:val>
                                        </p:tav>
                                      </p:tavLst>
                                    </p:anim>
                                    <p:anim calcmode="lin" valueType="num">
                                      <p:cBhvr additive="base">
                                        <p:cTn id="30" dur="500" fill="hold"/>
                                        <p:tgtEl>
                                          <p:spTgt spid="116"/>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98"/>
                                        </p:tgtEl>
                                        <p:attrNameLst>
                                          <p:attrName>style.visibility</p:attrName>
                                        </p:attrNameLst>
                                      </p:cBhvr>
                                      <p:to>
                                        <p:strVal val="visible"/>
                                      </p:to>
                                    </p:set>
                                    <p:anim calcmode="lin" valueType="num">
                                      <p:cBhvr additive="base">
                                        <p:cTn id="33" dur="500" fill="hold"/>
                                        <p:tgtEl>
                                          <p:spTgt spid="98"/>
                                        </p:tgtEl>
                                        <p:attrNameLst>
                                          <p:attrName>ppt_x</p:attrName>
                                        </p:attrNameLst>
                                      </p:cBhvr>
                                      <p:tavLst>
                                        <p:tav tm="0">
                                          <p:val>
                                            <p:strVal val="0-#ppt_w/2"/>
                                          </p:val>
                                        </p:tav>
                                        <p:tav tm="100000">
                                          <p:val>
                                            <p:strVal val="#ppt_x"/>
                                          </p:val>
                                        </p:tav>
                                      </p:tavLst>
                                    </p:anim>
                                    <p:anim calcmode="lin" valueType="num">
                                      <p:cBhvr additive="base">
                                        <p:cTn id="34" dur="500" fill="hold"/>
                                        <p:tgtEl>
                                          <p:spTgt spid="98"/>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anim calcmode="lin" valueType="num">
                                      <p:cBhvr additive="base">
                                        <p:cTn id="37" dur="500" fill="hold"/>
                                        <p:tgtEl>
                                          <p:spTgt spid="104"/>
                                        </p:tgtEl>
                                        <p:attrNameLst>
                                          <p:attrName>ppt_x</p:attrName>
                                        </p:attrNameLst>
                                      </p:cBhvr>
                                      <p:tavLst>
                                        <p:tav tm="0">
                                          <p:val>
                                            <p:strVal val="0-#ppt_w/2"/>
                                          </p:val>
                                        </p:tav>
                                        <p:tav tm="100000">
                                          <p:val>
                                            <p:strVal val="#ppt_x"/>
                                          </p:val>
                                        </p:tav>
                                      </p:tavLst>
                                    </p:anim>
                                    <p:anim calcmode="lin" valueType="num">
                                      <p:cBhvr additive="base">
                                        <p:cTn id="38" dur="500" fill="hold"/>
                                        <p:tgtEl>
                                          <p:spTgt spid="104"/>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05"/>
                                        </p:tgtEl>
                                        <p:attrNameLst>
                                          <p:attrName>style.visibility</p:attrName>
                                        </p:attrNameLst>
                                      </p:cBhvr>
                                      <p:to>
                                        <p:strVal val="visible"/>
                                      </p:to>
                                    </p:set>
                                    <p:anim calcmode="lin" valueType="num">
                                      <p:cBhvr additive="base">
                                        <p:cTn id="41" dur="500" fill="hold"/>
                                        <p:tgtEl>
                                          <p:spTgt spid="105"/>
                                        </p:tgtEl>
                                        <p:attrNameLst>
                                          <p:attrName>ppt_x</p:attrName>
                                        </p:attrNameLst>
                                      </p:cBhvr>
                                      <p:tavLst>
                                        <p:tav tm="0">
                                          <p:val>
                                            <p:strVal val="0-#ppt_w/2"/>
                                          </p:val>
                                        </p:tav>
                                        <p:tav tm="100000">
                                          <p:val>
                                            <p:strVal val="#ppt_x"/>
                                          </p:val>
                                        </p:tav>
                                      </p:tavLst>
                                    </p:anim>
                                    <p:anim calcmode="lin" valueType="num">
                                      <p:cBhvr additive="base">
                                        <p:cTn id="42" dur="500" fill="hold"/>
                                        <p:tgtEl>
                                          <p:spTgt spid="105"/>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87"/>
                                        </p:tgtEl>
                                        <p:attrNameLst>
                                          <p:attrName>style.visibility</p:attrName>
                                        </p:attrNameLst>
                                      </p:cBhvr>
                                      <p:to>
                                        <p:strVal val="visible"/>
                                      </p:to>
                                    </p:set>
                                    <p:anim calcmode="lin" valueType="num">
                                      <p:cBhvr additive="base">
                                        <p:cTn id="45" dur="500" fill="hold"/>
                                        <p:tgtEl>
                                          <p:spTgt spid="87"/>
                                        </p:tgtEl>
                                        <p:attrNameLst>
                                          <p:attrName>ppt_x</p:attrName>
                                        </p:attrNameLst>
                                      </p:cBhvr>
                                      <p:tavLst>
                                        <p:tav tm="0">
                                          <p:val>
                                            <p:strVal val="0-#ppt_w/2"/>
                                          </p:val>
                                        </p:tav>
                                        <p:tav tm="100000">
                                          <p:val>
                                            <p:strVal val="#ppt_x"/>
                                          </p:val>
                                        </p:tav>
                                      </p:tavLst>
                                    </p:anim>
                                    <p:anim calcmode="lin" valueType="num">
                                      <p:cBhvr additive="base">
                                        <p:cTn id="46" dur="500" fill="hold"/>
                                        <p:tgtEl>
                                          <p:spTgt spid="87"/>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0-#ppt_w/2"/>
                                          </p:val>
                                        </p:tav>
                                        <p:tav tm="100000">
                                          <p:val>
                                            <p:strVal val="#ppt_x"/>
                                          </p:val>
                                        </p:tav>
                                      </p:tavLst>
                                    </p:anim>
                                    <p:anim calcmode="lin" valueType="num">
                                      <p:cBhvr additive="base">
                                        <p:cTn id="50" dur="500" fill="hold"/>
                                        <p:tgtEl>
                                          <p:spTgt spid="11"/>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13"/>
                                        </p:tgtEl>
                                        <p:attrNameLst>
                                          <p:attrName>style.visibility</p:attrName>
                                        </p:attrNameLst>
                                      </p:cBhvr>
                                      <p:to>
                                        <p:strVal val="visible"/>
                                      </p:to>
                                    </p:set>
                                    <p:anim calcmode="lin" valueType="num">
                                      <p:cBhvr additive="base">
                                        <p:cTn id="53" dur="500" fill="hold"/>
                                        <p:tgtEl>
                                          <p:spTgt spid="113"/>
                                        </p:tgtEl>
                                        <p:attrNameLst>
                                          <p:attrName>ppt_x</p:attrName>
                                        </p:attrNameLst>
                                      </p:cBhvr>
                                      <p:tavLst>
                                        <p:tav tm="0">
                                          <p:val>
                                            <p:strVal val="0-#ppt_w/2"/>
                                          </p:val>
                                        </p:tav>
                                        <p:tav tm="100000">
                                          <p:val>
                                            <p:strVal val="#ppt_x"/>
                                          </p:val>
                                        </p:tav>
                                      </p:tavLst>
                                    </p:anim>
                                    <p:anim calcmode="lin" valueType="num">
                                      <p:cBhvr additive="base">
                                        <p:cTn id="54" dur="500" fill="hold"/>
                                        <p:tgtEl>
                                          <p:spTgt spid="113"/>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94"/>
                                        </p:tgtEl>
                                        <p:attrNameLst>
                                          <p:attrName>style.visibility</p:attrName>
                                        </p:attrNameLst>
                                      </p:cBhvr>
                                      <p:to>
                                        <p:strVal val="visible"/>
                                      </p:to>
                                    </p:set>
                                    <p:anim calcmode="lin" valueType="num">
                                      <p:cBhvr additive="base">
                                        <p:cTn id="57" dur="500" fill="hold"/>
                                        <p:tgtEl>
                                          <p:spTgt spid="94"/>
                                        </p:tgtEl>
                                        <p:attrNameLst>
                                          <p:attrName>ppt_x</p:attrName>
                                        </p:attrNameLst>
                                      </p:cBhvr>
                                      <p:tavLst>
                                        <p:tav tm="0">
                                          <p:val>
                                            <p:strVal val="0-#ppt_w/2"/>
                                          </p:val>
                                        </p:tav>
                                        <p:tav tm="100000">
                                          <p:val>
                                            <p:strVal val="#ppt_x"/>
                                          </p:val>
                                        </p:tav>
                                      </p:tavLst>
                                    </p:anim>
                                    <p:anim calcmode="lin" valueType="num">
                                      <p:cBhvr additive="base">
                                        <p:cTn id="58" dur="500" fill="hold"/>
                                        <p:tgtEl>
                                          <p:spTgt spid="94"/>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92"/>
                                        </p:tgtEl>
                                        <p:attrNameLst>
                                          <p:attrName>style.visibility</p:attrName>
                                        </p:attrNameLst>
                                      </p:cBhvr>
                                      <p:to>
                                        <p:strVal val="visible"/>
                                      </p:to>
                                    </p:set>
                                    <p:anim calcmode="lin" valueType="num">
                                      <p:cBhvr additive="base">
                                        <p:cTn id="61" dur="500" fill="hold"/>
                                        <p:tgtEl>
                                          <p:spTgt spid="92"/>
                                        </p:tgtEl>
                                        <p:attrNameLst>
                                          <p:attrName>ppt_x</p:attrName>
                                        </p:attrNameLst>
                                      </p:cBhvr>
                                      <p:tavLst>
                                        <p:tav tm="0">
                                          <p:val>
                                            <p:strVal val="0-#ppt_w/2"/>
                                          </p:val>
                                        </p:tav>
                                        <p:tav tm="100000">
                                          <p:val>
                                            <p:strVal val="#ppt_x"/>
                                          </p:val>
                                        </p:tav>
                                      </p:tavLst>
                                    </p:anim>
                                    <p:anim calcmode="lin" valueType="num">
                                      <p:cBhvr additive="base">
                                        <p:cTn id="62" dur="500" fill="hold"/>
                                        <p:tgtEl>
                                          <p:spTgt spid="92"/>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08"/>
                                        </p:tgtEl>
                                        <p:attrNameLst>
                                          <p:attrName>style.visibility</p:attrName>
                                        </p:attrNameLst>
                                      </p:cBhvr>
                                      <p:to>
                                        <p:strVal val="visible"/>
                                      </p:to>
                                    </p:set>
                                    <p:anim calcmode="lin" valueType="num">
                                      <p:cBhvr additive="base">
                                        <p:cTn id="65" dur="500" fill="hold"/>
                                        <p:tgtEl>
                                          <p:spTgt spid="108"/>
                                        </p:tgtEl>
                                        <p:attrNameLst>
                                          <p:attrName>ppt_x</p:attrName>
                                        </p:attrNameLst>
                                      </p:cBhvr>
                                      <p:tavLst>
                                        <p:tav tm="0">
                                          <p:val>
                                            <p:strVal val="0-#ppt_w/2"/>
                                          </p:val>
                                        </p:tav>
                                        <p:tav tm="100000">
                                          <p:val>
                                            <p:strVal val="#ppt_x"/>
                                          </p:val>
                                        </p:tav>
                                      </p:tavLst>
                                    </p:anim>
                                    <p:anim calcmode="lin" valueType="num">
                                      <p:cBhvr additive="base">
                                        <p:cTn id="66" dur="500" fill="hold"/>
                                        <p:tgtEl>
                                          <p:spTgt spid="108"/>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106"/>
                                        </p:tgtEl>
                                        <p:attrNameLst>
                                          <p:attrName>style.visibility</p:attrName>
                                        </p:attrNameLst>
                                      </p:cBhvr>
                                      <p:to>
                                        <p:strVal val="visible"/>
                                      </p:to>
                                    </p:set>
                                    <p:anim calcmode="lin" valueType="num">
                                      <p:cBhvr additive="base">
                                        <p:cTn id="69" dur="500" fill="hold"/>
                                        <p:tgtEl>
                                          <p:spTgt spid="106"/>
                                        </p:tgtEl>
                                        <p:attrNameLst>
                                          <p:attrName>ppt_x</p:attrName>
                                        </p:attrNameLst>
                                      </p:cBhvr>
                                      <p:tavLst>
                                        <p:tav tm="0">
                                          <p:val>
                                            <p:strVal val="0-#ppt_w/2"/>
                                          </p:val>
                                        </p:tav>
                                        <p:tav tm="100000">
                                          <p:val>
                                            <p:strVal val="#ppt_x"/>
                                          </p:val>
                                        </p:tav>
                                      </p:tavLst>
                                    </p:anim>
                                    <p:anim calcmode="lin" valueType="num">
                                      <p:cBhvr additive="base">
                                        <p:cTn id="70" dur="500" fill="hold"/>
                                        <p:tgtEl>
                                          <p:spTgt spid="10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additive="base">
                                        <p:cTn id="73" dur="500" fill="hold"/>
                                        <p:tgtEl>
                                          <p:spTgt spid="99"/>
                                        </p:tgtEl>
                                        <p:attrNameLst>
                                          <p:attrName>ppt_x</p:attrName>
                                        </p:attrNameLst>
                                      </p:cBhvr>
                                      <p:tavLst>
                                        <p:tav tm="0">
                                          <p:val>
                                            <p:strVal val="0-#ppt_w/2"/>
                                          </p:val>
                                        </p:tav>
                                        <p:tav tm="100000">
                                          <p:val>
                                            <p:strVal val="#ppt_x"/>
                                          </p:val>
                                        </p:tav>
                                      </p:tavLst>
                                    </p:anim>
                                    <p:anim calcmode="lin" valueType="num">
                                      <p:cBhvr additive="base">
                                        <p:cTn id="74" dur="500" fill="hold"/>
                                        <p:tgtEl>
                                          <p:spTgt spid="99"/>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100"/>
                                        </p:tgtEl>
                                        <p:attrNameLst>
                                          <p:attrName>style.visibility</p:attrName>
                                        </p:attrNameLst>
                                      </p:cBhvr>
                                      <p:to>
                                        <p:strVal val="visible"/>
                                      </p:to>
                                    </p:set>
                                    <p:anim calcmode="lin" valueType="num">
                                      <p:cBhvr additive="base">
                                        <p:cTn id="77" dur="500" fill="hold"/>
                                        <p:tgtEl>
                                          <p:spTgt spid="100"/>
                                        </p:tgtEl>
                                        <p:attrNameLst>
                                          <p:attrName>ppt_x</p:attrName>
                                        </p:attrNameLst>
                                      </p:cBhvr>
                                      <p:tavLst>
                                        <p:tav tm="0">
                                          <p:val>
                                            <p:strVal val="0-#ppt_w/2"/>
                                          </p:val>
                                        </p:tav>
                                        <p:tav tm="100000">
                                          <p:val>
                                            <p:strVal val="#ppt_x"/>
                                          </p:val>
                                        </p:tav>
                                      </p:tavLst>
                                    </p:anim>
                                    <p:anim calcmode="lin" valueType="num">
                                      <p:cBhvr additive="base">
                                        <p:cTn id="78" dur="500" fill="hold"/>
                                        <p:tgtEl>
                                          <p:spTgt spid="100"/>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09"/>
                                        </p:tgtEl>
                                        <p:attrNameLst>
                                          <p:attrName>style.visibility</p:attrName>
                                        </p:attrNameLst>
                                      </p:cBhvr>
                                      <p:to>
                                        <p:strVal val="visible"/>
                                      </p:to>
                                    </p:set>
                                    <p:anim calcmode="lin" valueType="num">
                                      <p:cBhvr additive="base">
                                        <p:cTn id="81" dur="500" fill="hold"/>
                                        <p:tgtEl>
                                          <p:spTgt spid="109"/>
                                        </p:tgtEl>
                                        <p:attrNameLst>
                                          <p:attrName>ppt_x</p:attrName>
                                        </p:attrNameLst>
                                      </p:cBhvr>
                                      <p:tavLst>
                                        <p:tav tm="0">
                                          <p:val>
                                            <p:strVal val="0-#ppt_w/2"/>
                                          </p:val>
                                        </p:tav>
                                        <p:tav tm="100000">
                                          <p:val>
                                            <p:strVal val="#ppt_x"/>
                                          </p:val>
                                        </p:tav>
                                      </p:tavLst>
                                    </p:anim>
                                    <p:anim calcmode="lin" valueType="num">
                                      <p:cBhvr additive="base">
                                        <p:cTn id="82" dur="500" fill="hold"/>
                                        <p:tgtEl>
                                          <p:spTgt spid="109"/>
                                        </p:tgtEl>
                                        <p:attrNameLst>
                                          <p:attrName>ppt_y</p:attrName>
                                        </p:attrNameLst>
                                      </p:cBhvr>
                                      <p:tavLst>
                                        <p:tav tm="0">
                                          <p:val>
                                            <p:strVal val="#ppt_y"/>
                                          </p:val>
                                        </p:tav>
                                        <p:tav tm="100000">
                                          <p:val>
                                            <p:strVal val="#ppt_y"/>
                                          </p:val>
                                        </p:tav>
                                      </p:tavLst>
                                    </p:anim>
                                  </p:childTnLst>
                                </p:cTn>
                              </p:par>
                              <p:par>
                                <p:cTn id="83" presetID="2" presetClass="entr" presetSubtype="8" fill="hold" grpId="0" nodeType="withEffect">
                                  <p:stCondLst>
                                    <p:cond delay="0"/>
                                  </p:stCondLst>
                                  <p:childTnLst>
                                    <p:set>
                                      <p:cBhvr>
                                        <p:cTn id="84" dur="1" fill="hold">
                                          <p:stCondLst>
                                            <p:cond delay="0"/>
                                          </p:stCondLst>
                                        </p:cTn>
                                        <p:tgtEl>
                                          <p:spTgt spid="110"/>
                                        </p:tgtEl>
                                        <p:attrNameLst>
                                          <p:attrName>style.visibility</p:attrName>
                                        </p:attrNameLst>
                                      </p:cBhvr>
                                      <p:to>
                                        <p:strVal val="visible"/>
                                      </p:to>
                                    </p:set>
                                    <p:anim calcmode="lin" valueType="num">
                                      <p:cBhvr additive="base">
                                        <p:cTn id="85" dur="500" fill="hold"/>
                                        <p:tgtEl>
                                          <p:spTgt spid="110"/>
                                        </p:tgtEl>
                                        <p:attrNameLst>
                                          <p:attrName>ppt_x</p:attrName>
                                        </p:attrNameLst>
                                      </p:cBhvr>
                                      <p:tavLst>
                                        <p:tav tm="0">
                                          <p:val>
                                            <p:strVal val="0-#ppt_w/2"/>
                                          </p:val>
                                        </p:tav>
                                        <p:tav tm="100000">
                                          <p:val>
                                            <p:strVal val="#ppt_x"/>
                                          </p:val>
                                        </p:tav>
                                      </p:tavLst>
                                    </p:anim>
                                    <p:anim calcmode="lin" valueType="num">
                                      <p:cBhvr additive="base">
                                        <p:cTn id="86" dur="500" fill="hold"/>
                                        <p:tgtEl>
                                          <p:spTgt spid="110"/>
                                        </p:tgtEl>
                                        <p:attrNameLst>
                                          <p:attrName>ppt_y</p:attrName>
                                        </p:attrNameLst>
                                      </p:cBhvr>
                                      <p:tavLst>
                                        <p:tav tm="0">
                                          <p:val>
                                            <p:strVal val="#ppt_y"/>
                                          </p:val>
                                        </p:tav>
                                        <p:tav tm="100000">
                                          <p:val>
                                            <p:strVal val="#ppt_y"/>
                                          </p:val>
                                        </p:tav>
                                      </p:tavLst>
                                    </p:anim>
                                  </p:childTnLst>
                                </p:cTn>
                              </p:par>
                              <p:par>
                                <p:cTn id="87" presetID="2" presetClass="entr" presetSubtype="8" fill="hold" grpId="0" nodeType="withEffect">
                                  <p:stCondLst>
                                    <p:cond delay="0"/>
                                  </p:stCondLst>
                                  <p:childTnLst>
                                    <p:set>
                                      <p:cBhvr>
                                        <p:cTn id="88" dur="1" fill="hold">
                                          <p:stCondLst>
                                            <p:cond delay="0"/>
                                          </p:stCondLst>
                                        </p:cTn>
                                        <p:tgtEl>
                                          <p:spTgt spid="101"/>
                                        </p:tgtEl>
                                        <p:attrNameLst>
                                          <p:attrName>style.visibility</p:attrName>
                                        </p:attrNameLst>
                                      </p:cBhvr>
                                      <p:to>
                                        <p:strVal val="visible"/>
                                      </p:to>
                                    </p:set>
                                    <p:anim calcmode="lin" valueType="num">
                                      <p:cBhvr additive="base">
                                        <p:cTn id="89" dur="500" fill="hold"/>
                                        <p:tgtEl>
                                          <p:spTgt spid="101"/>
                                        </p:tgtEl>
                                        <p:attrNameLst>
                                          <p:attrName>ppt_x</p:attrName>
                                        </p:attrNameLst>
                                      </p:cBhvr>
                                      <p:tavLst>
                                        <p:tav tm="0">
                                          <p:val>
                                            <p:strVal val="0-#ppt_w/2"/>
                                          </p:val>
                                        </p:tav>
                                        <p:tav tm="100000">
                                          <p:val>
                                            <p:strVal val="#ppt_x"/>
                                          </p:val>
                                        </p:tav>
                                      </p:tavLst>
                                    </p:anim>
                                    <p:anim calcmode="lin" valueType="num">
                                      <p:cBhvr additive="base">
                                        <p:cTn id="90" dur="500" fill="hold"/>
                                        <p:tgtEl>
                                          <p:spTgt spid="101"/>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111"/>
                                        </p:tgtEl>
                                        <p:attrNameLst>
                                          <p:attrName>style.visibility</p:attrName>
                                        </p:attrNameLst>
                                      </p:cBhvr>
                                      <p:to>
                                        <p:strVal val="visible"/>
                                      </p:to>
                                    </p:set>
                                    <p:anim calcmode="lin" valueType="num">
                                      <p:cBhvr additive="base">
                                        <p:cTn id="93" dur="500" fill="hold"/>
                                        <p:tgtEl>
                                          <p:spTgt spid="111"/>
                                        </p:tgtEl>
                                        <p:attrNameLst>
                                          <p:attrName>ppt_x</p:attrName>
                                        </p:attrNameLst>
                                      </p:cBhvr>
                                      <p:tavLst>
                                        <p:tav tm="0">
                                          <p:val>
                                            <p:strVal val="0-#ppt_w/2"/>
                                          </p:val>
                                        </p:tav>
                                        <p:tav tm="100000">
                                          <p:val>
                                            <p:strVal val="#ppt_x"/>
                                          </p:val>
                                        </p:tav>
                                      </p:tavLst>
                                    </p:anim>
                                    <p:anim calcmode="lin" valueType="num">
                                      <p:cBhvr additive="base">
                                        <p:cTn id="94" dur="500" fill="hold"/>
                                        <p:tgtEl>
                                          <p:spTgt spid="111"/>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112"/>
                                        </p:tgtEl>
                                        <p:attrNameLst>
                                          <p:attrName>style.visibility</p:attrName>
                                        </p:attrNameLst>
                                      </p:cBhvr>
                                      <p:to>
                                        <p:strVal val="visible"/>
                                      </p:to>
                                    </p:set>
                                    <p:anim calcmode="lin" valueType="num">
                                      <p:cBhvr additive="base">
                                        <p:cTn id="97" dur="500" fill="hold"/>
                                        <p:tgtEl>
                                          <p:spTgt spid="112"/>
                                        </p:tgtEl>
                                        <p:attrNameLst>
                                          <p:attrName>ppt_x</p:attrName>
                                        </p:attrNameLst>
                                      </p:cBhvr>
                                      <p:tavLst>
                                        <p:tav tm="0">
                                          <p:val>
                                            <p:strVal val="0-#ppt_w/2"/>
                                          </p:val>
                                        </p:tav>
                                        <p:tav tm="100000">
                                          <p:val>
                                            <p:strVal val="#ppt_x"/>
                                          </p:val>
                                        </p:tav>
                                      </p:tavLst>
                                    </p:anim>
                                    <p:anim calcmode="lin" valueType="num">
                                      <p:cBhvr additive="base">
                                        <p:cTn id="98" dur="500" fill="hold"/>
                                        <p:tgtEl>
                                          <p:spTgt spid="112"/>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96"/>
                                        </p:tgtEl>
                                        <p:attrNameLst>
                                          <p:attrName>style.visibility</p:attrName>
                                        </p:attrNameLst>
                                      </p:cBhvr>
                                      <p:to>
                                        <p:strVal val="visible"/>
                                      </p:to>
                                    </p:set>
                                    <p:anim calcmode="lin" valueType="num">
                                      <p:cBhvr additive="base">
                                        <p:cTn id="101" dur="500" fill="hold"/>
                                        <p:tgtEl>
                                          <p:spTgt spid="96"/>
                                        </p:tgtEl>
                                        <p:attrNameLst>
                                          <p:attrName>ppt_x</p:attrName>
                                        </p:attrNameLst>
                                      </p:cBhvr>
                                      <p:tavLst>
                                        <p:tav tm="0">
                                          <p:val>
                                            <p:strVal val="0-#ppt_w/2"/>
                                          </p:val>
                                        </p:tav>
                                        <p:tav tm="100000">
                                          <p:val>
                                            <p:strVal val="#ppt_x"/>
                                          </p:val>
                                        </p:tav>
                                      </p:tavLst>
                                    </p:anim>
                                    <p:anim calcmode="lin" valueType="num">
                                      <p:cBhvr additive="base">
                                        <p:cTn id="102" dur="500" fill="hold"/>
                                        <p:tgtEl>
                                          <p:spTgt spid="96"/>
                                        </p:tgtEl>
                                        <p:attrNameLst>
                                          <p:attrName>ppt_y</p:attrName>
                                        </p:attrNameLst>
                                      </p:cBhvr>
                                      <p:tavLst>
                                        <p:tav tm="0">
                                          <p:val>
                                            <p:strVal val="#ppt_y"/>
                                          </p:val>
                                        </p:tav>
                                        <p:tav tm="100000">
                                          <p:val>
                                            <p:strVal val="#ppt_y"/>
                                          </p:val>
                                        </p:tav>
                                      </p:tavLst>
                                    </p:anim>
                                  </p:childTnLst>
                                </p:cTn>
                              </p:par>
                              <p:par>
                                <p:cTn id="103" presetID="2" presetClass="entr" presetSubtype="8" fill="hold" grpId="0" nodeType="withEffect">
                                  <p:stCondLst>
                                    <p:cond delay="0"/>
                                  </p:stCondLst>
                                  <p:childTnLst>
                                    <p:set>
                                      <p:cBhvr>
                                        <p:cTn id="104" dur="1" fill="hold">
                                          <p:stCondLst>
                                            <p:cond delay="0"/>
                                          </p:stCondLst>
                                        </p:cTn>
                                        <p:tgtEl>
                                          <p:spTgt spid="93"/>
                                        </p:tgtEl>
                                        <p:attrNameLst>
                                          <p:attrName>style.visibility</p:attrName>
                                        </p:attrNameLst>
                                      </p:cBhvr>
                                      <p:to>
                                        <p:strVal val="visible"/>
                                      </p:to>
                                    </p:set>
                                    <p:anim calcmode="lin" valueType="num">
                                      <p:cBhvr additive="base">
                                        <p:cTn id="105" dur="500" fill="hold"/>
                                        <p:tgtEl>
                                          <p:spTgt spid="93"/>
                                        </p:tgtEl>
                                        <p:attrNameLst>
                                          <p:attrName>ppt_x</p:attrName>
                                        </p:attrNameLst>
                                      </p:cBhvr>
                                      <p:tavLst>
                                        <p:tav tm="0">
                                          <p:val>
                                            <p:strVal val="0-#ppt_w/2"/>
                                          </p:val>
                                        </p:tav>
                                        <p:tav tm="100000">
                                          <p:val>
                                            <p:strVal val="#ppt_x"/>
                                          </p:val>
                                        </p:tav>
                                      </p:tavLst>
                                    </p:anim>
                                    <p:anim calcmode="lin" valueType="num">
                                      <p:cBhvr additive="base">
                                        <p:cTn id="106" dur="500" fill="hold"/>
                                        <p:tgtEl>
                                          <p:spTgt spid="93"/>
                                        </p:tgtEl>
                                        <p:attrNameLst>
                                          <p:attrName>ppt_y</p:attrName>
                                        </p:attrNameLst>
                                      </p:cBhvr>
                                      <p:tavLst>
                                        <p:tav tm="0">
                                          <p:val>
                                            <p:strVal val="#ppt_y"/>
                                          </p:val>
                                        </p:tav>
                                        <p:tav tm="100000">
                                          <p:val>
                                            <p:strVal val="#ppt_y"/>
                                          </p:val>
                                        </p:tav>
                                      </p:tavLst>
                                    </p:anim>
                                  </p:childTnLst>
                                </p:cTn>
                              </p:par>
                              <p:par>
                                <p:cTn id="107" presetID="2" presetClass="entr" presetSubtype="8" fill="hold" grpId="0"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ppt_y"/>
                                          </p:val>
                                        </p:tav>
                                        <p:tav tm="100000">
                                          <p:val>
                                            <p:strVal val="#ppt_y"/>
                                          </p:val>
                                        </p:tav>
                                      </p:tavLst>
                                    </p:anim>
                                  </p:childTnLst>
                                </p:cTn>
                              </p:par>
                              <p:par>
                                <p:cTn id="111" presetID="2" presetClass="entr" presetSubtype="8" fill="hold" grpId="0" nodeType="withEffect">
                                  <p:stCondLst>
                                    <p:cond delay="0"/>
                                  </p:stCondLst>
                                  <p:childTnLst>
                                    <p:set>
                                      <p:cBhvr>
                                        <p:cTn id="112" dur="1" fill="hold">
                                          <p:stCondLst>
                                            <p:cond delay="0"/>
                                          </p:stCondLst>
                                        </p:cTn>
                                        <p:tgtEl>
                                          <p:spTgt spid="144"/>
                                        </p:tgtEl>
                                        <p:attrNameLst>
                                          <p:attrName>style.visibility</p:attrName>
                                        </p:attrNameLst>
                                      </p:cBhvr>
                                      <p:to>
                                        <p:strVal val="visible"/>
                                      </p:to>
                                    </p:set>
                                    <p:anim calcmode="lin" valueType="num">
                                      <p:cBhvr additive="base">
                                        <p:cTn id="113" dur="500" fill="hold"/>
                                        <p:tgtEl>
                                          <p:spTgt spid="144"/>
                                        </p:tgtEl>
                                        <p:attrNameLst>
                                          <p:attrName>ppt_x</p:attrName>
                                        </p:attrNameLst>
                                      </p:cBhvr>
                                      <p:tavLst>
                                        <p:tav tm="0">
                                          <p:val>
                                            <p:strVal val="0-#ppt_w/2"/>
                                          </p:val>
                                        </p:tav>
                                        <p:tav tm="100000">
                                          <p:val>
                                            <p:strVal val="#ppt_x"/>
                                          </p:val>
                                        </p:tav>
                                      </p:tavLst>
                                    </p:anim>
                                    <p:anim calcmode="lin" valueType="num">
                                      <p:cBhvr additive="base">
                                        <p:cTn id="114" dur="500" fill="hold"/>
                                        <p:tgtEl>
                                          <p:spTgt spid="144"/>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95"/>
                                        </p:tgtEl>
                                        <p:attrNameLst>
                                          <p:attrName>style.visibility</p:attrName>
                                        </p:attrNameLst>
                                      </p:cBhvr>
                                      <p:to>
                                        <p:strVal val="visible"/>
                                      </p:to>
                                    </p:set>
                                    <p:anim calcmode="lin" valueType="num">
                                      <p:cBhvr additive="base">
                                        <p:cTn id="119" dur="500" fill="hold"/>
                                        <p:tgtEl>
                                          <p:spTgt spid="95"/>
                                        </p:tgtEl>
                                        <p:attrNameLst>
                                          <p:attrName>ppt_x</p:attrName>
                                        </p:attrNameLst>
                                      </p:cBhvr>
                                      <p:tavLst>
                                        <p:tav tm="0">
                                          <p:val>
                                            <p:strVal val="0-#ppt_w/2"/>
                                          </p:val>
                                        </p:tav>
                                        <p:tav tm="100000">
                                          <p:val>
                                            <p:strVal val="#ppt_x"/>
                                          </p:val>
                                        </p:tav>
                                      </p:tavLst>
                                    </p:anim>
                                    <p:anim calcmode="lin" valueType="num">
                                      <p:cBhvr additive="base">
                                        <p:cTn id="120" dur="500" fill="hold"/>
                                        <p:tgtEl>
                                          <p:spTgt spid="95"/>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500" fill="hold"/>
                                        <p:tgtEl>
                                          <p:spTgt spid="145"/>
                                        </p:tgtEl>
                                        <p:attrNameLst>
                                          <p:attrName>ppt_x</p:attrName>
                                        </p:attrNameLst>
                                      </p:cBhvr>
                                      <p:tavLst>
                                        <p:tav tm="0">
                                          <p:val>
                                            <p:strVal val="0-#ppt_w/2"/>
                                          </p:val>
                                        </p:tav>
                                        <p:tav tm="100000">
                                          <p:val>
                                            <p:strVal val="#ppt_x"/>
                                          </p:val>
                                        </p:tav>
                                      </p:tavLst>
                                    </p:anim>
                                    <p:anim calcmode="lin" valueType="num">
                                      <p:cBhvr additive="base">
                                        <p:cTn id="124" dur="500" fill="hold"/>
                                        <p:tgtEl>
                                          <p:spTgt spid="145"/>
                                        </p:tgtEl>
                                        <p:attrNameLst>
                                          <p:attrName>ppt_y</p:attrName>
                                        </p:attrNameLst>
                                      </p:cBhvr>
                                      <p:tavLst>
                                        <p:tav tm="0">
                                          <p:val>
                                            <p:strVal val="#ppt_y"/>
                                          </p:val>
                                        </p:tav>
                                        <p:tav tm="100000">
                                          <p:val>
                                            <p:strVal val="#ppt_y"/>
                                          </p:val>
                                        </p:tav>
                                      </p:tavLst>
                                    </p:anim>
                                  </p:childTnLst>
                                </p:cTn>
                              </p:par>
                              <p:par>
                                <p:cTn id="125" presetID="2" presetClass="entr" presetSubtype="8" fill="hold" grpId="0" nodeType="withEffect">
                                  <p:stCondLst>
                                    <p:cond delay="0"/>
                                  </p:stCondLst>
                                  <p:childTnLst>
                                    <p:set>
                                      <p:cBhvr>
                                        <p:cTn id="126" dur="1" fill="hold">
                                          <p:stCondLst>
                                            <p:cond delay="0"/>
                                          </p:stCondLst>
                                        </p:cTn>
                                        <p:tgtEl>
                                          <p:spTgt spid="128"/>
                                        </p:tgtEl>
                                        <p:attrNameLst>
                                          <p:attrName>style.visibility</p:attrName>
                                        </p:attrNameLst>
                                      </p:cBhvr>
                                      <p:to>
                                        <p:strVal val="visible"/>
                                      </p:to>
                                    </p:set>
                                    <p:anim calcmode="lin" valueType="num">
                                      <p:cBhvr additive="base">
                                        <p:cTn id="127" dur="500" fill="hold"/>
                                        <p:tgtEl>
                                          <p:spTgt spid="128"/>
                                        </p:tgtEl>
                                        <p:attrNameLst>
                                          <p:attrName>ppt_x</p:attrName>
                                        </p:attrNameLst>
                                      </p:cBhvr>
                                      <p:tavLst>
                                        <p:tav tm="0">
                                          <p:val>
                                            <p:strVal val="0-#ppt_w/2"/>
                                          </p:val>
                                        </p:tav>
                                        <p:tav tm="100000">
                                          <p:val>
                                            <p:strVal val="#ppt_x"/>
                                          </p:val>
                                        </p:tav>
                                      </p:tavLst>
                                    </p:anim>
                                    <p:anim calcmode="lin" valueType="num">
                                      <p:cBhvr additive="base">
                                        <p:cTn id="128" dur="500" fill="hold"/>
                                        <p:tgtEl>
                                          <p:spTgt spid="128"/>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129"/>
                                        </p:tgtEl>
                                        <p:attrNameLst>
                                          <p:attrName>style.visibility</p:attrName>
                                        </p:attrNameLst>
                                      </p:cBhvr>
                                      <p:to>
                                        <p:strVal val="visible"/>
                                      </p:to>
                                    </p:set>
                                    <p:anim calcmode="lin" valueType="num">
                                      <p:cBhvr additive="base">
                                        <p:cTn id="131" dur="500" fill="hold"/>
                                        <p:tgtEl>
                                          <p:spTgt spid="129"/>
                                        </p:tgtEl>
                                        <p:attrNameLst>
                                          <p:attrName>ppt_x</p:attrName>
                                        </p:attrNameLst>
                                      </p:cBhvr>
                                      <p:tavLst>
                                        <p:tav tm="0">
                                          <p:val>
                                            <p:strVal val="0-#ppt_w/2"/>
                                          </p:val>
                                        </p:tav>
                                        <p:tav tm="100000">
                                          <p:val>
                                            <p:strVal val="#ppt_x"/>
                                          </p:val>
                                        </p:tav>
                                      </p:tavLst>
                                    </p:anim>
                                    <p:anim calcmode="lin" valueType="num">
                                      <p:cBhvr additive="base">
                                        <p:cTn id="132" dur="500" fill="hold"/>
                                        <p:tgtEl>
                                          <p:spTgt spid="129"/>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133"/>
                                        </p:tgtEl>
                                        <p:attrNameLst>
                                          <p:attrName>style.visibility</p:attrName>
                                        </p:attrNameLst>
                                      </p:cBhvr>
                                      <p:to>
                                        <p:strVal val="visible"/>
                                      </p:to>
                                    </p:set>
                                    <p:anim calcmode="lin" valueType="num">
                                      <p:cBhvr additive="base">
                                        <p:cTn id="135" dur="500" fill="hold"/>
                                        <p:tgtEl>
                                          <p:spTgt spid="133"/>
                                        </p:tgtEl>
                                        <p:attrNameLst>
                                          <p:attrName>ppt_x</p:attrName>
                                        </p:attrNameLst>
                                      </p:cBhvr>
                                      <p:tavLst>
                                        <p:tav tm="0">
                                          <p:val>
                                            <p:strVal val="0-#ppt_w/2"/>
                                          </p:val>
                                        </p:tav>
                                        <p:tav tm="100000">
                                          <p:val>
                                            <p:strVal val="#ppt_x"/>
                                          </p:val>
                                        </p:tav>
                                      </p:tavLst>
                                    </p:anim>
                                    <p:anim calcmode="lin" valueType="num">
                                      <p:cBhvr additive="base">
                                        <p:cTn id="136" dur="500" fill="hold"/>
                                        <p:tgtEl>
                                          <p:spTgt spid="133"/>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0"/>
                                  </p:stCondLst>
                                  <p:childTnLst>
                                    <p:set>
                                      <p:cBhvr>
                                        <p:cTn id="138" dur="1" fill="hold">
                                          <p:stCondLst>
                                            <p:cond delay="0"/>
                                          </p:stCondLst>
                                        </p:cTn>
                                        <p:tgtEl>
                                          <p:spTgt spid="115"/>
                                        </p:tgtEl>
                                        <p:attrNameLst>
                                          <p:attrName>style.visibility</p:attrName>
                                        </p:attrNameLst>
                                      </p:cBhvr>
                                      <p:to>
                                        <p:strVal val="visible"/>
                                      </p:to>
                                    </p:set>
                                    <p:anim calcmode="lin" valueType="num">
                                      <p:cBhvr additive="base">
                                        <p:cTn id="139" dur="500" fill="hold"/>
                                        <p:tgtEl>
                                          <p:spTgt spid="115"/>
                                        </p:tgtEl>
                                        <p:attrNameLst>
                                          <p:attrName>ppt_x</p:attrName>
                                        </p:attrNameLst>
                                      </p:cBhvr>
                                      <p:tavLst>
                                        <p:tav tm="0">
                                          <p:val>
                                            <p:strVal val="0-#ppt_w/2"/>
                                          </p:val>
                                        </p:tav>
                                        <p:tav tm="100000">
                                          <p:val>
                                            <p:strVal val="#ppt_x"/>
                                          </p:val>
                                        </p:tav>
                                      </p:tavLst>
                                    </p:anim>
                                    <p:anim calcmode="lin" valueType="num">
                                      <p:cBhvr additive="base">
                                        <p:cTn id="140" dur="500" fill="hold"/>
                                        <p:tgtEl>
                                          <p:spTgt spid="115"/>
                                        </p:tgtEl>
                                        <p:attrNameLst>
                                          <p:attrName>ppt_y</p:attrName>
                                        </p:attrNameLst>
                                      </p:cBhvr>
                                      <p:tavLst>
                                        <p:tav tm="0">
                                          <p:val>
                                            <p:strVal val="#ppt_y"/>
                                          </p:val>
                                        </p:tav>
                                        <p:tav tm="100000">
                                          <p:val>
                                            <p:strVal val="#ppt_y"/>
                                          </p:val>
                                        </p:tav>
                                      </p:tavLst>
                                    </p:anim>
                                  </p:childTnLst>
                                </p:cTn>
                              </p:par>
                              <p:par>
                                <p:cTn id="141" presetID="2" presetClass="entr" presetSubtype="8" fill="hold" grpId="0" nodeType="withEffect">
                                  <p:stCondLst>
                                    <p:cond delay="0"/>
                                  </p:stCondLst>
                                  <p:childTnLst>
                                    <p:set>
                                      <p:cBhvr>
                                        <p:cTn id="142" dur="1" fill="hold">
                                          <p:stCondLst>
                                            <p:cond delay="0"/>
                                          </p:stCondLst>
                                        </p:cTn>
                                        <p:tgtEl>
                                          <p:spTgt spid="117"/>
                                        </p:tgtEl>
                                        <p:attrNameLst>
                                          <p:attrName>style.visibility</p:attrName>
                                        </p:attrNameLst>
                                      </p:cBhvr>
                                      <p:to>
                                        <p:strVal val="visible"/>
                                      </p:to>
                                    </p:set>
                                    <p:anim calcmode="lin" valueType="num">
                                      <p:cBhvr additive="base">
                                        <p:cTn id="143" dur="500" fill="hold"/>
                                        <p:tgtEl>
                                          <p:spTgt spid="117"/>
                                        </p:tgtEl>
                                        <p:attrNameLst>
                                          <p:attrName>ppt_x</p:attrName>
                                        </p:attrNameLst>
                                      </p:cBhvr>
                                      <p:tavLst>
                                        <p:tav tm="0">
                                          <p:val>
                                            <p:strVal val="0-#ppt_w/2"/>
                                          </p:val>
                                        </p:tav>
                                        <p:tav tm="100000">
                                          <p:val>
                                            <p:strVal val="#ppt_x"/>
                                          </p:val>
                                        </p:tav>
                                      </p:tavLst>
                                    </p:anim>
                                    <p:anim calcmode="lin" valueType="num">
                                      <p:cBhvr additive="base">
                                        <p:cTn id="144" dur="500" fill="hold"/>
                                        <p:tgtEl>
                                          <p:spTgt spid="117"/>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18"/>
                                        </p:tgtEl>
                                        <p:attrNameLst>
                                          <p:attrName>style.visibility</p:attrName>
                                        </p:attrNameLst>
                                      </p:cBhvr>
                                      <p:to>
                                        <p:strVal val="visible"/>
                                      </p:to>
                                    </p:set>
                                    <p:anim calcmode="lin" valueType="num">
                                      <p:cBhvr additive="base">
                                        <p:cTn id="147" dur="500" fill="hold"/>
                                        <p:tgtEl>
                                          <p:spTgt spid="118"/>
                                        </p:tgtEl>
                                        <p:attrNameLst>
                                          <p:attrName>ppt_x</p:attrName>
                                        </p:attrNameLst>
                                      </p:cBhvr>
                                      <p:tavLst>
                                        <p:tav tm="0">
                                          <p:val>
                                            <p:strVal val="0-#ppt_w/2"/>
                                          </p:val>
                                        </p:tav>
                                        <p:tav tm="100000">
                                          <p:val>
                                            <p:strVal val="#ppt_x"/>
                                          </p:val>
                                        </p:tav>
                                      </p:tavLst>
                                    </p:anim>
                                    <p:anim calcmode="lin" valueType="num">
                                      <p:cBhvr additive="base">
                                        <p:cTn id="148" dur="500" fill="hold"/>
                                        <p:tgtEl>
                                          <p:spTgt spid="118"/>
                                        </p:tgtEl>
                                        <p:attrNameLst>
                                          <p:attrName>ppt_y</p:attrName>
                                        </p:attrNameLst>
                                      </p:cBhvr>
                                      <p:tavLst>
                                        <p:tav tm="0">
                                          <p:val>
                                            <p:strVal val="#ppt_y"/>
                                          </p:val>
                                        </p:tav>
                                        <p:tav tm="100000">
                                          <p:val>
                                            <p:strVal val="#ppt_y"/>
                                          </p:val>
                                        </p:tav>
                                      </p:tavLst>
                                    </p:anim>
                                  </p:childTnLst>
                                </p:cTn>
                              </p:par>
                              <p:par>
                                <p:cTn id="149" presetID="2" presetClass="entr" presetSubtype="8" fill="hold" grpId="0" nodeType="withEffect">
                                  <p:stCondLst>
                                    <p:cond delay="0"/>
                                  </p:stCondLst>
                                  <p:childTnLst>
                                    <p:set>
                                      <p:cBhvr>
                                        <p:cTn id="150" dur="1" fill="hold">
                                          <p:stCondLst>
                                            <p:cond delay="0"/>
                                          </p:stCondLst>
                                        </p:cTn>
                                        <p:tgtEl>
                                          <p:spTgt spid="147"/>
                                        </p:tgtEl>
                                        <p:attrNameLst>
                                          <p:attrName>style.visibility</p:attrName>
                                        </p:attrNameLst>
                                      </p:cBhvr>
                                      <p:to>
                                        <p:strVal val="visible"/>
                                      </p:to>
                                    </p:set>
                                    <p:anim calcmode="lin" valueType="num">
                                      <p:cBhvr additive="base">
                                        <p:cTn id="151" dur="500" fill="hold"/>
                                        <p:tgtEl>
                                          <p:spTgt spid="147"/>
                                        </p:tgtEl>
                                        <p:attrNameLst>
                                          <p:attrName>ppt_x</p:attrName>
                                        </p:attrNameLst>
                                      </p:cBhvr>
                                      <p:tavLst>
                                        <p:tav tm="0">
                                          <p:val>
                                            <p:strVal val="0-#ppt_w/2"/>
                                          </p:val>
                                        </p:tav>
                                        <p:tav tm="100000">
                                          <p:val>
                                            <p:strVal val="#ppt_x"/>
                                          </p:val>
                                        </p:tav>
                                      </p:tavLst>
                                    </p:anim>
                                    <p:anim calcmode="lin" valueType="num">
                                      <p:cBhvr additive="base">
                                        <p:cTn id="152" dur="500" fill="hold"/>
                                        <p:tgtEl>
                                          <p:spTgt spid="147"/>
                                        </p:tgtEl>
                                        <p:attrNameLst>
                                          <p:attrName>ppt_y</p:attrName>
                                        </p:attrNameLst>
                                      </p:cBhvr>
                                      <p:tavLst>
                                        <p:tav tm="0">
                                          <p:val>
                                            <p:strVal val="#ppt_y"/>
                                          </p:val>
                                        </p:tav>
                                        <p:tav tm="100000">
                                          <p:val>
                                            <p:strVal val="#ppt_y"/>
                                          </p:val>
                                        </p:tav>
                                      </p:tavLst>
                                    </p:anim>
                                  </p:childTnLst>
                                </p:cTn>
                              </p:par>
                              <p:par>
                                <p:cTn id="153" presetID="2" presetClass="entr" presetSubtype="8" fill="hold" grpId="0" nodeType="withEffect">
                                  <p:stCondLst>
                                    <p:cond delay="0"/>
                                  </p:stCondLst>
                                  <p:childTnLst>
                                    <p:set>
                                      <p:cBhvr>
                                        <p:cTn id="154" dur="1" fill="hold">
                                          <p:stCondLst>
                                            <p:cond delay="0"/>
                                          </p:stCondLst>
                                        </p:cTn>
                                        <p:tgtEl>
                                          <p:spTgt spid="146"/>
                                        </p:tgtEl>
                                        <p:attrNameLst>
                                          <p:attrName>style.visibility</p:attrName>
                                        </p:attrNameLst>
                                      </p:cBhvr>
                                      <p:to>
                                        <p:strVal val="visible"/>
                                      </p:to>
                                    </p:set>
                                    <p:anim calcmode="lin" valueType="num">
                                      <p:cBhvr additive="base">
                                        <p:cTn id="155" dur="500" fill="hold"/>
                                        <p:tgtEl>
                                          <p:spTgt spid="146"/>
                                        </p:tgtEl>
                                        <p:attrNameLst>
                                          <p:attrName>ppt_x</p:attrName>
                                        </p:attrNameLst>
                                      </p:cBhvr>
                                      <p:tavLst>
                                        <p:tav tm="0">
                                          <p:val>
                                            <p:strVal val="0-#ppt_w/2"/>
                                          </p:val>
                                        </p:tav>
                                        <p:tav tm="100000">
                                          <p:val>
                                            <p:strVal val="#ppt_x"/>
                                          </p:val>
                                        </p:tav>
                                      </p:tavLst>
                                    </p:anim>
                                    <p:anim calcmode="lin" valueType="num">
                                      <p:cBhvr additive="base">
                                        <p:cTn id="156" dur="500" fill="hold"/>
                                        <p:tgtEl>
                                          <p:spTgt spid="146"/>
                                        </p:tgtEl>
                                        <p:attrNameLst>
                                          <p:attrName>ppt_y</p:attrName>
                                        </p:attrNameLst>
                                      </p:cBhvr>
                                      <p:tavLst>
                                        <p:tav tm="0">
                                          <p:val>
                                            <p:strVal val="#ppt_y"/>
                                          </p:val>
                                        </p:tav>
                                        <p:tav tm="100000">
                                          <p:val>
                                            <p:strVal val="#ppt_y"/>
                                          </p:val>
                                        </p:tav>
                                      </p:tavLst>
                                    </p:anim>
                                  </p:childTnLst>
                                </p:cTn>
                              </p:par>
                              <p:par>
                                <p:cTn id="157" presetID="2" presetClass="entr" presetSubtype="8" fill="hold" grpId="0" nodeType="withEffect">
                                  <p:stCondLst>
                                    <p:cond delay="0"/>
                                  </p:stCondLst>
                                  <p:childTnLst>
                                    <p:set>
                                      <p:cBhvr>
                                        <p:cTn id="158" dur="1" fill="hold">
                                          <p:stCondLst>
                                            <p:cond delay="0"/>
                                          </p:stCondLst>
                                        </p:cTn>
                                        <p:tgtEl>
                                          <p:spTgt spid="138"/>
                                        </p:tgtEl>
                                        <p:attrNameLst>
                                          <p:attrName>style.visibility</p:attrName>
                                        </p:attrNameLst>
                                      </p:cBhvr>
                                      <p:to>
                                        <p:strVal val="visible"/>
                                      </p:to>
                                    </p:set>
                                    <p:anim calcmode="lin" valueType="num">
                                      <p:cBhvr additive="base">
                                        <p:cTn id="159" dur="500" fill="hold"/>
                                        <p:tgtEl>
                                          <p:spTgt spid="138"/>
                                        </p:tgtEl>
                                        <p:attrNameLst>
                                          <p:attrName>ppt_x</p:attrName>
                                        </p:attrNameLst>
                                      </p:cBhvr>
                                      <p:tavLst>
                                        <p:tav tm="0">
                                          <p:val>
                                            <p:strVal val="0-#ppt_w/2"/>
                                          </p:val>
                                        </p:tav>
                                        <p:tav tm="100000">
                                          <p:val>
                                            <p:strVal val="#ppt_x"/>
                                          </p:val>
                                        </p:tav>
                                      </p:tavLst>
                                    </p:anim>
                                    <p:anim calcmode="lin" valueType="num">
                                      <p:cBhvr additive="base">
                                        <p:cTn id="160" dur="500" fill="hold"/>
                                        <p:tgtEl>
                                          <p:spTgt spid="138"/>
                                        </p:tgtEl>
                                        <p:attrNameLst>
                                          <p:attrName>ppt_y</p:attrName>
                                        </p:attrNameLst>
                                      </p:cBhvr>
                                      <p:tavLst>
                                        <p:tav tm="0">
                                          <p:val>
                                            <p:strVal val="#ppt_y"/>
                                          </p:val>
                                        </p:tav>
                                        <p:tav tm="100000">
                                          <p:val>
                                            <p:strVal val="#ppt_y"/>
                                          </p:val>
                                        </p:tav>
                                      </p:tavLst>
                                    </p:anim>
                                  </p:childTnLst>
                                </p:cTn>
                              </p:par>
                              <p:par>
                                <p:cTn id="161" presetID="2" presetClass="entr" presetSubtype="8" fill="hold" grpId="0" nodeType="withEffect">
                                  <p:stCondLst>
                                    <p:cond delay="0"/>
                                  </p:stCondLst>
                                  <p:childTnLst>
                                    <p:set>
                                      <p:cBhvr>
                                        <p:cTn id="162" dur="1" fill="hold">
                                          <p:stCondLst>
                                            <p:cond delay="0"/>
                                          </p:stCondLst>
                                        </p:cTn>
                                        <p:tgtEl>
                                          <p:spTgt spid="123"/>
                                        </p:tgtEl>
                                        <p:attrNameLst>
                                          <p:attrName>style.visibility</p:attrName>
                                        </p:attrNameLst>
                                      </p:cBhvr>
                                      <p:to>
                                        <p:strVal val="visible"/>
                                      </p:to>
                                    </p:set>
                                    <p:anim calcmode="lin" valueType="num">
                                      <p:cBhvr additive="base">
                                        <p:cTn id="163" dur="500" fill="hold"/>
                                        <p:tgtEl>
                                          <p:spTgt spid="123"/>
                                        </p:tgtEl>
                                        <p:attrNameLst>
                                          <p:attrName>ppt_x</p:attrName>
                                        </p:attrNameLst>
                                      </p:cBhvr>
                                      <p:tavLst>
                                        <p:tav tm="0">
                                          <p:val>
                                            <p:strVal val="0-#ppt_w/2"/>
                                          </p:val>
                                        </p:tav>
                                        <p:tav tm="100000">
                                          <p:val>
                                            <p:strVal val="#ppt_x"/>
                                          </p:val>
                                        </p:tav>
                                      </p:tavLst>
                                    </p:anim>
                                    <p:anim calcmode="lin" valueType="num">
                                      <p:cBhvr additive="base">
                                        <p:cTn id="164" dur="500" fill="hold"/>
                                        <p:tgtEl>
                                          <p:spTgt spid="123"/>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49"/>
                                        </p:tgtEl>
                                        <p:attrNameLst>
                                          <p:attrName>style.visibility</p:attrName>
                                        </p:attrNameLst>
                                      </p:cBhvr>
                                      <p:to>
                                        <p:strVal val="visible"/>
                                      </p:to>
                                    </p:set>
                                    <p:anim calcmode="lin" valueType="num">
                                      <p:cBhvr additive="base">
                                        <p:cTn id="167" dur="500" fill="hold"/>
                                        <p:tgtEl>
                                          <p:spTgt spid="149"/>
                                        </p:tgtEl>
                                        <p:attrNameLst>
                                          <p:attrName>ppt_x</p:attrName>
                                        </p:attrNameLst>
                                      </p:cBhvr>
                                      <p:tavLst>
                                        <p:tav tm="0">
                                          <p:val>
                                            <p:strVal val="0-#ppt_w/2"/>
                                          </p:val>
                                        </p:tav>
                                        <p:tav tm="100000">
                                          <p:val>
                                            <p:strVal val="#ppt_x"/>
                                          </p:val>
                                        </p:tav>
                                      </p:tavLst>
                                    </p:anim>
                                    <p:anim calcmode="lin" valueType="num">
                                      <p:cBhvr additive="base">
                                        <p:cTn id="168" dur="500" fill="hold"/>
                                        <p:tgtEl>
                                          <p:spTgt spid="149"/>
                                        </p:tgtEl>
                                        <p:attrNameLst>
                                          <p:attrName>ppt_y</p:attrName>
                                        </p:attrNameLst>
                                      </p:cBhvr>
                                      <p:tavLst>
                                        <p:tav tm="0">
                                          <p:val>
                                            <p:strVal val="#ppt_y"/>
                                          </p:val>
                                        </p:tav>
                                        <p:tav tm="100000">
                                          <p:val>
                                            <p:strVal val="#ppt_y"/>
                                          </p:val>
                                        </p:tav>
                                      </p:tavLst>
                                    </p:anim>
                                  </p:childTnLst>
                                </p:cTn>
                              </p:par>
                              <p:par>
                                <p:cTn id="169" presetID="2" presetClass="entr" presetSubtype="8" fill="hold" grpId="0" nodeType="withEffect">
                                  <p:stCondLst>
                                    <p:cond delay="0"/>
                                  </p:stCondLst>
                                  <p:childTnLst>
                                    <p:set>
                                      <p:cBhvr>
                                        <p:cTn id="170" dur="1" fill="hold">
                                          <p:stCondLst>
                                            <p:cond delay="0"/>
                                          </p:stCondLst>
                                        </p:cTn>
                                        <p:tgtEl>
                                          <p:spTgt spid="121"/>
                                        </p:tgtEl>
                                        <p:attrNameLst>
                                          <p:attrName>style.visibility</p:attrName>
                                        </p:attrNameLst>
                                      </p:cBhvr>
                                      <p:to>
                                        <p:strVal val="visible"/>
                                      </p:to>
                                    </p:set>
                                    <p:anim calcmode="lin" valueType="num">
                                      <p:cBhvr additive="base">
                                        <p:cTn id="171" dur="500" fill="hold"/>
                                        <p:tgtEl>
                                          <p:spTgt spid="121"/>
                                        </p:tgtEl>
                                        <p:attrNameLst>
                                          <p:attrName>ppt_x</p:attrName>
                                        </p:attrNameLst>
                                      </p:cBhvr>
                                      <p:tavLst>
                                        <p:tav tm="0">
                                          <p:val>
                                            <p:strVal val="0-#ppt_w/2"/>
                                          </p:val>
                                        </p:tav>
                                        <p:tav tm="100000">
                                          <p:val>
                                            <p:strVal val="#ppt_x"/>
                                          </p:val>
                                        </p:tav>
                                      </p:tavLst>
                                    </p:anim>
                                    <p:anim calcmode="lin" valueType="num">
                                      <p:cBhvr additive="base">
                                        <p:cTn id="172" dur="500" fill="hold"/>
                                        <p:tgtEl>
                                          <p:spTgt spid="121"/>
                                        </p:tgtEl>
                                        <p:attrNameLst>
                                          <p:attrName>ppt_y</p:attrName>
                                        </p:attrNameLst>
                                      </p:cBhvr>
                                      <p:tavLst>
                                        <p:tav tm="0">
                                          <p:val>
                                            <p:strVal val="#ppt_y"/>
                                          </p:val>
                                        </p:tav>
                                        <p:tav tm="100000">
                                          <p:val>
                                            <p:strVal val="#ppt_y"/>
                                          </p:val>
                                        </p:tav>
                                      </p:tavLst>
                                    </p:anim>
                                  </p:childTnLst>
                                </p:cTn>
                              </p:par>
                              <p:par>
                                <p:cTn id="173" presetID="2" presetClass="entr" presetSubtype="8" fill="hold" grpId="0" nodeType="withEffect">
                                  <p:stCondLst>
                                    <p:cond delay="0"/>
                                  </p:stCondLst>
                                  <p:childTnLst>
                                    <p:set>
                                      <p:cBhvr>
                                        <p:cTn id="174" dur="1" fill="hold">
                                          <p:stCondLst>
                                            <p:cond delay="0"/>
                                          </p:stCondLst>
                                        </p:cTn>
                                        <p:tgtEl>
                                          <p:spTgt spid="150"/>
                                        </p:tgtEl>
                                        <p:attrNameLst>
                                          <p:attrName>style.visibility</p:attrName>
                                        </p:attrNameLst>
                                      </p:cBhvr>
                                      <p:to>
                                        <p:strVal val="visible"/>
                                      </p:to>
                                    </p:set>
                                    <p:anim calcmode="lin" valueType="num">
                                      <p:cBhvr additive="base">
                                        <p:cTn id="175" dur="500" fill="hold"/>
                                        <p:tgtEl>
                                          <p:spTgt spid="150"/>
                                        </p:tgtEl>
                                        <p:attrNameLst>
                                          <p:attrName>ppt_x</p:attrName>
                                        </p:attrNameLst>
                                      </p:cBhvr>
                                      <p:tavLst>
                                        <p:tav tm="0">
                                          <p:val>
                                            <p:strVal val="0-#ppt_w/2"/>
                                          </p:val>
                                        </p:tav>
                                        <p:tav tm="100000">
                                          <p:val>
                                            <p:strVal val="#ppt_x"/>
                                          </p:val>
                                        </p:tav>
                                      </p:tavLst>
                                    </p:anim>
                                    <p:anim calcmode="lin" valueType="num">
                                      <p:cBhvr additive="base">
                                        <p:cTn id="176" dur="500" fill="hold"/>
                                        <p:tgtEl>
                                          <p:spTgt spid="150"/>
                                        </p:tgtEl>
                                        <p:attrNameLst>
                                          <p:attrName>ppt_y</p:attrName>
                                        </p:attrNameLst>
                                      </p:cBhvr>
                                      <p:tavLst>
                                        <p:tav tm="0">
                                          <p:val>
                                            <p:strVal val="#ppt_y"/>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8" fill="hold" nodeType="clickEffect">
                                  <p:stCondLst>
                                    <p:cond delay="0"/>
                                  </p:stCondLst>
                                  <p:childTnLst>
                                    <p:set>
                                      <p:cBhvr>
                                        <p:cTn id="180" dur="1" fill="hold">
                                          <p:stCondLst>
                                            <p:cond delay="0"/>
                                          </p:stCondLst>
                                        </p:cTn>
                                        <p:tgtEl>
                                          <p:spTgt spid="126"/>
                                        </p:tgtEl>
                                        <p:attrNameLst>
                                          <p:attrName>style.visibility</p:attrName>
                                        </p:attrNameLst>
                                      </p:cBhvr>
                                      <p:to>
                                        <p:strVal val="visible"/>
                                      </p:to>
                                    </p:set>
                                    <p:anim calcmode="lin" valueType="num">
                                      <p:cBhvr additive="base">
                                        <p:cTn id="181" dur="500" fill="hold"/>
                                        <p:tgtEl>
                                          <p:spTgt spid="126"/>
                                        </p:tgtEl>
                                        <p:attrNameLst>
                                          <p:attrName>ppt_x</p:attrName>
                                        </p:attrNameLst>
                                      </p:cBhvr>
                                      <p:tavLst>
                                        <p:tav tm="0">
                                          <p:val>
                                            <p:strVal val="0-#ppt_w/2"/>
                                          </p:val>
                                        </p:tav>
                                        <p:tav tm="100000">
                                          <p:val>
                                            <p:strVal val="#ppt_x"/>
                                          </p:val>
                                        </p:tav>
                                      </p:tavLst>
                                    </p:anim>
                                    <p:anim calcmode="lin" valueType="num">
                                      <p:cBhvr additive="base">
                                        <p:cTn id="182" dur="500" fill="hold"/>
                                        <p:tgtEl>
                                          <p:spTgt spid="126"/>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93"/>
                                        </p:tgtEl>
                                        <p:attrNameLst>
                                          <p:attrName>style.visibility</p:attrName>
                                        </p:attrNameLst>
                                      </p:cBhvr>
                                      <p:to>
                                        <p:strVal val="visible"/>
                                      </p:to>
                                    </p:set>
                                    <p:anim calcmode="lin" valueType="num">
                                      <p:cBhvr additive="base">
                                        <p:cTn id="185" dur="500" fill="hold"/>
                                        <p:tgtEl>
                                          <p:spTgt spid="193"/>
                                        </p:tgtEl>
                                        <p:attrNameLst>
                                          <p:attrName>ppt_x</p:attrName>
                                        </p:attrNameLst>
                                      </p:cBhvr>
                                      <p:tavLst>
                                        <p:tav tm="0">
                                          <p:val>
                                            <p:strVal val="0-#ppt_w/2"/>
                                          </p:val>
                                        </p:tav>
                                        <p:tav tm="100000">
                                          <p:val>
                                            <p:strVal val="#ppt_x"/>
                                          </p:val>
                                        </p:tav>
                                      </p:tavLst>
                                    </p:anim>
                                    <p:anim calcmode="lin" valueType="num">
                                      <p:cBhvr additive="base">
                                        <p:cTn id="186" dur="500" fill="hold"/>
                                        <p:tgtEl>
                                          <p:spTgt spid="193"/>
                                        </p:tgtEl>
                                        <p:attrNameLst>
                                          <p:attrName>ppt_y</p:attrName>
                                        </p:attrNameLst>
                                      </p:cBhvr>
                                      <p:tavLst>
                                        <p:tav tm="0">
                                          <p:val>
                                            <p:strVal val="#ppt_y"/>
                                          </p:val>
                                        </p:tav>
                                        <p:tav tm="100000">
                                          <p:val>
                                            <p:strVal val="#ppt_y"/>
                                          </p:val>
                                        </p:tav>
                                      </p:tavLst>
                                    </p:anim>
                                  </p:childTnLst>
                                </p:cTn>
                              </p:par>
                              <p:par>
                                <p:cTn id="187" presetID="2" presetClass="entr" presetSubtype="8" fill="hold" grpId="0" nodeType="withEffect">
                                  <p:stCondLst>
                                    <p:cond delay="0"/>
                                  </p:stCondLst>
                                  <p:childTnLst>
                                    <p:set>
                                      <p:cBhvr>
                                        <p:cTn id="188" dur="1" fill="hold">
                                          <p:stCondLst>
                                            <p:cond delay="0"/>
                                          </p:stCondLst>
                                        </p:cTn>
                                        <p:tgtEl>
                                          <p:spTgt spid="195"/>
                                        </p:tgtEl>
                                        <p:attrNameLst>
                                          <p:attrName>style.visibility</p:attrName>
                                        </p:attrNameLst>
                                      </p:cBhvr>
                                      <p:to>
                                        <p:strVal val="visible"/>
                                      </p:to>
                                    </p:set>
                                    <p:anim calcmode="lin" valueType="num">
                                      <p:cBhvr additive="base">
                                        <p:cTn id="189" dur="500" fill="hold"/>
                                        <p:tgtEl>
                                          <p:spTgt spid="195"/>
                                        </p:tgtEl>
                                        <p:attrNameLst>
                                          <p:attrName>ppt_x</p:attrName>
                                        </p:attrNameLst>
                                      </p:cBhvr>
                                      <p:tavLst>
                                        <p:tav tm="0">
                                          <p:val>
                                            <p:strVal val="0-#ppt_w/2"/>
                                          </p:val>
                                        </p:tav>
                                        <p:tav tm="100000">
                                          <p:val>
                                            <p:strVal val="#ppt_x"/>
                                          </p:val>
                                        </p:tav>
                                      </p:tavLst>
                                    </p:anim>
                                    <p:anim calcmode="lin" valueType="num">
                                      <p:cBhvr additive="base">
                                        <p:cTn id="190" dur="500" fill="hold"/>
                                        <p:tgtEl>
                                          <p:spTgt spid="195"/>
                                        </p:tgtEl>
                                        <p:attrNameLst>
                                          <p:attrName>ppt_y</p:attrName>
                                        </p:attrNameLst>
                                      </p:cBhvr>
                                      <p:tavLst>
                                        <p:tav tm="0">
                                          <p:val>
                                            <p:strVal val="#ppt_y"/>
                                          </p:val>
                                        </p:tav>
                                        <p:tav tm="100000">
                                          <p:val>
                                            <p:strVal val="#ppt_y"/>
                                          </p:val>
                                        </p:tav>
                                      </p:tavLst>
                                    </p:anim>
                                  </p:childTnLst>
                                </p:cTn>
                              </p:par>
                              <p:par>
                                <p:cTn id="191" presetID="2" presetClass="entr" presetSubtype="8" fill="hold" grpId="0" nodeType="withEffect">
                                  <p:stCondLst>
                                    <p:cond delay="0"/>
                                  </p:stCondLst>
                                  <p:childTnLst>
                                    <p:set>
                                      <p:cBhvr>
                                        <p:cTn id="192" dur="1" fill="hold">
                                          <p:stCondLst>
                                            <p:cond delay="0"/>
                                          </p:stCondLst>
                                        </p:cTn>
                                        <p:tgtEl>
                                          <p:spTgt spid="194"/>
                                        </p:tgtEl>
                                        <p:attrNameLst>
                                          <p:attrName>style.visibility</p:attrName>
                                        </p:attrNameLst>
                                      </p:cBhvr>
                                      <p:to>
                                        <p:strVal val="visible"/>
                                      </p:to>
                                    </p:set>
                                    <p:anim calcmode="lin" valueType="num">
                                      <p:cBhvr additive="base">
                                        <p:cTn id="193" dur="500" fill="hold"/>
                                        <p:tgtEl>
                                          <p:spTgt spid="194"/>
                                        </p:tgtEl>
                                        <p:attrNameLst>
                                          <p:attrName>ppt_x</p:attrName>
                                        </p:attrNameLst>
                                      </p:cBhvr>
                                      <p:tavLst>
                                        <p:tav tm="0">
                                          <p:val>
                                            <p:strVal val="0-#ppt_w/2"/>
                                          </p:val>
                                        </p:tav>
                                        <p:tav tm="100000">
                                          <p:val>
                                            <p:strVal val="#ppt_x"/>
                                          </p:val>
                                        </p:tav>
                                      </p:tavLst>
                                    </p:anim>
                                    <p:anim calcmode="lin" valueType="num">
                                      <p:cBhvr additive="base">
                                        <p:cTn id="194" dur="500" fill="hold"/>
                                        <p:tgtEl>
                                          <p:spTgt spid="194"/>
                                        </p:tgtEl>
                                        <p:attrNameLst>
                                          <p:attrName>ppt_y</p:attrName>
                                        </p:attrNameLst>
                                      </p:cBhvr>
                                      <p:tavLst>
                                        <p:tav tm="0">
                                          <p:val>
                                            <p:strVal val="#ppt_y"/>
                                          </p:val>
                                        </p:tav>
                                        <p:tav tm="100000">
                                          <p:val>
                                            <p:strVal val="#ppt_y"/>
                                          </p:val>
                                        </p:tav>
                                      </p:tavLst>
                                    </p:anim>
                                  </p:childTnLst>
                                </p:cTn>
                              </p:par>
                              <p:par>
                                <p:cTn id="195" presetID="2" presetClass="entr" presetSubtype="8" fill="hold" grpId="0" nodeType="withEffect">
                                  <p:stCondLst>
                                    <p:cond delay="0"/>
                                  </p:stCondLst>
                                  <p:childTnLst>
                                    <p:set>
                                      <p:cBhvr>
                                        <p:cTn id="196" dur="1" fill="hold">
                                          <p:stCondLst>
                                            <p:cond delay="0"/>
                                          </p:stCondLst>
                                        </p:cTn>
                                        <p:tgtEl>
                                          <p:spTgt spid="136"/>
                                        </p:tgtEl>
                                        <p:attrNameLst>
                                          <p:attrName>style.visibility</p:attrName>
                                        </p:attrNameLst>
                                      </p:cBhvr>
                                      <p:to>
                                        <p:strVal val="visible"/>
                                      </p:to>
                                    </p:set>
                                    <p:anim calcmode="lin" valueType="num">
                                      <p:cBhvr additive="base">
                                        <p:cTn id="197" dur="500" fill="hold"/>
                                        <p:tgtEl>
                                          <p:spTgt spid="136"/>
                                        </p:tgtEl>
                                        <p:attrNameLst>
                                          <p:attrName>ppt_x</p:attrName>
                                        </p:attrNameLst>
                                      </p:cBhvr>
                                      <p:tavLst>
                                        <p:tav tm="0">
                                          <p:val>
                                            <p:strVal val="0-#ppt_w/2"/>
                                          </p:val>
                                        </p:tav>
                                        <p:tav tm="100000">
                                          <p:val>
                                            <p:strVal val="#ppt_x"/>
                                          </p:val>
                                        </p:tav>
                                      </p:tavLst>
                                    </p:anim>
                                    <p:anim calcmode="lin" valueType="num">
                                      <p:cBhvr additive="base">
                                        <p:cTn id="198" dur="500" fill="hold"/>
                                        <p:tgtEl>
                                          <p:spTgt spid="136"/>
                                        </p:tgtEl>
                                        <p:attrNameLst>
                                          <p:attrName>ppt_y</p:attrName>
                                        </p:attrNameLst>
                                      </p:cBhvr>
                                      <p:tavLst>
                                        <p:tav tm="0">
                                          <p:val>
                                            <p:strVal val="#ppt_y"/>
                                          </p:val>
                                        </p:tav>
                                        <p:tav tm="100000">
                                          <p:val>
                                            <p:strVal val="#ppt_y"/>
                                          </p:val>
                                        </p:tav>
                                      </p:tavLst>
                                    </p:anim>
                                  </p:childTnLst>
                                </p:cTn>
                              </p:par>
                              <p:par>
                                <p:cTn id="199" presetID="2" presetClass="entr" presetSubtype="8" fill="hold" grpId="0" nodeType="withEffect">
                                  <p:stCondLst>
                                    <p:cond delay="0"/>
                                  </p:stCondLst>
                                  <p:childTnLst>
                                    <p:set>
                                      <p:cBhvr>
                                        <p:cTn id="200" dur="1" fill="hold">
                                          <p:stCondLst>
                                            <p:cond delay="0"/>
                                          </p:stCondLst>
                                        </p:cTn>
                                        <p:tgtEl>
                                          <p:spTgt spid="125"/>
                                        </p:tgtEl>
                                        <p:attrNameLst>
                                          <p:attrName>style.visibility</p:attrName>
                                        </p:attrNameLst>
                                      </p:cBhvr>
                                      <p:to>
                                        <p:strVal val="visible"/>
                                      </p:to>
                                    </p:set>
                                    <p:anim calcmode="lin" valueType="num">
                                      <p:cBhvr additive="base">
                                        <p:cTn id="201" dur="500" fill="hold"/>
                                        <p:tgtEl>
                                          <p:spTgt spid="125"/>
                                        </p:tgtEl>
                                        <p:attrNameLst>
                                          <p:attrName>ppt_x</p:attrName>
                                        </p:attrNameLst>
                                      </p:cBhvr>
                                      <p:tavLst>
                                        <p:tav tm="0">
                                          <p:val>
                                            <p:strVal val="0-#ppt_w/2"/>
                                          </p:val>
                                        </p:tav>
                                        <p:tav tm="100000">
                                          <p:val>
                                            <p:strVal val="#ppt_x"/>
                                          </p:val>
                                        </p:tav>
                                      </p:tavLst>
                                    </p:anim>
                                    <p:anim calcmode="lin" valueType="num">
                                      <p:cBhvr additive="base">
                                        <p:cTn id="202" dur="500" fill="hold"/>
                                        <p:tgtEl>
                                          <p:spTgt spid="125"/>
                                        </p:tgtEl>
                                        <p:attrNameLst>
                                          <p:attrName>ppt_y</p:attrName>
                                        </p:attrNameLst>
                                      </p:cBhvr>
                                      <p:tavLst>
                                        <p:tav tm="0">
                                          <p:val>
                                            <p:strVal val="#ppt_y"/>
                                          </p:val>
                                        </p:tav>
                                        <p:tav tm="100000">
                                          <p:val>
                                            <p:strVal val="#ppt_y"/>
                                          </p:val>
                                        </p:tav>
                                      </p:tavLst>
                                    </p:anim>
                                  </p:childTnLst>
                                </p:cTn>
                              </p:par>
                              <p:par>
                                <p:cTn id="203" presetID="2" presetClass="entr" presetSubtype="8" fill="hold" grpId="0" nodeType="withEffect">
                                  <p:stCondLst>
                                    <p:cond delay="0"/>
                                  </p:stCondLst>
                                  <p:childTnLst>
                                    <p:set>
                                      <p:cBhvr>
                                        <p:cTn id="204" dur="1" fill="hold">
                                          <p:stCondLst>
                                            <p:cond delay="0"/>
                                          </p:stCondLst>
                                        </p:cTn>
                                        <p:tgtEl>
                                          <p:spTgt spid="135"/>
                                        </p:tgtEl>
                                        <p:attrNameLst>
                                          <p:attrName>style.visibility</p:attrName>
                                        </p:attrNameLst>
                                      </p:cBhvr>
                                      <p:to>
                                        <p:strVal val="visible"/>
                                      </p:to>
                                    </p:set>
                                    <p:anim calcmode="lin" valueType="num">
                                      <p:cBhvr additive="base">
                                        <p:cTn id="205" dur="500" fill="hold"/>
                                        <p:tgtEl>
                                          <p:spTgt spid="135"/>
                                        </p:tgtEl>
                                        <p:attrNameLst>
                                          <p:attrName>ppt_x</p:attrName>
                                        </p:attrNameLst>
                                      </p:cBhvr>
                                      <p:tavLst>
                                        <p:tav tm="0">
                                          <p:val>
                                            <p:strVal val="0-#ppt_w/2"/>
                                          </p:val>
                                        </p:tav>
                                        <p:tav tm="100000">
                                          <p:val>
                                            <p:strVal val="#ppt_x"/>
                                          </p:val>
                                        </p:tav>
                                      </p:tavLst>
                                    </p:anim>
                                    <p:anim calcmode="lin" valueType="num">
                                      <p:cBhvr additive="base">
                                        <p:cTn id="206" dur="500" fill="hold"/>
                                        <p:tgtEl>
                                          <p:spTgt spid="135"/>
                                        </p:tgtEl>
                                        <p:attrNameLst>
                                          <p:attrName>ppt_y</p:attrName>
                                        </p:attrNameLst>
                                      </p:cBhvr>
                                      <p:tavLst>
                                        <p:tav tm="0">
                                          <p:val>
                                            <p:strVal val="#ppt_y"/>
                                          </p:val>
                                        </p:tav>
                                        <p:tav tm="100000">
                                          <p:val>
                                            <p:strVal val="#ppt_y"/>
                                          </p:val>
                                        </p:tav>
                                      </p:tavLst>
                                    </p:anim>
                                  </p:childTnLst>
                                </p:cTn>
                              </p:par>
                              <p:par>
                                <p:cTn id="207" presetID="2" presetClass="entr" presetSubtype="8" fill="hold" grpId="0" nodeType="withEffect">
                                  <p:stCondLst>
                                    <p:cond delay="0"/>
                                  </p:stCondLst>
                                  <p:childTnLst>
                                    <p:set>
                                      <p:cBhvr>
                                        <p:cTn id="208" dur="1" fill="hold">
                                          <p:stCondLst>
                                            <p:cond delay="0"/>
                                          </p:stCondLst>
                                        </p:cTn>
                                        <p:tgtEl>
                                          <p:spTgt spid="153"/>
                                        </p:tgtEl>
                                        <p:attrNameLst>
                                          <p:attrName>style.visibility</p:attrName>
                                        </p:attrNameLst>
                                      </p:cBhvr>
                                      <p:to>
                                        <p:strVal val="visible"/>
                                      </p:to>
                                    </p:set>
                                    <p:anim calcmode="lin" valueType="num">
                                      <p:cBhvr additive="base">
                                        <p:cTn id="209" dur="500" fill="hold"/>
                                        <p:tgtEl>
                                          <p:spTgt spid="153"/>
                                        </p:tgtEl>
                                        <p:attrNameLst>
                                          <p:attrName>ppt_x</p:attrName>
                                        </p:attrNameLst>
                                      </p:cBhvr>
                                      <p:tavLst>
                                        <p:tav tm="0">
                                          <p:val>
                                            <p:strVal val="0-#ppt_w/2"/>
                                          </p:val>
                                        </p:tav>
                                        <p:tav tm="100000">
                                          <p:val>
                                            <p:strVal val="#ppt_x"/>
                                          </p:val>
                                        </p:tav>
                                      </p:tavLst>
                                    </p:anim>
                                    <p:anim calcmode="lin" valueType="num">
                                      <p:cBhvr additive="base">
                                        <p:cTn id="210" dur="500" fill="hold"/>
                                        <p:tgtEl>
                                          <p:spTgt spid="153"/>
                                        </p:tgtEl>
                                        <p:attrNameLst>
                                          <p:attrName>ppt_y</p:attrName>
                                        </p:attrNameLst>
                                      </p:cBhvr>
                                      <p:tavLst>
                                        <p:tav tm="0">
                                          <p:val>
                                            <p:strVal val="#ppt_y"/>
                                          </p:val>
                                        </p:tav>
                                        <p:tav tm="100000">
                                          <p:val>
                                            <p:strVal val="#ppt_y"/>
                                          </p:val>
                                        </p:tav>
                                      </p:tavLst>
                                    </p:anim>
                                  </p:childTnLst>
                                </p:cTn>
                              </p:par>
                              <p:par>
                                <p:cTn id="211" presetID="2" presetClass="entr" presetSubtype="8" fill="hold" grpId="0" nodeType="withEffect">
                                  <p:stCondLst>
                                    <p:cond delay="0"/>
                                  </p:stCondLst>
                                  <p:childTnLst>
                                    <p:set>
                                      <p:cBhvr>
                                        <p:cTn id="212" dur="1" fill="hold">
                                          <p:stCondLst>
                                            <p:cond delay="0"/>
                                          </p:stCondLst>
                                        </p:cTn>
                                        <p:tgtEl>
                                          <p:spTgt spid="122"/>
                                        </p:tgtEl>
                                        <p:attrNameLst>
                                          <p:attrName>style.visibility</p:attrName>
                                        </p:attrNameLst>
                                      </p:cBhvr>
                                      <p:to>
                                        <p:strVal val="visible"/>
                                      </p:to>
                                    </p:set>
                                    <p:anim calcmode="lin" valueType="num">
                                      <p:cBhvr additive="base">
                                        <p:cTn id="213" dur="500" fill="hold"/>
                                        <p:tgtEl>
                                          <p:spTgt spid="122"/>
                                        </p:tgtEl>
                                        <p:attrNameLst>
                                          <p:attrName>ppt_x</p:attrName>
                                        </p:attrNameLst>
                                      </p:cBhvr>
                                      <p:tavLst>
                                        <p:tav tm="0">
                                          <p:val>
                                            <p:strVal val="0-#ppt_w/2"/>
                                          </p:val>
                                        </p:tav>
                                        <p:tav tm="100000">
                                          <p:val>
                                            <p:strVal val="#ppt_x"/>
                                          </p:val>
                                        </p:tav>
                                      </p:tavLst>
                                    </p:anim>
                                    <p:anim calcmode="lin" valueType="num">
                                      <p:cBhvr additive="base">
                                        <p:cTn id="214" dur="500" fill="hold"/>
                                        <p:tgtEl>
                                          <p:spTgt spid="122"/>
                                        </p:tgtEl>
                                        <p:attrNameLst>
                                          <p:attrName>ppt_y</p:attrName>
                                        </p:attrNameLst>
                                      </p:cBhvr>
                                      <p:tavLst>
                                        <p:tav tm="0">
                                          <p:val>
                                            <p:strVal val="#ppt_y"/>
                                          </p:val>
                                        </p:tav>
                                        <p:tav tm="100000">
                                          <p:val>
                                            <p:strVal val="#ppt_y"/>
                                          </p:val>
                                        </p:tav>
                                      </p:tavLst>
                                    </p:anim>
                                  </p:childTnLst>
                                </p:cTn>
                              </p:par>
                              <p:par>
                                <p:cTn id="215" presetID="2" presetClass="entr" presetSubtype="8" fill="hold" grpId="0" nodeType="withEffect">
                                  <p:stCondLst>
                                    <p:cond delay="0"/>
                                  </p:stCondLst>
                                  <p:childTnLst>
                                    <p:set>
                                      <p:cBhvr>
                                        <p:cTn id="216" dur="1" fill="hold">
                                          <p:stCondLst>
                                            <p:cond delay="0"/>
                                          </p:stCondLst>
                                        </p:cTn>
                                        <p:tgtEl>
                                          <p:spTgt spid="154"/>
                                        </p:tgtEl>
                                        <p:attrNameLst>
                                          <p:attrName>style.visibility</p:attrName>
                                        </p:attrNameLst>
                                      </p:cBhvr>
                                      <p:to>
                                        <p:strVal val="visible"/>
                                      </p:to>
                                    </p:set>
                                    <p:anim calcmode="lin" valueType="num">
                                      <p:cBhvr additive="base">
                                        <p:cTn id="217" dur="500" fill="hold"/>
                                        <p:tgtEl>
                                          <p:spTgt spid="154"/>
                                        </p:tgtEl>
                                        <p:attrNameLst>
                                          <p:attrName>ppt_x</p:attrName>
                                        </p:attrNameLst>
                                      </p:cBhvr>
                                      <p:tavLst>
                                        <p:tav tm="0">
                                          <p:val>
                                            <p:strVal val="0-#ppt_w/2"/>
                                          </p:val>
                                        </p:tav>
                                        <p:tav tm="100000">
                                          <p:val>
                                            <p:strVal val="#ppt_x"/>
                                          </p:val>
                                        </p:tav>
                                      </p:tavLst>
                                    </p:anim>
                                    <p:anim calcmode="lin" valueType="num">
                                      <p:cBhvr additive="base">
                                        <p:cTn id="218" dur="500" fill="hold"/>
                                        <p:tgtEl>
                                          <p:spTgt spid="154"/>
                                        </p:tgtEl>
                                        <p:attrNameLst>
                                          <p:attrName>ppt_y</p:attrName>
                                        </p:attrNameLst>
                                      </p:cBhvr>
                                      <p:tavLst>
                                        <p:tav tm="0">
                                          <p:val>
                                            <p:strVal val="#ppt_y"/>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8" fill="hold" grpId="0" nodeType="clickEffect">
                                  <p:stCondLst>
                                    <p:cond delay="0"/>
                                  </p:stCondLst>
                                  <p:childTnLst>
                                    <p:set>
                                      <p:cBhvr>
                                        <p:cTn id="222" dur="1" fill="hold">
                                          <p:stCondLst>
                                            <p:cond delay="0"/>
                                          </p:stCondLst>
                                        </p:cTn>
                                        <p:tgtEl>
                                          <p:spTgt spid="107"/>
                                        </p:tgtEl>
                                        <p:attrNameLst>
                                          <p:attrName>style.visibility</p:attrName>
                                        </p:attrNameLst>
                                      </p:cBhvr>
                                      <p:to>
                                        <p:strVal val="visible"/>
                                      </p:to>
                                    </p:set>
                                    <p:anim calcmode="lin" valueType="num">
                                      <p:cBhvr additive="base">
                                        <p:cTn id="223" dur="500" fill="hold"/>
                                        <p:tgtEl>
                                          <p:spTgt spid="107"/>
                                        </p:tgtEl>
                                        <p:attrNameLst>
                                          <p:attrName>ppt_x</p:attrName>
                                        </p:attrNameLst>
                                      </p:cBhvr>
                                      <p:tavLst>
                                        <p:tav tm="0">
                                          <p:val>
                                            <p:strVal val="0-#ppt_w/2"/>
                                          </p:val>
                                        </p:tav>
                                        <p:tav tm="100000">
                                          <p:val>
                                            <p:strVal val="#ppt_x"/>
                                          </p:val>
                                        </p:tav>
                                      </p:tavLst>
                                    </p:anim>
                                    <p:anim calcmode="lin" valueType="num">
                                      <p:cBhvr additive="base">
                                        <p:cTn id="224" dur="500" fill="hold"/>
                                        <p:tgtEl>
                                          <p:spTgt spid="107"/>
                                        </p:tgtEl>
                                        <p:attrNameLst>
                                          <p:attrName>ppt_y</p:attrName>
                                        </p:attrNameLst>
                                      </p:cBhvr>
                                      <p:tavLst>
                                        <p:tav tm="0">
                                          <p:val>
                                            <p:strVal val="#ppt_y"/>
                                          </p:val>
                                        </p:tav>
                                        <p:tav tm="100000">
                                          <p:val>
                                            <p:strVal val="#ppt_y"/>
                                          </p:val>
                                        </p:tav>
                                      </p:tavLst>
                                    </p:anim>
                                  </p:childTnLst>
                                </p:cTn>
                              </p:par>
                              <p:par>
                                <p:cTn id="225" presetID="2" presetClass="entr" presetSubtype="8" fill="hold" grpId="0" nodeType="withEffect">
                                  <p:stCondLst>
                                    <p:cond delay="0"/>
                                  </p:stCondLst>
                                  <p:childTnLst>
                                    <p:set>
                                      <p:cBhvr>
                                        <p:cTn id="226" dur="1" fill="hold">
                                          <p:stCondLst>
                                            <p:cond delay="0"/>
                                          </p:stCondLst>
                                        </p:cTn>
                                        <p:tgtEl>
                                          <p:spTgt spid="114"/>
                                        </p:tgtEl>
                                        <p:attrNameLst>
                                          <p:attrName>style.visibility</p:attrName>
                                        </p:attrNameLst>
                                      </p:cBhvr>
                                      <p:to>
                                        <p:strVal val="visible"/>
                                      </p:to>
                                    </p:set>
                                    <p:anim calcmode="lin" valueType="num">
                                      <p:cBhvr additive="base">
                                        <p:cTn id="227" dur="500" fill="hold"/>
                                        <p:tgtEl>
                                          <p:spTgt spid="114"/>
                                        </p:tgtEl>
                                        <p:attrNameLst>
                                          <p:attrName>ppt_x</p:attrName>
                                        </p:attrNameLst>
                                      </p:cBhvr>
                                      <p:tavLst>
                                        <p:tav tm="0">
                                          <p:val>
                                            <p:strVal val="0-#ppt_w/2"/>
                                          </p:val>
                                        </p:tav>
                                        <p:tav tm="100000">
                                          <p:val>
                                            <p:strVal val="#ppt_x"/>
                                          </p:val>
                                        </p:tav>
                                      </p:tavLst>
                                    </p:anim>
                                    <p:anim calcmode="lin" valueType="num">
                                      <p:cBhvr additive="base">
                                        <p:cTn id="228" dur="500" fill="hold"/>
                                        <p:tgtEl>
                                          <p:spTgt spid="114"/>
                                        </p:tgtEl>
                                        <p:attrNameLst>
                                          <p:attrName>ppt_y</p:attrName>
                                        </p:attrNameLst>
                                      </p:cBhvr>
                                      <p:tavLst>
                                        <p:tav tm="0">
                                          <p:val>
                                            <p:strVal val="#ppt_y"/>
                                          </p:val>
                                        </p:tav>
                                        <p:tav tm="100000">
                                          <p:val>
                                            <p:strVal val="#ppt_y"/>
                                          </p:val>
                                        </p:tav>
                                      </p:tavLst>
                                    </p:anim>
                                  </p:childTnLst>
                                </p:cTn>
                              </p:par>
                              <p:par>
                                <p:cTn id="229" presetID="2" presetClass="entr" presetSubtype="8" fill="hold" grpId="0" nodeType="withEffect">
                                  <p:stCondLst>
                                    <p:cond delay="0"/>
                                  </p:stCondLst>
                                  <p:childTnLst>
                                    <p:set>
                                      <p:cBhvr>
                                        <p:cTn id="230" dur="1" fill="hold">
                                          <p:stCondLst>
                                            <p:cond delay="0"/>
                                          </p:stCondLst>
                                        </p:cTn>
                                        <p:tgtEl>
                                          <p:spTgt spid="130"/>
                                        </p:tgtEl>
                                        <p:attrNameLst>
                                          <p:attrName>style.visibility</p:attrName>
                                        </p:attrNameLst>
                                      </p:cBhvr>
                                      <p:to>
                                        <p:strVal val="visible"/>
                                      </p:to>
                                    </p:set>
                                    <p:anim calcmode="lin" valueType="num">
                                      <p:cBhvr additive="base">
                                        <p:cTn id="231" dur="500" fill="hold"/>
                                        <p:tgtEl>
                                          <p:spTgt spid="130"/>
                                        </p:tgtEl>
                                        <p:attrNameLst>
                                          <p:attrName>ppt_x</p:attrName>
                                        </p:attrNameLst>
                                      </p:cBhvr>
                                      <p:tavLst>
                                        <p:tav tm="0">
                                          <p:val>
                                            <p:strVal val="0-#ppt_w/2"/>
                                          </p:val>
                                        </p:tav>
                                        <p:tav tm="100000">
                                          <p:val>
                                            <p:strVal val="#ppt_x"/>
                                          </p:val>
                                        </p:tav>
                                      </p:tavLst>
                                    </p:anim>
                                    <p:anim calcmode="lin" valueType="num">
                                      <p:cBhvr additive="base">
                                        <p:cTn id="232" dur="500" fill="hold"/>
                                        <p:tgtEl>
                                          <p:spTgt spid="130"/>
                                        </p:tgtEl>
                                        <p:attrNameLst>
                                          <p:attrName>ppt_y</p:attrName>
                                        </p:attrNameLst>
                                      </p:cBhvr>
                                      <p:tavLst>
                                        <p:tav tm="0">
                                          <p:val>
                                            <p:strVal val="#ppt_y"/>
                                          </p:val>
                                        </p:tav>
                                        <p:tav tm="100000">
                                          <p:val>
                                            <p:strVal val="#ppt_y"/>
                                          </p:val>
                                        </p:tav>
                                      </p:tavLst>
                                    </p:anim>
                                  </p:childTnLst>
                                </p:cTn>
                              </p:par>
                              <p:par>
                                <p:cTn id="233" presetID="2" presetClass="entr" presetSubtype="8" fill="hold" grpId="0" nodeType="withEffect">
                                  <p:stCondLst>
                                    <p:cond delay="0"/>
                                  </p:stCondLst>
                                  <p:childTnLst>
                                    <p:set>
                                      <p:cBhvr>
                                        <p:cTn id="234" dur="1" fill="hold">
                                          <p:stCondLst>
                                            <p:cond delay="0"/>
                                          </p:stCondLst>
                                        </p:cTn>
                                        <p:tgtEl>
                                          <p:spTgt spid="203"/>
                                        </p:tgtEl>
                                        <p:attrNameLst>
                                          <p:attrName>style.visibility</p:attrName>
                                        </p:attrNameLst>
                                      </p:cBhvr>
                                      <p:to>
                                        <p:strVal val="visible"/>
                                      </p:to>
                                    </p:set>
                                    <p:anim calcmode="lin" valueType="num">
                                      <p:cBhvr additive="base">
                                        <p:cTn id="235" dur="500" fill="hold"/>
                                        <p:tgtEl>
                                          <p:spTgt spid="203"/>
                                        </p:tgtEl>
                                        <p:attrNameLst>
                                          <p:attrName>ppt_x</p:attrName>
                                        </p:attrNameLst>
                                      </p:cBhvr>
                                      <p:tavLst>
                                        <p:tav tm="0">
                                          <p:val>
                                            <p:strVal val="0-#ppt_w/2"/>
                                          </p:val>
                                        </p:tav>
                                        <p:tav tm="100000">
                                          <p:val>
                                            <p:strVal val="#ppt_x"/>
                                          </p:val>
                                        </p:tav>
                                      </p:tavLst>
                                    </p:anim>
                                    <p:anim calcmode="lin" valueType="num">
                                      <p:cBhvr additive="base">
                                        <p:cTn id="236" dur="500" fill="hold"/>
                                        <p:tgtEl>
                                          <p:spTgt spid="203"/>
                                        </p:tgtEl>
                                        <p:attrNameLst>
                                          <p:attrName>ppt_y</p:attrName>
                                        </p:attrNameLst>
                                      </p:cBhvr>
                                      <p:tavLst>
                                        <p:tav tm="0">
                                          <p:val>
                                            <p:strVal val="#ppt_y"/>
                                          </p:val>
                                        </p:tav>
                                        <p:tav tm="100000">
                                          <p:val>
                                            <p:strVal val="#ppt_y"/>
                                          </p:val>
                                        </p:tav>
                                      </p:tavLst>
                                    </p:anim>
                                  </p:childTnLst>
                                </p:cTn>
                              </p:par>
                              <p:par>
                                <p:cTn id="237" presetID="2" presetClass="entr" presetSubtype="8" fill="hold" grpId="0" nodeType="withEffect">
                                  <p:stCondLst>
                                    <p:cond delay="0"/>
                                  </p:stCondLst>
                                  <p:childTnLst>
                                    <p:set>
                                      <p:cBhvr>
                                        <p:cTn id="238" dur="1" fill="hold">
                                          <p:stCondLst>
                                            <p:cond delay="0"/>
                                          </p:stCondLst>
                                        </p:cTn>
                                        <p:tgtEl>
                                          <p:spTgt spid="148"/>
                                        </p:tgtEl>
                                        <p:attrNameLst>
                                          <p:attrName>style.visibility</p:attrName>
                                        </p:attrNameLst>
                                      </p:cBhvr>
                                      <p:to>
                                        <p:strVal val="visible"/>
                                      </p:to>
                                    </p:set>
                                    <p:anim calcmode="lin" valueType="num">
                                      <p:cBhvr additive="base">
                                        <p:cTn id="239" dur="500" fill="hold"/>
                                        <p:tgtEl>
                                          <p:spTgt spid="148"/>
                                        </p:tgtEl>
                                        <p:attrNameLst>
                                          <p:attrName>ppt_x</p:attrName>
                                        </p:attrNameLst>
                                      </p:cBhvr>
                                      <p:tavLst>
                                        <p:tav tm="0">
                                          <p:val>
                                            <p:strVal val="0-#ppt_w/2"/>
                                          </p:val>
                                        </p:tav>
                                        <p:tav tm="100000">
                                          <p:val>
                                            <p:strVal val="#ppt_x"/>
                                          </p:val>
                                        </p:tav>
                                      </p:tavLst>
                                    </p:anim>
                                    <p:anim calcmode="lin" valueType="num">
                                      <p:cBhvr additive="base">
                                        <p:cTn id="240" dur="500" fill="hold"/>
                                        <p:tgtEl>
                                          <p:spTgt spid="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animBg="1"/>
      <p:bldP spid="142" grpId="0"/>
      <p:bldP spid="88" grpId="0" animBg="1"/>
      <p:bldP spid="89" grpId="0" animBg="1"/>
      <p:bldP spid="98" grpId="0"/>
      <p:bldP spid="99" grpId="0"/>
      <p:bldP spid="100" grpId="0"/>
      <p:bldP spid="101" grpId="0"/>
      <p:bldP spid="104" grpId="0"/>
      <p:bldP spid="105" grpId="0"/>
      <p:bldP spid="106" grpId="0"/>
      <p:bldP spid="107" grpId="0"/>
      <p:bldP spid="108" grpId="0"/>
      <p:bldP spid="109" grpId="0"/>
      <p:bldP spid="110" grpId="0"/>
      <p:bldP spid="111" grpId="0"/>
      <p:bldP spid="112" grpId="0"/>
      <p:bldP spid="130" grpId="0"/>
      <p:bldP spid="136" grpId="0"/>
      <p:bldP spid="193" grpId="0"/>
      <p:bldP spid="194" grpId="0"/>
      <p:bldP spid="195" grpId="0"/>
      <p:bldP spid="144" grpId="0"/>
      <p:bldP spid="11" grpId="0" animBg="1"/>
      <p:bldP spid="87" grpId="0" animBg="1"/>
      <p:bldP spid="90" grpId="0" animBg="1"/>
      <p:bldP spid="93" grpId="0" animBg="1"/>
      <p:bldP spid="96" grpId="0" animBg="1"/>
      <p:bldP spid="114" grpId="0" animBg="1"/>
      <p:bldP spid="116" grpId="0" animBg="1"/>
      <p:bldP spid="125" grpId="0" animBg="1"/>
      <p:bldP spid="115" grpId="0"/>
      <p:bldP spid="117" grpId="0"/>
      <p:bldP spid="118" grpId="0"/>
      <p:bldP spid="121" grpId="0"/>
      <p:bldP spid="122" grpId="0"/>
      <p:bldP spid="123" grpId="0"/>
      <p:bldP spid="128" grpId="0"/>
      <p:bldP spid="135" grpId="0"/>
      <p:bldP spid="203" grpId="0"/>
      <p:bldP spid="95" grpId="0" animBg="1"/>
      <p:bldP spid="145" grpId="0"/>
      <p:bldP spid="129" grpId="0"/>
      <p:bldP spid="133" grpId="0" animBg="1"/>
      <p:bldP spid="138" grpId="0" animBg="1"/>
      <p:bldP spid="146" grpId="0" animBg="1"/>
      <p:bldP spid="147" grpId="0" animBg="1"/>
      <p:bldP spid="148" grpId="0" animBg="1"/>
      <p:bldP spid="149" grpId="0" animBg="1"/>
      <p:bldP spid="150" grpId="0" animBg="1"/>
      <p:bldP spid="153" grpId="0"/>
      <p:bldP spid="154" grpId="0" animBg="1"/>
    </p:bldLst>
  </p:timing>
</p:sld>
</file>

<file path=ppt/theme/theme1.xml><?xml version="1.0" encoding="utf-8"?>
<a:theme xmlns:a="http://schemas.openxmlformats.org/drawingml/2006/main" name="template FIP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smtClean="0">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FIPP</Template>
  <TotalTime>2554</TotalTime>
  <Words>2395</Words>
  <Application>Microsoft Office PowerPoint</Application>
  <PresentationFormat>On-screen Show (4:3)</PresentationFormat>
  <Paragraphs>408</Paragraphs>
  <Slides>24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Times New Roman</vt:lpstr>
      <vt:lpstr>Wingdings</vt:lpstr>
      <vt:lpstr>template FIPP</vt:lpstr>
      <vt:lpstr>PowerPoint Presentation</vt:lpstr>
      <vt:lpstr>The  Forum for INTOSAI Professional Pronouncements (FIPP)</vt:lpstr>
      <vt:lpstr>The  Forum for INTOSAI Professional Pronouncements (FIPP)</vt:lpstr>
      <vt:lpstr>The  Forum for INTOSAI Professional Pronouncements (FIPP)</vt:lpstr>
      <vt:lpstr>AGENDA</vt:lpstr>
      <vt:lpstr>PowerPoint Presentation</vt:lpstr>
      <vt:lpstr>PowerPoint Presentation</vt:lpstr>
      <vt:lpstr>PowerPoint Presentation</vt:lpstr>
      <vt:lpstr>PowerPoint Presentation</vt:lpstr>
      <vt:lpstr>PowerPoint Presentation</vt:lpstr>
      <vt:lpstr>Priority 2. Guidance by 2019 to support ISSAI implementation</vt:lpstr>
      <vt:lpstr>Priority 3. Tentative projects to strengthen INTOSAIs Professional Pronouncements beyond 2019</vt:lpstr>
      <vt:lpstr>IFPP documents</vt:lpstr>
      <vt:lpstr>Subcommittees/WGs involvement Projects/Responsibilities</vt:lpstr>
      <vt:lpstr> Key Change: From Initial Assessment             to Project Proposal</vt:lpstr>
      <vt:lpstr> Key Change: From Initial Assessment             to Project Proposal</vt:lpstr>
      <vt:lpstr>Current Liaison Officers</vt:lpstr>
      <vt:lpstr>Role of Liaison Officer</vt:lpstr>
      <vt:lpstr>PSC Steering Committee Recommendation on the SDP Revision</vt:lpstr>
      <vt:lpstr>FIPP Expectations to Working Groups</vt:lpstr>
      <vt:lpstr>SDP Project Monitoring  as of 21stJuly 2017</vt:lpstr>
      <vt:lpstr>SDP Project Monitoring  as of 21stJuly 2017</vt:lpstr>
      <vt:lpstr>SDP Project Monitoring  as of 21stJuly 2017</vt:lpstr>
      <vt:lpstr>PowerPoint Presentation</vt:lpstr>
    </vt:vector>
  </TitlesOfParts>
  <Company>European Court of Auditors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USHER</dc:creator>
  <cp:lastModifiedBy>Andriyanto Saputro</cp:lastModifiedBy>
  <cp:revision>109</cp:revision>
  <cp:lastPrinted>2017-07-15T03:37:09Z</cp:lastPrinted>
  <dcterms:created xsi:type="dcterms:W3CDTF">2017-05-15T09:28:00Z</dcterms:created>
  <dcterms:modified xsi:type="dcterms:W3CDTF">2017-08-24T04:41:46Z</dcterms:modified>
</cp:coreProperties>
</file>