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9" r:id="rId3"/>
    <p:sldId id="260" r:id="rId4"/>
    <p:sldId id="257" r:id="rId5"/>
    <p:sldId id="269" r:id="rId6"/>
    <p:sldId id="262" r:id="rId7"/>
    <p:sldId id="268" r:id="rId8"/>
    <p:sldId id="265" r:id="rId9"/>
    <p:sldId id="266" r:id="rId10"/>
    <p:sldId id="267" r:id="rId11"/>
    <p:sldId id="264"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5967" autoAdjust="0"/>
  </p:normalViewPr>
  <p:slideViewPr>
    <p:cSldViewPr snapToGrid="0">
      <p:cViewPr>
        <p:scale>
          <a:sx n="66" d="100"/>
          <a:sy n="66" d="100"/>
        </p:scale>
        <p:origin x="-132" y="-72"/>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123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4EE9A7-12DB-40AA-942C-C59314DA897D}"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PH"/>
        </a:p>
      </dgm:t>
    </dgm:pt>
    <dgm:pt modelId="{9BD8E792-2738-4961-80CC-85CD58506290}">
      <dgm:prSet phldrT="[Text]"/>
      <dgm:spPr/>
      <dgm:t>
        <a:bodyPr/>
        <a:lstStyle/>
        <a:p>
          <a:r>
            <a:rPr lang="en-PH" dirty="0" smtClean="0"/>
            <a:t>Revision of the Strategic Plan 2017-2022</a:t>
          </a:r>
          <a:endParaRPr lang="en-PH" dirty="0"/>
        </a:p>
      </dgm:t>
    </dgm:pt>
    <dgm:pt modelId="{0A38BAAD-DE3E-4A0E-8C48-B68837ADBF1F}" type="parTrans" cxnId="{7B611965-712E-4359-8D00-6385CCD52466}">
      <dgm:prSet/>
      <dgm:spPr/>
      <dgm:t>
        <a:bodyPr/>
        <a:lstStyle/>
        <a:p>
          <a:endParaRPr lang="en-PH"/>
        </a:p>
      </dgm:t>
    </dgm:pt>
    <dgm:pt modelId="{4D2531B7-AB4B-48A2-8D10-6E0C0B99A9A5}" type="sibTrans" cxnId="{7B611965-712E-4359-8D00-6385CCD52466}">
      <dgm:prSet/>
      <dgm:spPr/>
      <dgm:t>
        <a:bodyPr/>
        <a:lstStyle/>
        <a:p>
          <a:endParaRPr lang="en-PH"/>
        </a:p>
      </dgm:t>
    </dgm:pt>
    <dgm:pt modelId="{7FB877E7-67D3-4799-A140-1F866B95980B}">
      <dgm:prSet phldrT="[Text]"/>
      <dgm:spPr/>
      <dgm:t>
        <a:bodyPr/>
        <a:lstStyle/>
        <a:p>
          <a:r>
            <a:rPr lang="en-PH" dirty="0" smtClean="0"/>
            <a:t>Revision of the WGPD Terms of Reference</a:t>
          </a:r>
          <a:endParaRPr lang="en-PH" dirty="0"/>
        </a:p>
      </dgm:t>
    </dgm:pt>
    <dgm:pt modelId="{5B6C88F2-2000-440D-9AAF-6C0E08D7ED98}" type="parTrans" cxnId="{6CD83B6B-F041-404E-9499-0901AA3516F3}">
      <dgm:prSet/>
      <dgm:spPr/>
      <dgm:t>
        <a:bodyPr/>
        <a:lstStyle/>
        <a:p>
          <a:endParaRPr lang="en-PH"/>
        </a:p>
      </dgm:t>
    </dgm:pt>
    <dgm:pt modelId="{4E6A7C11-D24D-46E1-9802-DB3A0D1B3B92}" type="sibTrans" cxnId="{6CD83B6B-F041-404E-9499-0901AA3516F3}">
      <dgm:prSet/>
      <dgm:spPr/>
      <dgm:t>
        <a:bodyPr/>
        <a:lstStyle/>
        <a:p>
          <a:endParaRPr lang="en-PH"/>
        </a:p>
      </dgm:t>
    </dgm:pt>
    <dgm:pt modelId="{150228D1-9BD7-460F-9E03-5059C693118F}">
      <dgm:prSet phldrT="[Text]"/>
      <dgm:spPr/>
      <dgm:t>
        <a:bodyPr/>
        <a:lstStyle/>
        <a:p>
          <a:r>
            <a:rPr lang="en-PH" dirty="0" smtClean="0"/>
            <a:t>Revision of WGPD </a:t>
          </a:r>
          <a:r>
            <a:rPr lang="en-PH" dirty="0" err="1" smtClean="0"/>
            <a:t>Workplan</a:t>
          </a:r>
          <a:r>
            <a:rPr lang="en-PH" dirty="0" smtClean="0"/>
            <a:t> 2017-2019</a:t>
          </a:r>
          <a:endParaRPr lang="en-PH" dirty="0"/>
        </a:p>
      </dgm:t>
    </dgm:pt>
    <dgm:pt modelId="{F45220F5-FE50-4621-B9FA-D6AD634055AE}" type="parTrans" cxnId="{3F315211-6342-4D7F-8CBF-9CC64B70EA77}">
      <dgm:prSet/>
      <dgm:spPr/>
      <dgm:t>
        <a:bodyPr/>
        <a:lstStyle/>
        <a:p>
          <a:endParaRPr lang="en-PH"/>
        </a:p>
      </dgm:t>
    </dgm:pt>
    <dgm:pt modelId="{132359E2-111B-405C-99A1-5938251F6C53}" type="sibTrans" cxnId="{3F315211-6342-4D7F-8CBF-9CC64B70EA77}">
      <dgm:prSet/>
      <dgm:spPr/>
      <dgm:t>
        <a:bodyPr/>
        <a:lstStyle/>
        <a:p>
          <a:endParaRPr lang="en-PH"/>
        </a:p>
      </dgm:t>
    </dgm:pt>
    <dgm:pt modelId="{F404E1C1-2A5D-40C1-A499-4088584AC5D4}">
      <dgm:prSet/>
      <dgm:spPr/>
      <dgm:t>
        <a:bodyPr/>
        <a:lstStyle/>
        <a:p>
          <a:r>
            <a:rPr lang="en-PH" dirty="0" smtClean="0"/>
            <a:t>Revision of the Handbook for WGPD Meetings</a:t>
          </a:r>
          <a:endParaRPr lang="en-PH" dirty="0"/>
        </a:p>
      </dgm:t>
    </dgm:pt>
    <dgm:pt modelId="{23F7E388-6B08-4DE7-9546-09BC5749DB01}" type="parTrans" cxnId="{1BD85DEC-0340-4A35-8E7C-67A12B97688E}">
      <dgm:prSet/>
      <dgm:spPr/>
      <dgm:t>
        <a:bodyPr/>
        <a:lstStyle/>
        <a:p>
          <a:endParaRPr lang="en-PH"/>
        </a:p>
      </dgm:t>
    </dgm:pt>
    <dgm:pt modelId="{1BB16011-ACE8-44DD-8E10-B0D4B3B8BE47}" type="sibTrans" cxnId="{1BD85DEC-0340-4A35-8E7C-67A12B97688E}">
      <dgm:prSet/>
      <dgm:spPr/>
      <dgm:t>
        <a:bodyPr/>
        <a:lstStyle/>
        <a:p>
          <a:endParaRPr lang="en-PH"/>
        </a:p>
      </dgm:t>
    </dgm:pt>
    <dgm:pt modelId="{1DA4B583-D72D-44F4-9BE4-C3CEC5DDAF7D}" type="pres">
      <dgm:prSet presAssocID="{FA4EE9A7-12DB-40AA-942C-C59314DA897D}" presName="Name0" presStyleCnt="0">
        <dgm:presLayoutVars>
          <dgm:chMax val="7"/>
          <dgm:chPref val="7"/>
          <dgm:dir/>
        </dgm:presLayoutVars>
      </dgm:prSet>
      <dgm:spPr/>
      <dgm:t>
        <a:bodyPr/>
        <a:lstStyle/>
        <a:p>
          <a:endParaRPr lang="en-PH"/>
        </a:p>
      </dgm:t>
    </dgm:pt>
    <dgm:pt modelId="{0CA2D98B-081F-4705-A145-57384DCCB1BC}" type="pres">
      <dgm:prSet presAssocID="{FA4EE9A7-12DB-40AA-942C-C59314DA897D}" presName="Name1" presStyleCnt="0"/>
      <dgm:spPr/>
    </dgm:pt>
    <dgm:pt modelId="{AF7F79A0-0DEF-475B-A56E-DA2A2D0C9C90}" type="pres">
      <dgm:prSet presAssocID="{FA4EE9A7-12DB-40AA-942C-C59314DA897D}" presName="cycle" presStyleCnt="0"/>
      <dgm:spPr/>
    </dgm:pt>
    <dgm:pt modelId="{85F16A0F-8EC1-407A-8B49-FA312852F77C}" type="pres">
      <dgm:prSet presAssocID="{FA4EE9A7-12DB-40AA-942C-C59314DA897D}" presName="srcNode" presStyleLbl="node1" presStyleIdx="0" presStyleCnt="4"/>
      <dgm:spPr/>
    </dgm:pt>
    <dgm:pt modelId="{07AE8195-8916-4C8A-96D4-9EB96E8C1CDF}" type="pres">
      <dgm:prSet presAssocID="{FA4EE9A7-12DB-40AA-942C-C59314DA897D}" presName="conn" presStyleLbl="parChTrans1D2" presStyleIdx="0" presStyleCnt="1"/>
      <dgm:spPr/>
      <dgm:t>
        <a:bodyPr/>
        <a:lstStyle/>
        <a:p>
          <a:endParaRPr lang="en-PH"/>
        </a:p>
      </dgm:t>
    </dgm:pt>
    <dgm:pt modelId="{0210B477-1153-4B0D-BD9E-C079FDE4EBC5}" type="pres">
      <dgm:prSet presAssocID="{FA4EE9A7-12DB-40AA-942C-C59314DA897D}" presName="extraNode" presStyleLbl="node1" presStyleIdx="0" presStyleCnt="4"/>
      <dgm:spPr/>
    </dgm:pt>
    <dgm:pt modelId="{6DDB395E-3537-45BF-8EA0-D91BFE1CD227}" type="pres">
      <dgm:prSet presAssocID="{FA4EE9A7-12DB-40AA-942C-C59314DA897D}" presName="dstNode" presStyleLbl="node1" presStyleIdx="0" presStyleCnt="4"/>
      <dgm:spPr/>
    </dgm:pt>
    <dgm:pt modelId="{882F772F-340B-4A30-9031-A698CFFFA94F}" type="pres">
      <dgm:prSet presAssocID="{9BD8E792-2738-4961-80CC-85CD58506290}" presName="text_1" presStyleLbl="node1" presStyleIdx="0" presStyleCnt="4">
        <dgm:presLayoutVars>
          <dgm:bulletEnabled val="1"/>
        </dgm:presLayoutVars>
      </dgm:prSet>
      <dgm:spPr/>
      <dgm:t>
        <a:bodyPr/>
        <a:lstStyle/>
        <a:p>
          <a:endParaRPr lang="en-PH"/>
        </a:p>
      </dgm:t>
    </dgm:pt>
    <dgm:pt modelId="{EE469266-2A71-4670-AF3C-7D8213051B49}" type="pres">
      <dgm:prSet presAssocID="{9BD8E792-2738-4961-80CC-85CD58506290}" presName="accent_1" presStyleCnt="0"/>
      <dgm:spPr/>
    </dgm:pt>
    <dgm:pt modelId="{1FEC616B-13C8-4B26-89DC-45EBB4C46C28}" type="pres">
      <dgm:prSet presAssocID="{9BD8E792-2738-4961-80CC-85CD58506290}" presName="accentRepeatNode" presStyleLbl="solidFgAcc1" presStyleIdx="0" presStyleCnt="4"/>
      <dgm:spPr/>
    </dgm:pt>
    <dgm:pt modelId="{938E37B2-8B28-429D-8534-E312C21BBB2D}" type="pres">
      <dgm:prSet presAssocID="{7FB877E7-67D3-4799-A140-1F866B95980B}" presName="text_2" presStyleLbl="node1" presStyleIdx="1" presStyleCnt="4">
        <dgm:presLayoutVars>
          <dgm:bulletEnabled val="1"/>
        </dgm:presLayoutVars>
      </dgm:prSet>
      <dgm:spPr/>
      <dgm:t>
        <a:bodyPr/>
        <a:lstStyle/>
        <a:p>
          <a:endParaRPr lang="en-PH"/>
        </a:p>
      </dgm:t>
    </dgm:pt>
    <dgm:pt modelId="{C2B8A6A0-C4A4-4928-9D57-A7C46F389E61}" type="pres">
      <dgm:prSet presAssocID="{7FB877E7-67D3-4799-A140-1F866B95980B}" presName="accent_2" presStyleCnt="0"/>
      <dgm:spPr/>
    </dgm:pt>
    <dgm:pt modelId="{69895E63-6F78-466E-9E9E-D9B7812CBEDC}" type="pres">
      <dgm:prSet presAssocID="{7FB877E7-67D3-4799-A140-1F866B95980B}" presName="accentRepeatNode" presStyleLbl="solidFgAcc1" presStyleIdx="1" presStyleCnt="4"/>
      <dgm:spPr/>
    </dgm:pt>
    <dgm:pt modelId="{B3E9490A-32C8-468A-BE8E-B8F354E37EDC}" type="pres">
      <dgm:prSet presAssocID="{150228D1-9BD7-460F-9E03-5059C693118F}" presName="text_3" presStyleLbl="node1" presStyleIdx="2" presStyleCnt="4">
        <dgm:presLayoutVars>
          <dgm:bulletEnabled val="1"/>
        </dgm:presLayoutVars>
      </dgm:prSet>
      <dgm:spPr/>
      <dgm:t>
        <a:bodyPr/>
        <a:lstStyle/>
        <a:p>
          <a:endParaRPr lang="en-PH"/>
        </a:p>
      </dgm:t>
    </dgm:pt>
    <dgm:pt modelId="{7F854DE3-773E-4BF9-ABF2-C83D02E046AC}" type="pres">
      <dgm:prSet presAssocID="{150228D1-9BD7-460F-9E03-5059C693118F}" presName="accent_3" presStyleCnt="0"/>
      <dgm:spPr/>
    </dgm:pt>
    <dgm:pt modelId="{91ECF2B8-D8DE-485B-B481-40653E185FDA}" type="pres">
      <dgm:prSet presAssocID="{150228D1-9BD7-460F-9E03-5059C693118F}" presName="accentRepeatNode" presStyleLbl="solidFgAcc1" presStyleIdx="2" presStyleCnt="4"/>
      <dgm:spPr/>
    </dgm:pt>
    <dgm:pt modelId="{47EDFFD6-A86A-4329-891D-9E181738D9F6}" type="pres">
      <dgm:prSet presAssocID="{F404E1C1-2A5D-40C1-A499-4088584AC5D4}" presName="text_4" presStyleLbl="node1" presStyleIdx="3" presStyleCnt="4">
        <dgm:presLayoutVars>
          <dgm:bulletEnabled val="1"/>
        </dgm:presLayoutVars>
      </dgm:prSet>
      <dgm:spPr/>
      <dgm:t>
        <a:bodyPr/>
        <a:lstStyle/>
        <a:p>
          <a:endParaRPr lang="en-PH"/>
        </a:p>
      </dgm:t>
    </dgm:pt>
    <dgm:pt modelId="{21E20161-28EE-4111-9078-FC52896B8B51}" type="pres">
      <dgm:prSet presAssocID="{F404E1C1-2A5D-40C1-A499-4088584AC5D4}" presName="accent_4" presStyleCnt="0"/>
      <dgm:spPr/>
    </dgm:pt>
    <dgm:pt modelId="{B32026E4-D7E7-49A6-BC32-BA0D80A0F8F4}" type="pres">
      <dgm:prSet presAssocID="{F404E1C1-2A5D-40C1-A499-4088584AC5D4}" presName="accentRepeatNode" presStyleLbl="solidFgAcc1" presStyleIdx="3" presStyleCnt="4"/>
      <dgm:spPr/>
    </dgm:pt>
  </dgm:ptLst>
  <dgm:cxnLst>
    <dgm:cxn modelId="{F12625D8-81BF-4141-B633-BEB95777968D}" type="presOf" srcId="{150228D1-9BD7-460F-9E03-5059C693118F}" destId="{B3E9490A-32C8-468A-BE8E-B8F354E37EDC}" srcOrd="0" destOrd="0" presId="urn:microsoft.com/office/officeart/2008/layout/VerticalCurvedList"/>
    <dgm:cxn modelId="{801BC770-B70C-4325-8A7F-ED5ADB1CB451}" type="presOf" srcId="{F404E1C1-2A5D-40C1-A499-4088584AC5D4}" destId="{47EDFFD6-A86A-4329-891D-9E181738D9F6}" srcOrd="0" destOrd="0" presId="urn:microsoft.com/office/officeart/2008/layout/VerticalCurvedList"/>
    <dgm:cxn modelId="{77CCE858-0897-46AA-B0D3-D4220B8DCFB4}" type="presOf" srcId="{FA4EE9A7-12DB-40AA-942C-C59314DA897D}" destId="{1DA4B583-D72D-44F4-9BE4-C3CEC5DDAF7D}" srcOrd="0" destOrd="0" presId="urn:microsoft.com/office/officeart/2008/layout/VerticalCurvedList"/>
    <dgm:cxn modelId="{1BD85DEC-0340-4A35-8E7C-67A12B97688E}" srcId="{FA4EE9A7-12DB-40AA-942C-C59314DA897D}" destId="{F404E1C1-2A5D-40C1-A499-4088584AC5D4}" srcOrd="3" destOrd="0" parTransId="{23F7E388-6B08-4DE7-9546-09BC5749DB01}" sibTransId="{1BB16011-ACE8-44DD-8E10-B0D4B3B8BE47}"/>
    <dgm:cxn modelId="{E97FF4DF-0E0A-4010-AE1C-9562FE5D12D8}" type="presOf" srcId="{9BD8E792-2738-4961-80CC-85CD58506290}" destId="{882F772F-340B-4A30-9031-A698CFFFA94F}" srcOrd="0" destOrd="0" presId="urn:microsoft.com/office/officeart/2008/layout/VerticalCurvedList"/>
    <dgm:cxn modelId="{7B611965-712E-4359-8D00-6385CCD52466}" srcId="{FA4EE9A7-12DB-40AA-942C-C59314DA897D}" destId="{9BD8E792-2738-4961-80CC-85CD58506290}" srcOrd="0" destOrd="0" parTransId="{0A38BAAD-DE3E-4A0E-8C48-B68837ADBF1F}" sibTransId="{4D2531B7-AB4B-48A2-8D10-6E0C0B99A9A5}"/>
    <dgm:cxn modelId="{C1D770BF-7792-4B54-A39C-C40FD97D600A}" type="presOf" srcId="{7FB877E7-67D3-4799-A140-1F866B95980B}" destId="{938E37B2-8B28-429D-8534-E312C21BBB2D}" srcOrd="0" destOrd="0" presId="urn:microsoft.com/office/officeart/2008/layout/VerticalCurvedList"/>
    <dgm:cxn modelId="{3F315211-6342-4D7F-8CBF-9CC64B70EA77}" srcId="{FA4EE9A7-12DB-40AA-942C-C59314DA897D}" destId="{150228D1-9BD7-460F-9E03-5059C693118F}" srcOrd="2" destOrd="0" parTransId="{F45220F5-FE50-4621-B9FA-D6AD634055AE}" sibTransId="{132359E2-111B-405C-99A1-5938251F6C53}"/>
    <dgm:cxn modelId="{93048244-944C-4B21-9F31-AB2B6E67C3EE}" type="presOf" srcId="{4D2531B7-AB4B-48A2-8D10-6E0C0B99A9A5}" destId="{07AE8195-8916-4C8A-96D4-9EB96E8C1CDF}" srcOrd="0" destOrd="0" presId="urn:microsoft.com/office/officeart/2008/layout/VerticalCurvedList"/>
    <dgm:cxn modelId="{6CD83B6B-F041-404E-9499-0901AA3516F3}" srcId="{FA4EE9A7-12DB-40AA-942C-C59314DA897D}" destId="{7FB877E7-67D3-4799-A140-1F866B95980B}" srcOrd="1" destOrd="0" parTransId="{5B6C88F2-2000-440D-9AAF-6C0E08D7ED98}" sibTransId="{4E6A7C11-D24D-46E1-9802-DB3A0D1B3B92}"/>
    <dgm:cxn modelId="{08090DBC-1C85-4B19-95FF-C9C93E76F9E0}" type="presParOf" srcId="{1DA4B583-D72D-44F4-9BE4-C3CEC5DDAF7D}" destId="{0CA2D98B-081F-4705-A145-57384DCCB1BC}" srcOrd="0" destOrd="0" presId="urn:microsoft.com/office/officeart/2008/layout/VerticalCurvedList"/>
    <dgm:cxn modelId="{DAF67333-89E7-4F8D-9AE9-40F1EAF37210}" type="presParOf" srcId="{0CA2D98B-081F-4705-A145-57384DCCB1BC}" destId="{AF7F79A0-0DEF-475B-A56E-DA2A2D0C9C90}" srcOrd="0" destOrd="0" presId="urn:microsoft.com/office/officeart/2008/layout/VerticalCurvedList"/>
    <dgm:cxn modelId="{8BCFC48C-CBBE-408E-81DE-79A567DE02D1}" type="presParOf" srcId="{AF7F79A0-0DEF-475B-A56E-DA2A2D0C9C90}" destId="{85F16A0F-8EC1-407A-8B49-FA312852F77C}" srcOrd="0" destOrd="0" presId="urn:microsoft.com/office/officeart/2008/layout/VerticalCurvedList"/>
    <dgm:cxn modelId="{D4D7F99A-69C6-491D-9DFE-7571A5AB62FB}" type="presParOf" srcId="{AF7F79A0-0DEF-475B-A56E-DA2A2D0C9C90}" destId="{07AE8195-8916-4C8A-96D4-9EB96E8C1CDF}" srcOrd="1" destOrd="0" presId="urn:microsoft.com/office/officeart/2008/layout/VerticalCurvedList"/>
    <dgm:cxn modelId="{64814988-BD59-4326-8391-8130A184E98C}" type="presParOf" srcId="{AF7F79A0-0DEF-475B-A56E-DA2A2D0C9C90}" destId="{0210B477-1153-4B0D-BD9E-C079FDE4EBC5}" srcOrd="2" destOrd="0" presId="urn:microsoft.com/office/officeart/2008/layout/VerticalCurvedList"/>
    <dgm:cxn modelId="{F366031A-CF9D-4967-A2A4-5E966C7D06DE}" type="presParOf" srcId="{AF7F79A0-0DEF-475B-A56E-DA2A2D0C9C90}" destId="{6DDB395E-3537-45BF-8EA0-D91BFE1CD227}" srcOrd="3" destOrd="0" presId="urn:microsoft.com/office/officeart/2008/layout/VerticalCurvedList"/>
    <dgm:cxn modelId="{C591CA94-3655-4882-8128-035E10970ACD}" type="presParOf" srcId="{0CA2D98B-081F-4705-A145-57384DCCB1BC}" destId="{882F772F-340B-4A30-9031-A698CFFFA94F}" srcOrd="1" destOrd="0" presId="urn:microsoft.com/office/officeart/2008/layout/VerticalCurvedList"/>
    <dgm:cxn modelId="{957D8FA1-A0B7-4866-AF6A-2CA5D237481F}" type="presParOf" srcId="{0CA2D98B-081F-4705-A145-57384DCCB1BC}" destId="{EE469266-2A71-4670-AF3C-7D8213051B49}" srcOrd="2" destOrd="0" presId="urn:microsoft.com/office/officeart/2008/layout/VerticalCurvedList"/>
    <dgm:cxn modelId="{78097077-5EC9-4A8B-B3C1-28E9BCD3DD1C}" type="presParOf" srcId="{EE469266-2A71-4670-AF3C-7D8213051B49}" destId="{1FEC616B-13C8-4B26-89DC-45EBB4C46C28}" srcOrd="0" destOrd="0" presId="urn:microsoft.com/office/officeart/2008/layout/VerticalCurvedList"/>
    <dgm:cxn modelId="{A7637352-D28E-4CEA-B1D6-4C4CC668B30E}" type="presParOf" srcId="{0CA2D98B-081F-4705-A145-57384DCCB1BC}" destId="{938E37B2-8B28-429D-8534-E312C21BBB2D}" srcOrd="3" destOrd="0" presId="urn:microsoft.com/office/officeart/2008/layout/VerticalCurvedList"/>
    <dgm:cxn modelId="{C55361EB-1176-42A3-937C-CCF3092E1FF5}" type="presParOf" srcId="{0CA2D98B-081F-4705-A145-57384DCCB1BC}" destId="{C2B8A6A0-C4A4-4928-9D57-A7C46F389E61}" srcOrd="4" destOrd="0" presId="urn:microsoft.com/office/officeart/2008/layout/VerticalCurvedList"/>
    <dgm:cxn modelId="{6003DE1C-9103-4471-9041-704B3DBF5036}" type="presParOf" srcId="{C2B8A6A0-C4A4-4928-9D57-A7C46F389E61}" destId="{69895E63-6F78-466E-9E9E-D9B7812CBEDC}" srcOrd="0" destOrd="0" presId="urn:microsoft.com/office/officeart/2008/layout/VerticalCurvedList"/>
    <dgm:cxn modelId="{C86474E6-3036-4AC9-9622-E9F77A6A7107}" type="presParOf" srcId="{0CA2D98B-081F-4705-A145-57384DCCB1BC}" destId="{B3E9490A-32C8-468A-BE8E-B8F354E37EDC}" srcOrd="5" destOrd="0" presId="urn:microsoft.com/office/officeart/2008/layout/VerticalCurvedList"/>
    <dgm:cxn modelId="{038C844E-831A-48F9-A799-0E372AA04F43}" type="presParOf" srcId="{0CA2D98B-081F-4705-A145-57384DCCB1BC}" destId="{7F854DE3-773E-4BF9-ABF2-C83D02E046AC}" srcOrd="6" destOrd="0" presId="urn:microsoft.com/office/officeart/2008/layout/VerticalCurvedList"/>
    <dgm:cxn modelId="{C601558E-99B8-4B7E-A6EB-4B8FF0F202C8}" type="presParOf" srcId="{7F854DE3-773E-4BF9-ABF2-C83D02E046AC}" destId="{91ECF2B8-D8DE-485B-B481-40653E185FDA}" srcOrd="0" destOrd="0" presId="urn:microsoft.com/office/officeart/2008/layout/VerticalCurvedList"/>
    <dgm:cxn modelId="{BBBFE643-6CBA-4E97-8877-D8117EDBF019}" type="presParOf" srcId="{0CA2D98B-081F-4705-A145-57384DCCB1BC}" destId="{47EDFFD6-A86A-4329-891D-9E181738D9F6}" srcOrd="7" destOrd="0" presId="urn:microsoft.com/office/officeart/2008/layout/VerticalCurvedList"/>
    <dgm:cxn modelId="{B730CF9D-8BC1-412A-8B4D-5C744B091969}" type="presParOf" srcId="{0CA2D98B-081F-4705-A145-57384DCCB1BC}" destId="{21E20161-28EE-4111-9078-FC52896B8B51}" srcOrd="8" destOrd="0" presId="urn:microsoft.com/office/officeart/2008/layout/VerticalCurvedList"/>
    <dgm:cxn modelId="{6FC95A87-F7F4-4098-AD31-2189ADC6DFEC}" type="presParOf" srcId="{21E20161-28EE-4111-9078-FC52896B8B51}" destId="{B32026E4-D7E7-49A6-BC32-BA0D80A0F8F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4EE9A7-12DB-40AA-942C-C59314DA897D}"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n-PH"/>
        </a:p>
      </dgm:t>
    </dgm:pt>
    <dgm:pt modelId="{7FB877E7-67D3-4799-A140-1F866B95980B}">
      <dgm:prSet phldrT="[Text]"/>
      <dgm:spPr/>
      <dgm:t>
        <a:bodyPr/>
        <a:lstStyle/>
        <a:p>
          <a:r>
            <a:rPr lang="en-PH" dirty="0" smtClean="0"/>
            <a:t>Development of WGPD </a:t>
          </a:r>
          <a:r>
            <a:rPr lang="en-PH" dirty="0" err="1" smtClean="0"/>
            <a:t>Workplan</a:t>
          </a:r>
          <a:r>
            <a:rPr lang="en-PH" dirty="0" smtClean="0"/>
            <a:t> 2020-2022</a:t>
          </a:r>
          <a:endParaRPr lang="en-PH" dirty="0"/>
        </a:p>
      </dgm:t>
    </dgm:pt>
    <dgm:pt modelId="{5B6C88F2-2000-440D-9AAF-6C0E08D7ED98}" type="parTrans" cxnId="{6CD83B6B-F041-404E-9499-0901AA3516F3}">
      <dgm:prSet/>
      <dgm:spPr/>
      <dgm:t>
        <a:bodyPr/>
        <a:lstStyle/>
        <a:p>
          <a:endParaRPr lang="en-PH"/>
        </a:p>
      </dgm:t>
    </dgm:pt>
    <dgm:pt modelId="{4E6A7C11-D24D-46E1-9802-DB3A0D1B3B92}" type="sibTrans" cxnId="{6CD83B6B-F041-404E-9499-0901AA3516F3}">
      <dgm:prSet/>
      <dgm:spPr/>
      <dgm:t>
        <a:bodyPr/>
        <a:lstStyle/>
        <a:p>
          <a:endParaRPr lang="en-PH"/>
        </a:p>
      </dgm:t>
    </dgm:pt>
    <dgm:pt modelId="{150228D1-9BD7-460F-9E03-5059C693118F}">
      <dgm:prSet phldrT="[Text]"/>
      <dgm:spPr/>
      <dgm:t>
        <a:bodyPr/>
        <a:lstStyle/>
        <a:p>
          <a:r>
            <a:rPr lang="en-PH" dirty="0" smtClean="0"/>
            <a:t>WGPD Website hosted by the Commission on Audit</a:t>
          </a:r>
          <a:endParaRPr lang="en-PH" dirty="0"/>
        </a:p>
      </dgm:t>
    </dgm:pt>
    <dgm:pt modelId="{F45220F5-FE50-4621-B9FA-D6AD634055AE}" type="parTrans" cxnId="{3F315211-6342-4D7F-8CBF-9CC64B70EA77}">
      <dgm:prSet/>
      <dgm:spPr/>
      <dgm:t>
        <a:bodyPr/>
        <a:lstStyle/>
        <a:p>
          <a:endParaRPr lang="en-PH"/>
        </a:p>
      </dgm:t>
    </dgm:pt>
    <dgm:pt modelId="{132359E2-111B-405C-99A1-5938251F6C53}" type="sibTrans" cxnId="{3F315211-6342-4D7F-8CBF-9CC64B70EA77}">
      <dgm:prSet/>
      <dgm:spPr/>
      <dgm:t>
        <a:bodyPr/>
        <a:lstStyle/>
        <a:p>
          <a:endParaRPr lang="en-PH"/>
        </a:p>
      </dgm:t>
    </dgm:pt>
    <dgm:pt modelId="{F404E1C1-2A5D-40C1-A499-4088584AC5D4}">
      <dgm:prSet/>
      <dgm:spPr/>
      <dgm:t>
        <a:bodyPr/>
        <a:lstStyle/>
        <a:p>
          <a:r>
            <a:rPr lang="en-PH" dirty="0" smtClean="0"/>
            <a:t>Project 2.9 – GUID on Audit of Public Debt (draft)</a:t>
          </a:r>
          <a:endParaRPr lang="en-PH" dirty="0"/>
        </a:p>
      </dgm:t>
    </dgm:pt>
    <dgm:pt modelId="{1BB16011-ACE8-44DD-8E10-B0D4B3B8BE47}" type="sibTrans" cxnId="{1BD85DEC-0340-4A35-8E7C-67A12B97688E}">
      <dgm:prSet/>
      <dgm:spPr/>
      <dgm:t>
        <a:bodyPr/>
        <a:lstStyle/>
        <a:p>
          <a:endParaRPr lang="en-PH"/>
        </a:p>
      </dgm:t>
    </dgm:pt>
    <dgm:pt modelId="{23F7E388-6B08-4DE7-9546-09BC5749DB01}" type="parTrans" cxnId="{1BD85DEC-0340-4A35-8E7C-67A12B97688E}">
      <dgm:prSet/>
      <dgm:spPr/>
      <dgm:t>
        <a:bodyPr/>
        <a:lstStyle/>
        <a:p>
          <a:endParaRPr lang="en-PH"/>
        </a:p>
      </dgm:t>
    </dgm:pt>
    <dgm:pt modelId="{1DA4B583-D72D-44F4-9BE4-C3CEC5DDAF7D}" type="pres">
      <dgm:prSet presAssocID="{FA4EE9A7-12DB-40AA-942C-C59314DA897D}" presName="Name0" presStyleCnt="0">
        <dgm:presLayoutVars>
          <dgm:chMax val="7"/>
          <dgm:chPref val="7"/>
          <dgm:dir/>
        </dgm:presLayoutVars>
      </dgm:prSet>
      <dgm:spPr/>
      <dgm:t>
        <a:bodyPr/>
        <a:lstStyle/>
        <a:p>
          <a:endParaRPr lang="en-PH"/>
        </a:p>
      </dgm:t>
    </dgm:pt>
    <dgm:pt modelId="{0CA2D98B-081F-4705-A145-57384DCCB1BC}" type="pres">
      <dgm:prSet presAssocID="{FA4EE9A7-12DB-40AA-942C-C59314DA897D}" presName="Name1" presStyleCnt="0"/>
      <dgm:spPr/>
    </dgm:pt>
    <dgm:pt modelId="{AF7F79A0-0DEF-475B-A56E-DA2A2D0C9C90}" type="pres">
      <dgm:prSet presAssocID="{FA4EE9A7-12DB-40AA-942C-C59314DA897D}" presName="cycle" presStyleCnt="0"/>
      <dgm:spPr/>
    </dgm:pt>
    <dgm:pt modelId="{85F16A0F-8EC1-407A-8B49-FA312852F77C}" type="pres">
      <dgm:prSet presAssocID="{FA4EE9A7-12DB-40AA-942C-C59314DA897D}" presName="srcNode" presStyleLbl="node1" presStyleIdx="0" presStyleCnt="3"/>
      <dgm:spPr/>
    </dgm:pt>
    <dgm:pt modelId="{07AE8195-8916-4C8A-96D4-9EB96E8C1CDF}" type="pres">
      <dgm:prSet presAssocID="{FA4EE9A7-12DB-40AA-942C-C59314DA897D}" presName="conn" presStyleLbl="parChTrans1D2" presStyleIdx="0" presStyleCnt="1"/>
      <dgm:spPr/>
      <dgm:t>
        <a:bodyPr/>
        <a:lstStyle/>
        <a:p>
          <a:endParaRPr lang="en-PH"/>
        </a:p>
      </dgm:t>
    </dgm:pt>
    <dgm:pt modelId="{0210B477-1153-4B0D-BD9E-C079FDE4EBC5}" type="pres">
      <dgm:prSet presAssocID="{FA4EE9A7-12DB-40AA-942C-C59314DA897D}" presName="extraNode" presStyleLbl="node1" presStyleIdx="0" presStyleCnt="3"/>
      <dgm:spPr/>
    </dgm:pt>
    <dgm:pt modelId="{6DDB395E-3537-45BF-8EA0-D91BFE1CD227}" type="pres">
      <dgm:prSet presAssocID="{FA4EE9A7-12DB-40AA-942C-C59314DA897D}" presName="dstNode" presStyleLbl="node1" presStyleIdx="0" presStyleCnt="3"/>
      <dgm:spPr/>
    </dgm:pt>
    <dgm:pt modelId="{31CA34CA-29EB-4D53-8BC9-C881AE3EF0B0}" type="pres">
      <dgm:prSet presAssocID="{7FB877E7-67D3-4799-A140-1F866B95980B}" presName="text_1" presStyleLbl="node1" presStyleIdx="0" presStyleCnt="3">
        <dgm:presLayoutVars>
          <dgm:bulletEnabled val="1"/>
        </dgm:presLayoutVars>
      </dgm:prSet>
      <dgm:spPr/>
      <dgm:t>
        <a:bodyPr/>
        <a:lstStyle/>
        <a:p>
          <a:endParaRPr lang="en-PH"/>
        </a:p>
      </dgm:t>
    </dgm:pt>
    <dgm:pt modelId="{938B335D-F31A-44E8-AB03-90CB7EDD0C53}" type="pres">
      <dgm:prSet presAssocID="{7FB877E7-67D3-4799-A140-1F866B95980B}" presName="accent_1" presStyleCnt="0"/>
      <dgm:spPr/>
    </dgm:pt>
    <dgm:pt modelId="{69895E63-6F78-466E-9E9E-D9B7812CBEDC}" type="pres">
      <dgm:prSet presAssocID="{7FB877E7-67D3-4799-A140-1F866B95980B}" presName="accentRepeatNode" presStyleLbl="solidFgAcc1" presStyleIdx="0" presStyleCnt="3"/>
      <dgm:spPr/>
    </dgm:pt>
    <dgm:pt modelId="{EB497783-44A4-49A5-A99C-06B6E106C725}" type="pres">
      <dgm:prSet presAssocID="{150228D1-9BD7-460F-9E03-5059C693118F}" presName="text_2" presStyleLbl="node1" presStyleIdx="1" presStyleCnt="3">
        <dgm:presLayoutVars>
          <dgm:bulletEnabled val="1"/>
        </dgm:presLayoutVars>
      </dgm:prSet>
      <dgm:spPr/>
      <dgm:t>
        <a:bodyPr/>
        <a:lstStyle/>
        <a:p>
          <a:endParaRPr lang="en-PH"/>
        </a:p>
      </dgm:t>
    </dgm:pt>
    <dgm:pt modelId="{21382452-DACC-4AD1-9F89-A349C39BE367}" type="pres">
      <dgm:prSet presAssocID="{150228D1-9BD7-460F-9E03-5059C693118F}" presName="accent_2" presStyleCnt="0"/>
      <dgm:spPr/>
    </dgm:pt>
    <dgm:pt modelId="{91ECF2B8-D8DE-485B-B481-40653E185FDA}" type="pres">
      <dgm:prSet presAssocID="{150228D1-9BD7-460F-9E03-5059C693118F}" presName="accentRepeatNode" presStyleLbl="solidFgAcc1" presStyleIdx="1" presStyleCnt="3"/>
      <dgm:spPr/>
    </dgm:pt>
    <dgm:pt modelId="{3F8101A6-DD2B-40B1-AF1B-2CB4CCBC8BF7}" type="pres">
      <dgm:prSet presAssocID="{F404E1C1-2A5D-40C1-A499-4088584AC5D4}" presName="text_3" presStyleLbl="node1" presStyleIdx="2" presStyleCnt="3">
        <dgm:presLayoutVars>
          <dgm:bulletEnabled val="1"/>
        </dgm:presLayoutVars>
      </dgm:prSet>
      <dgm:spPr/>
      <dgm:t>
        <a:bodyPr/>
        <a:lstStyle/>
        <a:p>
          <a:endParaRPr lang="en-PH"/>
        </a:p>
      </dgm:t>
    </dgm:pt>
    <dgm:pt modelId="{9790733E-C8ED-4741-B0CF-7A0EA3666647}" type="pres">
      <dgm:prSet presAssocID="{F404E1C1-2A5D-40C1-A499-4088584AC5D4}" presName="accent_3" presStyleCnt="0"/>
      <dgm:spPr/>
    </dgm:pt>
    <dgm:pt modelId="{B32026E4-D7E7-49A6-BC32-BA0D80A0F8F4}" type="pres">
      <dgm:prSet presAssocID="{F404E1C1-2A5D-40C1-A499-4088584AC5D4}" presName="accentRepeatNode" presStyleLbl="solidFgAcc1" presStyleIdx="2" presStyleCnt="3"/>
      <dgm:spPr/>
    </dgm:pt>
  </dgm:ptLst>
  <dgm:cxnLst>
    <dgm:cxn modelId="{44624014-D091-4FAD-BA99-EB2BDF5A044D}" type="presOf" srcId="{150228D1-9BD7-460F-9E03-5059C693118F}" destId="{EB497783-44A4-49A5-A99C-06B6E106C725}" srcOrd="0" destOrd="0" presId="urn:microsoft.com/office/officeart/2008/layout/VerticalCurvedList"/>
    <dgm:cxn modelId="{2A55C4C2-D0BF-4FD0-9C6F-A2CD9044210F}" type="presOf" srcId="{4E6A7C11-D24D-46E1-9802-DB3A0D1B3B92}" destId="{07AE8195-8916-4C8A-96D4-9EB96E8C1CDF}" srcOrd="0" destOrd="0" presId="urn:microsoft.com/office/officeart/2008/layout/VerticalCurvedList"/>
    <dgm:cxn modelId="{3F315211-6342-4D7F-8CBF-9CC64B70EA77}" srcId="{FA4EE9A7-12DB-40AA-942C-C59314DA897D}" destId="{150228D1-9BD7-460F-9E03-5059C693118F}" srcOrd="1" destOrd="0" parTransId="{F45220F5-FE50-4621-B9FA-D6AD634055AE}" sibTransId="{132359E2-111B-405C-99A1-5938251F6C53}"/>
    <dgm:cxn modelId="{6CD83B6B-F041-404E-9499-0901AA3516F3}" srcId="{FA4EE9A7-12DB-40AA-942C-C59314DA897D}" destId="{7FB877E7-67D3-4799-A140-1F866B95980B}" srcOrd="0" destOrd="0" parTransId="{5B6C88F2-2000-440D-9AAF-6C0E08D7ED98}" sibTransId="{4E6A7C11-D24D-46E1-9802-DB3A0D1B3B92}"/>
    <dgm:cxn modelId="{5EE0E1D5-6ED7-40A1-A9E0-D3E41377B191}" type="presOf" srcId="{FA4EE9A7-12DB-40AA-942C-C59314DA897D}" destId="{1DA4B583-D72D-44F4-9BE4-C3CEC5DDAF7D}" srcOrd="0" destOrd="0" presId="urn:microsoft.com/office/officeart/2008/layout/VerticalCurvedList"/>
    <dgm:cxn modelId="{2721DF72-6A2E-43E9-AB25-DA0578E518EE}" type="presOf" srcId="{7FB877E7-67D3-4799-A140-1F866B95980B}" destId="{31CA34CA-29EB-4D53-8BC9-C881AE3EF0B0}" srcOrd="0" destOrd="0" presId="urn:microsoft.com/office/officeart/2008/layout/VerticalCurvedList"/>
    <dgm:cxn modelId="{75DBB908-C875-4D02-8808-13D7AED6C116}" type="presOf" srcId="{F404E1C1-2A5D-40C1-A499-4088584AC5D4}" destId="{3F8101A6-DD2B-40B1-AF1B-2CB4CCBC8BF7}" srcOrd="0" destOrd="0" presId="urn:microsoft.com/office/officeart/2008/layout/VerticalCurvedList"/>
    <dgm:cxn modelId="{1BD85DEC-0340-4A35-8E7C-67A12B97688E}" srcId="{FA4EE9A7-12DB-40AA-942C-C59314DA897D}" destId="{F404E1C1-2A5D-40C1-A499-4088584AC5D4}" srcOrd="2" destOrd="0" parTransId="{23F7E388-6B08-4DE7-9546-09BC5749DB01}" sibTransId="{1BB16011-ACE8-44DD-8E10-B0D4B3B8BE47}"/>
    <dgm:cxn modelId="{CDE2D931-E29D-4575-ADED-F7ABECFEE65E}" type="presParOf" srcId="{1DA4B583-D72D-44F4-9BE4-C3CEC5DDAF7D}" destId="{0CA2D98B-081F-4705-A145-57384DCCB1BC}" srcOrd="0" destOrd="0" presId="urn:microsoft.com/office/officeart/2008/layout/VerticalCurvedList"/>
    <dgm:cxn modelId="{3B3FEDD7-98D1-4F30-B99B-EC731AD25C6F}" type="presParOf" srcId="{0CA2D98B-081F-4705-A145-57384DCCB1BC}" destId="{AF7F79A0-0DEF-475B-A56E-DA2A2D0C9C90}" srcOrd="0" destOrd="0" presId="urn:microsoft.com/office/officeart/2008/layout/VerticalCurvedList"/>
    <dgm:cxn modelId="{4891698F-E6ED-4F6F-A62D-CB58CC3DBF3B}" type="presParOf" srcId="{AF7F79A0-0DEF-475B-A56E-DA2A2D0C9C90}" destId="{85F16A0F-8EC1-407A-8B49-FA312852F77C}" srcOrd="0" destOrd="0" presId="urn:microsoft.com/office/officeart/2008/layout/VerticalCurvedList"/>
    <dgm:cxn modelId="{AB7F3EFF-3416-4D7D-9AC2-3BFA8DA70420}" type="presParOf" srcId="{AF7F79A0-0DEF-475B-A56E-DA2A2D0C9C90}" destId="{07AE8195-8916-4C8A-96D4-9EB96E8C1CDF}" srcOrd="1" destOrd="0" presId="urn:microsoft.com/office/officeart/2008/layout/VerticalCurvedList"/>
    <dgm:cxn modelId="{50D1D1E7-9E2A-4133-8466-586A1654794D}" type="presParOf" srcId="{AF7F79A0-0DEF-475B-A56E-DA2A2D0C9C90}" destId="{0210B477-1153-4B0D-BD9E-C079FDE4EBC5}" srcOrd="2" destOrd="0" presId="urn:microsoft.com/office/officeart/2008/layout/VerticalCurvedList"/>
    <dgm:cxn modelId="{16D611AC-59B7-46E0-9517-6FB7D99F56D4}" type="presParOf" srcId="{AF7F79A0-0DEF-475B-A56E-DA2A2D0C9C90}" destId="{6DDB395E-3537-45BF-8EA0-D91BFE1CD227}" srcOrd="3" destOrd="0" presId="urn:microsoft.com/office/officeart/2008/layout/VerticalCurvedList"/>
    <dgm:cxn modelId="{4896A38D-86E4-45BC-9D73-C61108D88801}" type="presParOf" srcId="{0CA2D98B-081F-4705-A145-57384DCCB1BC}" destId="{31CA34CA-29EB-4D53-8BC9-C881AE3EF0B0}" srcOrd="1" destOrd="0" presId="urn:microsoft.com/office/officeart/2008/layout/VerticalCurvedList"/>
    <dgm:cxn modelId="{6B0AA518-7C9E-4E5C-8F3D-09F53E37051A}" type="presParOf" srcId="{0CA2D98B-081F-4705-A145-57384DCCB1BC}" destId="{938B335D-F31A-44E8-AB03-90CB7EDD0C53}" srcOrd="2" destOrd="0" presId="urn:microsoft.com/office/officeart/2008/layout/VerticalCurvedList"/>
    <dgm:cxn modelId="{17135806-4EFB-42D9-9BCD-A2882C52F6EA}" type="presParOf" srcId="{938B335D-F31A-44E8-AB03-90CB7EDD0C53}" destId="{69895E63-6F78-466E-9E9E-D9B7812CBEDC}" srcOrd="0" destOrd="0" presId="urn:microsoft.com/office/officeart/2008/layout/VerticalCurvedList"/>
    <dgm:cxn modelId="{4DD1746C-1454-4204-9268-BA90882882C9}" type="presParOf" srcId="{0CA2D98B-081F-4705-A145-57384DCCB1BC}" destId="{EB497783-44A4-49A5-A99C-06B6E106C725}" srcOrd="3" destOrd="0" presId="urn:microsoft.com/office/officeart/2008/layout/VerticalCurvedList"/>
    <dgm:cxn modelId="{449D3049-F873-4EF5-A29D-5E6DCE35BED1}" type="presParOf" srcId="{0CA2D98B-081F-4705-A145-57384DCCB1BC}" destId="{21382452-DACC-4AD1-9F89-A349C39BE367}" srcOrd="4" destOrd="0" presId="urn:microsoft.com/office/officeart/2008/layout/VerticalCurvedList"/>
    <dgm:cxn modelId="{0E84A7A5-A4FD-4531-9B4D-7B57C07C460B}" type="presParOf" srcId="{21382452-DACC-4AD1-9F89-A349C39BE367}" destId="{91ECF2B8-D8DE-485B-B481-40653E185FDA}" srcOrd="0" destOrd="0" presId="urn:microsoft.com/office/officeart/2008/layout/VerticalCurvedList"/>
    <dgm:cxn modelId="{C0EB0770-F4DF-4DF0-A17A-422F4CDC9325}" type="presParOf" srcId="{0CA2D98B-081F-4705-A145-57384DCCB1BC}" destId="{3F8101A6-DD2B-40B1-AF1B-2CB4CCBC8BF7}" srcOrd="5" destOrd="0" presId="urn:microsoft.com/office/officeart/2008/layout/VerticalCurvedList"/>
    <dgm:cxn modelId="{BB81A3B7-9C32-4327-905D-439E2D424213}" type="presParOf" srcId="{0CA2D98B-081F-4705-A145-57384DCCB1BC}" destId="{9790733E-C8ED-4741-B0CF-7A0EA3666647}" srcOrd="6" destOrd="0" presId="urn:microsoft.com/office/officeart/2008/layout/VerticalCurvedList"/>
    <dgm:cxn modelId="{EDA4E798-7F32-4F74-8418-210B690320D6}" type="presParOf" srcId="{9790733E-C8ED-4741-B0CF-7A0EA3666647}" destId="{B32026E4-D7E7-49A6-BC32-BA0D80A0F8F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757B67-73CF-4FB0-8745-89BDD03AC45B}" type="doc">
      <dgm:prSet loTypeId="urn:microsoft.com/office/officeart/2009/layout/CircleArrowProcess" loCatId="process" qsTypeId="urn:microsoft.com/office/officeart/2005/8/quickstyle/simple1" qsCatId="simple" csTypeId="urn:microsoft.com/office/officeart/2005/8/colors/colorful1" csCatId="colorful" phldr="1"/>
      <dgm:spPr/>
      <dgm:t>
        <a:bodyPr/>
        <a:lstStyle/>
        <a:p>
          <a:endParaRPr lang="en-PH"/>
        </a:p>
      </dgm:t>
    </dgm:pt>
    <dgm:pt modelId="{6DD3541B-E61F-45CD-ABF5-8A0BD40519A6}">
      <dgm:prSet phldrT="[Text]"/>
      <dgm:spPr/>
      <dgm:t>
        <a:bodyPr/>
        <a:lstStyle/>
        <a:p>
          <a:r>
            <a:rPr lang="en-PH" dirty="0" smtClean="0"/>
            <a:t>KSC Strategic Goals and Objectives</a:t>
          </a:r>
          <a:endParaRPr lang="en-PH" dirty="0"/>
        </a:p>
      </dgm:t>
    </dgm:pt>
    <dgm:pt modelId="{14B94474-4107-442B-9AE7-8C1126B02198}" type="parTrans" cxnId="{9D5FB8E2-4C68-49A9-A539-186465F0A250}">
      <dgm:prSet/>
      <dgm:spPr/>
      <dgm:t>
        <a:bodyPr/>
        <a:lstStyle/>
        <a:p>
          <a:endParaRPr lang="en-PH"/>
        </a:p>
      </dgm:t>
    </dgm:pt>
    <dgm:pt modelId="{5A0F0D3A-ED2D-44E4-B7DE-9F4B954AC976}" type="sibTrans" cxnId="{9D5FB8E2-4C68-49A9-A539-186465F0A250}">
      <dgm:prSet/>
      <dgm:spPr/>
      <dgm:t>
        <a:bodyPr/>
        <a:lstStyle/>
        <a:p>
          <a:endParaRPr lang="en-PH"/>
        </a:p>
      </dgm:t>
    </dgm:pt>
    <dgm:pt modelId="{B1F53C56-F6FC-4AC5-8BD9-C9647EE9EC2E}">
      <dgm:prSet phldrT="[Text]"/>
      <dgm:spPr/>
      <dgm:t>
        <a:bodyPr/>
        <a:lstStyle/>
        <a:p>
          <a:r>
            <a:rPr lang="en-PH" dirty="0" smtClean="0"/>
            <a:t>WGPD Strategic Goals and Objectives</a:t>
          </a:r>
          <a:endParaRPr lang="en-PH" dirty="0"/>
        </a:p>
      </dgm:t>
    </dgm:pt>
    <dgm:pt modelId="{DC292315-43A9-4CE2-8DE7-98B85D6C912C}" type="parTrans" cxnId="{EB419BD2-F842-4AC3-97F1-1A6DEB22964F}">
      <dgm:prSet/>
      <dgm:spPr/>
      <dgm:t>
        <a:bodyPr/>
        <a:lstStyle/>
        <a:p>
          <a:endParaRPr lang="en-PH"/>
        </a:p>
      </dgm:t>
    </dgm:pt>
    <dgm:pt modelId="{61CC392B-26D4-4EBB-83C4-8E65667CA4E1}" type="sibTrans" cxnId="{EB419BD2-F842-4AC3-97F1-1A6DEB22964F}">
      <dgm:prSet/>
      <dgm:spPr/>
      <dgm:t>
        <a:bodyPr/>
        <a:lstStyle/>
        <a:p>
          <a:endParaRPr lang="en-PH"/>
        </a:p>
      </dgm:t>
    </dgm:pt>
    <dgm:pt modelId="{51A3D91C-F8C5-44FF-9ADE-3C0E405BF206}">
      <dgm:prSet phldrT="[Text]"/>
      <dgm:spPr/>
      <dgm:t>
        <a:bodyPr/>
        <a:lstStyle/>
        <a:p>
          <a:r>
            <a:rPr lang="en-PH" dirty="0" smtClean="0"/>
            <a:t>WGPD Strategies</a:t>
          </a:r>
          <a:endParaRPr lang="en-PH" dirty="0"/>
        </a:p>
      </dgm:t>
    </dgm:pt>
    <dgm:pt modelId="{144BA4FB-7D92-43CB-80C2-345A15B12620}" type="parTrans" cxnId="{7664EC01-F4D0-4F2E-AAB6-1AE89C9497A5}">
      <dgm:prSet/>
      <dgm:spPr/>
      <dgm:t>
        <a:bodyPr/>
        <a:lstStyle/>
        <a:p>
          <a:endParaRPr lang="en-PH"/>
        </a:p>
      </dgm:t>
    </dgm:pt>
    <dgm:pt modelId="{628B624B-6A13-4B25-8693-AEDE77EBA114}" type="sibTrans" cxnId="{7664EC01-F4D0-4F2E-AAB6-1AE89C9497A5}">
      <dgm:prSet/>
      <dgm:spPr/>
      <dgm:t>
        <a:bodyPr/>
        <a:lstStyle/>
        <a:p>
          <a:endParaRPr lang="en-PH"/>
        </a:p>
      </dgm:t>
    </dgm:pt>
    <dgm:pt modelId="{9DD6970C-CAFE-41C9-84BB-4E2044AC23E9}" type="pres">
      <dgm:prSet presAssocID="{7C757B67-73CF-4FB0-8745-89BDD03AC45B}" presName="Name0" presStyleCnt="0">
        <dgm:presLayoutVars>
          <dgm:chMax val="7"/>
          <dgm:chPref val="7"/>
          <dgm:dir/>
          <dgm:animLvl val="lvl"/>
        </dgm:presLayoutVars>
      </dgm:prSet>
      <dgm:spPr/>
      <dgm:t>
        <a:bodyPr/>
        <a:lstStyle/>
        <a:p>
          <a:endParaRPr lang="en-PH"/>
        </a:p>
      </dgm:t>
    </dgm:pt>
    <dgm:pt modelId="{F29BCF49-FC25-4149-AF74-6C005EF873CA}" type="pres">
      <dgm:prSet presAssocID="{6DD3541B-E61F-45CD-ABF5-8A0BD40519A6}" presName="Accent1" presStyleCnt="0"/>
      <dgm:spPr/>
    </dgm:pt>
    <dgm:pt modelId="{9B83197A-96ED-4698-829C-4AD7BB5AA7EE}" type="pres">
      <dgm:prSet presAssocID="{6DD3541B-E61F-45CD-ABF5-8A0BD40519A6}" presName="Accent" presStyleLbl="node1" presStyleIdx="0" presStyleCnt="3"/>
      <dgm:spPr/>
    </dgm:pt>
    <dgm:pt modelId="{AD4EDFD2-CAD0-4CF3-B238-A135285C1D30}" type="pres">
      <dgm:prSet presAssocID="{6DD3541B-E61F-45CD-ABF5-8A0BD40519A6}" presName="Parent1" presStyleLbl="revTx" presStyleIdx="0" presStyleCnt="3">
        <dgm:presLayoutVars>
          <dgm:chMax val="1"/>
          <dgm:chPref val="1"/>
          <dgm:bulletEnabled val="1"/>
        </dgm:presLayoutVars>
      </dgm:prSet>
      <dgm:spPr/>
      <dgm:t>
        <a:bodyPr/>
        <a:lstStyle/>
        <a:p>
          <a:endParaRPr lang="en-PH"/>
        </a:p>
      </dgm:t>
    </dgm:pt>
    <dgm:pt modelId="{759FFBF8-9859-452A-B8F8-ED6B5A3FF950}" type="pres">
      <dgm:prSet presAssocID="{B1F53C56-F6FC-4AC5-8BD9-C9647EE9EC2E}" presName="Accent2" presStyleCnt="0"/>
      <dgm:spPr/>
    </dgm:pt>
    <dgm:pt modelId="{86A0BBDF-8429-49F3-98E1-E8D95029830A}" type="pres">
      <dgm:prSet presAssocID="{B1F53C56-F6FC-4AC5-8BD9-C9647EE9EC2E}" presName="Accent" presStyleLbl="node1" presStyleIdx="1" presStyleCnt="3"/>
      <dgm:spPr/>
    </dgm:pt>
    <dgm:pt modelId="{D2DD892B-6B88-44A5-ACE8-38BE06900229}" type="pres">
      <dgm:prSet presAssocID="{B1F53C56-F6FC-4AC5-8BD9-C9647EE9EC2E}" presName="Parent2" presStyleLbl="revTx" presStyleIdx="1" presStyleCnt="3">
        <dgm:presLayoutVars>
          <dgm:chMax val="1"/>
          <dgm:chPref val="1"/>
          <dgm:bulletEnabled val="1"/>
        </dgm:presLayoutVars>
      </dgm:prSet>
      <dgm:spPr/>
      <dgm:t>
        <a:bodyPr/>
        <a:lstStyle/>
        <a:p>
          <a:endParaRPr lang="en-PH"/>
        </a:p>
      </dgm:t>
    </dgm:pt>
    <dgm:pt modelId="{731F61C0-FCEF-417A-A16A-96EECD8976E8}" type="pres">
      <dgm:prSet presAssocID="{51A3D91C-F8C5-44FF-9ADE-3C0E405BF206}" presName="Accent3" presStyleCnt="0"/>
      <dgm:spPr/>
    </dgm:pt>
    <dgm:pt modelId="{845D4E40-173D-4642-9429-934CA2D3C925}" type="pres">
      <dgm:prSet presAssocID="{51A3D91C-F8C5-44FF-9ADE-3C0E405BF206}" presName="Accent" presStyleLbl="node1" presStyleIdx="2" presStyleCnt="3"/>
      <dgm:spPr/>
    </dgm:pt>
    <dgm:pt modelId="{8A063C41-37BD-4352-A0CD-F6C3EFB1B571}" type="pres">
      <dgm:prSet presAssocID="{51A3D91C-F8C5-44FF-9ADE-3C0E405BF206}" presName="Parent3" presStyleLbl="revTx" presStyleIdx="2" presStyleCnt="3">
        <dgm:presLayoutVars>
          <dgm:chMax val="1"/>
          <dgm:chPref val="1"/>
          <dgm:bulletEnabled val="1"/>
        </dgm:presLayoutVars>
      </dgm:prSet>
      <dgm:spPr/>
      <dgm:t>
        <a:bodyPr/>
        <a:lstStyle/>
        <a:p>
          <a:endParaRPr lang="en-PH"/>
        </a:p>
      </dgm:t>
    </dgm:pt>
  </dgm:ptLst>
  <dgm:cxnLst>
    <dgm:cxn modelId="{EB419BD2-F842-4AC3-97F1-1A6DEB22964F}" srcId="{7C757B67-73CF-4FB0-8745-89BDD03AC45B}" destId="{B1F53C56-F6FC-4AC5-8BD9-C9647EE9EC2E}" srcOrd="1" destOrd="0" parTransId="{DC292315-43A9-4CE2-8DE7-98B85D6C912C}" sibTransId="{61CC392B-26D4-4EBB-83C4-8E65667CA4E1}"/>
    <dgm:cxn modelId="{566F3DC3-38E1-4EB0-8BD6-258C1401D9BC}" type="presOf" srcId="{6DD3541B-E61F-45CD-ABF5-8A0BD40519A6}" destId="{AD4EDFD2-CAD0-4CF3-B238-A135285C1D30}" srcOrd="0" destOrd="0" presId="urn:microsoft.com/office/officeart/2009/layout/CircleArrowProcess"/>
    <dgm:cxn modelId="{9D5FB8E2-4C68-49A9-A539-186465F0A250}" srcId="{7C757B67-73CF-4FB0-8745-89BDD03AC45B}" destId="{6DD3541B-E61F-45CD-ABF5-8A0BD40519A6}" srcOrd="0" destOrd="0" parTransId="{14B94474-4107-442B-9AE7-8C1126B02198}" sibTransId="{5A0F0D3A-ED2D-44E4-B7DE-9F4B954AC976}"/>
    <dgm:cxn modelId="{7664EC01-F4D0-4F2E-AAB6-1AE89C9497A5}" srcId="{7C757B67-73CF-4FB0-8745-89BDD03AC45B}" destId="{51A3D91C-F8C5-44FF-9ADE-3C0E405BF206}" srcOrd="2" destOrd="0" parTransId="{144BA4FB-7D92-43CB-80C2-345A15B12620}" sibTransId="{628B624B-6A13-4B25-8693-AEDE77EBA114}"/>
    <dgm:cxn modelId="{9FD1C6CF-6713-487B-8252-627826710436}" type="presOf" srcId="{51A3D91C-F8C5-44FF-9ADE-3C0E405BF206}" destId="{8A063C41-37BD-4352-A0CD-F6C3EFB1B571}" srcOrd="0" destOrd="0" presId="urn:microsoft.com/office/officeart/2009/layout/CircleArrowProcess"/>
    <dgm:cxn modelId="{ECCB8174-2C88-4224-BEC1-5F4B5E07FA0B}" type="presOf" srcId="{B1F53C56-F6FC-4AC5-8BD9-C9647EE9EC2E}" destId="{D2DD892B-6B88-44A5-ACE8-38BE06900229}" srcOrd="0" destOrd="0" presId="urn:microsoft.com/office/officeart/2009/layout/CircleArrowProcess"/>
    <dgm:cxn modelId="{9B744F1D-2458-42AA-9EEC-4E878B272BFA}" type="presOf" srcId="{7C757B67-73CF-4FB0-8745-89BDD03AC45B}" destId="{9DD6970C-CAFE-41C9-84BB-4E2044AC23E9}" srcOrd="0" destOrd="0" presId="urn:microsoft.com/office/officeart/2009/layout/CircleArrowProcess"/>
    <dgm:cxn modelId="{231961D2-0C91-42E3-BB00-73E3C75A8511}" type="presParOf" srcId="{9DD6970C-CAFE-41C9-84BB-4E2044AC23E9}" destId="{F29BCF49-FC25-4149-AF74-6C005EF873CA}" srcOrd="0" destOrd="0" presId="urn:microsoft.com/office/officeart/2009/layout/CircleArrowProcess"/>
    <dgm:cxn modelId="{8CB27595-E385-4623-BC2B-A0B8388C19FE}" type="presParOf" srcId="{F29BCF49-FC25-4149-AF74-6C005EF873CA}" destId="{9B83197A-96ED-4698-829C-4AD7BB5AA7EE}" srcOrd="0" destOrd="0" presId="urn:microsoft.com/office/officeart/2009/layout/CircleArrowProcess"/>
    <dgm:cxn modelId="{9896500F-0B50-478B-A67A-7012F99D6C67}" type="presParOf" srcId="{9DD6970C-CAFE-41C9-84BB-4E2044AC23E9}" destId="{AD4EDFD2-CAD0-4CF3-B238-A135285C1D30}" srcOrd="1" destOrd="0" presId="urn:microsoft.com/office/officeart/2009/layout/CircleArrowProcess"/>
    <dgm:cxn modelId="{D90657F5-AD83-4E00-A53E-CB86B988CB24}" type="presParOf" srcId="{9DD6970C-CAFE-41C9-84BB-4E2044AC23E9}" destId="{759FFBF8-9859-452A-B8F8-ED6B5A3FF950}" srcOrd="2" destOrd="0" presId="urn:microsoft.com/office/officeart/2009/layout/CircleArrowProcess"/>
    <dgm:cxn modelId="{2EC76744-72D0-4049-B5A4-AEAE8214C96D}" type="presParOf" srcId="{759FFBF8-9859-452A-B8F8-ED6B5A3FF950}" destId="{86A0BBDF-8429-49F3-98E1-E8D95029830A}" srcOrd="0" destOrd="0" presId="urn:microsoft.com/office/officeart/2009/layout/CircleArrowProcess"/>
    <dgm:cxn modelId="{1E9B5447-1F49-478E-AE0B-BBC4C4200016}" type="presParOf" srcId="{9DD6970C-CAFE-41C9-84BB-4E2044AC23E9}" destId="{D2DD892B-6B88-44A5-ACE8-38BE06900229}" srcOrd="3" destOrd="0" presId="urn:microsoft.com/office/officeart/2009/layout/CircleArrowProcess"/>
    <dgm:cxn modelId="{D2EA98D3-08C8-4157-9E6C-02C80F352A1C}" type="presParOf" srcId="{9DD6970C-CAFE-41C9-84BB-4E2044AC23E9}" destId="{731F61C0-FCEF-417A-A16A-96EECD8976E8}" srcOrd="4" destOrd="0" presId="urn:microsoft.com/office/officeart/2009/layout/CircleArrowProcess"/>
    <dgm:cxn modelId="{198BC0AC-2AAC-4AAB-BA08-165C516BD1C1}" type="presParOf" srcId="{731F61C0-FCEF-417A-A16A-96EECD8976E8}" destId="{845D4E40-173D-4642-9429-934CA2D3C925}" srcOrd="0" destOrd="0" presId="urn:microsoft.com/office/officeart/2009/layout/CircleArrowProcess"/>
    <dgm:cxn modelId="{6EC29303-D769-4DEB-99CA-E7AC703D4B53}" type="presParOf" srcId="{9DD6970C-CAFE-41C9-84BB-4E2044AC23E9}" destId="{8A063C41-37BD-4352-A0CD-F6C3EFB1B571}"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C3F125-6417-4AE3-9EBC-F89566D9F19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F911B35-939D-465A-87BA-D88B8589BA9C}">
      <dgm:prSet phldrT="[Text]"/>
      <dgm:spPr/>
      <dgm:t>
        <a:bodyPr/>
        <a:lstStyle/>
        <a:p>
          <a:r>
            <a:rPr lang="en-US" dirty="0" smtClean="0"/>
            <a:t>Existing Mandate</a:t>
          </a:r>
          <a:endParaRPr lang="en-US" dirty="0"/>
        </a:p>
      </dgm:t>
    </dgm:pt>
    <dgm:pt modelId="{A0619BAE-7DDA-4AAE-B444-DD9501BE3F40}" type="parTrans" cxnId="{AE777097-B102-400E-8DD7-028022417862}">
      <dgm:prSet/>
      <dgm:spPr/>
      <dgm:t>
        <a:bodyPr/>
        <a:lstStyle/>
        <a:p>
          <a:endParaRPr lang="en-US"/>
        </a:p>
      </dgm:t>
    </dgm:pt>
    <dgm:pt modelId="{264670D7-69FA-4887-A7B5-58F7F2BAD83E}" type="sibTrans" cxnId="{AE777097-B102-400E-8DD7-028022417862}">
      <dgm:prSet/>
      <dgm:spPr/>
      <dgm:t>
        <a:bodyPr/>
        <a:lstStyle/>
        <a:p>
          <a:endParaRPr lang="en-US"/>
        </a:p>
      </dgm:t>
    </dgm:pt>
    <dgm:pt modelId="{23A3BC2D-1907-4A7B-8FDD-8CBE4ABD3853}">
      <dgm:prSet phldrT="[Text]"/>
      <dgm:spPr/>
      <dgm:t>
        <a:bodyPr/>
        <a:lstStyle/>
        <a:p>
          <a:r>
            <a:rPr lang="en-US" dirty="0" smtClean="0"/>
            <a:t>To publish guidelines and other informational materials to be used by Supreme Audit Institutions to encourage proper reporting and sound public debt management.</a:t>
          </a:r>
          <a:endParaRPr lang="en-US" dirty="0"/>
        </a:p>
      </dgm:t>
    </dgm:pt>
    <dgm:pt modelId="{775F90C1-E5F5-4C77-868C-2FF20D6E834A}" type="parTrans" cxnId="{481C7C34-916E-45F7-9234-3F9AE15FF212}">
      <dgm:prSet/>
      <dgm:spPr/>
      <dgm:t>
        <a:bodyPr/>
        <a:lstStyle/>
        <a:p>
          <a:endParaRPr lang="en-US"/>
        </a:p>
      </dgm:t>
    </dgm:pt>
    <dgm:pt modelId="{B6000998-C929-4096-8260-4F0D28E3C7E4}" type="sibTrans" cxnId="{481C7C34-916E-45F7-9234-3F9AE15FF212}">
      <dgm:prSet/>
      <dgm:spPr/>
      <dgm:t>
        <a:bodyPr/>
        <a:lstStyle/>
        <a:p>
          <a:endParaRPr lang="en-US"/>
        </a:p>
      </dgm:t>
    </dgm:pt>
    <dgm:pt modelId="{965BFCC7-FF1F-4D8B-8BAF-51E811658C77}">
      <dgm:prSet phldrT="[Text]"/>
      <dgm:spPr/>
      <dgm:t>
        <a:bodyPr/>
        <a:lstStyle/>
        <a:p>
          <a:r>
            <a:rPr lang="en-US" dirty="0" smtClean="0"/>
            <a:t>Revised Mandate (proposed)</a:t>
          </a:r>
          <a:endParaRPr lang="en-US" dirty="0"/>
        </a:p>
      </dgm:t>
    </dgm:pt>
    <dgm:pt modelId="{ACD9ADE4-9FF5-4A00-B6C6-F2F7262ABDB6}" type="parTrans" cxnId="{CA745644-3696-4C61-B562-22FBDBF36017}">
      <dgm:prSet/>
      <dgm:spPr/>
      <dgm:t>
        <a:bodyPr/>
        <a:lstStyle/>
        <a:p>
          <a:endParaRPr lang="en-US"/>
        </a:p>
      </dgm:t>
    </dgm:pt>
    <dgm:pt modelId="{A5833F3D-5047-43BB-BBEA-3D7FB09C95CD}" type="sibTrans" cxnId="{CA745644-3696-4C61-B562-22FBDBF36017}">
      <dgm:prSet/>
      <dgm:spPr/>
      <dgm:t>
        <a:bodyPr/>
        <a:lstStyle/>
        <a:p>
          <a:endParaRPr lang="en-US"/>
        </a:p>
      </dgm:t>
    </dgm:pt>
    <dgm:pt modelId="{6B2424BF-865B-4697-BC00-73A72CDF854A}">
      <dgm:prSet phldrT="[Text]"/>
      <dgm:spPr/>
      <dgm:t>
        <a:bodyPr/>
        <a:lstStyle/>
        <a:p>
          <a:r>
            <a:rPr lang="en-US" dirty="0" smtClean="0"/>
            <a:t>To develop guidelines and other informative materials for the use of SAIs to encourage proper reporting and sound public debt management; and</a:t>
          </a:r>
          <a:endParaRPr lang="en-US" dirty="0"/>
        </a:p>
      </dgm:t>
    </dgm:pt>
    <dgm:pt modelId="{E0F2A792-4215-4CD9-9293-F22CEE248746}" type="parTrans" cxnId="{63EEF0FE-5BE6-4ABA-B59C-E67347A08C88}">
      <dgm:prSet/>
      <dgm:spPr/>
      <dgm:t>
        <a:bodyPr/>
        <a:lstStyle/>
        <a:p>
          <a:endParaRPr lang="en-US"/>
        </a:p>
      </dgm:t>
    </dgm:pt>
    <dgm:pt modelId="{2C0E639C-09CF-4142-9896-ACD18B5A5341}" type="sibTrans" cxnId="{63EEF0FE-5BE6-4ABA-B59C-E67347A08C88}">
      <dgm:prSet/>
      <dgm:spPr/>
      <dgm:t>
        <a:bodyPr/>
        <a:lstStyle/>
        <a:p>
          <a:endParaRPr lang="en-US"/>
        </a:p>
      </dgm:t>
    </dgm:pt>
    <dgm:pt modelId="{DF3E1CE0-A2C2-4E80-9E4A-78017C120A0D}">
      <dgm:prSet/>
      <dgm:spPr/>
      <dgm:t>
        <a:bodyPr/>
        <a:lstStyle/>
        <a:p>
          <a:endParaRPr lang="en-US" dirty="0"/>
        </a:p>
      </dgm:t>
    </dgm:pt>
    <dgm:pt modelId="{5B153176-6FAC-4D68-8C37-2F7EB73F03A9}" type="parTrans" cxnId="{29278C40-0D5F-4D1D-8800-07A7FA3DCB00}">
      <dgm:prSet/>
      <dgm:spPr/>
      <dgm:t>
        <a:bodyPr/>
        <a:lstStyle/>
        <a:p>
          <a:endParaRPr lang="en-US"/>
        </a:p>
      </dgm:t>
    </dgm:pt>
    <dgm:pt modelId="{5FF9D37C-A50A-4B14-8BE9-CF0161501350}" type="sibTrans" cxnId="{29278C40-0D5F-4D1D-8800-07A7FA3DCB00}">
      <dgm:prSet/>
      <dgm:spPr/>
      <dgm:t>
        <a:bodyPr/>
        <a:lstStyle/>
        <a:p>
          <a:endParaRPr lang="en-US"/>
        </a:p>
      </dgm:t>
    </dgm:pt>
    <dgm:pt modelId="{1DA55C86-1D13-4748-91DE-2BFA365FA0C2}">
      <dgm:prSet/>
      <dgm:spPr/>
      <dgm:t>
        <a:bodyPr/>
        <a:lstStyle/>
        <a:p>
          <a:r>
            <a:rPr lang="en-US" dirty="0" smtClean="0"/>
            <a:t>To support SAIs in developing their knowledge and skills in Public Debt Audit through exchange of knowledge, experiences, information and collaboration among WGPD members, partners and stakeholders.</a:t>
          </a:r>
          <a:endParaRPr lang="en-US" dirty="0"/>
        </a:p>
      </dgm:t>
    </dgm:pt>
    <dgm:pt modelId="{EAD507CD-786E-4B5A-BAAA-1CBDAB85A107}" type="parTrans" cxnId="{565C9E4B-66A9-43C8-8938-E00B36A6CC98}">
      <dgm:prSet/>
      <dgm:spPr/>
      <dgm:t>
        <a:bodyPr/>
        <a:lstStyle/>
        <a:p>
          <a:endParaRPr lang="en-US"/>
        </a:p>
      </dgm:t>
    </dgm:pt>
    <dgm:pt modelId="{C6B4F88F-FA90-427D-9538-C0B980A38ECB}" type="sibTrans" cxnId="{565C9E4B-66A9-43C8-8938-E00B36A6CC98}">
      <dgm:prSet/>
      <dgm:spPr/>
      <dgm:t>
        <a:bodyPr/>
        <a:lstStyle/>
        <a:p>
          <a:endParaRPr lang="en-US"/>
        </a:p>
      </dgm:t>
    </dgm:pt>
    <dgm:pt modelId="{96A545CC-E0A8-4F01-A8D7-C58730ED1AC8}" type="pres">
      <dgm:prSet presAssocID="{39C3F125-6417-4AE3-9EBC-F89566D9F194}" presName="linear" presStyleCnt="0">
        <dgm:presLayoutVars>
          <dgm:animLvl val="lvl"/>
          <dgm:resizeHandles val="exact"/>
        </dgm:presLayoutVars>
      </dgm:prSet>
      <dgm:spPr/>
      <dgm:t>
        <a:bodyPr/>
        <a:lstStyle/>
        <a:p>
          <a:endParaRPr lang="en-PH"/>
        </a:p>
      </dgm:t>
    </dgm:pt>
    <dgm:pt modelId="{F6FA75DE-1FD8-4CDF-9FD6-0BF0BC9A0CC3}" type="pres">
      <dgm:prSet presAssocID="{CF911B35-939D-465A-87BA-D88B8589BA9C}" presName="parentText" presStyleLbl="node1" presStyleIdx="0" presStyleCnt="2" custLinFactNeighborX="602">
        <dgm:presLayoutVars>
          <dgm:chMax val="0"/>
          <dgm:bulletEnabled val="1"/>
        </dgm:presLayoutVars>
      </dgm:prSet>
      <dgm:spPr/>
      <dgm:t>
        <a:bodyPr/>
        <a:lstStyle/>
        <a:p>
          <a:endParaRPr lang="en-US"/>
        </a:p>
      </dgm:t>
    </dgm:pt>
    <dgm:pt modelId="{F6C79C95-5B6F-4454-9194-957E20700E20}" type="pres">
      <dgm:prSet presAssocID="{CF911B35-939D-465A-87BA-D88B8589BA9C}" presName="childText" presStyleLbl="revTx" presStyleIdx="0" presStyleCnt="2">
        <dgm:presLayoutVars>
          <dgm:bulletEnabled val="1"/>
        </dgm:presLayoutVars>
      </dgm:prSet>
      <dgm:spPr/>
      <dgm:t>
        <a:bodyPr/>
        <a:lstStyle/>
        <a:p>
          <a:endParaRPr lang="en-US"/>
        </a:p>
      </dgm:t>
    </dgm:pt>
    <dgm:pt modelId="{FD36BA5D-C390-4DCF-BF70-D4202C8C9133}" type="pres">
      <dgm:prSet presAssocID="{965BFCC7-FF1F-4D8B-8BAF-51E811658C77}" presName="parentText" presStyleLbl="node1" presStyleIdx="1" presStyleCnt="2">
        <dgm:presLayoutVars>
          <dgm:chMax val="0"/>
          <dgm:bulletEnabled val="1"/>
        </dgm:presLayoutVars>
      </dgm:prSet>
      <dgm:spPr/>
      <dgm:t>
        <a:bodyPr/>
        <a:lstStyle/>
        <a:p>
          <a:endParaRPr lang="en-US"/>
        </a:p>
      </dgm:t>
    </dgm:pt>
    <dgm:pt modelId="{B1F37A2D-0265-4B1F-AA33-5770A560DF21}" type="pres">
      <dgm:prSet presAssocID="{965BFCC7-FF1F-4D8B-8BAF-51E811658C77}" presName="childText" presStyleLbl="revTx" presStyleIdx="1" presStyleCnt="2">
        <dgm:presLayoutVars>
          <dgm:bulletEnabled val="1"/>
        </dgm:presLayoutVars>
      </dgm:prSet>
      <dgm:spPr/>
      <dgm:t>
        <a:bodyPr/>
        <a:lstStyle/>
        <a:p>
          <a:endParaRPr lang="en-US"/>
        </a:p>
      </dgm:t>
    </dgm:pt>
  </dgm:ptLst>
  <dgm:cxnLst>
    <dgm:cxn modelId="{AE777097-B102-400E-8DD7-028022417862}" srcId="{39C3F125-6417-4AE3-9EBC-F89566D9F194}" destId="{CF911B35-939D-465A-87BA-D88B8589BA9C}" srcOrd="0" destOrd="0" parTransId="{A0619BAE-7DDA-4AAE-B444-DD9501BE3F40}" sibTransId="{264670D7-69FA-4887-A7B5-58F7F2BAD83E}"/>
    <dgm:cxn modelId="{7EE110EA-C94D-4B34-898B-4C7842ABD031}" type="presOf" srcId="{6B2424BF-865B-4697-BC00-73A72CDF854A}" destId="{B1F37A2D-0265-4B1F-AA33-5770A560DF21}" srcOrd="0" destOrd="0" presId="urn:microsoft.com/office/officeart/2005/8/layout/vList2"/>
    <dgm:cxn modelId="{37F2DCBC-F5BB-46BA-8AAF-F3FC99A0278D}" type="presOf" srcId="{1DA55C86-1D13-4748-91DE-2BFA365FA0C2}" destId="{B1F37A2D-0265-4B1F-AA33-5770A560DF21}" srcOrd="0" destOrd="2" presId="urn:microsoft.com/office/officeart/2005/8/layout/vList2"/>
    <dgm:cxn modelId="{63EEF0FE-5BE6-4ABA-B59C-E67347A08C88}" srcId="{965BFCC7-FF1F-4D8B-8BAF-51E811658C77}" destId="{6B2424BF-865B-4697-BC00-73A72CDF854A}" srcOrd="0" destOrd="0" parTransId="{E0F2A792-4215-4CD9-9293-F22CEE248746}" sibTransId="{2C0E639C-09CF-4142-9896-ACD18B5A5341}"/>
    <dgm:cxn modelId="{267A6022-EB22-406C-981C-91596340E981}" type="presOf" srcId="{CF911B35-939D-465A-87BA-D88B8589BA9C}" destId="{F6FA75DE-1FD8-4CDF-9FD6-0BF0BC9A0CC3}" srcOrd="0" destOrd="0" presId="urn:microsoft.com/office/officeart/2005/8/layout/vList2"/>
    <dgm:cxn modelId="{481C7C34-916E-45F7-9234-3F9AE15FF212}" srcId="{CF911B35-939D-465A-87BA-D88B8589BA9C}" destId="{23A3BC2D-1907-4A7B-8FDD-8CBE4ABD3853}" srcOrd="0" destOrd="0" parTransId="{775F90C1-E5F5-4C77-868C-2FF20D6E834A}" sibTransId="{B6000998-C929-4096-8260-4F0D28E3C7E4}"/>
    <dgm:cxn modelId="{1A2D2B67-62D5-47B7-88A5-A218A2F0FA19}" type="presOf" srcId="{965BFCC7-FF1F-4D8B-8BAF-51E811658C77}" destId="{FD36BA5D-C390-4DCF-BF70-D4202C8C9133}" srcOrd="0" destOrd="0" presId="urn:microsoft.com/office/officeart/2005/8/layout/vList2"/>
    <dgm:cxn modelId="{7431D0EB-9534-4C95-8E20-0ADE9C230F35}" type="presOf" srcId="{DF3E1CE0-A2C2-4E80-9E4A-78017C120A0D}" destId="{B1F37A2D-0265-4B1F-AA33-5770A560DF21}" srcOrd="0" destOrd="1" presId="urn:microsoft.com/office/officeart/2005/8/layout/vList2"/>
    <dgm:cxn modelId="{F6211717-53B0-43CC-A30C-D13EB3BD6FA6}" type="presOf" srcId="{23A3BC2D-1907-4A7B-8FDD-8CBE4ABD3853}" destId="{F6C79C95-5B6F-4454-9194-957E20700E20}" srcOrd="0" destOrd="0" presId="urn:microsoft.com/office/officeart/2005/8/layout/vList2"/>
    <dgm:cxn modelId="{168C45AF-5D9E-432F-B509-5918854FEB03}" type="presOf" srcId="{39C3F125-6417-4AE3-9EBC-F89566D9F194}" destId="{96A545CC-E0A8-4F01-A8D7-C58730ED1AC8}" srcOrd="0" destOrd="0" presId="urn:microsoft.com/office/officeart/2005/8/layout/vList2"/>
    <dgm:cxn modelId="{CA745644-3696-4C61-B562-22FBDBF36017}" srcId="{39C3F125-6417-4AE3-9EBC-F89566D9F194}" destId="{965BFCC7-FF1F-4D8B-8BAF-51E811658C77}" srcOrd="1" destOrd="0" parTransId="{ACD9ADE4-9FF5-4A00-B6C6-F2F7262ABDB6}" sibTransId="{A5833F3D-5047-43BB-BBEA-3D7FB09C95CD}"/>
    <dgm:cxn modelId="{565C9E4B-66A9-43C8-8938-E00B36A6CC98}" srcId="{965BFCC7-FF1F-4D8B-8BAF-51E811658C77}" destId="{1DA55C86-1D13-4748-91DE-2BFA365FA0C2}" srcOrd="2" destOrd="0" parTransId="{EAD507CD-786E-4B5A-BAAA-1CBDAB85A107}" sibTransId="{C6B4F88F-FA90-427D-9538-C0B980A38ECB}"/>
    <dgm:cxn modelId="{29278C40-0D5F-4D1D-8800-07A7FA3DCB00}" srcId="{965BFCC7-FF1F-4D8B-8BAF-51E811658C77}" destId="{DF3E1CE0-A2C2-4E80-9E4A-78017C120A0D}" srcOrd="1" destOrd="0" parTransId="{5B153176-6FAC-4D68-8C37-2F7EB73F03A9}" sibTransId="{5FF9D37C-A50A-4B14-8BE9-CF0161501350}"/>
    <dgm:cxn modelId="{7C27AF69-9EE3-4D99-AD2E-10B3A99743A9}" type="presParOf" srcId="{96A545CC-E0A8-4F01-A8D7-C58730ED1AC8}" destId="{F6FA75DE-1FD8-4CDF-9FD6-0BF0BC9A0CC3}" srcOrd="0" destOrd="0" presId="urn:microsoft.com/office/officeart/2005/8/layout/vList2"/>
    <dgm:cxn modelId="{05327A27-C85B-4137-AF6F-CEEC51740CFF}" type="presParOf" srcId="{96A545CC-E0A8-4F01-A8D7-C58730ED1AC8}" destId="{F6C79C95-5B6F-4454-9194-957E20700E20}" srcOrd="1" destOrd="0" presId="urn:microsoft.com/office/officeart/2005/8/layout/vList2"/>
    <dgm:cxn modelId="{5D0BB5C1-34F0-453F-8242-27278511F76B}" type="presParOf" srcId="{96A545CC-E0A8-4F01-A8D7-C58730ED1AC8}" destId="{FD36BA5D-C390-4DCF-BF70-D4202C8C9133}" srcOrd="2" destOrd="0" presId="urn:microsoft.com/office/officeart/2005/8/layout/vList2"/>
    <dgm:cxn modelId="{0646955E-6F91-4F1D-A189-57155BA054D1}" type="presParOf" srcId="{96A545CC-E0A8-4F01-A8D7-C58730ED1AC8}" destId="{B1F37A2D-0265-4B1F-AA33-5770A560DF2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15509B-801F-4286-AE0E-23607FB7119E}"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PH"/>
        </a:p>
      </dgm:t>
    </dgm:pt>
    <dgm:pt modelId="{BEE5ECD4-6F58-40E7-9025-765983086690}">
      <dgm:prSet phldrT="[Text]"/>
      <dgm:spPr/>
      <dgm:t>
        <a:bodyPr/>
        <a:lstStyle/>
        <a:p>
          <a:r>
            <a:rPr lang="en-PH" dirty="0" smtClean="0"/>
            <a:t>New INTOSAI products </a:t>
          </a:r>
          <a:endParaRPr lang="en-PH" dirty="0"/>
        </a:p>
      </dgm:t>
    </dgm:pt>
    <dgm:pt modelId="{6FDCC9EA-F9B7-436E-8FD8-39B15AEB9E63}" type="parTrans" cxnId="{306171D6-36EC-4626-A7D8-CDBA25C8C989}">
      <dgm:prSet/>
      <dgm:spPr/>
      <dgm:t>
        <a:bodyPr/>
        <a:lstStyle/>
        <a:p>
          <a:endParaRPr lang="en-PH"/>
        </a:p>
      </dgm:t>
    </dgm:pt>
    <dgm:pt modelId="{F75982C7-A48D-433C-8701-1468CE75CDEA}" type="sibTrans" cxnId="{306171D6-36EC-4626-A7D8-CDBA25C8C989}">
      <dgm:prSet/>
      <dgm:spPr/>
      <dgm:t>
        <a:bodyPr/>
        <a:lstStyle/>
        <a:p>
          <a:endParaRPr lang="en-PH"/>
        </a:p>
      </dgm:t>
    </dgm:pt>
    <dgm:pt modelId="{56E8B409-7630-4128-A748-FEA587824EED}">
      <dgm:prSet phldrT="[Text]"/>
      <dgm:spPr/>
      <dgm:t>
        <a:bodyPr/>
        <a:lstStyle/>
        <a:p>
          <a:r>
            <a:rPr lang="en-PH" dirty="0" smtClean="0"/>
            <a:t>Project 2.9 – GUID on Audit of Public Debt</a:t>
          </a:r>
          <a:endParaRPr lang="en-PH" dirty="0"/>
        </a:p>
      </dgm:t>
    </dgm:pt>
    <dgm:pt modelId="{F85BCA56-3CAC-4BF4-A573-A77C7C31898A}" type="parTrans" cxnId="{78E631DA-7F1C-4D24-9DED-DBF93C1564FE}">
      <dgm:prSet/>
      <dgm:spPr/>
      <dgm:t>
        <a:bodyPr/>
        <a:lstStyle/>
        <a:p>
          <a:endParaRPr lang="en-PH"/>
        </a:p>
      </dgm:t>
    </dgm:pt>
    <dgm:pt modelId="{2E23D3BB-D707-44BB-8A7A-074570DBF94A}" type="sibTrans" cxnId="{78E631DA-7F1C-4D24-9DED-DBF93C1564FE}">
      <dgm:prSet/>
      <dgm:spPr/>
      <dgm:t>
        <a:bodyPr/>
        <a:lstStyle/>
        <a:p>
          <a:endParaRPr lang="en-PH"/>
        </a:p>
      </dgm:t>
    </dgm:pt>
    <dgm:pt modelId="{DAC13521-BFD7-4A07-8EEA-8A1EC3FB9806}">
      <dgm:prSet phldrT="[Text]"/>
      <dgm:spPr/>
      <dgm:t>
        <a:bodyPr/>
        <a:lstStyle/>
        <a:p>
          <a:r>
            <a:rPr lang="en-PH" dirty="0" smtClean="0"/>
            <a:t>Revision of ISSAI products</a:t>
          </a:r>
          <a:endParaRPr lang="en-PH" dirty="0"/>
        </a:p>
      </dgm:t>
    </dgm:pt>
    <dgm:pt modelId="{516A5ED2-7B01-4DB0-B8FC-37F39955BB26}" type="parTrans" cxnId="{51216CDA-2048-4EB4-AD29-C8CCCCCADD48}">
      <dgm:prSet/>
      <dgm:spPr/>
      <dgm:t>
        <a:bodyPr/>
        <a:lstStyle/>
        <a:p>
          <a:endParaRPr lang="en-PH"/>
        </a:p>
      </dgm:t>
    </dgm:pt>
    <dgm:pt modelId="{D7CDEDF9-1AEE-45E0-9DD9-89B9C90DD4B9}" type="sibTrans" cxnId="{51216CDA-2048-4EB4-AD29-C8CCCCCADD48}">
      <dgm:prSet/>
      <dgm:spPr/>
      <dgm:t>
        <a:bodyPr/>
        <a:lstStyle/>
        <a:p>
          <a:endParaRPr lang="en-PH"/>
        </a:p>
      </dgm:t>
    </dgm:pt>
    <dgm:pt modelId="{274EE24C-1FAE-40D4-999E-2A3DE1EB06C4}">
      <dgm:prSet phldrT="[Text]"/>
      <dgm:spPr/>
      <dgm:t>
        <a:bodyPr/>
        <a:lstStyle/>
        <a:p>
          <a:r>
            <a:rPr lang="en-ZA" dirty="0" smtClean="0"/>
            <a:t>Co-opting of WGPD with KSC task team on Project 2.5 (Internal Control)</a:t>
          </a:r>
          <a:endParaRPr lang="en-PH" dirty="0"/>
        </a:p>
      </dgm:t>
    </dgm:pt>
    <dgm:pt modelId="{533088D6-0D94-46F0-A657-84D1F5441A90}" type="parTrans" cxnId="{2DACCAE4-7A06-4A0D-AA52-E4FDE4FA4645}">
      <dgm:prSet/>
      <dgm:spPr/>
      <dgm:t>
        <a:bodyPr/>
        <a:lstStyle/>
        <a:p>
          <a:endParaRPr lang="en-PH"/>
        </a:p>
      </dgm:t>
    </dgm:pt>
    <dgm:pt modelId="{70CE920D-97EA-47D9-836B-0D02AAAFFC72}" type="sibTrans" cxnId="{2DACCAE4-7A06-4A0D-AA52-E4FDE4FA4645}">
      <dgm:prSet/>
      <dgm:spPr/>
      <dgm:t>
        <a:bodyPr/>
        <a:lstStyle/>
        <a:p>
          <a:endParaRPr lang="en-PH"/>
        </a:p>
      </dgm:t>
    </dgm:pt>
    <dgm:pt modelId="{72ADA73B-241F-47EE-BECD-B6F7BB072736}" type="pres">
      <dgm:prSet presAssocID="{6015509B-801F-4286-AE0E-23607FB7119E}" presName="Name0" presStyleCnt="0">
        <dgm:presLayoutVars>
          <dgm:dir/>
          <dgm:animLvl val="lvl"/>
          <dgm:resizeHandles val="exact"/>
        </dgm:presLayoutVars>
      </dgm:prSet>
      <dgm:spPr/>
      <dgm:t>
        <a:bodyPr/>
        <a:lstStyle/>
        <a:p>
          <a:endParaRPr lang="en-PH"/>
        </a:p>
      </dgm:t>
    </dgm:pt>
    <dgm:pt modelId="{A75DCDD4-5799-43F8-BD13-EC89A82438E3}" type="pres">
      <dgm:prSet presAssocID="{BEE5ECD4-6F58-40E7-9025-765983086690}" presName="composite" presStyleCnt="0"/>
      <dgm:spPr/>
    </dgm:pt>
    <dgm:pt modelId="{561BD2D8-D8E6-4991-9C97-5B8ED223FF0F}" type="pres">
      <dgm:prSet presAssocID="{BEE5ECD4-6F58-40E7-9025-765983086690}" presName="parTx" presStyleLbl="alignNode1" presStyleIdx="0" presStyleCnt="2">
        <dgm:presLayoutVars>
          <dgm:chMax val="0"/>
          <dgm:chPref val="0"/>
          <dgm:bulletEnabled val="1"/>
        </dgm:presLayoutVars>
      </dgm:prSet>
      <dgm:spPr/>
      <dgm:t>
        <a:bodyPr/>
        <a:lstStyle/>
        <a:p>
          <a:endParaRPr lang="en-PH"/>
        </a:p>
      </dgm:t>
    </dgm:pt>
    <dgm:pt modelId="{5A46F46F-9AE4-4DCB-9D52-B27AFC68AAF2}" type="pres">
      <dgm:prSet presAssocID="{BEE5ECD4-6F58-40E7-9025-765983086690}" presName="desTx" presStyleLbl="alignAccFollowNode1" presStyleIdx="0" presStyleCnt="2">
        <dgm:presLayoutVars>
          <dgm:bulletEnabled val="1"/>
        </dgm:presLayoutVars>
      </dgm:prSet>
      <dgm:spPr/>
      <dgm:t>
        <a:bodyPr/>
        <a:lstStyle/>
        <a:p>
          <a:endParaRPr lang="en-PH"/>
        </a:p>
      </dgm:t>
    </dgm:pt>
    <dgm:pt modelId="{324652CA-4786-4155-AEF5-AC78A4248EEE}" type="pres">
      <dgm:prSet presAssocID="{F75982C7-A48D-433C-8701-1468CE75CDEA}" presName="space" presStyleCnt="0"/>
      <dgm:spPr/>
    </dgm:pt>
    <dgm:pt modelId="{F3218487-38FB-4AD9-A777-059B340461A5}" type="pres">
      <dgm:prSet presAssocID="{DAC13521-BFD7-4A07-8EEA-8A1EC3FB9806}" presName="composite" presStyleCnt="0"/>
      <dgm:spPr/>
    </dgm:pt>
    <dgm:pt modelId="{15FAC599-87BC-46E6-8502-CAD8C94B3012}" type="pres">
      <dgm:prSet presAssocID="{DAC13521-BFD7-4A07-8EEA-8A1EC3FB9806}" presName="parTx" presStyleLbl="alignNode1" presStyleIdx="1" presStyleCnt="2">
        <dgm:presLayoutVars>
          <dgm:chMax val="0"/>
          <dgm:chPref val="0"/>
          <dgm:bulletEnabled val="1"/>
        </dgm:presLayoutVars>
      </dgm:prSet>
      <dgm:spPr/>
      <dgm:t>
        <a:bodyPr/>
        <a:lstStyle/>
        <a:p>
          <a:endParaRPr lang="en-PH"/>
        </a:p>
      </dgm:t>
    </dgm:pt>
    <dgm:pt modelId="{B40CE42D-EEC7-4A88-99DA-09D7CF78BE54}" type="pres">
      <dgm:prSet presAssocID="{DAC13521-BFD7-4A07-8EEA-8A1EC3FB9806}" presName="desTx" presStyleLbl="alignAccFollowNode1" presStyleIdx="1" presStyleCnt="2">
        <dgm:presLayoutVars>
          <dgm:bulletEnabled val="1"/>
        </dgm:presLayoutVars>
      </dgm:prSet>
      <dgm:spPr/>
      <dgm:t>
        <a:bodyPr/>
        <a:lstStyle/>
        <a:p>
          <a:endParaRPr lang="en-PH"/>
        </a:p>
      </dgm:t>
    </dgm:pt>
  </dgm:ptLst>
  <dgm:cxnLst>
    <dgm:cxn modelId="{1B62401B-D68A-422B-90DE-B67B57B2C041}" type="presOf" srcId="{DAC13521-BFD7-4A07-8EEA-8A1EC3FB9806}" destId="{15FAC599-87BC-46E6-8502-CAD8C94B3012}" srcOrd="0" destOrd="0" presId="urn:microsoft.com/office/officeart/2005/8/layout/hList1"/>
    <dgm:cxn modelId="{78E631DA-7F1C-4D24-9DED-DBF93C1564FE}" srcId="{BEE5ECD4-6F58-40E7-9025-765983086690}" destId="{56E8B409-7630-4128-A748-FEA587824EED}" srcOrd="0" destOrd="0" parTransId="{F85BCA56-3CAC-4BF4-A573-A77C7C31898A}" sibTransId="{2E23D3BB-D707-44BB-8A7A-074570DBF94A}"/>
    <dgm:cxn modelId="{51216CDA-2048-4EB4-AD29-C8CCCCCADD48}" srcId="{6015509B-801F-4286-AE0E-23607FB7119E}" destId="{DAC13521-BFD7-4A07-8EEA-8A1EC3FB9806}" srcOrd="1" destOrd="0" parTransId="{516A5ED2-7B01-4DB0-B8FC-37F39955BB26}" sibTransId="{D7CDEDF9-1AEE-45E0-9DD9-89B9C90DD4B9}"/>
    <dgm:cxn modelId="{A5E5A76F-2AD5-4390-9CCA-AC7F61739E50}" type="presOf" srcId="{274EE24C-1FAE-40D4-999E-2A3DE1EB06C4}" destId="{B40CE42D-EEC7-4A88-99DA-09D7CF78BE54}" srcOrd="0" destOrd="0" presId="urn:microsoft.com/office/officeart/2005/8/layout/hList1"/>
    <dgm:cxn modelId="{2DACCAE4-7A06-4A0D-AA52-E4FDE4FA4645}" srcId="{DAC13521-BFD7-4A07-8EEA-8A1EC3FB9806}" destId="{274EE24C-1FAE-40D4-999E-2A3DE1EB06C4}" srcOrd="0" destOrd="0" parTransId="{533088D6-0D94-46F0-A657-84D1F5441A90}" sibTransId="{70CE920D-97EA-47D9-836B-0D02AAAFFC72}"/>
    <dgm:cxn modelId="{62948F19-A538-4FC3-BFF4-76FFE0E7D97F}" type="presOf" srcId="{56E8B409-7630-4128-A748-FEA587824EED}" destId="{5A46F46F-9AE4-4DCB-9D52-B27AFC68AAF2}" srcOrd="0" destOrd="0" presId="urn:microsoft.com/office/officeart/2005/8/layout/hList1"/>
    <dgm:cxn modelId="{6D59BF4C-D11A-4824-A4F6-F3A5E1B696FE}" type="presOf" srcId="{6015509B-801F-4286-AE0E-23607FB7119E}" destId="{72ADA73B-241F-47EE-BECD-B6F7BB072736}" srcOrd="0" destOrd="0" presId="urn:microsoft.com/office/officeart/2005/8/layout/hList1"/>
    <dgm:cxn modelId="{306171D6-36EC-4626-A7D8-CDBA25C8C989}" srcId="{6015509B-801F-4286-AE0E-23607FB7119E}" destId="{BEE5ECD4-6F58-40E7-9025-765983086690}" srcOrd="0" destOrd="0" parTransId="{6FDCC9EA-F9B7-436E-8FD8-39B15AEB9E63}" sibTransId="{F75982C7-A48D-433C-8701-1468CE75CDEA}"/>
    <dgm:cxn modelId="{E86041B7-1689-4186-9C54-D1A344A8D3C8}" type="presOf" srcId="{BEE5ECD4-6F58-40E7-9025-765983086690}" destId="{561BD2D8-D8E6-4991-9C97-5B8ED223FF0F}" srcOrd="0" destOrd="0" presId="urn:microsoft.com/office/officeart/2005/8/layout/hList1"/>
    <dgm:cxn modelId="{F05E1A8E-D7F5-4629-A423-A9111D9F785E}" type="presParOf" srcId="{72ADA73B-241F-47EE-BECD-B6F7BB072736}" destId="{A75DCDD4-5799-43F8-BD13-EC89A82438E3}" srcOrd="0" destOrd="0" presId="urn:microsoft.com/office/officeart/2005/8/layout/hList1"/>
    <dgm:cxn modelId="{2F21E62A-B9C7-4A1F-A22D-25934AD3C7A0}" type="presParOf" srcId="{A75DCDD4-5799-43F8-BD13-EC89A82438E3}" destId="{561BD2D8-D8E6-4991-9C97-5B8ED223FF0F}" srcOrd="0" destOrd="0" presId="urn:microsoft.com/office/officeart/2005/8/layout/hList1"/>
    <dgm:cxn modelId="{5E71BCB2-C9D1-45E8-A32C-7785AB03DD45}" type="presParOf" srcId="{A75DCDD4-5799-43F8-BD13-EC89A82438E3}" destId="{5A46F46F-9AE4-4DCB-9D52-B27AFC68AAF2}" srcOrd="1" destOrd="0" presId="urn:microsoft.com/office/officeart/2005/8/layout/hList1"/>
    <dgm:cxn modelId="{11D2E26F-C7D1-4871-A8F1-28B9D2400924}" type="presParOf" srcId="{72ADA73B-241F-47EE-BECD-B6F7BB072736}" destId="{324652CA-4786-4155-AEF5-AC78A4248EEE}" srcOrd="1" destOrd="0" presId="urn:microsoft.com/office/officeart/2005/8/layout/hList1"/>
    <dgm:cxn modelId="{A615FB82-F36F-4F09-8774-9BF95DD8EC27}" type="presParOf" srcId="{72ADA73B-241F-47EE-BECD-B6F7BB072736}" destId="{F3218487-38FB-4AD9-A777-059B340461A5}" srcOrd="2" destOrd="0" presId="urn:microsoft.com/office/officeart/2005/8/layout/hList1"/>
    <dgm:cxn modelId="{AED28C53-D8AA-416D-9681-BF1AB6DB80B0}" type="presParOf" srcId="{F3218487-38FB-4AD9-A777-059B340461A5}" destId="{15FAC599-87BC-46E6-8502-CAD8C94B3012}" srcOrd="0" destOrd="0" presId="urn:microsoft.com/office/officeart/2005/8/layout/hList1"/>
    <dgm:cxn modelId="{A839C609-0712-42C3-B130-B908BD37C19A}" type="presParOf" srcId="{F3218487-38FB-4AD9-A777-059B340461A5}" destId="{B40CE42D-EEC7-4A88-99DA-09D7CF78BE5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268074-12A0-40EF-AD6A-E99670F1836B}"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PH"/>
        </a:p>
      </dgm:t>
    </dgm:pt>
    <dgm:pt modelId="{A55ECE32-CC3F-4D9D-8D09-DF6846E2CE50}">
      <dgm:prSet phldrT="[Text]"/>
      <dgm:spPr/>
      <dgm:t>
        <a:bodyPr/>
        <a:lstStyle/>
        <a:p>
          <a:r>
            <a:rPr lang="en-PH" dirty="0" smtClean="0"/>
            <a:t>INTOSAI KSC-IDI Community Portal</a:t>
          </a:r>
          <a:endParaRPr lang="en-PH" dirty="0"/>
        </a:p>
      </dgm:t>
    </dgm:pt>
    <dgm:pt modelId="{141F4761-83C0-4588-9F9E-16D833CC077D}" type="parTrans" cxnId="{89B99F25-A047-4268-9105-DB4532E30779}">
      <dgm:prSet/>
      <dgm:spPr/>
      <dgm:t>
        <a:bodyPr/>
        <a:lstStyle/>
        <a:p>
          <a:endParaRPr lang="en-PH"/>
        </a:p>
      </dgm:t>
    </dgm:pt>
    <dgm:pt modelId="{472A102D-6532-41E9-BA1E-A1C4F678F6DC}" type="sibTrans" cxnId="{89B99F25-A047-4268-9105-DB4532E30779}">
      <dgm:prSet/>
      <dgm:spPr/>
      <dgm:t>
        <a:bodyPr/>
        <a:lstStyle/>
        <a:p>
          <a:endParaRPr lang="en-PH"/>
        </a:p>
      </dgm:t>
    </dgm:pt>
    <dgm:pt modelId="{DC4A310A-7B3F-403A-BC7F-FA0E9F5E8072}">
      <dgm:prSet phldrT="[Text]"/>
      <dgm:spPr/>
      <dgm:t>
        <a:bodyPr/>
        <a:lstStyle/>
        <a:p>
          <a:r>
            <a:rPr lang="en-PH" dirty="0" smtClean="0"/>
            <a:t>Utilized the INTOSAI tools (Communities of Practice and other ICT-based mechanisms, such as webinar, videoconferences, etc.) in the conduct of</a:t>
          </a:r>
          <a:r>
            <a:rPr lang="en-ZA" dirty="0" smtClean="0"/>
            <a:t> seminars, fora, capacity-building programs and workshops.</a:t>
          </a:r>
          <a:endParaRPr lang="en-PH" dirty="0"/>
        </a:p>
      </dgm:t>
    </dgm:pt>
    <dgm:pt modelId="{3477A952-4711-4345-B9BF-22EEC6B27BFA}" type="parTrans" cxnId="{6D0E1F7C-D996-423D-B560-B841AC4E43EF}">
      <dgm:prSet/>
      <dgm:spPr/>
      <dgm:t>
        <a:bodyPr/>
        <a:lstStyle/>
        <a:p>
          <a:endParaRPr lang="en-PH"/>
        </a:p>
      </dgm:t>
    </dgm:pt>
    <dgm:pt modelId="{F113B199-6384-4337-94F5-C637AA34F1E0}" type="sibTrans" cxnId="{6D0E1F7C-D996-423D-B560-B841AC4E43EF}">
      <dgm:prSet/>
      <dgm:spPr/>
      <dgm:t>
        <a:bodyPr/>
        <a:lstStyle/>
        <a:p>
          <a:endParaRPr lang="en-PH"/>
        </a:p>
      </dgm:t>
    </dgm:pt>
    <dgm:pt modelId="{6A2E51C0-1540-45AD-AA65-7D6BDAC5E0A2}">
      <dgm:prSet phldrT="[Text]"/>
      <dgm:spPr/>
      <dgm:t>
        <a:bodyPr/>
        <a:lstStyle/>
        <a:p>
          <a:r>
            <a:rPr lang="en-ZA" dirty="0" smtClean="0"/>
            <a:t>Research projects</a:t>
          </a:r>
          <a:endParaRPr lang="en-PH" dirty="0"/>
        </a:p>
      </dgm:t>
    </dgm:pt>
    <dgm:pt modelId="{95D71062-87D9-4368-9BC4-0A6045CB77EE}" type="parTrans" cxnId="{11C820F8-D5B4-480A-BED1-555D3B863B1C}">
      <dgm:prSet/>
      <dgm:spPr/>
      <dgm:t>
        <a:bodyPr/>
        <a:lstStyle/>
        <a:p>
          <a:endParaRPr lang="en-PH"/>
        </a:p>
      </dgm:t>
    </dgm:pt>
    <dgm:pt modelId="{1A2B1F6E-1412-4F29-B5D5-43568B26FD1B}" type="sibTrans" cxnId="{11C820F8-D5B4-480A-BED1-555D3B863B1C}">
      <dgm:prSet/>
      <dgm:spPr/>
      <dgm:t>
        <a:bodyPr/>
        <a:lstStyle/>
        <a:p>
          <a:endParaRPr lang="en-PH"/>
        </a:p>
      </dgm:t>
    </dgm:pt>
    <dgm:pt modelId="{FE150057-BFC9-4603-8578-0CF09D3DAA2D}">
      <dgm:prSet phldrT="[Text]"/>
      <dgm:spPr/>
      <dgm:t>
        <a:bodyPr/>
        <a:lstStyle/>
        <a:p>
          <a:r>
            <a:rPr lang="en-ZA" dirty="0" smtClean="0"/>
            <a:t>cooperative/joint audits, internship programs, staff exchange agreements, technical visits, trans-regional programs, and/or peer reviews</a:t>
          </a:r>
          <a:endParaRPr lang="en-PH" dirty="0"/>
        </a:p>
      </dgm:t>
    </dgm:pt>
    <dgm:pt modelId="{CE2652C8-E552-4958-BB35-A24CC64A97DD}" type="parTrans" cxnId="{1445A380-E6CC-43C9-94A8-5E1200291AE2}">
      <dgm:prSet/>
      <dgm:spPr/>
      <dgm:t>
        <a:bodyPr/>
        <a:lstStyle/>
        <a:p>
          <a:endParaRPr lang="en-PH"/>
        </a:p>
      </dgm:t>
    </dgm:pt>
    <dgm:pt modelId="{FC059CAD-A62F-42D4-95B6-D75FF2C0ABC0}" type="sibTrans" cxnId="{1445A380-E6CC-43C9-94A8-5E1200291AE2}">
      <dgm:prSet/>
      <dgm:spPr/>
      <dgm:t>
        <a:bodyPr/>
        <a:lstStyle/>
        <a:p>
          <a:endParaRPr lang="en-PH"/>
        </a:p>
      </dgm:t>
    </dgm:pt>
    <dgm:pt modelId="{DA4F0F60-BAA7-47EC-B9A8-7434D8B3CA5F}">
      <dgm:prSet phldrT="[Text]"/>
      <dgm:spPr/>
      <dgm:t>
        <a:bodyPr/>
        <a:lstStyle/>
        <a:p>
          <a:r>
            <a:rPr lang="en-ZA" dirty="0" smtClean="0"/>
            <a:t>Generation and dissemination knowledge and experiences </a:t>
          </a:r>
          <a:endParaRPr lang="en-PH" dirty="0"/>
        </a:p>
      </dgm:t>
    </dgm:pt>
    <dgm:pt modelId="{CF2443DB-AD1A-486D-96C7-A606AA667850}" type="parTrans" cxnId="{E0B7E0C9-583E-4BCD-B651-A820CF90515E}">
      <dgm:prSet/>
      <dgm:spPr/>
      <dgm:t>
        <a:bodyPr/>
        <a:lstStyle/>
        <a:p>
          <a:endParaRPr lang="en-PH"/>
        </a:p>
      </dgm:t>
    </dgm:pt>
    <dgm:pt modelId="{29E24EA9-AB17-463D-A4DF-19C7FDEA5036}" type="sibTrans" cxnId="{E0B7E0C9-583E-4BCD-B651-A820CF90515E}">
      <dgm:prSet/>
      <dgm:spPr/>
      <dgm:t>
        <a:bodyPr/>
        <a:lstStyle/>
        <a:p>
          <a:endParaRPr lang="en-PH"/>
        </a:p>
      </dgm:t>
    </dgm:pt>
    <dgm:pt modelId="{1CE1C820-62A4-48C5-B5F2-41047AA4F579}">
      <dgm:prSet phldrT="[Text]"/>
      <dgm:spPr/>
      <dgm:t>
        <a:bodyPr/>
        <a:lstStyle/>
        <a:p>
          <a:r>
            <a:rPr lang="en-ZA" dirty="0" smtClean="0"/>
            <a:t>seminars, fora, capacity-building programs and workshops in collaboration with other parties/stakeholders</a:t>
          </a:r>
          <a:endParaRPr lang="en-PH" dirty="0"/>
        </a:p>
      </dgm:t>
    </dgm:pt>
    <dgm:pt modelId="{C737B539-DCD9-41FC-B159-3F51C9568C68}" type="parTrans" cxnId="{B666670D-35BD-498C-9A00-8082B6C10EE3}">
      <dgm:prSet/>
      <dgm:spPr/>
      <dgm:t>
        <a:bodyPr/>
        <a:lstStyle/>
        <a:p>
          <a:endParaRPr lang="en-PH"/>
        </a:p>
      </dgm:t>
    </dgm:pt>
    <dgm:pt modelId="{AC34EBA5-56E1-4C65-8AE3-F7E45D2C3B83}" type="sibTrans" cxnId="{B666670D-35BD-498C-9A00-8082B6C10EE3}">
      <dgm:prSet/>
      <dgm:spPr/>
      <dgm:t>
        <a:bodyPr/>
        <a:lstStyle/>
        <a:p>
          <a:endParaRPr lang="en-PH"/>
        </a:p>
      </dgm:t>
    </dgm:pt>
    <dgm:pt modelId="{C0CE2DE0-1007-43DD-860F-B521A4C35D57}" type="pres">
      <dgm:prSet presAssocID="{8E268074-12A0-40EF-AD6A-E99670F1836B}" presName="Name0" presStyleCnt="0">
        <dgm:presLayoutVars>
          <dgm:dir/>
          <dgm:animLvl val="lvl"/>
          <dgm:resizeHandles val="exact"/>
        </dgm:presLayoutVars>
      </dgm:prSet>
      <dgm:spPr/>
      <dgm:t>
        <a:bodyPr/>
        <a:lstStyle/>
        <a:p>
          <a:endParaRPr lang="en-PH"/>
        </a:p>
      </dgm:t>
    </dgm:pt>
    <dgm:pt modelId="{34288F2F-C946-4B8C-B154-F7CB6366FB5F}" type="pres">
      <dgm:prSet presAssocID="{A55ECE32-CC3F-4D9D-8D09-DF6846E2CE50}" presName="linNode" presStyleCnt="0"/>
      <dgm:spPr/>
    </dgm:pt>
    <dgm:pt modelId="{06034F5A-F061-4E50-923E-288E02DBC6AA}" type="pres">
      <dgm:prSet presAssocID="{A55ECE32-CC3F-4D9D-8D09-DF6846E2CE50}" presName="parentText" presStyleLbl="node1" presStyleIdx="0" presStyleCnt="3">
        <dgm:presLayoutVars>
          <dgm:chMax val="1"/>
          <dgm:bulletEnabled val="1"/>
        </dgm:presLayoutVars>
      </dgm:prSet>
      <dgm:spPr/>
      <dgm:t>
        <a:bodyPr/>
        <a:lstStyle/>
        <a:p>
          <a:endParaRPr lang="en-PH"/>
        </a:p>
      </dgm:t>
    </dgm:pt>
    <dgm:pt modelId="{FC69000A-C74E-48FB-AD12-1D0513783D22}" type="pres">
      <dgm:prSet presAssocID="{A55ECE32-CC3F-4D9D-8D09-DF6846E2CE50}" presName="descendantText" presStyleLbl="alignAccFollowNode1" presStyleIdx="0" presStyleCnt="3">
        <dgm:presLayoutVars>
          <dgm:bulletEnabled val="1"/>
        </dgm:presLayoutVars>
      </dgm:prSet>
      <dgm:spPr/>
      <dgm:t>
        <a:bodyPr/>
        <a:lstStyle/>
        <a:p>
          <a:endParaRPr lang="en-PH"/>
        </a:p>
      </dgm:t>
    </dgm:pt>
    <dgm:pt modelId="{E560DCD7-87B6-4B32-8BEA-BCFD5F873C1C}" type="pres">
      <dgm:prSet presAssocID="{472A102D-6532-41E9-BA1E-A1C4F678F6DC}" presName="sp" presStyleCnt="0"/>
      <dgm:spPr/>
    </dgm:pt>
    <dgm:pt modelId="{645A2072-0005-4CC2-B0E5-1E3F07FE230A}" type="pres">
      <dgm:prSet presAssocID="{6A2E51C0-1540-45AD-AA65-7D6BDAC5E0A2}" presName="linNode" presStyleCnt="0"/>
      <dgm:spPr/>
    </dgm:pt>
    <dgm:pt modelId="{2B0AA6E1-A1B1-4BEE-8EB1-8C0983DF8578}" type="pres">
      <dgm:prSet presAssocID="{6A2E51C0-1540-45AD-AA65-7D6BDAC5E0A2}" presName="parentText" presStyleLbl="node1" presStyleIdx="1" presStyleCnt="3">
        <dgm:presLayoutVars>
          <dgm:chMax val="1"/>
          <dgm:bulletEnabled val="1"/>
        </dgm:presLayoutVars>
      </dgm:prSet>
      <dgm:spPr/>
      <dgm:t>
        <a:bodyPr/>
        <a:lstStyle/>
        <a:p>
          <a:endParaRPr lang="en-PH"/>
        </a:p>
      </dgm:t>
    </dgm:pt>
    <dgm:pt modelId="{BAC6D90C-C2EA-4D2C-B65E-7283206A2C6D}" type="pres">
      <dgm:prSet presAssocID="{6A2E51C0-1540-45AD-AA65-7D6BDAC5E0A2}" presName="descendantText" presStyleLbl="alignAccFollowNode1" presStyleIdx="1" presStyleCnt="3">
        <dgm:presLayoutVars>
          <dgm:bulletEnabled val="1"/>
        </dgm:presLayoutVars>
      </dgm:prSet>
      <dgm:spPr/>
      <dgm:t>
        <a:bodyPr/>
        <a:lstStyle/>
        <a:p>
          <a:endParaRPr lang="en-PH"/>
        </a:p>
      </dgm:t>
    </dgm:pt>
    <dgm:pt modelId="{834E161B-8BB3-45C2-A73E-D89DB54326CB}" type="pres">
      <dgm:prSet presAssocID="{1A2B1F6E-1412-4F29-B5D5-43568B26FD1B}" presName="sp" presStyleCnt="0"/>
      <dgm:spPr/>
    </dgm:pt>
    <dgm:pt modelId="{ED81298A-7F03-4D03-80EA-62548923EC15}" type="pres">
      <dgm:prSet presAssocID="{DA4F0F60-BAA7-47EC-B9A8-7434D8B3CA5F}" presName="linNode" presStyleCnt="0"/>
      <dgm:spPr/>
    </dgm:pt>
    <dgm:pt modelId="{D8876F5F-474C-408B-B4EF-B07A662FA8F4}" type="pres">
      <dgm:prSet presAssocID="{DA4F0F60-BAA7-47EC-B9A8-7434D8B3CA5F}" presName="parentText" presStyleLbl="node1" presStyleIdx="2" presStyleCnt="3">
        <dgm:presLayoutVars>
          <dgm:chMax val="1"/>
          <dgm:bulletEnabled val="1"/>
        </dgm:presLayoutVars>
      </dgm:prSet>
      <dgm:spPr/>
      <dgm:t>
        <a:bodyPr/>
        <a:lstStyle/>
        <a:p>
          <a:endParaRPr lang="en-PH"/>
        </a:p>
      </dgm:t>
    </dgm:pt>
    <dgm:pt modelId="{32ED2B97-D8E4-462D-85B1-4929FC346764}" type="pres">
      <dgm:prSet presAssocID="{DA4F0F60-BAA7-47EC-B9A8-7434D8B3CA5F}" presName="descendantText" presStyleLbl="alignAccFollowNode1" presStyleIdx="2" presStyleCnt="3">
        <dgm:presLayoutVars>
          <dgm:bulletEnabled val="1"/>
        </dgm:presLayoutVars>
      </dgm:prSet>
      <dgm:spPr/>
      <dgm:t>
        <a:bodyPr/>
        <a:lstStyle/>
        <a:p>
          <a:endParaRPr lang="en-PH"/>
        </a:p>
      </dgm:t>
    </dgm:pt>
  </dgm:ptLst>
  <dgm:cxnLst>
    <dgm:cxn modelId="{2232936F-3BAC-4C9B-81AB-2DBBFBE1D303}" type="presOf" srcId="{6A2E51C0-1540-45AD-AA65-7D6BDAC5E0A2}" destId="{2B0AA6E1-A1B1-4BEE-8EB1-8C0983DF8578}" srcOrd="0" destOrd="0" presId="urn:microsoft.com/office/officeart/2005/8/layout/vList5"/>
    <dgm:cxn modelId="{C8DB043A-030B-4427-9497-32F96484EF57}" type="presOf" srcId="{DA4F0F60-BAA7-47EC-B9A8-7434D8B3CA5F}" destId="{D8876F5F-474C-408B-B4EF-B07A662FA8F4}" srcOrd="0" destOrd="0" presId="urn:microsoft.com/office/officeart/2005/8/layout/vList5"/>
    <dgm:cxn modelId="{B666670D-35BD-498C-9A00-8082B6C10EE3}" srcId="{DA4F0F60-BAA7-47EC-B9A8-7434D8B3CA5F}" destId="{1CE1C820-62A4-48C5-B5F2-41047AA4F579}" srcOrd="0" destOrd="0" parTransId="{C737B539-DCD9-41FC-B159-3F51C9568C68}" sibTransId="{AC34EBA5-56E1-4C65-8AE3-F7E45D2C3B83}"/>
    <dgm:cxn modelId="{6D0E1F7C-D996-423D-B560-B841AC4E43EF}" srcId="{A55ECE32-CC3F-4D9D-8D09-DF6846E2CE50}" destId="{DC4A310A-7B3F-403A-BC7F-FA0E9F5E8072}" srcOrd="0" destOrd="0" parTransId="{3477A952-4711-4345-B9BF-22EEC6B27BFA}" sibTransId="{F113B199-6384-4337-94F5-C637AA34F1E0}"/>
    <dgm:cxn modelId="{11C820F8-D5B4-480A-BED1-555D3B863B1C}" srcId="{8E268074-12A0-40EF-AD6A-E99670F1836B}" destId="{6A2E51C0-1540-45AD-AA65-7D6BDAC5E0A2}" srcOrd="1" destOrd="0" parTransId="{95D71062-87D9-4368-9BC4-0A6045CB77EE}" sibTransId="{1A2B1F6E-1412-4F29-B5D5-43568B26FD1B}"/>
    <dgm:cxn modelId="{12B666BF-9A31-4D41-A18C-04597CCB2B13}" type="presOf" srcId="{8E268074-12A0-40EF-AD6A-E99670F1836B}" destId="{C0CE2DE0-1007-43DD-860F-B521A4C35D57}" srcOrd="0" destOrd="0" presId="urn:microsoft.com/office/officeart/2005/8/layout/vList5"/>
    <dgm:cxn modelId="{3134FB56-DE9E-489F-B0D2-3B6CFD958464}" type="presOf" srcId="{1CE1C820-62A4-48C5-B5F2-41047AA4F579}" destId="{32ED2B97-D8E4-462D-85B1-4929FC346764}" srcOrd="0" destOrd="0" presId="urn:microsoft.com/office/officeart/2005/8/layout/vList5"/>
    <dgm:cxn modelId="{699CA34A-C938-4F7E-A799-C3CC762A4618}" type="presOf" srcId="{DC4A310A-7B3F-403A-BC7F-FA0E9F5E8072}" destId="{FC69000A-C74E-48FB-AD12-1D0513783D22}" srcOrd="0" destOrd="0" presId="urn:microsoft.com/office/officeart/2005/8/layout/vList5"/>
    <dgm:cxn modelId="{E0B7E0C9-583E-4BCD-B651-A820CF90515E}" srcId="{8E268074-12A0-40EF-AD6A-E99670F1836B}" destId="{DA4F0F60-BAA7-47EC-B9A8-7434D8B3CA5F}" srcOrd="2" destOrd="0" parTransId="{CF2443DB-AD1A-486D-96C7-A606AA667850}" sibTransId="{29E24EA9-AB17-463D-A4DF-19C7FDEA5036}"/>
    <dgm:cxn modelId="{1445A380-E6CC-43C9-94A8-5E1200291AE2}" srcId="{6A2E51C0-1540-45AD-AA65-7D6BDAC5E0A2}" destId="{FE150057-BFC9-4603-8578-0CF09D3DAA2D}" srcOrd="0" destOrd="0" parTransId="{CE2652C8-E552-4958-BB35-A24CC64A97DD}" sibTransId="{FC059CAD-A62F-42D4-95B6-D75FF2C0ABC0}"/>
    <dgm:cxn modelId="{937EA9FD-4DEB-4387-89C1-D6CAF163C46C}" type="presOf" srcId="{FE150057-BFC9-4603-8578-0CF09D3DAA2D}" destId="{BAC6D90C-C2EA-4D2C-B65E-7283206A2C6D}" srcOrd="0" destOrd="0" presId="urn:microsoft.com/office/officeart/2005/8/layout/vList5"/>
    <dgm:cxn modelId="{89B99F25-A047-4268-9105-DB4532E30779}" srcId="{8E268074-12A0-40EF-AD6A-E99670F1836B}" destId="{A55ECE32-CC3F-4D9D-8D09-DF6846E2CE50}" srcOrd="0" destOrd="0" parTransId="{141F4761-83C0-4588-9F9E-16D833CC077D}" sibTransId="{472A102D-6532-41E9-BA1E-A1C4F678F6DC}"/>
    <dgm:cxn modelId="{CC999727-45ED-424E-A9F3-E046415EB748}" type="presOf" srcId="{A55ECE32-CC3F-4D9D-8D09-DF6846E2CE50}" destId="{06034F5A-F061-4E50-923E-288E02DBC6AA}" srcOrd="0" destOrd="0" presId="urn:microsoft.com/office/officeart/2005/8/layout/vList5"/>
    <dgm:cxn modelId="{E81E3235-4508-4F70-9E19-FF91D723178E}" type="presParOf" srcId="{C0CE2DE0-1007-43DD-860F-B521A4C35D57}" destId="{34288F2F-C946-4B8C-B154-F7CB6366FB5F}" srcOrd="0" destOrd="0" presId="urn:microsoft.com/office/officeart/2005/8/layout/vList5"/>
    <dgm:cxn modelId="{DE8544E7-FCA9-4052-9774-EDC006F70943}" type="presParOf" srcId="{34288F2F-C946-4B8C-B154-F7CB6366FB5F}" destId="{06034F5A-F061-4E50-923E-288E02DBC6AA}" srcOrd="0" destOrd="0" presId="urn:microsoft.com/office/officeart/2005/8/layout/vList5"/>
    <dgm:cxn modelId="{162F17B4-3240-45D6-A697-C19440824400}" type="presParOf" srcId="{34288F2F-C946-4B8C-B154-F7CB6366FB5F}" destId="{FC69000A-C74E-48FB-AD12-1D0513783D22}" srcOrd="1" destOrd="0" presId="urn:microsoft.com/office/officeart/2005/8/layout/vList5"/>
    <dgm:cxn modelId="{8E48677C-0F15-4591-BB04-975C937DDED5}" type="presParOf" srcId="{C0CE2DE0-1007-43DD-860F-B521A4C35D57}" destId="{E560DCD7-87B6-4B32-8BEA-BCFD5F873C1C}" srcOrd="1" destOrd="0" presId="urn:microsoft.com/office/officeart/2005/8/layout/vList5"/>
    <dgm:cxn modelId="{B6D2CCCE-B335-4EAF-AD7F-82008A4DAACA}" type="presParOf" srcId="{C0CE2DE0-1007-43DD-860F-B521A4C35D57}" destId="{645A2072-0005-4CC2-B0E5-1E3F07FE230A}" srcOrd="2" destOrd="0" presId="urn:microsoft.com/office/officeart/2005/8/layout/vList5"/>
    <dgm:cxn modelId="{E34134EC-F7AA-4B85-93B8-844529371B6D}" type="presParOf" srcId="{645A2072-0005-4CC2-B0E5-1E3F07FE230A}" destId="{2B0AA6E1-A1B1-4BEE-8EB1-8C0983DF8578}" srcOrd="0" destOrd="0" presId="urn:microsoft.com/office/officeart/2005/8/layout/vList5"/>
    <dgm:cxn modelId="{0DD7E69A-457B-4A31-806E-32403CEE857E}" type="presParOf" srcId="{645A2072-0005-4CC2-B0E5-1E3F07FE230A}" destId="{BAC6D90C-C2EA-4D2C-B65E-7283206A2C6D}" srcOrd="1" destOrd="0" presId="urn:microsoft.com/office/officeart/2005/8/layout/vList5"/>
    <dgm:cxn modelId="{2B139358-69BC-48F3-A77A-7B4CBBB28711}" type="presParOf" srcId="{C0CE2DE0-1007-43DD-860F-B521A4C35D57}" destId="{834E161B-8BB3-45C2-A73E-D89DB54326CB}" srcOrd="3" destOrd="0" presId="urn:microsoft.com/office/officeart/2005/8/layout/vList5"/>
    <dgm:cxn modelId="{6DB777F2-0D89-49B9-8DA4-77C4D260B0CD}" type="presParOf" srcId="{C0CE2DE0-1007-43DD-860F-B521A4C35D57}" destId="{ED81298A-7F03-4D03-80EA-62548923EC15}" srcOrd="4" destOrd="0" presId="urn:microsoft.com/office/officeart/2005/8/layout/vList5"/>
    <dgm:cxn modelId="{9936CD5F-A99F-4491-8A0D-48D5062A62D3}" type="presParOf" srcId="{ED81298A-7F03-4D03-80EA-62548923EC15}" destId="{D8876F5F-474C-408B-B4EF-B07A662FA8F4}" srcOrd="0" destOrd="0" presId="urn:microsoft.com/office/officeart/2005/8/layout/vList5"/>
    <dgm:cxn modelId="{F8AEBB9B-158C-4BE6-AC52-3DABAF31D8DC}" type="presParOf" srcId="{ED81298A-7F03-4D03-80EA-62548923EC15}" destId="{32ED2B97-D8E4-462D-85B1-4929FC34676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D84266-674A-42FD-AEA7-3A485ACE4423}"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en-PH"/>
        </a:p>
      </dgm:t>
    </dgm:pt>
    <dgm:pt modelId="{0998DAAA-1FB9-4C7E-AE13-71959B40F532}">
      <dgm:prSet phldrT="[Text]" custT="1"/>
      <dgm:spPr/>
      <dgm:t>
        <a:bodyPr/>
        <a:lstStyle/>
        <a:p>
          <a:r>
            <a:rPr lang="en-ZA" sz="2800" dirty="0" smtClean="0"/>
            <a:t>Stakeholder engagement</a:t>
          </a:r>
          <a:endParaRPr lang="en-PH" sz="2800" dirty="0"/>
        </a:p>
      </dgm:t>
    </dgm:pt>
    <dgm:pt modelId="{9B071E66-7550-4F53-94EA-920A88BFEFC8}" type="parTrans" cxnId="{01D9CA57-FBDB-4FCA-B8F0-59B5D623698B}">
      <dgm:prSet/>
      <dgm:spPr/>
      <dgm:t>
        <a:bodyPr/>
        <a:lstStyle/>
        <a:p>
          <a:endParaRPr lang="en-PH"/>
        </a:p>
      </dgm:t>
    </dgm:pt>
    <dgm:pt modelId="{B841934C-549B-421D-8738-E3019ADCBAC9}" type="sibTrans" cxnId="{01D9CA57-FBDB-4FCA-B8F0-59B5D623698B}">
      <dgm:prSet/>
      <dgm:spPr/>
      <dgm:t>
        <a:bodyPr/>
        <a:lstStyle/>
        <a:p>
          <a:endParaRPr lang="en-PH"/>
        </a:p>
      </dgm:t>
    </dgm:pt>
    <dgm:pt modelId="{B5191843-B21F-42B7-B7FB-08C1DAB70581}">
      <dgm:prSet phldrT="[Text]" custT="1"/>
      <dgm:spPr/>
      <dgm:t>
        <a:bodyPr/>
        <a:lstStyle/>
        <a:p>
          <a:r>
            <a:rPr lang="en-ZA" sz="2000" dirty="0" smtClean="0"/>
            <a:t>Developed participation guidelines for the WG’s members</a:t>
          </a:r>
          <a:endParaRPr lang="en-PH" sz="2000" dirty="0"/>
        </a:p>
      </dgm:t>
    </dgm:pt>
    <dgm:pt modelId="{005B92C3-1450-4725-A369-2A1A948651C9}" type="parTrans" cxnId="{59DEBDB5-C9CD-4F35-84A3-EDA5C3EBDEE3}">
      <dgm:prSet/>
      <dgm:spPr/>
      <dgm:t>
        <a:bodyPr/>
        <a:lstStyle/>
        <a:p>
          <a:endParaRPr lang="en-PH"/>
        </a:p>
      </dgm:t>
    </dgm:pt>
    <dgm:pt modelId="{9E0442E2-D2BB-4A1D-9468-C06DCEEC2ED6}" type="sibTrans" cxnId="{59DEBDB5-C9CD-4F35-84A3-EDA5C3EBDEE3}">
      <dgm:prSet/>
      <dgm:spPr/>
      <dgm:t>
        <a:bodyPr/>
        <a:lstStyle/>
        <a:p>
          <a:endParaRPr lang="en-PH"/>
        </a:p>
      </dgm:t>
    </dgm:pt>
    <dgm:pt modelId="{99F20010-5384-456D-B8CC-8E9DB4B64FBC}">
      <dgm:prSet phldrT="[Text]" custT="1"/>
      <dgm:spPr/>
      <dgm:t>
        <a:bodyPr/>
        <a:lstStyle/>
        <a:p>
          <a:r>
            <a:rPr lang="en-ZA" sz="2800" dirty="0" smtClean="0"/>
            <a:t>Facilitate continuous improvement</a:t>
          </a:r>
          <a:endParaRPr lang="en-PH" sz="2800" dirty="0"/>
        </a:p>
      </dgm:t>
    </dgm:pt>
    <dgm:pt modelId="{BD1782AD-F8EA-43B2-B6CD-A6A607084A27}" type="parTrans" cxnId="{A0EC5F21-1DF7-41A4-96CA-AE40A8B57B11}">
      <dgm:prSet/>
      <dgm:spPr/>
      <dgm:t>
        <a:bodyPr/>
        <a:lstStyle/>
        <a:p>
          <a:endParaRPr lang="en-PH"/>
        </a:p>
      </dgm:t>
    </dgm:pt>
    <dgm:pt modelId="{1F98B086-A046-49EE-9CF9-097BE2275DC5}" type="sibTrans" cxnId="{A0EC5F21-1DF7-41A4-96CA-AE40A8B57B11}">
      <dgm:prSet/>
      <dgm:spPr/>
      <dgm:t>
        <a:bodyPr/>
        <a:lstStyle/>
        <a:p>
          <a:endParaRPr lang="en-PH"/>
        </a:p>
      </dgm:t>
    </dgm:pt>
    <dgm:pt modelId="{ACA581EA-ED4D-4887-AE0F-65146D0C8773}">
      <dgm:prSet phldrT="[Text]"/>
      <dgm:spPr/>
      <dgm:t>
        <a:bodyPr/>
        <a:lstStyle/>
        <a:p>
          <a:r>
            <a:rPr lang="en-PH" dirty="0" smtClean="0"/>
            <a:t>TBD</a:t>
          </a:r>
          <a:endParaRPr lang="en-PH" dirty="0"/>
        </a:p>
      </dgm:t>
    </dgm:pt>
    <dgm:pt modelId="{025AB842-84D9-471E-9868-1429D43A5A6E}" type="parTrans" cxnId="{A4556EF4-A3FB-48CD-8F04-B7D8A4C6860B}">
      <dgm:prSet/>
      <dgm:spPr/>
      <dgm:t>
        <a:bodyPr/>
        <a:lstStyle/>
        <a:p>
          <a:endParaRPr lang="en-PH"/>
        </a:p>
      </dgm:t>
    </dgm:pt>
    <dgm:pt modelId="{42ABFBE7-F5D8-4569-8A36-6ECF0BFBB6B6}" type="sibTrans" cxnId="{A4556EF4-A3FB-48CD-8F04-B7D8A4C6860B}">
      <dgm:prSet/>
      <dgm:spPr/>
      <dgm:t>
        <a:bodyPr/>
        <a:lstStyle/>
        <a:p>
          <a:endParaRPr lang="en-PH"/>
        </a:p>
      </dgm:t>
    </dgm:pt>
    <dgm:pt modelId="{2B3B7264-1A0F-4244-9242-772C8E66C46C}">
      <dgm:prSet/>
      <dgm:spPr/>
      <dgm:t>
        <a:bodyPr/>
        <a:lstStyle/>
        <a:p>
          <a:r>
            <a:rPr lang="en-ZA" dirty="0" smtClean="0"/>
            <a:t>Cooperate with and leverage the efforts of the International Journal of Government Auditing and the General Secretariat to expand the use of social media, et.al.</a:t>
          </a:r>
          <a:endParaRPr lang="en-PH" dirty="0"/>
        </a:p>
      </dgm:t>
    </dgm:pt>
    <dgm:pt modelId="{78F5F4DA-26F3-45BF-A37C-C3082CEE3A76}" type="parTrans" cxnId="{CB5A15F2-B026-4F01-BEBF-282FED9264F4}">
      <dgm:prSet/>
      <dgm:spPr/>
      <dgm:t>
        <a:bodyPr/>
        <a:lstStyle/>
        <a:p>
          <a:endParaRPr lang="en-PH"/>
        </a:p>
      </dgm:t>
    </dgm:pt>
    <dgm:pt modelId="{9F9D2800-1DC2-4941-A9C8-EA8E72B717F5}" type="sibTrans" cxnId="{CB5A15F2-B026-4F01-BEBF-282FED9264F4}">
      <dgm:prSet/>
      <dgm:spPr/>
      <dgm:t>
        <a:bodyPr/>
        <a:lstStyle/>
        <a:p>
          <a:endParaRPr lang="en-PH"/>
        </a:p>
      </dgm:t>
    </dgm:pt>
    <dgm:pt modelId="{D251BB3C-1815-4649-84E8-639D9F754D06}">
      <dgm:prSet/>
      <dgm:spPr/>
      <dgm:t>
        <a:bodyPr/>
        <a:lstStyle/>
        <a:p>
          <a:r>
            <a:rPr lang="en-ZA" dirty="0" smtClean="0"/>
            <a:t>Established close coordination with the KSC-IDI, INTOSAI General Secretariat (Website), and US GAO (Journal) for the timely publication of WGPD outputs on public debt auditing issues</a:t>
          </a:r>
          <a:endParaRPr lang="en-PH" dirty="0"/>
        </a:p>
      </dgm:t>
    </dgm:pt>
    <dgm:pt modelId="{74F1DFDB-C5C9-4021-B6C9-2C50AC3C3932}" type="parTrans" cxnId="{821796FE-C77C-4CEC-85FB-C3FA9C23C1A1}">
      <dgm:prSet/>
      <dgm:spPr/>
      <dgm:t>
        <a:bodyPr/>
        <a:lstStyle/>
        <a:p>
          <a:endParaRPr lang="en-PH"/>
        </a:p>
      </dgm:t>
    </dgm:pt>
    <dgm:pt modelId="{518778AB-C0CE-45C9-A798-C294EC335FEA}" type="sibTrans" cxnId="{821796FE-C77C-4CEC-85FB-C3FA9C23C1A1}">
      <dgm:prSet/>
      <dgm:spPr/>
      <dgm:t>
        <a:bodyPr/>
        <a:lstStyle/>
        <a:p>
          <a:endParaRPr lang="en-PH"/>
        </a:p>
      </dgm:t>
    </dgm:pt>
    <dgm:pt modelId="{82C216C8-A555-4F91-9DE5-D51F0F513CB6}" type="pres">
      <dgm:prSet presAssocID="{24D84266-674A-42FD-AEA7-3A485ACE4423}" presName="diagram" presStyleCnt="0">
        <dgm:presLayoutVars>
          <dgm:chPref val="1"/>
          <dgm:dir/>
          <dgm:animOne val="branch"/>
          <dgm:animLvl val="lvl"/>
          <dgm:resizeHandles/>
        </dgm:presLayoutVars>
      </dgm:prSet>
      <dgm:spPr/>
      <dgm:t>
        <a:bodyPr/>
        <a:lstStyle/>
        <a:p>
          <a:endParaRPr lang="en-PH"/>
        </a:p>
      </dgm:t>
    </dgm:pt>
    <dgm:pt modelId="{27029258-C857-4228-8E7D-A7084EB9DE2B}" type="pres">
      <dgm:prSet presAssocID="{0998DAAA-1FB9-4C7E-AE13-71959B40F532}" presName="root" presStyleCnt="0"/>
      <dgm:spPr/>
    </dgm:pt>
    <dgm:pt modelId="{06258FD4-9A07-4A1E-9969-E04D7E2EC374}" type="pres">
      <dgm:prSet presAssocID="{0998DAAA-1FB9-4C7E-AE13-71959B40F532}" presName="rootComposite" presStyleCnt="0"/>
      <dgm:spPr/>
    </dgm:pt>
    <dgm:pt modelId="{7728551C-7BDF-448F-86A8-479670E4FBAE}" type="pres">
      <dgm:prSet presAssocID="{0998DAAA-1FB9-4C7E-AE13-71959B40F532}" presName="rootText" presStyleLbl="node1" presStyleIdx="0" presStyleCnt="3"/>
      <dgm:spPr/>
      <dgm:t>
        <a:bodyPr/>
        <a:lstStyle/>
        <a:p>
          <a:endParaRPr lang="en-PH"/>
        </a:p>
      </dgm:t>
    </dgm:pt>
    <dgm:pt modelId="{C6458583-F8F0-4FBD-B1B7-C994CE6E777A}" type="pres">
      <dgm:prSet presAssocID="{0998DAAA-1FB9-4C7E-AE13-71959B40F532}" presName="rootConnector" presStyleLbl="node1" presStyleIdx="0" presStyleCnt="3"/>
      <dgm:spPr/>
      <dgm:t>
        <a:bodyPr/>
        <a:lstStyle/>
        <a:p>
          <a:endParaRPr lang="en-PH"/>
        </a:p>
      </dgm:t>
    </dgm:pt>
    <dgm:pt modelId="{8490E033-8576-42EC-AD31-7D5456D7F4E9}" type="pres">
      <dgm:prSet presAssocID="{0998DAAA-1FB9-4C7E-AE13-71959B40F532}" presName="childShape" presStyleCnt="0"/>
      <dgm:spPr/>
    </dgm:pt>
    <dgm:pt modelId="{62C31EAF-6A4E-42CF-8DB2-49144DAE9ED4}" type="pres">
      <dgm:prSet presAssocID="{005B92C3-1450-4725-A369-2A1A948651C9}" presName="Name13" presStyleLbl="parChTrans1D2" presStyleIdx="0" presStyleCnt="3"/>
      <dgm:spPr/>
      <dgm:t>
        <a:bodyPr/>
        <a:lstStyle/>
        <a:p>
          <a:endParaRPr lang="en-PH"/>
        </a:p>
      </dgm:t>
    </dgm:pt>
    <dgm:pt modelId="{7391633B-AEA8-48EB-B637-D87737D07728}" type="pres">
      <dgm:prSet presAssocID="{B5191843-B21F-42B7-B7FB-08C1DAB70581}" presName="childText" presStyleLbl="bgAcc1" presStyleIdx="0" presStyleCnt="3">
        <dgm:presLayoutVars>
          <dgm:bulletEnabled val="1"/>
        </dgm:presLayoutVars>
      </dgm:prSet>
      <dgm:spPr/>
      <dgm:t>
        <a:bodyPr/>
        <a:lstStyle/>
        <a:p>
          <a:endParaRPr lang="en-PH"/>
        </a:p>
      </dgm:t>
    </dgm:pt>
    <dgm:pt modelId="{0C8F0490-55A4-4B6E-8938-B70599F67DD0}" type="pres">
      <dgm:prSet presAssocID="{99F20010-5384-456D-B8CC-8E9DB4B64FBC}" presName="root" presStyleCnt="0"/>
      <dgm:spPr/>
    </dgm:pt>
    <dgm:pt modelId="{E1635C31-D8F2-48F0-98D4-E93D5A3E5B09}" type="pres">
      <dgm:prSet presAssocID="{99F20010-5384-456D-B8CC-8E9DB4B64FBC}" presName="rootComposite" presStyleCnt="0"/>
      <dgm:spPr/>
    </dgm:pt>
    <dgm:pt modelId="{2C5C8AC7-9AEC-43DD-8C76-6F9B821D06DC}" type="pres">
      <dgm:prSet presAssocID="{99F20010-5384-456D-B8CC-8E9DB4B64FBC}" presName="rootText" presStyleLbl="node1" presStyleIdx="1" presStyleCnt="3"/>
      <dgm:spPr/>
      <dgm:t>
        <a:bodyPr/>
        <a:lstStyle/>
        <a:p>
          <a:endParaRPr lang="en-PH"/>
        </a:p>
      </dgm:t>
    </dgm:pt>
    <dgm:pt modelId="{7F53A5FA-013B-479E-91D7-DFE015409B1C}" type="pres">
      <dgm:prSet presAssocID="{99F20010-5384-456D-B8CC-8E9DB4B64FBC}" presName="rootConnector" presStyleLbl="node1" presStyleIdx="1" presStyleCnt="3"/>
      <dgm:spPr/>
      <dgm:t>
        <a:bodyPr/>
        <a:lstStyle/>
        <a:p>
          <a:endParaRPr lang="en-PH"/>
        </a:p>
      </dgm:t>
    </dgm:pt>
    <dgm:pt modelId="{B584F8E7-CBD0-4A61-A699-985296311D41}" type="pres">
      <dgm:prSet presAssocID="{99F20010-5384-456D-B8CC-8E9DB4B64FBC}" presName="childShape" presStyleCnt="0"/>
      <dgm:spPr/>
    </dgm:pt>
    <dgm:pt modelId="{46FD1756-129E-4D89-804C-DE2AB9834C14}" type="pres">
      <dgm:prSet presAssocID="{025AB842-84D9-471E-9868-1429D43A5A6E}" presName="Name13" presStyleLbl="parChTrans1D2" presStyleIdx="1" presStyleCnt="3"/>
      <dgm:spPr/>
      <dgm:t>
        <a:bodyPr/>
        <a:lstStyle/>
        <a:p>
          <a:endParaRPr lang="en-PH"/>
        </a:p>
      </dgm:t>
    </dgm:pt>
    <dgm:pt modelId="{3E44D865-686C-43ED-8576-2EE0F7F50394}" type="pres">
      <dgm:prSet presAssocID="{ACA581EA-ED4D-4887-AE0F-65146D0C8773}" presName="childText" presStyleLbl="bgAcc1" presStyleIdx="1" presStyleCnt="3">
        <dgm:presLayoutVars>
          <dgm:bulletEnabled val="1"/>
        </dgm:presLayoutVars>
      </dgm:prSet>
      <dgm:spPr/>
      <dgm:t>
        <a:bodyPr/>
        <a:lstStyle/>
        <a:p>
          <a:endParaRPr lang="en-PH"/>
        </a:p>
      </dgm:t>
    </dgm:pt>
    <dgm:pt modelId="{58EDA74B-4E33-4CBA-9A1F-EF9A47152068}" type="pres">
      <dgm:prSet presAssocID="{2B3B7264-1A0F-4244-9242-772C8E66C46C}" presName="root" presStyleCnt="0"/>
      <dgm:spPr/>
    </dgm:pt>
    <dgm:pt modelId="{6919E6FB-6E1D-4929-9413-BD0AA56CB739}" type="pres">
      <dgm:prSet presAssocID="{2B3B7264-1A0F-4244-9242-772C8E66C46C}" presName="rootComposite" presStyleCnt="0"/>
      <dgm:spPr/>
    </dgm:pt>
    <dgm:pt modelId="{DC9CCD96-7F5D-4539-BD99-DAF7603208FC}" type="pres">
      <dgm:prSet presAssocID="{2B3B7264-1A0F-4244-9242-772C8E66C46C}" presName="rootText" presStyleLbl="node1" presStyleIdx="2" presStyleCnt="3"/>
      <dgm:spPr/>
      <dgm:t>
        <a:bodyPr/>
        <a:lstStyle/>
        <a:p>
          <a:endParaRPr lang="en-PH"/>
        </a:p>
      </dgm:t>
    </dgm:pt>
    <dgm:pt modelId="{6C44868D-2098-44B2-AFF1-8F809B3C01D2}" type="pres">
      <dgm:prSet presAssocID="{2B3B7264-1A0F-4244-9242-772C8E66C46C}" presName="rootConnector" presStyleLbl="node1" presStyleIdx="2" presStyleCnt="3"/>
      <dgm:spPr/>
      <dgm:t>
        <a:bodyPr/>
        <a:lstStyle/>
        <a:p>
          <a:endParaRPr lang="en-PH"/>
        </a:p>
      </dgm:t>
    </dgm:pt>
    <dgm:pt modelId="{C432306B-0593-4BB7-AB33-2EF14A0D7D26}" type="pres">
      <dgm:prSet presAssocID="{2B3B7264-1A0F-4244-9242-772C8E66C46C}" presName="childShape" presStyleCnt="0"/>
      <dgm:spPr/>
    </dgm:pt>
    <dgm:pt modelId="{18A129C9-ABFF-4DF7-892E-64D38C3CDDA6}" type="pres">
      <dgm:prSet presAssocID="{74F1DFDB-C5C9-4021-B6C9-2C50AC3C3932}" presName="Name13" presStyleLbl="parChTrans1D2" presStyleIdx="2" presStyleCnt="3"/>
      <dgm:spPr/>
      <dgm:t>
        <a:bodyPr/>
        <a:lstStyle/>
        <a:p>
          <a:endParaRPr lang="en-PH"/>
        </a:p>
      </dgm:t>
    </dgm:pt>
    <dgm:pt modelId="{C115A09A-8DDA-4398-BF16-D2D699896640}" type="pres">
      <dgm:prSet presAssocID="{D251BB3C-1815-4649-84E8-639D9F754D06}" presName="childText" presStyleLbl="bgAcc1" presStyleIdx="2" presStyleCnt="3">
        <dgm:presLayoutVars>
          <dgm:bulletEnabled val="1"/>
        </dgm:presLayoutVars>
      </dgm:prSet>
      <dgm:spPr/>
      <dgm:t>
        <a:bodyPr/>
        <a:lstStyle/>
        <a:p>
          <a:endParaRPr lang="en-PH"/>
        </a:p>
      </dgm:t>
    </dgm:pt>
  </dgm:ptLst>
  <dgm:cxnLst>
    <dgm:cxn modelId="{5C55F0E7-4D83-4FC3-9AA8-729C42E5806B}" type="presOf" srcId="{ACA581EA-ED4D-4887-AE0F-65146D0C8773}" destId="{3E44D865-686C-43ED-8576-2EE0F7F50394}" srcOrd="0" destOrd="0" presId="urn:microsoft.com/office/officeart/2005/8/layout/hierarchy3"/>
    <dgm:cxn modelId="{F8677D10-1786-4AA2-9703-55A4B238324B}" type="presOf" srcId="{2B3B7264-1A0F-4244-9242-772C8E66C46C}" destId="{DC9CCD96-7F5D-4539-BD99-DAF7603208FC}" srcOrd="0" destOrd="0" presId="urn:microsoft.com/office/officeart/2005/8/layout/hierarchy3"/>
    <dgm:cxn modelId="{C4E77B4D-37D0-4BD8-A7C4-412BA7B0591E}" type="presOf" srcId="{B5191843-B21F-42B7-B7FB-08C1DAB70581}" destId="{7391633B-AEA8-48EB-B637-D87737D07728}" srcOrd="0" destOrd="0" presId="urn:microsoft.com/office/officeart/2005/8/layout/hierarchy3"/>
    <dgm:cxn modelId="{0BC6E568-3933-4CF7-A936-EF2A079353C9}" type="presOf" srcId="{025AB842-84D9-471E-9868-1429D43A5A6E}" destId="{46FD1756-129E-4D89-804C-DE2AB9834C14}" srcOrd="0" destOrd="0" presId="urn:microsoft.com/office/officeart/2005/8/layout/hierarchy3"/>
    <dgm:cxn modelId="{CB5A15F2-B026-4F01-BEBF-282FED9264F4}" srcId="{24D84266-674A-42FD-AEA7-3A485ACE4423}" destId="{2B3B7264-1A0F-4244-9242-772C8E66C46C}" srcOrd="2" destOrd="0" parTransId="{78F5F4DA-26F3-45BF-A37C-C3082CEE3A76}" sibTransId="{9F9D2800-1DC2-4941-A9C8-EA8E72B717F5}"/>
    <dgm:cxn modelId="{6011559A-623A-4F26-BB46-131307179975}" type="presOf" srcId="{005B92C3-1450-4725-A369-2A1A948651C9}" destId="{62C31EAF-6A4E-42CF-8DB2-49144DAE9ED4}" srcOrd="0" destOrd="0" presId="urn:microsoft.com/office/officeart/2005/8/layout/hierarchy3"/>
    <dgm:cxn modelId="{623A351D-967E-4CAB-A268-214D503A69CE}" type="presOf" srcId="{74F1DFDB-C5C9-4021-B6C9-2C50AC3C3932}" destId="{18A129C9-ABFF-4DF7-892E-64D38C3CDDA6}" srcOrd="0" destOrd="0" presId="urn:microsoft.com/office/officeart/2005/8/layout/hierarchy3"/>
    <dgm:cxn modelId="{C1B69665-7383-464D-878F-580EA339D2D5}" type="presOf" srcId="{99F20010-5384-456D-B8CC-8E9DB4B64FBC}" destId="{2C5C8AC7-9AEC-43DD-8C76-6F9B821D06DC}" srcOrd="0" destOrd="0" presId="urn:microsoft.com/office/officeart/2005/8/layout/hierarchy3"/>
    <dgm:cxn modelId="{9A205C92-09BF-4B40-B2E0-13A058412875}" type="presOf" srcId="{D251BB3C-1815-4649-84E8-639D9F754D06}" destId="{C115A09A-8DDA-4398-BF16-D2D699896640}" srcOrd="0" destOrd="0" presId="urn:microsoft.com/office/officeart/2005/8/layout/hierarchy3"/>
    <dgm:cxn modelId="{A57301C3-7CD7-4A81-9DFF-5C2D7AE8D73F}" type="presOf" srcId="{0998DAAA-1FB9-4C7E-AE13-71959B40F532}" destId="{7728551C-7BDF-448F-86A8-479670E4FBAE}" srcOrd="0" destOrd="0" presId="urn:microsoft.com/office/officeart/2005/8/layout/hierarchy3"/>
    <dgm:cxn modelId="{97310184-4917-4BEC-A157-3C77D0BD173A}" type="presOf" srcId="{99F20010-5384-456D-B8CC-8E9DB4B64FBC}" destId="{7F53A5FA-013B-479E-91D7-DFE015409B1C}" srcOrd="1" destOrd="0" presId="urn:microsoft.com/office/officeart/2005/8/layout/hierarchy3"/>
    <dgm:cxn modelId="{59DEBDB5-C9CD-4F35-84A3-EDA5C3EBDEE3}" srcId="{0998DAAA-1FB9-4C7E-AE13-71959B40F532}" destId="{B5191843-B21F-42B7-B7FB-08C1DAB70581}" srcOrd="0" destOrd="0" parTransId="{005B92C3-1450-4725-A369-2A1A948651C9}" sibTransId="{9E0442E2-D2BB-4A1D-9468-C06DCEEC2ED6}"/>
    <dgm:cxn modelId="{A0EC5F21-1DF7-41A4-96CA-AE40A8B57B11}" srcId="{24D84266-674A-42FD-AEA7-3A485ACE4423}" destId="{99F20010-5384-456D-B8CC-8E9DB4B64FBC}" srcOrd="1" destOrd="0" parTransId="{BD1782AD-F8EA-43B2-B6CD-A6A607084A27}" sibTransId="{1F98B086-A046-49EE-9CF9-097BE2275DC5}"/>
    <dgm:cxn modelId="{01D9CA57-FBDB-4FCA-B8F0-59B5D623698B}" srcId="{24D84266-674A-42FD-AEA7-3A485ACE4423}" destId="{0998DAAA-1FB9-4C7E-AE13-71959B40F532}" srcOrd="0" destOrd="0" parTransId="{9B071E66-7550-4F53-94EA-920A88BFEFC8}" sibTransId="{B841934C-549B-421D-8738-E3019ADCBAC9}"/>
    <dgm:cxn modelId="{E9902613-DD3F-4D82-8019-CBEA7CD9C256}" type="presOf" srcId="{2B3B7264-1A0F-4244-9242-772C8E66C46C}" destId="{6C44868D-2098-44B2-AFF1-8F809B3C01D2}" srcOrd="1" destOrd="0" presId="urn:microsoft.com/office/officeart/2005/8/layout/hierarchy3"/>
    <dgm:cxn modelId="{E9B60797-59D1-4504-A812-89C4F44F1B45}" type="presOf" srcId="{24D84266-674A-42FD-AEA7-3A485ACE4423}" destId="{82C216C8-A555-4F91-9DE5-D51F0F513CB6}" srcOrd="0" destOrd="0" presId="urn:microsoft.com/office/officeart/2005/8/layout/hierarchy3"/>
    <dgm:cxn modelId="{821796FE-C77C-4CEC-85FB-C3FA9C23C1A1}" srcId="{2B3B7264-1A0F-4244-9242-772C8E66C46C}" destId="{D251BB3C-1815-4649-84E8-639D9F754D06}" srcOrd="0" destOrd="0" parTransId="{74F1DFDB-C5C9-4021-B6C9-2C50AC3C3932}" sibTransId="{518778AB-C0CE-45C9-A798-C294EC335FEA}"/>
    <dgm:cxn modelId="{1EDB4B70-61E6-42A5-B78A-748A66618342}" type="presOf" srcId="{0998DAAA-1FB9-4C7E-AE13-71959B40F532}" destId="{C6458583-F8F0-4FBD-B1B7-C994CE6E777A}" srcOrd="1" destOrd="0" presId="urn:microsoft.com/office/officeart/2005/8/layout/hierarchy3"/>
    <dgm:cxn modelId="{A4556EF4-A3FB-48CD-8F04-B7D8A4C6860B}" srcId="{99F20010-5384-456D-B8CC-8E9DB4B64FBC}" destId="{ACA581EA-ED4D-4887-AE0F-65146D0C8773}" srcOrd="0" destOrd="0" parTransId="{025AB842-84D9-471E-9868-1429D43A5A6E}" sibTransId="{42ABFBE7-F5D8-4569-8A36-6ECF0BFBB6B6}"/>
    <dgm:cxn modelId="{E5A02856-4764-44E1-ABE7-90E19FEE2701}" type="presParOf" srcId="{82C216C8-A555-4F91-9DE5-D51F0F513CB6}" destId="{27029258-C857-4228-8E7D-A7084EB9DE2B}" srcOrd="0" destOrd="0" presId="urn:microsoft.com/office/officeart/2005/8/layout/hierarchy3"/>
    <dgm:cxn modelId="{51A99DD3-5349-420D-9ABA-75F98E0CC236}" type="presParOf" srcId="{27029258-C857-4228-8E7D-A7084EB9DE2B}" destId="{06258FD4-9A07-4A1E-9969-E04D7E2EC374}" srcOrd="0" destOrd="0" presId="urn:microsoft.com/office/officeart/2005/8/layout/hierarchy3"/>
    <dgm:cxn modelId="{0731D50D-F2DD-40FA-BC53-E4134CE3282C}" type="presParOf" srcId="{06258FD4-9A07-4A1E-9969-E04D7E2EC374}" destId="{7728551C-7BDF-448F-86A8-479670E4FBAE}" srcOrd="0" destOrd="0" presId="urn:microsoft.com/office/officeart/2005/8/layout/hierarchy3"/>
    <dgm:cxn modelId="{2C1F5019-2F6B-433C-B17B-BB9F4DC18D07}" type="presParOf" srcId="{06258FD4-9A07-4A1E-9969-E04D7E2EC374}" destId="{C6458583-F8F0-4FBD-B1B7-C994CE6E777A}" srcOrd="1" destOrd="0" presId="urn:microsoft.com/office/officeart/2005/8/layout/hierarchy3"/>
    <dgm:cxn modelId="{B06E8028-BF75-41B8-9492-553337974A66}" type="presParOf" srcId="{27029258-C857-4228-8E7D-A7084EB9DE2B}" destId="{8490E033-8576-42EC-AD31-7D5456D7F4E9}" srcOrd="1" destOrd="0" presId="urn:microsoft.com/office/officeart/2005/8/layout/hierarchy3"/>
    <dgm:cxn modelId="{DDDEF7C4-9743-4211-A893-136682500A74}" type="presParOf" srcId="{8490E033-8576-42EC-AD31-7D5456D7F4E9}" destId="{62C31EAF-6A4E-42CF-8DB2-49144DAE9ED4}" srcOrd="0" destOrd="0" presId="urn:microsoft.com/office/officeart/2005/8/layout/hierarchy3"/>
    <dgm:cxn modelId="{465453B1-628D-402B-ACAE-2C29FEE2F64E}" type="presParOf" srcId="{8490E033-8576-42EC-AD31-7D5456D7F4E9}" destId="{7391633B-AEA8-48EB-B637-D87737D07728}" srcOrd="1" destOrd="0" presId="urn:microsoft.com/office/officeart/2005/8/layout/hierarchy3"/>
    <dgm:cxn modelId="{352C97C6-BE4B-4469-9E6C-0810E12584A5}" type="presParOf" srcId="{82C216C8-A555-4F91-9DE5-D51F0F513CB6}" destId="{0C8F0490-55A4-4B6E-8938-B70599F67DD0}" srcOrd="1" destOrd="0" presId="urn:microsoft.com/office/officeart/2005/8/layout/hierarchy3"/>
    <dgm:cxn modelId="{98131DEE-6DEB-4408-A935-339426EB5FE8}" type="presParOf" srcId="{0C8F0490-55A4-4B6E-8938-B70599F67DD0}" destId="{E1635C31-D8F2-48F0-98D4-E93D5A3E5B09}" srcOrd="0" destOrd="0" presId="urn:microsoft.com/office/officeart/2005/8/layout/hierarchy3"/>
    <dgm:cxn modelId="{B9776425-E42E-4FBB-A980-454AA3FE5BBE}" type="presParOf" srcId="{E1635C31-D8F2-48F0-98D4-E93D5A3E5B09}" destId="{2C5C8AC7-9AEC-43DD-8C76-6F9B821D06DC}" srcOrd="0" destOrd="0" presId="urn:microsoft.com/office/officeart/2005/8/layout/hierarchy3"/>
    <dgm:cxn modelId="{1FE4C4D8-6817-4FFB-8FE0-F4D8061C065E}" type="presParOf" srcId="{E1635C31-D8F2-48F0-98D4-E93D5A3E5B09}" destId="{7F53A5FA-013B-479E-91D7-DFE015409B1C}" srcOrd="1" destOrd="0" presId="urn:microsoft.com/office/officeart/2005/8/layout/hierarchy3"/>
    <dgm:cxn modelId="{D61A22CC-E4B6-4EBA-8FC4-486200A751B4}" type="presParOf" srcId="{0C8F0490-55A4-4B6E-8938-B70599F67DD0}" destId="{B584F8E7-CBD0-4A61-A699-985296311D41}" srcOrd="1" destOrd="0" presId="urn:microsoft.com/office/officeart/2005/8/layout/hierarchy3"/>
    <dgm:cxn modelId="{720CE693-4ACE-44D2-A832-8095C1064225}" type="presParOf" srcId="{B584F8E7-CBD0-4A61-A699-985296311D41}" destId="{46FD1756-129E-4D89-804C-DE2AB9834C14}" srcOrd="0" destOrd="0" presId="urn:microsoft.com/office/officeart/2005/8/layout/hierarchy3"/>
    <dgm:cxn modelId="{4C0A4691-22C3-450A-A71F-A0535ABBDB8C}" type="presParOf" srcId="{B584F8E7-CBD0-4A61-A699-985296311D41}" destId="{3E44D865-686C-43ED-8576-2EE0F7F50394}" srcOrd="1" destOrd="0" presId="urn:microsoft.com/office/officeart/2005/8/layout/hierarchy3"/>
    <dgm:cxn modelId="{F7234CF7-4B89-4DA7-A0B6-F6421D71C3F2}" type="presParOf" srcId="{82C216C8-A555-4F91-9DE5-D51F0F513CB6}" destId="{58EDA74B-4E33-4CBA-9A1F-EF9A47152068}" srcOrd="2" destOrd="0" presId="urn:microsoft.com/office/officeart/2005/8/layout/hierarchy3"/>
    <dgm:cxn modelId="{08790DAF-DB14-4F67-B0F7-9412322CBFD4}" type="presParOf" srcId="{58EDA74B-4E33-4CBA-9A1F-EF9A47152068}" destId="{6919E6FB-6E1D-4929-9413-BD0AA56CB739}" srcOrd="0" destOrd="0" presId="urn:microsoft.com/office/officeart/2005/8/layout/hierarchy3"/>
    <dgm:cxn modelId="{2A2AA132-A07F-4429-9A75-42395D871B58}" type="presParOf" srcId="{6919E6FB-6E1D-4929-9413-BD0AA56CB739}" destId="{DC9CCD96-7F5D-4539-BD99-DAF7603208FC}" srcOrd="0" destOrd="0" presId="urn:microsoft.com/office/officeart/2005/8/layout/hierarchy3"/>
    <dgm:cxn modelId="{6972DB63-03CE-432A-9C0F-AF238BEC47D0}" type="presParOf" srcId="{6919E6FB-6E1D-4929-9413-BD0AA56CB739}" destId="{6C44868D-2098-44B2-AFF1-8F809B3C01D2}" srcOrd="1" destOrd="0" presId="urn:microsoft.com/office/officeart/2005/8/layout/hierarchy3"/>
    <dgm:cxn modelId="{79FA216B-B80B-4CC9-ACA9-277C10B35B91}" type="presParOf" srcId="{58EDA74B-4E33-4CBA-9A1F-EF9A47152068}" destId="{C432306B-0593-4BB7-AB33-2EF14A0D7D26}" srcOrd="1" destOrd="0" presId="urn:microsoft.com/office/officeart/2005/8/layout/hierarchy3"/>
    <dgm:cxn modelId="{F86BF673-EF75-435C-9E65-ADC433C67876}" type="presParOf" srcId="{C432306B-0593-4BB7-AB33-2EF14A0D7D26}" destId="{18A129C9-ABFF-4DF7-892E-64D38C3CDDA6}" srcOrd="0" destOrd="0" presId="urn:microsoft.com/office/officeart/2005/8/layout/hierarchy3"/>
    <dgm:cxn modelId="{B4C83C9C-2D05-4D5D-8907-20BFDD698813}" type="presParOf" srcId="{C432306B-0593-4BB7-AB33-2EF14A0D7D26}" destId="{C115A09A-8DDA-4398-BF16-D2D699896640}"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AE8195-8916-4C8A-96D4-9EB96E8C1CDF}">
      <dsp:nvSpPr>
        <dsp:cNvPr id="0" name=""/>
        <dsp:cNvSpPr/>
      </dsp:nvSpPr>
      <dsp:spPr>
        <a:xfrm>
          <a:off x="-6558674" y="-1003039"/>
          <a:ext cx="7806309" cy="7806309"/>
        </a:xfrm>
        <a:prstGeom prst="blockArc">
          <a:avLst>
            <a:gd name="adj1" fmla="val 18900000"/>
            <a:gd name="adj2" fmla="val 2700000"/>
            <a:gd name="adj3" fmla="val 277"/>
          </a:avLst>
        </a:pr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2F772F-340B-4A30-9031-A698CFFFA94F}">
      <dsp:nvSpPr>
        <dsp:cNvPr id="0" name=""/>
        <dsp:cNvSpPr/>
      </dsp:nvSpPr>
      <dsp:spPr>
        <a:xfrm>
          <a:off x="652860" y="445921"/>
          <a:ext cx="9800454" cy="89230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8269" tIns="96520" rIns="96520" bIns="96520" numCol="1" spcCol="1270" anchor="ctr" anchorCtr="0">
          <a:noAutofit/>
        </a:bodyPr>
        <a:lstStyle/>
        <a:p>
          <a:pPr lvl="0" algn="l" defTabSz="1689100">
            <a:lnSpc>
              <a:spcPct val="90000"/>
            </a:lnSpc>
            <a:spcBef>
              <a:spcPct val="0"/>
            </a:spcBef>
            <a:spcAft>
              <a:spcPct val="35000"/>
            </a:spcAft>
          </a:pPr>
          <a:r>
            <a:rPr lang="en-PH" sz="3800" kern="1200" dirty="0" smtClean="0"/>
            <a:t>Revision of the Strategic Plan 2017-2022</a:t>
          </a:r>
          <a:endParaRPr lang="en-PH" sz="3800" kern="1200" dirty="0"/>
        </a:p>
      </dsp:txBody>
      <dsp:txXfrm>
        <a:off x="652860" y="445921"/>
        <a:ext cx="9800454" cy="892307"/>
      </dsp:txXfrm>
    </dsp:sp>
    <dsp:sp modelId="{1FEC616B-13C8-4B26-89DC-45EBB4C46C28}">
      <dsp:nvSpPr>
        <dsp:cNvPr id="0" name=""/>
        <dsp:cNvSpPr/>
      </dsp:nvSpPr>
      <dsp:spPr>
        <a:xfrm>
          <a:off x="95168" y="334383"/>
          <a:ext cx="1115384" cy="1115384"/>
        </a:xfrm>
        <a:prstGeom prst="ellipse">
          <a:avLst/>
        </a:prstGeom>
        <a:solidFill>
          <a:schemeClr val="lt1">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8E37B2-8B28-429D-8534-E312C21BBB2D}">
      <dsp:nvSpPr>
        <dsp:cNvPr id="0" name=""/>
        <dsp:cNvSpPr/>
      </dsp:nvSpPr>
      <dsp:spPr>
        <a:xfrm>
          <a:off x="1164440" y="1784614"/>
          <a:ext cx="9288874" cy="892307"/>
        </a:xfrm>
        <a:prstGeom prst="rect">
          <a:avLst/>
        </a:prstGeom>
        <a:solidFill>
          <a:schemeClr val="accent5">
            <a:hueOff val="-1102852"/>
            <a:satOff val="-5923"/>
            <a:lumOff val="20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8269" tIns="96520" rIns="96520" bIns="96520" numCol="1" spcCol="1270" anchor="ctr" anchorCtr="0">
          <a:noAutofit/>
        </a:bodyPr>
        <a:lstStyle/>
        <a:p>
          <a:pPr lvl="0" algn="l" defTabSz="1689100">
            <a:lnSpc>
              <a:spcPct val="90000"/>
            </a:lnSpc>
            <a:spcBef>
              <a:spcPct val="0"/>
            </a:spcBef>
            <a:spcAft>
              <a:spcPct val="35000"/>
            </a:spcAft>
          </a:pPr>
          <a:r>
            <a:rPr lang="en-PH" sz="3800" kern="1200" dirty="0" smtClean="0"/>
            <a:t>Revision of the WGPD Terms of Reference</a:t>
          </a:r>
          <a:endParaRPr lang="en-PH" sz="3800" kern="1200" dirty="0"/>
        </a:p>
      </dsp:txBody>
      <dsp:txXfrm>
        <a:off x="1164440" y="1784614"/>
        <a:ext cx="9288874" cy="892307"/>
      </dsp:txXfrm>
    </dsp:sp>
    <dsp:sp modelId="{69895E63-6F78-466E-9E9E-D9B7812CBEDC}">
      <dsp:nvSpPr>
        <dsp:cNvPr id="0" name=""/>
        <dsp:cNvSpPr/>
      </dsp:nvSpPr>
      <dsp:spPr>
        <a:xfrm>
          <a:off x="606748" y="1673076"/>
          <a:ext cx="1115384" cy="1115384"/>
        </a:xfrm>
        <a:prstGeom prst="ellipse">
          <a:avLst/>
        </a:prstGeom>
        <a:solidFill>
          <a:schemeClr val="lt1">
            <a:hueOff val="0"/>
            <a:satOff val="0"/>
            <a:lumOff val="0"/>
            <a:alphaOff val="0"/>
          </a:schemeClr>
        </a:solidFill>
        <a:ln w="15875" cap="flat" cmpd="sng" algn="ctr">
          <a:solidFill>
            <a:schemeClr val="accent5">
              <a:hueOff val="-1102852"/>
              <a:satOff val="-5923"/>
              <a:lumOff val="2026"/>
              <a:alphaOff val="0"/>
            </a:schemeClr>
          </a:solidFill>
          <a:prstDash val="solid"/>
        </a:ln>
        <a:effectLst/>
      </dsp:spPr>
      <dsp:style>
        <a:lnRef idx="2">
          <a:scrgbClr r="0" g="0" b="0"/>
        </a:lnRef>
        <a:fillRef idx="1">
          <a:scrgbClr r="0" g="0" b="0"/>
        </a:fillRef>
        <a:effectRef idx="0">
          <a:scrgbClr r="0" g="0" b="0"/>
        </a:effectRef>
        <a:fontRef idx="minor"/>
      </dsp:style>
    </dsp:sp>
    <dsp:sp modelId="{B3E9490A-32C8-468A-BE8E-B8F354E37EDC}">
      <dsp:nvSpPr>
        <dsp:cNvPr id="0" name=""/>
        <dsp:cNvSpPr/>
      </dsp:nvSpPr>
      <dsp:spPr>
        <a:xfrm>
          <a:off x="1164440" y="3123307"/>
          <a:ext cx="9288874" cy="892307"/>
        </a:xfrm>
        <a:prstGeom prst="rect">
          <a:avLst/>
        </a:prstGeom>
        <a:solidFill>
          <a:schemeClr val="accent5">
            <a:hueOff val="-2205704"/>
            <a:satOff val="-11847"/>
            <a:lumOff val="405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8269" tIns="96520" rIns="96520" bIns="96520" numCol="1" spcCol="1270" anchor="ctr" anchorCtr="0">
          <a:noAutofit/>
        </a:bodyPr>
        <a:lstStyle/>
        <a:p>
          <a:pPr lvl="0" algn="l" defTabSz="1689100">
            <a:lnSpc>
              <a:spcPct val="90000"/>
            </a:lnSpc>
            <a:spcBef>
              <a:spcPct val="0"/>
            </a:spcBef>
            <a:spcAft>
              <a:spcPct val="35000"/>
            </a:spcAft>
          </a:pPr>
          <a:r>
            <a:rPr lang="en-PH" sz="3800" kern="1200" dirty="0" smtClean="0"/>
            <a:t>Revision of WGPD </a:t>
          </a:r>
          <a:r>
            <a:rPr lang="en-PH" sz="3800" kern="1200" dirty="0" err="1" smtClean="0"/>
            <a:t>Workplan</a:t>
          </a:r>
          <a:r>
            <a:rPr lang="en-PH" sz="3800" kern="1200" dirty="0" smtClean="0"/>
            <a:t> 2017-2019</a:t>
          </a:r>
          <a:endParaRPr lang="en-PH" sz="3800" kern="1200" dirty="0"/>
        </a:p>
      </dsp:txBody>
      <dsp:txXfrm>
        <a:off x="1164440" y="3123307"/>
        <a:ext cx="9288874" cy="892307"/>
      </dsp:txXfrm>
    </dsp:sp>
    <dsp:sp modelId="{91ECF2B8-D8DE-485B-B481-40653E185FDA}">
      <dsp:nvSpPr>
        <dsp:cNvPr id="0" name=""/>
        <dsp:cNvSpPr/>
      </dsp:nvSpPr>
      <dsp:spPr>
        <a:xfrm>
          <a:off x="606748" y="3011769"/>
          <a:ext cx="1115384" cy="1115384"/>
        </a:xfrm>
        <a:prstGeom prst="ellipse">
          <a:avLst/>
        </a:prstGeom>
        <a:solidFill>
          <a:schemeClr val="lt1">
            <a:hueOff val="0"/>
            <a:satOff val="0"/>
            <a:lumOff val="0"/>
            <a:alphaOff val="0"/>
          </a:schemeClr>
        </a:solidFill>
        <a:ln w="15875" cap="flat" cmpd="sng" algn="ctr">
          <a:solidFill>
            <a:schemeClr val="accent5">
              <a:hueOff val="-2205704"/>
              <a:satOff val="-11847"/>
              <a:lumOff val="4052"/>
              <a:alphaOff val="0"/>
            </a:schemeClr>
          </a:solidFill>
          <a:prstDash val="solid"/>
        </a:ln>
        <a:effectLst/>
      </dsp:spPr>
      <dsp:style>
        <a:lnRef idx="2">
          <a:scrgbClr r="0" g="0" b="0"/>
        </a:lnRef>
        <a:fillRef idx="1">
          <a:scrgbClr r="0" g="0" b="0"/>
        </a:fillRef>
        <a:effectRef idx="0">
          <a:scrgbClr r="0" g="0" b="0"/>
        </a:effectRef>
        <a:fontRef idx="minor"/>
      </dsp:style>
    </dsp:sp>
    <dsp:sp modelId="{47EDFFD6-A86A-4329-891D-9E181738D9F6}">
      <dsp:nvSpPr>
        <dsp:cNvPr id="0" name=""/>
        <dsp:cNvSpPr/>
      </dsp:nvSpPr>
      <dsp:spPr>
        <a:xfrm>
          <a:off x="652860" y="4462000"/>
          <a:ext cx="9800454" cy="892307"/>
        </a:xfrm>
        <a:prstGeom prst="rect">
          <a:avLst/>
        </a:prstGeom>
        <a:solidFill>
          <a:schemeClr val="accent5">
            <a:hueOff val="-3308557"/>
            <a:satOff val="-17770"/>
            <a:lumOff val="6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8269" tIns="96520" rIns="96520" bIns="96520" numCol="1" spcCol="1270" anchor="ctr" anchorCtr="0">
          <a:noAutofit/>
        </a:bodyPr>
        <a:lstStyle/>
        <a:p>
          <a:pPr lvl="0" algn="l" defTabSz="1689100">
            <a:lnSpc>
              <a:spcPct val="90000"/>
            </a:lnSpc>
            <a:spcBef>
              <a:spcPct val="0"/>
            </a:spcBef>
            <a:spcAft>
              <a:spcPct val="35000"/>
            </a:spcAft>
          </a:pPr>
          <a:r>
            <a:rPr lang="en-PH" sz="3800" kern="1200" dirty="0" smtClean="0"/>
            <a:t>Revision of the Handbook for WGPD Meetings</a:t>
          </a:r>
          <a:endParaRPr lang="en-PH" sz="3800" kern="1200" dirty="0"/>
        </a:p>
      </dsp:txBody>
      <dsp:txXfrm>
        <a:off x="652860" y="4462000"/>
        <a:ext cx="9800454" cy="892307"/>
      </dsp:txXfrm>
    </dsp:sp>
    <dsp:sp modelId="{B32026E4-D7E7-49A6-BC32-BA0D80A0F8F4}">
      <dsp:nvSpPr>
        <dsp:cNvPr id="0" name=""/>
        <dsp:cNvSpPr/>
      </dsp:nvSpPr>
      <dsp:spPr>
        <a:xfrm>
          <a:off x="95168" y="4350462"/>
          <a:ext cx="1115384" cy="1115384"/>
        </a:xfrm>
        <a:prstGeom prst="ellipse">
          <a:avLst/>
        </a:prstGeom>
        <a:solidFill>
          <a:schemeClr val="lt1">
            <a:hueOff val="0"/>
            <a:satOff val="0"/>
            <a:lumOff val="0"/>
            <a:alphaOff val="0"/>
          </a:schemeClr>
        </a:solidFill>
        <a:ln w="15875" cap="flat" cmpd="sng" algn="ctr">
          <a:solidFill>
            <a:schemeClr val="accent5">
              <a:hueOff val="-3308557"/>
              <a:satOff val="-17770"/>
              <a:lumOff val="607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AE8195-8916-4C8A-96D4-9EB96E8C1CDF}">
      <dsp:nvSpPr>
        <dsp:cNvPr id="0" name=""/>
        <dsp:cNvSpPr/>
      </dsp:nvSpPr>
      <dsp:spPr>
        <a:xfrm>
          <a:off x="-6556109" y="-1003039"/>
          <a:ext cx="7806309" cy="7806309"/>
        </a:xfrm>
        <a:prstGeom prst="blockArc">
          <a:avLst>
            <a:gd name="adj1" fmla="val 18900000"/>
            <a:gd name="adj2" fmla="val 2700000"/>
            <a:gd name="adj3" fmla="val 277"/>
          </a:avLst>
        </a:prstGeom>
        <a:noFill/>
        <a:ln w="158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CA34CA-29EB-4D53-8BC9-C881AE3EF0B0}">
      <dsp:nvSpPr>
        <dsp:cNvPr id="0" name=""/>
        <dsp:cNvSpPr/>
      </dsp:nvSpPr>
      <dsp:spPr>
        <a:xfrm>
          <a:off x="805071" y="580023"/>
          <a:ext cx="9650808" cy="1160046"/>
        </a:xfrm>
        <a:prstGeom prst="rect">
          <a:avLst/>
        </a:prstGeom>
        <a:solidFill>
          <a:schemeClr val="accent1">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787" tIns="96520" rIns="96520" bIns="96520" numCol="1" spcCol="1270" anchor="ctr" anchorCtr="0">
          <a:noAutofit/>
        </a:bodyPr>
        <a:lstStyle/>
        <a:p>
          <a:pPr lvl="0" algn="l" defTabSz="1689100">
            <a:lnSpc>
              <a:spcPct val="90000"/>
            </a:lnSpc>
            <a:spcBef>
              <a:spcPct val="0"/>
            </a:spcBef>
            <a:spcAft>
              <a:spcPct val="35000"/>
            </a:spcAft>
          </a:pPr>
          <a:r>
            <a:rPr lang="en-PH" sz="3800" kern="1200" dirty="0" smtClean="0"/>
            <a:t>Development of WGPD </a:t>
          </a:r>
          <a:r>
            <a:rPr lang="en-PH" sz="3800" kern="1200" dirty="0" err="1" smtClean="0"/>
            <a:t>Workplan</a:t>
          </a:r>
          <a:r>
            <a:rPr lang="en-PH" sz="3800" kern="1200" dirty="0" smtClean="0"/>
            <a:t> 2020-2022</a:t>
          </a:r>
          <a:endParaRPr lang="en-PH" sz="3800" kern="1200" dirty="0"/>
        </a:p>
      </dsp:txBody>
      <dsp:txXfrm>
        <a:off x="805071" y="580023"/>
        <a:ext cx="9650808" cy="1160046"/>
      </dsp:txXfrm>
    </dsp:sp>
    <dsp:sp modelId="{69895E63-6F78-466E-9E9E-D9B7812CBEDC}">
      <dsp:nvSpPr>
        <dsp:cNvPr id="0" name=""/>
        <dsp:cNvSpPr/>
      </dsp:nvSpPr>
      <dsp:spPr>
        <a:xfrm>
          <a:off x="80043" y="435017"/>
          <a:ext cx="1450057" cy="1450057"/>
        </a:xfrm>
        <a:prstGeom prst="ellipse">
          <a:avLst/>
        </a:prstGeom>
        <a:solidFill>
          <a:schemeClr val="lt1">
            <a:hueOff val="0"/>
            <a:satOff val="0"/>
            <a:lumOff val="0"/>
            <a:alphaOff val="0"/>
          </a:schemeClr>
        </a:solidFill>
        <a:ln w="15875"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497783-44A4-49A5-A99C-06B6E106C725}">
      <dsp:nvSpPr>
        <dsp:cNvPr id="0" name=""/>
        <dsp:cNvSpPr/>
      </dsp:nvSpPr>
      <dsp:spPr>
        <a:xfrm>
          <a:off x="1226748" y="2320092"/>
          <a:ext cx="9229132" cy="1160046"/>
        </a:xfrm>
        <a:prstGeom prst="rect">
          <a:avLst/>
        </a:prstGeom>
        <a:solidFill>
          <a:schemeClr val="accent1">
            <a:shade val="50000"/>
            <a:hueOff val="250163"/>
            <a:satOff val="-1111"/>
            <a:lumOff val="276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787" tIns="96520" rIns="96520" bIns="96520" numCol="1" spcCol="1270" anchor="ctr" anchorCtr="0">
          <a:noAutofit/>
        </a:bodyPr>
        <a:lstStyle/>
        <a:p>
          <a:pPr lvl="0" algn="l" defTabSz="1689100">
            <a:lnSpc>
              <a:spcPct val="90000"/>
            </a:lnSpc>
            <a:spcBef>
              <a:spcPct val="0"/>
            </a:spcBef>
            <a:spcAft>
              <a:spcPct val="35000"/>
            </a:spcAft>
          </a:pPr>
          <a:r>
            <a:rPr lang="en-PH" sz="3800" kern="1200" dirty="0" smtClean="0"/>
            <a:t>WGPD Website hosted by the Commission on Audit</a:t>
          </a:r>
          <a:endParaRPr lang="en-PH" sz="3800" kern="1200" dirty="0"/>
        </a:p>
      </dsp:txBody>
      <dsp:txXfrm>
        <a:off x="1226748" y="2320092"/>
        <a:ext cx="9229132" cy="1160046"/>
      </dsp:txXfrm>
    </dsp:sp>
    <dsp:sp modelId="{91ECF2B8-D8DE-485B-B481-40653E185FDA}">
      <dsp:nvSpPr>
        <dsp:cNvPr id="0" name=""/>
        <dsp:cNvSpPr/>
      </dsp:nvSpPr>
      <dsp:spPr>
        <a:xfrm>
          <a:off x="501719" y="2175086"/>
          <a:ext cx="1450057" cy="1450057"/>
        </a:xfrm>
        <a:prstGeom prst="ellipse">
          <a:avLst/>
        </a:prstGeom>
        <a:solidFill>
          <a:schemeClr val="lt1">
            <a:hueOff val="0"/>
            <a:satOff val="0"/>
            <a:lumOff val="0"/>
            <a:alphaOff val="0"/>
          </a:schemeClr>
        </a:solidFill>
        <a:ln w="15875" cap="flat" cmpd="sng" algn="ctr">
          <a:solidFill>
            <a:schemeClr val="accent1">
              <a:shade val="50000"/>
              <a:hueOff val="250163"/>
              <a:satOff val="-1111"/>
              <a:lumOff val="27661"/>
              <a:alphaOff val="0"/>
            </a:schemeClr>
          </a:solidFill>
          <a:prstDash val="solid"/>
        </a:ln>
        <a:effectLst/>
      </dsp:spPr>
      <dsp:style>
        <a:lnRef idx="2">
          <a:scrgbClr r="0" g="0" b="0"/>
        </a:lnRef>
        <a:fillRef idx="1">
          <a:scrgbClr r="0" g="0" b="0"/>
        </a:fillRef>
        <a:effectRef idx="0">
          <a:scrgbClr r="0" g="0" b="0"/>
        </a:effectRef>
        <a:fontRef idx="minor"/>
      </dsp:style>
    </dsp:sp>
    <dsp:sp modelId="{3F8101A6-DD2B-40B1-AF1B-2CB4CCBC8BF7}">
      <dsp:nvSpPr>
        <dsp:cNvPr id="0" name=""/>
        <dsp:cNvSpPr/>
      </dsp:nvSpPr>
      <dsp:spPr>
        <a:xfrm>
          <a:off x="805071" y="4060161"/>
          <a:ext cx="9650808" cy="1160046"/>
        </a:xfrm>
        <a:prstGeom prst="rect">
          <a:avLst/>
        </a:prstGeom>
        <a:solidFill>
          <a:schemeClr val="accent1">
            <a:shade val="50000"/>
            <a:hueOff val="250163"/>
            <a:satOff val="-1111"/>
            <a:lumOff val="276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787" tIns="96520" rIns="96520" bIns="96520" numCol="1" spcCol="1270" anchor="ctr" anchorCtr="0">
          <a:noAutofit/>
        </a:bodyPr>
        <a:lstStyle/>
        <a:p>
          <a:pPr lvl="0" algn="l" defTabSz="1689100">
            <a:lnSpc>
              <a:spcPct val="90000"/>
            </a:lnSpc>
            <a:spcBef>
              <a:spcPct val="0"/>
            </a:spcBef>
            <a:spcAft>
              <a:spcPct val="35000"/>
            </a:spcAft>
          </a:pPr>
          <a:r>
            <a:rPr lang="en-PH" sz="3800" kern="1200" dirty="0" smtClean="0"/>
            <a:t>Project 2.9 – GUID on Audit of Public Debt (draft)</a:t>
          </a:r>
          <a:endParaRPr lang="en-PH" sz="3800" kern="1200" dirty="0"/>
        </a:p>
      </dsp:txBody>
      <dsp:txXfrm>
        <a:off x="805071" y="4060161"/>
        <a:ext cx="9650808" cy="1160046"/>
      </dsp:txXfrm>
    </dsp:sp>
    <dsp:sp modelId="{B32026E4-D7E7-49A6-BC32-BA0D80A0F8F4}">
      <dsp:nvSpPr>
        <dsp:cNvPr id="0" name=""/>
        <dsp:cNvSpPr/>
      </dsp:nvSpPr>
      <dsp:spPr>
        <a:xfrm>
          <a:off x="80043" y="3915155"/>
          <a:ext cx="1450057" cy="1450057"/>
        </a:xfrm>
        <a:prstGeom prst="ellipse">
          <a:avLst/>
        </a:prstGeom>
        <a:solidFill>
          <a:schemeClr val="lt1">
            <a:hueOff val="0"/>
            <a:satOff val="0"/>
            <a:lumOff val="0"/>
            <a:alphaOff val="0"/>
          </a:schemeClr>
        </a:solidFill>
        <a:ln w="15875" cap="flat" cmpd="sng" algn="ctr">
          <a:solidFill>
            <a:schemeClr val="accent1">
              <a:shade val="50000"/>
              <a:hueOff val="250163"/>
              <a:satOff val="-1111"/>
              <a:lumOff val="2766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3197A-96ED-4698-829C-4AD7BB5AA7EE}">
      <dsp:nvSpPr>
        <dsp:cNvPr id="0" name=""/>
        <dsp:cNvSpPr/>
      </dsp:nvSpPr>
      <dsp:spPr>
        <a:xfrm>
          <a:off x="1765814" y="0"/>
          <a:ext cx="2886361" cy="2886800"/>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4EDFD2-CAD0-4CF3-B238-A135285C1D30}">
      <dsp:nvSpPr>
        <dsp:cNvPr id="0" name=""/>
        <dsp:cNvSpPr/>
      </dsp:nvSpPr>
      <dsp:spPr>
        <a:xfrm>
          <a:off x="2403795" y="1042222"/>
          <a:ext cx="1603895" cy="801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PH" sz="1900" kern="1200" dirty="0" smtClean="0"/>
            <a:t>KSC Strategic Goals and Objectives</a:t>
          </a:r>
          <a:endParaRPr lang="en-PH" sz="1900" kern="1200" dirty="0"/>
        </a:p>
      </dsp:txBody>
      <dsp:txXfrm>
        <a:off x="2403795" y="1042222"/>
        <a:ext cx="1603895" cy="801755"/>
      </dsp:txXfrm>
    </dsp:sp>
    <dsp:sp modelId="{86A0BBDF-8429-49F3-98E1-E8D95029830A}">
      <dsp:nvSpPr>
        <dsp:cNvPr id="0" name=""/>
        <dsp:cNvSpPr/>
      </dsp:nvSpPr>
      <dsp:spPr>
        <a:xfrm>
          <a:off x="964138" y="1658680"/>
          <a:ext cx="2886361" cy="2886800"/>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DD892B-6B88-44A5-ACE8-38BE06900229}">
      <dsp:nvSpPr>
        <dsp:cNvPr id="0" name=""/>
        <dsp:cNvSpPr/>
      </dsp:nvSpPr>
      <dsp:spPr>
        <a:xfrm>
          <a:off x="1605371" y="2710498"/>
          <a:ext cx="1603895" cy="801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PH" sz="1900" kern="1200" dirty="0" smtClean="0"/>
            <a:t>WGPD Strategic Goals and Objectives</a:t>
          </a:r>
          <a:endParaRPr lang="en-PH" sz="1900" kern="1200" dirty="0"/>
        </a:p>
      </dsp:txBody>
      <dsp:txXfrm>
        <a:off x="1605371" y="2710498"/>
        <a:ext cx="1603895" cy="801755"/>
      </dsp:txXfrm>
    </dsp:sp>
    <dsp:sp modelId="{845D4E40-173D-4642-9429-934CA2D3C925}">
      <dsp:nvSpPr>
        <dsp:cNvPr id="0" name=""/>
        <dsp:cNvSpPr/>
      </dsp:nvSpPr>
      <dsp:spPr>
        <a:xfrm>
          <a:off x="1971247" y="3515851"/>
          <a:ext cx="2479831" cy="2480825"/>
        </a:xfrm>
        <a:prstGeom prst="blockArc">
          <a:avLst>
            <a:gd name="adj1" fmla="val 13500000"/>
            <a:gd name="adj2" fmla="val 10800000"/>
            <a:gd name="adj3" fmla="val 1274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63C41-37BD-4352-A0CD-F6C3EFB1B571}">
      <dsp:nvSpPr>
        <dsp:cNvPr id="0" name=""/>
        <dsp:cNvSpPr/>
      </dsp:nvSpPr>
      <dsp:spPr>
        <a:xfrm>
          <a:off x="2407589" y="4381172"/>
          <a:ext cx="1603895" cy="801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PH" sz="1900" kern="1200" dirty="0" smtClean="0"/>
            <a:t>WGPD Strategies</a:t>
          </a:r>
          <a:endParaRPr lang="en-PH" sz="1900" kern="1200" dirty="0"/>
        </a:p>
      </dsp:txBody>
      <dsp:txXfrm>
        <a:off x="2407589" y="4381172"/>
        <a:ext cx="1603895" cy="8017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A75DE-1FD8-4CDF-9FD6-0BF0BC9A0CC3}">
      <dsp:nvSpPr>
        <dsp:cNvPr id="0" name=""/>
        <dsp:cNvSpPr/>
      </dsp:nvSpPr>
      <dsp:spPr>
        <a:xfrm>
          <a:off x="0" y="144938"/>
          <a:ext cx="9906000" cy="7300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Existing Mandate</a:t>
          </a:r>
          <a:endParaRPr lang="en-US" sz="3200" kern="1200" dirty="0"/>
        </a:p>
      </dsp:txBody>
      <dsp:txXfrm>
        <a:off x="35640" y="180578"/>
        <a:ext cx="9834720" cy="658799"/>
      </dsp:txXfrm>
    </dsp:sp>
    <dsp:sp modelId="{F6C79C95-5B6F-4454-9194-957E20700E20}">
      <dsp:nvSpPr>
        <dsp:cNvPr id="0" name=""/>
        <dsp:cNvSpPr/>
      </dsp:nvSpPr>
      <dsp:spPr>
        <a:xfrm>
          <a:off x="0" y="875018"/>
          <a:ext cx="9906000" cy="1026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4516"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smtClean="0"/>
            <a:t>To publish guidelines and other informational materials to be used by Supreme Audit Institutions to encourage proper reporting and sound public debt management.</a:t>
          </a:r>
          <a:endParaRPr lang="en-US" sz="2500" kern="1200" dirty="0"/>
        </a:p>
      </dsp:txBody>
      <dsp:txXfrm>
        <a:off x="0" y="875018"/>
        <a:ext cx="9906000" cy="1026720"/>
      </dsp:txXfrm>
    </dsp:sp>
    <dsp:sp modelId="{FD36BA5D-C390-4DCF-BF70-D4202C8C9133}">
      <dsp:nvSpPr>
        <dsp:cNvPr id="0" name=""/>
        <dsp:cNvSpPr/>
      </dsp:nvSpPr>
      <dsp:spPr>
        <a:xfrm>
          <a:off x="0" y="1901738"/>
          <a:ext cx="9906000" cy="730079"/>
        </a:xfrm>
        <a:prstGeom prst="roundRect">
          <a:avLst/>
        </a:prstGeom>
        <a:solidFill>
          <a:schemeClr val="accent2">
            <a:hueOff val="-1469030"/>
            <a:satOff val="-32495"/>
            <a:lumOff val="-647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Revised Mandate (proposed)</a:t>
          </a:r>
          <a:endParaRPr lang="en-US" sz="3200" kern="1200" dirty="0"/>
        </a:p>
      </dsp:txBody>
      <dsp:txXfrm>
        <a:off x="35640" y="1937378"/>
        <a:ext cx="9834720" cy="658799"/>
      </dsp:txXfrm>
    </dsp:sp>
    <dsp:sp modelId="{B1F37A2D-0265-4B1F-AA33-5770A560DF21}">
      <dsp:nvSpPr>
        <dsp:cNvPr id="0" name=""/>
        <dsp:cNvSpPr/>
      </dsp:nvSpPr>
      <dsp:spPr>
        <a:xfrm>
          <a:off x="0" y="2631818"/>
          <a:ext cx="9906000" cy="245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4516"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smtClean="0"/>
            <a:t>To develop guidelines and other informative materials for the use of SAIs to encourage proper reporting and sound public debt management; and</a:t>
          </a:r>
          <a:endParaRPr lang="en-US" sz="2500" kern="1200" dirty="0"/>
        </a:p>
        <a:p>
          <a:pPr marL="228600" lvl="1" indent="-228600" algn="l" defTabSz="1111250">
            <a:lnSpc>
              <a:spcPct val="90000"/>
            </a:lnSpc>
            <a:spcBef>
              <a:spcPct val="0"/>
            </a:spcBef>
            <a:spcAft>
              <a:spcPct val="20000"/>
            </a:spcAft>
            <a:buChar char="••"/>
          </a:pPr>
          <a:endParaRPr lang="en-US" sz="2500" kern="1200" dirty="0"/>
        </a:p>
        <a:p>
          <a:pPr marL="228600" lvl="1" indent="-228600" algn="l" defTabSz="1111250">
            <a:lnSpc>
              <a:spcPct val="90000"/>
            </a:lnSpc>
            <a:spcBef>
              <a:spcPct val="0"/>
            </a:spcBef>
            <a:spcAft>
              <a:spcPct val="20000"/>
            </a:spcAft>
            <a:buChar char="••"/>
          </a:pPr>
          <a:r>
            <a:rPr lang="en-US" sz="2500" kern="1200" dirty="0" smtClean="0"/>
            <a:t>To support SAIs in developing their knowledge and skills in Public Debt Audit through exchange of knowledge, experiences, information and collaboration among WGPD members, partners and stakeholders.</a:t>
          </a:r>
          <a:endParaRPr lang="en-US" sz="2500" kern="1200" dirty="0"/>
        </a:p>
      </dsp:txBody>
      <dsp:txXfrm>
        <a:off x="0" y="2631818"/>
        <a:ext cx="9906000" cy="2450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BD2D8-D8E6-4991-9C97-5B8ED223FF0F}">
      <dsp:nvSpPr>
        <dsp:cNvPr id="0" name=""/>
        <dsp:cNvSpPr/>
      </dsp:nvSpPr>
      <dsp:spPr>
        <a:xfrm>
          <a:off x="52" y="29239"/>
          <a:ext cx="5049365" cy="1190385"/>
        </a:xfrm>
        <a:prstGeom prst="rect">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PH" sz="3600" kern="1200" dirty="0" smtClean="0"/>
            <a:t>New INTOSAI products </a:t>
          </a:r>
          <a:endParaRPr lang="en-PH" sz="3600" kern="1200" dirty="0"/>
        </a:p>
      </dsp:txBody>
      <dsp:txXfrm>
        <a:off x="52" y="29239"/>
        <a:ext cx="5049365" cy="1190385"/>
      </dsp:txXfrm>
    </dsp:sp>
    <dsp:sp modelId="{5A46F46F-9AE4-4DCB-9D52-B27AFC68AAF2}">
      <dsp:nvSpPr>
        <dsp:cNvPr id="0" name=""/>
        <dsp:cNvSpPr/>
      </dsp:nvSpPr>
      <dsp:spPr>
        <a:xfrm>
          <a:off x="52" y="1219625"/>
          <a:ext cx="5049365" cy="2272859"/>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PH" sz="3600" kern="1200" dirty="0" smtClean="0"/>
            <a:t>Project 2.9 – GUID on Audit of Public Debt</a:t>
          </a:r>
          <a:endParaRPr lang="en-PH" sz="3600" kern="1200" dirty="0"/>
        </a:p>
      </dsp:txBody>
      <dsp:txXfrm>
        <a:off x="52" y="1219625"/>
        <a:ext cx="5049365" cy="2272859"/>
      </dsp:txXfrm>
    </dsp:sp>
    <dsp:sp modelId="{15FAC599-87BC-46E6-8502-CAD8C94B3012}">
      <dsp:nvSpPr>
        <dsp:cNvPr id="0" name=""/>
        <dsp:cNvSpPr/>
      </dsp:nvSpPr>
      <dsp:spPr>
        <a:xfrm>
          <a:off x="5756329" y="29239"/>
          <a:ext cx="5049365" cy="1190385"/>
        </a:xfrm>
        <a:prstGeom prst="rect">
          <a:avLst/>
        </a:prstGeom>
        <a:solidFill>
          <a:schemeClr val="accent5">
            <a:hueOff val="-3308557"/>
            <a:satOff val="-17770"/>
            <a:lumOff val="6078"/>
            <a:alphaOff val="0"/>
          </a:schemeClr>
        </a:solidFill>
        <a:ln w="15875" cap="flat" cmpd="sng" algn="ctr">
          <a:solidFill>
            <a:schemeClr val="accent5">
              <a:hueOff val="-3308557"/>
              <a:satOff val="-17770"/>
              <a:lumOff val="6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PH" sz="3600" kern="1200" dirty="0" smtClean="0"/>
            <a:t>Revision of ISSAI products</a:t>
          </a:r>
          <a:endParaRPr lang="en-PH" sz="3600" kern="1200" dirty="0"/>
        </a:p>
      </dsp:txBody>
      <dsp:txXfrm>
        <a:off x="5756329" y="29239"/>
        <a:ext cx="5049365" cy="1190385"/>
      </dsp:txXfrm>
    </dsp:sp>
    <dsp:sp modelId="{B40CE42D-EEC7-4A88-99DA-09D7CF78BE54}">
      <dsp:nvSpPr>
        <dsp:cNvPr id="0" name=""/>
        <dsp:cNvSpPr/>
      </dsp:nvSpPr>
      <dsp:spPr>
        <a:xfrm>
          <a:off x="5756329" y="1219625"/>
          <a:ext cx="5049365" cy="2272859"/>
        </a:xfrm>
        <a:prstGeom prst="rect">
          <a:avLst/>
        </a:prstGeom>
        <a:solidFill>
          <a:schemeClr val="accent5">
            <a:tint val="40000"/>
            <a:alpha val="90000"/>
            <a:hueOff val="-3788725"/>
            <a:satOff val="-13699"/>
            <a:lumOff val="923"/>
            <a:alphaOff val="0"/>
          </a:schemeClr>
        </a:solidFill>
        <a:ln w="15875" cap="flat" cmpd="sng" algn="ctr">
          <a:solidFill>
            <a:schemeClr val="accent5">
              <a:tint val="40000"/>
              <a:alpha val="90000"/>
              <a:hueOff val="-3788725"/>
              <a:satOff val="-13699"/>
              <a:lumOff val="9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ZA" sz="3600" kern="1200" dirty="0" smtClean="0"/>
            <a:t>Co-opting of WGPD with KSC task team on Project 2.5 (Internal Control)</a:t>
          </a:r>
          <a:endParaRPr lang="en-PH" sz="3600" kern="1200" dirty="0"/>
        </a:p>
      </dsp:txBody>
      <dsp:txXfrm>
        <a:off x="5756329" y="1219625"/>
        <a:ext cx="5049365" cy="22728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9000A-C74E-48FB-AD12-1D0513783D22}">
      <dsp:nvSpPr>
        <dsp:cNvPr id="0" name=""/>
        <dsp:cNvSpPr/>
      </dsp:nvSpPr>
      <dsp:spPr>
        <a:xfrm rot="5400000">
          <a:off x="5469847" y="-2029223"/>
          <a:ext cx="1391274" cy="5802808"/>
        </a:xfrm>
        <a:prstGeom prst="round2Same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PH" sz="2000" kern="1200" dirty="0" smtClean="0"/>
            <a:t>Utilized the INTOSAI tools (Communities of Practice and other ICT-based mechanisms, such as webinar, videoconferences, etc.) in the conduct of</a:t>
          </a:r>
          <a:r>
            <a:rPr lang="en-ZA" sz="2000" kern="1200" dirty="0" smtClean="0"/>
            <a:t> seminars, fora, capacity-building programs and workshops.</a:t>
          </a:r>
          <a:endParaRPr lang="en-PH" sz="2000" kern="1200" dirty="0"/>
        </a:p>
      </dsp:txBody>
      <dsp:txXfrm rot="-5400000">
        <a:off x="3264080" y="244460"/>
        <a:ext cx="5734892" cy="1255442"/>
      </dsp:txXfrm>
    </dsp:sp>
    <dsp:sp modelId="{06034F5A-F061-4E50-923E-288E02DBC6AA}">
      <dsp:nvSpPr>
        <dsp:cNvPr id="0" name=""/>
        <dsp:cNvSpPr/>
      </dsp:nvSpPr>
      <dsp:spPr>
        <a:xfrm>
          <a:off x="0" y="2634"/>
          <a:ext cx="3264080" cy="1739092"/>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PH" sz="2900" kern="1200" dirty="0" smtClean="0"/>
            <a:t>INTOSAI KSC-IDI Community Portal</a:t>
          </a:r>
          <a:endParaRPr lang="en-PH" sz="2900" kern="1200" dirty="0"/>
        </a:p>
      </dsp:txBody>
      <dsp:txXfrm>
        <a:off x="84895" y="87529"/>
        <a:ext cx="3094290" cy="1569302"/>
      </dsp:txXfrm>
    </dsp:sp>
    <dsp:sp modelId="{BAC6D90C-C2EA-4D2C-B65E-7283206A2C6D}">
      <dsp:nvSpPr>
        <dsp:cNvPr id="0" name=""/>
        <dsp:cNvSpPr/>
      </dsp:nvSpPr>
      <dsp:spPr>
        <a:xfrm rot="5400000">
          <a:off x="5469847" y="-203175"/>
          <a:ext cx="1391274" cy="5802808"/>
        </a:xfrm>
        <a:prstGeom prst="round2SameRect">
          <a:avLst/>
        </a:prstGeom>
        <a:solidFill>
          <a:schemeClr val="accent4">
            <a:tint val="40000"/>
            <a:alpha val="90000"/>
            <a:hueOff val="-2051338"/>
            <a:satOff val="-3406"/>
            <a:lumOff val="-76"/>
            <a:alphaOff val="0"/>
          </a:schemeClr>
        </a:solidFill>
        <a:ln w="15875" cap="flat" cmpd="sng" algn="ctr">
          <a:solidFill>
            <a:schemeClr val="accent4">
              <a:tint val="40000"/>
              <a:alpha val="90000"/>
              <a:hueOff val="-2051338"/>
              <a:satOff val="-3406"/>
              <a:lumOff val="-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ZA" sz="2000" kern="1200" dirty="0" smtClean="0"/>
            <a:t>cooperative/joint audits, internship programs, staff exchange agreements, technical visits, trans-regional programs, and/or peer reviews</a:t>
          </a:r>
          <a:endParaRPr lang="en-PH" sz="2000" kern="1200" dirty="0"/>
        </a:p>
      </dsp:txBody>
      <dsp:txXfrm rot="-5400000">
        <a:off x="3264080" y="2070508"/>
        <a:ext cx="5734892" cy="1255442"/>
      </dsp:txXfrm>
    </dsp:sp>
    <dsp:sp modelId="{2B0AA6E1-A1B1-4BEE-8EB1-8C0983DF8578}">
      <dsp:nvSpPr>
        <dsp:cNvPr id="0" name=""/>
        <dsp:cNvSpPr/>
      </dsp:nvSpPr>
      <dsp:spPr>
        <a:xfrm>
          <a:off x="0" y="1828682"/>
          <a:ext cx="3264080" cy="1739092"/>
        </a:xfrm>
        <a:prstGeom prst="roundRect">
          <a:avLst/>
        </a:prstGeom>
        <a:solidFill>
          <a:schemeClr val="accent4">
            <a:hueOff val="-2362766"/>
            <a:satOff val="-3784"/>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ZA" sz="2900" kern="1200" dirty="0" smtClean="0"/>
            <a:t>Research projects</a:t>
          </a:r>
          <a:endParaRPr lang="en-PH" sz="2900" kern="1200" dirty="0"/>
        </a:p>
      </dsp:txBody>
      <dsp:txXfrm>
        <a:off x="84895" y="1913577"/>
        <a:ext cx="3094290" cy="1569302"/>
      </dsp:txXfrm>
    </dsp:sp>
    <dsp:sp modelId="{32ED2B97-D8E4-462D-85B1-4929FC346764}">
      <dsp:nvSpPr>
        <dsp:cNvPr id="0" name=""/>
        <dsp:cNvSpPr/>
      </dsp:nvSpPr>
      <dsp:spPr>
        <a:xfrm rot="5400000">
          <a:off x="5469847" y="1622872"/>
          <a:ext cx="1391274" cy="5802808"/>
        </a:xfrm>
        <a:prstGeom prst="round2SameRect">
          <a:avLst/>
        </a:prstGeom>
        <a:solidFill>
          <a:schemeClr val="accent4">
            <a:tint val="40000"/>
            <a:alpha val="90000"/>
            <a:hueOff val="-4102677"/>
            <a:satOff val="-6812"/>
            <a:lumOff val="-151"/>
            <a:alphaOff val="0"/>
          </a:schemeClr>
        </a:solidFill>
        <a:ln w="15875" cap="flat" cmpd="sng" algn="ctr">
          <a:solidFill>
            <a:schemeClr val="accent4">
              <a:tint val="40000"/>
              <a:alpha val="90000"/>
              <a:hueOff val="-4102677"/>
              <a:satOff val="-6812"/>
              <a:lumOff val="-1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ZA" sz="2000" kern="1200" dirty="0" smtClean="0"/>
            <a:t>seminars, fora, capacity-building programs and workshops in collaboration with other parties/stakeholders</a:t>
          </a:r>
          <a:endParaRPr lang="en-PH" sz="2000" kern="1200" dirty="0"/>
        </a:p>
      </dsp:txBody>
      <dsp:txXfrm rot="-5400000">
        <a:off x="3264080" y="3896555"/>
        <a:ext cx="5734892" cy="1255442"/>
      </dsp:txXfrm>
    </dsp:sp>
    <dsp:sp modelId="{D8876F5F-474C-408B-B4EF-B07A662FA8F4}">
      <dsp:nvSpPr>
        <dsp:cNvPr id="0" name=""/>
        <dsp:cNvSpPr/>
      </dsp:nvSpPr>
      <dsp:spPr>
        <a:xfrm>
          <a:off x="0" y="3654730"/>
          <a:ext cx="3264080" cy="1739092"/>
        </a:xfrm>
        <a:prstGeom prst="roundRect">
          <a:avLst/>
        </a:prstGeom>
        <a:solidFill>
          <a:schemeClr val="accent4">
            <a:hueOff val="-4725531"/>
            <a:satOff val="-7569"/>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ZA" sz="2900" kern="1200" dirty="0" smtClean="0"/>
            <a:t>Generation and dissemination knowledge and experiences </a:t>
          </a:r>
          <a:endParaRPr lang="en-PH" sz="2900" kern="1200" dirty="0"/>
        </a:p>
      </dsp:txBody>
      <dsp:txXfrm>
        <a:off x="84895" y="3739625"/>
        <a:ext cx="3094290" cy="15693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8551C-7BDF-448F-86A8-479670E4FBAE}">
      <dsp:nvSpPr>
        <dsp:cNvPr id="0" name=""/>
        <dsp:cNvSpPr/>
      </dsp:nvSpPr>
      <dsp:spPr>
        <a:xfrm>
          <a:off x="1335" y="123373"/>
          <a:ext cx="3125139" cy="1562569"/>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ZA" sz="2800" kern="1200" dirty="0" smtClean="0"/>
            <a:t>Stakeholder engagement</a:t>
          </a:r>
          <a:endParaRPr lang="en-PH" sz="2800" kern="1200" dirty="0"/>
        </a:p>
      </dsp:txBody>
      <dsp:txXfrm>
        <a:off x="47101" y="169139"/>
        <a:ext cx="3033607" cy="1471037"/>
      </dsp:txXfrm>
    </dsp:sp>
    <dsp:sp modelId="{62C31EAF-6A4E-42CF-8DB2-49144DAE9ED4}">
      <dsp:nvSpPr>
        <dsp:cNvPr id="0" name=""/>
        <dsp:cNvSpPr/>
      </dsp:nvSpPr>
      <dsp:spPr>
        <a:xfrm>
          <a:off x="313849" y="1685943"/>
          <a:ext cx="312513" cy="1171927"/>
        </a:xfrm>
        <a:custGeom>
          <a:avLst/>
          <a:gdLst/>
          <a:ahLst/>
          <a:cxnLst/>
          <a:rect l="0" t="0" r="0" b="0"/>
          <a:pathLst>
            <a:path>
              <a:moveTo>
                <a:pt x="0" y="0"/>
              </a:moveTo>
              <a:lnTo>
                <a:pt x="0" y="1171927"/>
              </a:lnTo>
              <a:lnTo>
                <a:pt x="312513" y="1171927"/>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91633B-AEA8-48EB-B637-D87737D07728}">
      <dsp:nvSpPr>
        <dsp:cNvPr id="0" name=""/>
        <dsp:cNvSpPr/>
      </dsp:nvSpPr>
      <dsp:spPr>
        <a:xfrm>
          <a:off x="626363" y="2076586"/>
          <a:ext cx="2500111" cy="1562569"/>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ZA" sz="2000" kern="1200" dirty="0" smtClean="0"/>
            <a:t>Developed participation guidelines for the WG’s members</a:t>
          </a:r>
          <a:endParaRPr lang="en-PH" sz="2000" kern="1200" dirty="0"/>
        </a:p>
      </dsp:txBody>
      <dsp:txXfrm>
        <a:off x="672129" y="2122352"/>
        <a:ext cx="2408579" cy="1471037"/>
      </dsp:txXfrm>
    </dsp:sp>
    <dsp:sp modelId="{2C5C8AC7-9AEC-43DD-8C76-6F9B821D06DC}">
      <dsp:nvSpPr>
        <dsp:cNvPr id="0" name=""/>
        <dsp:cNvSpPr/>
      </dsp:nvSpPr>
      <dsp:spPr>
        <a:xfrm>
          <a:off x="3907760" y="123373"/>
          <a:ext cx="3125139" cy="1562569"/>
        </a:xfrm>
        <a:prstGeom prst="roundRect">
          <a:avLst>
            <a:gd name="adj" fmla="val 10000"/>
          </a:avLst>
        </a:prstGeom>
        <a:solidFill>
          <a:schemeClr val="accent5">
            <a:hueOff val="-1654278"/>
            <a:satOff val="-8885"/>
            <a:lumOff val="30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ZA" sz="2800" kern="1200" dirty="0" smtClean="0"/>
            <a:t>Facilitate continuous improvement</a:t>
          </a:r>
          <a:endParaRPr lang="en-PH" sz="2800" kern="1200" dirty="0"/>
        </a:p>
      </dsp:txBody>
      <dsp:txXfrm>
        <a:off x="3953526" y="169139"/>
        <a:ext cx="3033607" cy="1471037"/>
      </dsp:txXfrm>
    </dsp:sp>
    <dsp:sp modelId="{46FD1756-129E-4D89-804C-DE2AB9834C14}">
      <dsp:nvSpPr>
        <dsp:cNvPr id="0" name=""/>
        <dsp:cNvSpPr/>
      </dsp:nvSpPr>
      <dsp:spPr>
        <a:xfrm>
          <a:off x="4220274" y="1685943"/>
          <a:ext cx="312513" cy="1171927"/>
        </a:xfrm>
        <a:custGeom>
          <a:avLst/>
          <a:gdLst/>
          <a:ahLst/>
          <a:cxnLst/>
          <a:rect l="0" t="0" r="0" b="0"/>
          <a:pathLst>
            <a:path>
              <a:moveTo>
                <a:pt x="0" y="0"/>
              </a:moveTo>
              <a:lnTo>
                <a:pt x="0" y="1171927"/>
              </a:lnTo>
              <a:lnTo>
                <a:pt x="312513" y="1171927"/>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44D865-686C-43ED-8576-2EE0F7F50394}">
      <dsp:nvSpPr>
        <dsp:cNvPr id="0" name=""/>
        <dsp:cNvSpPr/>
      </dsp:nvSpPr>
      <dsp:spPr>
        <a:xfrm>
          <a:off x="4532788" y="2076586"/>
          <a:ext cx="2500111" cy="1562569"/>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1654278"/>
              <a:satOff val="-8885"/>
              <a:lumOff val="30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PH" sz="1500" kern="1200" dirty="0" smtClean="0"/>
            <a:t>TBD</a:t>
          </a:r>
          <a:endParaRPr lang="en-PH" sz="1500" kern="1200" dirty="0"/>
        </a:p>
      </dsp:txBody>
      <dsp:txXfrm>
        <a:off x="4578554" y="2122352"/>
        <a:ext cx="2408579" cy="1471037"/>
      </dsp:txXfrm>
    </dsp:sp>
    <dsp:sp modelId="{DC9CCD96-7F5D-4539-BD99-DAF7603208FC}">
      <dsp:nvSpPr>
        <dsp:cNvPr id="0" name=""/>
        <dsp:cNvSpPr/>
      </dsp:nvSpPr>
      <dsp:spPr>
        <a:xfrm>
          <a:off x="7814185" y="123373"/>
          <a:ext cx="3125139" cy="1562569"/>
        </a:xfrm>
        <a:prstGeom prst="roundRect">
          <a:avLst>
            <a:gd name="adj" fmla="val 10000"/>
          </a:avLst>
        </a:prstGeom>
        <a:solidFill>
          <a:schemeClr val="accent5">
            <a:hueOff val="-3308557"/>
            <a:satOff val="-17770"/>
            <a:lumOff val="6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ZA" sz="1900" kern="1200" dirty="0" smtClean="0"/>
            <a:t>Cooperate with and leverage the efforts of the International Journal of Government Auditing and the General Secretariat to expand the use of social media, et.al.</a:t>
          </a:r>
          <a:endParaRPr lang="en-PH" sz="1900" kern="1200" dirty="0"/>
        </a:p>
      </dsp:txBody>
      <dsp:txXfrm>
        <a:off x="7859951" y="169139"/>
        <a:ext cx="3033607" cy="1471037"/>
      </dsp:txXfrm>
    </dsp:sp>
    <dsp:sp modelId="{18A129C9-ABFF-4DF7-892E-64D38C3CDDA6}">
      <dsp:nvSpPr>
        <dsp:cNvPr id="0" name=""/>
        <dsp:cNvSpPr/>
      </dsp:nvSpPr>
      <dsp:spPr>
        <a:xfrm>
          <a:off x="8126699" y="1685943"/>
          <a:ext cx="312513" cy="1171927"/>
        </a:xfrm>
        <a:custGeom>
          <a:avLst/>
          <a:gdLst/>
          <a:ahLst/>
          <a:cxnLst/>
          <a:rect l="0" t="0" r="0" b="0"/>
          <a:pathLst>
            <a:path>
              <a:moveTo>
                <a:pt x="0" y="0"/>
              </a:moveTo>
              <a:lnTo>
                <a:pt x="0" y="1171927"/>
              </a:lnTo>
              <a:lnTo>
                <a:pt x="312513" y="1171927"/>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15A09A-8DDA-4398-BF16-D2D699896640}">
      <dsp:nvSpPr>
        <dsp:cNvPr id="0" name=""/>
        <dsp:cNvSpPr/>
      </dsp:nvSpPr>
      <dsp:spPr>
        <a:xfrm>
          <a:off x="8439213" y="2076586"/>
          <a:ext cx="2500111" cy="1562569"/>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3308557"/>
              <a:satOff val="-17770"/>
              <a:lumOff val="6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ZA" sz="1500" kern="1200" dirty="0" smtClean="0"/>
            <a:t>Established close coordination with the KSC-IDI, INTOSAI General Secretariat (Website), and US GAO (Journal) for the timely publication of WGPD outputs on public debt auditing issues</a:t>
          </a:r>
          <a:endParaRPr lang="en-PH" sz="1500" kern="1200" dirty="0"/>
        </a:p>
      </dsp:txBody>
      <dsp:txXfrm>
        <a:off x="8484979" y="2122352"/>
        <a:ext cx="2408579" cy="147103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PH"/>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8FD1AFC-66F8-49B7-94A4-2F55F29E9001}" type="datetimeFigureOut">
              <a:rPr lang="en-PH" smtClean="0"/>
              <a:t>8/8/2018</a:t>
            </a:fld>
            <a:endParaRPr lang="en-PH"/>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PH"/>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PH"/>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95A606-FF64-423B-9EFC-D671949210C6}" type="slidenum">
              <a:rPr lang="en-PH" smtClean="0"/>
              <a:t>‹#›</a:t>
            </a:fld>
            <a:endParaRPr lang="en-PH"/>
          </a:p>
        </p:txBody>
      </p:sp>
    </p:spTree>
    <p:extLst>
      <p:ext uri="{BB962C8B-B14F-4D97-AF65-F5344CB8AC3E}">
        <p14:creationId xmlns:p14="http://schemas.microsoft.com/office/powerpoint/2010/main" val="3866175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PH" dirty="0"/>
              <a:t>It has been a year ago when the Philippines’ Commission on Audit took over as the Chair of the INTOSAI Working Group on Public Debt.  As you may recall, in the 2017 Annual Meeting of the KSC in Bali, Indonesia, we pledged to level up its sharing of the public debt knowledge and experience through stronger cooperation and support from the KSC.  This year, as we marked our first year of leadership in the WGPD, the accomplishments of the WG were successfully collaborated with the KSC.   </a:t>
            </a:r>
          </a:p>
          <a:p>
            <a:endParaRPr lang="en-PH" dirty="0"/>
          </a:p>
        </p:txBody>
      </p:sp>
      <p:sp>
        <p:nvSpPr>
          <p:cNvPr id="4" name="Slide Number Placeholder 3"/>
          <p:cNvSpPr>
            <a:spLocks noGrp="1"/>
          </p:cNvSpPr>
          <p:nvPr>
            <p:ph type="sldNum" sz="quarter" idx="10"/>
          </p:nvPr>
        </p:nvSpPr>
        <p:spPr/>
        <p:txBody>
          <a:bodyPr/>
          <a:lstStyle/>
          <a:p>
            <a:fld id="{5195A606-FF64-423B-9EFC-D671949210C6}" type="slidenum">
              <a:rPr lang="en-PH" smtClean="0"/>
              <a:t>1</a:t>
            </a:fld>
            <a:endParaRPr lang="en-PH"/>
          </a:p>
        </p:txBody>
      </p:sp>
    </p:spTree>
    <p:extLst>
      <p:ext uri="{BB962C8B-B14F-4D97-AF65-F5344CB8AC3E}">
        <p14:creationId xmlns:p14="http://schemas.microsoft.com/office/powerpoint/2010/main" val="1927212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i="1" u="sng" dirty="0"/>
              <a:t>On the Stakeholder engagement under INTOSAI Strategic Objective 3</a:t>
            </a:r>
          </a:p>
          <a:p>
            <a:pPr marL="232943" indent="-232943">
              <a:buAutoNum type="arabicPeriod"/>
            </a:pPr>
            <a:r>
              <a:rPr lang="en-ZA" dirty="0"/>
              <a:t>Developed participation guidelines for the WG’s members – </a:t>
            </a:r>
            <a:r>
              <a:rPr lang="en-ZA" b="1" dirty="0"/>
              <a:t>Project on schedule</a:t>
            </a:r>
          </a:p>
          <a:p>
            <a:endParaRPr lang="en-ZA" b="1" dirty="0"/>
          </a:p>
          <a:p>
            <a:r>
              <a:rPr lang="en-PH" i="1" dirty="0"/>
              <a:t>Progress to date:</a:t>
            </a:r>
            <a:endParaRPr lang="en-PH" dirty="0"/>
          </a:p>
          <a:p>
            <a:r>
              <a:rPr lang="en-ZA" dirty="0"/>
              <a:t>WGPD has collaborated with the IDI on the QA process for co-branding of the non-IFPP document and IDI Global Public Goods, specifically the Handbook on Audit of Public Debt Management: A Guide for SAIs. </a:t>
            </a:r>
            <a:endParaRPr lang="en-PH" dirty="0"/>
          </a:p>
          <a:p>
            <a:endParaRPr lang="en-PH" i="1" dirty="0"/>
          </a:p>
          <a:p>
            <a:r>
              <a:rPr lang="en-PH" i="1" dirty="0"/>
              <a:t>Action items / key next items:</a:t>
            </a:r>
          </a:p>
          <a:p>
            <a:r>
              <a:rPr lang="en-ZA" dirty="0"/>
              <a:t>WGPD shall develop internal guidelines on the QA process for co-branding of this Handbook in support of the Certification to be issued by the WGPD Chair and the Goal Chair.</a:t>
            </a:r>
          </a:p>
          <a:p>
            <a:endParaRPr lang="en-ZA" dirty="0"/>
          </a:p>
          <a:p>
            <a:pPr defTabSz="931774"/>
            <a:r>
              <a:rPr lang="en-ZA" i="1" u="sng" dirty="0"/>
              <a:t>On the Facilitation continuous improvement under INTOSAI Strategic Objective 3</a:t>
            </a:r>
          </a:p>
          <a:p>
            <a:pPr defTabSz="931774"/>
            <a:r>
              <a:rPr lang="en-ZA" i="1" dirty="0"/>
              <a:t>Progress indicator, Progress to date and action items/key next items – </a:t>
            </a:r>
            <a:r>
              <a:rPr lang="en-ZA" dirty="0"/>
              <a:t>To be determined yet</a:t>
            </a:r>
          </a:p>
          <a:p>
            <a:pPr defTabSz="931774"/>
            <a:endParaRPr lang="en-ZA" dirty="0"/>
          </a:p>
          <a:p>
            <a:pPr defTabSz="931774"/>
            <a:r>
              <a:rPr lang="en-ZA" i="1" u="sng" dirty="0"/>
              <a:t>On the Cooperation with and leverage the efforts of the International Journal of Government Auditing and the General Secretariat to expand the use of social media, video, and interactive tools to ensure “real-time” communication across INTOSAI, its partners, and with other interested parties under INTOSAI Strategic Objective 3</a:t>
            </a:r>
          </a:p>
          <a:p>
            <a:pPr marL="232943" indent="-232943" defTabSz="931774">
              <a:buFontTx/>
              <a:buAutoNum type="arabicPeriod"/>
            </a:pPr>
            <a:r>
              <a:rPr lang="en-ZA" dirty="0"/>
              <a:t>Established close coordination with the KSC-IDI, INTOSAI General Secretariat (Website), and US GAO (Journal) for the timely publication of WGPD outputs on public debt auditing issues - </a:t>
            </a:r>
            <a:r>
              <a:rPr lang="en-ZA" b="1" dirty="0"/>
              <a:t>Project on schedule</a:t>
            </a:r>
          </a:p>
          <a:p>
            <a:pPr defTabSz="931774"/>
            <a:endParaRPr lang="en-ZA" b="1" dirty="0"/>
          </a:p>
          <a:p>
            <a:r>
              <a:rPr lang="en-PH" i="1" dirty="0"/>
              <a:t>Progress to date:</a:t>
            </a:r>
            <a:endParaRPr lang="en-PH" dirty="0"/>
          </a:p>
          <a:p>
            <a:r>
              <a:rPr lang="en-PH" dirty="0"/>
              <a:t>The Revised Terms of Reference of the WGPD and the WGPD Handbook of Meetings were sent to the KSC for their review, on the same e-mail. In their e-mail response dated 28 March 2018, the WGPD Secretariat got the nod of the KSC for the Handbook of Meetings. On the other hand, the KSC suggested some revisions to the Terms of Reference; but overall, it was also approved.</a:t>
            </a:r>
          </a:p>
          <a:p>
            <a:endParaRPr lang="en-PH" i="1" u="sng" dirty="0"/>
          </a:p>
          <a:p>
            <a:r>
              <a:rPr lang="en-PH" i="1" dirty="0"/>
              <a:t>Action items / key next items:</a:t>
            </a:r>
            <a:endParaRPr lang="en-PH" dirty="0"/>
          </a:p>
          <a:p>
            <a:r>
              <a:rPr lang="en-PH" dirty="0"/>
              <a:t>The Minutes of the 2018 Annual Meeting of the WGPD will, likewise, be uploaded in the WGPD website and in the INTOSAI Community Portal.  The WGPD Secretariat, with the help of Secretariat-IT Support, is now in the process of classifying the files of our current website with the submission of the web contents targeted on 31 August 2018</a:t>
            </a:r>
          </a:p>
          <a:p>
            <a:r>
              <a:rPr lang="en-PH" dirty="0"/>
              <a:t>In the same way, an article highlighting the agreements reached in the 2018 Annual Meeting of the WGPD shall be submitted to the INTOSAI Journal on 15 August 2018 for inclusion in the Autumn 2018 issue as requested by Heather Santos in her e-mail dated 6 July 2018</a:t>
            </a:r>
            <a:endParaRPr lang="en-ZA" b="1" dirty="0"/>
          </a:p>
          <a:p>
            <a:pPr defTabSz="931774"/>
            <a:endParaRPr lang="en-ZA" dirty="0"/>
          </a:p>
          <a:p>
            <a:pPr defTabSz="931774"/>
            <a:endParaRPr lang="en-ZA" dirty="0"/>
          </a:p>
          <a:p>
            <a:pPr defTabSz="931774"/>
            <a:endParaRPr lang="en-ZA" dirty="0"/>
          </a:p>
          <a:p>
            <a:pPr defTabSz="931774"/>
            <a:endParaRPr lang="en-ZA" dirty="0"/>
          </a:p>
          <a:p>
            <a:pPr defTabSz="931774"/>
            <a:endParaRPr lang="en-ZA" dirty="0"/>
          </a:p>
          <a:p>
            <a:endParaRPr lang="en-PH" i="1" u="sng" dirty="0"/>
          </a:p>
        </p:txBody>
      </p:sp>
      <p:sp>
        <p:nvSpPr>
          <p:cNvPr id="4" name="Slide Number Placeholder 3"/>
          <p:cNvSpPr>
            <a:spLocks noGrp="1"/>
          </p:cNvSpPr>
          <p:nvPr>
            <p:ph type="sldNum" sz="quarter" idx="10"/>
          </p:nvPr>
        </p:nvSpPr>
        <p:spPr/>
        <p:txBody>
          <a:bodyPr/>
          <a:lstStyle/>
          <a:p>
            <a:fld id="{5195A606-FF64-423B-9EFC-D671949210C6}" type="slidenum">
              <a:rPr lang="en-PH" smtClean="0"/>
              <a:t>10</a:t>
            </a:fld>
            <a:endParaRPr lang="en-PH"/>
          </a:p>
        </p:txBody>
      </p:sp>
    </p:spTree>
    <p:extLst>
      <p:ext uri="{BB962C8B-B14F-4D97-AF65-F5344CB8AC3E}">
        <p14:creationId xmlns:p14="http://schemas.microsoft.com/office/powerpoint/2010/main" val="797084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Thank you.</a:t>
            </a:r>
            <a:endParaRPr lang="en-PH" dirty="0"/>
          </a:p>
        </p:txBody>
      </p:sp>
      <p:sp>
        <p:nvSpPr>
          <p:cNvPr id="4" name="Slide Number Placeholder 3"/>
          <p:cNvSpPr>
            <a:spLocks noGrp="1"/>
          </p:cNvSpPr>
          <p:nvPr>
            <p:ph type="sldNum" sz="quarter" idx="10"/>
          </p:nvPr>
        </p:nvSpPr>
        <p:spPr/>
        <p:txBody>
          <a:bodyPr/>
          <a:lstStyle/>
          <a:p>
            <a:fld id="{5195A606-FF64-423B-9EFC-D671949210C6}" type="slidenum">
              <a:rPr lang="en-PH" smtClean="0"/>
              <a:t>11</a:t>
            </a:fld>
            <a:endParaRPr lang="en-PH"/>
          </a:p>
        </p:txBody>
      </p:sp>
    </p:spTree>
    <p:extLst>
      <p:ext uri="{BB962C8B-B14F-4D97-AF65-F5344CB8AC3E}">
        <p14:creationId xmlns:p14="http://schemas.microsoft.com/office/powerpoint/2010/main" val="3095410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The accomplishments for the past year:</a:t>
            </a:r>
          </a:p>
          <a:p>
            <a:pPr marL="232943" indent="-232943">
              <a:buAutoNum type="arabicPeriod"/>
            </a:pPr>
            <a:r>
              <a:rPr lang="en-PH" dirty="0"/>
              <a:t>Revisions of the:</a:t>
            </a:r>
          </a:p>
          <a:p>
            <a:pPr marL="174708" indent="-174708">
              <a:buFont typeface="Arial" panose="020B0604020202020204" pitchFamily="34" charset="0"/>
              <a:buChar char="•"/>
            </a:pPr>
            <a:r>
              <a:rPr lang="en-PH" dirty="0"/>
              <a:t>Strategic Plan 2017-2022;</a:t>
            </a:r>
          </a:p>
          <a:p>
            <a:pPr marL="174708" indent="-174708">
              <a:buFont typeface="Arial" panose="020B0604020202020204" pitchFamily="34" charset="0"/>
              <a:buChar char="•"/>
            </a:pPr>
            <a:r>
              <a:rPr lang="en-PH" dirty="0"/>
              <a:t>WGPD Terms of Reference;</a:t>
            </a:r>
          </a:p>
          <a:p>
            <a:pPr marL="174708" indent="-174708">
              <a:buFont typeface="Arial" panose="020B0604020202020204" pitchFamily="34" charset="0"/>
              <a:buChar char="•"/>
            </a:pPr>
            <a:r>
              <a:rPr lang="en-PH" dirty="0"/>
              <a:t>WGPD </a:t>
            </a:r>
            <a:r>
              <a:rPr lang="en-PH" dirty="0" err="1"/>
              <a:t>Workplan</a:t>
            </a:r>
            <a:r>
              <a:rPr lang="en-PH" dirty="0"/>
              <a:t> 2017-2019;</a:t>
            </a:r>
          </a:p>
          <a:p>
            <a:pPr marL="174708" indent="-174708">
              <a:buFont typeface="Arial" panose="020B0604020202020204" pitchFamily="34" charset="0"/>
              <a:buChar char="•"/>
            </a:pPr>
            <a:r>
              <a:rPr lang="en-PH" dirty="0"/>
              <a:t>Handbook for the WGPD Meetings </a:t>
            </a:r>
          </a:p>
          <a:p>
            <a:endParaRPr lang="en-PH" dirty="0"/>
          </a:p>
        </p:txBody>
      </p:sp>
      <p:sp>
        <p:nvSpPr>
          <p:cNvPr id="4" name="Slide Number Placeholder 3"/>
          <p:cNvSpPr>
            <a:spLocks noGrp="1"/>
          </p:cNvSpPr>
          <p:nvPr>
            <p:ph type="sldNum" sz="quarter" idx="10"/>
          </p:nvPr>
        </p:nvSpPr>
        <p:spPr/>
        <p:txBody>
          <a:bodyPr/>
          <a:lstStyle/>
          <a:p>
            <a:fld id="{5195A606-FF64-423B-9EFC-D671949210C6}" type="slidenum">
              <a:rPr lang="en-PH" smtClean="0"/>
              <a:t>2</a:t>
            </a:fld>
            <a:endParaRPr lang="en-PH"/>
          </a:p>
        </p:txBody>
      </p:sp>
    </p:spTree>
    <p:extLst>
      <p:ext uri="{BB962C8B-B14F-4D97-AF65-F5344CB8AC3E}">
        <p14:creationId xmlns:p14="http://schemas.microsoft.com/office/powerpoint/2010/main" val="431730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2. Development</a:t>
            </a:r>
            <a:r>
              <a:rPr lang="en-PH" baseline="0" dirty="0" smtClean="0"/>
              <a:t> of the:</a:t>
            </a:r>
          </a:p>
          <a:p>
            <a:pPr marL="174708" indent="-174708">
              <a:buFont typeface="Arial" panose="020B0604020202020204" pitchFamily="34" charset="0"/>
              <a:buChar char="•"/>
            </a:pPr>
            <a:r>
              <a:rPr lang="en-PH" baseline="0" dirty="0" smtClean="0"/>
              <a:t>Working group’s next three-year </a:t>
            </a:r>
            <a:r>
              <a:rPr lang="en-PH" baseline="0" dirty="0" err="1" smtClean="0"/>
              <a:t>workplan</a:t>
            </a:r>
            <a:r>
              <a:rPr lang="en-PH" baseline="0" dirty="0" smtClean="0"/>
              <a:t> 2020-2022</a:t>
            </a:r>
          </a:p>
          <a:p>
            <a:pPr marL="174708" indent="-174708">
              <a:buFont typeface="Arial" panose="020B0604020202020204" pitchFamily="34" charset="0"/>
              <a:buChar char="•"/>
            </a:pPr>
            <a:r>
              <a:rPr lang="en-PH" baseline="0" dirty="0" smtClean="0"/>
              <a:t>WGPD website hosted by the Commission on Audit</a:t>
            </a:r>
          </a:p>
          <a:p>
            <a:endParaRPr lang="en-PH" baseline="0" dirty="0" smtClean="0"/>
          </a:p>
          <a:p>
            <a:r>
              <a:rPr lang="en-PH" baseline="0" dirty="0" smtClean="0"/>
              <a:t>3. Approval by FIPP, thru KSC, of the Project Proposal of the GUID on Audit of Public Debt under Project 2.9 of the SDP of IFPP 2017-2019</a:t>
            </a:r>
          </a:p>
          <a:p>
            <a:pPr marL="174708" indent="-174708">
              <a:buFont typeface="Arial" panose="020B0604020202020204" pitchFamily="34" charset="0"/>
              <a:buChar char="•"/>
            </a:pPr>
            <a:endParaRPr lang="en-PH" dirty="0"/>
          </a:p>
        </p:txBody>
      </p:sp>
      <p:sp>
        <p:nvSpPr>
          <p:cNvPr id="4" name="Slide Number Placeholder 3"/>
          <p:cNvSpPr>
            <a:spLocks noGrp="1"/>
          </p:cNvSpPr>
          <p:nvPr>
            <p:ph type="sldNum" sz="quarter" idx="10"/>
          </p:nvPr>
        </p:nvSpPr>
        <p:spPr/>
        <p:txBody>
          <a:bodyPr/>
          <a:lstStyle/>
          <a:p>
            <a:fld id="{5195A606-FF64-423B-9EFC-D671949210C6}" type="slidenum">
              <a:rPr lang="en-PH" smtClean="0"/>
              <a:t>3</a:t>
            </a:fld>
            <a:endParaRPr lang="en-PH"/>
          </a:p>
        </p:txBody>
      </p:sp>
    </p:spTree>
    <p:extLst>
      <p:ext uri="{BB962C8B-B14F-4D97-AF65-F5344CB8AC3E}">
        <p14:creationId xmlns:p14="http://schemas.microsoft.com/office/powerpoint/2010/main" val="3232658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 WGPD developed a Strategic Plan</a:t>
            </a:r>
            <a:r>
              <a:rPr lang="en-PH" baseline="0" dirty="0" smtClean="0"/>
              <a:t> 2017-2022 which was anchored on the principles, goals, and cross-cutting priorities of the INTOSAI Strategic Plan 2017-2022 for Goal 3 - KSC.  </a:t>
            </a:r>
          </a:p>
          <a:p>
            <a:endParaRPr lang="en-US" baseline="0" dirty="0" smtClean="0"/>
          </a:p>
          <a:p>
            <a:r>
              <a:rPr lang="en-US" baseline="0" dirty="0" smtClean="0"/>
              <a:t>Likewise, the WGPD Strategic Plan was in consideration of the KSC’s key Strategies to achieve Goals and Objectives as provided in its three-year </a:t>
            </a:r>
            <a:r>
              <a:rPr lang="en-US" baseline="0" dirty="0" err="1" smtClean="0"/>
              <a:t>Workplan</a:t>
            </a:r>
            <a:r>
              <a:rPr lang="en-US" baseline="0" dirty="0" smtClean="0"/>
              <a:t> 2017-2019.</a:t>
            </a:r>
          </a:p>
          <a:p>
            <a:endParaRPr lang="en-US" baseline="0" dirty="0" smtClean="0"/>
          </a:p>
          <a:p>
            <a:pPr defTabSz="931774"/>
            <a:r>
              <a:rPr lang="en-PH" baseline="0" dirty="0" smtClean="0"/>
              <a:t>In the recently-held annual meeting of the WGPD in </a:t>
            </a:r>
            <a:r>
              <a:rPr lang="en-PH" baseline="0" dirty="0" err="1" smtClean="0"/>
              <a:t>Telangana</a:t>
            </a:r>
            <a:r>
              <a:rPr lang="en-PH" baseline="0" dirty="0" smtClean="0"/>
              <a:t>, India in July 2018, the final draft Strategic Plan was presented for adoption of the working group.  </a:t>
            </a:r>
            <a:r>
              <a:rPr lang="en-PH" i="1" baseline="0" dirty="0" smtClean="0"/>
              <a:t>[Note: pending 2018 meeting agreements re Strategic Plan]</a:t>
            </a:r>
          </a:p>
          <a:p>
            <a:pPr defTabSz="931774"/>
            <a:endParaRPr lang="en-PH" i="1" baseline="0" dirty="0" smtClean="0"/>
          </a:p>
          <a:p>
            <a:pPr defTabSz="931774"/>
            <a:r>
              <a:rPr lang="en-US" altLang="en-US" dirty="0" smtClean="0"/>
              <a:t>During the 2017 Annual Meeting in Manila, Philippines</a:t>
            </a:r>
            <a:r>
              <a:rPr lang="en-US" altLang="en-US" baseline="0" dirty="0" smtClean="0"/>
              <a:t> in September,</a:t>
            </a:r>
            <a:r>
              <a:rPr lang="en-US" altLang="en-US" dirty="0" smtClean="0"/>
              <a:t> a Task Team on the revision and updating of the working group’s strategic Plan composed of </a:t>
            </a:r>
            <a:r>
              <a:rPr lang="en-US" altLang="en-US" b="1" dirty="0" smtClean="0"/>
              <a:t>SAIs of Georgia, Russian Federation, USA and Philippines</a:t>
            </a:r>
            <a:r>
              <a:rPr lang="en-US" altLang="en-US" dirty="0" smtClean="0"/>
              <a:t> was constituted.  After a thorough evaluation of the Task Team and considering the many developments in the initiatives of the Working Group, there was a felt need to update the mandate of the WGPD. The idea of updating the Mandate of the Working Group was being consulted with the KSC as well as to all members of the Working Group.   It was indeed a successful consultation as we were able to receive as many valuable inputs from the members and the KSC in coming up with the revised Strategic Plan as well as on the issue of updating the Mandate statement.   It was noted that the mandate is something we are not at liberty to modify as we may think best because the mandate was established by the Governing Board of INTOSAI, at its 35</a:t>
            </a:r>
            <a:r>
              <a:rPr lang="en-US" altLang="en-US" baseline="30000" dirty="0" smtClean="0"/>
              <a:t>th</a:t>
            </a:r>
            <a:r>
              <a:rPr lang="en-US" altLang="en-US" dirty="0" smtClean="0"/>
              <a:t> meeting in October 1991, when the constitution of the working group was authorized, hence, any modification has to be approved by the same authority.</a:t>
            </a:r>
          </a:p>
          <a:p>
            <a:pPr defTabSz="931774"/>
            <a:endParaRPr lang="en-PH" baseline="0" dirty="0" smtClean="0"/>
          </a:p>
          <a:p>
            <a:endParaRPr lang="en-PH" baseline="0" dirty="0" smtClean="0"/>
          </a:p>
        </p:txBody>
      </p:sp>
      <p:sp>
        <p:nvSpPr>
          <p:cNvPr id="4" name="Slide Number Placeholder 3"/>
          <p:cNvSpPr>
            <a:spLocks noGrp="1"/>
          </p:cNvSpPr>
          <p:nvPr>
            <p:ph type="sldNum" sz="quarter" idx="10"/>
          </p:nvPr>
        </p:nvSpPr>
        <p:spPr/>
        <p:txBody>
          <a:bodyPr/>
          <a:lstStyle/>
          <a:p>
            <a:fld id="{5195A606-FF64-423B-9EFC-D671949210C6}" type="slidenum">
              <a:rPr lang="en-PH" smtClean="0"/>
              <a:t>4</a:t>
            </a:fld>
            <a:endParaRPr lang="en-PH"/>
          </a:p>
        </p:txBody>
      </p:sp>
    </p:spTree>
    <p:extLst>
      <p:ext uri="{BB962C8B-B14F-4D97-AF65-F5344CB8AC3E}">
        <p14:creationId xmlns:p14="http://schemas.microsoft.com/office/powerpoint/2010/main" val="3459033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baseline="0" dirty="0" smtClean="0"/>
              <a:t>The Existing Mandate is:</a:t>
            </a:r>
          </a:p>
          <a:p>
            <a:endParaRPr lang="en-PH" baseline="0" dirty="0" smtClean="0"/>
          </a:p>
          <a:p>
            <a:pPr defTabSz="931774"/>
            <a:r>
              <a:rPr lang="en-US" i="1" dirty="0" smtClean="0"/>
              <a:t>To publish guidelines and other informational materials to be used by Supreme Audit Institutions to encourage proper reporting and sound public debt management.</a:t>
            </a:r>
          </a:p>
          <a:p>
            <a:endParaRPr lang="en-PH" baseline="0" dirty="0" smtClean="0"/>
          </a:p>
          <a:p>
            <a:r>
              <a:rPr lang="en-PH" baseline="0" dirty="0" smtClean="0"/>
              <a:t>While the revised Mandate was proposed to read as:</a:t>
            </a:r>
          </a:p>
          <a:p>
            <a:endParaRPr lang="en-PH" baseline="0" dirty="0" smtClean="0"/>
          </a:p>
          <a:p>
            <a:r>
              <a:rPr lang="en-PH" i="1" baseline="0" dirty="0" smtClean="0"/>
              <a:t>One of the proposed revision is the updating of the Mandate of the Working Group.  </a:t>
            </a:r>
            <a:r>
              <a:rPr lang="en-US" i="1" dirty="0"/>
              <a:t>To develop guidelines and other informative materials for the use of SAIs to encourage proper reporting and sound public debt management; and</a:t>
            </a:r>
            <a:endParaRPr lang="en-PH" i="1" dirty="0" smtClean="0">
              <a:effectLst/>
            </a:endParaRPr>
          </a:p>
          <a:p>
            <a:r>
              <a:rPr lang="en-US" i="1" dirty="0"/>
              <a:t> </a:t>
            </a:r>
            <a:endParaRPr lang="en-PH" i="1" dirty="0" smtClean="0">
              <a:effectLst/>
            </a:endParaRPr>
          </a:p>
          <a:p>
            <a:r>
              <a:rPr lang="en-US" i="1" dirty="0"/>
              <a:t>To support SAIs in developing their knowledge and skills in Public Debt Audit through exchange of knowledge, experiences, information and collaboration among WGPD members, partners and stakeholders.</a:t>
            </a:r>
            <a:endParaRPr lang="en-PH" i="1" dirty="0" smtClean="0"/>
          </a:p>
          <a:p>
            <a:endParaRPr lang="en-PH" dirty="0"/>
          </a:p>
        </p:txBody>
      </p:sp>
      <p:sp>
        <p:nvSpPr>
          <p:cNvPr id="4" name="Slide Number Placeholder 3"/>
          <p:cNvSpPr>
            <a:spLocks noGrp="1"/>
          </p:cNvSpPr>
          <p:nvPr>
            <p:ph type="sldNum" sz="quarter" idx="10"/>
          </p:nvPr>
        </p:nvSpPr>
        <p:spPr/>
        <p:txBody>
          <a:bodyPr/>
          <a:lstStyle/>
          <a:p>
            <a:fld id="{5195A606-FF64-423B-9EFC-D671949210C6}" type="slidenum">
              <a:rPr lang="en-PH" smtClean="0"/>
              <a:t>5</a:t>
            </a:fld>
            <a:endParaRPr lang="en-PH"/>
          </a:p>
        </p:txBody>
      </p:sp>
    </p:spTree>
    <p:extLst>
      <p:ext uri="{BB962C8B-B14F-4D97-AF65-F5344CB8AC3E}">
        <p14:creationId xmlns:p14="http://schemas.microsoft.com/office/powerpoint/2010/main" val="2538129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 Strategic Goals provided in the WGPD Strategic Plan 2017-2022 was in alignment with the Strategic Objectives </a:t>
            </a:r>
            <a:r>
              <a:rPr lang="en-PH" baseline="0" dirty="0" smtClean="0"/>
              <a:t>for Goal 3 – KSC of the INTOSAI Strategic Plan 2017-2022 and its Key Strategies.</a:t>
            </a:r>
          </a:p>
          <a:p>
            <a:endParaRPr lang="en-PH" baseline="0" dirty="0" smtClean="0"/>
          </a:p>
          <a:p>
            <a:r>
              <a:rPr lang="en-PH" i="1" baseline="0" dirty="0" smtClean="0"/>
              <a:t>[The succeeding information shall refer to this slide’s illustration]</a:t>
            </a:r>
          </a:p>
          <a:p>
            <a:r>
              <a:rPr lang="en-PH" i="0" dirty="0" smtClean="0"/>
              <a:t>The</a:t>
            </a:r>
            <a:r>
              <a:rPr lang="en-PH" i="0" baseline="0" dirty="0" smtClean="0"/>
              <a:t> WGPD Strategic Plan is composed of two Strategic Goals:</a:t>
            </a:r>
          </a:p>
          <a:p>
            <a:pPr marL="232943" indent="-232943">
              <a:buAutoNum type="arabicPeriod"/>
            </a:pPr>
            <a:r>
              <a:rPr lang="en-PH" i="0" baseline="0" dirty="0" smtClean="0"/>
              <a:t>Enhanced expertise of SAIs in the audit of public debt; and</a:t>
            </a:r>
          </a:p>
          <a:p>
            <a:pPr marL="232943" indent="-232943">
              <a:buAutoNum type="arabicPeriod"/>
            </a:pPr>
            <a:r>
              <a:rPr lang="en-PH" i="0" baseline="0" dirty="0" smtClean="0"/>
              <a:t>Strengthened Working Group’s standing and impact</a:t>
            </a:r>
          </a:p>
          <a:p>
            <a:endParaRPr lang="en-PH" i="0" baseline="0" dirty="0" smtClean="0"/>
          </a:p>
          <a:p>
            <a:r>
              <a:rPr lang="en-PH" i="0" baseline="0" dirty="0" smtClean="0"/>
              <a:t>The 1</a:t>
            </a:r>
            <a:r>
              <a:rPr lang="en-PH" i="0" baseline="30000" dirty="0" smtClean="0"/>
              <a:t>st</a:t>
            </a:r>
            <a:r>
              <a:rPr lang="en-PH" i="0" baseline="0" dirty="0" smtClean="0"/>
              <a:t> Strategic Goal </a:t>
            </a:r>
            <a:r>
              <a:rPr lang="en-PH" i="1" baseline="0" dirty="0" smtClean="0"/>
              <a:t>(Enhanced expertise of SAIs in the audit of public debt) </a:t>
            </a:r>
            <a:r>
              <a:rPr lang="en-PH" i="0" baseline="0" dirty="0" smtClean="0"/>
              <a:t>was anchored with the INTOSAI Strategic Objective 1 (Develop and maintain expertise in the various fields of public-sector auditing and help to provide content to the INTOSAI Framework for Professional Pronouncements) and Objective 2 (</a:t>
            </a:r>
            <a:r>
              <a:rPr lang="en-PH" dirty="0"/>
              <a:t>Enable wide exchange of knowledge and experience among INTOSAI members), and in accordance with the Key Strategies 1  and 2 of the INTOSAI SP.</a:t>
            </a:r>
          </a:p>
          <a:p>
            <a:endParaRPr lang="en-PH" dirty="0"/>
          </a:p>
          <a:p>
            <a:r>
              <a:rPr lang="en-PH" dirty="0"/>
              <a:t>INTOSAI SP Key Strategies to achieve Goal 3 and Strategic Objectives:</a:t>
            </a:r>
          </a:p>
          <a:p>
            <a:r>
              <a:rPr lang="en-PH" dirty="0"/>
              <a:t>1 – Preparation of new INTOSAI products and product lines</a:t>
            </a:r>
          </a:p>
          <a:p>
            <a:r>
              <a:rPr lang="en-PH" dirty="0"/>
              <a:t>2 – Revision of ISSAI products.</a:t>
            </a:r>
          </a:p>
          <a:p>
            <a:endParaRPr lang="en-PH" dirty="0"/>
          </a:p>
          <a:p>
            <a:r>
              <a:rPr lang="en-PH" dirty="0"/>
              <a:t>The 2</a:t>
            </a:r>
            <a:r>
              <a:rPr lang="en-PH" baseline="30000" dirty="0"/>
              <a:t>nd</a:t>
            </a:r>
            <a:r>
              <a:rPr lang="en-PH" dirty="0"/>
              <a:t> Strategic Goal (</a:t>
            </a:r>
            <a:r>
              <a:rPr lang="en-PH" i="1" dirty="0"/>
              <a:t>Strengthened Working Group’s standing and impact) </a:t>
            </a:r>
            <a:r>
              <a:rPr lang="en-PH" dirty="0"/>
              <a:t>was anchored with the INTOSAI Strategic Objective 2 (same above) and Objective 3 (Working with the CBC, IDI, and other INTOSAI entities, facilitate continuous improvement of SAIs through knowledge sharing on the crosscutting lessons learned from the results of peer reviews and SAI PMF), and in accordance with the Key Strategies 3 to 8 of the INTOSAI SP.</a:t>
            </a:r>
          </a:p>
          <a:p>
            <a:endParaRPr lang="en-PH" dirty="0"/>
          </a:p>
          <a:p>
            <a:r>
              <a:rPr lang="en-PH" dirty="0"/>
              <a:t>INTOSAI SP Key Strategies to achieve Goal 3 and Strategic Objectives:</a:t>
            </a:r>
          </a:p>
          <a:p>
            <a:r>
              <a:rPr lang="en-PH" dirty="0"/>
              <a:t>3 - INTOSAI KSC-IDI Community Portal </a:t>
            </a:r>
          </a:p>
          <a:p>
            <a:r>
              <a:rPr lang="en-PH" dirty="0"/>
              <a:t>4 - Research projects </a:t>
            </a:r>
          </a:p>
          <a:p>
            <a:r>
              <a:rPr lang="en-PH" dirty="0"/>
              <a:t>5 - Stakeholder engagement </a:t>
            </a:r>
          </a:p>
          <a:p>
            <a:r>
              <a:rPr lang="en-PH" dirty="0"/>
              <a:t>6 - Facilitate continuous improvement </a:t>
            </a:r>
          </a:p>
          <a:p>
            <a:r>
              <a:rPr lang="en-PH" dirty="0"/>
              <a:t>7 - Cooperate with and leverage the efforts of The International Journal of Government Auditing and the General Secretariat to expand the use of social media, video, and interactive tools to ensure “real-time” communication across INTOSAI, its partners, and with other interested parties. </a:t>
            </a:r>
          </a:p>
          <a:p>
            <a:r>
              <a:rPr lang="en-PH" dirty="0"/>
              <a:t>8 - Use working groups, task forces, and communities of practice open to all interested SAIs as vehicles for generating and disseminating knowledge and experiences. </a:t>
            </a:r>
          </a:p>
          <a:p>
            <a:endParaRPr lang="en-PH" dirty="0"/>
          </a:p>
          <a:p>
            <a:endParaRPr lang="en-PH" dirty="0"/>
          </a:p>
          <a:p>
            <a:endParaRPr lang="en-PH" dirty="0"/>
          </a:p>
          <a:p>
            <a:endParaRPr lang="en-PH" dirty="0"/>
          </a:p>
          <a:p>
            <a:endParaRPr lang="en-PH" dirty="0"/>
          </a:p>
          <a:p>
            <a:endParaRPr lang="en-PH" dirty="0"/>
          </a:p>
          <a:p>
            <a:endParaRPr lang="en-PH" dirty="0"/>
          </a:p>
          <a:p>
            <a:endParaRPr lang="en-PH" i="0" dirty="0"/>
          </a:p>
        </p:txBody>
      </p:sp>
      <p:sp>
        <p:nvSpPr>
          <p:cNvPr id="4" name="Slide Number Placeholder 3"/>
          <p:cNvSpPr>
            <a:spLocks noGrp="1"/>
          </p:cNvSpPr>
          <p:nvPr>
            <p:ph type="sldNum" sz="quarter" idx="10"/>
          </p:nvPr>
        </p:nvSpPr>
        <p:spPr/>
        <p:txBody>
          <a:bodyPr/>
          <a:lstStyle/>
          <a:p>
            <a:fld id="{5195A606-FF64-423B-9EFC-D671949210C6}" type="slidenum">
              <a:rPr lang="en-PH" smtClean="0"/>
              <a:t>6</a:t>
            </a:fld>
            <a:endParaRPr lang="en-PH"/>
          </a:p>
        </p:txBody>
      </p:sp>
    </p:spTree>
    <p:extLst>
      <p:ext uri="{BB962C8B-B14F-4D97-AF65-F5344CB8AC3E}">
        <p14:creationId xmlns:p14="http://schemas.microsoft.com/office/powerpoint/2010/main" val="302753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To conform with the requirements of the KSC, we report the following status of the activities/initiatives of the working group based on the Progress indicator indicated in the Reporting Dashboard as of 31 July 2018 to implement the strategies and initiatives that have been initially identified as part of the WGPD Contribution to the implementation of the strategic objectives and cross cutting priorities. </a:t>
            </a:r>
          </a:p>
          <a:p>
            <a:r>
              <a:rPr lang="en-PH" dirty="0"/>
              <a:t> </a:t>
            </a:r>
            <a:endParaRPr lang="en-US" dirty="0"/>
          </a:p>
          <a:p>
            <a:r>
              <a:rPr lang="en-PH" dirty="0"/>
              <a:t>The WGPD will strive to contribute to the implementation and eventual success of the KSC strategic objectives and/or priorities that are aligned with the Strategic Plan 2017 – 2022 of the INTOSAI. (Read the slides 8-10)</a:t>
            </a:r>
          </a:p>
        </p:txBody>
      </p:sp>
      <p:sp>
        <p:nvSpPr>
          <p:cNvPr id="4" name="Slide Number Placeholder 3"/>
          <p:cNvSpPr>
            <a:spLocks noGrp="1"/>
          </p:cNvSpPr>
          <p:nvPr>
            <p:ph type="sldNum" sz="quarter" idx="10"/>
          </p:nvPr>
        </p:nvSpPr>
        <p:spPr/>
        <p:txBody>
          <a:bodyPr/>
          <a:lstStyle/>
          <a:p>
            <a:fld id="{5195A606-FF64-423B-9EFC-D671949210C6}" type="slidenum">
              <a:rPr lang="en-PH" smtClean="0"/>
              <a:t>7</a:t>
            </a:fld>
            <a:endParaRPr lang="en-PH"/>
          </a:p>
        </p:txBody>
      </p:sp>
    </p:spTree>
    <p:extLst>
      <p:ext uri="{BB962C8B-B14F-4D97-AF65-F5344CB8AC3E}">
        <p14:creationId xmlns:p14="http://schemas.microsoft.com/office/powerpoint/2010/main" val="3722052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i="1" u="sng" dirty="0"/>
              <a:t>On the Preparation of new INTOSAI products and product lines under the INTOSAI Strategic Objective 1</a:t>
            </a:r>
          </a:p>
          <a:p>
            <a:pPr marL="232943" indent="-232943">
              <a:buAutoNum type="arabicPeriod"/>
            </a:pPr>
            <a:r>
              <a:rPr lang="en-PH" dirty="0"/>
              <a:t>Consolidation and alignment of public debt ISSAIs with ISSAI 100 or the Project 2.9 of the SDP for the IFPP 2017-2019 GUID on Audit of Public Debt – </a:t>
            </a:r>
            <a:r>
              <a:rPr lang="en-PH" b="1" dirty="0"/>
              <a:t>Project behind schedule</a:t>
            </a:r>
          </a:p>
          <a:p>
            <a:pPr lvl="0"/>
            <a:endParaRPr lang="en-PH" dirty="0"/>
          </a:p>
          <a:p>
            <a:pPr lvl="0"/>
            <a:r>
              <a:rPr lang="en-PH" dirty="0"/>
              <a:t>The Consolidation Team (Task Lead and Sub-Task Lead) met on 12 July 2018 at the 2018 WGPD Annual Meeting in India and discussed the issues and challenges faced by the Team at the development stage of the Exposure Draft of the GUID.  The Team agreed to request deferment of the submission of the Exposure Draft to the FIPP to 09 October 2018 in consideration of the quality review process that the draft will have to undergo as per the TOR.</a:t>
            </a:r>
          </a:p>
          <a:p>
            <a:pPr lvl="0"/>
            <a:r>
              <a:rPr lang="en-PH" dirty="0"/>
              <a:t>On 14 July 2018, the Team drafted and communicated its revised </a:t>
            </a:r>
            <a:r>
              <a:rPr lang="en-PH" dirty="0" err="1"/>
              <a:t>workplan</a:t>
            </a:r>
            <a:r>
              <a:rPr lang="en-PH" dirty="0"/>
              <a:t> and timelines for the development and submission of the Exposure Draft for Project 2.9 to all sub-tasks for information and guidance.</a:t>
            </a:r>
          </a:p>
          <a:p>
            <a:r>
              <a:rPr lang="en-PH" dirty="0"/>
              <a:t>On 16 July 2018, the Task Lead submitted the initial consolidated draft of the GUID to the FIPP Liaison Officer, </a:t>
            </a:r>
            <a:r>
              <a:rPr lang="en-PH" dirty="0" err="1"/>
              <a:t>Mr</a:t>
            </a:r>
            <a:r>
              <a:rPr lang="en-PH" dirty="0"/>
              <a:t> </a:t>
            </a:r>
            <a:r>
              <a:rPr lang="en-PH" dirty="0" err="1"/>
              <a:t>Novy</a:t>
            </a:r>
            <a:r>
              <a:rPr lang="en-PH" dirty="0"/>
              <a:t> </a:t>
            </a:r>
            <a:r>
              <a:rPr lang="en-PH" dirty="0" err="1"/>
              <a:t>Pelenkahu</a:t>
            </a:r>
            <a:r>
              <a:rPr lang="en-PH" dirty="0"/>
              <a:t>, together with an update on the discussions and agreements at the Annual Meeting related to Project 2.9; and communicated the request for deferment on the submission of the Exposure Draft by 09 October 2018.</a:t>
            </a:r>
          </a:p>
          <a:p>
            <a:endParaRPr lang="en-PH" b="1" dirty="0"/>
          </a:p>
          <a:p>
            <a:pPr lvl="0"/>
            <a:r>
              <a:rPr lang="en-PH" i="1" dirty="0"/>
              <a:t>Action items/key next items:</a:t>
            </a:r>
          </a:p>
          <a:p>
            <a:pPr lvl="0"/>
            <a:endParaRPr lang="en-PH" i="1" dirty="0"/>
          </a:p>
          <a:p>
            <a:pPr lvl="0"/>
            <a:r>
              <a:rPr lang="en-PH" dirty="0"/>
              <a:t>The Consolidation Team shall continue to work on the development of the GUID while waiting for the official response and guidance from the FIPP LO; Consequently, a revised TOR was drafted in consideration of the updates in Section V – Project Milestones on the submission of the Exposure Draft of the GUID.</a:t>
            </a:r>
          </a:p>
          <a:p>
            <a:pPr lvl="0"/>
            <a:r>
              <a:rPr lang="en-PH" dirty="0"/>
              <a:t>The sub-tasks shall also continue to work on their assigned portions of the GUID (FA, CA, PA, and Appendices) in consideration of the comments received from other sub-tasks, its members, and the PSC sub-committees.</a:t>
            </a:r>
          </a:p>
          <a:p>
            <a:pPr lvl="0"/>
            <a:r>
              <a:rPr lang="en-PH" dirty="0"/>
              <a:t>As agreed, the sub-tasks shall submit the revised/updated drafts to the PSC sub-committees for a second review by 4 September 2018 after incorporating their comments on the first draft.</a:t>
            </a:r>
          </a:p>
          <a:p>
            <a:r>
              <a:rPr lang="en-PH" dirty="0"/>
              <a:t>The Exposure draft shall be submitted to the FIPP, thru the KSC on 09 October 2018.</a:t>
            </a:r>
            <a:endParaRPr lang="en-PH" b="1" dirty="0"/>
          </a:p>
          <a:p>
            <a:endParaRPr lang="en-PH" dirty="0"/>
          </a:p>
          <a:p>
            <a:pPr defTabSz="931774"/>
            <a:r>
              <a:rPr lang="en-PH" i="1" u="sng" dirty="0"/>
              <a:t>On the Revision of ISSAI products </a:t>
            </a:r>
            <a:r>
              <a:rPr lang="en-ZA" i="1" u="sng" dirty="0"/>
              <a:t>under the INTOSAI Strategic Objective 1</a:t>
            </a:r>
          </a:p>
          <a:p>
            <a:pPr marL="232943" indent="-232943" defTabSz="931774">
              <a:buFontTx/>
              <a:buAutoNum type="arabicPeriod"/>
            </a:pPr>
            <a:r>
              <a:rPr lang="en-ZA" dirty="0" smtClean="0"/>
              <a:t>Co-opting of WGPD with KSC task team on Project 2.5 (Internal Control) – </a:t>
            </a:r>
            <a:r>
              <a:rPr lang="en-ZA" b="1" dirty="0" smtClean="0"/>
              <a:t>Not yet scheduled to start</a:t>
            </a:r>
          </a:p>
          <a:p>
            <a:pPr marL="232943" indent="-232943" defTabSz="931774">
              <a:buFontTx/>
              <a:buAutoNum type="arabicPeriod"/>
            </a:pPr>
            <a:endParaRPr lang="en-ZA" b="1" dirty="0" smtClean="0"/>
          </a:p>
          <a:p>
            <a:pPr defTabSz="931774"/>
            <a:r>
              <a:rPr lang="en-PH" dirty="0"/>
              <a:t>Two WGPD members (USA and Philippines) signified interest in joining this project</a:t>
            </a:r>
            <a:endParaRPr lang="en-ZA" b="1" dirty="0" smtClean="0"/>
          </a:p>
          <a:p>
            <a:pPr defTabSz="931774"/>
            <a:endParaRPr lang="en-ZA" b="1" dirty="0" smtClean="0"/>
          </a:p>
          <a:p>
            <a:pPr defTabSz="931774"/>
            <a:r>
              <a:rPr lang="en-PH" i="1" dirty="0"/>
              <a:t>Action items/key next items:</a:t>
            </a:r>
          </a:p>
          <a:p>
            <a:pPr defTabSz="931774"/>
            <a:endParaRPr lang="en-ZA" b="1" dirty="0" smtClean="0"/>
          </a:p>
          <a:p>
            <a:pPr defTabSz="931774"/>
            <a:r>
              <a:rPr lang="en-PH" dirty="0"/>
              <a:t>WGPD shall await further information from KSC/WGITA regarding this project.</a:t>
            </a:r>
            <a:endParaRPr lang="en-ZA" b="1" dirty="0" smtClean="0"/>
          </a:p>
          <a:p>
            <a:pPr defTabSz="931774"/>
            <a:endParaRPr lang="en-ZA" dirty="0" smtClean="0"/>
          </a:p>
          <a:p>
            <a:pPr defTabSz="931774"/>
            <a:endParaRPr lang="en-PH" i="1" dirty="0" smtClean="0"/>
          </a:p>
          <a:p>
            <a:endParaRPr lang="en-ZA" dirty="0"/>
          </a:p>
        </p:txBody>
      </p:sp>
      <p:sp>
        <p:nvSpPr>
          <p:cNvPr id="4" name="Slide Number Placeholder 3"/>
          <p:cNvSpPr>
            <a:spLocks noGrp="1"/>
          </p:cNvSpPr>
          <p:nvPr>
            <p:ph type="sldNum" sz="quarter" idx="10"/>
          </p:nvPr>
        </p:nvSpPr>
        <p:spPr/>
        <p:txBody>
          <a:bodyPr/>
          <a:lstStyle/>
          <a:p>
            <a:fld id="{5195A606-FF64-423B-9EFC-D671949210C6}" type="slidenum">
              <a:rPr lang="en-PH" smtClean="0"/>
              <a:t>8</a:t>
            </a:fld>
            <a:endParaRPr lang="en-PH"/>
          </a:p>
        </p:txBody>
      </p:sp>
    </p:spTree>
    <p:extLst>
      <p:ext uri="{BB962C8B-B14F-4D97-AF65-F5344CB8AC3E}">
        <p14:creationId xmlns:p14="http://schemas.microsoft.com/office/powerpoint/2010/main" val="167533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i="1" u="sng" dirty="0"/>
              <a:t>On the INTOSAI KSC-IDI Community Portal under INTOSAI Strategic Objective 2 </a:t>
            </a:r>
          </a:p>
          <a:p>
            <a:pPr marL="232943" indent="-232943">
              <a:buAutoNum type="arabicPeriod"/>
            </a:pPr>
            <a:r>
              <a:rPr lang="en-PH" dirty="0"/>
              <a:t>Utilized the INTOSAI tools (Communities of Practice and other ICT-based mechanisms, such as webinar, videoconferences, etc.) in the conduct of</a:t>
            </a:r>
            <a:r>
              <a:rPr lang="en-ZA" dirty="0"/>
              <a:t> seminars, fora, capacity-building programs and workshops – </a:t>
            </a:r>
            <a:r>
              <a:rPr lang="en-ZA" b="1" dirty="0"/>
              <a:t>Serious difficulties</a:t>
            </a:r>
          </a:p>
          <a:p>
            <a:pPr marL="232943" indent="-232943">
              <a:buAutoNum type="arabicPeriod"/>
            </a:pPr>
            <a:endParaRPr lang="en-ZA" b="1" dirty="0"/>
          </a:p>
          <a:p>
            <a:r>
              <a:rPr lang="en-PH" i="1" dirty="0"/>
              <a:t>Progress to date:</a:t>
            </a:r>
            <a:endParaRPr lang="en-PH" dirty="0"/>
          </a:p>
          <a:p>
            <a:r>
              <a:rPr lang="en-PH" dirty="0"/>
              <a:t>Initial communication from KSC relative to the revamping of the existing INTOSAI KSC-IDI Community Portal was received thru e-mail on 3 January 2018. In the same e-mail, the INTOSAI KSC proposed design templates where the working groups under INTOSAI can choose from.  </a:t>
            </a:r>
            <a:r>
              <a:rPr lang="en-ZA" dirty="0"/>
              <a:t>In consideration of all the feedback received by the KSC from all the working groups, it has finally opted for a webpage design (WGITA webpage template), contained in their e-mail dated 27 March 2018. </a:t>
            </a:r>
            <a:endParaRPr lang="en-PH" dirty="0"/>
          </a:p>
          <a:p>
            <a:r>
              <a:rPr lang="en-ZA" dirty="0"/>
              <a:t>On the basis of this information, the WGPD Secretariat developed the working group’s website folder structure based on the chosen webpage design. The folder structure was submitted to KSC on 4 April 2018.</a:t>
            </a:r>
            <a:endParaRPr lang="en-PH" dirty="0"/>
          </a:p>
          <a:p>
            <a:r>
              <a:rPr lang="en-ZA" dirty="0"/>
              <a:t>The </a:t>
            </a:r>
            <a:r>
              <a:rPr lang="en-ZA" dirty="0" err="1"/>
              <a:t>CoP</a:t>
            </a:r>
            <a:r>
              <a:rPr lang="en-ZA" dirty="0"/>
              <a:t> was established on the new portal on 7 June 2018 and has 15 members at present. The </a:t>
            </a:r>
            <a:r>
              <a:rPr lang="en-ZA" dirty="0" err="1"/>
              <a:t>CoP</a:t>
            </a:r>
            <a:r>
              <a:rPr lang="en-ZA" dirty="0"/>
              <a:t> is active with threads, news, etc. SAI India is the designated </a:t>
            </a:r>
            <a:r>
              <a:rPr lang="en-ZA" dirty="0" err="1"/>
              <a:t>CoP</a:t>
            </a:r>
            <a:r>
              <a:rPr lang="en-ZA" dirty="0"/>
              <a:t> Manager for the WGPD.</a:t>
            </a:r>
            <a:endParaRPr lang="en-PH" dirty="0"/>
          </a:p>
          <a:p>
            <a:endParaRPr lang="en-PH" i="1" dirty="0"/>
          </a:p>
          <a:p>
            <a:r>
              <a:rPr lang="en-PH" i="1" dirty="0"/>
              <a:t>Action items / key next items:</a:t>
            </a:r>
            <a:endParaRPr lang="en-PH" dirty="0"/>
          </a:p>
          <a:p>
            <a:r>
              <a:rPr lang="en-ZA" dirty="0"/>
              <a:t>The temporary website of the WGPD which is hosted by SAI Philippines is accessible at www.coa.gov.ph/wgpd. Materials from SAI Mexico, former Chair, and materials from the 2017 annual meeting of the working group were uploaded in this website. The Secretariat is in the process of classification of files to be migrated to the INTOSAI Community Portal, based on the submitted folder structure. The Secretariat shall accordingly inform the rest of the WGPD member-SAIs the readiness of the website using the new format, once the files in the current WGPD website are completely migrated to the Community Portal.</a:t>
            </a:r>
            <a:endParaRPr lang="en-PH" dirty="0"/>
          </a:p>
          <a:p>
            <a:r>
              <a:rPr lang="en-ZA" dirty="0"/>
              <a:t>In the recently-concluded WGPD Annual Meeting (11-13 July 2018), as a start, it was suggested that the 7 SAIs which did presentations on the theme "Towards a robust  public debt audit" shall be responsible to submit to the WGPD </a:t>
            </a:r>
            <a:r>
              <a:rPr lang="en-ZA" dirty="0" err="1"/>
              <a:t>CoP</a:t>
            </a:r>
            <a:r>
              <a:rPr lang="en-ZA" dirty="0"/>
              <a:t> Manager, topics for discussions pertaining to the subject matter of their presentations. However, the other member-SAIs are not precluded from sharing best practices in the audit of public debt and such important matters that will enrich the audit-members' knowledge of the audit of public debt.</a:t>
            </a:r>
          </a:p>
          <a:p>
            <a:endParaRPr lang="en-ZA" dirty="0"/>
          </a:p>
          <a:p>
            <a:pPr defTabSz="931774"/>
            <a:r>
              <a:rPr lang="en-ZA" i="1" u="sng" dirty="0"/>
              <a:t>On the Research projects under INTOSAI Strategic Objective 2 </a:t>
            </a:r>
          </a:p>
          <a:p>
            <a:pPr marL="232943" indent="-232943" defTabSz="931774">
              <a:buFontTx/>
              <a:buAutoNum type="arabicPeriod"/>
            </a:pPr>
            <a:r>
              <a:rPr lang="en-ZA" dirty="0"/>
              <a:t>No. of cooperative/joint audits, internship programs, staff exchange agreements, technical visits, trans-regional programs, and/or peer reviews on public debt auditing among the INTOSAI members promoted/engaged/conducted – </a:t>
            </a:r>
            <a:r>
              <a:rPr lang="en-ZA" b="1" dirty="0"/>
              <a:t>Not yet scheduled to start</a:t>
            </a:r>
            <a:endParaRPr lang="en-ZA" dirty="0"/>
          </a:p>
          <a:p>
            <a:pPr defTabSz="931774"/>
            <a:endParaRPr lang="en-ZA" dirty="0"/>
          </a:p>
          <a:p>
            <a:pPr defTabSz="931774"/>
            <a:r>
              <a:rPr lang="en-ZA" i="1" dirty="0"/>
              <a:t>Progress to date and action items/key next items – </a:t>
            </a:r>
            <a:r>
              <a:rPr lang="en-ZA" dirty="0"/>
              <a:t>To be determined yet</a:t>
            </a:r>
          </a:p>
          <a:p>
            <a:pPr defTabSz="931774"/>
            <a:endParaRPr lang="en-ZA" dirty="0"/>
          </a:p>
          <a:p>
            <a:pPr defTabSz="931774"/>
            <a:r>
              <a:rPr lang="en-ZA" i="1" u="sng" dirty="0"/>
              <a:t>On the Generation and dissemination knowledge and experiences (workshops, training, benchmarking exercise, joint/ collaborative audits, outreach activities etc.) under INTOSAI Strategic Objective 2 </a:t>
            </a:r>
          </a:p>
          <a:p>
            <a:pPr marL="232943" indent="-232943" defTabSz="931774">
              <a:buFontTx/>
              <a:buAutoNum type="arabicPeriod"/>
            </a:pPr>
            <a:r>
              <a:rPr lang="en-ZA" dirty="0"/>
              <a:t>No. of seminars, fora, capacity-building programs and workshops in collaboration with World Bank, IDI, and other parties/stakeholders</a:t>
            </a:r>
          </a:p>
          <a:p>
            <a:pPr defTabSz="931774"/>
            <a:endParaRPr lang="en-ZA" dirty="0"/>
          </a:p>
          <a:p>
            <a:r>
              <a:rPr lang="en-ZA" i="1" dirty="0"/>
              <a:t>Action items / key next items:</a:t>
            </a:r>
            <a:endParaRPr lang="en-PH" dirty="0"/>
          </a:p>
          <a:p>
            <a:r>
              <a:rPr lang="en-ZA" dirty="0"/>
              <a:t>Related activities are proposed in the WGPD </a:t>
            </a:r>
            <a:r>
              <a:rPr lang="en-ZA" dirty="0" err="1"/>
              <a:t>WorkPlan</a:t>
            </a:r>
            <a:r>
              <a:rPr lang="en-ZA" dirty="0"/>
              <a:t> 2020-2022; Initial exploratory talks are being carried out with World Bank/IMF, IDI, and other stakeholders.</a:t>
            </a:r>
          </a:p>
          <a:p>
            <a:endParaRPr lang="en-ZA" dirty="0"/>
          </a:p>
          <a:p>
            <a:endParaRPr lang="en-ZA" dirty="0"/>
          </a:p>
          <a:p>
            <a:pPr defTabSz="931774"/>
            <a:endParaRPr lang="en-ZA" dirty="0"/>
          </a:p>
          <a:p>
            <a:endParaRPr lang="en-PH" i="1" u="sng" dirty="0"/>
          </a:p>
        </p:txBody>
      </p:sp>
      <p:sp>
        <p:nvSpPr>
          <p:cNvPr id="4" name="Slide Number Placeholder 3"/>
          <p:cNvSpPr>
            <a:spLocks noGrp="1"/>
          </p:cNvSpPr>
          <p:nvPr>
            <p:ph type="sldNum" sz="quarter" idx="10"/>
          </p:nvPr>
        </p:nvSpPr>
        <p:spPr/>
        <p:txBody>
          <a:bodyPr/>
          <a:lstStyle/>
          <a:p>
            <a:fld id="{5195A606-FF64-423B-9EFC-D671949210C6}" type="slidenum">
              <a:rPr lang="en-PH" smtClean="0"/>
              <a:t>9</a:t>
            </a:fld>
            <a:endParaRPr lang="en-PH"/>
          </a:p>
        </p:txBody>
      </p:sp>
    </p:spTree>
    <p:extLst>
      <p:ext uri="{BB962C8B-B14F-4D97-AF65-F5344CB8AC3E}">
        <p14:creationId xmlns:p14="http://schemas.microsoft.com/office/powerpoint/2010/main" val="2217231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C127A557-5307-476D-A39C-4C4C482AB015}" type="datetimeFigureOut">
              <a:rPr lang="en-PH" smtClean="0"/>
              <a:t>8/8/2018</a:t>
            </a:fld>
            <a:endParaRPr lang="en-PH"/>
          </a:p>
        </p:txBody>
      </p:sp>
      <p:sp>
        <p:nvSpPr>
          <p:cNvPr id="5" name="Footer Placeholder 4"/>
          <p:cNvSpPr>
            <a:spLocks noGrp="1"/>
          </p:cNvSpPr>
          <p:nvPr>
            <p:ph type="ftr" sz="quarter" idx="11"/>
          </p:nvPr>
        </p:nvSpPr>
        <p:spPr>
          <a:xfrm>
            <a:off x="1876424" y="5410201"/>
            <a:ext cx="5124886" cy="365125"/>
          </a:xfrm>
        </p:spPr>
        <p:txBody>
          <a:bodyPr/>
          <a:lstStyle/>
          <a:p>
            <a:endParaRPr lang="en-PH"/>
          </a:p>
        </p:txBody>
      </p:sp>
      <p:sp>
        <p:nvSpPr>
          <p:cNvPr id="6" name="Slide Number Placeholder 5"/>
          <p:cNvSpPr>
            <a:spLocks noGrp="1"/>
          </p:cNvSpPr>
          <p:nvPr>
            <p:ph type="sldNum" sz="quarter" idx="12"/>
          </p:nvPr>
        </p:nvSpPr>
        <p:spPr>
          <a:xfrm>
            <a:off x="9896911" y="5410199"/>
            <a:ext cx="771089" cy="365125"/>
          </a:xfrm>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340931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7A557-5307-476D-A39C-4C4C482AB015}" type="datetimeFigureOut">
              <a:rPr lang="en-PH" smtClean="0"/>
              <a:t>8/8/2018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3602853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7A557-5307-476D-A39C-4C4C482AB015}" type="datetimeFigureOut">
              <a:rPr lang="en-PH" smtClean="0"/>
              <a:t>8/8/2018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2178046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7A557-5307-476D-A39C-4C4C482AB015}" type="datetimeFigureOut">
              <a:rPr lang="en-PH" smtClean="0"/>
              <a:t>8/8/2018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3F23A8-3C41-4597-8516-1A2AF88959B0}" type="slidenum">
              <a:rPr lang="en-PH" smtClean="0"/>
              <a:t>‹#›</a:t>
            </a:fld>
            <a:endParaRPr lang="en-PH"/>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0301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7A557-5307-476D-A39C-4C4C482AB015}" type="datetimeFigureOut">
              <a:rPr lang="en-PH" smtClean="0"/>
              <a:t>8/8/2018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3227629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127A557-5307-476D-A39C-4C4C482AB015}" type="datetimeFigureOut">
              <a:rPr lang="en-PH" smtClean="0"/>
              <a:t>8/8/2018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2948689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127A557-5307-476D-A39C-4C4C482AB015}" type="datetimeFigureOut">
              <a:rPr lang="en-PH" smtClean="0"/>
              <a:t>8/8/2018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1013259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7A557-5307-476D-A39C-4C4C482AB015}" type="datetimeFigureOut">
              <a:rPr lang="en-PH" smtClean="0"/>
              <a:t>8/8/2018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4069581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7A557-5307-476D-A39C-4C4C482AB015}" type="datetimeFigureOut">
              <a:rPr lang="en-PH" smtClean="0"/>
              <a:t>8/8/2018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118831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7A557-5307-476D-A39C-4C4C482AB015}" type="datetimeFigureOut">
              <a:rPr lang="en-PH" smtClean="0"/>
              <a:t>8/8/2018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177154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7A557-5307-476D-A39C-4C4C482AB015}" type="datetimeFigureOut">
              <a:rPr lang="en-PH" smtClean="0"/>
              <a:t>8/8/2018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360263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27A557-5307-476D-A39C-4C4C482AB015}" type="datetimeFigureOut">
              <a:rPr lang="en-PH" smtClean="0"/>
              <a:t>8/8/2018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133717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27A557-5307-476D-A39C-4C4C482AB015}" type="datetimeFigureOut">
              <a:rPr lang="en-PH" smtClean="0"/>
              <a:t>8/8/2018</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914196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27A557-5307-476D-A39C-4C4C482AB015}" type="datetimeFigureOut">
              <a:rPr lang="en-PH" smtClean="0"/>
              <a:t>8/8/2018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170053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7A557-5307-476D-A39C-4C4C482AB015}" type="datetimeFigureOut">
              <a:rPr lang="en-PH" smtClean="0"/>
              <a:t>8/8/2018</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3021511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7A557-5307-476D-A39C-4C4C482AB015}" type="datetimeFigureOut">
              <a:rPr lang="en-PH" smtClean="0"/>
              <a:t>8/8/2018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316202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7A557-5307-476D-A39C-4C4C482AB015}" type="datetimeFigureOut">
              <a:rPr lang="en-PH" smtClean="0"/>
              <a:t>8/8/2018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353F23A8-3C41-4597-8516-1A2AF88959B0}" type="slidenum">
              <a:rPr lang="en-PH" smtClean="0"/>
              <a:t>‹#›</a:t>
            </a:fld>
            <a:endParaRPr lang="en-PH"/>
          </a:p>
        </p:txBody>
      </p:sp>
    </p:spTree>
    <p:extLst>
      <p:ext uri="{BB962C8B-B14F-4D97-AF65-F5344CB8AC3E}">
        <p14:creationId xmlns:p14="http://schemas.microsoft.com/office/powerpoint/2010/main" val="3058901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127A557-5307-476D-A39C-4C4C482AB015}" type="datetimeFigureOut">
              <a:rPr lang="en-PH" smtClean="0"/>
              <a:t>8/8/2018</a:t>
            </a:fld>
            <a:endParaRPr lang="en-PH"/>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53F23A8-3C41-4597-8516-1A2AF88959B0}" type="slidenum">
              <a:rPr lang="en-PH" smtClean="0"/>
              <a:t>‹#›</a:t>
            </a:fld>
            <a:endParaRPr lang="en-PH"/>
          </a:p>
        </p:txBody>
      </p:sp>
    </p:spTree>
    <p:extLst>
      <p:ext uri="{BB962C8B-B14F-4D97-AF65-F5344CB8AC3E}">
        <p14:creationId xmlns:p14="http://schemas.microsoft.com/office/powerpoint/2010/main" val="10760627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905614"/>
            <a:ext cx="9755943" cy="1231458"/>
          </a:xfrm>
        </p:spPr>
        <p:txBody>
          <a:bodyPr/>
          <a:lstStyle/>
          <a:p>
            <a:r>
              <a:rPr lang="en-PH" dirty="0" smtClean="0"/>
              <a:t>WORKING GROUP ON PUBLIC DEBT</a:t>
            </a:r>
            <a:endParaRPr lang="en-PH" dirty="0"/>
          </a:p>
        </p:txBody>
      </p:sp>
      <p:sp>
        <p:nvSpPr>
          <p:cNvPr id="3" name="Subtitle 2"/>
          <p:cNvSpPr>
            <a:spLocks noGrp="1"/>
          </p:cNvSpPr>
          <p:nvPr>
            <p:ph type="subTitle" idx="1"/>
          </p:nvPr>
        </p:nvSpPr>
        <p:spPr>
          <a:xfrm>
            <a:off x="1876424" y="3157768"/>
            <a:ext cx="8791575" cy="1047047"/>
          </a:xfrm>
        </p:spPr>
        <p:txBody>
          <a:bodyPr>
            <a:normAutofit/>
          </a:bodyPr>
          <a:lstStyle/>
          <a:p>
            <a:r>
              <a:rPr lang="en-PH" sz="2400" dirty="0" smtClean="0"/>
              <a:t>CONTRIBUTION TO THE IMPLEMENTATION OF THE STRATEGIC OBJECTIVES AND CROSSCUTTING PRIORITIES</a:t>
            </a:r>
          </a:p>
        </p:txBody>
      </p:sp>
      <p:sp>
        <p:nvSpPr>
          <p:cNvPr id="4" name="TextBox 3"/>
          <p:cNvSpPr txBox="1"/>
          <p:nvPr/>
        </p:nvSpPr>
        <p:spPr>
          <a:xfrm>
            <a:off x="7045377" y="4781862"/>
            <a:ext cx="4237219" cy="830997"/>
          </a:xfrm>
          <a:prstGeom prst="rect">
            <a:avLst/>
          </a:prstGeom>
          <a:noFill/>
        </p:spPr>
        <p:txBody>
          <a:bodyPr wrap="square" rtlCol="0">
            <a:spAutoFit/>
          </a:bodyPr>
          <a:lstStyle/>
          <a:p>
            <a:r>
              <a:rPr lang="en-PH" sz="2400" dirty="0" smtClean="0">
                <a:solidFill>
                  <a:schemeClr val="tx2"/>
                </a:solidFill>
              </a:rPr>
              <a:t>Commission on Audit</a:t>
            </a:r>
          </a:p>
          <a:p>
            <a:r>
              <a:rPr lang="en-PH" sz="2400" dirty="0" smtClean="0">
                <a:solidFill>
                  <a:schemeClr val="tx2"/>
                </a:solidFill>
              </a:rPr>
              <a:t>Republic of the Philippines</a:t>
            </a:r>
            <a:endParaRPr lang="en-PH" sz="2400" dirty="0">
              <a:solidFill>
                <a:schemeClr val="tx2"/>
              </a:solidFill>
            </a:endParaRPr>
          </a:p>
        </p:txBody>
      </p:sp>
      <p:pic>
        <p:nvPicPr>
          <p:cNvPr id="5" name="Picture 4"/>
          <p:cNvPicPr>
            <a:picLocks noChangeAspect="1"/>
          </p:cNvPicPr>
          <p:nvPr/>
        </p:nvPicPr>
        <p:blipFill>
          <a:blip r:embed="rId3"/>
          <a:stretch>
            <a:fillRect/>
          </a:stretch>
        </p:blipFill>
        <p:spPr>
          <a:xfrm>
            <a:off x="9569732" y="453540"/>
            <a:ext cx="1550471" cy="1581279"/>
          </a:xfrm>
          <a:prstGeom prst="rect">
            <a:avLst/>
          </a:prstGeom>
        </p:spPr>
      </p:pic>
    </p:spTree>
    <p:extLst>
      <p:ext uri="{BB962C8B-B14F-4D97-AF65-F5344CB8AC3E}">
        <p14:creationId xmlns:p14="http://schemas.microsoft.com/office/powerpoint/2010/main" val="645108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4814873"/>
              </p:ext>
            </p:extLst>
          </p:nvPr>
        </p:nvGraphicFramePr>
        <p:xfrm>
          <a:off x="541804" y="1094283"/>
          <a:ext cx="10940661" cy="37625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1111432" y="1"/>
            <a:ext cx="11080568" cy="1094282"/>
          </a:xfrm>
        </p:spPr>
        <p:txBody>
          <a:bodyPr>
            <a:normAutofit/>
          </a:bodyPr>
          <a:lstStyle/>
          <a:p>
            <a:r>
              <a:rPr lang="en-PH" sz="3200" dirty="0" smtClean="0"/>
              <a:t>Strengthened working group’s standing and impact</a:t>
            </a:r>
            <a:endParaRPr lang="en-PH" sz="3200" dirty="0"/>
          </a:p>
        </p:txBody>
      </p:sp>
      <p:sp>
        <p:nvSpPr>
          <p:cNvPr id="6" name="Rounded Rectangle 5"/>
          <p:cNvSpPr/>
          <p:nvPr/>
        </p:nvSpPr>
        <p:spPr>
          <a:xfrm>
            <a:off x="1259173" y="5021706"/>
            <a:ext cx="2308485" cy="914399"/>
          </a:xfrm>
          <a:prstGeom prst="roundRect">
            <a:avLst/>
          </a:prstGeom>
          <a:solidFill>
            <a:schemeClr val="accent1">
              <a:lumMod val="7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000" b="1" dirty="0" smtClean="0"/>
              <a:t>Project on schedule</a:t>
            </a:r>
            <a:endParaRPr lang="en-PH" sz="2000" b="1" dirty="0"/>
          </a:p>
        </p:txBody>
      </p:sp>
      <p:sp>
        <p:nvSpPr>
          <p:cNvPr id="7" name="Rounded Rectangle 6"/>
          <p:cNvSpPr/>
          <p:nvPr/>
        </p:nvSpPr>
        <p:spPr>
          <a:xfrm>
            <a:off x="9131507" y="5021706"/>
            <a:ext cx="2308485" cy="914399"/>
          </a:xfrm>
          <a:prstGeom prst="roundRect">
            <a:avLst/>
          </a:prstGeom>
          <a:solidFill>
            <a:schemeClr val="accent1">
              <a:lumMod val="7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000" b="1" dirty="0" smtClean="0"/>
              <a:t>Project on schedule</a:t>
            </a:r>
            <a:endParaRPr lang="en-PH" sz="2000" b="1" dirty="0"/>
          </a:p>
        </p:txBody>
      </p:sp>
    </p:spTree>
    <p:extLst>
      <p:ext uri="{BB962C8B-B14F-4D97-AF65-F5344CB8AC3E}">
        <p14:creationId xmlns:p14="http://schemas.microsoft.com/office/powerpoint/2010/main" val="3722809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78111" y="2443396"/>
            <a:ext cx="6625653" cy="1446550"/>
          </a:xfrm>
          <a:prstGeom prst="rect">
            <a:avLst/>
          </a:prstGeom>
          <a:noFill/>
        </p:spPr>
        <p:txBody>
          <a:bodyPr wrap="square" rtlCol="0">
            <a:spAutoFit/>
          </a:bodyPr>
          <a:lstStyle/>
          <a:p>
            <a:pPr algn="ctr"/>
            <a:r>
              <a:rPr lang="en-PH" sz="8800" dirty="0" smtClean="0">
                <a:latin typeface="Blackadder ITC" panose="04020505051007020D02" pitchFamily="82" charset="0"/>
              </a:rPr>
              <a:t>Thank you!!!</a:t>
            </a:r>
            <a:endParaRPr lang="en-PH" sz="8800" dirty="0">
              <a:latin typeface="Blackadder ITC" panose="04020505051007020D02" pitchFamily="82" charset="0"/>
            </a:endParaRPr>
          </a:p>
        </p:txBody>
      </p:sp>
    </p:spTree>
    <p:extLst>
      <p:ext uri="{BB962C8B-B14F-4D97-AF65-F5344CB8AC3E}">
        <p14:creationId xmlns:p14="http://schemas.microsoft.com/office/powerpoint/2010/main" val="68402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394" y="0"/>
            <a:ext cx="9905998" cy="1184223"/>
          </a:xfrm>
        </p:spPr>
        <p:txBody>
          <a:bodyPr/>
          <a:lstStyle/>
          <a:p>
            <a:pPr algn="ctr"/>
            <a:r>
              <a:rPr lang="en-PH" dirty="0" smtClean="0"/>
              <a:t>ACCOMPLISHMENTS</a:t>
            </a:r>
            <a:endParaRPr lang="en-PH"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2654055"/>
              </p:ext>
            </p:extLst>
          </p:nvPr>
        </p:nvGraphicFramePr>
        <p:xfrm>
          <a:off x="1006502" y="870393"/>
          <a:ext cx="10535924" cy="5800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0447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394" y="0"/>
            <a:ext cx="9905998" cy="1184223"/>
          </a:xfrm>
        </p:spPr>
        <p:txBody>
          <a:bodyPr/>
          <a:lstStyle/>
          <a:p>
            <a:pPr algn="ctr"/>
            <a:r>
              <a:rPr lang="en-PH" dirty="0" smtClean="0"/>
              <a:t>ACCOMPLISHMENTS</a:t>
            </a:r>
            <a:endParaRPr lang="en-PH"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5877491"/>
              </p:ext>
            </p:extLst>
          </p:nvPr>
        </p:nvGraphicFramePr>
        <p:xfrm>
          <a:off x="1006502" y="870393"/>
          <a:ext cx="10535924" cy="5800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4065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0"/>
            <a:ext cx="9905998" cy="974361"/>
          </a:xfrm>
        </p:spPr>
        <p:txBody>
          <a:bodyPr/>
          <a:lstStyle/>
          <a:p>
            <a:r>
              <a:rPr lang="en-PH" dirty="0" smtClean="0"/>
              <a:t>WGPD STRATEGIC PLAN 2017-2022</a:t>
            </a:r>
            <a:endParaRPr lang="en-PH"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3533786"/>
              </p:ext>
            </p:extLst>
          </p:nvPr>
        </p:nvGraphicFramePr>
        <p:xfrm>
          <a:off x="6385811" y="516549"/>
          <a:ext cx="5616314" cy="5996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stretch>
            <a:fillRect/>
          </a:stretch>
        </p:blipFill>
        <p:spPr>
          <a:xfrm>
            <a:off x="1602072" y="974361"/>
            <a:ext cx="5098531" cy="5711252"/>
          </a:xfrm>
          <a:prstGeom prst="rect">
            <a:avLst/>
          </a:prstGeom>
        </p:spPr>
      </p:pic>
    </p:spTree>
    <p:extLst>
      <p:ext uri="{BB962C8B-B14F-4D97-AF65-F5344CB8AC3E}">
        <p14:creationId xmlns:p14="http://schemas.microsoft.com/office/powerpoint/2010/main" val="2693550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173480"/>
          </a:xfrm>
        </p:spPr>
        <p:txBody>
          <a:bodyPr/>
          <a:lstStyle/>
          <a:p>
            <a:pPr algn="ctr"/>
            <a:r>
              <a:rPr lang="en-PH" dirty="0" smtClean="0"/>
              <a:t>WGPD MANDATE</a:t>
            </a:r>
            <a:endParaRPr lang="en-PH"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2200789"/>
              </p:ext>
            </p:extLst>
          </p:nvPr>
        </p:nvGraphicFramePr>
        <p:xfrm>
          <a:off x="1141412" y="1036003"/>
          <a:ext cx="9906000" cy="5227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7508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004341"/>
          </a:xfrm>
        </p:spPr>
        <p:txBody>
          <a:bodyPr>
            <a:normAutofit/>
          </a:bodyPr>
          <a:lstStyle/>
          <a:p>
            <a:r>
              <a:rPr lang="en-PH" dirty="0" err="1" smtClean="0"/>
              <a:t>Intosai</a:t>
            </a:r>
            <a:r>
              <a:rPr lang="en-PH" dirty="0" smtClean="0"/>
              <a:t> </a:t>
            </a:r>
            <a:r>
              <a:rPr lang="en-PH" dirty="0" err="1" smtClean="0"/>
              <a:t>sp</a:t>
            </a:r>
            <a:r>
              <a:rPr lang="en-PH" dirty="0" smtClean="0"/>
              <a:t> vs </a:t>
            </a:r>
            <a:r>
              <a:rPr lang="en-PH" dirty="0" err="1" smtClean="0"/>
              <a:t>wgpd</a:t>
            </a:r>
            <a:r>
              <a:rPr lang="en-PH" dirty="0" smtClean="0"/>
              <a:t> </a:t>
            </a:r>
            <a:r>
              <a:rPr lang="en-PH" dirty="0" err="1" smtClean="0"/>
              <a:t>sp</a:t>
            </a:r>
            <a:r>
              <a:rPr lang="en-PH" dirty="0" smtClean="0"/>
              <a:t> (2017-2022)</a:t>
            </a:r>
            <a:endParaRPr lang="en-PH" dirty="0"/>
          </a:p>
        </p:txBody>
      </p:sp>
      <p:sp>
        <p:nvSpPr>
          <p:cNvPr id="7" name="Rounded Rectangle 6"/>
          <p:cNvSpPr/>
          <p:nvPr/>
        </p:nvSpPr>
        <p:spPr>
          <a:xfrm>
            <a:off x="221798" y="2018108"/>
            <a:ext cx="3013023" cy="12142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dirty="0" smtClean="0"/>
              <a:t>Develop and maintain expertise in various fields of public-sector auditing and provide content to the IFPP</a:t>
            </a:r>
            <a:endParaRPr lang="en-PH" dirty="0"/>
          </a:p>
        </p:txBody>
      </p:sp>
      <p:sp>
        <p:nvSpPr>
          <p:cNvPr id="8" name="Rounded Rectangle 7"/>
          <p:cNvSpPr/>
          <p:nvPr/>
        </p:nvSpPr>
        <p:spPr>
          <a:xfrm>
            <a:off x="277179" y="3553206"/>
            <a:ext cx="3013023" cy="12142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PH" dirty="0" smtClean="0"/>
              <a:t>Enable wide exchange of knowledge and experience among INTOSAI members</a:t>
            </a:r>
            <a:endParaRPr lang="en-PH" dirty="0"/>
          </a:p>
        </p:txBody>
      </p:sp>
      <p:sp>
        <p:nvSpPr>
          <p:cNvPr id="9" name="Rounded Rectangle 8"/>
          <p:cNvSpPr/>
          <p:nvPr/>
        </p:nvSpPr>
        <p:spPr>
          <a:xfrm>
            <a:off x="277179" y="5088304"/>
            <a:ext cx="3013023" cy="12142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PH" dirty="0" smtClean="0"/>
              <a:t>Working with the CBC, IDI, and other INTOSAI entities, continuous improvement, et.al.</a:t>
            </a:r>
            <a:endParaRPr lang="en-PH" dirty="0"/>
          </a:p>
        </p:txBody>
      </p:sp>
      <p:sp>
        <p:nvSpPr>
          <p:cNvPr id="10" name="Snip Diagonal Corner Rectangle 9"/>
          <p:cNvSpPr/>
          <p:nvPr/>
        </p:nvSpPr>
        <p:spPr>
          <a:xfrm>
            <a:off x="440904" y="940227"/>
            <a:ext cx="2548328" cy="846532"/>
          </a:xfrm>
          <a:prstGeom prst="snip2Diag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PH" sz="2000" b="1" dirty="0" smtClean="0"/>
              <a:t>Strategic Objectives for Goal 3 (KSC)</a:t>
            </a:r>
          </a:p>
          <a:p>
            <a:pPr algn="ctr"/>
            <a:r>
              <a:rPr lang="en-PH" sz="2000" b="1" dirty="0" smtClean="0"/>
              <a:t>INTOSAI SP</a:t>
            </a:r>
            <a:endParaRPr lang="en-PH" sz="2000" b="1" dirty="0"/>
          </a:p>
        </p:txBody>
      </p:sp>
      <p:sp>
        <p:nvSpPr>
          <p:cNvPr id="11" name="Pentagon 10"/>
          <p:cNvSpPr/>
          <p:nvPr/>
        </p:nvSpPr>
        <p:spPr>
          <a:xfrm>
            <a:off x="3417426" y="2355822"/>
            <a:ext cx="629587" cy="1723246"/>
          </a:xfrm>
          <a:prstGeom prst="homePlat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PH"/>
          </a:p>
        </p:txBody>
      </p:sp>
      <p:sp>
        <p:nvSpPr>
          <p:cNvPr id="17" name="Pentagon 16"/>
          <p:cNvSpPr/>
          <p:nvPr/>
        </p:nvSpPr>
        <p:spPr>
          <a:xfrm>
            <a:off x="3434803" y="4202027"/>
            <a:ext cx="629587" cy="1758850"/>
          </a:xfrm>
          <a:prstGeom prst="homePlat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PH"/>
          </a:p>
        </p:txBody>
      </p:sp>
      <p:pic>
        <p:nvPicPr>
          <p:cNvPr id="18" name="Picture 17"/>
          <p:cNvPicPr>
            <a:picLocks noChangeAspect="1"/>
          </p:cNvPicPr>
          <p:nvPr/>
        </p:nvPicPr>
        <p:blipFill>
          <a:blip r:embed="rId3"/>
          <a:stretch>
            <a:fillRect/>
          </a:stretch>
        </p:blipFill>
        <p:spPr>
          <a:xfrm>
            <a:off x="4047013" y="1954687"/>
            <a:ext cx="2748978" cy="4494679"/>
          </a:xfrm>
          <a:prstGeom prst="rect">
            <a:avLst/>
          </a:prstGeom>
        </p:spPr>
      </p:pic>
      <p:pic>
        <p:nvPicPr>
          <p:cNvPr id="19" name="Picture 18"/>
          <p:cNvPicPr>
            <a:picLocks noChangeAspect="1"/>
          </p:cNvPicPr>
          <p:nvPr/>
        </p:nvPicPr>
        <p:blipFill>
          <a:blip r:embed="rId4"/>
          <a:stretch>
            <a:fillRect/>
          </a:stretch>
        </p:blipFill>
        <p:spPr>
          <a:xfrm>
            <a:off x="6823605" y="796221"/>
            <a:ext cx="5035997" cy="1812627"/>
          </a:xfrm>
          <a:prstGeom prst="rect">
            <a:avLst/>
          </a:prstGeom>
        </p:spPr>
      </p:pic>
      <p:pic>
        <p:nvPicPr>
          <p:cNvPr id="20" name="Picture 19"/>
          <p:cNvPicPr>
            <a:picLocks noChangeAspect="1"/>
          </p:cNvPicPr>
          <p:nvPr/>
        </p:nvPicPr>
        <p:blipFill>
          <a:blip r:embed="rId5"/>
          <a:stretch>
            <a:fillRect/>
          </a:stretch>
        </p:blipFill>
        <p:spPr>
          <a:xfrm>
            <a:off x="6883497" y="2572128"/>
            <a:ext cx="4949810" cy="2291665"/>
          </a:xfrm>
          <a:prstGeom prst="rect">
            <a:avLst/>
          </a:prstGeom>
        </p:spPr>
      </p:pic>
      <p:pic>
        <p:nvPicPr>
          <p:cNvPr id="24" name="Picture 23"/>
          <p:cNvPicPr>
            <a:picLocks noChangeAspect="1"/>
          </p:cNvPicPr>
          <p:nvPr/>
        </p:nvPicPr>
        <p:blipFill>
          <a:blip r:embed="rId6"/>
          <a:stretch>
            <a:fillRect/>
          </a:stretch>
        </p:blipFill>
        <p:spPr>
          <a:xfrm>
            <a:off x="6902336" y="4863794"/>
            <a:ext cx="5018478" cy="1894372"/>
          </a:xfrm>
          <a:prstGeom prst="rect">
            <a:avLst/>
          </a:prstGeom>
        </p:spPr>
      </p:pic>
      <p:sp>
        <p:nvSpPr>
          <p:cNvPr id="34" name="Bent Arrow 33"/>
          <p:cNvSpPr/>
          <p:nvPr/>
        </p:nvSpPr>
        <p:spPr>
          <a:xfrm>
            <a:off x="6017915" y="1954687"/>
            <a:ext cx="884420" cy="497604"/>
          </a:xfrm>
          <a:prstGeom prst="ben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PH">
              <a:solidFill>
                <a:schemeClr val="tx1"/>
              </a:solidFill>
            </a:endParaRPr>
          </a:p>
        </p:txBody>
      </p:sp>
      <p:sp>
        <p:nvSpPr>
          <p:cNvPr id="35" name="Bent Arrow 34"/>
          <p:cNvSpPr/>
          <p:nvPr/>
        </p:nvSpPr>
        <p:spPr>
          <a:xfrm>
            <a:off x="6094411" y="4023888"/>
            <a:ext cx="789086" cy="479330"/>
          </a:xfrm>
          <a:prstGeom prst="bentArrow">
            <a:avLst>
              <a:gd name="adj1" fmla="val 25000"/>
              <a:gd name="adj2" fmla="val 26605"/>
              <a:gd name="adj3" fmla="val 25000"/>
              <a:gd name="adj4" fmla="val 43750"/>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PH">
              <a:solidFill>
                <a:schemeClr val="tx1"/>
              </a:solidFill>
            </a:endParaRPr>
          </a:p>
        </p:txBody>
      </p:sp>
      <p:sp>
        <p:nvSpPr>
          <p:cNvPr id="36" name="Bent Arrow 35"/>
          <p:cNvSpPr/>
          <p:nvPr/>
        </p:nvSpPr>
        <p:spPr>
          <a:xfrm rot="5400000">
            <a:off x="6586849" y="4010783"/>
            <a:ext cx="473515" cy="1458390"/>
          </a:xfrm>
          <a:prstGeom prst="bentArrow">
            <a:avLst>
              <a:gd name="adj1" fmla="val 25000"/>
              <a:gd name="adj2" fmla="val 25000"/>
              <a:gd name="adj3" fmla="val 25000"/>
              <a:gd name="adj4" fmla="val 46227"/>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PH">
              <a:solidFill>
                <a:schemeClr val="tx1"/>
              </a:solidFill>
            </a:endParaRPr>
          </a:p>
        </p:txBody>
      </p:sp>
      <p:sp>
        <p:nvSpPr>
          <p:cNvPr id="38" name="Snip Diagonal Corner Rectangle 37"/>
          <p:cNvSpPr/>
          <p:nvPr/>
        </p:nvSpPr>
        <p:spPr>
          <a:xfrm>
            <a:off x="4465765" y="1008975"/>
            <a:ext cx="1953525" cy="846532"/>
          </a:xfrm>
          <a:prstGeom prst="snip2Diag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PH" sz="2000" b="1" dirty="0" smtClean="0"/>
              <a:t>Strategic Goals</a:t>
            </a:r>
          </a:p>
          <a:p>
            <a:pPr algn="ctr"/>
            <a:r>
              <a:rPr lang="en-PH" sz="2000" b="1" dirty="0" smtClean="0"/>
              <a:t>(WGPD SP)</a:t>
            </a:r>
            <a:endParaRPr lang="en-PH" sz="2000" b="1" dirty="0"/>
          </a:p>
        </p:txBody>
      </p:sp>
      <p:sp>
        <p:nvSpPr>
          <p:cNvPr id="39" name="Snip Diagonal Corner Rectangle 38"/>
          <p:cNvSpPr/>
          <p:nvPr/>
        </p:nvSpPr>
        <p:spPr>
          <a:xfrm>
            <a:off x="8869680" y="256950"/>
            <a:ext cx="2597285" cy="683277"/>
          </a:xfrm>
          <a:prstGeom prst="snip2DiagRect">
            <a:avLst/>
          </a:prstGeom>
          <a:solidFill>
            <a:srgbClr val="92D050"/>
          </a:solidFill>
          <a:ln>
            <a:solidFill>
              <a:srgbClr val="92D050"/>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PH" b="1" dirty="0" smtClean="0"/>
              <a:t>Key Strategies/ Objectives INTOSAI SP</a:t>
            </a:r>
            <a:endParaRPr lang="en-PH" b="1" dirty="0"/>
          </a:p>
        </p:txBody>
      </p:sp>
    </p:spTree>
    <p:extLst>
      <p:ext uri="{BB962C8B-B14F-4D97-AF65-F5344CB8AC3E}">
        <p14:creationId xmlns:p14="http://schemas.microsoft.com/office/powerpoint/2010/main" val="244774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3" y="2430906"/>
            <a:ext cx="8791575" cy="1740758"/>
          </a:xfrm>
        </p:spPr>
        <p:txBody>
          <a:bodyPr/>
          <a:lstStyle/>
          <a:p>
            <a:pPr algn="r"/>
            <a:r>
              <a:rPr lang="en-PH" dirty="0" smtClean="0"/>
              <a:t>PROGRESS report</a:t>
            </a:r>
            <a:endParaRPr lang="en-PH" dirty="0"/>
          </a:p>
        </p:txBody>
      </p:sp>
      <p:sp>
        <p:nvSpPr>
          <p:cNvPr id="3" name="Subtitle 2"/>
          <p:cNvSpPr>
            <a:spLocks noGrp="1"/>
          </p:cNvSpPr>
          <p:nvPr>
            <p:ph type="subTitle" idx="1"/>
          </p:nvPr>
        </p:nvSpPr>
        <p:spPr>
          <a:xfrm>
            <a:off x="1876423" y="4051743"/>
            <a:ext cx="8791575" cy="1655762"/>
          </a:xfrm>
        </p:spPr>
        <p:txBody>
          <a:bodyPr/>
          <a:lstStyle/>
          <a:p>
            <a:pPr algn="r">
              <a:spcBef>
                <a:spcPts val="0"/>
              </a:spcBef>
            </a:pPr>
            <a:r>
              <a:rPr lang="en-PH" dirty="0" smtClean="0"/>
              <a:t>REPORTING DASHBOARD As of 31 </a:t>
            </a:r>
            <a:r>
              <a:rPr lang="en-PH" dirty="0" err="1" smtClean="0"/>
              <a:t>july</a:t>
            </a:r>
            <a:r>
              <a:rPr lang="en-PH" dirty="0" smtClean="0"/>
              <a:t> 2018</a:t>
            </a:r>
            <a:endParaRPr lang="en-PH" dirty="0"/>
          </a:p>
        </p:txBody>
      </p:sp>
    </p:spTree>
    <p:extLst>
      <p:ext uri="{BB962C8B-B14F-4D97-AF65-F5344CB8AC3E}">
        <p14:creationId xmlns:p14="http://schemas.microsoft.com/office/powerpoint/2010/main" val="508929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718" y="0"/>
            <a:ext cx="10805748" cy="1478570"/>
          </a:xfrm>
        </p:spPr>
        <p:txBody>
          <a:bodyPr/>
          <a:lstStyle/>
          <a:p>
            <a:r>
              <a:rPr lang="en-PH" dirty="0" smtClean="0"/>
              <a:t>Enhanced expertise of sais in audit of public debt </a:t>
            </a:r>
            <a:endParaRPr lang="en-PH"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0253372"/>
              </p:ext>
            </p:extLst>
          </p:nvPr>
        </p:nvGraphicFramePr>
        <p:xfrm>
          <a:off x="676718" y="1335088"/>
          <a:ext cx="10805748" cy="3521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1618938" y="5081666"/>
            <a:ext cx="3147934" cy="1124262"/>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800" b="1" dirty="0" smtClean="0"/>
              <a:t>Project behind schedule</a:t>
            </a:r>
            <a:endParaRPr lang="en-PH" sz="2800" b="1" dirty="0"/>
          </a:p>
        </p:txBody>
      </p:sp>
      <p:sp>
        <p:nvSpPr>
          <p:cNvPr id="6" name="Rounded Rectangle 5"/>
          <p:cNvSpPr/>
          <p:nvPr/>
        </p:nvSpPr>
        <p:spPr>
          <a:xfrm>
            <a:off x="7407640" y="5081666"/>
            <a:ext cx="3147934" cy="1124262"/>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800" b="1" dirty="0" smtClean="0"/>
              <a:t>Not yet scheduled to start</a:t>
            </a:r>
            <a:endParaRPr lang="en-PH" sz="2800" b="1" dirty="0"/>
          </a:p>
        </p:txBody>
      </p:sp>
    </p:spTree>
    <p:extLst>
      <p:ext uri="{BB962C8B-B14F-4D97-AF65-F5344CB8AC3E}">
        <p14:creationId xmlns:p14="http://schemas.microsoft.com/office/powerpoint/2010/main" val="2596754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432" y="1"/>
            <a:ext cx="11080568" cy="1094282"/>
          </a:xfrm>
        </p:spPr>
        <p:txBody>
          <a:bodyPr>
            <a:normAutofit/>
          </a:bodyPr>
          <a:lstStyle/>
          <a:p>
            <a:r>
              <a:rPr lang="en-PH" sz="3200" dirty="0" smtClean="0"/>
              <a:t>Strengthened working group’s standing and impact</a:t>
            </a:r>
            <a:endParaRPr lang="en-PH"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6073901"/>
              </p:ext>
            </p:extLst>
          </p:nvPr>
        </p:nvGraphicFramePr>
        <p:xfrm>
          <a:off x="751668" y="1094283"/>
          <a:ext cx="9066889" cy="53964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10013430" y="1454047"/>
            <a:ext cx="1693887" cy="1049311"/>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000" b="1" dirty="0" smtClean="0"/>
              <a:t>Serious difficulties</a:t>
            </a:r>
            <a:endParaRPr lang="en-PH" sz="2000" b="1" dirty="0"/>
          </a:p>
        </p:txBody>
      </p:sp>
      <p:sp>
        <p:nvSpPr>
          <p:cNvPr id="6" name="Rounded Rectangle 5"/>
          <p:cNvSpPr/>
          <p:nvPr/>
        </p:nvSpPr>
        <p:spPr>
          <a:xfrm>
            <a:off x="10013430" y="3300336"/>
            <a:ext cx="1693887" cy="2830641"/>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000" b="1" dirty="0" smtClean="0"/>
              <a:t>Not yet scheduled to start</a:t>
            </a:r>
            <a:endParaRPr lang="en-PH" sz="2000" b="1" dirty="0"/>
          </a:p>
        </p:txBody>
      </p:sp>
    </p:spTree>
    <p:extLst>
      <p:ext uri="{BB962C8B-B14F-4D97-AF65-F5344CB8AC3E}">
        <p14:creationId xmlns:p14="http://schemas.microsoft.com/office/powerpoint/2010/main" val="3107264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693</TotalTime>
  <Words>2906</Words>
  <Application>Microsoft Office PowerPoint</Application>
  <PresentationFormat>Custom</PresentationFormat>
  <Paragraphs>203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Circuit</vt:lpstr>
      <vt:lpstr>WORKING GROUP ON PUBLIC DEBT</vt:lpstr>
      <vt:lpstr>ACCOMPLISHMENTS</vt:lpstr>
      <vt:lpstr>ACCOMPLISHMENTS</vt:lpstr>
      <vt:lpstr>WGPD STRATEGIC PLAN 2017-2022</vt:lpstr>
      <vt:lpstr>WGPD MANDATE</vt:lpstr>
      <vt:lpstr>Intosai sp vs wgpd sp (2017-2022)</vt:lpstr>
      <vt:lpstr>PROGRESS report</vt:lpstr>
      <vt:lpstr>Enhanced expertise of sais in audit of public debt </vt:lpstr>
      <vt:lpstr>Strengthened working group’s standing and impact</vt:lpstr>
      <vt:lpstr>Strengthened working group’s standing and impact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Alodie G. Malapitan</dc:creator>
  <cp:lastModifiedBy>Cora Lea A. dela Cruz</cp:lastModifiedBy>
  <cp:revision>44</cp:revision>
  <cp:lastPrinted>2018-08-07T10:30:11Z</cp:lastPrinted>
  <dcterms:created xsi:type="dcterms:W3CDTF">2018-08-06T02:45:11Z</dcterms:created>
  <dcterms:modified xsi:type="dcterms:W3CDTF">2018-08-08T06:30:41Z</dcterms:modified>
</cp:coreProperties>
</file>