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9354" autoAdjust="0"/>
  </p:normalViewPr>
  <p:slideViewPr>
    <p:cSldViewPr snapToGrid="0">
      <p:cViewPr>
        <p:scale>
          <a:sx n="70" d="100"/>
          <a:sy n="70" d="100"/>
        </p:scale>
        <p:origin x="702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1D990-3B2A-4E99-9C58-AF834D941370}" type="doc">
      <dgm:prSet loTypeId="urn:microsoft.com/office/officeart/2008/layout/Lined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PH"/>
        </a:p>
      </dgm:t>
    </dgm:pt>
    <dgm:pt modelId="{459F2EE4-4B91-4ED4-8C05-B28059F93CC9}">
      <dgm:prSet phldrT="[Text]"/>
      <dgm:spPr/>
      <dgm:t>
        <a:bodyPr/>
        <a:lstStyle/>
        <a:p>
          <a:r>
            <a:rPr lang="en-PH" dirty="0" smtClean="0"/>
            <a:t>Leader: Guatemala</a:t>
          </a:r>
          <a:endParaRPr lang="en-PH" dirty="0"/>
        </a:p>
      </dgm:t>
    </dgm:pt>
    <dgm:pt modelId="{02DBE035-7CC1-448F-A020-239AA7D3512C}" type="parTrans" cxnId="{A5F768C7-12D1-475A-9E43-4DF0A89B6C90}">
      <dgm:prSet/>
      <dgm:spPr/>
      <dgm:t>
        <a:bodyPr/>
        <a:lstStyle/>
        <a:p>
          <a:endParaRPr lang="en-PH"/>
        </a:p>
      </dgm:t>
    </dgm:pt>
    <dgm:pt modelId="{24E0A007-FC1D-4459-9502-F23B2F3B5F45}" type="sibTrans" cxnId="{A5F768C7-12D1-475A-9E43-4DF0A89B6C90}">
      <dgm:prSet/>
      <dgm:spPr/>
      <dgm:t>
        <a:bodyPr/>
        <a:lstStyle/>
        <a:p>
          <a:endParaRPr lang="en-PH"/>
        </a:p>
      </dgm:t>
    </dgm:pt>
    <dgm:pt modelId="{AE720953-BAC7-4043-8A4A-A19A0B5650C9}">
      <dgm:prSet phldrT="[Text]" phldr="1"/>
      <dgm:spPr/>
      <dgm:t>
        <a:bodyPr/>
        <a:lstStyle/>
        <a:p>
          <a:endParaRPr lang="en-PH" dirty="0"/>
        </a:p>
      </dgm:t>
    </dgm:pt>
    <dgm:pt modelId="{73C0F504-18FC-41A1-AD3B-50813C422336}" type="parTrans" cxnId="{E3A96D38-A304-4012-AEB7-DCEBBC5C232C}">
      <dgm:prSet/>
      <dgm:spPr/>
      <dgm:t>
        <a:bodyPr/>
        <a:lstStyle/>
        <a:p>
          <a:endParaRPr lang="en-PH"/>
        </a:p>
      </dgm:t>
    </dgm:pt>
    <dgm:pt modelId="{884B07AE-A922-4513-99FA-7B5BEE875363}" type="sibTrans" cxnId="{E3A96D38-A304-4012-AEB7-DCEBBC5C232C}">
      <dgm:prSet/>
      <dgm:spPr/>
      <dgm:t>
        <a:bodyPr/>
        <a:lstStyle/>
        <a:p>
          <a:endParaRPr lang="en-PH"/>
        </a:p>
      </dgm:t>
    </dgm:pt>
    <dgm:pt modelId="{7C504ED2-44F3-45B6-8EE7-18B6B716432C}">
      <dgm:prSet phldrT="[Text]"/>
      <dgm:spPr/>
      <dgm:t>
        <a:bodyPr/>
        <a:lstStyle/>
        <a:p>
          <a:r>
            <a:rPr lang="en-PH" dirty="0" smtClean="0"/>
            <a:t>Afghanistan, Bangladesh, Bhutan</a:t>
          </a:r>
          <a:endParaRPr lang="en-PH" dirty="0"/>
        </a:p>
      </dgm:t>
    </dgm:pt>
    <dgm:pt modelId="{5DB897B4-A6B1-42A2-B738-63C8160A72E2}" type="parTrans" cxnId="{EEF0B58E-7391-41FF-AEA9-1ACB74E68A8A}">
      <dgm:prSet/>
      <dgm:spPr/>
      <dgm:t>
        <a:bodyPr/>
        <a:lstStyle/>
        <a:p>
          <a:endParaRPr lang="en-PH"/>
        </a:p>
      </dgm:t>
    </dgm:pt>
    <dgm:pt modelId="{AED58D4E-DA15-4114-9E82-C9BC8F955A51}" type="sibTrans" cxnId="{EEF0B58E-7391-41FF-AEA9-1ACB74E68A8A}">
      <dgm:prSet/>
      <dgm:spPr/>
      <dgm:t>
        <a:bodyPr/>
        <a:lstStyle/>
        <a:p>
          <a:endParaRPr lang="en-PH"/>
        </a:p>
      </dgm:t>
    </dgm:pt>
    <dgm:pt modelId="{A8A25BB0-2110-496E-A003-2C8E9EC62B0C}">
      <dgm:prSet phldrT="[Text]"/>
      <dgm:spPr/>
      <dgm:t>
        <a:bodyPr/>
        <a:lstStyle/>
        <a:p>
          <a:r>
            <a:rPr lang="en-PH" dirty="0" smtClean="0"/>
            <a:t>Denmark, ECA, Iraq</a:t>
          </a:r>
          <a:endParaRPr lang="en-PH" dirty="0"/>
        </a:p>
      </dgm:t>
    </dgm:pt>
    <dgm:pt modelId="{011D5EC6-38C8-439A-B877-33A88E92AE6B}" type="parTrans" cxnId="{385B3EA8-EEFF-4EB9-9F0F-1139C199A811}">
      <dgm:prSet/>
      <dgm:spPr/>
      <dgm:t>
        <a:bodyPr/>
        <a:lstStyle/>
        <a:p>
          <a:endParaRPr lang="en-PH"/>
        </a:p>
      </dgm:t>
    </dgm:pt>
    <dgm:pt modelId="{A1EF194F-07EA-4041-8704-9B1B2B356ED3}" type="sibTrans" cxnId="{385B3EA8-EEFF-4EB9-9F0F-1139C199A811}">
      <dgm:prSet/>
      <dgm:spPr/>
      <dgm:t>
        <a:bodyPr/>
        <a:lstStyle/>
        <a:p>
          <a:endParaRPr lang="en-PH"/>
        </a:p>
      </dgm:t>
    </dgm:pt>
    <dgm:pt modelId="{BF2B8391-D155-4D0B-B363-70EF03B26219}">
      <dgm:prSet phldrT="[Text]"/>
      <dgm:spPr/>
      <dgm:t>
        <a:bodyPr/>
        <a:lstStyle/>
        <a:p>
          <a:r>
            <a:rPr lang="en-PH" dirty="0" smtClean="0"/>
            <a:t>Vice-Leader Philippines</a:t>
          </a:r>
          <a:endParaRPr lang="en-PH" dirty="0"/>
        </a:p>
      </dgm:t>
    </dgm:pt>
    <dgm:pt modelId="{BF9DEB58-D727-4583-A729-C4EBA8E8BAE8}" type="parTrans" cxnId="{F168B72A-EE9C-4FB4-A9C5-441D1E98311B}">
      <dgm:prSet/>
      <dgm:spPr/>
      <dgm:t>
        <a:bodyPr/>
        <a:lstStyle/>
        <a:p>
          <a:endParaRPr lang="en-PH"/>
        </a:p>
      </dgm:t>
    </dgm:pt>
    <dgm:pt modelId="{06D5F29B-FE37-4A99-BF34-2FEC18F5B1CA}" type="sibTrans" cxnId="{F168B72A-EE9C-4FB4-A9C5-441D1E98311B}">
      <dgm:prSet/>
      <dgm:spPr/>
      <dgm:t>
        <a:bodyPr/>
        <a:lstStyle/>
        <a:p>
          <a:endParaRPr lang="en-PH"/>
        </a:p>
      </dgm:t>
    </dgm:pt>
    <dgm:pt modelId="{1CD3C25B-A67E-4485-9BBB-D30C13E608DF}">
      <dgm:prSet phldrT="[Text]"/>
      <dgm:spPr/>
      <dgm:t>
        <a:bodyPr/>
        <a:lstStyle/>
        <a:p>
          <a:r>
            <a:rPr lang="en-PH" dirty="0" smtClean="0"/>
            <a:t>India, Maldives, Myanmar</a:t>
          </a:r>
          <a:endParaRPr lang="en-PH" dirty="0"/>
        </a:p>
      </dgm:t>
    </dgm:pt>
    <dgm:pt modelId="{7845E4F3-2373-4A48-99CC-A2B75C4B700C}" type="parTrans" cxnId="{452C251A-E11B-4A8B-8BF7-E7E291AB0519}">
      <dgm:prSet/>
      <dgm:spPr/>
      <dgm:t>
        <a:bodyPr/>
        <a:lstStyle/>
        <a:p>
          <a:endParaRPr lang="en-PH"/>
        </a:p>
      </dgm:t>
    </dgm:pt>
    <dgm:pt modelId="{C0054A2A-6A0F-407C-BA08-BA7B46D9C3BA}" type="sibTrans" cxnId="{452C251A-E11B-4A8B-8BF7-E7E291AB0519}">
      <dgm:prSet/>
      <dgm:spPr/>
      <dgm:t>
        <a:bodyPr/>
        <a:lstStyle/>
        <a:p>
          <a:endParaRPr lang="en-PH"/>
        </a:p>
      </dgm:t>
    </dgm:pt>
    <dgm:pt modelId="{6F2EF015-BF90-41E8-A3A4-A80278660A0A}">
      <dgm:prSet phldrT="[Text]"/>
      <dgm:spPr/>
      <dgm:t>
        <a:bodyPr/>
        <a:lstStyle/>
        <a:p>
          <a:r>
            <a:rPr lang="en-PH" dirty="0" smtClean="0"/>
            <a:t>Nepal, Pakistan, Suriname</a:t>
          </a:r>
          <a:endParaRPr lang="en-PH" dirty="0"/>
        </a:p>
      </dgm:t>
    </dgm:pt>
    <dgm:pt modelId="{15A100A4-A302-4022-B72B-2B6AF6CAB73D}" type="parTrans" cxnId="{1346AF14-E9AF-4581-8906-957D7CFE8AD6}">
      <dgm:prSet/>
      <dgm:spPr/>
      <dgm:t>
        <a:bodyPr/>
        <a:lstStyle/>
        <a:p>
          <a:endParaRPr lang="en-PH"/>
        </a:p>
      </dgm:t>
    </dgm:pt>
    <dgm:pt modelId="{F4175DC2-14DE-4250-B215-1638BD243448}" type="sibTrans" cxnId="{1346AF14-E9AF-4581-8906-957D7CFE8AD6}">
      <dgm:prSet/>
      <dgm:spPr/>
      <dgm:t>
        <a:bodyPr/>
        <a:lstStyle/>
        <a:p>
          <a:endParaRPr lang="en-PH"/>
        </a:p>
      </dgm:t>
    </dgm:pt>
    <dgm:pt modelId="{281C6461-ADA4-4B93-995D-B62D641A40FB}">
      <dgm:prSet phldrT="[Text]"/>
      <dgm:spPr/>
      <dgm:t>
        <a:bodyPr/>
        <a:lstStyle/>
        <a:p>
          <a:r>
            <a:rPr lang="en-PH" dirty="0" smtClean="0"/>
            <a:t>Uganda, Zambia</a:t>
          </a:r>
          <a:endParaRPr lang="en-PH" dirty="0"/>
        </a:p>
      </dgm:t>
    </dgm:pt>
    <dgm:pt modelId="{BA1A672A-490F-448E-A5DA-2476DB7B10C6}" type="parTrans" cxnId="{DB00D548-12E6-413B-A8BA-02A1DD8D5400}">
      <dgm:prSet/>
      <dgm:spPr/>
      <dgm:t>
        <a:bodyPr/>
        <a:lstStyle/>
        <a:p>
          <a:endParaRPr lang="en-PH"/>
        </a:p>
      </dgm:t>
    </dgm:pt>
    <dgm:pt modelId="{958E1307-E507-4A1C-A420-D35AF3CEAC59}" type="sibTrans" cxnId="{DB00D548-12E6-413B-A8BA-02A1DD8D5400}">
      <dgm:prSet/>
      <dgm:spPr/>
      <dgm:t>
        <a:bodyPr/>
        <a:lstStyle/>
        <a:p>
          <a:endParaRPr lang="en-PH"/>
        </a:p>
      </dgm:t>
    </dgm:pt>
    <dgm:pt modelId="{1C6C159A-EF97-48FF-8F28-C8370DE8FC13}" type="pres">
      <dgm:prSet presAssocID="{2921D990-3B2A-4E99-9C58-AF834D94137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PH"/>
        </a:p>
      </dgm:t>
    </dgm:pt>
    <dgm:pt modelId="{A385E1CF-1390-4540-AD40-AA11A2217F99}" type="pres">
      <dgm:prSet presAssocID="{459F2EE4-4B91-4ED4-8C05-B28059F93CC9}" presName="thickLine" presStyleLbl="alignNode1" presStyleIdx="0" presStyleCnt="2"/>
      <dgm:spPr/>
    </dgm:pt>
    <dgm:pt modelId="{13503582-1E97-471A-8C1F-E31B03476E55}" type="pres">
      <dgm:prSet presAssocID="{459F2EE4-4B91-4ED4-8C05-B28059F93CC9}" presName="horz1" presStyleCnt="0"/>
      <dgm:spPr/>
    </dgm:pt>
    <dgm:pt modelId="{7ABC45B6-A6F8-4E4B-BA9F-9339FDD603EF}" type="pres">
      <dgm:prSet presAssocID="{459F2EE4-4B91-4ED4-8C05-B28059F93CC9}" presName="tx1" presStyleLbl="revTx" presStyleIdx="0" presStyleCnt="8"/>
      <dgm:spPr/>
      <dgm:t>
        <a:bodyPr/>
        <a:lstStyle/>
        <a:p>
          <a:endParaRPr lang="en-PH"/>
        </a:p>
      </dgm:t>
    </dgm:pt>
    <dgm:pt modelId="{ACD48295-22BE-4751-A66E-BF9EFEAC8C89}" type="pres">
      <dgm:prSet presAssocID="{459F2EE4-4B91-4ED4-8C05-B28059F93CC9}" presName="vert1" presStyleCnt="0"/>
      <dgm:spPr/>
    </dgm:pt>
    <dgm:pt modelId="{7614231C-7E07-4820-97ED-A86F2C837996}" type="pres">
      <dgm:prSet presAssocID="{AE720953-BAC7-4043-8A4A-A19A0B5650C9}" presName="vertSpace2a" presStyleCnt="0"/>
      <dgm:spPr/>
    </dgm:pt>
    <dgm:pt modelId="{A0116B46-5FFD-4B4B-8B90-661259035D77}" type="pres">
      <dgm:prSet presAssocID="{AE720953-BAC7-4043-8A4A-A19A0B5650C9}" presName="horz2" presStyleCnt="0"/>
      <dgm:spPr/>
    </dgm:pt>
    <dgm:pt modelId="{F39FAC84-F2D9-4DD8-9250-27E4F9E66598}" type="pres">
      <dgm:prSet presAssocID="{AE720953-BAC7-4043-8A4A-A19A0B5650C9}" presName="horzSpace2" presStyleCnt="0"/>
      <dgm:spPr/>
    </dgm:pt>
    <dgm:pt modelId="{FCADB33E-FF4E-4290-B4D2-5DC313A4A826}" type="pres">
      <dgm:prSet presAssocID="{AE720953-BAC7-4043-8A4A-A19A0B5650C9}" presName="tx2" presStyleLbl="revTx" presStyleIdx="1" presStyleCnt="8"/>
      <dgm:spPr/>
      <dgm:t>
        <a:bodyPr/>
        <a:lstStyle/>
        <a:p>
          <a:endParaRPr lang="en-PH"/>
        </a:p>
      </dgm:t>
    </dgm:pt>
    <dgm:pt modelId="{353BBD5D-8624-48C2-8CD2-B72EEF5627FC}" type="pres">
      <dgm:prSet presAssocID="{AE720953-BAC7-4043-8A4A-A19A0B5650C9}" presName="vert2" presStyleCnt="0"/>
      <dgm:spPr/>
    </dgm:pt>
    <dgm:pt modelId="{A6EF2B44-508C-41ED-8440-F0386D7573E9}" type="pres">
      <dgm:prSet presAssocID="{AE720953-BAC7-4043-8A4A-A19A0B5650C9}" presName="thinLine2b" presStyleLbl="callout" presStyleIdx="0" presStyleCnt="6"/>
      <dgm:spPr/>
    </dgm:pt>
    <dgm:pt modelId="{E25516AB-201A-4892-AA67-8A0CCDCD3C0E}" type="pres">
      <dgm:prSet presAssocID="{AE720953-BAC7-4043-8A4A-A19A0B5650C9}" presName="vertSpace2b" presStyleCnt="0"/>
      <dgm:spPr/>
    </dgm:pt>
    <dgm:pt modelId="{BF551785-0084-40B5-9058-FFDDDE14619D}" type="pres">
      <dgm:prSet presAssocID="{7C504ED2-44F3-45B6-8EE7-18B6B716432C}" presName="horz2" presStyleCnt="0"/>
      <dgm:spPr/>
    </dgm:pt>
    <dgm:pt modelId="{B9AA312C-B81C-4445-9627-63D06C09B8BE}" type="pres">
      <dgm:prSet presAssocID="{7C504ED2-44F3-45B6-8EE7-18B6B716432C}" presName="horzSpace2" presStyleCnt="0"/>
      <dgm:spPr/>
    </dgm:pt>
    <dgm:pt modelId="{6B4E59C9-34CF-445A-A0D2-077F3FEA56B1}" type="pres">
      <dgm:prSet presAssocID="{7C504ED2-44F3-45B6-8EE7-18B6B716432C}" presName="tx2" presStyleLbl="revTx" presStyleIdx="2" presStyleCnt="8"/>
      <dgm:spPr/>
      <dgm:t>
        <a:bodyPr/>
        <a:lstStyle/>
        <a:p>
          <a:endParaRPr lang="en-PH"/>
        </a:p>
      </dgm:t>
    </dgm:pt>
    <dgm:pt modelId="{4F233C06-06C3-41A6-A161-0FBFDDA369B9}" type="pres">
      <dgm:prSet presAssocID="{7C504ED2-44F3-45B6-8EE7-18B6B716432C}" presName="vert2" presStyleCnt="0"/>
      <dgm:spPr/>
    </dgm:pt>
    <dgm:pt modelId="{4D224B8E-C4DD-4FE2-A52E-925297237E70}" type="pres">
      <dgm:prSet presAssocID="{7C504ED2-44F3-45B6-8EE7-18B6B716432C}" presName="thinLine2b" presStyleLbl="callout" presStyleIdx="1" presStyleCnt="6"/>
      <dgm:spPr/>
    </dgm:pt>
    <dgm:pt modelId="{B3DFAA5D-9FE4-4832-9943-51BEC5B4261D}" type="pres">
      <dgm:prSet presAssocID="{7C504ED2-44F3-45B6-8EE7-18B6B716432C}" presName="vertSpace2b" presStyleCnt="0"/>
      <dgm:spPr/>
    </dgm:pt>
    <dgm:pt modelId="{1199EF26-6923-4F5E-9E84-36D95766C164}" type="pres">
      <dgm:prSet presAssocID="{A8A25BB0-2110-496E-A003-2C8E9EC62B0C}" presName="horz2" presStyleCnt="0"/>
      <dgm:spPr/>
    </dgm:pt>
    <dgm:pt modelId="{970494CF-F01D-4B2C-A4A1-FD5D8F4CECCC}" type="pres">
      <dgm:prSet presAssocID="{A8A25BB0-2110-496E-A003-2C8E9EC62B0C}" presName="horzSpace2" presStyleCnt="0"/>
      <dgm:spPr/>
    </dgm:pt>
    <dgm:pt modelId="{DF4F3C79-CF03-42D8-B31C-40AAF60FF84F}" type="pres">
      <dgm:prSet presAssocID="{A8A25BB0-2110-496E-A003-2C8E9EC62B0C}" presName="tx2" presStyleLbl="revTx" presStyleIdx="3" presStyleCnt="8"/>
      <dgm:spPr/>
      <dgm:t>
        <a:bodyPr/>
        <a:lstStyle/>
        <a:p>
          <a:endParaRPr lang="en-PH"/>
        </a:p>
      </dgm:t>
    </dgm:pt>
    <dgm:pt modelId="{39157F81-AFFF-4EC1-98F3-3242F3F4BA83}" type="pres">
      <dgm:prSet presAssocID="{A8A25BB0-2110-496E-A003-2C8E9EC62B0C}" presName="vert2" presStyleCnt="0"/>
      <dgm:spPr/>
    </dgm:pt>
    <dgm:pt modelId="{ABDEFCA4-B0E1-4838-A867-9170E9D7A776}" type="pres">
      <dgm:prSet presAssocID="{A8A25BB0-2110-496E-A003-2C8E9EC62B0C}" presName="thinLine2b" presStyleLbl="callout" presStyleIdx="2" presStyleCnt="6"/>
      <dgm:spPr/>
    </dgm:pt>
    <dgm:pt modelId="{1A1AB395-7843-4E04-887D-0301D0241994}" type="pres">
      <dgm:prSet presAssocID="{A8A25BB0-2110-496E-A003-2C8E9EC62B0C}" presName="vertSpace2b" presStyleCnt="0"/>
      <dgm:spPr/>
    </dgm:pt>
    <dgm:pt modelId="{4A4364B7-9F41-4B3F-A931-7AA8E3DF4476}" type="pres">
      <dgm:prSet presAssocID="{BF2B8391-D155-4D0B-B363-70EF03B26219}" presName="thickLine" presStyleLbl="alignNode1" presStyleIdx="1" presStyleCnt="2"/>
      <dgm:spPr/>
    </dgm:pt>
    <dgm:pt modelId="{2C5D15C0-5913-4E64-B9DB-E43967828A90}" type="pres">
      <dgm:prSet presAssocID="{BF2B8391-D155-4D0B-B363-70EF03B26219}" presName="horz1" presStyleCnt="0"/>
      <dgm:spPr/>
    </dgm:pt>
    <dgm:pt modelId="{71186AC0-2FEF-4B08-8E2A-145D621300A2}" type="pres">
      <dgm:prSet presAssocID="{BF2B8391-D155-4D0B-B363-70EF03B26219}" presName="tx1" presStyleLbl="revTx" presStyleIdx="4" presStyleCnt="8"/>
      <dgm:spPr/>
      <dgm:t>
        <a:bodyPr/>
        <a:lstStyle/>
        <a:p>
          <a:endParaRPr lang="en-PH"/>
        </a:p>
      </dgm:t>
    </dgm:pt>
    <dgm:pt modelId="{11FE944D-904B-4810-9AFB-E2AFB3862731}" type="pres">
      <dgm:prSet presAssocID="{BF2B8391-D155-4D0B-B363-70EF03B26219}" presName="vert1" presStyleCnt="0"/>
      <dgm:spPr/>
    </dgm:pt>
    <dgm:pt modelId="{9C1B43E5-051C-4B0E-B358-339C1856804F}" type="pres">
      <dgm:prSet presAssocID="{1CD3C25B-A67E-4485-9BBB-D30C13E608DF}" presName="vertSpace2a" presStyleCnt="0"/>
      <dgm:spPr/>
    </dgm:pt>
    <dgm:pt modelId="{877A38AE-11F9-4621-90D2-A68569E26C23}" type="pres">
      <dgm:prSet presAssocID="{1CD3C25B-A67E-4485-9BBB-D30C13E608DF}" presName="horz2" presStyleCnt="0"/>
      <dgm:spPr/>
    </dgm:pt>
    <dgm:pt modelId="{4A1D1B34-D39D-44D7-BB92-E80C50C47551}" type="pres">
      <dgm:prSet presAssocID="{1CD3C25B-A67E-4485-9BBB-D30C13E608DF}" presName="horzSpace2" presStyleCnt="0"/>
      <dgm:spPr/>
    </dgm:pt>
    <dgm:pt modelId="{AD8208A3-0B47-4657-B9FC-00B9AAEF2F66}" type="pres">
      <dgm:prSet presAssocID="{1CD3C25B-A67E-4485-9BBB-D30C13E608DF}" presName="tx2" presStyleLbl="revTx" presStyleIdx="5" presStyleCnt="8"/>
      <dgm:spPr/>
      <dgm:t>
        <a:bodyPr/>
        <a:lstStyle/>
        <a:p>
          <a:endParaRPr lang="en-PH"/>
        </a:p>
      </dgm:t>
    </dgm:pt>
    <dgm:pt modelId="{02B35F90-D4F7-47F4-92D0-9B313360050E}" type="pres">
      <dgm:prSet presAssocID="{1CD3C25B-A67E-4485-9BBB-D30C13E608DF}" presName="vert2" presStyleCnt="0"/>
      <dgm:spPr/>
    </dgm:pt>
    <dgm:pt modelId="{E4CB8861-455E-4F29-9607-5F8164389EBD}" type="pres">
      <dgm:prSet presAssocID="{1CD3C25B-A67E-4485-9BBB-D30C13E608DF}" presName="thinLine2b" presStyleLbl="callout" presStyleIdx="3" presStyleCnt="6"/>
      <dgm:spPr/>
    </dgm:pt>
    <dgm:pt modelId="{B48E4ACC-D727-4600-A46C-F51061512C9C}" type="pres">
      <dgm:prSet presAssocID="{1CD3C25B-A67E-4485-9BBB-D30C13E608DF}" presName="vertSpace2b" presStyleCnt="0"/>
      <dgm:spPr/>
    </dgm:pt>
    <dgm:pt modelId="{8CE9579E-C316-450A-94C0-A71953ED21BD}" type="pres">
      <dgm:prSet presAssocID="{6F2EF015-BF90-41E8-A3A4-A80278660A0A}" presName="horz2" presStyleCnt="0"/>
      <dgm:spPr/>
    </dgm:pt>
    <dgm:pt modelId="{184BC87C-FD94-4ECB-AB8A-588F442C7D78}" type="pres">
      <dgm:prSet presAssocID="{6F2EF015-BF90-41E8-A3A4-A80278660A0A}" presName="horzSpace2" presStyleCnt="0"/>
      <dgm:spPr/>
    </dgm:pt>
    <dgm:pt modelId="{503A6EA8-8FB2-4D3D-B7A9-B28F422C1D6E}" type="pres">
      <dgm:prSet presAssocID="{6F2EF015-BF90-41E8-A3A4-A80278660A0A}" presName="tx2" presStyleLbl="revTx" presStyleIdx="6" presStyleCnt="8"/>
      <dgm:spPr/>
      <dgm:t>
        <a:bodyPr/>
        <a:lstStyle/>
        <a:p>
          <a:endParaRPr lang="en-PH"/>
        </a:p>
      </dgm:t>
    </dgm:pt>
    <dgm:pt modelId="{E0BAA2F6-33F7-4388-9879-40DDC0835C22}" type="pres">
      <dgm:prSet presAssocID="{6F2EF015-BF90-41E8-A3A4-A80278660A0A}" presName="vert2" presStyleCnt="0"/>
      <dgm:spPr/>
    </dgm:pt>
    <dgm:pt modelId="{C15EF140-EE4C-4DBB-AF0E-E7B885FD03EA}" type="pres">
      <dgm:prSet presAssocID="{6F2EF015-BF90-41E8-A3A4-A80278660A0A}" presName="thinLine2b" presStyleLbl="callout" presStyleIdx="4" presStyleCnt="6"/>
      <dgm:spPr/>
    </dgm:pt>
    <dgm:pt modelId="{24371F05-DE08-4DA2-A0AA-3B0ACA5A6ACA}" type="pres">
      <dgm:prSet presAssocID="{6F2EF015-BF90-41E8-A3A4-A80278660A0A}" presName="vertSpace2b" presStyleCnt="0"/>
      <dgm:spPr/>
    </dgm:pt>
    <dgm:pt modelId="{603EE09C-7D37-47CD-8EB9-0D9BD59F4750}" type="pres">
      <dgm:prSet presAssocID="{281C6461-ADA4-4B93-995D-B62D641A40FB}" presName="horz2" presStyleCnt="0"/>
      <dgm:spPr/>
    </dgm:pt>
    <dgm:pt modelId="{65B2745C-0395-4B11-A55E-41215C11D825}" type="pres">
      <dgm:prSet presAssocID="{281C6461-ADA4-4B93-995D-B62D641A40FB}" presName="horzSpace2" presStyleCnt="0"/>
      <dgm:spPr/>
    </dgm:pt>
    <dgm:pt modelId="{512E9FDF-C839-4A91-8B5C-16C167349848}" type="pres">
      <dgm:prSet presAssocID="{281C6461-ADA4-4B93-995D-B62D641A40FB}" presName="tx2" presStyleLbl="revTx" presStyleIdx="7" presStyleCnt="8"/>
      <dgm:spPr/>
      <dgm:t>
        <a:bodyPr/>
        <a:lstStyle/>
        <a:p>
          <a:endParaRPr lang="en-PH"/>
        </a:p>
      </dgm:t>
    </dgm:pt>
    <dgm:pt modelId="{646915BB-2A25-4C2A-9D92-0CEE9F7E61BD}" type="pres">
      <dgm:prSet presAssocID="{281C6461-ADA4-4B93-995D-B62D641A40FB}" presName="vert2" presStyleCnt="0"/>
      <dgm:spPr/>
    </dgm:pt>
    <dgm:pt modelId="{4ACBEF8B-7220-49D7-AC51-CE3420C0F07A}" type="pres">
      <dgm:prSet presAssocID="{281C6461-ADA4-4B93-995D-B62D641A40FB}" presName="thinLine2b" presStyleLbl="callout" presStyleIdx="5" presStyleCnt="6"/>
      <dgm:spPr/>
    </dgm:pt>
    <dgm:pt modelId="{A7F316EC-2288-4388-A705-EF94D65553F7}" type="pres">
      <dgm:prSet presAssocID="{281C6461-ADA4-4B93-995D-B62D641A40FB}" presName="vertSpace2b" presStyleCnt="0"/>
      <dgm:spPr/>
    </dgm:pt>
  </dgm:ptLst>
  <dgm:cxnLst>
    <dgm:cxn modelId="{452C251A-E11B-4A8B-8BF7-E7E291AB0519}" srcId="{BF2B8391-D155-4D0B-B363-70EF03B26219}" destId="{1CD3C25B-A67E-4485-9BBB-D30C13E608DF}" srcOrd="0" destOrd="0" parTransId="{7845E4F3-2373-4A48-99CC-A2B75C4B700C}" sibTransId="{C0054A2A-6A0F-407C-BA08-BA7B46D9C3BA}"/>
    <dgm:cxn modelId="{DB6EEDCF-46FF-4B97-8313-92899DB4D877}" type="presOf" srcId="{459F2EE4-4B91-4ED4-8C05-B28059F93CC9}" destId="{7ABC45B6-A6F8-4E4B-BA9F-9339FDD603EF}" srcOrd="0" destOrd="0" presId="urn:microsoft.com/office/officeart/2008/layout/LinedList"/>
    <dgm:cxn modelId="{A5F768C7-12D1-475A-9E43-4DF0A89B6C90}" srcId="{2921D990-3B2A-4E99-9C58-AF834D941370}" destId="{459F2EE4-4B91-4ED4-8C05-B28059F93CC9}" srcOrd="0" destOrd="0" parTransId="{02DBE035-7CC1-448F-A020-239AA7D3512C}" sibTransId="{24E0A007-FC1D-4459-9502-F23B2F3B5F45}"/>
    <dgm:cxn modelId="{EEF0B58E-7391-41FF-AEA9-1ACB74E68A8A}" srcId="{459F2EE4-4B91-4ED4-8C05-B28059F93CC9}" destId="{7C504ED2-44F3-45B6-8EE7-18B6B716432C}" srcOrd="1" destOrd="0" parTransId="{5DB897B4-A6B1-42A2-B738-63C8160A72E2}" sibTransId="{AED58D4E-DA15-4114-9E82-C9BC8F955A51}"/>
    <dgm:cxn modelId="{A6E4F14A-51DD-4216-AB35-473DCEC771A5}" type="presOf" srcId="{6F2EF015-BF90-41E8-A3A4-A80278660A0A}" destId="{503A6EA8-8FB2-4D3D-B7A9-B28F422C1D6E}" srcOrd="0" destOrd="0" presId="urn:microsoft.com/office/officeart/2008/layout/LinedList"/>
    <dgm:cxn modelId="{8793088C-EF41-4AA4-ADAA-7EC91D918D79}" type="presOf" srcId="{AE720953-BAC7-4043-8A4A-A19A0B5650C9}" destId="{FCADB33E-FF4E-4290-B4D2-5DC313A4A826}" srcOrd="0" destOrd="0" presId="urn:microsoft.com/office/officeart/2008/layout/LinedList"/>
    <dgm:cxn modelId="{AC892D3B-0AD0-4F41-A5BB-8A63BFB9C828}" type="presOf" srcId="{7C504ED2-44F3-45B6-8EE7-18B6B716432C}" destId="{6B4E59C9-34CF-445A-A0D2-077F3FEA56B1}" srcOrd="0" destOrd="0" presId="urn:microsoft.com/office/officeart/2008/layout/LinedList"/>
    <dgm:cxn modelId="{E3A96D38-A304-4012-AEB7-DCEBBC5C232C}" srcId="{459F2EE4-4B91-4ED4-8C05-B28059F93CC9}" destId="{AE720953-BAC7-4043-8A4A-A19A0B5650C9}" srcOrd="0" destOrd="0" parTransId="{73C0F504-18FC-41A1-AD3B-50813C422336}" sibTransId="{884B07AE-A922-4513-99FA-7B5BEE875363}"/>
    <dgm:cxn modelId="{FC540927-09D3-4636-BF7F-6FAF221929C3}" type="presOf" srcId="{1CD3C25B-A67E-4485-9BBB-D30C13E608DF}" destId="{AD8208A3-0B47-4657-B9FC-00B9AAEF2F66}" srcOrd="0" destOrd="0" presId="urn:microsoft.com/office/officeart/2008/layout/LinedList"/>
    <dgm:cxn modelId="{385B3EA8-EEFF-4EB9-9F0F-1139C199A811}" srcId="{459F2EE4-4B91-4ED4-8C05-B28059F93CC9}" destId="{A8A25BB0-2110-496E-A003-2C8E9EC62B0C}" srcOrd="2" destOrd="0" parTransId="{011D5EC6-38C8-439A-B877-33A88E92AE6B}" sibTransId="{A1EF194F-07EA-4041-8704-9B1B2B356ED3}"/>
    <dgm:cxn modelId="{FAFCF8B9-EF0A-4CEC-8AE2-2F878D7A63CE}" type="presOf" srcId="{281C6461-ADA4-4B93-995D-B62D641A40FB}" destId="{512E9FDF-C839-4A91-8B5C-16C167349848}" srcOrd="0" destOrd="0" presId="urn:microsoft.com/office/officeart/2008/layout/LinedList"/>
    <dgm:cxn modelId="{F168B72A-EE9C-4FB4-A9C5-441D1E98311B}" srcId="{2921D990-3B2A-4E99-9C58-AF834D941370}" destId="{BF2B8391-D155-4D0B-B363-70EF03B26219}" srcOrd="1" destOrd="0" parTransId="{BF9DEB58-D727-4583-A729-C4EBA8E8BAE8}" sibTransId="{06D5F29B-FE37-4A99-BF34-2FEC18F5B1CA}"/>
    <dgm:cxn modelId="{1346AF14-E9AF-4581-8906-957D7CFE8AD6}" srcId="{BF2B8391-D155-4D0B-B363-70EF03B26219}" destId="{6F2EF015-BF90-41E8-A3A4-A80278660A0A}" srcOrd="1" destOrd="0" parTransId="{15A100A4-A302-4022-B72B-2B6AF6CAB73D}" sibTransId="{F4175DC2-14DE-4250-B215-1638BD243448}"/>
    <dgm:cxn modelId="{7E88A09F-9AA7-4B1E-8C01-F714C581E51B}" type="presOf" srcId="{BF2B8391-D155-4D0B-B363-70EF03B26219}" destId="{71186AC0-2FEF-4B08-8E2A-145D621300A2}" srcOrd="0" destOrd="0" presId="urn:microsoft.com/office/officeart/2008/layout/LinedList"/>
    <dgm:cxn modelId="{9FE7C305-2A6D-42F7-A970-56249E64EF6E}" type="presOf" srcId="{A8A25BB0-2110-496E-A003-2C8E9EC62B0C}" destId="{DF4F3C79-CF03-42D8-B31C-40AAF60FF84F}" srcOrd="0" destOrd="0" presId="urn:microsoft.com/office/officeart/2008/layout/LinedList"/>
    <dgm:cxn modelId="{DB00D548-12E6-413B-A8BA-02A1DD8D5400}" srcId="{BF2B8391-D155-4D0B-B363-70EF03B26219}" destId="{281C6461-ADA4-4B93-995D-B62D641A40FB}" srcOrd="2" destOrd="0" parTransId="{BA1A672A-490F-448E-A5DA-2476DB7B10C6}" sibTransId="{958E1307-E507-4A1C-A420-D35AF3CEAC59}"/>
    <dgm:cxn modelId="{D5E52586-C32A-41AC-B570-5008E079CBB9}" type="presOf" srcId="{2921D990-3B2A-4E99-9C58-AF834D941370}" destId="{1C6C159A-EF97-48FF-8F28-C8370DE8FC13}" srcOrd="0" destOrd="0" presId="urn:microsoft.com/office/officeart/2008/layout/LinedList"/>
    <dgm:cxn modelId="{036C55F2-D1D0-47B5-BFBE-72478813E9EB}" type="presParOf" srcId="{1C6C159A-EF97-48FF-8F28-C8370DE8FC13}" destId="{A385E1CF-1390-4540-AD40-AA11A2217F99}" srcOrd="0" destOrd="0" presId="urn:microsoft.com/office/officeart/2008/layout/LinedList"/>
    <dgm:cxn modelId="{721DF200-7556-4669-814B-F532E52BD8B0}" type="presParOf" srcId="{1C6C159A-EF97-48FF-8F28-C8370DE8FC13}" destId="{13503582-1E97-471A-8C1F-E31B03476E55}" srcOrd="1" destOrd="0" presId="urn:microsoft.com/office/officeart/2008/layout/LinedList"/>
    <dgm:cxn modelId="{0573C5B4-BE2E-49B2-B174-54AE03ED09BD}" type="presParOf" srcId="{13503582-1E97-471A-8C1F-E31B03476E55}" destId="{7ABC45B6-A6F8-4E4B-BA9F-9339FDD603EF}" srcOrd="0" destOrd="0" presId="urn:microsoft.com/office/officeart/2008/layout/LinedList"/>
    <dgm:cxn modelId="{8EF991A5-19BF-4BFC-947D-03178D721951}" type="presParOf" srcId="{13503582-1E97-471A-8C1F-E31B03476E55}" destId="{ACD48295-22BE-4751-A66E-BF9EFEAC8C89}" srcOrd="1" destOrd="0" presId="urn:microsoft.com/office/officeart/2008/layout/LinedList"/>
    <dgm:cxn modelId="{B6849C96-EF5C-4D9E-97B0-E321BD7A20EB}" type="presParOf" srcId="{ACD48295-22BE-4751-A66E-BF9EFEAC8C89}" destId="{7614231C-7E07-4820-97ED-A86F2C837996}" srcOrd="0" destOrd="0" presId="urn:microsoft.com/office/officeart/2008/layout/LinedList"/>
    <dgm:cxn modelId="{381F2D4F-07B4-43C2-9F45-E1FC29D32CD6}" type="presParOf" srcId="{ACD48295-22BE-4751-A66E-BF9EFEAC8C89}" destId="{A0116B46-5FFD-4B4B-8B90-661259035D77}" srcOrd="1" destOrd="0" presId="urn:microsoft.com/office/officeart/2008/layout/LinedList"/>
    <dgm:cxn modelId="{CD423461-9876-4133-971F-4195AEF4A8F8}" type="presParOf" srcId="{A0116B46-5FFD-4B4B-8B90-661259035D77}" destId="{F39FAC84-F2D9-4DD8-9250-27E4F9E66598}" srcOrd="0" destOrd="0" presId="urn:microsoft.com/office/officeart/2008/layout/LinedList"/>
    <dgm:cxn modelId="{317C965C-6003-466E-BE7E-E11815F09B93}" type="presParOf" srcId="{A0116B46-5FFD-4B4B-8B90-661259035D77}" destId="{FCADB33E-FF4E-4290-B4D2-5DC313A4A826}" srcOrd="1" destOrd="0" presId="urn:microsoft.com/office/officeart/2008/layout/LinedList"/>
    <dgm:cxn modelId="{EA0B05B4-1E1B-4997-8073-A77F899F8BF4}" type="presParOf" srcId="{A0116B46-5FFD-4B4B-8B90-661259035D77}" destId="{353BBD5D-8624-48C2-8CD2-B72EEF5627FC}" srcOrd="2" destOrd="0" presId="urn:microsoft.com/office/officeart/2008/layout/LinedList"/>
    <dgm:cxn modelId="{57818C68-8C34-4899-99C8-C95CAA34A1A4}" type="presParOf" srcId="{ACD48295-22BE-4751-A66E-BF9EFEAC8C89}" destId="{A6EF2B44-508C-41ED-8440-F0386D7573E9}" srcOrd="2" destOrd="0" presId="urn:microsoft.com/office/officeart/2008/layout/LinedList"/>
    <dgm:cxn modelId="{64F4084E-2032-4791-B307-5DBEF7FBF592}" type="presParOf" srcId="{ACD48295-22BE-4751-A66E-BF9EFEAC8C89}" destId="{E25516AB-201A-4892-AA67-8A0CCDCD3C0E}" srcOrd="3" destOrd="0" presId="urn:microsoft.com/office/officeart/2008/layout/LinedList"/>
    <dgm:cxn modelId="{C6880145-C63E-4A29-97BA-2C20477B2401}" type="presParOf" srcId="{ACD48295-22BE-4751-A66E-BF9EFEAC8C89}" destId="{BF551785-0084-40B5-9058-FFDDDE14619D}" srcOrd="4" destOrd="0" presId="urn:microsoft.com/office/officeart/2008/layout/LinedList"/>
    <dgm:cxn modelId="{4E138CEE-5C9C-4CCB-8A33-6871041006C8}" type="presParOf" srcId="{BF551785-0084-40B5-9058-FFDDDE14619D}" destId="{B9AA312C-B81C-4445-9627-63D06C09B8BE}" srcOrd="0" destOrd="0" presId="urn:microsoft.com/office/officeart/2008/layout/LinedList"/>
    <dgm:cxn modelId="{0B97F9AA-208D-40C4-BF1B-41FC93CE3699}" type="presParOf" srcId="{BF551785-0084-40B5-9058-FFDDDE14619D}" destId="{6B4E59C9-34CF-445A-A0D2-077F3FEA56B1}" srcOrd="1" destOrd="0" presId="urn:microsoft.com/office/officeart/2008/layout/LinedList"/>
    <dgm:cxn modelId="{6A96D070-F956-4F36-A467-96E3D4AD6991}" type="presParOf" srcId="{BF551785-0084-40B5-9058-FFDDDE14619D}" destId="{4F233C06-06C3-41A6-A161-0FBFDDA369B9}" srcOrd="2" destOrd="0" presId="urn:microsoft.com/office/officeart/2008/layout/LinedList"/>
    <dgm:cxn modelId="{050891C7-91CA-4018-B6A7-0002E4030654}" type="presParOf" srcId="{ACD48295-22BE-4751-A66E-BF9EFEAC8C89}" destId="{4D224B8E-C4DD-4FE2-A52E-925297237E70}" srcOrd="5" destOrd="0" presId="urn:microsoft.com/office/officeart/2008/layout/LinedList"/>
    <dgm:cxn modelId="{F19D4B25-33DB-4955-9DAD-93C238EB1BD0}" type="presParOf" srcId="{ACD48295-22BE-4751-A66E-BF9EFEAC8C89}" destId="{B3DFAA5D-9FE4-4832-9943-51BEC5B4261D}" srcOrd="6" destOrd="0" presId="urn:microsoft.com/office/officeart/2008/layout/LinedList"/>
    <dgm:cxn modelId="{CDE3B29B-4051-4AB0-813A-5998379BA545}" type="presParOf" srcId="{ACD48295-22BE-4751-A66E-BF9EFEAC8C89}" destId="{1199EF26-6923-4F5E-9E84-36D95766C164}" srcOrd="7" destOrd="0" presId="urn:microsoft.com/office/officeart/2008/layout/LinedList"/>
    <dgm:cxn modelId="{1656068D-36C9-4186-A220-1686E9110D0D}" type="presParOf" srcId="{1199EF26-6923-4F5E-9E84-36D95766C164}" destId="{970494CF-F01D-4B2C-A4A1-FD5D8F4CECCC}" srcOrd="0" destOrd="0" presId="urn:microsoft.com/office/officeart/2008/layout/LinedList"/>
    <dgm:cxn modelId="{D3725991-CC7E-4296-96EF-9CCDB77E1F5D}" type="presParOf" srcId="{1199EF26-6923-4F5E-9E84-36D95766C164}" destId="{DF4F3C79-CF03-42D8-B31C-40AAF60FF84F}" srcOrd="1" destOrd="0" presId="urn:microsoft.com/office/officeart/2008/layout/LinedList"/>
    <dgm:cxn modelId="{1633289A-BD80-4C56-85D0-5DA236654A74}" type="presParOf" srcId="{1199EF26-6923-4F5E-9E84-36D95766C164}" destId="{39157F81-AFFF-4EC1-98F3-3242F3F4BA83}" srcOrd="2" destOrd="0" presId="urn:microsoft.com/office/officeart/2008/layout/LinedList"/>
    <dgm:cxn modelId="{5606422D-61D8-47B8-AE13-93E8F8DC8907}" type="presParOf" srcId="{ACD48295-22BE-4751-A66E-BF9EFEAC8C89}" destId="{ABDEFCA4-B0E1-4838-A867-9170E9D7A776}" srcOrd="8" destOrd="0" presId="urn:microsoft.com/office/officeart/2008/layout/LinedList"/>
    <dgm:cxn modelId="{3E69E9A4-EDDD-4958-A8CE-8318D12B6A45}" type="presParOf" srcId="{ACD48295-22BE-4751-A66E-BF9EFEAC8C89}" destId="{1A1AB395-7843-4E04-887D-0301D0241994}" srcOrd="9" destOrd="0" presId="urn:microsoft.com/office/officeart/2008/layout/LinedList"/>
    <dgm:cxn modelId="{1733ECBD-59D7-4EC5-93A3-6524536CA597}" type="presParOf" srcId="{1C6C159A-EF97-48FF-8F28-C8370DE8FC13}" destId="{4A4364B7-9F41-4B3F-A931-7AA8E3DF4476}" srcOrd="2" destOrd="0" presId="urn:microsoft.com/office/officeart/2008/layout/LinedList"/>
    <dgm:cxn modelId="{229ADDDC-D19C-4256-BBC2-468A97A2039F}" type="presParOf" srcId="{1C6C159A-EF97-48FF-8F28-C8370DE8FC13}" destId="{2C5D15C0-5913-4E64-B9DB-E43967828A90}" srcOrd="3" destOrd="0" presId="urn:microsoft.com/office/officeart/2008/layout/LinedList"/>
    <dgm:cxn modelId="{DBDFC73A-8E7C-4FED-A425-22E7F0C1155E}" type="presParOf" srcId="{2C5D15C0-5913-4E64-B9DB-E43967828A90}" destId="{71186AC0-2FEF-4B08-8E2A-145D621300A2}" srcOrd="0" destOrd="0" presId="urn:microsoft.com/office/officeart/2008/layout/LinedList"/>
    <dgm:cxn modelId="{FBDD147D-4E2E-4375-87C4-99DF8270F156}" type="presParOf" srcId="{2C5D15C0-5913-4E64-B9DB-E43967828A90}" destId="{11FE944D-904B-4810-9AFB-E2AFB3862731}" srcOrd="1" destOrd="0" presId="urn:microsoft.com/office/officeart/2008/layout/LinedList"/>
    <dgm:cxn modelId="{ABA7351A-9E46-4437-8ABE-CB8231575314}" type="presParOf" srcId="{11FE944D-904B-4810-9AFB-E2AFB3862731}" destId="{9C1B43E5-051C-4B0E-B358-339C1856804F}" srcOrd="0" destOrd="0" presId="urn:microsoft.com/office/officeart/2008/layout/LinedList"/>
    <dgm:cxn modelId="{5587B504-D1F9-4A64-B04F-7F6F36AE9624}" type="presParOf" srcId="{11FE944D-904B-4810-9AFB-E2AFB3862731}" destId="{877A38AE-11F9-4621-90D2-A68569E26C23}" srcOrd="1" destOrd="0" presId="urn:microsoft.com/office/officeart/2008/layout/LinedList"/>
    <dgm:cxn modelId="{116B4188-5FC3-4570-A500-8FC50FFFD254}" type="presParOf" srcId="{877A38AE-11F9-4621-90D2-A68569E26C23}" destId="{4A1D1B34-D39D-44D7-BB92-E80C50C47551}" srcOrd="0" destOrd="0" presId="urn:microsoft.com/office/officeart/2008/layout/LinedList"/>
    <dgm:cxn modelId="{EB720974-C367-42D3-9082-102BD0D5ED8B}" type="presParOf" srcId="{877A38AE-11F9-4621-90D2-A68569E26C23}" destId="{AD8208A3-0B47-4657-B9FC-00B9AAEF2F66}" srcOrd="1" destOrd="0" presId="urn:microsoft.com/office/officeart/2008/layout/LinedList"/>
    <dgm:cxn modelId="{69536963-F440-42A3-A1B1-96B96870497F}" type="presParOf" srcId="{877A38AE-11F9-4621-90D2-A68569E26C23}" destId="{02B35F90-D4F7-47F4-92D0-9B313360050E}" srcOrd="2" destOrd="0" presId="urn:microsoft.com/office/officeart/2008/layout/LinedList"/>
    <dgm:cxn modelId="{466DC006-661B-4970-8914-13B834168730}" type="presParOf" srcId="{11FE944D-904B-4810-9AFB-E2AFB3862731}" destId="{E4CB8861-455E-4F29-9607-5F8164389EBD}" srcOrd="2" destOrd="0" presId="urn:microsoft.com/office/officeart/2008/layout/LinedList"/>
    <dgm:cxn modelId="{C23B4B73-7CE0-4F24-942E-E98919D278F3}" type="presParOf" srcId="{11FE944D-904B-4810-9AFB-E2AFB3862731}" destId="{B48E4ACC-D727-4600-A46C-F51061512C9C}" srcOrd="3" destOrd="0" presId="urn:microsoft.com/office/officeart/2008/layout/LinedList"/>
    <dgm:cxn modelId="{AB3C5CC0-3D19-442C-ACAE-B40DDA170FDF}" type="presParOf" srcId="{11FE944D-904B-4810-9AFB-E2AFB3862731}" destId="{8CE9579E-C316-450A-94C0-A71953ED21BD}" srcOrd="4" destOrd="0" presId="urn:microsoft.com/office/officeart/2008/layout/LinedList"/>
    <dgm:cxn modelId="{E4853747-1004-4008-9515-C5B3ED56B2D2}" type="presParOf" srcId="{8CE9579E-C316-450A-94C0-A71953ED21BD}" destId="{184BC87C-FD94-4ECB-AB8A-588F442C7D78}" srcOrd="0" destOrd="0" presId="urn:microsoft.com/office/officeart/2008/layout/LinedList"/>
    <dgm:cxn modelId="{F5023353-CC39-46DC-9DE3-5BBEFEC1797C}" type="presParOf" srcId="{8CE9579E-C316-450A-94C0-A71953ED21BD}" destId="{503A6EA8-8FB2-4D3D-B7A9-B28F422C1D6E}" srcOrd="1" destOrd="0" presId="urn:microsoft.com/office/officeart/2008/layout/LinedList"/>
    <dgm:cxn modelId="{676E679C-9571-4B52-BD7F-DF5759DFAD7F}" type="presParOf" srcId="{8CE9579E-C316-450A-94C0-A71953ED21BD}" destId="{E0BAA2F6-33F7-4388-9879-40DDC0835C22}" srcOrd="2" destOrd="0" presId="urn:microsoft.com/office/officeart/2008/layout/LinedList"/>
    <dgm:cxn modelId="{1EBDF8C0-6B11-4EDF-9118-9FA2190C8206}" type="presParOf" srcId="{11FE944D-904B-4810-9AFB-E2AFB3862731}" destId="{C15EF140-EE4C-4DBB-AF0E-E7B885FD03EA}" srcOrd="5" destOrd="0" presId="urn:microsoft.com/office/officeart/2008/layout/LinedList"/>
    <dgm:cxn modelId="{C5FD8C3C-2546-4684-A7C8-1FF14D437020}" type="presParOf" srcId="{11FE944D-904B-4810-9AFB-E2AFB3862731}" destId="{24371F05-DE08-4DA2-A0AA-3B0ACA5A6ACA}" srcOrd="6" destOrd="0" presId="urn:microsoft.com/office/officeart/2008/layout/LinedList"/>
    <dgm:cxn modelId="{1AB01F87-9644-4E15-BDD6-7285473355E8}" type="presParOf" srcId="{11FE944D-904B-4810-9AFB-E2AFB3862731}" destId="{603EE09C-7D37-47CD-8EB9-0D9BD59F4750}" srcOrd="7" destOrd="0" presId="urn:microsoft.com/office/officeart/2008/layout/LinedList"/>
    <dgm:cxn modelId="{155A8ABE-F071-4A62-A56E-2C230655C6F3}" type="presParOf" srcId="{603EE09C-7D37-47CD-8EB9-0D9BD59F4750}" destId="{65B2745C-0395-4B11-A55E-41215C11D825}" srcOrd="0" destOrd="0" presId="urn:microsoft.com/office/officeart/2008/layout/LinedList"/>
    <dgm:cxn modelId="{B3963CAD-8D0A-4607-9B2C-5F1EE8A64847}" type="presParOf" srcId="{603EE09C-7D37-47CD-8EB9-0D9BD59F4750}" destId="{512E9FDF-C839-4A91-8B5C-16C167349848}" srcOrd="1" destOrd="0" presId="urn:microsoft.com/office/officeart/2008/layout/LinedList"/>
    <dgm:cxn modelId="{8069D694-52A9-49B6-8511-4A8BBDF6E745}" type="presParOf" srcId="{603EE09C-7D37-47CD-8EB9-0D9BD59F4750}" destId="{646915BB-2A25-4C2A-9D92-0CEE9F7E61BD}" srcOrd="2" destOrd="0" presId="urn:microsoft.com/office/officeart/2008/layout/LinedList"/>
    <dgm:cxn modelId="{C02E6FFC-9939-4BBC-95F8-29C824EDBB22}" type="presParOf" srcId="{11FE944D-904B-4810-9AFB-E2AFB3862731}" destId="{4ACBEF8B-7220-49D7-AC51-CE3420C0F07A}" srcOrd="8" destOrd="0" presId="urn:microsoft.com/office/officeart/2008/layout/LinedList"/>
    <dgm:cxn modelId="{79F04908-FAE9-4CCD-9B45-C26BB7629905}" type="presParOf" srcId="{11FE944D-904B-4810-9AFB-E2AFB3862731}" destId="{A7F316EC-2288-4388-A705-EF94D65553F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5E1CF-1390-4540-AD40-AA11A2217F99}">
      <dsp:nvSpPr>
        <dsp:cNvPr id="0" name=""/>
        <dsp:cNvSpPr/>
      </dsp:nvSpPr>
      <dsp:spPr>
        <a:xfrm>
          <a:off x="0" y="0"/>
          <a:ext cx="97837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BC45B6-A6F8-4E4B-BA9F-9339FDD603EF}">
      <dsp:nvSpPr>
        <dsp:cNvPr id="0" name=""/>
        <dsp:cNvSpPr/>
      </dsp:nvSpPr>
      <dsp:spPr>
        <a:xfrm>
          <a:off x="0" y="0"/>
          <a:ext cx="1956752" cy="210343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900" kern="1200" dirty="0" smtClean="0"/>
            <a:t>Leader: Guatemala</a:t>
          </a:r>
          <a:endParaRPr lang="en-PH" sz="2900" kern="1200" dirty="0"/>
        </a:p>
      </dsp:txBody>
      <dsp:txXfrm>
        <a:off x="0" y="0"/>
        <a:ext cx="1956752" cy="2103437"/>
      </dsp:txXfrm>
    </dsp:sp>
    <dsp:sp modelId="{FCADB33E-FF4E-4290-B4D2-5DC313A4A826}">
      <dsp:nvSpPr>
        <dsp:cNvPr id="0" name=""/>
        <dsp:cNvSpPr/>
      </dsp:nvSpPr>
      <dsp:spPr>
        <a:xfrm>
          <a:off x="2103509" y="32866"/>
          <a:ext cx="7680253" cy="65732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PH" sz="3000" kern="1200" dirty="0"/>
        </a:p>
      </dsp:txBody>
      <dsp:txXfrm>
        <a:off x="2103509" y="32866"/>
        <a:ext cx="7680253" cy="657324"/>
      </dsp:txXfrm>
    </dsp:sp>
    <dsp:sp modelId="{A6EF2B44-508C-41ED-8440-F0386D7573E9}">
      <dsp:nvSpPr>
        <dsp:cNvPr id="0" name=""/>
        <dsp:cNvSpPr/>
      </dsp:nvSpPr>
      <dsp:spPr>
        <a:xfrm>
          <a:off x="1956752" y="690190"/>
          <a:ext cx="78270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4E59C9-34CF-445A-A0D2-077F3FEA56B1}">
      <dsp:nvSpPr>
        <dsp:cNvPr id="0" name=""/>
        <dsp:cNvSpPr/>
      </dsp:nvSpPr>
      <dsp:spPr>
        <a:xfrm>
          <a:off x="2103509" y="723056"/>
          <a:ext cx="7680253" cy="65732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3000" kern="1200" dirty="0" smtClean="0"/>
            <a:t>Afghanistan, Bangladesh, Bhutan</a:t>
          </a:r>
          <a:endParaRPr lang="en-PH" sz="3000" kern="1200" dirty="0"/>
        </a:p>
      </dsp:txBody>
      <dsp:txXfrm>
        <a:off x="2103509" y="723056"/>
        <a:ext cx="7680253" cy="657324"/>
      </dsp:txXfrm>
    </dsp:sp>
    <dsp:sp modelId="{4D224B8E-C4DD-4FE2-A52E-925297237E70}">
      <dsp:nvSpPr>
        <dsp:cNvPr id="0" name=""/>
        <dsp:cNvSpPr/>
      </dsp:nvSpPr>
      <dsp:spPr>
        <a:xfrm>
          <a:off x="1956752" y="1380380"/>
          <a:ext cx="78270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4F3C79-CF03-42D8-B31C-40AAF60FF84F}">
      <dsp:nvSpPr>
        <dsp:cNvPr id="0" name=""/>
        <dsp:cNvSpPr/>
      </dsp:nvSpPr>
      <dsp:spPr>
        <a:xfrm>
          <a:off x="2103509" y="1413247"/>
          <a:ext cx="7680253" cy="65732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3000" kern="1200" dirty="0" smtClean="0"/>
            <a:t>Denmark, ECA, Iraq</a:t>
          </a:r>
          <a:endParaRPr lang="en-PH" sz="3000" kern="1200" dirty="0"/>
        </a:p>
      </dsp:txBody>
      <dsp:txXfrm>
        <a:off x="2103509" y="1413247"/>
        <a:ext cx="7680253" cy="657324"/>
      </dsp:txXfrm>
    </dsp:sp>
    <dsp:sp modelId="{ABDEFCA4-B0E1-4838-A867-9170E9D7A776}">
      <dsp:nvSpPr>
        <dsp:cNvPr id="0" name=""/>
        <dsp:cNvSpPr/>
      </dsp:nvSpPr>
      <dsp:spPr>
        <a:xfrm>
          <a:off x="1956752" y="2070571"/>
          <a:ext cx="78270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4364B7-9F41-4B3F-A931-7AA8E3DF4476}">
      <dsp:nvSpPr>
        <dsp:cNvPr id="0" name=""/>
        <dsp:cNvSpPr/>
      </dsp:nvSpPr>
      <dsp:spPr>
        <a:xfrm>
          <a:off x="0" y="2103437"/>
          <a:ext cx="97837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186AC0-2FEF-4B08-8E2A-145D621300A2}">
      <dsp:nvSpPr>
        <dsp:cNvPr id="0" name=""/>
        <dsp:cNvSpPr/>
      </dsp:nvSpPr>
      <dsp:spPr>
        <a:xfrm>
          <a:off x="0" y="2103437"/>
          <a:ext cx="1956752" cy="2103437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2900" kern="1200" dirty="0" smtClean="0"/>
            <a:t>Vice-Leader Philippines</a:t>
          </a:r>
          <a:endParaRPr lang="en-PH" sz="2900" kern="1200" dirty="0"/>
        </a:p>
      </dsp:txBody>
      <dsp:txXfrm>
        <a:off x="0" y="2103437"/>
        <a:ext cx="1956752" cy="2103437"/>
      </dsp:txXfrm>
    </dsp:sp>
    <dsp:sp modelId="{AD8208A3-0B47-4657-B9FC-00B9AAEF2F66}">
      <dsp:nvSpPr>
        <dsp:cNvPr id="0" name=""/>
        <dsp:cNvSpPr/>
      </dsp:nvSpPr>
      <dsp:spPr>
        <a:xfrm>
          <a:off x="2103509" y="2136303"/>
          <a:ext cx="7680253" cy="65732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3000" kern="1200" dirty="0" smtClean="0"/>
            <a:t>India, Maldives, Myanmar</a:t>
          </a:r>
          <a:endParaRPr lang="en-PH" sz="3000" kern="1200" dirty="0"/>
        </a:p>
      </dsp:txBody>
      <dsp:txXfrm>
        <a:off x="2103509" y="2136303"/>
        <a:ext cx="7680253" cy="657324"/>
      </dsp:txXfrm>
    </dsp:sp>
    <dsp:sp modelId="{E4CB8861-455E-4F29-9607-5F8164389EBD}">
      <dsp:nvSpPr>
        <dsp:cNvPr id="0" name=""/>
        <dsp:cNvSpPr/>
      </dsp:nvSpPr>
      <dsp:spPr>
        <a:xfrm>
          <a:off x="1956752" y="2793627"/>
          <a:ext cx="78270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A6EA8-8FB2-4D3D-B7A9-B28F422C1D6E}">
      <dsp:nvSpPr>
        <dsp:cNvPr id="0" name=""/>
        <dsp:cNvSpPr/>
      </dsp:nvSpPr>
      <dsp:spPr>
        <a:xfrm>
          <a:off x="2103509" y="2826494"/>
          <a:ext cx="7680253" cy="65732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3000" kern="1200" dirty="0" smtClean="0"/>
            <a:t>Nepal, Pakistan, Suriname</a:t>
          </a:r>
          <a:endParaRPr lang="en-PH" sz="3000" kern="1200" dirty="0"/>
        </a:p>
      </dsp:txBody>
      <dsp:txXfrm>
        <a:off x="2103509" y="2826494"/>
        <a:ext cx="7680253" cy="657324"/>
      </dsp:txXfrm>
    </dsp:sp>
    <dsp:sp modelId="{C15EF140-EE4C-4DBB-AF0E-E7B885FD03EA}">
      <dsp:nvSpPr>
        <dsp:cNvPr id="0" name=""/>
        <dsp:cNvSpPr/>
      </dsp:nvSpPr>
      <dsp:spPr>
        <a:xfrm>
          <a:off x="1956752" y="3483818"/>
          <a:ext cx="78270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2E9FDF-C839-4A91-8B5C-16C167349848}">
      <dsp:nvSpPr>
        <dsp:cNvPr id="0" name=""/>
        <dsp:cNvSpPr/>
      </dsp:nvSpPr>
      <dsp:spPr>
        <a:xfrm>
          <a:off x="2103509" y="3516684"/>
          <a:ext cx="7680253" cy="65732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3000" kern="1200" dirty="0" smtClean="0"/>
            <a:t>Uganda, Zambia</a:t>
          </a:r>
          <a:endParaRPr lang="en-PH" sz="3000" kern="1200" dirty="0"/>
        </a:p>
      </dsp:txBody>
      <dsp:txXfrm>
        <a:off x="2103509" y="3516684"/>
        <a:ext cx="7680253" cy="657324"/>
      </dsp:txXfrm>
    </dsp:sp>
    <dsp:sp modelId="{4ACBEF8B-7220-49D7-AC51-CE3420C0F07A}">
      <dsp:nvSpPr>
        <dsp:cNvPr id="0" name=""/>
        <dsp:cNvSpPr/>
      </dsp:nvSpPr>
      <dsp:spPr>
        <a:xfrm>
          <a:off x="1956752" y="4174008"/>
          <a:ext cx="78270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577D4-245A-4A5A-9B03-1C0B909349C1}" type="datetimeFigureOut">
              <a:rPr lang="en-PH" smtClean="0"/>
              <a:t>8/19/2018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3F853-D840-46B6-AB8A-408187BC96B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0322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Good Morning!</a:t>
            </a:r>
          </a:p>
          <a:p>
            <a:r>
              <a:rPr lang="en-PH" dirty="0" smtClean="0"/>
              <a:t>On behalf of the Research</a:t>
            </a:r>
            <a:r>
              <a:rPr lang="en-PH" baseline="0" dirty="0" smtClean="0"/>
              <a:t> Group working on Citizen Participation in Public Audit, headed by SAI Guatemala and Vice- Lead by SAI Philippines, I would like to present </a:t>
            </a:r>
          </a:p>
          <a:p>
            <a:r>
              <a:rPr lang="en-PH" baseline="0" dirty="0" smtClean="0"/>
              <a:t>Their Progress Report. </a:t>
            </a:r>
            <a:endParaRPr lang="en-PH" dirty="0" smtClean="0"/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3F853-D840-46B6-AB8A-408187BC96B5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83073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The</a:t>
            </a:r>
            <a:r>
              <a:rPr lang="en-PH" baseline="0" dirty="0" smtClean="0"/>
              <a:t> Research Project has the following SAIs joining them for this Project:</a:t>
            </a:r>
          </a:p>
          <a:p>
            <a:r>
              <a:rPr lang="en-PH" baseline="0" dirty="0" err="1" smtClean="0"/>
              <a:t>Afganistan</a:t>
            </a:r>
            <a:r>
              <a:rPr lang="en-PH" baseline="0" dirty="0" smtClean="0"/>
              <a:t>, Bangladesh, Bhutan, Denmark, European Court of Audit, Iraq, India, Maldives, Myanmar, Nepal, Pakistan, Suriname, Uganda and Zambia.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3F853-D840-46B6-AB8A-408187BC96B5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34669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CSOs – Civil Society Organizations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3F853-D840-46B6-AB8A-408187BC96B5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72567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Note:</a:t>
            </a:r>
            <a:r>
              <a:rPr lang="en-PH" baseline="0" dirty="0" smtClean="0"/>
              <a:t>  the draft was revised 3 times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3F853-D840-46B6-AB8A-408187BC96B5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3133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2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4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2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319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53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5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9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1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86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8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38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sz="4000" b="1" dirty="0" smtClean="0"/>
              <a:t>“</a:t>
            </a:r>
            <a:r>
              <a:rPr lang="en-US" sz="5300" b="1" dirty="0"/>
              <a:t>Citizen Participation </a:t>
            </a: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 smtClean="0"/>
              <a:t>in </a:t>
            </a:r>
            <a:r>
              <a:rPr lang="en-US" sz="5300" b="1" dirty="0"/>
              <a:t>Public Audit” </a:t>
            </a:r>
            <a:r>
              <a:rPr lang="en-PH" sz="8000" dirty="0"/>
              <a:t/>
            </a:r>
            <a:br>
              <a:rPr lang="en-PH" sz="8000" dirty="0"/>
            </a:b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8000" b="1" cap="all" dirty="0" smtClean="0">
              <a:solidFill>
                <a:srgbClr val="191B0E"/>
              </a:solidFill>
              <a:ea typeface="+mj-ea"/>
              <a:cs typeface="+mj-cs"/>
            </a:endParaRPr>
          </a:p>
          <a:p>
            <a:r>
              <a:rPr lang="en-US" sz="8000" b="1" cap="all" dirty="0" smtClean="0">
                <a:solidFill>
                  <a:srgbClr val="191B0E"/>
                </a:solidFill>
                <a:ea typeface="+mj-ea"/>
                <a:cs typeface="+mj-cs"/>
              </a:rPr>
              <a:t>Project Progress </a:t>
            </a:r>
            <a:r>
              <a:rPr lang="en-US" sz="8000" b="1" cap="all" dirty="0">
                <a:solidFill>
                  <a:srgbClr val="191B0E"/>
                </a:solidFill>
                <a:ea typeface="+mj-ea"/>
                <a:cs typeface="+mj-cs"/>
              </a:rPr>
              <a:t>Report </a:t>
            </a:r>
            <a:endParaRPr lang="en-US" sz="8000" b="1" cap="all" dirty="0" smtClean="0">
              <a:solidFill>
                <a:srgbClr val="191B0E"/>
              </a:solidFill>
              <a:ea typeface="+mj-ea"/>
              <a:cs typeface="+mj-cs"/>
            </a:endParaRPr>
          </a:p>
          <a:p>
            <a:r>
              <a:rPr lang="en-US" sz="8000" b="1" cap="all" dirty="0" smtClean="0">
                <a:solidFill>
                  <a:srgbClr val="191B0E"/>
                </a:solidFill>
                <a:ea typeface="+mj-ea"/>
                <a:cs typeface="+mj-cs"/>
              </a:rPr>
              <a:t>10</a:t>
            </a:r>
            <a:r>
              <a:rPr lang="en-US" sz="8000" b="1" cap="all" baseline="30000" dirty="0" smtClean="0">
                <a:solidFill>
                  <a:srgbClr val="191B0E"/>
                </a:solidFill>
                <a:ea typeface="+mj-ea"/>
                <a:cs typeface="+mj-cs"/>
              </a:rPr>
              <a:t>th</a:t>
            </a:r>
            <a:r>
              <a:rPr lang="en-US" sz="8000" b="1" cap="all" dirty="0" smtClean="0">
                <a:solidFill>
                  <a:srgbClr val="191B0E"/>
                </a:solidFill>
                <a:ea typeface="+mj-ea"/>
                <a:cs typeface="+mj-cs"/>
              </a:rPr>
              <a:t> KSC Steering committee meeting</a:t>
            </a:r>
          </a:p>
          <a:p>
            <a:r>
              <a:rPr lang="en-US" sz="8000" b="1" cap="all" dirty="0" smtClean="0">
                <a:solidFill>
                  <a:srgbClr val="191B0E"/>
                </a:solidFill>
                <a:ea typeface="+mj-ea"/>
                <a:cs typeface="+mj-cs"/>
              </a:rPr>
              <a:t>August 20 – 22, 201</a:t>
            </a:r>
            <a:r>
              <a:rPr lang="en-US" sz="6400" b="1" cap="all" dirty="0" smtClean="0">
                <a:solidFill>
                  <a:srgbClr val="191B0E"/>
                </a:solidFill>
                <a:ea typeface="+mj-ea"/>
                <a:cs typeface="+mj-cs"/>
              </a:rPr>
              <a:t>8</a:t>
            </a:r>
          </a:p>
          <a:p>
            <a:r>
              <a:rPr lang="en-US" sz="8000" b="1" cap="all" dirty="0" smtClean="0">
                <a:solidFill>
                  <a:srgbClr val="191B0E"/>
                </a:solidFill>
                <a:ea typeface="+mj-ea"/>
                <a:cs typeface="+mj-cs"/>
              </a:rPr>
              <a:t>Kampala City, Uganda</a:t>
            </a:r>
            <a:r>
              <a:rPr lang="en-PH" sz="3200" cap="all" dirty="0">
                <a:solidFill>
                  <a:srgbClr val="191B0E"/>
                </a:solidFill>
                <a:ea typeface="+mj-ea"/>
                <a:cs typeface="+mj-cs"/>
              </a:rPr>
              <a:t/>
            </a:r>
            <a:br>
              <a:rPr lang="en-PH" sz="3200" cap="all" dirty="0">
                <a:solidFill>
                  <a:srgbClr val="191B0E"/>
                </a:solidFill>
                <a:ea typeface="+mj-ea"/>
                <a:cs typeface="+mj-cs"/>
              </a:rPr>
            </a:br>
            <a:r>
              <a:rPr lang="en-US" sz="3200" b="1" cap="all" dirty="0" smtClean="0">
                <a:solidFill>
                  <a:srgbClr val="191B0E"/>
                </a:solidFill>
                <a:ea typeface="+mj-ea"/>
                <a:cs typeface="+mj-cs"/>
              </a:rPr>
              <a:t> </a:t>
            </a:r>
            <a:r>
              <a:rPr lang="en-PH" sz="3200" cap="all" dirty="0">
                <a:solidFill>
                  <a:srgbClr val="191B0E"/>
                </a:solidFill>
                <a:ea typeface="+mj-ea"/>
                <a:cs typeface="+mj-cs"/>
              </a:rPr>
              <a:t/>
            </a:r>
            <a:br>
              <a:rPr lang="en-PH" sz="3200" cap="all" dirty="0">
                <a:solidFill>
                  <a:srgbClr val="191B0E"/>
                </a:solidFill>
                <a:ea typeface="+mj-ea"/>
                <a:cs typeface="+mj-cs"/>
              </a:rPr>
            </a:br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508" y="0"/>
            <a:ext cx="2999492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37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/>
              <a:t>RESPONSIBLE </a:t>
            </a:r>
            <a:r>
              <a:rPr lang="en-PH" b="1" dirty="0" smtClean="0"/>
              <a:t>SAI</a:t>
            </a:r>
            <a:r>
              <a:rPr lang="en-PH" sz="2800" b="1" dirty="0" smtClean="0"/>
              <a:t>s</a:t>
            </a:r>
            <a:endParaRPr lang="en-PH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941282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92508" y="189941"/>
            <a:ext cx="2999492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6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/>
              <a:t>Project Scope</a:t>
            </a:r>
            <a:endParaRPr lang="en-P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24535" indent="-457200"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Research will cover various SAI’s experiences on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engaging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citizens and civil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society in the performance of their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mandates,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and the legal and technical bases for these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engagements and partnerships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4535" indent="-457200"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he different country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experiences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 working with 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itizens and CSOs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on organizing, pushing for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advocacies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, obtaining logistical support,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engaging and partnering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with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Government,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including SAIs, and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 challenges they encountered.</a:t>
            </a:r>
            <a:endParaRPr lang="en-PH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PH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508" y="181703"/>
            <a:ext cx="2999492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0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/>
              <a:t>Work Done to date</a:t>
            </a:r>
            <a:endParaRPr lang="en-P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PH" sz="2800" b="1" dirty="0"/>
              <a:t>April – August 2017</a:t>
            </a:r>
          </a:p>
          <a:p>
            <a:r>
              <a:rPr lang="en-PH" sz="2800" dirty="0" smtClean="0"/>
              <a:t>Prepared and revised </a:t>
            </a:r>
            <a:r>
              <a:rPr lang="en-PH" sz="2800" dirty="0"/>
              <a:t>the </a:t>
            </a:r>
            <a:r>
              <a:rPr lang="en-PH" sz="2800" dirty="0" smtClean="0"/>
              <a:t>draft Project </a:t>
            </a:r>
            <a:r>
              <a:rPr lang="en-PH" sz="2800" dirty="0"/>
              <a:t>Initiation Document </a:t>
            </a:r>
            <a:r>
              <a:rPr lang="en-PH" sz="2800" dirty="0" smtClean="0"/>
              <a:t>(PID) </a:t>
            </a:r>
            <a:r>
              <a:rPr lang="en-PH" sz="2800" dirty="0"/>
              <a:t>by SAI Guatemala and SAI Philippines.</a:t>
            </a:r>
          </a:p>
          <a:p>
            <a:pPr marL="0" indent="0">
              <a:buNone/>
            </a:pPr>
            <a:r>
              <a:rPr lang="en-PH" sz="2800" b="1" dirty="0" smtClean="0"/>
              <a:t>August </a:t>
            </a:r>
            <a:r>
              <a:rPr lang="en-PH" sz="2800" b="1" dirty="0"/>
              <a:t>2017</a:t>
            </a:r>
          </a:p>
          <a:p>
            <a:r>
              <a:rPr lang="en-PH" sz="2800" dirty="0"/>
              <a:t> At the 9th KSC Steering Committee meeting at Bali, </a:t>
            </a:r>
            <a:r>
              <a:rPr lang="en-PH" sz="2800" dirty="0" smtClean="0"/>
              <a:t>the Project </a:t>
            </a:r>
            <a:r>
              <a:rPr lang="en-PH" sz="2800" dirty="0"/>
              <a:t>Initiation Document </a:t>
            </a:r>
            <a:r>
              <a:rPr lang="en-PH" sz="2800" dirty="0"/>
              <a:t>(</a:t>
            </a:r>
            <a:r>
              <a:rPr lang="en-PH" sz="2800" dirty="0" smtClean="0"/>
              <a:t>PID) </a:t>
            </a:r>
            <a:r>
              <a:rPr lang="en-PH" sz="2800" dirty="0"/>
              <a:t>was </a:t>
            </a:r>
            <a:r>
              <a:rPr lang="en-PH" sz="2800" dirty="0" smtClean="0"/>
              <a:t>approved</a:t>
            </a:r>
            <a:r>
              <a:rPr lang="en-PH" sz="2800" dirty="0"/>
              <a:t> </a:t>
            </a:r>
            <a:r>
              <a:rPr lang="en-PH" sz="2800" dirty="0" smtClean="0"/>
              <a:t>and </a:t>
            </a:r>
            <a:r>
              <a:rPr lang="en-PH" sz="2800" dirty="0" smtClean="0"/>
              <a:t> KSC </a:t>
            </a:r>
            <a:r>
              <a:rPr lang="en-PH" sz="2800" dirty="0"/>
              <a:t>requested some </a:t>
            </a:r>
            <a:r>
              <a:rPr lang="en-PH" sz="2800" dirty="0" smtClean="0"/>
              <a:t>revisions</a:t>
            </a:r>
            <a:r>
              <a:rPr lang="en-PH" sz="2800" dirty="0" smtClean="0"/>
              <a:t> </a:t>
            </a:r>
            <a:r>
              <a:rPr lang="en-PH" sz="2800" dirty="0"/>
              <a:t>on the document.</a:t>
            </a:r>
          </a:p>
          <a:p>
            <a:pPr marL="0" indent="0">
              <a:buNone/>
            </a:pPr>
            <a:r>
              <a:rPr lang="en-PH" sz="2800" b="1" dirty="0" smtClean="0"/>
              <a:t>September </a:t>
            </a:r>
            <a:r>
              <a:rPr lang="en-PH" sz="2800" b="1" dirty="0"/>
              <a:t>2017</a:t>
            </a:r>
          </a:p>
          <a:p>
            <a:r>
              <a:rPr lang="en-PH" sz="2800" dirty="0" smtClean="0"/>
              <a:t>SAI </a:t>
            </a:r>
            <a:r>
              <a:rPr lang="en-PH" sz="2800" dirty="0"/>
              <a:t>Philippines sent to SAI </a:t>
            </a:r>
            <a:r>
              <a:rPr lang="en-PH" sz="2800" dirty="0" smtClean="0"/>
              <a:t>Guatemala</a:t>
            </a:r>
            <a:r>
              <a:rPr lang="en-PH" sz="2800" dirty="0"/>
              <a:t>, the </a:t>
            </a:r>
            <a:r>
              <a:rPr lang="en-PH" sz="2800" dirty="0" smtClean="0"/>
              <a:t>revised Project </a:t>
            </a:r>
            <a:r>
              <a:rPr lang="en-PH" sz="2800" dirty="0"/>
              <a:t>Initiation Document </a:t>
            </a:r>
            <a:r>
              <a:rPr lang="en-PH" sz="2800" dirty="0" smtClean="0"/>
              <a:t>for </a:t>
            </a:r>
            <a:r>
              <a:rPr lang="en-PH" sz="2800" dirty="0"/>
              <a:t>review </a:t>
            </a:r>
            <a:r>
              <a:rPr lang="en-PH" sz="2800" dirty="0" smtClean="0"/>
              <a:t>and consideration </a:t>
            </a:r>
            <a:endParaRPr lang="en-PH" dirty="0"/>
          </a:p>
          <a:p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508" y="200549"/>
            <a:ext cx="2999492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3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/>
              <a:t>Work done to date</a:t>
            </a:r>
            <a:endParaRPr lang="en-P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895408"/>
            <a:ext cx="9784080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sz="2400" b="1" dirty="0"/>
              <a:t>November 2017</a:t>
            </a:r>
          </a:p>
          <a:p>
            <a:r>
              <a:rPr lang="en-PH" sz="2400" dirty="0" smtClean="0"/>
              <a:t>Sent </a:t>
            </a:r>
            <a:r>
              <a:rPr lang="en-PH" sz="2400" dirty="0"/>
              <a:t>the </a:t>
            </a:r>
            <a:r>
              <a:rPr lang="en-PH" sz="2400" dirty="0" smtClean="0"/>
              <a:t>revised and approved Project </a:t>
            </a:r>
            <a:r>
              <a:rPr lang="en-PH" sz="2400" dirty="0"/>
              <a:t>Initiation Document </a:t>
            </a:r>
            <a:r>
              <a:rPr lang="en-PH" sz="2400" dirty="0" smtClean="0"/>
              <a:t>to </a:t>
            </a:r>
            <a:r>
              <a:rPr lang="en-PH" sz="2400" dirty="0"/>
              <a:t>the KSC, leader, vice-leader and team members.</a:t>
            </a:r>
          </a:p>
          <a:p>
            <a:pPr marL="0" indent="0">
              <a:buNone/>
            </a:pPr>
            <a:r>
              <a:rPr lang="en-PH" sz="2400" b="1" dirty="0" smtClean="0"/>
              <a:t>December </a:t>
            </a:r>
            <a:r>
              <a:rPr lang="en-PH" sz="2400" b="1" dirty="0"/>
              <a:t>2017- February 2018</a:t>
            </a:r>
          </a:p>
          <a:p>
            <a:r>
              <a:rPr lang="en-PH" sz="2400" dirty="0" smtClean="0"/>
              <a:t>The Responsible SAIs  started with their Review of Literature and </a:t>
            </a:r>
            <a:r>
              <a:rPr lang="en-PH" sz="2400" dirty="0"/>
              <a:t> </a:t>
            </a:r>
            <a:r>
              <a:rPr lang="en-PH" sz="2400" dirty="0" smtClean="0"/>
              <a:t>related SAI documents. </a:t>
            </a:r>
            <a:endParaRPr lang="en-PH" sz="2400" dirty="0"/>
          </a:p>
          <a:p>
            <a:r>
              <a:rPr lang="en-PH" sz="2400" dirty="0" smtClean="0"/>
              <a:t>Prepared </a:t>
            </a:r>
            <a:r>
              <a:rPr lang="en-PH" sz="2400" dirty="0"/>
              <a:t>and </a:t>
            </a:r>
            <a:r>
              <a:rPr lang="en-PH" sz="2400" dirty="0" smtClean="0"/>
              <a:t>revised </a:t>
            </a:r>
            <a:r>
              <a:rPr lang="en-PH" sz="2400" dirty="0"/>
              <a:t>the Citizen/CSO Experience Document and SAI Country Experience Document, to be </a:t>
            </a:r>
            <a:r>
              <a:rPr lang="en-PH" sz="2400" dirty="0" smtClean="0"/>
              <a:t>used</a:t>
            </a:r>
            <a:r>
              <a:rPr lang="en-PH" sz="2400" dirty="0" smtClean="0"/>
              <a:t> </a:t>
            </a:r>
            <a:r>
              <a:rPr lang="en-PH" sz="2400" dirty="0"/>
              <a:t>in </a:t>
            </a:r>
            <a:r>
              <a:rPr lang="en-PH" sz="2400" dirty="0" smtClean="0"/>
              <a:t>preparin</a:t>
            </a:r>
            <a:r>
              <a:rPr lang="en-PH" sz="2400" dirty="0" smtClean="0"/>
              <a:t>g </a:t>
            </a:r>
            <a:r>
              <a:rPr lang="en-PH" sz="2400" dirty="0"/>
              <a:t>the initial draft of the Case Document.</a:t>
            </a:r>
          </a:p>
          <a:p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2508" y="181704"/>
            <a:ext cx="2999492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2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/>
              <a:t>Work done to date</a:t>
            </a:r>
            <a:endParaRPr lang="en-P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PH" sz="2000" b="1" dirty="0"/>
              <a:t>March – July 2018</a:t>
            </a:r>
          </a:p>
          <a:p>
            <a:pPr marL="0" indent="0">
              <a:buNone/>
            </a:pPr>
            <a:r>
              <a:rPr lang="en-PH" sz="2000" dirty="0" smtClean="0"/>
              <a:t>The  data were gathered for the preparation of the</a:t>
            </a:r>
            <a:endParaRPr lang="en-PH" sz="2000" dirty="0"/>
          </a:p>
          <a:p>
            <a:pPr lvl="1"/>
            <a:r>
              <a:rPr lang="en-PH" sz="1800" dirty="0" smtClean="0"/>
              <a:t> </a:t>
            </a:r>
            <a:r>
              <a:rPr lang="en-PH" sz="1800" dirty="0"/>
              <a:t>Citizen /CSO Experience </a:t>
            </a:r>
            <a:r>
              <a:rPr lang="en-PH" sz="1800" dirty="0" smtClean="0"/>
              <a:t>Document;</a:t>
            </a:r>
            <a:endParaRPr lang="en-PH" sz="1800" dirty="0"/>
          </a:p>
          <a:p>
            <a:pPr lvl="1"/>
            <a:r>
              <a:rPr lang="en-PH" sz="1800" dirty="0" smtClean="0"/>
              <a:t> </a:t>
            </a:r>
            <a:r>
              <a:rPr lang="en-PH" sz="1800" dirty="0"/>
              <a:t>Country </a:t>
            </a:r>
            <a:r>
              <a:rPr lang="en-PH" sz="1800" dirty="0" smtClean="0"/>
              <a:t>Experience </a:t>
            </a:r>
            <a:r>
              <a:rPr lang="en-PH" sz="1800" dirty="0" smtClean="0"/>
              <a:t>Document of the Supreme </a:t>
            </a:r>
            <a:r>
              <a:rPr lang="en-PH" sz="1800" dirty="0"/>
              <a:t>Audit Institutions </a:t>
            </a:r>
            <a:r>
              <a:rPr lang="en-PH" sz="1800" dirty="0" smtClean="0"/>
              <a:t>;</a:t>
            </a:r>
            <a:endParaRPr lang="en-PH" sz="1800" dirty="0"/>
          </a:p>
          <a:p>
            <a:pPr marL="228600" lvl="1" indent="0">
              <a:buNone/>
            </a:pPr>
            <a:endParaRPr lang="en-PH" dirty="0"/>
          </a:p>
          <a:p>
            <a:pPr marL="228600" lvl="1" indent="0">
              <a:buNone/>
            </a:pPr>
            <a:r>
              <a:rPr lang="en-PH" sz="1800" dirty="0" smtClean="0"/>
              <a:t>The </a:t>
            </a:r>
            <a:r>
              <a:rPr lang="en-PH" sz="1800" dirty="0"/>
              <a:t>data gathered of both documents, will be consolidated into a Case Document: Country Experiences on Citizen Engagements/Partnerships in the Public Audit Process and Other Activities of SAIs</a:t>
            </a:r>
            <a:r>
              <a:rPr lang="en-PH" sz="1800" dirty="0" smtClean="0"/>
              <a:t>.</a:t>
            </a:r>
            <a:endParaRPr lang="en-PH" sz="1800" dirty="0"/>
          </a:p>
          <a:p>
            <a:pPr lvl="1"/>
            <a:r>
              <a:rPr lang="en-PH" sz="1800" dirty="0"/>
              <a:t>The first document was sent to the SAI Philippines (Vice leader) for their comments and </a:t>
            </a:r>
            <a:r>
              <a:rPr lang="en-PH" sz="1800" dirty="0" smtClean="0"/>
              <a:t>suggestions. This has been finalized and sent to </a:t>
            </a:r>
            <a:r>
              <a:rPr lang="en-PH" sz="1800" dirty="0"/>
              <a:t>the project members</a:t>
            </a:r>
            <a:r>
              <a:rPr lang="en-PH" sz="1800" dirty="0" smtClean="0"/>
              <a:t>.</a:t>
            </a:r>
            <a:endParaRPr lang="en-PH" sz="1800" dirty="0"/>
          </a:p>
          <a:p>
            <a:pPr lvl="1"/>
            <a:r>
              <a:rPr lang="en-PH" sz="1800" dirty="0"/>
              <a:t>The second document was </a:t>
            </a:r>
            <a:r>
              <a:rPr lang="en-PH" sz="1800" dirty="0" smtClean="0"/>
              <a:t>also sent </a:t>
            </a:r>
            <a:r>
              <a:rPr lang="en-PH" sz="1800" dirty="0"/>
              <a:t>to the SAI Philippines (Vice leader) for their comments and </a:t>
            </a:r>
            <a:r>
              <a:rPr lang="en-PH" sz="1800" dirty="0" smtClean="0"/>
              <a:t>suggestions</a:t>
            </a:r>
            <a:r>
              <a:rPr lang="en-PH" sz="1800" dirty="0"/>
              <a:t> </a:t>
            </a:r>
            <a:r>
              <a:rPr lang="en-PH" sz="1800" dirty="0" smtClean="0"/>
              <a:t>and </a:t>
            </a:r>
            <a:r>
              <a:rPr lang="en-PH" sz="1800" dirty="0"/>
              <a:t> </a:t>
            </a:r>
            <a:r>
              <a:rPr lang="en-PH" sz="1800" dirty="0" smtClean="0"/>
              <a:t>awaiting finalization.</a:t>
            </a:r>
            <a:endParaRPr lang="en-PH" sz="1800" dirty="0"/>
          </a:p>
          <a:p>
            <a:endParaRPr lang="en-PH" sz="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2508" y="165228"/>
            <a:ext cx="2999492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89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/>
              <a:t>Work to do</a:t>
            </a:r>
            <a:endParaRPr lang="en-P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PH" sz="2800" dirty="0" smtClean="0"/>
              <a:t>Preparation of the </a:t>
            </a:r>
            <a:r>
              <a:rPr lang="en-PH" sz="2800" dirty="0"/>
              <a:t>Research Work Plan – in a meeting by the Research </a:t>
            </a:r>
            <a:r>
              <a:rPr lang="en-PH" sz="2800" dirty="0" smtClean="0"/>
              <a:t> Project Team.</a:t>
            </a:r>
            <a:endParaRPr lang="en-PH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PH" sz="2800" dirty="0" smtClean="0"/>
              <a:t>Establish </a:t>
            </a:r>
            <a:r>
              <a:rPr lang="en-PH" sz="2800" dirty="0"/>
              <a:t>the number of SAI members of the project team. (several SAIs, </a:t>
            </a:r>
            <a:r>
              <a:rPr lang="en-PH" sz="2800" dirty="0" smtClean="0"/>
              <a:t>have not </a:t>
            </a:r>
            <a:r>
              <a:rPr lang="en-PH" sz="2800" dirty="0" smtClean="0"/>
              <a:t>confirmed their participation)</a:t>
            </a:r>
            <a:endParaRPr lang="en-PH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PH" sz="2800" dirty="0" smtClean="0"/>
              <a:t>Gathering </a:t>
            </a:r>
            <a:r>
              <a:rPr lang="en-PH" sz="2800" dirty="0"/>
              <a:t>Data from SAIs &amp; from Partner Citizens/CSOs </a:t>
            </a:r>
            <a:r>
              <a:rPr lang="en-PH" sz="2800" dirty="0" smtClean="0"/>
              <a:t>(</a:t>
            </a:r>
            <a:r>
              <a:rPr lang="en-PH" sz="2800" dirty="0"/>
              <a:t>Country </a:t>
            </a:r>
            <a:r>
              <a:rPr lang="en-PH" sz="2800" dirty="0" smtClean="0"/>
              <a:t>Experience </a:t>
            </a:r>
            <a:r>
              <a:rPr lang="en-PH" sz="2800" dirty="0"/>
              <a:t>Document for SAIs &amp;Citizen/CSO Experience Document </a:t>
            </a:r>
            <a:r>
              <a:rPr lang="en-PH" sz="2800" dirty="0" smtClean="0"/>
              <a:t>	for </a:t>
            </a:r>
            <a:r>
              <a:rPr lang="en-PH" sz="2800" dirty="0"/>
              <a:t>citizen/CSO partners)</a:t>
            </a:r>
          </a:p>
          <a:p>
            <a:endParaRPr lang="en-PH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113" y="165228"/>
            <a:ext cx="2999492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77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 smtClean="0"/>
              <a:t>Results achieved</a:t>
            </a:r>
            <a:endParaRPr lang="en-P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sz="3200" dirty="0"/>
              <a:t>Project Initiation Document </a:t>
            </a:r>
            <a:r>
              <a:rPr lang="en-PH" sz="3200" dirty="0"/>
              <a:t>(</a:t>
            </a:r>
            <a:r>
              <a:rPr lang="en-PH" sz="3200" dirty="0" smtClean="0"/>
              <a:t>PID) - Approved</a:t>
            </a:r>
            <a:endParaRPr lang="en-PH" sz="3200" dirty="0"/>
          </a:p>
          <a:p>
            <a:r>
              <a:rPr lang="en-PH" sz="3200" dirty="0"/>
              <a:t>Citizen/CSO Experience </a:t>
            </a:r>
            <a:r>
              <a:rPr lang="en-PH" sz="3200" dirty="0" smtClean="0"/>
              <a:t>Document -  </a:t>
            </a:r>
            <a:r>
              <a:rPr lang="en-PH" sz="3200" dirty="0" smtClean="0"/>
              <a:t>Shared</a:t>
            </a:r>
            <a:endParaRPr lang="en-PH" sz="3200" dirty="0"/>
          </a:p>
          <a:p>
            <a:r>
              <a:rPr lang="en-PH" sz="3200" dirty="0"/>
              <a:t>First Draft of the SAIs Country Experience Document, </a:t>
            </a:r>
            <a:r>
              <a:rPr lang="en-PH" sz="3200" dirty="0" smtClean="0"/>
              <a:t>Reviewing the draft</a:t>
            </a:r>
            <a:endParaRPr lang="en-PH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2508" y="173466"/>
            <a:ext cx="2999492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460" y="1143286"/>
            <a:ext cx="4965079" cy="45714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508" y="0"/>
            <a:ext cx="2999492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5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90</TotalTime>
  <Words>565</Words>
  <Application>Microsoft Office PowerPoint</Application>
  <PresentationFormat>Widescreen</PresentationFormat>
  <Paragraphs>58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Corbel</vt:lpstr>
      <vt:lpstr>Times New Roman</vt:lpstr>
      <vt:lpstr>Wingdings</vt:lpstr>
      <vt:lpstr>Banded</vt:lpstr>
      <vt:lpstr>  “Citizen Participation  in Public Audit”  </vt:lpstr>
      <vt:lpstr>RESPONSIBLE SAIs</vt:lpstr>
      <vt:lpstr>Project Scope</vt:lpstr>
      <vt:lpstr>Work Done to date</vt:lpstr>
      <vt:lpstr>Work done to date</vt:lpstr>
      <vt:lpstr>Work done to date</vt:lpstr>
      <vt:lpstr>Work to do</vt:lpstr>
      <vt:lpstr>Results achieved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“Citizen Participation  in Public Audit”  </dc:title>
  <dc:creator>Maria Ramona L. Jimenez</dc:creator>
  <cp:lastModifiedBy>cho user3</cp:lastModifiedBy>
  <cp:revision>58</cp:revision>
  <dcterms:created xsi:type="dcterms:W3CDTF">2018-08-14T09:27:41Z</dcterms:created>
  <dcterms:modified xsi:type="dcterms:W3CDTF">2018-08-19T13:59:26Z</dcterms:modified>
</cp:coreProperties>
</file>