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6" r:id="rId3"/>
    <p:sldId id="259" r:id="rId4"/>
    <p:sldId id="258" r:id="rId5"/>
    <p:sldId id="264" r:id="rId6"/>
    <p:sldId id="260" r:id="rId7"/>
    <p:sldId id="281" r:id="rId8"/>
    <p:sldId id="268" r:id="rId9"/>
    <p:sldId id="269" r:id="rId10"/>
    <p:sldId id="270" r:id="rId11"/>
    <p:sldId id="271" r:id="rId12"/>
    <p:sldId id="272" r:id="rId13"/>
    <p:sldId id="274" r:id="rId14"/>
    <p:sldId id="276" r:id="rId15"/>
    <p:sldId id="278" r:id="rId16"/>
    <p:sldId id="279" r:id="rId17"/>
    <p:sldId id="282"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3F0C0-3100-4FBF-BD23-096B59E31EC7}"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fr-FR"/>
        </a:p>
      </dgm:t>
    </dgm:pt>
    <dgm:pt modelId="{C11DEA9E-C92B-4A57-8C4B-EA4CEC5F55EC}">
      <dgm:prSet custT="1"/>
      <dgm:spPr/>
      <dgm:t>
        <a:bodyPr/>
        <a:lstStyle/>
        <a:p>
          <a:r>
            <a:rPr lang="en-US" sz="2000" b="1" dirty="0" smtClean="0"/>
            <a:t>July / November 2017: </a:t>
          </a:r>
          <a:r>
            <a:rPr lang="en-US" sz="2000" b="0" dirty="0" smtClean="0"/>
            <a:t>FIPP </a:t>
          </a:r>
          <a:r>
            <a:rPr lang="en-US" sz="2000" b="0" dirty="0" smtClean="0"/>
            <a:t>conditionally </a:t>
          </a:r>
          <a:r>
            <a:rPr lang="en-US" sz="2000" b="0" dirty="0" smtClean="0"/>
            <a:t>approves inclusion of this project in the INTOSAI Standards Development Strategy Plan (2017/2019). Conditions: </a:t>
          </a:r>
        </a:p>
        <a:p>
          <a:r>
            <a:rPr lang="en-US" sz="2000" b="0" dirty="0" smtClean="0"/>
            <a:t>- Submission of a justification statement</a:t>
          </a:r>
          <a:endParaRPr lang="fr-FR" sz="2000" b="0" dirty="0" smtClean="0"/>
        </a:p>
        <a:p>
          <a:r>
            <a:rPr lang="en-US" sz="2000" b="0" dirty="0" smtClean="0"/>
            <a:t>- Linking the group with the compliance audit subcommittee</a:t>
          </a:r>
          <a:endParaRPr lang="fr-FR" sz="2000" b="0" dirty="0" smtClean="0"/>
        </a:p>
        <a:p>
          <a:r>
            <a:rPr lang="en-US" sz="2000" b="0" dirty="0" smtClean="0"/>
            <a:t>- The preference for drafting a </a:t>
          </a:r>
          <a:r>
            <a:rPr lang="en-US" sz="2000" b="1" u="sng" dirty="0" smtClean="0"/>
            <a:t>GUID rather than an ISSAI</a:t>
          </a:r>
          <a:endParaRPr lang="fr-FR" sz="2000" b="1" u="sng" dirty="0" smtClean="0"/>
        </a:p>
      </dgm:t>
    </dgm:pt>
    <dgm:pt modelId="{4A53557C-9458-4981-B2A1-4E1A86CF8A0E}" type="parTrans" cxnId="{3B91CE19-3BA9-4EA0-AC57-465C40DE5D34}">
      <dgm:prSet/>
      <dgm:spPr/>
      <dgm:t>
        <a:bodyPr/>
        <a:lstStyle/>
        <a:p>
          <a:endParaRPr lang="fr-FR" sz="1050"/>
        </a:p>
      </dgm:t>
    </dgm:pt>
    <dgm:pt modelId="{B8F99CAD-ABE2-4F47-82AB-9A79478A3D32}" type="sibTrans" cxnId="{3B91CE19-3BA9-4EA0-AC57-465C40DE5D34}">
      <dgm:prSet custT="1"/>
      <dgm:spPr/>
      <dgm:t>
        <a:bodyPr/>
        <a:lstStyle/>
        <a:p>
          <a:endParaRPr lang="fr-FR" sz="100"/>
        </a:p>
      </dgm:t>
    </dgm:pt>
    <dgm:pt modelId="{83B5BFBD-8205-44B7-84BE-151438CE11EE}">
      <dgm:prSet custT="1"/>
      <dgm:spPr/>
      <dgm:t>
        <a:bodyPr/>
        <a:lstStyle/>
        <a:p>
          <a:r>
            <a:rPr lang="en-US" sz="2000" b="1" dirty="0" smtClean="0"/>
            <a:t>March 2018: </a:t>
          </a:r>
          <a:r>
            <a:rPr lang="en-US" sz="2000" b="0" dirty="0" smtClean="0"/>
            <a:t>FIPP meeting in Paris - Presentation of a justification statement not confirming or infirming the status of the document ( ISSAI or GUID)</a:t>
          </a:r>
          <a:r>
            <a:rPr lang="en-US" sz="300" b="0" dirty="0" smtClean="0"/>
            <a:t>. </a:t>
          </a:r>
          <a:endParaRPr lang="fr-FR" sz="300" b="0" dirty="0" smtClean="0"/>
        </a:p>
      </dgm:t>
    </dgm:pt>
    <dgm:pt modelId="{5F2F12C5-64AB-409C-8019-D8E5B6FF90AD}" type="parTrans" cxnId="{17431F31-FE5B-4557-8DEA-BD5F08605FD0}">
      <dgm:prSet/>
      <dgm:spPr/>
      <dgm:t>
        <a:bodyPr/>
        <a:lstStyle/>
        <a:p>
          <a:endParaRPr lang="fr-FR" sz="1050"/>
        </a:p>
      </dgm:t>
    </dgm:pt>
    <dgm:pt modelId="{680BAD45-C508-44A6-A8DC-FE3C838C3AF1}" type="sibTrans" cxnId="{17431F31-FE5B-4557-8DEA-BD5F08605FD0}">
      <dgm:prSet/>
      <dgm:spPr/>
      <dgm:t>
        <a:bodyPr/>
        <a:lstStyle/>
        <a:p>
          <a:endParaRPr lang="fr-FR" sz="1050"/>
        </a:p>
      </dgm:t>
    </dgm:pt>
    <dgm:pt modelId="{3D9C651F-8323-420D-AF05-2A64E66A9ECE}">
      <dgm:prSet phldrT="[Texte]" custT="1"/>
      <dgm:spPr/>
      <dgm:t>
        <a:bodyPr/>
        <a:lstStyle/>
        <a:p>
          <a:r>
            <a:rPr lang="en-US" sz="2000" b="1" dirty="0" smtClean="0"/>
            <a:t>June 2017: </a:t>
          </a:r>
          <a:r>
            <a:rPr lang="en-US" sz="2000" b="0" dirty="0" smtClean="0"/>
            <a:t>the project group submits its project proposal to the various INTOSAI authorities. </a:t>
          </a:r>
          <a:endParaRPr lang="fr-FR" sz="2000" b="0" dirty="0"/>
        </a:p>
      </dgm:t>
    </dgm:pt>
    <dgm:pt modelId="{BAB1CC41-5A44-4423-881A-1539633DF7C2}" type="sibTrans" cxnId="{AEF5543C-05DB-409F-84B2-9106C7B18EA8}">
      <dgm:prSet custT="1"/>
      <dgm:spPr/>
      <dgm:t>
        <a:bodyPr/>
        <a:lstStyle/>
        <a:p>
          <a:endParaRPr lang="fr-FR" sz="100"/>
        </a:p>
      </dgm:t>
    </dgm:pt>
    <dgm:pt modelId="{B7C79BFD-1586-43C5-B0BB-A0246F2B895E}" type="parTrans" cxnId="{AEF5543C-05DB-409F-84B2-9106C7B18EA8}">
      <dgm:prSet/>
      <dgm:spPr/>
      <dgm:t>
        <a:bodyPr/>
        <a:lstStyle/>
        <a:p>
          <a:endParaRPr lang="fr-FR" sz="1050"/>
        </a:p>
      </dgm:t>
    </dgm:pt>
    <dgm:pt modelId="{B04145A4-865F-4EB7-976D-A5A8C4614BB8}" type="pres">
      <dgm:prSet presAssocID="{8683F0C0-3100-4FBF-BD23-096B59E31EC7}" presName="linearFlow" presStyleCnt="0">
        <dgm:presLayoutVars>
          <dgm:resizeHandles val="exact"/>
        </dgm:presLayoutVars>
      </dgm:prSet>
      <dgm:spPr/>
      <dgm:t>
        <a:bodyPr/>
        <a:lstStyle/>
        <a:p>
          <a:endParaRPr lang="fr-FR"/>
        </a:p>
      </dgm:t>
    </dgm:pt>
    <dgm:pt modelId="{8394AC28-A111-4C43-B478-35ED4A787F95}" type="pres">
      <dgm:prSet presAssocID="{3D9C651F-8323-420D-AF05-2A64E66A9ECE}" presName="node" presStyleLbl="node1" presStyleIdx="0" presStyleCnt="3" custScaleX="353163" custScaleY="20034">
        <dgm:presLayoutVars>
          <dgm:bulletEnabled val="1"/>
        </dgm:presLayoutVars>
      </dgm:prSet>
      <dgm:spPr/>
      <dgm:t>
        <a:bodyPr/>
        <a:lstStyle/>
        <a:p>
          <a:endParaRPr lang="fr-FR"/>
        </a:p>
      </dgm:t>
    </dgm:pt>
    <dgm:pt modelId="{F180C06C-58A4-4FD4-BBA6-74C15EADAF8B}" type="pres">
      <dgm:prSet presAssocID="{BAB1CC41-5A44-4423-881A-1539633DF7C2}" presName="sibTrans" presStyleLbl="sibTrans2D1" presStyleIdx="0" presStyleCnt="2"/>
      <dgm:spPr/>
      <dgm:t>
        <a:bodyPr/>
        <a:lstStyle/>
        <a:p>
          <a:endParaRPr lang="fr-FR"/>
        </a:p>
      </dgm:t>
    </dgm:pt>
    <dgm:pt modelId="{2ECE4235-F61F-460C-8D48-0BEE792128E3}" type="pres">
      <dgm:prSet presAssocID="{BAB1CC41-5A44-4423-881A-1539633DF7C2}" presName="connectorText" presStyleLbl="sibTrans2D1" presStyleIdx="0" presStyleCnt="2"/>
      <dgm:spPr/>
      <dgm:t>
        <a:bodyPr/>
        <a:lstStyle/>
        <a:p>
          <a:endParaRPr lang="fr-FR"/>
        </a:p>
      </dgm:t>
    </dgm:pt>
    <dgm:pt modelId="{A544E310-8FA1-4AC7-B237-AE95036C4BCB}" type="pres">
      <dgm:prSet presAssocID="{C11DEA9E-C92B-4A57-8C4B-EA4CEC5F55EC}" presName="node" presStyleLbl="node1" presStyleIdx="1" presStyleCnt="3" custScaleX="353163" custScaleY="106275">
        <dgm:presLayoutVars>
          <dgm:bulletEnabled val="1"/>
        </dgm:presLayoutVars>
      </dgm:prSet>
      <dgm:spPr/>
      <dgm:t>
        <a:bodyPr/>
        <a:lstStyle/>
        <a:p>
          <a:endParaRPr lang="fr-FR"/>
        </a:p>
      </dgm:t>
    </dgm:pt>
    <dgm:pt modelId="{E565EA8C-F203-47F1-B9F0-C66CDC5EFB38}" type="pres">
      <dgm:prSet presAssocID="{B8F99CAD-ABE2-4F47-82AB-9A79478A3D32}" presName="sibTrans" presStyleLbl="sibTrans2D1" presStyleIdx="1" presStyleCnt="2"/>
      <dgm:spPr/>
      <dgm:t>
        <a:bodyPr/>
        <a:lstStyle/>
        <a:p>
          <a:endParaRPr lang="fr-FR"/>
        </a:p>
      </dgm:t>
    </dgm:pt>
    <dgm:pt modelId="{D4538DEF-A44B-4A89-9DF8-39A5795EAA1C}" type="pres">
      <dgm:prSet presAssocID="{B8F99CAD-ABE2-4F47-82AB-9A79478A3D32}" presName="connectorText" presStyleLbl="sibTrans2D1" presStyleIdx="1" presStyleCnt="2"/>
      <dgm:spPr/>
      <dgm:t>
        <a:bodyPr/>
        <a:lstStyle/>
        <a:p>
          <a:endParaRPr lang="fr-FR"/>
        </a:p>
      </dgm:t>
    </dgm:pt>
    <dgm:pt modelId="{E2ECD6C4-7EAB-4F7A-A6F0-D9B91E39E352}" type="pres">
      <dgm:prSet presAssocID="{83B5BFBD-8205-44B7-84BE-151438CE11EE}" presName="node" presStyleLbl="node1" presStyleIdx="2" presStyleCnt="3" custScaleX="353163" custScaleY="42540" custLinFactNeighborY="538">
        <dgm:presLayoutVars>
          <dgm:bulletEnabled val="1"/>
        </dgm:presLayoutVars>
      </dgm:prSet>
      <dgm:spPr/>
      <dgm:t>
        <a:bodyPr/>
        <a:lstStyle/>
        <a:p>
          <a:endParaRPr lang="fr-FR"/>
        </a:p>
      </dgm:t>
    </dgm:pt>
  </dgm:ptLst>
  <dgm:cxnLst>
    <dgm:cxn modelId="{F91BDB89-6BA1-4531-969B-6B6B43A4D1CF}" type="presOf" srcId="{B8F99CAD-ABE2-4F47-82AB-9A79478A3D32}" destId="{E565EA8C-F203-47F1-B9F0-C66CDC5EFB38}" srcOrd="0" destOrd="0" presId="urn:microsoft.com/office/officeart/2005/8/layout/process2"/>
    <dgm:cxn modelId="{E84C05F2-94A9-4F40-ADC0-1CB37FF9BC73}" type="presOf" srcId="{C11DEA9E-C92B-4A57-8C4B-EA4CEC5F55EC}" destId="{A544E310-8FA1-4AC7-B237-AE95036C4BCB}" srcOrd="0" destOrd="0" presId="urn:microsoft.com/office/officeart/2005/8/layout/process2"/>
    <dgm:cxn modelId="{5042B84D-EFDE-4BB8-8F31-675BCD3E7A06}" type="presOf" srcId="{BAB1CC41-5A44-4423-881A-1539633DF7C2}" destId="{2ECE4235-F61F-460C-8D48-0BEE792128E3}" srcOrd="1" destOrd="0" presId="urn:microsoft.com/office/officeart/2005/8/layout/process2"/>
    <dgm:cxn modelId="{6A4E1D8E-0C51-45DF-9698-A0BBD14A72B9}" type="presOf" srcId="{3D9C651F-8323-420D-AF05-2A64E66A9ECE}" destId="{8394AC28-A111-4C43-B478-35ED4A787F95}" srcOrd="0" destOrd="0" presId="urn:microsoft.com/office/officeart/2005/8/layout/process2"/>
    <dgm:cxn modelId="{3B91CE19-3BA9-4EA0-AC57-465C40DE5D34}" srcId="{8683F0C0-3100-4FBF-BD23-096B59E31EC7}" destId="{C11DEA9E-C92B-4A57-8C4B-EA4CEC5F55EC}" srcOrd="1" destOrd="0" parTransId="{4A53557C-9458-4981-B2A1-4E1A86CF8A0E}" sibTransId="{B8F99CAD-ABE2-4F47-82AB-9A79478A3D32}"/>
    <dgm:cxn modelId="{17431F31-FE5B-4557-8DEA-BD5F08605FD0}" srcId="{8683F0C0-3100-4FBF-BD23-096B59E31EC7}" destId="{83B5BFBD-8205-44B7-84BE-151438CE11EE}" srcOrd="2" destOrd="0" parTransId="{5F2F12C5-64AB-409C-8019-D8E5B6FF90AD}" sibTransId="{680BAD45-C508-44A6-A8DC-FE3C838C3AF1}"/>
    <dgm:cxn modelId="{FA59DF93-D944-4C4F-B022-595242A9FCE6}" type="presOf" srcId="{8683F0C0-3100-4FBF-BD23-096B59E31EC7}" destId="{B04145A4-865F-4EB7-976D-A5A8C4614BB8}" srcOrd="0" destOrd="0" presId="urn:microsoft.com/office/officeart/2005/8/layout/process2"/>
    <dgm:cxn modelId="{AADA7775-DEB7-49F9-B361-331122DE3562}" type="presOf" srcId="{83B5BFBD-8205-44B7-84BE-151438CE11EE}" destId="{E2ECD6C4-7EAB-4F7A-A6F0-D9B91E39E352}" srcOrd="0" destOrd="0" presId="urn:microsoft.com/office/officeart/2005/8/layout/process2"/>
    <dgm:cxn modelId="{2AA67447-6017-4845-830F-C61AF06E9474}" type="presOf" srcId="{BAB1CC41-5A44-4423-881A-1539633DF7C2}" destId="{F180C06C-58A4-4FD4-BBA6-74C15EADAF8B}" srcOrd="0" destOrd="0" presId="urn:microsoft.com/office/officeart/2005/8/layout/process2"/>
    <dgm:cxn modelId="{AEF5543C-05DB-409F-84B2-9106C7B18EA8}" srcId="{8683F0C0-3100-4FBF-BD23-096B59E31EC7}" destId="{3D9C651F-8323-420D-AF05-2A64E66A9ECE}" srcOrd="0" destOrd="0" parTransId="{B7C79BFD-1586-43C5-B0BB-A0246F2B895E}" sibTransId="{BAB1CC41-5A44-4423-881A-1539633DF7C2}"/>
    <dgm:cxn modelId="{9CF1011A-BE59-4BD1-8D69-FF0074E0F78D}" type="presOf" srcId="{B8F99CAD-ABE2-4F47-82AB-9A79478A3D32}" destId="{D4538DEF-A44B-4A89-9DF8-39A5795EAA1C}" srcOrd="1" destOrd="0" presId="urn:microsoft.com/office/officeart/2005/8/layout/process2"/>
    <dgm:cxn modelId="{D5498879-81B6-474A-9223-4F01758324AD}" type="presParOf" srcId="{B04145A4-865F-4EB7-976D-A5A8C4614BB8}" destId="{8394AC28-A111-4C43-B478-35ED4A787F95}" srcOrd="0" destOrd="0" presId="urn:microsoft.com/office/officeart/2005/8/layout/process2"/>
    <dgm:cxn modelId="{4C077535-18B4-4800-9DB6-B553F1AE78C5}" type="presParOf" srcId="{B04145A4-865F-4EB7-976D-A5A8C4614BB8}" destId="{F180C06C-58A4-4FD4-BBA6-74C15EADAF8B}" srcOrd="1" destOrd="0" presId="urn:microsoft.com/office/officeart/2005/8/layout/process2"/>
    <dgm:cxn modelId="{4B5D1869-E079-49C6-90B5-BE190BEA228F}" type="presParOf" srcId="{F180C06C-58A4-4FD4-BBA6-74C15EADAF8B}" destId="{2ECE4235-F61F-460C-8D48-0BEE792128E3}" srcOrd="0" destOrd="0" presId="urn:microsoft.com/office/officeart/2005/8/layout/process2"/>
    <dgm:cxn modelId="{03E9C654-7C1F-4134-8206-85068A3FFC31}" type="presParOf" srcId="{B04145A4-865F-4EB7-976D-A5A8C4614BB8}" destId="{A544E310-8FA1-4AC7-B237-AE95036C4BCB}" srcOrd="2" destOrd="0" presId="urn:microsoft.com/office/officeart/2005/8/layout/process2"/>
    <dgm:cxn modelId="{53F7E786-5797-4C23-8823-8DBFCF726B47}" type="presParOf" srcId="{B04145A4-865F-4EB7-976D-A5A8C4614BB8}" destId="{E565EA8C-F203-47F1-B9F0-C66CDC5EFB38}" srcOrd="3" destOrd="0" presId="urn:microsoft.com/office/officeart/2005/8/layout/process2"/>
    <dgm:cxn modelId="{B7D01C93-F674-4805-861B-0BFDF4559D69}" type="presParOf" srcId="{E565EA8C-F203-47F1-B9F0-C66CDC5EFB38}" destId="{D4538DEF-A44B-4A89-9DF8-39A5795EAA1C}" srcOrd="0" destOrd="0" presId="urn:microsoft.com/office/officeart/2005/8/layout/process2"/>
    <dgm:cxn modelId="{226897D8-458D-4B9B-9E03-0850FED1B2D3}" type="presParOf" srcId="{B04145A4-865F-4EB7-976D-A5A8C4614BB8}" destId="{E2ECD6C4-7EAB-4F7A-A6F0-D9B91E39E35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83F0C0-3100-4FBF-BD23-096B59E31EC7}"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fr-FR"/>
        </a:p>
      </dgm:t>
    </dgm:pt>
    <dgm:pt modelId="{E2C076B8-2632-4A6C-BD8B-E3CCC9D4BBE1}">
      <dgm:prSet phldrT="[Texte]"/>
      <dgm:spPr/>
      <dgm:t>
        <a:bodyPr/>
        <a:lstStyle/>
        <a:p>
          <a:r>
            <a:rPr lang="fr-FR" dirty="0" smtClean="0"/>
            <a:t>1</a:t>
          </a:r>
          <a:endParaRPr lang="fr-FR" dirty="0"/>
        </a:p>
      </dgm:t>
    </dgm:pt>
    <dgm:pt modelId="{E7183DA5-C728-4F21-AF67-6014D3F62CE9}" type="parTrans" cxnId="{1FF766B3-5481-4EED-BECD-906C2C4C1210}">
      <dgm:prSet/>
      <dgm:spPr/>
      <dgm:t>
        <a:bodyPr/>
        <a:lstStyle/>
        <a:p>
          <a:endParaRPr lang="fr-FR"/>
        </a:p>
      </dgm:t>
    </dgm:pt>
    <dgm:pt modelId="{77C235B6-D308-462D-A761-8A8817F13CEB}" type="sibTrans" cxnId="{1FF766B3-5481-4EED-BECD-906C2C4C1210}">
      <dgm:prSet/>
      <dgm:spPr/>
      <dgm:t>
        <a:bodyPr/>
        <a:lstStyle/>
        <a:p>
          <a:endParaRPr lang="fr-FR"/>
        </a:p>
      </dgm:t>
    </dgm:pt>
    <dgm:pt modelId="{D305EB85-60A5-4549-B885-5E744160E37E}">
      <dgm:prSet phldrT="[Texte]"/>
      <dgm:spPr/>
      <dgm:t>
        <a:bodyPr/>
        <a:lstStyle/>
        <a:p>
          <a:r>
            <a:rPr lang="en-US" b="1" dirty="0" smtClean="0"/>
            <a:t>December 2016: </a:t>
          </a:r>
          <a:r>
            <a:rPr lang="en-US" b="0" dirty="0" smtClean="0"/>
            <a:t>Forum plenary meeting in Abu Dhabi decides to establish Working Group</a:t>
          </a:r>
          <a:endParaRPr lang="fr-FR" b="0" dirty="0"/>
        </a:p>
      </dgm:t>
    </dgm:pt>
    <dgm:pt modelId="{38083CFA-407C-4AE6-8C86-6CD737C38AB1}" type="parTrans" cxnId="{35FF4E21-BB29-45AA-B5E6-178F1E386515}">
      <dgm:prSet/>
      <dgm:spPr/>
      <dgm:t>
        <a:bodyPr/>
        <a:lstStyle/>
        <a:p>
          <a:endParaRPr lang="fr-FR"/>
        </a:p>
      </dgm:t>
    </dgm:pt>
    <dgm:pt modelId="{EAB5C1EC-41E7-4A3F-8536-42EC5269A37D}" type="sibTrans" cxnId="{35FF4E21-BB29-45AA-B5E6-178F1E386515}">
      <dgm:prSet/>
      <dgm:spPr/>
      <dgm:t>
        <a:bodyPr/>
        <a:lstStyle/>
        <a:p>
          <a:endParaRPr lang="fr-FR"/>
        </a:p>
      </dgm:t>
    </dgm:pt>
    <dgm:pt modelId="{3D9C651F-8323-420D-AF05-2A64E66A9ECE}">
      <dgm:prSet phldrT="[Texte]"/>
      <dgm:spPr/>
      <dgm:t>
        <a:bodyPr/>
        <a:lstStyle/>
        <a:p>
          <a:r>
            <a:rPr lang="fr-FR" dirty="0" smtClean="0"/>
            <a:t>2</a:t>
          </a:r>
          <a:endParaRPr lang="fr-FR" dirty="0"/>
        </a:p>
      </dgm:t>
    </dgm:pt>
    <dgm:pt modelId="{B7C79BFD-1586-43C5-B0BB-A0246F2B895E}" type="parTrans" cxnId="{AEF5543C-05DB-409F-84B2-9106C7B18EA8}">
      <dgm:prSet/>
      <dgm:spPr/>
      <dgm:t>
        <a:bodyPr/>
        <a:lstStyle/>
        <a:p>
          <a:endParaRPr lang="fr-FR"/>
        </a:p>
      </dgm:t>
    </dgm:pt>
    <dgm:pt modelId="{BAB1CC41-5A44-4423-881A-1539633DF7C2}" type="sibTrans" cxnId="{AEF5543C-05DB-409F-84B2-9106C7B18EA8}">
      <dgm:prSet/>
      <dgm:spPr/>
      <dgm:t>
        <a:bodyPr/>
        <a:lstStyle/>
        <a:p>
          <a:endParaRPr lang="fr-FR"/>
        </a:p>
      </dgm:t>
    </dgm:pt>
    <dgm:pt modelId="{9A662F76-1DF9-481A-A5A7-FA308A45EB9C}">
      <dgm:prSet phldrT="[Texte]"/>
      <dgm:spPr/>
      <dgm:t>
        <a:bodyPr/>
        <a:lstStyle/>
        <a:p>
          <a:r>
            <a:rPr lang="fr-FR" dirty="0" smtClean="0"/>
            <a:t>3</a:t>
          </a:r>
          <a:endParaRPr lang="fr-FR" dirty="0"/>
        </a:p>
      </dgm:t>
    </dgm:pt>
    <dgm:pt modelId="{26F96758-40DF-4198-9348-15F65EE32DCB}" type="parTrans" cxnId="{F5BBE15F-0CE3-43BC-A518-CC288517B250}">
      <dgm:prSet/>
      <dgm:spPr/>
      <dgm:t>
        <a:bodyPr/>
        <a:lstStyle/>
        <a:p>
          <a:endParaRPr lang="fr-FR"/>
        </a:p>
      </dgm:t>
    </dgm:pt>
    <dgm:pt modelId="{6DDDA43F-7907-4557-95AF-0D35232A67E9}" type="sibTrans" cxnId="{F5BBE15F-0CE3-43BC-A518-CC288517B250}">
      <dgm:prSet/>
      <dgm:spPr/>
      <dgm:t>
        <a:bodyPr/>
        <a:lstStyle/>
        <a:p>
          <a:endParaRPr lang="fr-FR"/>
        </a:p>
      </dgm:t>
    </dgm:pt>
    <dgm:pt modelId="{CB81084E-2ABA-4993-84CF-6463663CFEE5}">
      <dgm:prSet phldrT="[Texte]" custT="1"/>
      <dgm:spPr/>
      <dgm:t>
        <a:bodyPr/>
        <a:lstStyle/>
        <a:p>
          <a:r>
            <a:rPr lang="en-US" sz="2100" b="1" dirty="0" smtClean="0"/>
            <a:t>October 2017: </a:t>
          </a:r>
          <a:r>
            <a:rPr lang="en-US" sz="2100" b="0" dirty="0" smtClean="0"/>
            <a:t>Meeting of the working group in Marrakech on the basis of a first working document</a:t>
          </a:r>
          <a:endParaRPr lang="fr-FR" sz="2100" b="0" dirty="0"/>
        </a:p>
      </dgm:t>
    </dgm:pt>
    <dgm:pt modelId="{1302441D-1145-4D59-844C-99EB00E19123}" type="parTrans" cxnId="{896533FE-D76C-42CB-A8F5-7502BBB88C82}">
      <dgm:prSet/>
      <dgm:spPr/>
      <dgm:t>
        <a:bodyPr/>
        <a:lstStyle/>
        <a:p>
          <a:endParaRPr lang="fr-FR"/>
        </a:p>
      </dgm:t>
    </dgm:pt>
    <dgm:pt modelId="{A785AD5F-788E-47A9-8FA2-8816C9472F57}" type="sibTrans" cxnId="{896533FE-D76C-42CB-A8F5-7502BBB88C82}">
      <dgm:prSet/>
      <dgm:spPr/>
      <dgm:t>
        <a:bodyPr/>
        <a:lstStyle/>
        <a:p>
          <a:endParaRPr lang="fr-FR"/>
        </a:p>
      </dgm:t>
    </dgm:pt>
    <dgm:pt modelId="{32034F62-492F-474F-98C1-F8628B328B70}">
      <dgm:prSet phldrT="[Texte]"/>
      <dgm:spPr/>
      <dgm:t>
        <a:bodyPr/>
        <a:lstStyle/>
        <a:p>
          <a:r>
            <a:rPr lang="en-US" b="1" dirty="0" smtClean="0"/>
            <a:t>Spring 2017: </a:t>
          </a:r>
          <a:r>
            <a:rPr lang="en-US" b="0" dirty="0" smtClean="0"/>
            <a:t>Members work on SAI PMF jurisdictional indicators to identify points of agreement between them.</a:t>
          </a:r>
          <a:endParaRPr lang="fr-FR" b="0" dirty="0"/>
        </a:p>
      </dgm:t>
    </dgm:pt>
    <dgm:pt modelId="{7DE294E7-6AD9-43C8-9A4C-949FB3F5D9E3}" type="parTrans" cxnId="{32E10E78-5FDE-4751-B7C8-692955F5C05B}">
      <dgm:prSet/>
      <dgm:spPr/>
      <dgm:t>
        <a:bodyPr/>
        <a:lstStyle/>
        <a:p>
          <a:endParaRPr lang="fr-FR"/>
        </a:p>
      </dgm:t>
    </dgm:pt>
    <dgm:pt modelId="{3855175F-4175-4D4C-A651-D843940D4DD5}" type="sibTrans" cxnId="{32E10E78-5FDE-4751-B7C8-692955F5C05B}">
      <dgm:prSet/>
      <dgm:spPr/>
      <dgm:t>
        <a:bodyPr/>
        <a:lstStyle/>
        <a:p>
          <a:endParaRPr lang="fr-FR"/>
        </a:p>
      </dgm:t>
    </dgm:pt>
    <dgm:pt modelId="{A7BEB19B-A336-418E-81EC-0FB761EB9019}">
      <dgm:prSet/>
      <dgm:spPr/>
      <dgm:t>
        <a:bodyPr/>
        <a:lstStyle/>
        <a:p>
          <a:r>
            <a:rPr lang="en-US" b="1" dirty="0" smtClean="0"/>
            <a:t>January 2017: </a:t>
          </a:r>
          <a:r>
            <a:rPr lang="en-US" b="0" dirty="0" smtClean="0"/>
            <a:t>The working group is formed on a voluntary basis by the SAIs of Chile, Ecuador, Greece, Morocco, Peru, Portugal, Senegal, Togo, Turkey, Brazil, Spain, Italy and France. </a:t>
          </a:r>
          <a:endParaRPr lang="fr-FR" b="0" dirty="0" smtClean="0"/>
        </a:p>
      </dgm:t>
    </dgm:pt>
    <dgm:pt modelId="{FC17A2BF-004E-4F65-973C-479E225BC879}" type="parTrans" cxnId="{8650937B-1B60-42C6-A958-D010F693EF39}">
      <dgm:prSet/>
      <dgm:spPr/>
      <dgm:t>
        <a:bodyPr/>
        <a:lstStyle/>
        <a:p>
          <a:endParaRPr lang="fr-FR"/>
        </a:p>
      </dgm:t>
    </dgm:pt>
    <dgm:pt modelId="{0254E0B7-41D1-4058-8AD8-04EFC4461868}" type="sibTrans" cxnId="{8650937B-1B60-42C6-A958-D010F693EF39}">
      <dgm:prSet/>
      <dgm:spPr/>
      <dgm:t>
        <a:bodyPr/>
        <a:lstStyle/>
        <a:p>
          <a:endParaRPr lang="fr-FR"/>
        </a:p>
      </dgm:t>
    </dgm:pt>
    <dgm:pt modelId="{4E4962A8-40CA-4BAF-B2AA-2AA3EBEF00D1}">
      <dgm:prSet/>
      <dgm:spPr/>
      <dgm:t>
        <a:bodyPr/>
        <a:lstStyle/>
        <a:p>
          <a:r>
            <a:rPr lang="en-US" b="1" dirty="0" smtClean="0"/>
            <a:t>June 2017: </a:t>
          </a:r>
          <a:r>
            <a:rPr lang="en-US" b="0" dirty="0" smtClean="0"/>
            <a:t>the group agrees on a project proposal to be submitted to the FIPP. </a:t>
          </a:r>
          <a:endParaRPr lang="fr-FR" b="0" dirty="0" smtClean="0"/>
        </a:p>
      </dgm:t>
    </dgm:pt>
    <dgm:pt modelId="{54E44741-F64E-434B-AABA-7A739BFA5ECD}" type="parTrans" cxnId="{94832112-04BA-45C8-8D4F-6CB2D5B67589}">
      <dgm:prSet/>
      <dgm:spPr/>
      <dgm:t>
        <a:bodyPr/>
        <a:lstStyle/>
        <a:p>
          <a:endParaRPr lang="fr-FR"/>
        </a:p>
      </dgm:t>
    </dgm:pt>
    <dgm:pt modelId="{356A898A-BE47-477D-9EAA-E154DFA52FD9}" type="sibTrans" cxnId="{94832112-04BA-45C8-8D4F-6CB2D5B67589}">
      <dgm:prSet/>
      <dgm:spPr/>
      <dgm:t>
        <a:bodyPr/>
        <a:lstStyle/>
        <a:p>
          <a:endParaRPr lang="fr-FR"/>
        </a:p>
      </dgm:t>
    </dgm:pt>
    <dgm:pt modelId="{8432C961-5D2D-40A8-9B6F-BB482961DB3D}">
      <dgm:prSet custT="1"/>
      <dgm:spPr/>
      <dgm:t>
        <a:bodyPr/>
        <a:lstStyle/>
        <a:p>
          <a:r>
            <a:rPr lang="en-US" sz="2100" b="1" dirty="0" smtClean="0"/>
            <a:t>December 2017: </a:t>
          </a:r>
          <a:r>
            <a:rPr lang="en-US" sz="2100" b="0" dirty="0" smtClean="0"/>
            <a:t>First draft document circulated to WG members</a:t>
          </a:r>
          <a:endParaRPr lang="fr-FR" sz="2100" b="0" dirty="0" smtClean="0"/>
        </a:p>
      </dgm:t>
    </dgm:pt>
    <dgm:pt modelId="{1C2A8A56-F528-4CE8-ADDE-E3208802F91C}" type="parTrans" cxnId="{5E1424AE-73D4-4A4B-B1CE-8F3E8D1F5A9C}">
      <dgm:prSet/>
      <dgm:spPr/>
      <dgm:t>
        <a:bodyPr/>
        <a:lstStyle/>
        <a:p>
          <a:endParaRPr lang="fr-FR"/>
        </a:p>
      </dgm:t>
    </dgm:pt>
    <dgm:pt modelId="{E8BF4421-DD00-4899-8557-7339E17E93F3}" type="sibTrans" cxnId="{5E1424AE-73D4-4A4B-B1CE-8F3E8D1F5A9C}">
      <dgm:prSet/>
      <dgm:spPr/>
      <dgm:t>
        <a:bodyPr/>
        <a:lstStyle/>
        <a:p>
          <a:endParaRPr lang="fr-FR"/>
        </a:p>
      </dgm:t>
    </dgm:pt>
    <dgm:pt modelId="{EFA2369F-9E29-4DAC-A09F-22664D174CFD}" type="pres">
      <dgm:prSet presAssocID="{8683F0C0-3100-4FBF-BD23-096B59E31EC7}" presName="linearFlow" presStyleCnt="0">
        <dgm:presLayoutVars>
          <dgm:dir/>
          <dgm:animLvl val="lvl"/>
          <dgm:resizeHandles val="exact"/>
        </dgm:presLayoutVars>
      </dgm:prSet>
      <dgm:spPr/>
      <dgm:t>
        <a:bodyPr/>
        <a:lstStyle/>
        <a:p>
          <a:endParaRPr lang="fr-FR"/>
        </a:p>
      </dgm:t>
    </dgm:pt>
    <dgm:pt modelId="{F5A94B81-154A-4C58-B99F-E76083FCD43B}" type="pres">
      <dgm:prSet presAssocID="{E2C076B8-2632-4A6C-BD8B-E3CCC9D4BBE1}" presName="composite" presStyleCnt="0"/>
      <dgm:spPr/>
    </dgm:pt>
    <dgm:pt modelId="{EFBF41E9-BD90-4C91-B800-B821B6B491C0}" type="pres">
      <dgm:prSet presAssocID="{E2C076B8-2632-4A6C-BD8B-E3CCC9D4BBE1}" presName="parentText" presStyleLbl="alignNode1" presStyleIdx="0" presStyleCnt="3">
        <dgm:presLayoutVars>
          <dgm:chMax val="1"/>
          <dgm:bulletEnabled val="1"/>
        </dgm:presLayoutVars>
      </dgm:prSet>
      <dgm:spPr/>
      <dgm:t>
        <a:bodyPr/>
        <a:lstStyle/>
        <a:p>
          <a:endParaRPr lang="fr-FR"/>
        </a:p>
      </dgm:t>
    </dgm:pt>
    <dgm:pt modelId="{6A38062C-E3FF-446D-84F6-91A61B93AD3C}" type="pres">
      <dgm:prSet presAssocID="{E2C076B8-2632-4A6C-BD8B-E3CCC9D4BBE1}" presName="descendantText" presStyleLbl="alignAcc1" presStyleIdx="0" presStyleCnt="3">
        <dgm:presLayoutVars>
          <dgm:bulletEnabled val="1"/>
        </dgm:presLayoutVars>
      </dgm:prSet>
      <dgm:spPr/>
      <dgm:t>
        <a:bodyPr/>
        <a:lstStyle/>
        <a:p>
          <a:endParaRPr lang="fr-FR"/>
        </a:p>
      </dgm:t>
    </dgm:pt>
    <dgm:pt modelId="{F1E2D72B-C2CB-4C41-90E7-C841BC67EEFC}" type="pres">
      <dgm:prSet presAssocID="{77C235B6-D308-462D-A761-8A8817F13CEB}" presName="sp" presStyleCnt="0"/>
      <dgm:spPr/>
    </dgm:pt>
    <dgm:pt modelId="{1C6E2D4D-D5D5-469E-9A2E-8E4A72404FE9}" type="pres">
      <dgm:prSet presAssocID="{3D9C651F-8323-420D-AF05-2A64E66A9ECE}" presName="composite" presStyleCnt="0"/>
      <dgm:spPr/>
    </dgm:pt>
    <dgm:pt modelId="{E6E3242C-2A50-4D19-B5D2-8E458D583F2F}" type="pres">
      <dgm:prSet presAssocID="{3D9C651F-8323-420D-AF05-2A64E66A9ECE}" presName="parentText" presStyleLbl="alignNode1" presStyleIdx="1" presStyleCnt="3">
        <dgm:presLayoutVars>
          <dgm:chMax val="1"/>
          <dgm:bulletEnabled val="1"/>
        </dgm:presLayoutVars>
      </dgm:prSet>
      <dgm:spPr/>
      <dgm:t>
        <a:bodyPr/>
        <a:lstStyle/>
        <a:p>
          <a:endParaRPr lang="fr-FR"/>
        </a:p>
      </dgm:t>
    </dgm:pt>
    <dgm:pt modelId="{703DD7C9-3525-445E-91C8-78315AEBA79A}" type="pres">
      <dgm:prSet presAssocID="{3D9C651F-8323-420D-AF05-2A64E66A9ECE}" presName="descendantText" presStyleLbl="alignAcc1" presStyleIdx="1" presStyleCnt="3" custLinFactNeighborX="80127" custLinFactNeighborY="-2458">
        <dgm:presLayoutVars>
          <dgm:bulletEnabled val="1"/>
        </dgm:presLayoutVars>
      </dgm:prSet>
      <dgm:spPr/>
      <dgm:t>
        <a:bodyPr/>
        <a:lstStyle/>
        <a:p>
          <a:endParaRPr lang="fr-FR"/>
        </a:p>
      </dgm:t>
    </dgm:pt>
    <dgm:pt modelId="{71C0D55F-41CC-49F1-B9C0-F68571D066D2}" type="pres">
      <dgm:prSet presAssocID="{BAB1CC41-5A44-4423-881A-1539633DF7C2}" presName="sp" presStyleCnt="0"/>
      <dgm:spPr/>
    </dgm:pt>
    <dgm:pt modelId="{94428731-217F-4D58-9663-447B0429DFFB}" type="pres">
      <dgm:prSet presAssocID="{9A662F76-1DF9-481A-A5A7-FA308A45EB9C}" presName="composite" presStyleCnt="0"/>
      <dgm:spPr/>
    </dgm:pt>
    <dgm:pt modelId="{91A6258B-785A-469D-A044-FD2AB6B6B114}" type="pres">
      <dgm:prSet presAssocID="{9A662F76-1DF9-481A-A5A7-FA308A45EB9C}" presName="parentText" presStyleLbl="alignNode1" presStyleIdx="2" presStyleCnt="3" custLinFactNeighborX="-28528" custLinFactNeighborY="799">
        <dgm:presLayoutVars>
          <dgm:chMax val="1"/>
          <dgm:bulletEnabled val="1"/>
        </dgm:presLayoutVars>
      </dgm:prSet>
      <dgm:spPr/>
      <dgm:t>
        <a:bodyPr/>
        <a:lstStyle/>
        <a:p>
          <a:endParaRPr lang="fr-FR"/>
        </a:p>
      </dgm:t>
    </dgm:pt>
    <dgm:pt modelId="{D781236A-BB05-4851-8562-6BCCADEACB3D}" type="pres">
      <dgm:prSet presAssocID="{9A662F76-1DF9-481A-A5A7-FA308A45EB9C}" presName="descendantText" presStyleLbl="alignAcc1" presStyleIdx="2" presStyleCnt="3" custLinFactNeighborY="0">
        <dgm:presLayoutVars>
          <dgm:bulletEnabled val="1"/>
        </dgm:presLayoutVars>
      </dgm:prSet>
      <dgm:spPr/>
      <dgm:t>
        <a:bodyPr/>
        <a:lstStyle/>
        <a:p>
          <a:endParaRPr lang="fr-FR"/>
        </a:p>
      </dgm:t>
    </dgm:pt>
  </dgm:ptLst>
  <dgm:cxnLst>
    <dgm:cxn modelId="{35FF4E21-BB29-45AA-B5E6-178F1E386515}" srcId="{E2C076B8-2632-4A6C-BD8B-E3CCC9D4BBE1}" destId="{D305EB85-60A5-4549-B885-5E744160E37E}" srcOrd="0" destOrd="0" parTransId="{38083CFA-407C-4AE6-8C86-6CD737C38AB1}" sibTransId="{EAB5C1EC-41E7-4A3F-8536-42EC5269A37D}"/>
    <dgm:cxn modelId="{CA073FD2-CF79-458B-A5C7-EDEA2776443A}" type="presOf" srcId="{3D9C651F-8323-420D-AF05-2A64E66A9ECE}" destId="{E6E3242C-2A50-4D19-B5D2-8E458D583F2F}" srcOrd="0" destOrd="0" presId="urn:microsoft.com/office/officeart/2005/8/layout/chevron2"/>
    <dgm:cxn modelId="{FB9F28FA-55FC-4BB3-8579-A959F5B76BD1}" type="presOf" srcId="{A7BEB19B-A336-418E-81EC-0FB761EB9019}" destId="{6A38062C-E3FF-446D-84F6-91A61B93AD3C}" srcOrd="0" destOrd="1" presId="urn:microsoft.com/office/officeart/2005/8/layout/chevron2"/>
    <dgm:cxn modelId="{82117EC5-A6EC-4320-BE57-DD5F65CDDDD5}" type="presOf" srcId="{32034F62-492F-474F-98C1-F8628B328B70}" destId="{703DD7C9-3525-445E-91C8-78315AEBA79A}" srcOrd="0" destOrd="0" presId="urn:microsoft.com/office/officeart/2005/8/layout/chevron2"/>
    <dgm:cxn modelId="{97BF4471-A5BB-488C-B59A-846A432820CA}" type="presOf" srcId="{E2C076B8-2632-4A6C-BD8B-E3CCC9D4BBE1}" destId="{EFBF41E9-BD90-4C91-B800-B821B6B491C0}" srcOrd="0" destOrd="0" presId="urn:microsoft.com/office/officeart/2005/8/layout/chevron2"/>
    <dgm:cxn modelId="{956D141E-DF40-4B40-BEC2-E68711BDCDED}" type="presOf" srcId="{D305EB85-60A5-4549-B885-5E744160E37E}" destId="{6A38062C-E3FF-446D-84F6-91A61B93AD3C}" srcOrd="0" destOrd="0" presId="urn:microsoft.com/office/officeart/2005/8/layout/chevron2"/>
    <dgm:cxn modelId="{3DEC8325-D858-4853-ABA4-E393C9A6F91C}" type="presOf" srcId="{CB81084E-2ABA-4993-84CF-6463663CFEE5}" destId="{D781236A-BB05-4851-8562-6BCCADEACB3D}" srcOrd="0" destOrd="0" presId="urn:microsoft.com/office/officeart/2005/8/layout/chevron2"/>
    <dgm:cxn modelId="{896533FE-D76C-42CB-A8F5-7502BBB88C82}" srcId="{9A662F76-1DF9-481A-A5A7-FA308A45EB9C}" destId="{CB81084E-2ABA-4993-84CF-6463663CFEE5}" srcOrd="0" destOrd="0" parTransId="{1302441D-1145-4D59-844C-99EB00E19123}" sibTransId="{A785AD5F-788E-47A9-8FA2-8816C9472F57}"/>
    <dgm:cxn modelId="{8650937B-1B60-42C6-A958-D010F693EF39}" srcId="{E2C076B8-2632-4A6C-BD8B-E3CCC9D4BBE1}" destId="{A7BEB19B-A336-418E-81EC-0FB761EB9019}" srcOrd="1" destOrd="0" parTransId="{FC17A2BF-004E-4F65-973C-479E225BC879}" sibTransId="{0254E0B7-41D1-4058-8AD8-04EFC4461868}"/>
    <dgm:cxn modelId="{94832112-04BA-45C8-8D4F-6CB2D5B67589}" srcId="{3D9C651F-8323-420D-AF05-2A64E66A9ECE}" destId="{4E4962A8-40CA-4BAF-B2AA-2AA3EBEF00D1}" srcOrd="1" destOrd="0" parTransId="{54E44741-F64E-434B-AABA-7A739BFA5ECD}" sibTransId="{356A898A-BE47-477D-9EAA-E154DFA52FD9}"/>
    <dgm:cxn modelId="{F5BBE15F-0CE3-43BC-A518-CC288517B250}" srcId="{8683F0C0-3100-4FBF-BD23-096B59E31EC7}" destId="{9A662F76-1DF9-481A-A5A7-FA308A45EB9C}" srcOrd="2" destOrd="0" parTransId="{26F96758-40DF-4198-9348-15F65EE32DCB}" sibTransId="{6DDDA43F-7907-4557-95AF-0D35232A67E9}"/>
    <dgm:cxn modelId="{1FF766B3-5481-4EED-BECD-906C2C4C1210}" srcId="{8683F0C0-3100-4FBF-BD23-096B59E31EC7}" destId="{E2C076B8-2632-4A6C-BD8B-E3CCC9D4BBE1}" srcOrd="0" destOrd="0" parTransId="{E7183DA5-C728-4F21-AF67-6014D3F62CE9}" sibTransId="{77C235B6-D308-462D-A761-8A8817F13CEB}"/>
    <dgm:cxn modelId="{BCDC7BD4-300C-42E3-A334-CAA633F71BDB}" type="presOf" srcId="{8683F0C0-3100-4FBF-BD23-096B59E31EC7}" destId="{EFA2369F-9E29-4DAC-A09F-22664D174CFD}" srcOrd="0" destOrd="0" presId="urn:microsoft.com/office/officeart/2005/8/layout/chevron2"/>
    <dgm:cxn modelId="{5E1424AE-73D4-4A4B-B1CE-8F3E8D1F5A9C}" srcId="{9A662F76-1DF9-481A-A5A7-FA308A45EB9C}" destId="{8432C961-5D2D-40A8-9B6F-BB482961DB3D}" srcOrd="1" destOrd="0" parTransId="{1C2A8A56-F528-4CE8-ADDE-E3208802F91C}" sibTransId="{E8BF4421-DD00-4899-8557-7339E17E93F3}"/>
    <dgm:cxn modelId="{32E10E78-5FDE-4751-B7C8-692955F5C05B}" srcId="{3D9C651F-8323-420D-AF05-2A64E66A9ECE}" destId="{32034F62-492F-474F-98C1-F8628B328B70}" srcOrd="0" destOrd="0" parTransId="{7DE294E7-6AD9-43C8-9A4C-949FB3F5D9E3}" sibTransId="{3855175F-4175-4D4C-A651-D843940D4DD5}"/>
    <dgm:cxn modelId="{298A99CA-C3A7-411A-865B-3445B4AEDC39}" type="presOf" srcId="{9A662F76-1DF9-481A-A5A7-FA308A45EB9C}" destId="{91A6258B-785A-469D-A044-FD2AB6B6B114}" srcOrd="0" destOrd="0" presId="urn:microsoft.com/office/officeart/2005/8/layout/chevron2"/>
    <dgm:cxn modelId="{0836F095-F011-4F17-96DC-4A9FE843E5F9}" type="presOf" srcId="{4E4962A8-40CA-4BAF-B2AA-2AA3EBEF00D1}" destId="{703DD7C9-3525-445E-91C8-78315AEBA79A}" srcOrd="0" destOrd="1" presId="urn:microsoft.com/office/officeart/2005/8/layout/chevron2"/>
    <dgm:cxn modelId="{AEF5543C-05DB-409F-84B2-9106C7B18EA8}" srcId="{8683F0C0-3100-4FBF-BD23-096B59E31EC7}" destId="{3D9C651F-8323-420D-AF05-2A64E66A9ECE}" srcOrd="1" destOrd="0" parTransId="{B7C79BFD-1586-43C5-B0BB-A0246F2B895E}" sibTransId="{BAB1CC41-5A44-4423-881A-1539633DF7C2}"/>
    <dgm:cxn modelId="{80280FA0-C2CE-44BB-A3D3-70C386D7E381}" type="presOf" srcId="{8432C961-5D2D-40A8-9B6F-BB482961DB3D}" destId="{D781236A-BB05-4851-8562-6BCCADEACB3D}" srcOrd="0" destOrd="1" presId="urn:microsoft.com/office/officeart/2005/8/layout/chevron2"/>
    <dgm:cxn modelId="{7DA9395D-A6B5-4FE6-87B2-BF04BE610DC9}" type="presParOf" srcId="{EFA2369F-9E29-4DAC-A09F-22664D174CFD}" destId="{F5A94B81-154A-4C58-B99F-E76083FCD43B}" srcOrd="0" destOrd="0" presId="urn:microsoft.com/office/officeart/2005/8/layout/chevron2"/>
    <dgm:cxn modelId="{40BEB8CD-9D3D-4BA2-845A-10BFD9212525}" type="presParOf" srcId="{F5A94B81-154A-4C58-B99F-E76083FCD43B}" destId="{EFBF41E9-BD90-4C91-B800-B821B6B491C0}" srcOrd="0" destOrd="0" presId="urn:microsoft.com/office/officeart/2005/8/layout/chevron2"/>
    <dgm:cxn modelId="{F5ACFD3F-2888-48AE-BD4F-4AFDFDC05FC3}" type="presParOf" srcId="{F5A94B81-154A-4C58-B99F-E76083FCD43B}" destId="{6A38062C-E3FF-446D-84F6-91A61B93AD3C}" srcOrd="1" destOrd="0" presId="urn:microsoft.com/office/officeart/2005/8/layout/chevron2"/>
    <dgm:cxn modelId="{DD1159BD-1770-4EBF-8EDD-E15785FA6FF2}" type="presParOf" srcId="{EFA2369F-9E29-4DAC-A09F-22664D174CFD}" destId="{F1E2D72B-C2CB-4C41-90E7-C841BC67EEFC}" srcOrd="1" destOrd="0" presId="urn:microsoft.com/office/officeart/2005/8/layout/chevron2"/>
    <dgm:cxn modelId="{0B13E5DB-7D1F-4F4F-86DB-EB7B267AF6F6}" type="presParOf" srcId="{EFA2369F-9E29-4DAC-A09F-22664D174CFD}" destId="{1C6E2D4D-D5D5-469E-9A2E-8E4A72404FE9}" srcOrd="2" destOrd="0" presId="urn:microsoft.com/office/officeart/2005/8/layout/chevron2"/>
    <dgm:cxn modelId="{5F0469EF-8A0B-4A0A-96A2-4DC499524193}" type="presParOf" srcId="{1C6E2D4D-D5D5-469E-9A2E-8E4A72404FE9}" destId="{E6E3242C-2A50-4D19-B5D2-8E458D583F2F}" srcOrd="0" destOrd="0" presId="urn:microsoft.com/office/officeart/2005/8/layout/chevron2"/>
    <dgm:cxn modelId="{F6F68552-13BA-4F93-9215-9368C5C70D62}" type="presParOf" srcId="{1C6E2D4D-D5D5-469E-9A2E-8E4A72404FE9}" destId="{703DD7C9-3525-445E-91C8-78315AEBA79A}" srcOrd="1" destOrd="0" presId="urn:microsoft.com/office/officeart/2005/8/layout/chevron2"/>
    <dgm:cxn modelId="{1530B256-C5B3-4F66-8D4C-F61687949E6A}" type="presParOf" srcId="{EFA2369F-9E29-4DAC-A09F-22664D174CFD}" destId="{71C0D55F-41CC-49F1-B9C0-F68571D066D2}" srcOrd="3" destOrd="0" presId="urn:microsoft.com/office/officeart/2005/8/layout/chevron2"/>
    <dgm:cxn modelId="{FF362FD0-6118-4CF4-B519-E05C9B4AA66E}" type="presParOf" srcId="{EFA2369F-9E29-4DAC-A09F-22664D174CFD}" destId="{94428731-217F-4D58-9663-447B0429DFFB}" srcOrd="4" destOrd="0" presId="urn:microsoft.com/office/officeart/2005/8/layout/chevron2"/>
    <dgm:cxn modelId="{33E24473-62DD-4FF8-AF88-FBF72C37D999}" type="presParOf" srcId="{94428731-217F-4D58-9663-447B0429DFFB}" destId="{91A6258B-785A-469D-A044-FD2AB6B6B114}" srcOrd="0" destOrd="0" presId="urn:microsoft.com/office/officeart/2005/8/layout/chevron2"/>
    <dgm:cxn modelId="{A96E5AA7-6E77-43B6-80BB-71308ADAD149}" type="presParOf" srcId="{94428731-217F-4D58-9663-447B0429DFFB}" destId="{D781236A-BB05-4851-8562-6BCCADEACB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83F0C0-3100-4FBF-BD23-096B59E31EC7}"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fr-FR"/>
        </a:p>
      </dgm:t>
    </dgm:pt>
    <dgm:pt modelId="{E2C076B8-2632-4A6C-BD8B-E3CCC9D4BBE1}">
      <dgm:prSet phldrT="[Texte]"/>
      <dgm:spPr/>
      <dgm:t>
        <a:bodyPr/>
        <a:lstStyle/>
        <a:p>
          <a:r>
            <a:rPr lang="fr-FR" dirty="0" smtClean="0"/>
            <a:t>4</a:t>
          </a:r>
          <a:endParaRPr lang="fr-FR" dirty="0"/>
        </a:p>
      </dgm:t>
    </dgm:pt>
    <dgm:pt modelId="{E7183DA5-C728-4F21-AF67-6014D3F62CE9}" type="parTrans" cxnId="{1FF766B3-5481-4EED-BECD-906C2C4C1210}">
      <dgm:prSet/>
      <dgm:spPr/>
      <dgm:t>
        <a:bodyPr/>
        <a:lstStyle/>
        <a:p>
          <a:endParaRPr lang="fr-FR"/>
        </a:p>
      </dgm:t>
    </dgm:pt>
    <dgm:pt modelId="{77C235B6-D308-462D-A761-8A8817F13CEB}" type="sibTrans" cxnId="{1FF766B3-5481-4EED-BECD-906C2C4C1210}">
      <dgm:prSet/>
      <dgm:spPr/>
      <dgm:t>
        <a:bodyPr/>
        <a:lstStyle/>
        <a:p>
          <a:endParaRPr lang="fr-FR"/>
        </a:p>
      </dgm:t>
    </dgm:pt>
    <dgm:pt modelId="{D305EB85-60A5-4549-B885-5E744160E37E}">
      <dgm:prSet phldrT="[Texte]"/>
      <dgm:spPr/>
      <dgm:t>
        <a:bodyPr/>
        <a:lstStyle/>
        <a:p>
          <a:r>
            <a:rPr lang="en-US" b="1" dirty="0" smtClean="0"/>
            <a:t>January 2018: </a:t>
          </a:r>
          <a:r>
            <a:rPr lang="en-US" b="0" dirty="0" smtClean="0"/>
            <a:t>Analysis of comments received on the first draft and drafting of the second draft</a:t>
          </a:r>
          <a:endParaRPr lang="fr-FR" b="0" dirty="0"/>
        </a:p>
      </dgm:t>
    </dgm:pt>
    <dgm:pt modelId="{38083CFA-407C-4AE6-8C86-6CD737C38AB1}" type="parTrans" cxnId="{35FF4E21-BB29-45AA-B5E6-178F1E386515}">
      <dgm:prSet/>
      <dgm:spPr/>
      <dgm:t>
        <a:bodyPr/>
        <a:lstStyle/>
        <a:p>
          <a:endParaRPr lang="fr-FR"/>
        </a:p>
      </dgm:t>
    </dgm:pt>
    <dgm:pt modelId="{EAB5C1EC-41E7-4A3F-8536-42EC5269A37D}" type="sibTrans" cxnId="{35FF4E21-BB29-45AA-B5E6-178F1E386515}">
      <dgm:prSet/>
      <dgm:spPr/>
      <dgm:t>
        <a:bodyPr/>
        <a:lstStyle/>
        <a:p>
          <a:endParaRPr lang="fr-FR"/>
        </a:p>
      </dgm:t>
    </dgm:pt>
    <dgm:pt modelId="{3D9C651F-8323-420D-AF05-2A64E66A9ECE}">
      <dgm:prSet phldrT="[Texte]"/>
      <dgm:spPr/>
      <dgm:t>
        <a:bodyPr/>
        <a:lstStyle/>
        <a:p>
          <a:r>
            <a:rPr lang="fr-FR" dirty="0" smtClean="0"/>
            <a:t>5</a:t>
          </a:r>
          <a:endParaRPr lang="fr-FR" dirty="0"/>
        </a:p>
      </dgm:t>
    </dgm:pt>
    <dgm:pt modelId="{B7C79BFD-1586-43C5-B0BB-A0246F2B895E}" type="parTrans" cxnId="{AEF5543C-05DB-409F-84B2-9106C7B18EA8}">
      <dgm:prSet/>
      <dgm:spPr/>
      <dgm:t>
        <a:bodyPr/>
        <a:lstStyle/>
        <a:p>
          <a:endParaRPr lang="fr-FR"/>
        </a:p>
      </dgm:t>
    </dgm:pt>
    <dgm:pt modelId="{BAB1CC41-5A44-4423-881A-1539633DF7C2}" type="sibTrans" cxnId="{AEF5543C-05DB-409F-84B2-9106C7B18EA8}">
      <dgm:prSet/>
      <dgm:spPr/>
      <dgm:t>
        <a:bodyPr/>
        <a:lstStyle/>
        <a:p>
          <a:endParaRPr lang="fr-FR"/>
        </a:p>
      </dgm:t>
    </dgm:pt>
    <dgm:pt modelId="{9A662F76-1DF9-481A-A5A7-FA308A45EB9C}">
      <dgm:prSet phldrT="[Texte]"/>
      <dgm:spPr/>
      <dgm:t>
        <a:bodyPr/>
        <a:lstStyle/>
        <a:p>
          <a:r>
            <a:rPr lang="fr-FR" dirty="0" smtClean="0"/>
            <a:t>6</a:t>
          </a:r>
          <a:endParaRPr lang="fr-FR" dirty="0"/>
        </a:p>
      </dgm:t>
    </dgm:pt>
    <dgm:pt modelId="{26F96758-40DF-4198-9348-15F65EE32DCB}" type="parTrans" cxnId="{F5BBE15F-0CE3-43BC-A518-CC288517B250}">
      <dgm:prSet/>
      <dgm:spPr/>
      <dgm:t>
        <a:bodyPr/>
        <a:lstStyle/>
        <a:p>
          <a:endParaRPr lang="fr-FR"/>
        </a:p>
      </dgm:t>
    </dgm:pt>
    <dgm:pt modelId="{6DDDA43F-7907-4557-95AF-0D35232A67E9}" type="sibTrans" cxnId="{F5BBE15F-0CE3-43BC-A518-CC288517B250}">
      <dgm:prSet/>
      <dgm:spPr/>
      <dgm:t>
        <a:bodyPr/>
        <a:lstStyle/>
        <a:p>
          <a:endParaRPr lang="fr-FR"/>
        </a:p>
      </dgm:t>
    </dgm:pt>
    <dgm:pt modelId="{CB81084E-2ABA-4993-84CF-6463663CFEE5}">
      <dgm:prSet phldrT="[Texte]"/>
      <dgm:spPr/>
      <dgm:t>
        <a:bodyPr/>
        <a:lstStyle/>
        <a:p>
          <a:r>
            <a:rPr lang="en-US" b="1" dirty="0" smtClean="0"/>
            <a:t>April/May/June 2018: </a:t>
          </a:r>
          <a:r>
            <a:rPr lang="en-US" b="0" dirty="0" smtClean="0"/>
            <a:t>Drafting and distribution of a third draft following the remarks of the FIPP</a:t>
          </a:r>
          <a:endParaRPr lang="fr-FR" b="0" dirty="0"/>
        </a:p>
      </dgm:t>
    </dgm:pt>
    <dgm:pt modelId="{1302441D-1145-4D59-844C-99EB00E19123}" type="parTrans" cxnId="{896533FE-D76C-42CB-A8F5-7502BBB88C82}">
      <dgm:prSet/>
      <dgm:spPr/>
      <dgm:t>
        <a:bodyPr/>
        <a:lstStyle/>
        <a:p>
          <a:endParaRPr lang="fr-FR"/>
        </a:p>
      </dgm:t>
    </dgm:pt>
    <dgm:pt modelId="{A785AD5F-788E-47A9-8FA2-8816C9472F57}" type="sibTrans" cxnId="{896533FE-D76C-42CB-A8F5-7502BBB88C82}">
      <dgm:prSet/>
      <dgm:spPr/>
      <dgm:t>
        <a:bodyPr/>
        <a:lstStyle/>
        <a:p>
          <a:endParaRPr lang="fr-FR"/>
        </a:p>
      </dgm:t>
    </dgm:pt>
    <dgm:pt modelId="{8C59B8D8-59CF-4990-8873-0DC6F1C05BE5}">
      <dgm:prSet phldrT="[Texte]"/>
      <dgm:spPr/>
      <dgm:t>
        <a:bodyPr/>
        <a:lstStyle/>
        <a:p>
          <a:r>
            <a:rPr lang="en-US" b="1" dirty="0" smtClean="0"/>
            <a:t>February/March 2018: </a:t>
          </a:r>
          <a:r>
            <a:rPr lang="en-US" b="0" dirty="0" smtClean="0"/>
            <a:t>drafting of the second draft </a:t>
          </a:r>
          <a:endParaRPr lang="fr-FR" b="0" dirty="0"/>
        </a:p>
      </dgm:t>
    </dgm:pt>
    <dgm:pt modelId="{852A3354-6B36-4B74-BA8B-C2F0313A6B30}" type="parTrans" cxnId="{9D883330-6345-4A09-A2FF-09FFA852C573}">
      <dgm:prSet/>
      <dgm:spPr/>
      <dgm:t>
        <a:bodyPr/>
        <a:lstStyle/>
        <a:p>
          <a:endParaRPr lang="fr-FR"/>
        </a:p>
      </dgm:t>
    </dgm:pt>
    <dgm:pt modelId="{75BF3637-277C-4037-B2F8-AA2993D26C00}" type="sibTrans" cxnId="{9D883330-6345-4A09-A2FF-09FFA852C573}">
      <dgm:prSet/>
      <dgm:spPr/>
      <dgm:t>
        <a:bodyPr/>
        <a:lstStyle/>
        <a:p>
          <a:endParaRPr lang="fr-FR"/>
        </a:p>
      </dgm:t>
    </dgm:pt>
    <dgm:pt modelId="{357F39B8-2CD5-44D6-B0AF-0A1640D6AA01}">
      <dgm:prSet/>
      <dgm:spPr/>
      <dgm:t>
        <a:bodyPr/>
        <a:lstStyle/>
        <a:p>
          <a:r>
            <a:rPr lang="en-US" b="1" dirty="0" smtClean="0"/>
            <a:t>February 2018: </a:t>
          </a:r>
          <a:r>
            <a:rPr lang="en-US" b="0" dirty="0" smtClean="0"/>
            <a:t>Distribution of the </a:t>
          </a:r>
          <a:r>
            <a:rPr lang="en-US" b="0" dirty="0" smtClean="0"/>
            <a:t>first </a:t>
          </a:r>
          <a:r>
            <a:rPr lang="en-US" b="0" dirty="0" smtClean="0"/>
            <a:t>justification statement to FIPP members.</a:t>
          </a:r>
          <a:endParaRPr lang="fr-FR" b="0" dirty="0" smtClean="0"/>
        </a:p>
      </dgm:t>
    </dgm:pt>
    <dgm:pt modelId="{01683A8A-2EAC-4BE3-A809-CFE6F5258D71}" type="parTrans" cxnId="{5A225F7C-5E57-44C4-9259-3C88DC19E688}">
      <dgm:prSet/>
      <dgm:spPr/>
      <dgm:t>
        <a:bodyPr/>
        <a:lstStyle/>
        <a:p>
          <a:endParaRPr lang="fr-FR"/>
        </a:p>
      </dgm:t>
    </dgm:pt>
    <dgm:pt modelId="{B4D70559-01C9-4737-B376-D708CB5091EB}" type="sibTrans" cxnId="{5A225F7C-5E57-44C4-9259-3C88DC19E688}">
      <dgm:prSet/>
      <dgm:spPr/>
      <dgm:t>
        <a:bodyPr/>
        <a:lstStyle/>
        <a:p>
          <a:endParaRPr lang="fr-FR"/>
        </a:p>
      </dgm:t>
    </dgm:pt>
    <dgm:pt modelId="{FC9CB00A-8123-4B2C-BF36-B10B817671F3}">
      <dgm:prSet/>
      <dgm:spPr/>
      <dgm:t>
        <a:bodyPr/>
        <a:lstStyle/>
        <a:p>
          <a:r>
            <a:rPr lang="en-US" b="1" dirty="0" smtClean="0"/>
            <a:t>March 2018 : </a:t>
          </a:r>
          <a:r>
            <a:rPr lang="en-US" b="0" dirty="0" smtClean="0"/>
            <a:t>FIPP meeting in Paris – Presentation of the Justification statement</a:t>
          </a:r>
          <a:endParaRPr lang="fr-FR" b="0" dirty="0" smtClean="0"/>
        </a:p>
      </dgm:t>
    </dgm:pt>
    <dgm:pt modelId="{BA2FB7D1-AD29-415F-A581-003B76FD887D}" type="parTrans" cxnId="{B84EDD70-9F1A-4F0A-AD0D-B23CE1361110}">
      <dgm:prSet/>
      <dgm:spPr/>
      <dgm:t>
        <a:bodyPr/>
        <a:lstStyle/>
        <a:p>
          <a:endParaRPr lang="fr-FR"/>
        </a:p>
      </dgm:t>
    </dgm:pt>
    <dgm:pt modelId="{86AF5A37-FFC5-472C-B159-5D6E62577FB5}" type="sibTrans" cxnId="{B84EDD70-9F1A-4F0A-AD0D-B23CE1361110}">
      <dgm:prSet/>
      <dgm:spPr/>
      <dgm:t>
        <a:bodyPr/>
        <a:lstStyle/>
        <a:p>
          <a:endParaRPr lang="fr-FR"/>
        </a:p>
      </dgm:t>
    </dgm:pt>
    <dgm:pt modelId="{182C5BBC-55F0-4E5D-AD09-21842445D25C}">
      <dgm:prSet/>
      <dgm:spPr/>
      <dgm:t>
        <a:bodyPr/>
        <a:lstStyle/>
        <a:p>
          <a:r>
            <a:rPr lang="en-US" b="1" dirty="0" smtClean="0"/>
            <a:t>July 2018: </a:t>
          </a:r>
          <a:r>
            <a:rPr lang="en-US" b="0" dirty="0" smtClean="0"/>
            <a:t>Endorsement of the 4th draft to the Forum at the Santiago meeting in Chile as well as an adjusted project proposal and justification statement</a:t>
          </a:r>
          <a:endParaRPr lang="fr-FR" b="0" dirty="0" smtClean="0"/>
        </a:p>
      </dgm:t>
    </dgm:pt>
    <dgm:pt modelId="{8CDDFA78-BE61-4294-B77F-3C3C6848C8AD}" type="parTrans" cxnId="{882F03B0-5BCB-4500-BFF2-628809488162}">
      <dgm:prSet/>
      <dgm:spPr/>
      <dgm:t>
        <a:bodyPr/>
        <a:lstStyle/>
        <a:p>
          <a:endParaRPr lang="fr-FR"/>
        </a:p>
      </dgm:t>
    </dgm:pt>
    <dgm:pt modelId="{868B4C7E-7B3A-4801-A4DC-4D1B2CFBAF78}" type="sibTrans" cxnId="{882F03B0-5BCB-4500-BFF2-628809488162}">
      <dgm:prSet/>
      <dgm:spPr/>
      <dgm:t>
        <a:bodyPr/>
        <a:lstStyle/>
        <a:p>
          <a:endParaRPr lang="fr-FR"/>
        </a:p>
      </dgm:t>
    </dgm:pt>
    <dgm:pt modelId="{EFA2369F-9E29-4DAC-A09F-22664D174CFD}" type="pres">
      <dgm:prSet presAssocID="{8683F0C0-3100-4FBF-BD23-096B59E31EC7}" presName="linearFlow" presStyleCnt="0">
        <dgm:presLayoutVars>
          <dgm:dir/>
          <dgm:animLvl val="lvl"/>
          <dgm:resizeHandles val="exact"/>
        </dgm:presLayoutVars>
      </dgm:prSet>
      <dgm:spPr/>
      <dgm:t>
        <a:bodyPr/>
        <a:lstStyle/>
        <a:p>
          <a:endParaRPr lang="fr-FR"/>
        </a:p>
      </dgm:t>
    </dgm:pt>
    <dgm:pt modelId="{F5A94B81-154A-4C58-B99F-E76083FCD43B}" type="pres">
      <dgm:prSet presAssocID="{E2C076B8-2632-4A6C-BD8B-E3CCC9D4BBE1}" presName="composite" presStyleCnt="0"/>
      <dgm:spPr/>
    </dgm:pt>
    <dgm:pt modelId="{EFBF41E9-BD90-4C91-B800-B821B6B491C0}" type="pres">
      <dgm:prSet presAssocID="{E2C076B8-2632-4A6C-BD8B-E3CCC9D4BBE1}" presName="parentText" presStyleLbl="alignNode1" presStyleIdx="0" presStyleCnt="3">
        <dgm:presLayoutVars>
          <dgm:chMax val="1"/>
          <dgm:bulletEnabled val="1"/>
        </dgm:presLayoutVars>
      </dgm:prSet>
      <dgm:spPr/>
      <dgm:t>
        <a:bodyPr/>
        <a:lstStyle/>
        <a:p>
          <a:endParaRPr lang="fr-FR"/>
        </a:p>
      </dgm:t>
    </dgm:pt>
    <dgm:pt modelId="{6A38062C-E3FF-446D-84F6-91A61B93AD3C}" type="pres">
      <dgm:prSet presAssocID="{E2C076B8-2632-4A6C-BD8B-E3CCC9D4BBE1}" presName="descendantText" presStyleLbl="alignAcc1" presStyleIdx="0" presStyleCnt="3">
        <dgm:presLayoutVars>
          <dgm:bulletEnabled val="1"/>
        </dgm:presLayoutVars>
      </dgm:prSet>
      <dgm:spPr/>
      <dgm:t>
        <a:bodyPr/>
        <a:lstStyle/>
        <a:p>
          <a:endParaRPr lang="fr-FR"/>
        </a:p>
      </dgm:t>
    </dgm:pt>
    <dgm:pt modelId="{F1E2D72B-C2CB-4C41-90E7-C841BC67EEFC}" type="pres">
      <dgm:prSet presAssocID="{77C235B6-D308-462D-A761-8A8817F13CEB}" presName="sp" presStyleCnt="0"/>
      <dgm:spPr/>
    </dgm:pt>
    <dgm:pt modelId="{1C6E2D4D-D5D5-469E-9A2E-8E4A72404FE9}" type="pres">
      <dgm:prSet presAssocID="{3D9C651F-8323-420D-AF05-2A64E66A9ECE}" presName="composite" presStyleCnt="0"/>
      <dgm:spPr/>
    </dgm:pt>
    <dgm:pt modelId="{E6E3242C-2A50-4D19-B5D2-8E458D583F2F}" type="pres">
      <dgm:prSet presAssocID="{3D9C651F-8323-420D-AF05-2A64E66A9ECE}" presName="parentText" presStyleLbl="alignNode1" presStyleIdx="1" presStyleCnt="3">
        <dgm:presLayoutVars>
          <dgm:chMax val="1"/>
          <dgm:bulletEnabled val="1"/>
        </dgm:presLayoutVars>
      </dgm:prSet>
      <dgm:spPr/>
      <dgm:t>
        <a:bodyPr/>
        <a:lstStyle/>
        <a:p>
          <a:endParaRPr lang="fr-FR"/>
        </a:p>
      </dgm:t>
    </dgm:pt>
    <dgm:pt modelId="{703DD7C9-3525-445E-91C8-78315AEBA79A}" type="pres">
      <dgm:prSet presAssocID="{3D9C651F-8323-420D-AF05-2A64E66A9ECE}" presName="descendantText" presStyleLbl="alignAcc1" presStyleIdx="1" presStyleCnt="3" custLinFactNeighborX="80127" custLinFactNeighborY="-2458">
        <dgm:presLayoutVars>
          <dgm:bulletEnabled val="1"/>
        </dgm:presLayoutVars>
      </dgm:prSet>
      <dgm:spPr/>
      <dgm:t>
        <a:bodyPr/>
        <a:lstStyle/>
        <a:p>
          <a:endParaRPr lang="fr-FR"/>
        </a:p>
      </dgm:t>
    </dgm:pt>
    <dgm:pt modelId="{71C0D55F-41CC-49F1-B9C0-F68571D066D2}" type="pres">
      <dgm:prSet presAssocID="{BAB1CC41-5A44-4423-881A-1539633DF7C2}" presName="sp" presStyleCnt="0"/>
      <dgm:spPr/>
    </dgm:pt>
    <dgm:pt modelId="{94428731-217F-4D58-9663-447B0429DFFB}" type="pres">
      <dgm:prSet presAssocID="{9A662F76-1DF9-481A-A5A7-FA308A45EB9C}" presName="composite" presStyleCnt="0"/>
      <dgm:spPr/>
    </dgm:pt>
    <dgm:pt modelId="{91A6258B-785A-469D-A044-FD2AB6B6B114}" type="pres">
      <dgm:prSet presAssocID="{9A662F76-1DF9-481A-A5A7-FA308A45EB9C}" presName="parentText" presStyleLbl="alignNode1" presStyleIdx="2" presStyleCnt="3" custLinFactNeighborX="-28528" custLinFactNeighborY="799">
        <dgm:presLayoutVars>
          <dgm:chMax val="1"/>
          <dgm:bulletEnabled val="1"/>
        </dgm:presLayoutVars>
      </dgm:prSet>
      <dgm:spPr/>
      <dgm:t>
        <a:bodyPr/>
        <a:lstStyle/>
        <a:p>
          <a:endParaRPr lang="fr-FR"/>
        </a:p>
      </dgm:t>
    </dgm:pt>
    <dgm:pt modelId="{D781236A-BB05-4851-8562-6BCCADEACB3D}" type="pres">
      <dgm:prSet presAssocID="{9A662F76-1DF9-481A-A5A7-FA308A45EB9C}" presName="descendantText" presStyleLbl="alignAcc1" presStyleIdx="2" presStyleCnt="3" custLinFactNeighborY="0">
        <dgm:presLayoutVars>
          <dgm:bulletEnabled val="1"/>
        </dgm:presLayoutVars>
      </dgm:prSet>
      <dgm:spPr/>
      <dgm:t>
        <a:bodyPr/>
        <a:lstStyle/>
        <a:p>
          <a:endParaRPr lang="fr-FR"/>
        </a:p>
      </dgm:t>
    </dgm:pt>
  </dgm:ptLst>
  <dgm:cxnLst>
    <dgm:cxn modelId="{35FF4E21-BB29-45AA-B5E6-178F1E386515}" srcId="{E2C076B8-2632-4A6C-BD8B-E3CCC9D4BBE1}" destId="{D305EB85-60A5-4549-B885-5E744160E37E}" srcOrd="0" destOrd="0" parTransId="{38083CFA-407C-4AE6-8C86-6CD737C38AB1}" sibTransId="{EAB5C1EC-41E7-4A3F-8536-42EC5269A37D}"/>
    <dgm:cxn modelId="{CA073FD2-CF79-458B-A5C7-EDEA2776443A}" type="presOf" srcId="{3D9C651F-8323-420D-AF05-2A64E66A9ECE}" destId="{E6E3242C-2A50-4D19-B5D2-8E458D583F2F}" srcOrd="0" destOrd="0" presId="urn:microsoft.com/office/officeart/2005/8/layout/chevron2"/>
    <dgm:cxn modelId="{882F03B0-5BCB-4500-BFF2-628809488162}" srcId="{9A662F76-1DF9-481A-A5A7-FA308A45EB9C}" destId="{182C5BBC-55F0-4E5D-AD09-21842445D25C}" srcOrd="1" destOrd="0" parTransId="{8CDDFA78-BE61-4294-B77F-3C3C6848C8AD}" sibTransId="{868B4C7E-7B3A-4801-A4DC-4D1B2CFBAF78}"/>
    <dgm:cxn modelId="{97BF4471-A5BB-488C-B59A-846A432820CA}" type="presOf" srcId="{E2C076B8-2632-4A6C-BD8B-E3CCC9D4BBE1}" destId="{EFBF41E9-BD90-4C91-B800-B821B6B491C0}" srcOrd="0" destOrd="0" presId="urn:microsoft.com/office/officeart/2005/8/layout/chevron2"/>
    <dgm:cxn modelId="{956D141E-DF40-4B40-BEC2-E68711BDCDED}" type="presOf" srcId="{D305EB85-60A5-4549-B885-5E744160E37E}" destId="{6A38062C-E3FF-446D-84F6-91A61B93AD3C}" srcOrd="0" destOrd="0" presId="urn:microsoft.com/office/officeart/2005/8/layout/chevron2"/>
    <dgm:cxn modelId="{9D883330-6345-4A09-A2FF-09FFA852C573}" srcId="{3D9C651F-8323-420D-AF05-2A64E66A9ECE}" destId="{8C59B8D8-59CF-4990-8873-0DC6F1C05BE5}" srcOrd="0" destOrd="0" parTransId="{852A3354-6B36-4B74-BA8B-C2F0313A6B30}" sibTransId="{75BF3637-277C-4037-B2F8-AA2993D26C00}"/>
    <dgm:cxn modelId="{24DF7C28-7102-4F88-A307-362BF938E399}" type="presOf" srcId="{FC9CB00A-8123-4B2C-BF36-B10B817671F3}" destId="{703DD7C9-3525-445E-91C8-78315AEBA79A}" srcOrd="0" destOrd="1" presId="urn:microsoft.com/office/officeart/2005/8/layout/chevron2"/>
    <dgm:cxn modelId="{B84EDD70-9F1A-4F0A-AD0D-B23CE1361110}" srcId="{3D9C651F-8323-420D-AF05-2A64E66A9ECE}" destId="{FC9CB00A-8123-4B2C-BF36-B10B817671F3}" srcOrd="1" destOrd="0" parTransId="{BA2FB7D1-AD29-415F-A581-003B76FD887D}" sibTransId="{86AF5A37-FFC5-472C-B159-5D6E62577FB5}"/>
    <dgm:cxn modelId="{3DEC8325-D858-4853-ABA4-E393C9A6F91C}" type="presOf" srcId="{CB81084E-2ABA-4993-84CF-6463663CFEE5}" destId="{D781236A-BB05-4851-8562-6BCCADEACB3D}" srcOrd="0" destOrd="0" presId="urn:microsoft.com/office/officeart/2005/8/layout/chevron2"/>
    <dgm:cxn modelId="{896533FE-D76C-42CB-A8F5-7502BBB88C82}" srcId="{9A662F76-1DF9-481A-A5A7-FA308A45EB9C}" destId="{CB81084E-2ABA-4993-84CF-6463663CFEE5}" srcOrd="0" destOrd="0" parTransId="{1302441D-1145-4D59-844C-99EB00E19123}" sibTransId="{A785AD5F-788E-47A9-8FA2-8816C9472F57}"/>
    <dgm:cxn modelId="{B28B1A53-1DF8-4AAE-BB4C-7467E5883F64}" type="presOf" srcId="{8C59B8D8-59CF-4990-8873-0DC6F1C05BE5}" destId="{703DD7C9-3525-445E-91C8-78315AEBA79A}" srcOrd="0" destOrd="0" presId="urn:microsoft.com/office/officeart/2005/8/layout/chevron2"/>
    <dgm:cxn modelId="{F5BBE15F-0CE3-43BC-A518-CC288517B250}" srcId="{8683F0C0-3100-4FBF-BD23-096B59E31EC7}" destId="{9A662F76-1DF9-481A-A5A7-FA308A45EB9C}" srcOrd="2" destOrd="0" parTransId="{26F96758-40DF-4198-9348-15F65EE32DCB}" sibTransId="{6DDDA43F-7907-4557-95AF-0D35232A67E9}"/>
    <dgm:cxn modelId="{01B5BA71-4F11-469A-8848-9E2D74FA459D}" type="presOf" srcId="{357F39B8-2CD5-44D6-B0AF-0A1640D6AA01}" destId="{6A38062C-E3FF-446D-84F6-91A61B93AD3C}" srcOrd="0" destOrd="1" presId="urn:microsoft.com/office/officeart/2005/8/layout/chevron2"/>
    <dgm:cxn modelId="{1FF766B3-5481-4EED-BECD-906C2C4C1210}" srcId="{8683F0C0-3100-4FBF-BD23-096B59E31EC7}" destId="{E2C076B8-2632-4A6C-BD8B-E3CCC9D4BBE1}" srcOrd="0" destOrd="0" parTransId="{E7183DA5-C728-4F21-AF67-6014D3F62CE9}" sibTransId="{77C235B6-D308-462D-A761-8A8817F13CEB}"/>
    <dgm:cxn modelId="{57355E8E-7733-4FBC-9CD1-11EE62A67E82}" type="presOf" srcId="{182C5BBC-55F0-4E5D-AD09-21842445D25C}" destId="{D781236A-BB05-4851-8562-6BCCADEACB3D}" srcOrd="0" destOrd="1" presId="urn:microsoft.com/office/officeart/2005/8/layout/chevron2"/>
    <dgm:cxn modelId="{BCDC7BD4-300C-42E3-A334-CAA633F71BDB}" type="presOf" srcId="{8683F0C0-3100-4FBF-BD23-096B59E31EC7}" destId="{EFA2369F-9E29-4DAC-A09F-22664D174CFD}" srcOrd="0" destOrd="0" presId="urn:microsoft.com/office/officeart/2005/8/layout/chevron2"/>
    <dgm:cxn modelId="{298A99CA-C3A7-411A-865B-3445B4AEDC39}" type="presOf" srcId="{9A662F76-1DF9-481A-A5A7-FA308A45EB9C}" destId="{91A6258B-785A-469D-A044-FD2AB6B6B114}" srcOrd="0" destOrd="0" presId="urn:microsoft.com/office/officeart/2005/8/layout/chevron2"/>
    <dgm:cxn modelId="{5A225F7C-5E57-44C4-9259-3C88DC19E688}" srcId="{E2C076B8-2632-4A6C-BD8B-E3CCC9D4BBE1}" destId="{357F39B8-2CD5-44D6-B0AF-0A1640D6AA01}" srcOrd="1" destOrd="0" parTransId="{01683A8A-2EAC-4BE3-A809-CFE6F5258D71}" sibTransId="{B4D70559-01C9-4737-B376-D708CB5091EB}"/>
    <dgm:cxn modelId="{AEF5543C-05DB-409F-84B2-9106C7B18EA8}" srcId="{8683F0C0-3100-4FBF-BD23-096B59E31EC7}" destId="{3D9C651F-8323-420D-AF05-2A64E66A9ECE}" srcOrd="1" destOrd="0" parTransId="{B7C79BFD-1586-43C5-B0BB-A0246F2B895E}" sibTransId="{BAB1CC41-5A44-4423-881A-1539633DF7C2}"/>
    <dgm:cxn modelId="{7DA9395D-A6B5-4FE6-87B2-BF04BE610DC9}" type="presParOf" srcId="{EFA2369F-9E29-4DAC-A09F-22664D174CFD}" destId="{F5A94B81-154A-4C58-B99F-E76083FCD43B}" srcOrd="0" destOrd="0" presId="urn:microsoft.com/office/officeart/2005/8/layout/chevron2"/>
    <dgm:cxn modelId="{40BEB8CD-9D3D-4BA2-845A-10BFD9212525}" type="presParOf" srcId="{F5A94B81-154A-4C58-B99F-E76083FCD43B}" destId="{EFBF41E9-BD90-4C91-B800-B821B6B491C0}" srcOrd="0" destOrd="0" presId="urn:microsoft.com/office/officeart/2005/8/layout/chevron2"/>
    <dgm:cxn modelId="{F5ACFD3F-2888-48AE-BD4F-4AFDFDC05FC3}" type="presParOf" srcId="{F5A94B81-154A-4C58-B99F-E76083FCD43B}" destId="{6A38062C-E3FF-446D-84F6-91A61B93AD3C}" srcOrd="1" destOrd="0" presId="urn:microsoft.com/office/officeart/2005/8/layout/chevron2"/>
    <dgm:cxn modelId="{DD1159BD-1770-4EBF-8EDD-E15785FA6FF2}" type="presParOf" srcId="{EFA2369F-9E29-4DAC-A09F-22664D174CFD}" destId="{F1E2D72B-C2CB-4C41-90E7-C841BC67EEFC}" srcOrd="1" destOrd="0" presId="urn:microsoft.com/office/officeart/2005/8/layout/chevron2"/>
    <dgm:cxn modelId="{0B13E5DB-7D1F-4F4F-86DB-EB7B267AF6F6}" type="presParOf" srcId="{EFA2369F-9E29-4DAC-A09F-22664D174CFD}" destId="{1C6E2D4D-D5D5-469E-9A2E-8E4A72404FE9}" srcOrd="2" destOrd="0" presId="urn:microsoft.com/office/officeart/2005/8/layout/chevron2"/>
    <dgm:cxn modelId="{5F0469EF-8A0B-4A0A-96A2-4DC499524193}" type="presParOf" srcId="{1C6E2D4D-D5D5-469E-9A2E-8E4A72404FE9}" destId="{E6E3242C-2A50-4D19-B5D2-8E458D583F2F}" srcOrd="0" destOrd="0" presId="urn:microsoft.com/office/officeart/2005/8/layout/chevron2"/>
    <dgm:cxn modelId="{F6F68552-13BA-4F93-9215-9368C5C70D62}" type="presParOf" srcId="{1C6E2D4D-D5D5-469E-9A2E-8E4A72404FE9}" destId="{703DD7C9-3525-445E-91C8-78315AEBA79A}" srcOrd="1" destOrd="0" presId="urn:microsoft.com/office/officeart/2005/8/layout/chevron2"/>
    <dgm:cxn modelId="{1530B256-C5B3-4F66-8D4C-F61687949E6A}" type="presParOf" srcId="{EFA2369F-9E29-4DAC-A09F-22664D174CFD}" destId="{71C0D55F-41CC-49F1-B9C0-F68571D066D2}" srcOrd="3" destOrd="0" presId="urn:microsoft.com/office/officeart/2005/8/layout/chevron2"/>
    <dgm:cxn modelId="{FF362FD0-6118-4CF4-B519-E05C9B4AA66E}" type="presParOf" srcId="{EFA2369F-9E29-4DAC-A09F-22664D174CFD}" destId="{94428731-217F-4D58-9663-447B0429DFFB}" srcOrd="4" destOrd="0" presId="urn:microsoft.com/office/officeart/2005/8/layout/chevron2"/>
    <dgm:cxn modelId="{33E24473-62DD-4FF8-AF88-FBF72C37D999}" type="presParOf" srcId="{94428731-217F-4D58-9663-447B0429DFFB}" destId="{91A6258B-785A-469D-A044-FD2AB6B6B114}" srcOrd="0" destOrd="0" presId="urn:microsoft.com/office/officeart/2005/8/layout/chevron2"/>
    <dgm:cxn modelId="{A96E5AA7-6E77-43B6-80BB-71308ADAD149}" type="presParOf" srcId="{94428731-217F-4D58-9663-447B0429DFFB}" destId="{D781236A-BB05-4851-8562-6BCCADEACB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6FC074-2ED7-4285-A3B8-9664099306E0}" type="doc">
      <dgm:prSet loTypeId="urn:microsoft.com/office/officeart/2005/8/layout/process1" loCatId="process" qsTypeId="urn:microsoft.com/office/officeart/2005/8/quickstyle/simple4" qsCatId="simple" csTypeId="urn:microsoft.com/office/officeart/2005/8/colors/colorful1" csCatId="colorful" phldr="1"/>
      <dgm:spPr/>
    </dgm:pt>
    <dgm:pt modelId="{947F64F0-4087-4A00-8E07-EC8432A8756A}">
      <dgm:prSet phldrT="[Texte]"/>
      <dgm:spPr/>
      <dgm:t>
        <a:bodyPr/>
        <a:lstStyle/>
        <a:p>
          <a:r>
            <a:rPr lang="en-US" dirty="0" smtClean="0"/>
            <a:t>Jurisdictional activities </a:t>
          </a:r>
          <a:r>
            <a:rPr lang="en-GB" b="1" dirty="0" smtClean="0"/>
            <a:t>are not included </a:t>
          </a:r>
          <a:r>
            <a:rPr lang="en-GB" dirty="0" smtClean="0"/>
            <a:t>in the INTOSAI framework for Professional Pronouncement</a:t>
          </a:r>
          <a:endParaRPr lang="fr-FR" dirty="0"/>
        </a:p>
      </dgm:t>
    </dgm:pt>
    <dgm:pt modelId="{65F7E602-07B1-4BEA-AFE3-48EC8037B54D}" type="parTrans" cxnId="{1E6ADF2D-846E-4E8C-9D8F-0C986688DEC8}">
      <dgm:prSet/>
      <dgm:spPr/>
      <dgm:t>
        <a:bodyPr/>
        <a:lstStyle/>
        <a:p>
          <a:endParaRPr lang="fr-FR"/>
        </a:p>
      </dgm:t>
    </dgm:pt>
    <dgm:pt modelId="{71439194-D7BB-4F7D-945B-FB599355818F}" type="sibTrans" cxnId="{1E6ADF2D-846E-4E8C-9D8F-0C986688DEC8}">
      <dgm:prSet/>
      <dgm:spPr/>
      <dgm:t>
        <a:bodyPr/>
        <a:lstStyle/>
        <a:p>
          <a:endParaRPr lang="fr-FR"/>
        </a:p>
      </dgm:t>
    </dgm:pt>
    <dgm:pt modelId="{1B683C88-D291-4A4E-A1E5-96DB4EB2726B}">
      <dgm:prSet phldrT="[Texte]"/>
      <dgm:spPr/>
      <dgm:t>
        <a:bodyPr/>
        <a:lstStyle/>
        <a:p>
          <a:r>
            <a:rPr lang="en-US" dirty="0" smtClean="0"/>
            <a:t>Forum of SAIs with jurisdictional functions tasked a group with drafting a Professional pronouncement</a:t>
          </a:r>
          <a:endParaRPr lang="fr-FR" dirty="0"/>
        </a:p>
      </dgm:t>
    </dgm:pt>
    <dgm:pt modelId="{A9491276-09C6-495B-88AE-8ADCED13EE7D}" type="parTrans" cxnId="{50F79CFE-4EF8-4E0D-B35E-AC1C8117B1E3}">
      <dgm:prSet/>
      <dgm:spPr/>
      <dgm:t>
        <a:bodyPr/>
        <a:lstStyle/>
        <a:p>
          <a:endParaRPr lang="fr-FR"/>
        </a:p>
      </dgm:t>
    </dgm:pt>
    <dgm:pt modelId="{36995648-4A6F-43F7-B057-815C5C382E8E}" type="sibTrans" cxnId="{50F79CFE-4EF8-4E0D-B35E-AC1C8117B1E3}">
      <dgm:prSet/>
      <dgm:spPr/>
      <dgm:t>
        <a:bodyPr/>
        <a:lstStyle/>
        <a:p>
          <a:endParaRPr lang="fr-FR"/>
        </a:p>
      </dgm:t>
    </dgm:pt>
    <dgm:pt modelId="{9572BADC-C750-4BC3-87C2-CA19677B4EC1}">
      <dgm:prSet phldrT="[Texte]"/>
      <dgm:spPr/>
      <dgm:t>
        <a:bodyPr/>
        <a:lstStyle/>
        <a:p>
          <a:r>
            <a:rPr lang="en-US" noProof="0" dirty="0" smtClean="0"/>
            <a:t>Jurisdictional activities correspond to a core, structural and historical mission of SAIs</a:t>
          </a:r>
          <a:endParaRPr lang="en-US" noProof="0" dirty="0"/>
        </a:p>
      </dgm:t>
    </dgm:pt>
    <dgm:pt modelId="{3594D196-8235-4ECA-8D4F-441694B83937}" type="parTrans" cxnId="{F13DD8AB-35C8-436C-BB5B-E9878EC91EC0}">
      <dgm:prSet/>
      <dgm:spPr/>
      <dgm:t>
        <a:bodyPr/>
        <a:lstStyle/>
        <a:p>
          <a:endParaRPr lang="fr-FR"/>
        </a:p>
      </dgm:t>
    </dgm:pt>
    <dgm:pt modelId="{21E8D50D-94D5-47C4-93B6-73F7479F773E}" type="sibTrans" cxnId="{F13DD8AB-35C8-436C-BB5B-E9878EC91EC0}">
      <dgm:prSet/>
      <dgm:spPr/>
      <dgm:t>
        <a:bodyPr/>
        <a:lstStyle/>
        <a:p>
          <a:endParaRPr lang="fr-FR"/>
        </a:p>
      </dgm:t>
    </dgm:pt>
    <dgm:pt modelId="{7383AF1B-2D62-4DFF-B0DE-7C06C4FFC3DF}" type="pres">
      <dgm:prSet presAssocID="{386FC074-2ED7-4285-A3B8-9664099306E0}" presName="Name0" presStyleCnt="0">
        <dgm:presLayoutVars>
          <dgm:dir/>
          <dgm:resizeHandles val="exact"/>
        </dgm:presLayoutVars>
      </dgm:prSet>
      <dgm:spPr/>
    </dgm:pt>
    <dgm:pt modelId="{1F40B243-8B47-4668-ACCE-EA8903D987C0}" type="pres">
      <dgm:prSet presAssocID="{9572BADC-C750-4BC3-87C2-CA19677B4EC1}" presName="node" presStyleLbl="node1" presStyleIdx="0" presStyleCnt="3" custLinFactNeighborX="5965" custLinFactNeighborY="13756">
        <dgm:presLayoutVars>
          <dgm:bulletEnabled val="1"/>
        </dgm:presLayoutVars>
      </dgm:prSet>
      <dgm:spPr/>
      <dgm:t>
        <a:bodyPr/>
        <a:lstStyle/>
        <a:p>
          <a:endParaRPr lang="fr-FR"/>
        </a:p>
      </dgm:t>
    </dgm:pt>
    <dgm:pt modelId="{05CE7C66-7A7B-439A-9ACE-D77504A9C72F}" type="pres">
      <dgm:prSet presAssocID="{21E8D50D-94D5-47C4-93B6-73F7479F773E}" presName="sibTrans" presStyleLbl="sibTrans2D1" presStyleIdx="0" presStyleCnt="2"/>
      <dgm:spPr/>
      <dgm:t>
        <a:bodyPr/>
        <a:lstStyle/>
        <a:p>
          <a:endParaRPr lang="fr-FR"/>
        </a:p>
      </dgm:t>
    </dgm:pt>
    <dgm:pt modelId="{E50F4408-9C7B-4F2B-B8D9-25C01176282F}" type="pres">
      <dgm:prSet presAssocID="{21E8D50D-94D5-47C4-93B6-73F7479F773E}" presName="connectorText" presStyleLbl="sibTrans2D1" presStyleIdx="0" presStyleCnt="2"/>
      <dgm:spPr/>
      <dgm:t>
        <a:bodyPr/>
        <a:lstStyle/>
        <a:p>
          <a:endParaRPr lang="fr-FR"/>
        </a:p>
      </dgm:t>
    </dgm:pt>
    <dgm:pt modelId="{B4212B64-0F09-4946-BF5C-358154B3421B}" type="pres">
      <dgm:prSet presAssocID="{947F64F0-4087-4A00-8E07-EC8432A8756A}" presName="node" presStyleLbl="node1" presStyleIdx="1" presStyleCnt="3" custLinFactNeighborX="6124" custLinFactNeighborY="7829">
        <dgm:presLayoutVars>
          <dgm:bulletEnabled val="1"/>
        </dgm:presLayoutVars>
      </dgm:prSet>
      <dgm:spPr/>
      <dgm:t>
        <a:bodyPr/>
        <a:lstStyle/>
        <a:p>
          <a:endParaRPr lang="fr-FR"/>
        </a:p>
      </dgm:t>
    </dgm:pt>
    <dgm:pt modelId="{309F800D-5078-4017-B1C9-93EF1570E57A}" type="pres">
      <dgm:prSet presAssocID="{71439194-D7BB-4F7D-945B-FB599355818F}" presName="sibTrans" presStyleLbl="sibTrans2D1" presStyleIdx="1" presStyleCnt="2"/>
      <dgm:spPr/>
      <dgm:t>
        <a:bodyPr/>
        <a:lstStyle/>
        <a:p>
          <a:endParaRPr lang="fr-FR"/>
        </a:p>
      </dgm:t>
    </dgm:pt>
    <dgm:pt modelId="{95DC113B-0A95-482B-807C-FE2CBD940474}" type="pres">
      <dgm:prSet presAssocID="{71439194-D7BB-4F7D-945B-FB599355818F}" presName="connectorText" presStyleLbl="sibTrans2D1" presStyleIdx="1" presStyleCnt="2"/>
      <dgm:spPr/>
      <dgm:t>
        <a:bodyPr/>
        <a:lstStyle/>
        <a:p>
          <a:endParaRPr lang="fr-FR"/>
        </a:p>
      </dgm:t>
    </dgm:pt>
    <dgm:pt modelId="{617391A1-DD4F-4B7E-8C10-005AFE12FE6A}" type="pres">
      <dgm:prSet presAssocID="{1B683C88-D291-4A4E-A1E5-96DB4EB2726B}" presName="node" presStyleLbl="node1" presStyleIdx="2" presStyleCnt="3" custLinFactNeighborY="7829">
        <dgm:presLayoutVars>
          <dgm:bulletEnabled val="1"/>
        </dgm:presLayoutVars>
      </dgm:prSet>
      <dgm:spPr/>
      <dgm:t>
        <a:bodyPr/>
        <a:lstStyle/>
        <a:p>
          <a:endParaRPr lang="fr-FR"/>
        </a:p>
      </dgm:t>
    </dgm:pt>
  </dgm:ptLst>
  <dgm:cxnLst>
    <dgm:cxn modelId="{8785E86D-50ED-4B95-928F-A5F679AA0FAE}" type="presOf" srcId="{71439194-D7BB-4F7D-945B-FB599355818F}" destId="{309F800D-5078-4017-B1C9-93EF1570E57A}" srcOrd="0" destOrd="0" presId="urn:microsoft.com/office/officeart/2005/8/layout/process1"/>
    <dgm:cxn modelId="{4C4C7B78-0271-4815-BACB-18345A5004C2}" type="presOf" srcId="{21E8D50D-94D5-47C4-93B6-73F7479F773E}" destId="{05CE7C66-7A7B-439A-9ACE-D77504A9C72F}" srcOrd="0" destOrd="0" presId="urn:microsoft.com/office/officeart/2005/8/layout/process1"/>
    <dgm:cxn modelId="{34DCED61-04BE-4C91-8E92-CFC620148D5D}" type="presOf" srcId="{947F64F0-4087-4A00-8E07-EC8432A8756A}" destId="{B4212B64-0F09-4946-BF5C-358154B3421B}" srcOrd="0" destOrd="0" presId="urn:microsoft.com/office/officeart/2005/8/layout/process1"/>
    <dgm:cxn modelId="{06BB6C2D-B287-4E68-9074-9F7BC41E2D78}" type="presOf" srcId="{71439194-D7BB-4F7D-945B-FB599355818F}" destId="{95DC113B-0A95-482B-807C-FE2CBD940474}" srcOrd="1" destOrd="0" presId="urn:microsoft.com/office/officeart/2005/8/layout/process1"/>
    <dgm:cxn modelId="{CE64652C-D974-4F78-ACB9-C3BA45DADE9E}" type="presOf" srcId="{1B683C88-D291-4A4E-A1E5-96DB4EB2726B}" destId="{617391A1-DD4F-4B7E-8C10-005AFE12FE6A}" srcOrd="0" destOrd="0" presId="urn:microsoft.com/office/officeart/2005/8/layout/process1"/>
    <dgm:cxn modelId="{2D04CD2E-8C66-4222-8848-A87191D03140}" type="presOf" srcId="{9572BADC-C750-4BC3-87C2-CA19677B4EC1}" destId="{1F40B243-8B47-4668-ACCE-EA8903D987C0}" srcOrd="0" destOrd="0" presId="urn:microsoft.com/office/officeart/2005/8/layout/process1"/>
    <dgm:cxn modelId="{E5848F47-EAAD-44BA-B101-F11F338B01F5}" type="presOf" srcId="{21E8D50D-94D5-47C4-93B6-73F7479F773E}" destId="{E50F4408-9C7B-4F2B-B8D9-25C01176282F}" srcOrd="1" destOrd="0" presId="urn:microsoft.com/office/officeart/2005/8/layout/process1"/>
    <dgm:cxn modelId="{50F79CFE-4EF8-4E0D-B35E-AC1C8117B1E3}" srcId="{386FC074-2ED7-4285-A3B8-9664099306E0}" destId="{1B683C88-D291-4A4E-A1E5-96DB4EB2726B}" srcOrd="2" destOrd="0" parTransId="{A9491276-09C6-495B-88AE-8ADCED13EE7D}" sibTransId="{36995648-4A6F-43F7-B057-815C5C382E8E}"/>
    <dgm:cxn modelId="{F13DD8AB-35C8-436C-BB5B-E9878EC91EC0}" srcId="{386FC074-2ED7-4285-A3B8-9664099306E0}" destId="{9572BADC-C750-4BC3-87C2-CA19677B4EC1}" srcOrd="0" destOrd="0" parTransId="{3594D196-8235-4ECA-8D4F-441694B83937}" sibTransId="{21E8D50D-94D5-47C4-93B6-73F7479F773E}"/>
    <dgm:cxn modelId="{F1A07187-5AC0-45EB-8A6D-0F8A040338C4}" type="presOf" srcId="{386FC074-2ED7-4285-A3B8-9664099306E0}" destId="{7383AF1B-2D62-4DFF-B0DE-7C06C4FFC3DF}" srcOrd="0" destOrd="0" presId="urn:microsoft.com/office/officeart/2005/8/layout/process1"/>
    <dgm:cxn modelId="{1E6ADF2D-846E-4E8C-9D8F-0C986688DEC8}" srcId="{386FC074-2ED7-4285-A3B8-9664099306E0}" destId="{947F64F0-4087-4A00-8E07-EC8432A8756A}" srcOrd="1" destOrd="0" parTransId="{65F7E602-07B1-4BEA-AFE3-48EC8037B54D}" sibTransId="{71439194-D7BB-4F7D-945B-FB599355818F}"/>
    <dgm:cxn modelId="{47327F34-8006-4C21-A8BF-3ECBF2374AA6}" type="presParOf" srcId="{7383AF1B-2D62-4DFF-B0DE-7C06C4FFC3DF}" destId="{1F40B243-8B47-4668-ACCE-EA8903D987C0}" srcOrd="0" destOrd="0" presId="urn:microsoft.com/office/officeart/2005/8/layout/process1"/>
    <dgm:cxn modelId="{C234D92F-ED3E-4A92-A464-2B369E908A18}" type="presParOf" srcId="{7383AF1B-2D62-4DFF-B0DE-7C06C4FFC3DF}" destId="{05CE7C66-7A7B-439A-9ACE-D77504A9C72F}" srcOrd="1" destOrd="0" presId="urn:microsoft.com/office/officeart/2005/8/layout/process1"/>
    <dgm:cxn modelId="{22249255-557F-4F67-BD2B-1FEA81EA69F9}" type="presParOf" srcId="{05CE7C66-7A7B-439A-9ACE-D77504A9C72F}" destId="{E50F4408-9C7B-4F2B-B8D9-25C01176282F}" srcOrd="0" destOrd="0" presId="urn:microsoft.com/office/officeart/2005/8/layout/process1"/>
    <dgm:cxn modelId="{0172B3AB-71F1-46C7-99FD-D68A313353A0}" type="presParOf" srcId="{7383AF1B-2D62-4DFF-B0DE-7C06C4FFC3DF}" destId="{B4212B64-0F09-4946-BF5C-358154B3421B}" srcOrd="2" destOrd="0" presId="urn:microsoft.com/office/officeart/2005/8/layout/process1"/>
    <dgm:cxn modelId="{7868DDDE-1FC6-4566-A713-45A4A63B97A5}" type="presParOf" srcId="{7383AF1B-2D62-4DFF-B0DE-7C06C4FFC3DF}" destId="{309F800D-5078-4017-B1C9-93EF1570E57A}" srcOrd="3" destOrd="0" presId="urn:microsoft.com/office/officeart/2005/8/layout/process1"/>
    <dgm:cxn modelId="{B70F9EFE-EED1-479D-B001-90E869F8ED0C}" type="presParOf" srcId="{309F800D-5078-4017-B1C9-93EF1570E57A}" destId="{95DC113B-0A95-482B-807C-FE2CBD940474}" srcOrd="0" destOrd="0" presId="urn:microsoft.com/office/officeart/2005/8/layout/process1"/>
    <dgm:cxn modelId="{A7863DFA-90F8-4448-BFFB-B83C3D696FF2}" type="presParOf" srcId="{7383AF1B-2D62-4DFF-B0DE-7C06C4FFC3DF}" destId="{617391A1-DD4F-4B7E-8C10-005AFE12FE6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090117-E1AD-49F0-B1FD-DA2937629DAD}"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fr-FR"/>
        </a:p>
      </dgm:t>
    </dgm:pt>
    <dgm:pt modelId="{C3CF6199-D2A0-4F59-AFCF-D30637F4BAC9}">
      <dgm:prSet phldrT="[Texte]"/>
      <dgm:spPr/>
      <dgm:t>
        <a:bodyPr/>
        <a:lstStyle/>
        <a:p>
          <a:r>
            <a:rPr lang="fr-FR" dirty="0" err="1" smtClean="0"/>
            <a:t>Reason</a:t>
          </a:r>
          <a:r>
            <a:rPr lang="fr-FR" dirty="0" smtClean="0"/>
            <a:t> 1</a:t>
          </a:r>
          <a:endParaRPr lang="fr-FR" dirty="0"/>
        </a:p>
      </dgm:t>
    </dgm:pt>
    <dgm:pt modelId="{E756DFAF-318B-42AF-B1CA-E6C75CE43409}" type="parTrans" cxnId="{129BDA4E-3ACB-48BF-B120-A250B9A3C83C}">
      <dgm:prSet/>
      <dgm:spPr/>
      <dgm:t>
        <a:bodyPr/>
        <a:lstStyle/>
        <a:p>
          <a:endParaRPr lang="fr-FR"/>
        </a:p>
      </dgm:t>
    </dgm:pt>
    <dgm:pt modelId="{A48030FF-9428-4E85-AC48-AA48DDE4D2D3}" type="sibTrans" cxnId="{129BDA4E-3ACB-48BF-B120-A250B9A3C83C}">
      <dgm:prSet/>
      <dgm:spPr/>
      <dgm:t>
        <a:bodyPr/>
        <a:lstStyle/>
        <a:p>
          <a:endParaRPr lang="fr-FR"/>
        </a:p>
      </dgm:t>
    </dgm:pt>
    <dgm:pt modelId="{41056F16-F3AA-4BC0-ADD1-824D470E54D7}">
      <dgm:prSet phldrT="[Texte]"/>
      <dgm:spPr/>
      <dgm:t>
        <a:bodyPr/>
        <a:lstStyle/>
        <a:p>
          <a:pPr algn="ctr"/>
          <a:r>
            <a:rPr lang="en-US" b="1" dirty="0" smtClean="0"/>
            <a:t>Recognition </a:t>
          </a:r>
          <a:br>
            <a:rPr lang="en-US" b="1" dirty="0" smtClean="0"/>
          </a:br>
          <a:r>
            <a:rPr lang="en-US" b="1" dirty="0" smtClean="0"/>
            <a:t>to the specific competences </a:t>
          </a:r>
          <a:r>
            <a:rPr lang="en-US" dirty="0" smtClean="0"/>
            <a:t>of those SAIs and shed light on their added value.</a:t>
          </a:r>
          <a:endParaRPr lang="fr-FR" dirty="0"/>
        </a:p>
      </dgm:t>
    </dgm:pt>
    <dgm:pt modelId="{4A80A1BB-4864-4801-9873-37339A1F7FF0}" type="parTrans" cxnId="{BCD64550-94FB-4A2A-B6F4-974284191F02}">
      <dgm:prSet/>
      <dgm:spPr/>
      <dgm:t>
        <a:bodyPr/>
        <a:lstStyle/>
        <a:p>
          <a:endParaRPr lang="fr-FR"/>
        </a:p>
      </dgm:t>
    </dgm:pt>
    <dgm:pt modelId="{8E9C7799-4D74-4479-96F9-E7B358E4338B}" type="sibTrans" cxnId="{BCD64550-94FB-4A2A-B6F4-974284191F02}">
      <dgm:prSet/>
      <dgm:spPr/>
      <dgm:t>
        <a:bodyPr/>
        <a:lstStyle/>
        <a:p>
          <a:endParaRPr lang="fr-FR"/>
        </a:p>
      </dgm:t>
    </dgm:pt>
    <dgm:pt modelId="{F0ACE9A0-B0EA-4050-87A8-6B59516C50D2}">
      <dgm:prSet phldrT="[Texte]"/>
      <dgm:spPr/>
      <dgm:t>
        <a:bodyPr/>
        <a:lstStyle/>
        <a:p>
          <a:r>
            <a:rPr lang="fr-FR" dirty="0" err="1" smtClean="0"/>
            <a:t>Reason</a:t>
          </a:r>
          <a:r>
            <a:rPr lang="fr-FR" dirty="0" smtClean="0"/>
            <a:t> 2</a:t>
          </a:r>
          <a:endParaRPr lang="fr-FR" dirty="0"/>
        </a:p>
      </dgm:t>
    </dgm:pt>
    <dgm:pt modelId="{34471F35-5303-4BDC-B368-50C2085D3868}" type="parTrans" cxnId="{C4C66F17-4633-469D-AB3A-FF29B465324E}">
      <dgm:prSet/>
      <dgm:spPr/>
      <dgm:t>
        <a:bodyPr/>
        <a:lstStyle/>
        <a:p>
          <a:endParaRPr lang="fr-FR"/>
        </a:p>
      </dgm:t>
    </dgm:pt>
    <dgm:pt modelId="{3ECD83F6-6611-45F2-BCA1-CC015ABF5D24}" type="sibTrans" cxnId="{C4C66F17-4633-469D-AB3A-FF29B465324E}">
      <dgm:prSet/>
      <dgm:spPr/>
      <dgm:t>
        <a:bodyPr/>
        <a:lstStyle/>
        <a:p>
          <a:endParaRPr lang="fr-FR"/>
        </a:p>
      </dgm:t>
    </dgm:pt>
    <dgm:pt modelId="{BF1CDB4D-27D3-4277-82C7-B3B512A7916E}">
      <dgm:prSet phldrT="[Texte]"/>
      <dgm:spPr/>
      <dgm:t>
        <a:bodyPr/>
        <a:lstStyle/>
        <a:p>
          <a:pPr algn="ctr"/>
          <a:r>
            <a:rPr lang="en-US" dirty="0" smtClean="0"/>
            <a:t>Ensuring</a:t>
          </a:r>
          <a:br>
            <a:rPr lang="en-US" dirty="0" smtClean="0"/>
          </a:br>
          <a:r>
            <a:rPr lang="en-US" b="1" dirty="0" smtClean="0"/>
            <a:t>homogeneous practices and methods </a:t>
          </a:r>
          <a:br>
            <a:rPr lang="en-US" b="1" dirty="0" smtClean="0"/>
          </a:br>
          <a:r>
            <a:rPr lang="en-US" dirty="0" smtClean="0"/>
            <a:t>amidst SAIs. </a:t>
          </a:r>
          <a:endParaRPr lang="fr-FR" dirty="0"/>
        </a:p>
      </dgm:t>
    </dgm:pt>
    <dgm:pt modelId="{5918E151-1E4E-4DE8-A8DB-4FBBF66AF48E}" type="parTrans" cxnId="{9A04E60C-1C48-4897-BE97-6FBC3D81F8DF}">
      <dgm:prSet/>
      <dgm:spPr/>
      <dgm:t>
        <a:bodyPr/>
        <a:lstStyle/>
        <a:p>
          <a:endParaRPr lang="fr-FR"/>
        </a:p>
      </dgm:t>
    </dgm:pt>
    <dgm:pt modelId="{DAE1CE3C-6AA8-4636-B408-980E681C12CA}" type="sibTrans" cxnId="{9A04E60C-1C48-4897-BE97-6FBC3D81F8DF}">
      <dgm:prSet/>
      <dgm:spPr/>
      <dgm:t>
        <a:bodyPr/>
        <a:lstStyle/>
        <a:p>
          <a:endParaRPr lang="fr-FR"/>
        </a:p>
      </dgm:t>
    </dgm:pt>
    <dgm:pt modelId="{F89256AA-983F-4AAA-9BA5-597CF1556A9F}">
      <dgm:prSet phldrT="[Texte]"/>
      <dgm:spPr/>
      <dgm:t>
        <a:bodyPr/>
        <a:lstStyle/>
        <a:p>
          <a:r>
            <a:rPr lang="fr-FR" dirty="0" err="1" smtClean="0"/>
            <a:t>Reason</a:t>
          </a:r>
          <a:r>
            <a:rPr lang="fr-FR" dirty="0" smtClean="0"/>
            <a:t> 3</a:t>
          </a:r>
        </a:p>
        <a:p>
          <a:endParaRPr lang="fr-FR" dirty="0"/>
        </a:p>
      </dgm:t>
    </dgm:pt>
    <dgm:pt modelId="{B2FF4DAD-A7D7-4DD2-AC0A-74738D1A4456}" type="parTrans" cxnId="{89AB8267-AD27-4AE7-9356-17F7B9EED838}">
      <dgm:prSet/>
      <dgm:spPr/>
      <dgm:t>
        <a:bodyPr/>
        <a:lstStyle/>
        <a:p>
          <a:endParaRPr lang="fr-FR"/>
        </a:p>
      </dgm:t>
    </dgm:pt>
    <dgm:pt modelId="{A73B47DD-C918-4947-BAAA-5199910D0067}" type="sibTrans" cxnId="{89AB8267-AD27-4AE7-9356-17F7B9EED838}">
      <dgm:prSet/>
      <dgm:spPr/>
      <dgm:t>
        <a:bodyPr/>
        <a:lstStyle/>
        <a:p>
          <a:endParaRPr lang="fr-FR"/>
        </a:p>
      </dgm:t>
    </dgm:pt>
    <dgm:pt modelId="{770676FB-7B54-4038-A637-18B5F6B928D1}">
      <dgm:prSet phldrT="[Texte]"/>
      <dgm:spPr/>
      <dgm:t>
        <a:bodyPr/>
        <a:lstStyle/>
        <a:p>
          <a:pPr algn="ctr"/>
          <a:r>
            <a:rPr lang="en-US" dirty="0" smtClean="0"/>
            <a:t>Better understanding in</a:t>
          </a:r>
          <a:br>
            <a:rPr lang="en-US" dirty="0" smtClean="0"/>
          </a:br>
          <a:r>
            <a:rPr lang="en-US" b="1" dirty="0" smtClean="0"/>
            <a:t>capacity-building programs</a:t>
          </a:r>
          <a:r>
            <a:rPr lang="en-US" dirty="0" smtClean="0"/>
            <a:t>.</a:t>
          </a:r>
          <a:endParaRPr lang="fr-FR" dirty="0"/>
        </a:p>
      </dgm:t>
    </dgm:pt>
    <dgm:pt modelId="{84A76FE1-B3AB-4CE7-9A3B-75E33AEAD4C5}" type="parTrans" cxnId="{FE49D1C8-2A13-4084-80E6-FDDF087CAFF7}">
      <dgm:prSet/>
      <dgm:spPr/>
      <dgm:t>
        <a:bodyPr/>
        <a:lstStyle/>
        <a:p>
          <a:endParaRPr lang="fr-FR"/>
        </a:p>
      </dgm:t>
    </dgm:pt>
    <dgm:pt modelId="{2B74FFF7-8A54-4157-8BF2-5E6DB3C81499}" type="sibTrans" cxnId="{FE49D1C8-2A13-4084-80E6-FDDF087CAFF7}">
      <dgm:prSet/>
      <dgm:spPr/>
      <dgm:t>
        <a:bodyPr/>
        <a:lstStyle/>
        <a:p>
          <a:endParaRPr lang="fr-FR"/>
        </a:p>
      </dgm:t>
    </dgm:pt>
    <dgm:pt modelId="{44ADA63F-B3F4-491F-9D63-22960EA8CA11}" type="pres">
      <dgm:prSet presAssocID="{D9090117-E1AD-49F0-B1FD-DA2937629DAD}" presName="Name0" presStyleCnt="0">
        <dgm:presLayoutVars>
          <dgm:dir/>
          <dgm:animLvl val="lvl"/>
          <dgm:resizeHandles val="exact"/>
        </dgm:presLayoutVars>
      </dgm:prSet>
      <dgm:spPr/>
      <dgm:t>
        <a:bodyPr/>
        <a:lstStyle/>
        <a:p>
          <a:endParaRPr lang="fr-FR"/>
        </a:p>
      </dgm:t>
    </dgm:pt>
    <dgm:pt modelId="{9A1884BB-3B32-499F-8A10-EF08A03A5C01}" type="pres">
      <dgm:prSet presAssocID="{C3CF6199-D2A0-4F59-AFCF-D30637F4BAC9}" presName="compositeNode" presStyleCnt="0">
        <dgm:presLayoutVars>
          <dgm:bulletEnabled val="1"/>
        </dgm:presLayoutVars>
      </dgm:prSet>
      <dgm:spPr/>
    </dgm:pt>
    <dgm:pt modelId="{D6766A0B-0CC8-4A89-A918-9146B699CDB7}" type="pres">
      <dgm:prSet presAssocID="{C3CF6199-D2A0-4F59-AFCF-D30637F4BAC9}" presName="bgRect" presStyleLbl="node1" presStyleIdx="0" presStyleCnt="3"/>
      <dgm:spPr/>
      <dgm:t>
        <a:bodyPr/>
        <a:lstStyle/>
        <a:p>
          <a:endParaRPr lang="fr-FR"/>
        </a:p>
      </dgm:t>
    </dgm:pt>
    <dgm:pt modelId="{0BBF7720-BFEA-46BD-ABD5-9C61753559CE}" type="pres">
      <dgm:prSet presAssocID="{C3CF6199-D2A0-4F59-AFCF-D30637F4BAC9}" presName="parentNode" presStyleLbl="node1" presStyleIdx="0" presStyleCnt="3">
        <dgm:presLayoutVars>
          <dgm:chMax val="0"/>
          <dgm:bulletEnabled val="1"/>
        </dgm:presLayoutVars>
      </dgm:prSet>
      <dgm:spPr/>
      <dgm:t>
        <a:bodyPr/>
        <a:lstStyle/>
        <a:p>
          <a:endParaRPr lang="fr-FR"/>
        </a:p>
      </dgm:t>
    </dgm:pt>
    <dgm:pt modelId="{64AA5C7E-DEFC-44E3-BAB1-4F7837D01475}" type="pres">
      <dgm:prSet presAssocID="{C3CF6199-D2A0-4F59-AFCF-D30637F4BAC9}" presName="childNode" presStyleLbl="node1" presStyleIdx="0" presStyleCnt="3">
        <dgm:presLayoutVars>
          <dgm:bulletEnabled val="1"/>
        </dgm:presLayoutVars>
      </dgm:prSet>
      <dgm:spPr/>
      <dgm:t>
        <a:bodyPr/>
        <a:lstStyle/>
        <a:p>
          <a:endParaRPr lang="fr-FR"/>
        </a:p>
      </dgm:t>
    </dgm:pt>
    <dgm:pt modelId="{96A7D52A-0A6D-4814-BADB-FCA494FB5ACB}" type="pres">
      <dgm:prSet presAssocID="{A48030FF-9428-4E85-AC48-AA48DDE4D2D3}" presName="hSp" presStyleCnt="0"/>
      <dgm:spPr/>
    </dgm:pt>
    <dgm:pt modelId="{63D3C63B-FDCA-410A-AA1F-7CC196E1890B}" type="pres">
      <dgm:prSet presAssocID="{A48030FF-9428-4E85-AC48-AA48DDE4D2D3}" presName="vProcSp" presStyleCnt="0"/>
      <dgm:spPr/>
    </dgm:pt>
    <dgm:pt modelId="{720FAB18-C721-4D20-B0BC-17067E9F3D68}" type="pres">
      <dgm:prSet presAssocID="{A48030FF-9428-4E85-AC48-AA48DDE4D2D3}" presName="vSp1" presStyleCnt="0"/>
      <dgm:spPr/>
    </dgm:pt>
    <dgm:pt modelId="{1FF82E15-E8B8-408A-8AB0-CC40A347DAA5}" type="pres">
      <dgm:prSet presAssocID="{A48030FF-9428-4E85-AC48-AA48DDE4D2D3}" presName="simulatedConn" presStyleLbl="solidFgAcc1" presStyleIdx="0" presStyleCnt="2"/>
      <dgm:spPr/>
    </dgm:pt>
    <dgm:pt modelId="{79D8B16D-2C62-4FCB-9E83-2933556F1A17}" type="pres">
      <dgm:prSet presAssocID="{A48030FF-9428-4E85-AC48-AA48DDE4D2D3}" presName="vSp2" presStyleCnt="0"/>
      <dgm:spPr/>
    </dgm:pt>
    <dgm:pt modelId="{36A06A1B-45A0-4EB9-B9DD-B94E8F14DEDE}" type="pres">
      <dgm:prSet presAssocID="{A48030FF-9428-4E85-AC48-AA48DDE4D2D3}" presName="sibTrans" presStyleCnt="0"/>
      <dgm:spPr/>
    </dgm:pt>
    <dgm:pt modelId="{A66FEF75-4CC3-4B86-8C1A-B762E465D6AC}" type="pres">
      <dgm:prSet presAssocID="{F0ACE9A0-B0EA-4050-87A8-6B59516C50D2}" presName="compositeNode" presStyleCnt="0">
        <dgm:presLayoutVars>
          <dgm:bulletEnabled val="1"/>
        </dgm:presLayoutVars>
      </dgm:prSet>
      <dgm:spPr/>
    </dgm:pt>
    <dgm:pt modelId="{5E79A1B6-C511-4CCE-98B0-F58E27598E75}" type="pres">
      <dgm:prSet presAssocID="{F0ACE9A0-B0EA-4050-87A8-6B59516C50D2}" presName="bgRect" presStyleLbl="node1" presStyleIdx="1" presStyleCnt="3"/>
      <dgm:spPr/>
      <dgm:t>
        <a:bodyPr/>
        <a:lstStyle/>
        <a:p>
          <a:endParaRPr lang="fr-FR"/>
        </a:p>
      </dgm:t>
    </dgm:pt>
    <dgm:pt modelId="{363E95A2-BECD-49E3-ACA1-EAD667485171}" type="pres">
      <dgm:prSet presAssocID="{F0ACE9A0-B0EA-4050-87A8-6B59516C50D2}" presName="parentNode" presStyleLbl="node1" presStyleIdx="1" presStyleCnt="3">
        <dgm:presLayoutVars>
          <dgm:chMax val="0"/>
          <dgm:bulletEnabled val="1"/>
        </dgm:presLayoutVars>
      </dgm:prSet>
      <dgm:spPr/>
      <dgm:t>
        <a:bodyPr/>
        <a:lstStyle/>
        <a:p>
          <a:endParaRPr lang="fr-FR"/>
        </a:p>
      </dgm:t>
    </dgm:pt>
    <dgm:pt modelId="{2F3005C1-D1CB-4EB8-8E0F-E20BE3BF0A1A}" type="pres">
      <dgm:prSet presAssocID="{F0ACE9A0-B0EA-4050-87A8-6B59516C50D2}" presName="childNode" presStyleLbl="node1" presStyleIdx="1" presStyleCnt="3">
        <dgm:presLayoutVars>
          <dgm:bulletEnabled val="1"/>
        </dgm:presLayoutVars>
      </dgm:prSet>
      <dgm:spPr/>
      <dgm:t>
        <a:bodyPr/>
        <a:lstStyle/>
        <a:p>
          <a:endParaRPr lang="fr-FR"/>
        </a:p>
      </dgm:t>
    </dgm:pt>
    <dgm:pt modelId="{6CE67B6F-5E8E-4441-A632-5AF904A84823}" type="pres">
      <dgm:prSet presAssocID="{3ECD83F6-6611-45F2-BCA1-CC015ABF5D24}" presName="hSp" presStyleCnt="0"/>
      <dgm:spPr/>
    </dgm:pt>
    <dgm:pt modelId="{A7338427-9BC7-45F9-8683-170E297D5584}" type="pres">
      <dgm:prSet presAssocID="{3ECD83F6-6611-45F2-BCA1-CC015ABF5D24}" presName="vProcSp" presStyleCnt="0"/>
      <dgm:spPr/>
    </dgm:pt>
    <dgm:pt modelId="{95E2725F-4781-43EC-A6FB-5C32BC93686E}" type="pres">
      <dgm:prSet presAssocID="{3ECD83F6-6611-45F2-BCA1-CC015ABF5D24}" presName="vSp1" presStyleCnt="0"/>
      <dgm:spPr/>
    </dgm:pt>
    <dgm:pt modelId="{4774BABD-1ED5-4356-99EC-1597D6CB9E2E}" type="pres">
      <dgm:prSet presAssocID="{3ECD83F6-6611-45F2-BCA1-CC015ABF5D24}" presName="simulatedConn" presStyleLbl="solidFgAcc1" presStyleIdx="1" presStyleCnt="2"/>
      <dgm:spPr/>
    </dgm:pt>
    <dgm:pt modelId="{E3632CB4-CFBF-43BD-82F9-42EDAF135BDB}" type="pres">
      <dgm:prSet presAssocID="{3ECD83F6-6611-45F2-BCA1-CC015ABF5D24}" presName="vSp2" presStyleCnt="0"/>
      <dgm:spPr/>
    </dgm:pt>
    <dgm:pt modelId="{5610E255-19D1-42DB-99FB-CA385F2AF701}" type="pres">
      <dgm:prSet presAssocID="{3ECD83F6-6611-45F2-BCA1-CC015ABF5D24}" presName="sibTrans" presStyleCnt="0"/>
      <dgm:spPr/>
    </dgm:pt>
    <dgm:pt modelId="{81A7B47D-8474-4794-8196-0EC9444B73F0}" type="pres">
      <dgm:prSet presAssocID="{F89256AA-983F-4AAA-9BA5-597CF1556A9F}" presName="compositeNode" presStyleCnt="0">
        <dgm:presLayoutVars>
          <dgm:bulletEnabled val="1"/>
        </dgm:presLayoutVars>
      </dgm:prSet>
      <dgm:spPr/>
    </dgm:pt>
    <dgm:pt modelId="{6133B025-8066-41BC-BA5F-B5BB312EED09}" type="pres">
      <dgm:prSet presAssocID="{F89256AA-983F-4AAA-9BA5-597CF1556A9F}" presName="bgRect" presStyleLbl="node1" presStyleIdx="2" presStyleCnt="3"/>
      <dgm:spPr/>
      <dgm:t>
        <a:bodyPr/>
        <a:lstStyle/>
        <a:p>
          <a:endParaRPr lang="fr-FR"/>
        </a:p>
      </dgm:t>
    </dgm:pt>
    <dgm:pt modelId="{D11F9DEF-6978-41A1-9CF3-FEDE5293ECEF}" type="pres">
      <dgm:prSet presAssocID="{F89256AA-983F-4AAA-9BA5-597CF1556A9F}" presName="parentNode" presStyleLbl="node1" presStyleIdx="2" presStyleCnt="3">
        <dgm:presLayoutVars>
          <dgm:chMax val="0"/>
          <dgm:bulletEnabled val="1"/>
        </dgm:presLayoutVars>
      </dgm:prSet>
      <dgm:spPr/>
      <dgm:t>
        <a:bodyPr/>
        <a:lstStyle/>
        <a:p>
          <a:endParaRPr lang="fr-FR"/>
        </a:p>
      </dgm:t>
    </dgm:pt>
    <dgm:pt modelId="{536D3ED1-C3DC-4217-83D4-864036084870}" type="pres">
      <dgm:prSet presAssocID="{F89256AA-983F-4AAA-9BA5-597CF1556A9F}" presName="childNode" presStyleLbl="node1" presStyleIdx="2" presStyleCnt="3">
        <dgm:presLayoutVars>
          <dgm:bulletEnabled val="1"/>
        </dgm:presLayoutVars>
      </dgm:prSet>
      <dgm:spPr/>
      <dgm:t>
        <a:bodyPr/>
        <a:lstStyle/>
        <a:p>
          <a:endParaRPr lang="fr-FR"/>
        </a:p>
      </dgm:t>
    </dgm:pt>
  </dgm:ptLst>
  <dgm:cxnLst>
    <dgm:cxn modelId="{93EE9448-246B-46A5-BF08-5FDF4188739C}" type="presOf" srcId="{41056F16-F3AA-4BC0-ADD1-824D470E54D7}" destId="{64AA5C7E-DEFC-44E3-BAB1-4F7837D01475}" srcOrd="0" destOrd="0" presId="urn:microsoft.com/office/officeart/2005/8/layout/hProcess7"/>
    <dgm:cxn modelId="{552EFE6C-A5C7-40E8-A416-6A1DF3B1A89B}" type="presOf" srcId="{770676FB-7B54-4038-A637-18B5F6B928D1}" destId="{536D3ED1-C3DC-4217-83D4-864036084870}" srcOrd="0" destOrd="0" presId="urn:microsoft.com/office/officeart/2005/8/layout/hProcess7"/>
    <dgm:cxn modelId="{9A04E60C-1C48-4897-BE97-6FBC3D81F8DF}" srcId="{F0ACE9A0-B0EA-4050-87A8-6B59516C50D2}" destId="{BF1CDB4D-27D3-4277-82C7-B3B512A7916E}" srcOrd="0" destOrd="0" parTransId="{5918E151-1E4E-4DE8-A8DB-4FBBF66AF48E}" sibTransId="{DAE1CE3C-6AA8-4636-B408-980E681C12CA}"/>
    <dgm:cxn modelId="{1343F3B1-67CF-4F0E-93EA-21EE781E60D8}" type="presOf" srcId="{BF1CDB4D-27D3-4277-82C7-B3B512A7916E}" destId="{2F3005C1-D1CB-4EB8-8E0F-E20BE3BF0A1A}" srcOrd="0" destOrd="0" presId="urn:microsoft.com/office/officeart/2005/8/layout/hProcess7"/>
    <dgm:cxn modelId="{FE49D1C8-2A13-4084-80E6-FDDF087CAFF7}" srcId="{F89256AA-983F-4AAA-9BA5-597CF1556A9F}" destId="{770676FB-7B54-4038-A637-18B5F6B928D1}" srcOrd="0" destOrd="0" parTransId="{84A76FE1-B3AB-4CE7-9A3B-75E33AEAD4C5}" sibTransId="{2B74FFF7-8A54-4157-8BF2-5E6DB3C81499}"/>
    <dgm:cxn modelId="{C4C66F17-4633-469D-AB3A-FF29B465324E}" srcId="{D9090117-E1AD-49F0-B1FD-DA2937629DAD}" destId="{F0ACE9A0-B0EA-4050-87A8-6B59516C50D2}" srcOrd="1" destOrd="0" parTransId="{34471F35-5303-4BDC-B368-50C2085D3868}" sibTransId="{3ECD83F6-6611-45F2-BCA1-CC015ABF5D24}"/>
    <dgm:cxn modelId="{38C58961-419E-41BB-A532-F7634945A0E9}" type="presOf" srcId="{C3CF6199-D2A0-4F59-AFCF-D30637F4BAC9}" destId="{0BBF7720-BFEA-46BD-ABD5-9C61753559CE}" srcOrd="1" destOrd="0" presId="urn:microsoft.com/office/officeart/2005/8/layout/hProcess7"/>
    <dgm:cxn modelId="{9DD71A5B-8742-4311-8CFA-C79F280E92A4}" type="presOf" srcId="{F89256AA-983F-4AAA-9BA5-597CF1556A9F}" destId="{D11F9DEF-6978-41A1-9CF3-FEDE5293ECEF}" srcOrd="1" destOrd="0" presId="urn:microsoft.com/office/officeart/2005/8/layout/hProcess7"/>
    <dgm:cxn modelId="{A305BB1C-5AB3-424F-A72E-3D8BD4E8BDE0}" type="presOf" srcId="{F89256AA-983F-4AAA-9BA5-597CF1556A9F}" destId="{6133B025-8066-41BC-BA5F-B5BB312EED09}" srcOrd="0" destOrd="0" presId="urn:microsoft.com/office/officeart/2005/8/layout/hProcess7"/>
    <dgm:cxn modelId="{AECD0CF4-DC3F-4B9F-9F13-72225F18DB61}" type="presOf" srcId="{D9090117-E1AD-49F0-B1FD-DA2937629DAD}" destId="{44ADA63F-B3F4-491F-9D63-22960EA8CA11}" srcOrd="0" destOrd="0" presId="urn:microsoft.com/office/officeart/2005/8/layout/hProcess7"/>
    <dgm:cxn modelId="{129BDA4E-3ACB-48BF-B120-A250B9A3C83C}" srcId="{D9090117-E1AD-49F0-B1FD-DA2937629DAD}" destId="{C3CF6199-D2A0-4F59-AFCF-D30637F4BAC9}" srcOrd="0" destOrd="0" parTransId="{E756DFAF-318B-42AF-B1CA-E6C75CE43409}" sibTransId="{A48030FF-9428-4E85-AC48-AA48DDE4D2D3}"/>
    <dgm:cxn modelId="{06E404F0-9EFE-4314-9211-D45912360F24}" type="presOf" srcId="{F0ACE9A0-B0EA-4050-87A8-6B59516C50D2}" destId="{363E95A2-BECD-49E3-ACA1-EAD667485171}" srcOrd="1" destOrd="0" presId="urn:microsoft.com/office/officeart/2005/8/layout/hProcess7"/>
    <dgm:cxn modelId="{89AB8267-AD27-4AE7-9356-17F7B9EED838}" srcId="{D9090117-E1AD-49F0-B1FD-DA2937629DAD}" destId="{F89256AA-983F-4AAA-9BA5-597CF1556A9F}" srcOrd="2" destOrd="0" parTransId="{B2FF4DAD-A7D7-4DD2-AC0A-74738D1A4456}" sibTransId="{A73B47DD-C918-4947-BAAA-5199910D0067}"/>
    <dgm:cxn modelId="{B6AC5845-7036-4324-861F-76CB75724D12}" type="presOf" srcId="{C3CF6199-D2A0-4F59-AFCF-D30637F4BAC9}" destId="{D6766A0B-0CC8-4A89-A918-9146B699CDB7}" srcOrd="0" destOrd="0" presId="urn:microsoft.com/office/officeart/2005/8/layout/hProcess7"/>
    <dgm:cxn modelId="{46838AD3-615B-4414-903C-81819CD878D8}" type="presOf" srcId="{F0ACE9A0-B0EA-4050-87A8-6B59516C50D2}" destId="{5E79A1B6-C511-4CCE-98B0-F58E27598E75}" srcOrd="0" destOrd="0" presId="urn:microsoft.com/office/officeart/2005/8/layout/hProcess7"/>
    <dgm:cxn modelId="{BCD64550-94FB-4A2A-B6F4-974284191F02}" srcId="{C3CF6199-D2A0-4F59-AFCF-D30637F4BAC9}" destId="{41056F16-F3AA-4BC0-ADD1-824D470E54D7}" srcOrd="0" destOrd="0" parTransId="{4A80A1BB-4864-4801-9873-37339A1F7FF0}" sibTransId="{8E9C7799-4D74-4479-96F9-E7B358E4338B}"/>
    <dgm:cxn modelId="{12778573-1484-469F-888C-F34F31E4F0E4}" type="presParOf" srcId="{44ADA63F-B3F4-491F-9D63-22960EA8CA11}" destId="{9A1884BB-3B32-499F-8A10-EF08A03A5C01}" srcOrd="0" destOrd="0" presId="urn:microsoft.com/office/officeart/2005/8/layout/hProcess7"/>
    <dgm:cxn modelId="{47EFA736-83AD-4E5E-8C86-E91A79119D45}" type="presParOf" srcId="{9A1884BB-3B32-499F-8A10-EF08A03A5C01}" destId="{D6766A0B-0CC8-4A89-A918-9146B699CDB7}" srcOrd="0" destOrd="0" presId="urn:microsoft.com/office/officeart/2005/8/layout/hProcess7"/>
    <dgm:cxn modelId="{CBB9EB06-92EE-4AD8-9272-F380AB5531E0}" type="presParOf" srcId="{9A1884BB-3B32-499F-8A10-EF08A03A5C01}" destId="{0BBF7720-BFEA-46BD-ABD5-9C61753559CE}" srcOrd="1" destOrd="0" presId="urn:microsoft.com/office/officeart/2005/8/layout/hProcess7"/>
    <dgm:cxn modelId="{3C1536CE-D86E-4C3F-B340-15FE75770C48}" type="presParOf" srcId="{9A1884BB-3B32-499F-8A10-EF08A03A5C01}" destId="{64AA5C7E-DEFC-44E3-BAB1-4F7837D01475}" srcOrd="2" destOrd="0" presId="urn:microsoft.com/office/officeart/2005/8/layout/hProcess7"/>
    <dgm:cxn modelId="{554B311B-72CC-46DB-A9CE-762613CB376E}" type="presParOf" srcId="{44ADA63F-B3F4-491F-9D63-22960EA8CA11}" destId="{96A7D52A-0A6D-4814-BADB-FCA494FB5ACB}" srcOrd="1" destOrd="0" presId="urn:microsoft.com/office/officeart/2005/8/layout/hProcess7"/>
    <dgm:cxn modelId="{F803FE9B-A416-4E52-90BF-6525A45E9EA8}" type="presParOf" srcId="{44ADA63F-B3F4-491F-9D63-22960EA8CA11}" destId="{63D3C63B-FDCA-410A-AA1F-7CC196E1890B}" srcOrd="2" destOrd="0" presId="urn:microsoft.com/office/officeart/2005/8/layout/hProcess7"/>
    <dgm:cxn modelId="{D7FF843D-650A-4019-B7AA-DC91AE544B19}" type="presParOf" srcId="{63D3C63B-FDCA-410A-AA1F-7CC196E1890B}" destId="{720FAB18-C721-4D20-B0BC-17067E9F3D68}" srcOrd="0" destOrd="0" presId="urn:microsoft.com/office/officeart/2005/8/layout/hProcess7"/>
    <dgm:cxn modelId="{7381EF0C-1DFA-49D1-BC4B-B17CA7B5200A}" type="presParOf" srcId="{63D3C63B-FDCA-410A-AA1F-7CC196E1890B}" destId="{1FF82E15-E8B8-408A-8AB0-CC40A347DAA5}" srcOrd="1" destOrd="0" presId="urn:microsoft.com/office/officeart/2005/8/layout/hProcess7"/>
    <dgm:cxn modelId="{AD3DF15B-7EEF-47C1-AB57-FEEE6C9C1962}" type="presParOf" srcId="{63D3C63B-FDCA-410A-AA1F-7CC196E1890B}" destId="{79D8B16D-2C62-4FCB-9E83-2933556F1A17}" srcOrd="2" destOrd="0" presId="urn:microsoft.com/office/officeart/2005/8/layout/hProcess7"/>
    <dgm:cxn modelId="{0ADD439A-0980-460F-B010-86221BB24515}" type="presParOf" srcId="{44ADA63F-B3F4-491F-9D63-22960EA8CA11}" destId="{36A06A1B-45A0-4EB9-B9DD-B94E8F14DEDE}" srcOrd="3" destOrd="0" presId="urn:microsoft.com/office/officeart/2005/8/layout/hProcess7"/>
    <dgm:cxn modelId="{19EAA882-B371-421D-B035-E95F00C15C75}" type="presParOf" srcId="{44ADA63F-B3F4-491F-9D63-22960EA8CA11}" destId="{A66FEF75-4CC3-4B86-8C1A-B762E465D6AC}" srcOrd="4" destOrd="0" presId="urn:microsoft.com/office/officeart/2005/8/layout/hProcess7"/>
    <dgm:cxn modelId="{3637360F-75DE-41E3-8020-624A5A3A4311}" type="presParOf" srcId="{A66FEF75-4CC3-4B86-8C1A-B762E465D6AC}" destId="{5E79A1B6-C511-4CCE-98B0-F58E27598E75}" srcOrd="0" destOrd="0" presId="urn:microsoft.com/office/officeart/2005/8/layout/hProcess7"/>
    <dgm:cxn modelId="{ECCFE146-5A06-4864-8F4D-D82AA2B6C413}" type="presParOf" srcId="{A66FEF75-4CC3-4B86-8C1A-B762E465D6AC}" destId="{363E95A2-BECD-49E3-ACA1-EAD667485171}" srcOrd="1" destOrd="0" presId="urn:microsoft.com/office/officeart/2005/8/layout/hProcess7"/>
    <dgm:cxn modelId="{1DD8D5C0-964B-43BF-8EEC-326A015A63E3}" type="presParOf" srcId="{A66FEF75-4CC3-4B86-8C1A-B762E465D6AC}" destId="{2F3005C1-D1CB-4EB8-8E0F-E20BE3BF0A1A}" srcOrd="2" destOrd="0" presId="urn:microsoft.com/office/officeart/2005/8/layout/hProcess7"/>
    <dgm:cxn modelId="{A3EBD924-DF44-4E5F-9091-054DD83A3D3C}" type="presParOf" srcId="{44ADA63F-B3F4-491F-9D63-22960EA8CA11}" destId="{6CE67B6F-5E8E-4441-A632-5AF904A84823}" srcOrd="5" destOrd="0" presId="urn:microsoft.com/office/officeart/2005/8/layout/hProcess7"/>
    <dgm:cxn modelId="{7BC336EB-2FD7-44E2-B26F-088249D19E84}" type="presParOf" srcId="{44ADA63F-B3F4-491F-9D63-22960EA8CA11}" destId="{A7338427-9BC7-45F9-8683-170E297D5584}" srcOrd="6" destOrd="0" presId="urn:microsoft.com/office/officeart/2005/8/layout/hProcess7"/>
    <dgm:cxn modelId="{B897DDBD-04D8-458B-9B8E-A198E648578F}" type="presParOf" srcId="{A7338427-9BC7-45F9-8683-170E297D5584}" destId="{95E2725F-4781-43EC-A6FB-5C32BC93686E}" srcOrd="0" destOrd="0" presId="urn:microsoft.com/office/officeart/2005/8/layout/hProcess7"/>
    <dgm:cxn modelId="{546B392C-6837-4252-AEC2-8E4E6CD739CF}" type="presParOf" srcId="{A7338427-9BC7-45F9-8683-170E297D5584}" destId="{4774BABD-1ED5-4356-99EC-1597D6CB9E2E}" srcOrd="1" destOrd="0" presId="urn:microsoft.com/office/officeart/2005/8/layout/hProcess7"/>
    <dgm:cxn modelId="{C5130F73-5B95-462E-82A5-3899E0A39B71}" type="presParOf" srcId="{A7338427-9BC7-45F9-8683-170E297D5584}" destId="{E3632CB4-CFBF-43BD-82F9-42EDAF135BDB}" srcOrd="2" destOrd="0" presId="urn:microsoft.com/office/officeart/2005/8/layout/hProcess7"/>
    <dgm:cxn modelId="{FE2C10AB-439D-425E-BC62-2FAF23A659E5}" type="presParOf" srcId="{44ADA63F-B3F4-491F-9D63-22960EA8CA11}" destId="{5610E255-19D1-42DB-99FB-CA385F2AF701}" srcOrd="7" destOrd="0" presId="urn:microsoft.com/office/officeart/2005/8/layout/hProcess7"/>
    <dgm:cxn modelId="{DBA9B826-5E96-41D4-9C63-F1C1B056A281}" type="presParOf" srcId="{44ADA63F-B3F4-491F-9D63-22960EA8CA11}" destId="{81A7B47D-8474-4794-8196-0EC9444B73F0}" srcOrd="8" destOrd="0" presId="urn:microsoft.com/office/officeart/2005/8/layout/hProcess7"/>
    <dgm:cxn modelId="{7DDB5AFB-5DDF-4A3A-A623-00B3D0CCD010}" type="presParOf" srcId="{81A7B47D-8474-4794-8196-0EC9444B73F0}" destId="{6133B025-8066-41BC-BA5F-B5BB312EED09}" srcOrd="0" destOrd="0" presId="urn:microsoft.com/office/officeart/2005/8/layout/hProcess7"/>
    <dgm:cxn modelId="{88613325-C4FE-4E8F-BCDB-0A16DCA1C376}" type="presParOf" srcId="{81A7B47D-8474-4794-8196-0EC9444B73F0}" destId="{D11F9DEF-6978-41A1-9CF3-FEDE5293ECEF}" srcOrd="1" destOrd="0" presId="urn:microsoft.com/office/officeart/2005/8/layout/hProcess7"/>
    <dgm:cxn modelId="{8236E681-6C72-4DC1-A0E8-E147F5CE397B}" type="presParOf" srcId="{81A7B47D-8474-4794-8196-0EC9444B73F0}" destId="{536D3ED1-C3DC-4217-83D4-864036084870}"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4AC28-A111-4C43-B478-35ED4A787F95}">
      <dsp:nvSpPr>
        <dsp:cNvPr id="0" name=""/>
        <dsp:cNvSpPr/>
      </dsp:nvSpPr>
      <dsp:spPr>
        <a:xfrm>
          <a:off x="0" y="5059"/>
          <a:ext cx="12192000" cy="3798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June 2017: </a:t>
          </a:r>
          <a:r>
            <a:rPr lang="en-US" sz="2000" b="0" kern="1200" dirty="0" smtClean="0"/>
            <a:t>the project group submits its project proposal to the various INTOSAI authorities. </a:t>
          </a:r>
          <a:endParaRPr lang="fr-FR" sz="2000" b="0" kern="1200" dirty="0"/>
        </a:p>
      </dsp:txBody>
      <dsp:txXfrm>
        <a:off x="11125" y="16184"/>
        <a:ext cx="12169750" cy="357600"/>
      </dsp:txXfrm>
    </dsp:sp>
    <dsp:sp modelId="{F180C06C-58A4-4FD4-BBA6-74C15EADAF8B}">
      <dsp:nvSpPr>
        <dsp:cNvPr id="0" name=""/>
        <dsp:cNvSpPr/>
      </dsp:nvSpPr>
      <dsp:spPr>
        <a:xfrm rot="5400000">
          <a:off x="5740494" y="432310"/>
          <a:ext cx="711011" cy="85321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fr-FR" sz="100" kern="1200"/>
        </a:p>
      </dsp:txBody>
      <dsp:txXfrm rot="-5400000">
        <a:off x="5840037" y="503411"/>
        <a:ext cx="511927" cy="497708"/>
      </dsp:txXfrm>
    </dsp:sp>
    <dsp:sp modelId="{A544E310-8FA1-4AC7-B237-AE95036C4BCB}">
      <dsp:nvSpPr>
        <dsp:cNvPr id="0" name=""/>
        <dsp:cNvSpPr/>
      </dsp:nvSpPr>
      <dsp:spPr>
        <a:xfrm>
          <a:off x="0" y="1332925"/>
          <a:ext cx="12192000" cy="2015006"/>
        </a:xfrm>
        <a:prstGeom prst="roundRect">
          <a:avLst>
            <a:gd name="adj" fmla="val 10000"/>
          </a:avLst>
        </a:prstGeom>
        <a:solidFill>
          <a:schemeClr val="accent4">
            <a:hueOff val="-5598875"/>
            <a:satOff val="263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July / November 2017: </a:t>
          </a:r>
          <a:r>
            <a:rPr lang="en-US" sz="2000" b="0" kern="1200" dirty="0" smtClean="0"/>
            <a:t>FIPP </a:t>
          </a:r>
          <a:r>
            <a:rPr lang="en-US" sz="2000" b="0" kern="1200" dirty="0" smtClean="0"/>
            <a:t>conditionally </a:t>
          </a:r>
          <a:r>
            <a:rPr lang="en-US" sz="2000" b="0" kern="1200" dirty="0" smtClean="0"/>
            <a:t>approves inclusion of this project in the INTOSAI Standards Development Strategy Plan (2017/2019). Conditions: </a:t>
          </a:r>
        </a:p>
        <a:p>
          <a:pPr lvl="0" algn="ctr" defTabSz="889000">
            <a:lnSpc>
              <a:spcPct val="90000"/>
            </a:lnSpc>
            <a:spcBef>
              <a:spcPct val="0"/>
            </a:spcBef>
            <a:spcAft>
              <a:spcPct val="35000"/>
            </a:spcAft>
          </a:pPr>
          <a:r>
            <a:rPr lang="en-US" sz="2000" b="0" kern="1200" dirty="0" smtClean="0"/>
            <a:t>- Submission of a justification statement</a:t>
          </a:r>
          <a:endParaRPr lang="fr-FR" sz="2000" b="0" kern="1200" dirty="0" smtClean="0"/>
        </a:p>
        <a:p>
          <a:pPr lvl="0" algn="ctr" defTabSz="889000">
            <a:lnSpc>
              <a:spcPct val="90000"/>
            </a:lnSpc>
            <a:spcBef>
              <a:spcPct val="0"/>
            </a:spcBef>
            <a:spcAft>
              <a:spcPct val="35000"/>
            </a:spcAft>
          </a:pPr>
          <a:r>
            <a:rPr lang="en-US" sz="2000" b="0" kern="1200" dirty="0" smtClean="0"/>
            <a:t>- Linking the group with the compliance audit subcommittee</a:t>
          </a:r>
          <a:endParaRPr lang="fr-FR" sz="2000" b="0" kern="1200" dirty="0" smtClean="0"/>
        </a:p>
        <a:p>
          <a:pPr lvl="0" algn="ctr" defTabSz="889000">
            <a:lnSpc>
              <a:spcPct val="90000"/>
            </a:lnSpc>
            <a:spcBef>
              <a:spcPct val="0"/>
            </a:spcBef>
            <a:spcAft>
              <a:spcPct val="35000"/>
            </a:spcAft>
          </a:pPr>
          <a:r>
            <a:rPr lang="en-US" sz="2000" b="0" kern="1200" dirty="0" smtClean="0"/>
            <a:t>- The preference for drafting a </a:t>
          </a:r>
          <a:r>
            <a:rPr lang="en-US" sz="2000" b="1" u="sng" kern="1200" dirty="0" smtClean="0"/>
            <a:t>GUID rather than an ISSAI</a:t>
          </a:r>
          <a:endParaRPr lang="fr-FR" sz="2000" b="1" u="sng" kern="1200" dirty="0" smtClean="0"/>
        </a:p>
      </dsp:txBody>
      <dsp:txXfrm>
        <a:off x="59018" y="1391943"/>
        <a:ext cx="12073964" cy="1896970"/>
      </dsp:txXfrm>
    </dsp:sp>
    <dsp:sp modelId="{E565EA8C-F203-47F1-B9F0-C66CDC5EFB38}">
      <dsp:nvSpPr>
        <dsp:cNvPr id="0" name=""/>
        <dsp:cNvSpPr/>
      </dsp:nvSpPr>
      <dsp:spPr>
        <a:xfrm rot="5400000">
          <a:off x="5738597" y="3397862"/>
          <a:ext cx="714805" cy="853213"/>
        </a:xfrm>
        <a:prstGeom prst="rightArrow">
          <a:avLst>
            <a:gd name="adj1" fmla="val 60000"/>
            <a:gd name="adj2" fmla="val 50000"/>
          </a:avLst>
        </a:prstGeom>
        <a:solidFill>
          <a:schemeClr val="accent4">
            <a:hueOff val="-11197749"/>
            <a:satOff val="5260"/>
            <a:lumOff val="19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fr-FR" sz="100" kern="1200"/>
        </a:p>
      </dsp:txBody>
      <dsp:txXfrm rot="-5400000">
        <a:off x="5840037" y="3467066"/>
        <a:ext cx="511927" cy="500364"/>
      </dsp:txXfrm>
    </dsp:sp>
    <dsp:sp modelId="{E2ECD6C4-7EAB-4F7A-A6F0-D9B91E39E352}">
      <dsp:nvSpPr>
        <dsp:cNvPr id="0" name=""/>
        <dsp:cNvSpPr/>
      </dsp:nvSpPr>
      <dsp:spPr>
        <a:xfrm>
          <a:off x="0" y="4301006"/>
          <a:ext cx="12192000" cy="806571"/>
        </a:xfrm>
        <a:prstGeom prst="roundRect">
          <a:avLst>
            <a:gd name="adj" fmla="val 10000"/>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March 2018: </a:t>
          </a:r>
          <a:r>
            <a:rPr lang="en-US" sz="2000" b="0" kern="1200" dirty="0" smtClean="0"/>
            <a:t>FIPP meeting in Paris - Presentation of a justification statement not confirming or infirming the status of the document ( ISSAI or GUID)</a:t>
          </a:r>
          <a:r>
            <a:rPr lang="en-US" sz="300" b="0" kern="1200" dirty="0" smtClean="0"/>
            <a:t>. </a:t>
          </a:r>
          <a:endParaRPr lang="fr-FR" sz="300" b="0" kern="1200" dirty="0" smtClean="0"/>
        </a:p>
      </dsp:txBody>
      <dsp:txXfrm>
        <a:off x="23624" y="4324630"/>
        <a:ext cx="12144752" cy="75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F41E9-BD90-4C91-B800-B821B6B491C0}">
      <dsp:nvSpPr>
        <dsp:cNvPr id="0" name=""/>
        <dsp:cNvSpPr/>
      </dsp:nvSpPr>
      <dsp:spPr>
        <a:xfrm rot="5400000">
          <a:off x="-265477" y="268701"/>
          <a:ext cx="1769853" cy="1238897"/>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fr-FR" sz="3400" kern="1200" dirty="0" smtClean="0"/>
            <a:t>1</a:t>
          </a:r>
          <a:endParaRPr lang="fr-FR" sz="3400" kern="1200" dirty="0"/>
        </a:p>
      </dsp:txBody>
      <dsp:txXfrm rot="-5400000">
        <a:off x="2" y="622672"/>
        <a:ext cx="1238897" cy="530956"/>
      </dsp:txXfrm>
    </dsp:sp>
    <dsp:sp modelId="{6A38062C-E3FF-446D-84F6-91A61B93AD3C}">
      <dsp:nvSpPr>
        <dsp:cNvPr id="0" name=""/>
        <dsp:cNvSpPr/>
      </dsp:nvSpPr>
      <dsp:spPr>
        <a:xfrm rot="5400000">
          <a:off x="6029211" y="-4787091"/>
          <a:ext cx="1150404" cy="1073103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t>December 2016: </a:t>
          </a:r>
          <a:r>
            <a:rPr lang="en-US" sz="2100" b="0" kern="1200" dirty="0" smtClean="0"/>
            <a:t>Forum plenary meeting in Abu Dhabi decides to establish Working Group</a:t>
          </a:r>
          <a:endParaRPr lang="fr-FR" sz="2100" b="0" kern="1200" dirty="0"/>
        </a:p>
        <a:p>
          <a:pPr marL="228600" lvl="1" indent="-228600" algn="l" defTabSz="933450">
            <a:lnSpc>
              <a:spcPct val="90000"/>
            </a:lnSpc>
            <a:spcBef>
              <a:spcPct val="0"/>
            </a:spcBef>
            <a:spcAft>
              <a:spcPct val="15000"/>
            </a:spcAft>
            <a:buChar char="••"/>
          </a:pPr>
          <a:r>
            <a:rPr lang="en-US" sz="2100" b="1" kern="1200" dirty="0" smtClean="0"/>
            <a:t>January 2017: </a:t>
          </a:r>
          <a:r>
            <a:rPr lang="en-US" sz="2100" b="0" kern="1200" dirty="0" smtClean="0"/>
            <a:t>The working group is formed on a voluntary basis by the SAIs of Chile, Ecuador, Greece, Morocco, Peru, Portugal, Senegal, Togo, Turkey, Brazil, Spain, Italy and France. </a:t>
          </a:r>
          <a:endParaRPr lang="fr-FR" sz="2100" b="0" kern="1200" dirty="0" smtClean="0"/>
        </a:p>
      </dsp:txBody>
      <dsp:txXfrm rot="-5400000">
        <a:off x="1238897" y="59381"/>
        <a:ext cx="10674875" cy="1038088"/>
      </dsp:txXfrm>
    </dsp:sp>
    <dsp:sp modelId="{E6E3242C-2A50-4D19-B5D2-8E458D583F2F}">
      <dsp:nvSpPr>
        <dsp:cNvPr id="0" name=""/>
        <dsp:cNvSpPr/>
      </dsp:nvSpPr>
      <dsp:spPr>
        <a:xfrm rot="5400000">
          <a:off x="-265477" y="1846305"/>
          <a:ext cx="1769853" cy="1238897"/>
        </a:xfrm>
        <a:prstGeom prst="chevron">
          <a:avLst/>
        </a:prstGeom>
        <a:solidFill>
          <a:schemeClr val="accent4">
            <a:hueOff val="-5598875"/>
            <a:satOff val="2630"/>
            <a:lumOff val="980"/>
            <a:alphaOff val="0"/>
          </a:schemeClr>
        </a:solidFill>
        <a:ln w="12700" cap="flat" cmpd="sng" algn="ctr">
          <a:solidFill>
            <a:schemeClr val="accent4">
              <a:hueOff val="-5598875"/>
              <a:satOff val="2630"/>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fr-FR" sz="3400" kern="1200" dirty="0" smtClean="0"/>
            <a:t>2</a:t>
          </a:r>
          <a:endParaRPr lang="fr-FR" sz="3400" kern="1200" dirty="0"/>
        </a:p>
      </dsp:txBody>
      <dsp:txXfrm rot="-5400000">
        <a:off x="2" y="2200276"/>
        <a:ext cx="1238897" cy="530956"/>
      </dsp:txXfrm>
    </dsp:sp>
    <dsp:sp modelId="{703DD7C9-3525-445E-91C8-78315AEBA79A}">
      <dsp:nvSpPr>
        <dsp:cNvPr id="0" name=""/>
        <dsp:cNvSpPr/>
      </dsp:nvSpPr>
      <dsp:spPr>
        <a:xfrm rot="5400000">
          <a:off x="6029211" y="-3237763"/>
          <a:ext cx="1150404" cy="10731033"/>
        </a:xfrm>
        <a:prstGeom prst="round2SameRect">
          <a:avLst/>
        </a:prstGeom>
        <a:solidFill>
          <a:schemeClr val="lt1">
            <a:alpha val="90000"/>
            <a:hueOff val="0"/>
            <a:satOff val="0"/>
            <a:lumOff val="0"/>
            <a:alphaOff val="0"/>
          </a:schemeClr>
        </a:solidFill>
        <a:ln w="12700" cap="flat" cmpd="sng" algn="ctr">
          <a:solidFill>
            <a:schemeClr val="accent4">
              <a:hueOff val="-5598875"/>
              <a:satOff val="2630"/>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t>Spring 2017: </a:t>
          </a:r>
          <a:r>
            <a:rPr lang="en-US" sz="2100" b="0" kern="1200" dirty="0" smtClean="0"/>
            <a:t>Members work on SAI PMF jurisdictional indicators to identify points of agreement between them.</a:t>
          </a:r>
          <a:endParaRPr lang="fr-FR" sz="2100" b="0" kern="1200" dirty="0"/>
        </a:p>
        <a:p>
          <a:pPr marL="228600" lvl="1" indent="-228600" algn="l" defTabSz="933450">
            <a:lnSpc>
              <a:spcPct val="90000"/>
            </a:lnSpc>
            <a:spcBef>
              <a:spcPct val="0"/>
            </a:spcBef>
            <a:spcAft>
              <a:spcPct val="15000"/>
            </a:spcAft>
            <a:buChar char="••"/>
          </a:pPr>
          <a:r>
            <a:rPr lang="en-US" sz="2100" b="1" kern="1200" dirty="0" smtClean="0"/>
            <a:t>June 2017: </a:t>
          </a:r>
          <a:r>
            <a:rPr lang="en-US" sz="2100" b="0" kern="1200" dirty="0" smtClean="0"/>
            <a:t>the group agrees on a project proposal to be submitted to the FIPP. </a:t>
          </a:r>
          <a:endParaRPr lang="fr-FR" sz="2100" b="0" kern="1200" dirty="0" smtClean="0"/>
        </a:p>
      </dsp:txBody>
      <dsp:txXfrm rot="-5400000">
        <a:off x="1238897" y="1608709"/>
        <a:ext cx="10674875" cy="1038088"/>
      </dsp:txXfrm>
    </dsp:sp>
    <dsp:sp modelId="{91A6258B-785A-469D-A044-FD2AB6B6B114}">
      <dsp:nvSpPr>
        <dsp:cNvPr id="0" name=""/>
        <dsp:cNvSpPr/>
      </dsp:nvSpPr>
      <dsp:spPr>
        <a:xfrm rot="5400000">
          <a:off x="-265477" y="3427133"/>
          <a:ext cx="1769853" cy="1238897"/>
        </a:xfrm>
        <a:prstGeom prst="chevron">
          <a:avLst/>
        </a:prstGeom>
        <a:solidFill>
          <a:schemeClr val="accent4">
            <a:hueOff val="-11197749"/>
            <a:satOff val="5260"/>
            <a:lumOff val="1959"/>
            <a:alphaOff val="0"/>
          </a:schemeClr>
        </a:solidFill>
        <a:ln w="12700" cap="flat" cmpd="sng" algn="ctr">
          <a:solidFill>
            <a:schemeClr val="accent4">
              <a:hueOff val="-11197749"/>
              <a:satOff val="5260"/>
              <a:lumOff val="1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fr-FR" sz="3400" kern="1200" dirty="0" smtClean="0"/>
            <a:t>3</a:t>
          </a:r>
          <a:endParaRPr lang="fr-FR" sz="3400" kern="1200" dirty="0"/>
        </a:p>
      </dsp:txBody>
      <dsp:txXfrm rot="-5400000">
        <a:off x="2" y="3781104"/>
        <a:ext cx="1238897" cy="530956"/>
      </dsp:txXfrm>
    </dsp:sp>
    <dsp:sp modelId="{D781236A-BB05-4851-8562-6BCCADEACB3D}">
      <dsp:nvSpPr>
        <dsp:cNvPr id="0" name=""/>
        <dsp:cNvSpPr/>
      </dsp:nvSpPr>
      <dsp:spPr>
        <a:xfrm rot="5400000">
          <a:off x="6029211" y="-1631882"/>
          <a:ext cx="1150404" cy="10731033"/>
        </a:xfrm>
        <a:prstGeom prst="round2SameRect">
          <a:avLst/>
        </a:prstGeom>
        <a:solidFill>
          <a:schemeClr val="lt1">
            <a:alpha val="90000"/>
            <a:hueOff val="0"/>
            <a:satOff val="0"/>
            <a:lumOff val="0"/>
            <a:alphaOff val="0"/>
          </a:schemeClr>
        </a:solidFill>
        <a:ln w="12700" cap="flat" cmpd="sng" algn="ctr">
          <a:solidFill>
            <a:schemeClr val="accent4">
              <a:hueOff val="-11197749"/>
              <a:satOff val="5260"/>
              <a:lumOff val="19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dirty="0" smtClean="0"/>
            <a:t>October 2017: </a:t>
          </a:r>
          <a:r>
            <a:rPr lang="en-US" sz="2100" b="0" kern="1200" dirty="0" smtClean="0"/>
            <a:t>Meeting of the working group in Marrakech on the basis of a first working document</a:t>
          </a:r>
          <a:endParaRPr lang="fr-FR" sz="2100" b="0" kern="1200" dirty="0"/>
        </a:p>
        <a:p>
          <a:pPr marL="228600" lvl="1" indent="-228600" algn="l" defTabSz="933450">
            <a:lnSpc>
              <a:spcPct val="90000"/>
            </a:lnSpc>
            <a:spcBef>
              <a:spcPct val="0"/>
            </a:spcBef>
            <a:spcAft>
              <a:spcPct val="15000"/>
            </a:spcAft>
            <a:buChar char="••"/>
          </a:pPr>
          <a:r>
            <a:rPr lang="en-US" sz="2100" b="1" kern="1200" dirty="0" smtClean="0"/>
            <a:t>December 2017: </a:t>
          </a:r>
          <a:r>
            <a:rPr lang="en-US" sz="2100" b="0" kern="1200" dirty="0" smtClean="0"/>
            <a:t>First draft document circulated to WG members</a:t>
          </a:r>
          <a:endParaRPr lang="fr-FR" sz="2100" b="0" kern="1200" dirty="0" smtClean="0"/>
        </a:p>
      </dsp:txBody>
      <dsp:txXfrm rot="-5400000">
        <a:off x="1238897" y="3214590"/>
        <a:ext cx="10674875" cy="1038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F41E9-BD90-4C91-B800-B821B6B491C0}">
      <dsp:nvSpPr>
        <dsp:cNvPr id="0" name=""/>
        <dsp:cNvSpPr/>
      </dsp:nvSpPr>
      <dsp:spPr>
        <a:xfrm rot="5400000">
          <a:off x="-257738" y="260499"/>
          <a:ext cx="1718259" cy="1202781"/>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r-FR" sz="3300" kern="1200" dirty="0" smtClean="0"/>
            <a:t>4</a:t>
          </a:r>
          <a:endParaRPr lang="fr-FR" sz="3300" kern="1200" dirty="0"/>
        </a:p>
      </dsp:txBody>
      <dsp:txXfrm rot="-5400000">
        <a:off x="2" y="604151"/>
        <a:ext cx="1202781" cy="515478"/>
      </dsp:txXfrm>
    </dsp:sp>
    <dsp:sp modelId="{6A38062C-E3FF-446D-84F6-91A61B93AD3C}">
      <dsp:nvSpPr>
        <dsp:cNvPr id="0" name=""/>
        <dsp:cNvSpPr/>
      </dsp:nvSpPr>
      <dsp:spPr>
        <a:xfrm rot="5400000">
          <a:off x="5911444" y="-4705903"/>
          <a:ext cx="1116868" cy="1053419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January 2018: </a:t>
          </a:r>
          <a:r>
            <a:rPr lang="en-US" sz="2000" b="0" kern="1200" dirty="0" smtClean="0"/>
            <a:t>Analysis of comments received on the first draft and drafting of the second draft</a:t>
          </a:r>
          <a:endParaRPr lang="fr-FR" sz="2000" b="0" kern="1200" dirty="0"/>
        </a:p>
        <a:p>
          <a:pPr marL="228600" lvl="1" indent="-228600" algn="l" defTabSz="889000">
            <a:lnSpc>
              <a:spcPct val="90000"/>
            </a:lnSpc>
            <a:spcBef>
              <a:spcPct val="0"/>
            </a:spcBef>
            <a:spcAft>
              <a:spcPct val="15000"/>
            </a:spcAft>
            <a:buChar char="••"/>
          </a:pPr>
          <a:r>
            <a:rPr lang="en-US" sz="2000" b="1" kern="1200" dirty="0" smtClean="0"/>
            <a:t>February 2018: </a:t>
          </a:r>
          <a:r>
            <a:rPr lang="en-US" sz="2000" b="0" kern="1200" dirty="0" smtClean="0"/>
            <a:t>Distribution of the </a:t>
          </a:r>
          <a:r>
            <a:rPr lang="en-US" sz="2000" b="0" kern="1200" dirty="0" smtClean="0"/>
            <a:t>first </a:t>
          </a:r>
          <a:r>
            <a:rPr lang="en-US" sz="2000" b="0" kern="1200" dirty="0" smtClean="0"/>
            <a:t>justification statement to FIPP members.</a:t>
          </a:r>
          <a:endParaRPr lang="fr-FR" sz="2000" b="0" kern="1200" dirty="0" smtClean="0"/>
        </a:p>
      </dsp:txBody>
      <dsp:txXfrm rot="-5400000">
        <a:off x="1202781" y="57281"/>
        <a:ext cx="10479674" cy="1007826"/>
      </dsp:txXfrm>
    </dsp:sp>
    <dsp:sp modelId="{E6E3242C-2A50-4D19-B5D2-8E458D583F2F}">
      <dsp:nvSpPr>
        <dsp:cNvPr id="0" name=""/>
        <dsp:cNvSpPr/>
      </dsp:nvSpPr>
      <dsp:spPr>
        <a:xfrm rot="5400000">
          <a:off x="-257738" y="1785986"/>
          <a:ext cx="1718259" cy="1202781"/>
        </a:xfrm>
        <a:prstGeom prst="chevron">
          <a:avLst/>
        </a:prstGeom>
        <a:solidFill>
          <a:schemeClr val="accent4">
            <a:hueOff val="-5598875"/>
            <a:satOff val="2630"/>
            <a:lumOff val="980"/>
            <a:alphaOff val="0"/>
          </a:schemeClr>
        </a:solidFill>
        <a:ln w="12700" cap="flat" cmpd="sng" algn="ctr">
          <a:solidFill>
            <a:schemeClr val="accent4">
              <a:hueOff val="-5598875"/>
              <a:satOff val="2630"/>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r-FR" sz="3300" kern="1200" dirty="0" smtClean="0"/>
            <a:t>5</a:t>
          </a:r>
          <a:endParaRPr lang="fr-FR" sz="3300" kern="1200" dirty="0"/>
        </a:p>
      </dsp:txBody>
      <dsp:txXfrm rot="-5400000">
        <a:off x="2" y="2129638"/>
        <a:ext cx="1202781" cy="515478"/>
      </dsp:txXfrm>
    </dsp:sp>
    <dsp:sp modelId="{703DD7C9-3525-445E-91C8-78315AEBA79A}">
      <dsp:nvSpPr>
        <dsp:cNvPr id="0" name=""/>
        <dsp:cNvSpPr/>
      </dsp:nvSpPr>
      <dsp:spPr>
        <a:xfrm rot="5400000">
          <a:off x="5911444" y="-3207868"/>
          <a:ext cx="1116868" cy="10534195"/>
        </a:xfrm>
        <a:prstGeom prst="round2SameRect">
          <a:avLst/>
        </a:prstGeom>
        <a:solidFill>
          <a:schemeClr val="lt1">
            <a:alpha val="90000"/>
            <a:hueOff val="0"/>
            <a:satOff val="0"/>
            <a:lumOff val="0"/>
            <a:alphaOff val="0"/>
          </a:schemeClr>
        </a:solidFill>
        <a:ln w="12700" cap="flat" cmpd="sng" algn="ctr">
          <a:solidFill>
            <a:schemeClr val="accent4">
              <a:hueOff val="-5598875"/>
              <a:satOff val="2630"/>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February/March 2018: </a:t>
          </a:r>
          <a:r>
            <a:rPr lang="en-US" sz="2000" b="0" kern="1200" dirty="0" smtClean="0"/>
            <a:t>drafting of the second draft </a:t>
          </a:r>
          <a:endParaRPr lang="fr-FR" sz="2000" b="0" kern="1200" dirty="0"/>
        </a:p>
        <a:p>
          <a:pPr marL="228600" lvl="1" indent="-228600" algn="l" defTabSz="889000">
            <a:lnSpc>
              <a:spcPct val="90000"/>
            </a:lnSpc>
            <a:spcBef>
              <a:spcPct val="0"/>
            </a:spcBef>
            <a:spcAft>
              <a:spcPct val="15000"/>
            </a:spcAft>
            <a:buChar char="••"/>
          </a:pPr>
          <a:r>
            <a:rPr lang="en-US" sz="2000" b="1" kern="1200" dirty="0" smtClean="0"/>
            <a:t>March 2018 : </a:t>
          </a:r>
          <a:r>
            <a:rPr lang="en-US" sz="2000" b="0" kern="1200" dirty="0" smtClean="0"/>
            <a:t>FIPP meeting in Paris – Presentation of the Justification statement</a:t>
          </a:r>
          <a:endParaRPr lang="fr-FR" sz="2000" b="0" kern="1200" dirty="0" smtClean="0"/>
        </a:p>
      </dsp:txBody>
      <dsp:txXfrm rot="-5400000">
        <a:off x="1202781" y="1555316"/>
        <a:ext cx="10479674" cy="1007826"/>
      </dsp:txXfrm>
    </dsp:sp>
    <dsp:sp modelId="{91A6258B-785A-469D-A044-FD2AB6B6B114}">
      <dsp:nvSpPr>
        <dsp:cNvPr id="0" name=""/>
        <dsp:cNvSpPr/>
      </dsp:nvSpPr>
      <dsp:spPr>
        <a:xfrm rot="5400000">
          <a:off x="-257738" y="3314234"/>
          <a:ext cx="1718259" cy="1202781"/>
        </a:xfrm>
        <a:prstGeom prst="chevron">
          <a:avLst/>
        </a:prstGeom>
        <a:solidFill>
          <a:schemeClr val="accent4">
            <a:hueOff val="-11197749"/>
            <a:satOff val="5260"/>
            <a:lumOff val="1959"/>
            <a:alphaOff val="0"/>
          </a:schemeClr>
        </a:solidFill>
        <a:ln w="12700" cap="flat" cmpd="sng" algn="ctr">
          <a:solidFill>
            <a:schemeClr val="accent4">
              <a:hueOff val="-11197749"/>
              <a:satOff val="5260"/>
              <a:lumOff val="1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r-FR" sz="3300" kern="1200" dirty="0" smtClean="0"/>
            <a:t>6</a:t>
          </a:r>
          <a:endParaRPr lang="fr-FR" sz="3300" kern="1200" dirty="0"/>
        </a:p>
      </dsp:txBody>
      <dsp:txXfrm rot="-5400000">
        <a:off x="2" y="3657886"/>
        <a:ext cx="1202781" cy="515478"/>
      </dsp:txXfrm>
    </dsp:sp>
    <dsp:sp modelId="{D781236A-BB05-4851-8562-6BCCADEACB3D}">
      <dsp:nvSpPr>
        <dsp:cNvPr id="0" name=""/>
        <dsp:cNvSpPr/>
      </dsp:nvSpPr>
      <dsp:spPr>
        <a:xfrm rot="5400000">
          <a:off x="5911444" y="-1654928"/>
          <a:ext cx="1116868" cy="10534195"/>
        </a:xfrm>
        <a:prstGeom prst="round2SameRect">
          <a:avLst/>
        </a:prstGeom>
        <a:solidFill>
          <a:schemeClr val="lt1">
            <a:alpha val="90000"/>
            <a:hueOff val="0"/>
            <a:satOff val="0"/>
            <a:lumOff val="0"/>
            <a:alphaOff val="0"/>
          </a:schemeClr>
        </a:solidFill>
        <a:ln w="12700" cap="flat" cmpd="sng" algn="ctr">
          <a:solidFill>
            <a:schemeClr val="accent4">
              <a:hueOff val="-11197749"/>
              <a:satOff val="5260"/>
              <a:lumOff val="19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April/May/June 2018: </a:t>
          </a:r>
          <a:r>
            <a:rPr lang="en-US" sz="2000" b="0" kern="1200" dirty="0" smtClean="0"/>
            <a:t>Drafting and distribution of a third draft following the remarks of the FIPP</a:t>
          </a:r>
          <a:endParaRPr lang="fr-FR" sz="2000" b="0" kern="1200" dirty="0"/>
        </a:p>
        <a:p>
          <a:pPr marL="228600" lvl="1" indent="-228600" algn="l" defTabSz="889000">
            <a:lnSpc>
              <a:spcPct val="90000"/>
            </a:lnSpc>
            <a:spcBef>
              <a:spcPct val="0"/>
            </a:spcBef>
            <a:spcAft>
              <a:spcPct val="15000"/>
            </a:spcAft>
            <a:buChar char="••"/>
          </a:pPr>
          <a:r>
            <a:rPr lang="en-US" sz="2000" b="1" kern="1200" dirty="0" smtClean="0"/>
            <a:t>July 2018: </a:t>
          </a:r>
          <a:r>
            <a:rPr lang="en-US" sz="2000" b="0" kern="1200" dirty="0" smtClean="0"/>
            <a:t>Endorsement of the 4th draft to the Forum at the Santiago meeting in Chile as well as an adjusted project proposal and justification statement</a:t>
          </a:r>
          <a:endParaRPr lang="fr-FR" sz="2000" b="0" kern="1200" dirty="0" smtClean="0"/>
        </a:p>
      </dsp:txBody>
      <dsp:txXfrm rot="-5400000">
        <a:off x="1202781" y="3108256"/>
        <a:ext cx="10479674" cy="1007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0B243-8B47-4668-ACCE-EA8903D987C0}">
      <dsp:nvSpPr>
        <dsp:cNvPr id="0" name=""/>
        <dsp:cNvSpPr/>
      </dsp:nvSpPr>
      <dsp:spPr>
        <a:xfrm>
          <a:off x="74472" y="2605119"/>
          <a:ext cx="2737377" cy="164242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noProof="0" dirty="0" smtClean="0"/>
            <a:t>Jurisdictional activities correspond to a core, structural and historical mission of SAIs</a:t>
          </a:r>
          <a:endParaRPr lang="en-US" sz="1900" kern="1200" noProof="0" dirty="0"/>
        </a:p>
      </dsp:txBody>
      <dsp:txXfrm>
        <a:off x="122577" y="2653224"/>
        <a:ext cx="2641167" cy="1546216"/>
      </dsp:txXfrm>
    </dsp:sp>
    <dsp:sp modelId="{05CE7C66-7A7B-439A-9ACE-D77504A9C72F}">
      <dsp:nvSpPr>
        <dsp:cNvPr id="0" name=""/>
        <dsp:cNvSpPr/>
      </dsp:nvSpPr>
      <dsp:spPr>
        <a:xfrm rot="21512735">
          <a:off x="3085928" y="3037806"/>
          <a:ext cx="581433" cy="67886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3085956" y="3175794"/>
        <a:ext cx="407003" cy="407321"/>
      </dsp:txXfrm>
    </dsp:sp>
    <dsp:sp modelId="{B4212B64-0F09-4946-BF5C-358154B3421B}">
      <dsp:nvSpPr>
        <dsp:cNvPr id="0" name=""/>
        <dsp:cNvSpPr/>
      </dsp:nvSpPr>
      <dsp:spPr>
        <a:xfrm>
          <a:off x="3908541" y="2507772"/>
          <a:ext cx="2737377" cy="164242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Jurisdictional activities </a:t>
          </a:r>
          <a:r>
            <a:rPr lang="en-GB" sz="1900" b="1" kern="1200" dirty="0" smtClean="0"/>
            <a:t>are not included </a:t>
          </a:r>
          <a:r>
            <a:rPr lang="en-GB" sz="1900" kern="1200" dirty="0" smtClean="0"/>
            <a:t>in the INTOSAI framework for Professional Pronouncement</a:t>
          </a:r>
          <a:endParaRPr lang="fr-FR" sz="1900" kern="1200" dirty="0"/>
        </a:p>
      </dsp:txBody>
      <dsp:txXfrm>
        <a:off x="3956646" y="2555877"/>
        <a:ext cx="2641167" cy="1546216"/>
      </dsp:txXfrm>
    </dsp:sp>
    <dsp:sp modelId="{309F800D-5078-4017-B1C9-93EF1570E57A}">
      <dsp:nvSpPr>
        <dsp:cNvPr id="0" name=""/>
        <dsp:cNvSpPr/>
      </dsp:nvSpPr>
      <dsp:spPr>
        <a:xfrm>
          <a:off x="6902892" y="2989550"/>
          <a:ext cx="544784" cy="67886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a:off x="6902892" y="3125324"/>
        <a:ext cx="381349" cy="407321"/>
      </dsp:txXfrm>
    </dsp:sp>
    <dsp:sp modelId="{617391A1-DD4F-4B7E-8C10-005AFE12FE6A}">
      <dsp:nvSpPr>
        <dsp:cNvPr id="0" name=""/>
        <dsp:cNvSpPr/>
      </dsp:nvSpPr>
      <dsp:spPr>
        <a:xfrm>
          <a:off x="7673814" y="2507772"/>
          <a:ext cx="2737377" cy="164242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Forum of SAIs with jurisdictional functions tasked a group with drafting a Professional pronouncement</a:t>
          </a:r>
          <a:endParaRPr lang="fr-FR" sz="1900" kern="1200" dirty="0"/>
        </a:p>
      </dsp:txBody>
      <dsp:txXfrm>
        <a:off x="7721919" y="2555877"/>
        <a:ext cx="2641167" cy="1546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66A0B-0CC8-4A89-A918-9146B699CDB7}">
      <dsp:nvSpPr>
        <dsp:cNvPr id="0" name=""/>
        <dsp:cNvSpPr/>
      </dsp:nvSpPr>
      <dsp:spPr>
        <a:xfrm>
          <a:off x="813" y="0"/>
          <a:ext cx="3499457" cy="2376488"/>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fr-FR" sz="1900" kern="1200" dirty="0" err="1" smtClean="0"/>
            <a:t>Reason</a:t>
          </a:r>
          <a:r>
            <a:rPr lang="fr-FR" sz="1900" kern="1200" dirty="0" smtClean="0"/>
            <a:t> 1</a:t>
          </a:r>
          <a:endParaRPr lang="fr-FR" sz="1900" kern="1200" dirty="0"/>
        </a:p>
      </dsp:txBody>
      <dsp:txXfrm rot="16200000">
        <a:off x="-623601" y="624414"/>
        <a:ext cx="1948720" cy="699891"/>
      </dsp:txXfrm>
    </dsp:sp>
    <dsp:sp modelId="{64AA5C7E-DEFC-44E3-BAB1-4F7837D01475}">
      <dsp:nvSpPr>
        <dsp:cNvPr id="0" name=""/>
        <dsp:cNvSpPr/>
      </dsp:nvSpPr>
      <dsp:spPr>
        <a:xfrm>
          <a:off x="700704" y="0"/>
          <a:ext cx="2607095" cy="23764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ctr" defTabSz="1200150">
            <a:lnSpc>
              <a:spcPct val="90000"/>
            </a:lnSpc>
            <a:spcBef>
              <a:spcPct val="0"/>
            </a:spcBef>
            <a:spcAft>
              <a:spcPct val="35000"/>
            </a:spcAft>
          </a:pPr>
          <a:r>
            <a:rPr lang="en-US" sz="2700" b="1" kern="1200" dirty="0" smtClean="0"/>
            <a:t>Recognition </a:t>
          </a:r>
          <a:br>
            <a:rPr lang="en-US" sz="2700" b="1" kern="1200" dirty="0" smtClean="0"/>
          </a:br>
          <a:r>
            <a:rPr lang="en-US" sz="2700" b="1" kern="1200" dirty="0" smtClean="0"/>
            <a:t>to the specific competences </a:t>
          </a:r>
          <a:r>
            <a:rPr lang="en-US" sz="2700" kern="1200" dirty="0" smtClean="0"/>
            <a:t>of those SAIs and shed light on their added value.</a:t>
          </a:r>
          <a:endParaRPr lang="fr-FR" sz="2700" kern="1200" dirty="0"/>
        </a:p>
      </dsp:txBody>
      <dsp:txXfrm>
        <a:off x="700704" y="0"/>
        <a:ext cx="2607095" cy="2376488"/>
      </dsp:txXfrm>
    </dsp:sp>
    <dsp:sp modelId="{5E79A1B6-C511-4CCE-98B0-F58E27598E75}">
      <dsp:nvSpPr>
        <dsp:cNvPr id="0" name=""/>
        <dsp:cNvSpPr/>
      </dsp:nvSpPr>
      <dsp:spPr>
        <a:xfrm>
          <a:off x="3622751" y="0"/>
          <a:ext cx="3499457" cy="2376488"/>
        </a:xfrm>
        <a:prstGeom prst="roundRect">
          <a:avLst>
            <a:gd name="adj" fmla="val 5000"/>
          </a:avLst>
        </a:prstGeom>
        <a:solidFill>
          <a:schemeClr val="accent5">
            <a:hueOff val="553124"/>
            <a:satOff val="62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fr-FR" sz="1900" kern="1200" dirty="0" err="1" smtClean="0"/>
            <a:t>Reason</a:t>
          </a:r>
          <a:r>
            <a:rPr lang="fr-FR" sz="1900" kern="1200" dirty="0" smtClean="0"/>
            <a:t> 2</a:t>
          </a:r>
          <a:endParaRPr lang="fr-FR" sz="1900" kern="1200" dirty="0"/>
        </a:p>
      </dsp:txBody>
      <dsp:txXfrm rot="16200000">
        <a:off x="2998337" y="624414"/>
        <a:ext cx="1948720" cy="699891"/>
      </dsp:txXfrm>
    </dsp:sp>
    <dsp:sp modelId="{1FF82E15-E8B8-408A-8AB0-CC40A347DAA5}">
      <dsp:nvSpPr>
        <dsp:cNvPr id="0" name=""/>
        <dsp:cNvSpPr/>
      </dsp:nvSpPr>
      <dsp:spPr>
        <a:xfrm rot="5400000">
          <a:off x="3465538" y="1775830"/>
          <a:ext cx="349421" cy="524918"/>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3005C1-D1CB-4EB8-8E0F-E20BE3BF0A1A}">
      <dsp:nvSpPr>
        <dsp:cNvPr id="0" name=""/>
        <dsp:cNvSpPr/>
      </dsp:nvSpPr>
      <dsp:spPr>
        <a:xfrm>
          <a:off x="4322643" y="0"/>
          <a:ext cx="2607095" cy="23764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ctr" defTabSz="1200150">
            <a:lnSpc>
              <a:spcPct val="90000"/>
            </a:lnSpc>
            <a:spcBef>
              <a:spcPct val="0"/>
            </a:spcBef>
            <a:spcAft>
              <a:spcPct val="35000"/>
            </a:spcAft>
          </a:pPr>
          <a:r>
            <a:rPr lang="en-US" sz="2700" kern="1200" dirty="0" smtClean="0"/>
            <a:t>Ensuring</a:t>
          </a:r>
          <a:br>
            <a:rPr lang="en-US" sz="2700" kern="1200" dirty="0" smtClean="0"/>
          </a:br>
          <a:r>
            <a:rPr lang="en-US" sz="2700" b="1" kern="1200" dirty="0" smtClean="0"/>
            <a:t>homogeneous practices and methods </a:t>
          </a:r>
          <a:br>
            <a:rPr lang="en-US" sz="2700" b="1" kern="1200" dirty="0" smtClean="0"/>
          </a:br>
          <a:r>
            <a:rPr lang="en-US" sz="2700" kern="1200" dirty="0" smtClean="0"/>
            <a:t>amidst SAIs. </a:t>
          </a:r>
          <a:endParaRPr lang="fr-FR" sz="2700" kern="1200" dirty="0"/>
        </a:p>
      </dsp:txBody>
      <dsp:txXfrm>
        <a:off x="4322643" y="0"/>
        <a:ext cx="2607095" cy="2376488"/>
      </dsp:txXfrm>
    </dsp:sp>
    <dsp:sp modelId="{6133B025-8066-41BC-BA5F-B5BB312EED09}">
      <dsp:nvSpPr>
        <dsp:cNvPr id="0" name=""/>
        <dsp:cNvSpPr/>
      </dsp:nvSpPr>
      <dsp:spPr>
        <a:xfrm>
          <a:off x="7244690" y="0"/>
          <a:ext cx="3499457" cy="2376488"/>
        </a:xfrm>
        <a:prstGeom prst="roundRect">
          <a:avLst>
            <a:gd name="adj" fmla="val 5000"/>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fr-FR" sz="1900" kern="1200" dirty="0" err="1" smtClean="0"/>
            <a:t>Reason</a:t>
          </a:r>
          <a:r>
            <a:rPr lang="fr-FR" sz="1900" kern="1200" dirty="0" smtClean="0"/>
            <a:t> 3</a:t>
          </a:r>
        </a:p>
        <a:p>
          <a:pPr lvl="0" algn="r" defTabSz="844550">
            <a:lnSpc>
              <a:spcPct val="90000"/>
            </a:lnSpc>
            <a:spcBef>
              <a:spcPct val="0"/>
            </a:spcBef>
            <a:spcAft>
              <a:spcPct val="35000"/>
            </a:spcAft>
          </a:pPr>
          <a:endParaRPr lang="fr-FR" sz="1900" kern="1200" dirty="0"/>
        </a:p>
      </dsp:txBody>
      <dsp:txXfrm rot="16200000">
        <a:off x="6620275" y="624414"/>
        <a:ext cx="1948720" cy="699891"/>
      </dsp:txXfrm>
    </dsp:sp>
    <dsp:sp modelId="{4774BABD-1ED5-4356-99EC-1597D6CB9E2E}">
      <dsp:nvSpPr>
        <dsp:cNvPr id="0" name=""/>
        <dsp:cNvSpPr/>
      </dsp:nvSpPr>
      <dsp:spPr>
        <a:xfrm rot="5400000">
          <a:off x="7087477" y="1775830"/>
          <a:ext cx="349421" cy="524918"/>
        </a:xfrm>
        <a:prstGeom prst="flowChartExtract">
          <a:avLst/>
        </a:prstGeom>
        <a:solidFill>
          <a:schemeClr val="lt1">
            <a:hueOff val="0"/>
            <a:satOff val="0"/>
            <a:lumOff val="0"/>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6D3ED1-C3DC-4217-83D4-864036084870}">
      <dsp:nvSpPr>
        <dsp:cNvPr id="0" name=""/>
        <dsp:cNvSpPr/>
      </dsp:nvSpPr>
      <dsp:spPr>
        <a:xfrm>
          <a:off x="7944581" y="0"/>
          <a:ext cx="2607095" cy="23764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lvl="0" algn="ctr" defTabSz="1200150">
            <a:lnSpc>
              <a:spcPct val="90000"/>
            </a:lnSpc>
            <a:spcBef>
              <a:spcPct val="0"/>
            </a:spcBef>
            <a:spcAft>
              <a:spcPct val="35000"/>
            </a:spcAft>
          </a:pPr>
          <a:r>
            <a:rPr lang="en-US" sz="2700" kern="1200" dirty="0" smtClean="0"/>
            <a:t>Better understanding in</a:t>
          </a:r>
          <a:br>
            <a:rPr lang="en-US" sz="2700" kern="1200" dirty="0" smtClean="0"/>
          </a:br>
          <a:r>
            <a:rPr lang="en-US" sz="2700" b="1" kern="1200" dirty="0" smtClean="0"/>
            <a:t>capacity-building programs</a:t>
          </a:r>
          <a:r>
            <a:rPr lang="en-US" sz="2700" kern="1200" dirty="0" smtClean="0"/>
            <a:t>.</a:t>
          </a:r>
          <a:endParaRPr lang="fr-FR" sz="2700" kern="1200" dirty="0"/>
        </a:p>
      </dsp:txBody>
      <dsp:txXfrm>
        <a:off x="7944581" y="0"/>
        <a:ext cx="2607095" cy="23764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lgn="ctr">
              <a:buNone/>
            </a:pPr>
            <a:r>
              <a:rPr lang="en-US" sz="4400" dirty="0" smtClean="0">
                <a:latin typeface="+mj-lt"/>
                <a:ea typeface="+mj-ea"/>
                <a:cs typeface="+mj-cs"/>
              </a:rPr>
              <a:t>Project 2.12 </a:t>
            </a:r>
          </a:p>
          <a:p>
            <a:pPr marL="0" indent="0" algn="ctr">
              <a:buNone/>
            </a:pPr>
            <a:r>
              <a:rPr lang="en-US" sz="4400" dirty="0" smtClean="0">
                <a:latin typeface="+mj-lt"/>
                <a:ea typeface="+mj-ea"/>
                <a:cs typeface="+mj-cs"/>
              </a:rPr>
              <a:t>Jurisdictional activities of SAIs</a:t>
            </a:r>
          </a:p>
          <a:p>
            <a:pPr marL="0" indent="0" algn="ctr">
              <a:buNone/>
            </a:pPr>
            <a:r>
              <a:rPr lang="en-US" sz="3200" dirty="0" smtClean="0">
                <a:latin typeface="+mj-lt"/>
                <a:ea typeface="+mj-ea"/>
                <a:cs typeface="+mj-cs"/>
              </a:rPr>
              <a:t>KSC-SC meeting</a:t>
            </a:r>
            <a:br>
              <a:rPr lang="en-US" sz="3200" dirty="0" smtClean="0">
                <a:latin typeface="+mj-lt"/>
                <a:ea typeface="+mj-ea"/>
                <a:cs typeface="+mj-cs"/>
              </a:rPr>
            </a:br>
            <a:r>
              <a:rPr lang="en-US" sz="3200" dirty="0" smtClean="0">
                <a:latin typeface="+mj-lt"/>
                <a:ea typeface="+mj-ea"/>
                <a:cs typeface="+mj-cs"/>
              </a:rPr>
              <a:t>Uganda</a:t>
            </a:r>
            <a:br>
              <a:rPr lang="en-US" sz="3200" dirty="0" smtClean="0">
                <a:latin typeface="+mj-lt"/>
                <a:ea typeface="+mj-ea"/>
                <a:cs typeface="+mj-cs"/>
              </a:rPr>
            </a:br>
            <a:r>
              <a:rPr lang="en-US" sz="3200" dirty="0" smtClean="0">
                <a:latin typeface="+mj-lt"/>
                <a:ea typeface="+mj-ea"/>
                <a:cs typeface="+mj-cs"/>
              </a:rPr>
              <a:t>August 20th to 23rd 2018</a:t>
            </a:r>
          </a:p>
          <a:p>
            <a:pPr marL="0" indent="0" algn="r">
              <a:buNone/>
            </a:pPr>
            <a:endParaRPr lang="en-US" sz="2400" dirty="0" smtClean="0">
              <a:latin typeface="+mj-lt"/>
              <a:ea typeface="+mj-ea"/>
              <a:cs typeface="+mj-cs"/>
            </a:endParaRPr>
          </a:p>
          <a:p>
            <a:pPr marL="0" indent="0" algn="r">
              <a:buNone/>
            </a:pPr>
            <a:r>
              <a:rPr lang="en-US" sz="2400" dirty="0" smtClean="0">
                <a:latin typeface="+mj-lt"/>
                <a:ea typeface="+mj-ea"/>
                <a:cs typeface="+mj-cs"/>
              </a:rPr>
              <a:t>Mr. Alban Baric</a:t>
            </a:r>
            <a:br>
              <a:rPr lang="en-US" sz="2400" dirty="0" smtClean="0">
                <a:latin typeface="+mj-lt"/>
                <a:ea typeface="+mj-ea"/>
                <a:cs typeface="+mj-cs"/>
              </a:rPr>
            </a:br>
            <a:r>
              <a:rPr lang="en-US" sz="2400" dirty="0" smtClean="0">
                <a:latin typeface="+mj-lt"/>
                <a:ea typeface="+mj-ea"/>
                <a:cs typeface="+mj-cs"/>
              </a:rPr>
              <a:t>International officer</a:t>
            </a:r>
            <a:br>
              <a:rPr lang="en-US" sz="2400" dirty="0" smtClean="0">
                <a:latin typeface="+mj-lt"/>
                <a:ea typeface="+mj-ea"/>
                <a:cs typeface="+mj-cs"/>
              </a:rPr>
            </a:br>
            <a:r>
              <a:rPr lang="en-US" sz="2400" dirty="0" smtClean="0">
                <a:latin typeface="+mj-lt"/>
                <a:ea typeface="+mj-ea"/>
                <a:cs typeface="+mj-cs"/>
              </a:rPr>
              <a:t>Cour des comptes – SAI France</a:t>
            </a:r>
            <a:endParaRPr lang="en-US" sz="2400" dirty="0">
              <a:latin typeface="+mj-lt"/>
              <a:ea typeface="+mj-ea"/>
              <a:cs typeface="+mj-cs"/>
            </a:endParaRPr>
          </a:p>
        </p:txBody>
      </p:sp>
    </p:spTree>
    <p:extLst>
      <p:ext uri="{BB962C8B-B14F-4D97-AF65-F5344CB8AC3E}">
        <p14:creationId xmlns:p14="http://schemas.microsoft.com/office/powerpoint/2010/main" val="3985974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482"/>
          <p:cNvGrpSpPr/>
          <p:nvPr/>
        </p:nvGrpSpPr>
        <p:grpSpPr bwMode="gray">
          <a:xfrm>
            <a:off x="1181559" y="1214073"/>
            <a:ext cx="10030470" cy="5643927"/>
            <a:chOff x="273050" y="3789039"/>
            <a:chExt cx="4054475" cy="2320925"/>
          </a:xfrm>
        </p:grpSpPr>
        <p:sp>
          <p:nvSpPr>
            <p:cNvPr id="7" name="Freeform 685"/>
            <p:cNvSpPr>
              <a:spLocks noChangeAspect="1"/>
            </p:cNvSpPr>
            <p:nvPr/>
          </p:nvSpPr>
          <p:spPr bwMode="gray">
            <a:xfrm>
              <a:off x="1342623" y="6052199"/>
              <a:ext cx="23722" cy="27851"/>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 name="Freeform 689"/>
            <p:cNvSpPr>
              <a:spLocks noChangeAspect="1"/>
            </p:cNvSpPr>
            <p:nvPr/>
          </p:nvSpPr>
          <p:spPr bwMode="gray">
            <a:xfrm>
              <a:off x="1319932" y="5564289"/>
              <a:ext cx="95921" cy="521950"/>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 name="Freeform 690"/>
            <p:cNvSpPr>
              <a:spLocks noChangeAspect="1"/>
            </p:cNvSpPr>
            <p:nvPr/>
          </p:nvSpPr>
          <p:spPr bwMode="gray">
            <a:xfrm>
              <a:off x="1367377" y="6060451"/>
              <a:ext cx="31974" cy="48482"/>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 name="Freeform 705"/>
            <p:cNvSpPr>
              <a:spLocks noChangeAspect="1"/>
            </p:cNvSpPr>
            <p:nvPr/>
          </p:nvSpPr>
          <p:spPr bwMode="gray">
            <a:xfrm>
              <a:off x="1398319" y="6063546"/>
              <a:ext cx="39194" cy="46418"/>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11" name="Group 967"/>
            <p:cNvGrpSpPr/>
            <p:nvPr/>
          </p:nvGrpSpPr>
          <p:grpSpPr bwMode="gray">
            <a:xfrm>
              <a:off x="1131184" y="4798899"/>
              <a:ext cx="648757" cy="1258457"/>
              <a:chOff x="1131184" y="4798899"/>
              <a:chExt cx="648757" cy="1258457"/>
            </a:xfrm>
          </p:grpSpPr>
          <p:sp>
            <p:nvSpPr>
              <p:cNvPr id="294" name="Freeform 686"/>
              <p:cNvSpPr>
                <a:spLocks noChangeAspect="1"/>
              </p:cNvSpPr>
              <p:nvPr/>
            </p:nvSpPr>
            <p:spPr bwMode="gray">
              <a:xfrm>
                <a:off x="1345717" y="5225949"/>
                <a:ext cx="152649" cy="129972"/>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95" name="Freeform 687"/>
              <p:cNvSpPr>
                <a:spLocks noChangeAspect="1"/>
              </p:cNvSpPr>
              <p:nvPr/>
            </p:nvSpPr>
            <p:spPr bwMode="gray">
              <a:xfrm>
                <a:off x="1260110" y="5349732"/>
                <a:ext cx="63947" cy="71175"/>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96" name="Freeform 688"/>
              <p:cNvSpPr>
                <a:spLocks noChangeAspect="1"/>
              </p:cNvSpPr>
              <p:nvPr/>
            </p:nvSpPr>
            <p:spPr bwMode="gray">
              <a:xfrm>
                <a:off x="1465361" y="5584919"/>
                <a:ext cx="94890" cy="101089"/>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97" name="Freeform 691"/>
              <p:cNvSpPr>
                <a:spLocks noChangeAspect="1"/>
              </p:cNvSpPr>
              <p:nvPr/>
            </p:nvSpPr>
            <p:spPr bwMode="gray">
              <a:xfrm>
                <a:off x="1605632" y="5359016"/>
                <a:ext cx="6188" cy="5158"/>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98" name="Freeform 692"/>
              <p:cNvSpPr>
                <a:spLocks noChangeAspect="1"/>
              </p:cNvSpPr>
              <p:nvPr/>
            </p:nvSpPr>
            <p:spPr bwMode="gray">
              <a:xfrm>
                <a:off x="1612852" y="5364173"/>
                <a:ext cx="4126" cy="2063"/>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99" name="Freeform 693"/>
              <p:cNvSpPr>
                <a:spLocks noChangeAspect="1"/>
              </p:cNvSpPr>
              <p:nvPr/>
            </p:nvSpPr>
            <p:spPr bwMode="gray">
              <a:xfrm>
                <a:off x="1603570" y="5366236"/>
                <a:ext cx="23722" cy="17536"/>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00" name="Freeform 694"/>
              <p:cNvSpPr>
                <a:spLocks noChangeAspect="1"/>
              </p:cNvSpPr>
              <p:nvPr/>
            </p:nvSpPr>
            <p:spPr bwMode="gray">
              <a:xfrm>
                <a:off x="1596350" y="5364173"/>
                <a:ext cx="7220" cy="8252"/>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01" name="Freeform 695"/>
              <p:cNvSpPr>
                <a:spLocks noChangeAspect="1"/>
              </p:cNvSpPr>
              <p:nvPr/>
            </p:nvSpPr>
            <p:spPr bwMode="gray">
              <a:xfrm>
                <a:off x="1608727" y="5359016"/>
                <a:ext cx="1031" cy="1032"/>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02" name="Freeform 696"/>
              <p:cNvSpPr>
                <a:spLocks noChangeAspect="1"/>
              </p:cNvSpPr>
              <p:nvPr/>
            </p:nvSpPr>
            <p:spPr bwMode="gray">
              <a:xfrm>
                <a:off x="1604601" y="5364173"/>
                <a:ext cx="2063" cy="1032"/>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03" name="Freeform 697"/>
              <p:cNvSpPr>
                <a:spLocks noChangeAspect="1"/>
              </p:cNvSpPr>
              <p:nvPr/>
            </p:nvSpPr>
            <p:spPr bwMode="gray">
              <a:xfrm>
                <a:off x="1339529" y="5305377"/>
                <a:ext cx="440412" cy="462122"/>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04" name="Freeform 698"/>
              <p:cNvSpPr>
                <a:spLocks noChangeAspect="1"/>
              </p:cNvSpPr>
              <p:nvPr/>
            </p:nvSpPr>
            <p:spPr bwMode="gray">
              <a:xfrm>
                <a:off x="1281770" y="5222855"/>
                <a:ext cx="136146" cy="187737"/>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05" name="Freeform 699"/>
              <p:cNvSpPr>
                <a:spLocks noChangeAspect="1"/>
              </p:cNvSpPr>
              <p:nvPr/>
            </p:nvSpPr>
            <p:spPr bwMode="gray">
              <a:xfrm>
                <a:off x="1385942" y="5472483"/>
                <a:ext cx="136146" cy="155760"/>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06" name="Freeform 700"/>
              <p:cNvSpPr>
                <a:spLocks noChangeAspect="1"/>
              </p:cNvSpPr>
              <p:nvPr/>
            </p:nvSpPr>
            <p:spPr bwMode="gray">
              <a:xfrm>
                <a:off x="1512806" y="5719017"/>
                <a:ext cx="60853" cy="64986"/>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rgbClr val="92D050"/>
              </a:solidFill>
              <a:ln w="6350"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07" name="Freeform 701"/>
              <p:cNvSpPr>
                <a:spLocks noChangeAspect="1"/>
              </p:cNvSpPr>
              <p:nvPr/>
            </p:nvSpPr>
            <p:spPr bwMode="gray">
              <a:xfrm>
                <a:off x="1481863" y="5270305"/>
                <a:ext cx="54665" cy="7942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08" name="Freeform 702"/>
              <p:cNvSpPr>
                <a:spLocks noChangeAspect="1"/>
              </p:cNvSpPr>
              <p:nvPr/>
            </p:nvSpPr>
            <p:spPr bwMode="gray">
              <a:xfrm>
                <a:off x="1559219" y="5300219"/>
                <a:ext cx="33005" cy="41261"/>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09" name="Freeform 703"/>
              <p:cNvSpPr>
                <a:spLocks noChangeAspect="1"/>
              </p:cNvSpPr>
              <p:nvPr/>
            </p:nvSpPr>
            <p:spPr bwMode="gray">
              <a:xfrm>
                <a:off x="1254953" y="5365205"/>
                <a:ext cx="141303" cy="207336"/>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0" name="Freeform 704"/>
              <p:cNvSpPr>
                <a:spLocks noChangeAspect="1"/>
              </p:cNvSpPr>
              <p:nvPr/>
            </p:nvSpPr>
            <p:spPr bwMode="gray">
              <a:xfrm>
                <a:off x="1344686" y="5614833"/>
                <a:ext cx="222785" cy="442523"/>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1" name="Freeform 706"/>
              <p:cNvSpPr>
                <a:spLocks noChangeAspect="1"/>
              </p:cNvSpPr>
              <p:nvPr/>
            </p:nvSpPr>
            <p:spPr bwMode="gray">
              <a:xfrm>
                <a:off x="1517963" y="5297124"/>
                <a:ext cx="46413" cy="46418"/>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2" name="Freeform 707"/>
              <p:cNvSpPr>
                <a:spLocks noChangeAspect="1"/>
              </p:cNvSpPr>
              <p:nvPr/>
            </p:nvSpPr>
            <p:spPr bwMode="gray">
              <a:xfrm>
                <a:off x="1417916" y="4798899"/>
                <a:ext cx="2063" cy="3095"/>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3" name="Freeform 708"/>
              <p:cNvSpPr>
                <a:spLocks noChangeAspect="1"/>
              </p:cNvSpPr>
              <p:nvPr/>
            </p:nvSpPr>
            <p:spPr bwMode="gray">
              <a:xfrm>
                <a:off x="1417916" y="4798899"/>
                <a:ext cx="2063" cy="3095"/>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4" name="Freeform 709"/>
              <p:cNvSpPr>
                <a:spLocks noChangeAspect="1"/>
              </p:cNvSpPr>
              <p:nvPr/>
            </p:nvSpPr>
            <p:spPr bwMode="gray">
              <a:xfrm>
                <a:off x="1303429" y="4889673"/>
                <a:ext cx="1031" cy="1032"/>
              </a:xfrm>
              <a:custGeom>
                <a:avLst/>
                <a:gdLst/>
                <a:ahLst/>
                <a:cxnLst>
                  <a:cxn ang="0">
                    <a:pos x="0" y="3"/>
                  </a:cxn>
                  <a:cxn ang="0">
                    <a:pos x="0" y="0"/>
                  </a:cxn>
                  <a:cxn ang="0">
                    <a:pos x="0" y="3"/>
                  </a:cxn>
                </a:cxnLst>
                <a:rect l="0" t="0" r="r" b="b"/>
                <a:pathLst>
                  <a:path h="3">
                    <a:moveTo>
                      <a:pt x="0" y="3"/>
                    </a:moveTo>
                    <a:lnTo>
                      <a:pt x="0" y="0"/>
                    </a:lnTo>
                    <a:lnTo>
                      <a:pt x="0" y="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5" name="Freeform 710"/>
              <p:cNvSpPr>
                <a:spLocks noChangeAspect="1"/>
              </p:cNvSpPr>
              <p:nvPr/>
            </p:nvSpPr>
            <p:spPr bwMode="gray">
              <a:xfrm>
                <a:off x="1302398" y="4887610"/>
                <a:ext cx="1031" cy="1032"/>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6" name="Freeform 712"/>
              <p:cNvSpPr>
                <a:spLocks noChangeAspect="1"/>
              </p:cNvSpPr>
              <p:nvPr/>
            </p:nvSpPr>
            <p:spPr bwMode="gray">
              <a:xfrm>
                <a:off x="1183786" y="5192940"/>
                <a:ext cx="48476" cy="48482"/>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7" name="Freeform 713"/>
              <p:cNvSpPr>
                <a:spLocks noChangeAspect="1"/>
              </p:cNvSpPr>
              <p:nvPr/>
            </p:nvSpPr>
            <p:spPr bwMode="gray">
              <a:xfrm>
                <a:off x="1235357" y="5254832"/>
                <a:ext cx="66010" cy="27851"/>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8" name="Freeform 714"/>
              <p:cNvSpPr>
                <a:spLocks noChangeAspect="1"/>
              </p:cNvSpPr>
              <p:nvPr/>
            </p:nvSpPr>
            <p:spPr bwMode="gray">
              <a:xfrm>
                <a:off x="1131184" y="5159932"/>
                <a:ext cx="44351" cy="48482"/>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19" name="Freeform 715"/>
              <p:cNvSpPr>
                <a:spLocks noChangeAspect="1"/>
              </p:cNvSpPr>
              <p:nvPr/>
            </p:nvSpPr>
            <p:spPr bwMode="gray">
              <a:xfrm>
                <a:off x="1165221" y="5152711"/>
                <a:ext cx="12377" cy="29914"/>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20" name="Freeform 716"/>
              <p:cNvSpPr>
                <a:spLocks noChangeAspect="1"/>
              </p:cNvSpPr>
              <p:nvPr/>
            </p:nvSpPr>
            <p:spPr bwMode="gray">
              <a:xfrm>
                <a:off x="1155938" y="5200161"/>
                <a:ext cx="25785" cy="14441"/>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21" name="Freeform 717"/>
              <p:cNvSpPr>
                <a:spLocks noChangeAspect="1"/>
              </p:cNvSpPr>
              <p:nvPr/>
            </p:nvSpPr>
            <p:spPr bwMode="gray">
              <a:xfrm>
                <a:off x="1203383" y="5237296"/>
                <a:ext cx="37131" cy="33009"/>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22" name="Freeform 718"/>
              <p:cNvSpPr>
                <a:spLocks noChangeAspect="1"/>
              </p:cNvSpPr>
              <p:nvPr/>
            </p:nvSpPr>
            <p:spPr bwMode="gray">
              <a:xfrm>
                <a:off x="1163158" y="5181594"/>
                <a:ext cx="69105" cy="35072"/>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23" name="Freeform 720"/>
              <p:cNvSpPr>
                <a:spLocks noChangeAspect="1"/>
              </p:cNvSpPr>
              <p:nvPr/>
            </p:nvSpPr>
            <p:spPr bwMode="gray">
              <a:xfrm>
                <a:off x="1362219" y="5135176"/>
                <a:ext cx="39194" cy="26819"/>
              </a:xfrm>
              <a:custGeom>
                <a:avLst/>
                <a:gdLst/>
                <a:ahLst/>
                <a:cxnLst>
                  <a:cxn ang="0">
                    <a:pos x="5" y="2"/>
                  </a:cxn>
                  <a:cxn ang="0">
                    <a:pos x="20" y="0"/>
                  </a:cxn>
                  <a:cxn ang="0">
                    <a:pos x="60" y="1"/>
                  </a:cxn>
                  <a:cxn ang="0">
                    <a:pos x="89" y="13"/>
                  </a:cxn>
                  <a:cxn ang="0">
                    <a:pos x="108" y="20"/>
                  </a:cxn>
                  <a:cxn ang="0">
                    <a:pos x="113" y="32"/>
                  </a:cxn>
                  <a:cxn ang="0">
                    <a:pos x="141" y="33"/>
                  </a:cxn>
                  <a:cxn ang="0">
                    <a:pos x="145" y="39"/>
                  </a:cxn>
                  <a:cxn ang="0">
                    <a:pos x="127" y="43"/>
                  </a:cxn>
                  <a:cxn ang="0">
                    <a:pos x="140" y="52"/>
                  </a:cxn>
                  <a:cxn ang="0">
                    <a:pos x="172" y="59"/>
                  </a:cxn>
                  <a:cxn ang="0">
                    <a:pos x="189" y="70"/>
                  </a:cxn>
                  <a:cxn ang="0">
                    <a:pos x="189" y="81"/>
                  </a:cxn>
                  <a:cxn ang="0">
                    <a:pos x="176" y="96"/>
                  </a:cxn>
                  <a:cxn ang="0">
                    <a:pos x="164" y="91"/>
                  </a:cxn>
                  <a:cxn ang="0">
                    <a:pos x="124" y="85"/>
                  </a:cxn>
                  <a:cxn ang="0">
                    <a:pos x="97" y="91"/>
                  </a:cxn>
                  <a:cxn ang="0">
                    <a:pos x="92" y="97"/>
                  </a:cxn>
                  <a:cxn ang="0">
                    <a:pos x="71" y="103"/>
                  </a:cxn>
                  <a:cxn ang="0">
                    <a:pos x="65" y="88"/>
                  </a:cxn>
                  <a:cxn ang="0">
                    <a:pos x="51" y="91"/>
                  </a:cxn>
                  <a:cxn ang="0">
                    <a:pos x="41" y="102"/>
                  </a:cxn>
                  <a:cxn ang="0">
                    <a:pos x="30" y="118"/>
                  </a:cxn>
                  <a:cxn ang="0">
                    <a:pos x="19" y="130"/>
                  </a:cxn>
                  <a:cxn ang="0">
                    <a:pos x="16" y="128"/>
                  </a:cxn>
                  <a:cxn ang="0">
                    <a:pos x="7" y="122"/>
                  </a:cxn>
                  <a:cxn ang="0">
                    <a:pos x="5" y="108"/>
                  </a:cxn>
                  <a:cxn ang="0">
                    <a:pos x="7" y="92"/>
                  </a:cxn>
                  <a:cxn ang="0">
                    <a:pos x="0" y="80"/>
                  </a:cxn>
                  <a:cxn ang="0">
                    <a:pos x="2" y="72"/>
                  </a:cxn>
                  <a:cxn ang="0">
                    <a:pos x="8" y="50"/>
                  </a:cxn>
                  <a:cxn ang="0">
                    <a:pos x="13" y="40"/>
                  </a:cxn>
                  <a:cxn ang="0">
                    <a:pos x="11" y="22"/>
                  </a:cxn>
                  <a:cxn ang="0">
                    <a:pos x="2" y="6"/>
                  </a:cxn>
                </a:cxnLst>
                <a:rect l="0" t="0" r="r" b="b"/>
                <a:pathLst>
                  <a:path w="189" h="130">
                    <a:moveTo>
                      <a:pt x="3" y="5"/>
                    </a:moveTo>
                    <a:lnTo>
                      <a:pt x="5" y="2"/>
                    </a:lnTo>
                    <a:lnTo>
                      <a:pt x="9" y="0"/>
                    </a:lnTo>
                    <a:lnTo>
                      <a:pt x="20" y="0"/>
                    </a:lnTo>
                    <a:lnTo>
                      <a:pt x="33" y="1"/>
                    </a:lnTo>
                    <a:lnTo>
                      <a:pt x="60" y="1"/>
                    </a:lnTo>
                    <a:lnTo>
                      <a:pt x="75" y="5"/>
                    </a:lnTo>
                    <a:lnTo>
                      <a:pt x="89" y="13"/>
                    </a:lnTo>
                    <a:lnTo>
                      <a:pt x="103" y="15"/>
                    </a:lnTo>
                    <a:lnTo>
                      <a:pt x="108" y="20"/>
                    </a:lnTo>
                    <a:lnTo>
                      <a:pt x="110" y="29"/>
                    </a:lnTo>
                    <a:lnTo>
                      <a:pt x="113" y="32"/>
                    </a:lnTo>
                    <a:lnTo>
                      <a:pt x="122" y="33"/>
                    </a:lnTo>
                    <a:lnTo>
                      <a:pt x="141" y="33"/>
                    </a:lnTo>
                    <a:lnTo>
                      <a:pt x="143" y="36"/>
                    </a:lnTo>
                    <a:lnTo>
                      <a:pt x="145" y="39"/>
                    </a:lnTo>
                    <a:lnTo>
                      <a:pt x="136" y="43"/>
                    </a:lnTo>
                    <a:lnTo>
                      <a:pt x="127" y="43"/>
                    </a:lnTo>
                    <a:lnTo>
                      <a:pt x="126" y="47"/>
                    </a:lnTo>
                    <a:lnTo>
                      <a:pt x="140" y="52"/>
                    </a:lnTo>
                    <a:lnTo>
                      <a:pt x="165" y="52"/>
                    </a:lnTo>
                    <a:lnTo>
                      <a:pt x="172" y="59"/>
                    </a:lnTo>
                    <a:lnTo>
                      <a:pt x="181" y="68"/>
                    </a:lnTo>
                    <a:lnTo>
                      <a:pt x="189" y="70"/>
                    </a:lnTo>
                    <a:lnTo>
                      <a:pt x="189" y="72"/>
                    </a:lnTo>
                    <a:lnTo>
                      <a:pt x="189" y="81"/>
                    </a:lnTo>
                    <a:lnTo>
                      <a:pt x="185" y="88"/>
                    </a:lnTo>
                    <a:lnTo>
                      <a:pt x="176" y="96"/>
                    </a:lnTo>
                    <a:lnTo>
                      <a:pt x="169" y="96"/>
                    </a:lnTo>
                    <a:lnTo>
                      <a:pt x="164" y="91"/>
                    </a:lnTo>
                    <a:lnTo>
                      <a:pt x="153" y="86"/>
                    </a:lnTo>
                    <a:lnTo>
                      <a:pt x="124" y="85"/>
                    </a:lnTo>
                    <a:lnTo>
                      <a:pt x="103" y="87"/>
                    </a:lnTo>
                    <a:lnTo>
                      <a:pt x="97" y="91"/>
                    </a:lnTo>
                    <a:lnTo>
                      <a:pt x="94" y="96"/>
                    </a:lnTo>
                    <a:lnTo>
                      <a:pt x="92" y="97"/>
                    </a:lnTo>
                    <a:lnTo>
                      <a:pt x="83" y="101"/>
                    </a:lnTo>
                    <a:lnTo>
                      <a:pt x="71" y="103"/>
                    </a:lnTo>
                    <a:lnTo>
                      <a:pt x="65" y="91"/>
                    </a:lnTo>
                    <a:lnTo>
                      <a:pt x="65" y="88"/>
                    </a:lnTo>
                    <a:lnTo>
                      <a:pt x="56" y="88"/>
                    </a:lnTo>
                    <a:lnTo>
                      <a:pt x="51" y="91"/>
                    </a:lnTo>
                    <a:lnTo>
                      <a:pt x="48" y="93"/>
                    </a:lnTo>
                    <a:lnTo>
                      <a:pt x="41" y="102"/>
                    </a:lnTo>
                    <a:lnTo>
                      <a:pt x="34" y="114"/>
                    </a:lnTo>
                    <a:lnTo>
                      <a:pt x="30" y="118"/>
                    </a:lnTo>
                    <a:lnTo>
                      <a:pt x="30" y="120"/>
                    </a:lnTo>
                    <a:lnTo>
                      <a:pt x="19" y="130"/>
                    </a:lnTo>
                    <a:lnTo>
                      <a:pt x="16" y="130"/>
                    </a:lnTo>
                    <a:lnTo>
                      <a:pt x="16" y="128"/>
                    </a:lnTo>
                    <a:lnTo>
                      <a:pt x="8" y="123"/>
                    </a:lnTo>
                    <a:lnTo>
                      <a:pt x="7" y="122"/>
                    </a:lnTo>
                    <a:lnTo>
                      <a:pt x="7" y="112"/>
                    </a:lnTo>
                    <a:lnTo>
                      <a:pt x="5" y="108"/>
                    </a:lnTo>
                    <a:lnTo>
                      <a:pt x="6" y="106"/>
                    </a:lnTo>
                    <a:lnTo>
                      <a:pt x="7" y="92"/>
                    </a:lnTo>
                    <a:lnTo>
                      <a:pt x="6" y="86"/>
                    </a:lnTo>
                    <a:lnTo>
                      <a:pt x="0" y="80"/>
                    </a:lnTo>
                    <a:lnTo>
                      <a:pt x="0" y="76"/>
                    </a:lnTo>
                    <a:lnTo>
                      <a:pt x="2" y="72"/>
                    </a:lnTo>
                    <a:lnTo>
                      <a:pt x="9" y="66"/>
                    </a:lnTo>
                    <a:lnTo>
                      <a:pt x="8" y="50"/>
                    </a:lnTo>
                    <a:lnTo>
                      <a:pt x="12" y="47"/>
                    </a:lnTo>
                    <a:lnTo>
                      <a:pt x="13" y="40"/>
                    </a:lnTo>
                    <a:lnTo>
                      <a:pt x="9" y="36"/>
                    </a:lnTo>
                    <a:lnTo>
                      <a:pt x="11" y="22"/>
                    </a:lnTo>
                    <a:lnTo>
                      <a:pt x="8" y="13"/>
                    </a:lnTo>
                    <a:lnTo>
                      <a:pt x="2" y="6"/>
                    </a:lnTo>
                    <a:lnTo>
                      <a:pt x="3" y="5"/>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24" name="Freeform 721"/>
              <p:cNvSpPr>
                <a:spLocks noChangeAspect="1"/>
              </p:cNvSpPr>
              <p:nvPr/>
            </p:nvSpPr>
            <p:spPr bwMode="gray">
              <a:xfrm>
                <a:off x="1333340" y="5135176"/>
                <a:ext cx="31974" cy="22693"/>
              </a:xfrm>
              <a:custGeom>
                <a:avLst/>
                <a:gdLst/>
                <a:ahLst/>
                <a:cxnLst>
                  <a:cxn ang="0">
                    <a:pos x="144" y="109"/>
                  </a:cxn>
                  <a:cxn ang="0">
                    <a:pos x="145" y="107"/>
                  </a:cxn>
                  <a:cxn ang="0">
                    <a:pos x="147" y="93"/>
                  </a:cxn>
                  <a:cxn ang="0">
                    <a:pos x="145" y="87"/>
                  </a:cxn>
                  <a:cxn ang="0">
                    <a:pos x="140" y="81"/>
                  </a:cxn>
                  <a:cxn ang="0">
                    <a:pos x="140" y="77"/>
                  </a:cxn>
                  <a:cxn ang="0">
                    <a:pos x="141" y="73"/>
                  </a:cxn>
                  <a:cxn ang="0">
                    <a:pos x="148" y="67"/>
                  </a:cxn>
                  <a:cxn ang="0">
                    <a:pos x="147" y="51"/>
                  </a:cxn>
                  <a:cxn ang="0">
                    <a:pos x="151" y="48"/>
                  </a:cxn>
                  <a:cxn ang="0">
                    <a:pos x="153" y="41"/>
                  </a:cxn>
                  <a:cxn ang="0">
                    <a:pos x="148" y="37"/>
                  </a:cxn>
                  <a:cxn ang="0">
                    <a:pos x="150" y="23"/>
                  </a:cxn>
                  <a:cxn ang="0">
                    <a:pos x="147" y="14"/>
                  </a:cxn>
                  <a:cxn ang="0">
                    <a:pos x="141" y="7"/>
                  </a:cxn>
                  <a:cxn ang="0">
                    <a:pos x="142" y="6"/>
                  </a:cxn>
                  <a:cxn ang="0">
                    <a:pos x="141" y="6"/>
                  </a:cxn>
                  <a:cxn ang="0">
                    <a:pos x="135" y="11"/>
                  </a:cxn>
                  <a:cxn ang="0">
                    <a:pos x="112" y="11"/>
                  </a:cxn>
                  <a:cxn ang="0">
                    <a:pos x="105" y="10"/>
                  </a:cxn>
                  <a:cxn ang="0">
                    <a:pos x="98" y="5"/>
                  </a:cxn>
                  <a:cxn ang="0">
                    <a:pos x="89" y="1"/>
                  </a:cxn>
                  <a:cxn ang="0">
                    <a:pos x="77" y="0"/>
                  </a:cxn>
                  <a:cxn ang="0">
                    <a:pos x="61" y="2"/>
                  </a:cxn>
                  <a:cxn ang="0">
                    <a:pos x="55" y="6"/>
                  </a:cxn>
                  <a:cxn ang="0">
                    <a:pos x="51" y="11"/>
                  </a:cxn>
                  <a:cxn ang="0">
                    <a:pos x="53" y="17"/>
                  </a:cxn>
                  <a:cxn ang="0">
                    <a:pos x="56" y="18"/>
                  </a:cxn>
                  <a:cxn ang="0">
                    <a:pos x="77" y="18"/>
                  </a:cxn>
                  <a:cxn ang="0">
                    <a:pos x="86" y="23"/>
                  </a:cxn>
                  <a:cxn ang="0">
                    <a:pos x="87" y="29"/>
                  </a:cxn>
                  <a:cxn ang="0">
                    <a:pos x="87" y="51"/>
                  </a:cxn>
                  <a:cxn ang="0">
                    <a:pos x="89" y="56"/>
                  </a:cxn>
                  <a:cxn ang="0">
                    <a:pos x="102" y="67"/>
                  </a:cxn>
                  <a:cxn ang="0">
                    <a:pos x="110" y="71"/>
                  </a:cxn>
                  <a:cxn ang="0">
                    <a:pos x="110" y="77"/>
                  </a:cxn>
                  <a:cxn ang="0">
                    <a:pos x="108" y="80"/>
                  </a:cxn>
                  <a:cxn ang="0">
                    <a:pos x="101" y="80"/>
                  </a:cxn>
                  <a:cxn ang="0">
                    <a:pos x="89" y="82"/>
                  </a:cxn>
                  <a:cxn ang="0">
                    <a:pos x="65" y="83"/>
                  </a:cxn>
                  <a:cxn ang="0">
                    <a:pos x="45" y="81"/>
                  </a:cxn>
                  <a:cxn ang="0">
                    <a:pos x="32" y="77"/>
                  </a:cxn>
                  <a:cxn ang="0">
                    <a:pos x="1" y="77"/>
                  </a:cxn>
                  <a:cxn ang="0">
                    <a:pos x="0" y="80"/>
                  </a:cxn>
                  <a:cxn ang="0">
                    <a:pos x="0" y="86"/>
                  </a:cxn>
                  <a:cxn ang="0">
                    <a:pos x="7" y="96"/>
                  </a:cxn>
                  <a:cxn ang="0">
                    <a:pos x="22" y="102"/>
                  </a:cxn>
                  <a:cxn ang="0">
                    <a:pos x="28" y="108"/>
                  </a:cxn>
                  <a:cxn ang="0">
                    <a:pos x="32" y="107"/>
                  </a:cxn>
                  <a:cxn ang="0">
                    <a:pos x="32" y="102"/>
                  </a:cxn>
                  <a:cxn ang="0">
                    <a:pos x="34" y="99"/>
                  </a:cxn>
                  <a:cxn ang="0">
                    <a:pos x="39" y="97"/>
                  </a:cxn>
                  <a:cxn ang="0">
                    <a:pos x="43" y="97"/>
                  </a:cxn>
                  <a:cxn ang="0">
                    <a:pos x="59" y="97"/>
                  </a:cxn>
                  <a:cxn ang="0">
                    <a:pos x="87" y="104"/>
                  </a:cxn>
                  <a:cxn ang="0">
                    <a:pos x="96" y="104"/>
                  </a:cxn>
                  <a:cxn ang="0">
                    <a:pos x="113" y="99"/>
                  </a:cxn>
                  <a:cxn ang="0">
                    <a:pos x="120" y="99"/>
                  </a:cxn>
                  <a:cxn ang="0">
                    <a:pos x="126" y="100"/>
                  </a:cxn>
                  <a:cxn ang="0">
                    <a:pos x="132" y="103"/>
                  </a:cxn>
                  <a:cxn ang="0">
                    <a:pos x="137" y="104"/>
                  </a:cxn>
                  <a:cxn ang="0">
                    <a:pos x="144" y="108"/>
                  </a:cxn>
                  <a:cxn ang="0">
                    <a:pos x="144" y="109"/>
                  </a:cxn>
                </a:cxnLst>
                <a:rect l="0" t="0" r="r" b="b"/>
                <a:pathLst>
                  <a:path w="153" h="109">
                    <a:moveTo>
                      <a:pt x="144" y="109"/>
                    </a:moveTo>
                    <a:lnTo>
                      <a:pt x="145" y="107"/>
                    </a:lnTo>
                    <a:lnTo>
                      <a:pt x="147" y="93"/>
                    </a:lnTo>
                    <a:lnTo>
                      <a:pt x="145" y="87"/>
                    </a:lnTo>
                    <a:lnTo>
                      <a:pt x="140" y="81"/>
                    </a:lnTo>
                    <a:lnTo>
                      <a:pt x="140" y="77"/>
                    </a:lnTo>
                    <a:lnTo>
                      <a:pt x="141" y="73"/>
                    </a:lnTo>
                    <a:lnTo>
                      <a:pt x="148" y="67"/>
                    </a:lnTo>
                    <a:lnTo>
                      <a:pt x="147" y="51"/>
                    </a:lnTo>
                    <a:lnTo>
                      <a:pt x="151" y="48"/>
                    </a:lnTo>
                    <a:lnTo>
                      <a:pt x="153" y="41"/>
                    </a:lnTo>
                    <a:lnTo>
                      <a:pt x="148" y="37"/>
                    </a:lnTo>
                    <a:lnTo>
                      <a:pt x="150" y="23"/>
                    </a:lnTo>
                    <a:lnTo>
                      <a:pt x="147" y="14"/>
                    </a:lnTo>
                    <a:lnTo>
                      <a:pt x="141" y="7"/>
                    </a:lnTo>
                    <a:lnTo>
                      <a:pt x="142" y="6"/>
                    </a:lnTo>
                    <a:lnTo>
                      <a:pt x="141" y="6"/>
                    </a:lnTo>
                    <a:lnTo>
                      <a:pt x="135" y="11"/>
                    </a:lnTo>
                    <a:lnTo>
                      <a:pt x="112" y="11"/>
                    </a:lnTo>
                    <a:lnTo>
                      <a:pt x="105" y="10"/>
                    </a:lnTo>
                    <a:lnTo>
                      <a:pt x="98" y="5"/>
                    </a:lnTo>
                    <a:lnTo>
                      <a:pt x="89" y="1"/>
                    </a:lnTo>
                    <a:lnTo>
                      <a:pt x="77" y="0"/>
                    </a:lnTo>
                    <a:lnTo>
                      <a:pt x="61" y="2"/>
                    </a:lnTo>
                    <a:lnTo>
                      <a:pt x="55" y="6"/>
                    </a:lnTo>
                    <a:lnTo>
                      <a:pt x="51" y="11"/>
                    </a:lnTo>
                    <a:lnTo>
                      <a:pt x="53" y="17"/>
                    </a:lnTo>
                    <a:lnTo>
                      <a:pt x="56" y="18"/>
                    </a:lnTo>
                    <a:lnTo>
                      <a:pt x="77" y="18"/>
                    </a:lnTo>
                    <a:lnTo>
                      <a:pt x="86" y="23"/>
                    </a:lnTo>
                    <a:lnTo>
                      <a:pt x="87" y="29"/>
                    </a:lnTo>
                    <a:lnTo>
                      <a:pt x="87" y="51"/>
                    </a:lnTo>
                    <a:lnTo>
                      <a:pt x="89" y="56"/>
                    </a:lnTo>
                    <a:lnTo>
                      <a:pt x="102" y="67"/>
                    </a:lnTo>
                    <a:lnTo>
                      <a:pt x="110" y="71"/>
                    </a:lnTo>
                    <a:lnTo>
                      <a:pt x="110" y="77"/>
                    </a:lnTo>
                    <a:lnTo>
                      <a:pt x="108" y="80"/>
                    </a:lnTo>
                    <a:lnTo>
                      <a:pt x="101" y="80"/>
                    </a:lnTo>
                    <a:lnTo>
                      <a:pt x="89" y="82"/>
                    </a:lnTo>
                    <a:lnTo>
                      <a:pt x="65" y="83"/>
                    </a:lnTo>
                    <a:lnTo>
                      <a:pt x="45" y="81"/>
                    </a:lnTo>
                    <a:lnTo>
                      <a:pt x="32" y="77"/>
                    </a:lnTo>
                    <a:lnTo>
                      <a:pt x="1" y="77"/>
                    </a:lnTo>
                    <a:lnTo>
                      <a:pt x="0" y="80"/>
                    </a:lnTo>
                    <a:lnTo>
                      <a:pt x="0" y="86"/>
                    </a:lnTo>
                    <a:lnTo>
                      <a:pt x="7" y="96"/>
                    </a:lnTo>
                    <a:lnTo>
                      <a:pt x="22" y="102"/>
                    </a:lnTo>
                    <a:lnTo>
                      <a:pt x="28" y="108"/>
                    </a:lnTo>
                    <a:lnTo>
                      <a:pt x="32" y="107"/>
                    </a:lnTo>
                    <a:lnTo>
                      <a:pt x="32" y="102"/>
                    </a:lnTo>
                    <a:lnTo>
                      <a:pt x="34" y="99"/>
                    </a:lnTo>
                    <a:lnTo>
                      <a:pt x="39" y="97"/>
                    </a:lnTo>
                    <a:lnTo>
                      <a:pt x="43" y="97"/>
                    </a:lnTo>
                    <a:lnTo>
                      <a:pt x="59" y="97"/>
                    </a:lnTo>
                    <a:lnTo>
                      <a:pt x="87" y="104"/>
                    </a:lnTo>
                    <a:lnTo>
                      <a:pt x="96" y="104"/>
                    </a:lnTo>
                    <a:lnTo>
                      <a:pt x="113" y="99"/>
                    </a:lnTo>
                    <a:lnTo>
                      <a:pt x="120" y="99"/>
                    </a:lnTo>
                    <a:lnTo>
                      <a:pt x="126" y="100"/>
                    </a:lnTo>
                    <a:lnTo>
                      <a:pt x="132" y="103"/>
                    </a:lnTo>
                    <a:lnTo>
                      <a:pt x="137" y="104"/>
                    </a:lnTo>
                    <a:lnTo>
                      <a:pt x="144" y="108"/>
                    </a:lnTo>
                    <a:lnTo>
                      <a:pt x="144" y="109"/>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325" name="Freeform 722"/>
              <p:cNvSpPr>
                <a:spLocks noChangeAspect="1"/>
              </p:cNvSpPr>
              <p:nvPr/>
            </p:nvSpPr>
            <p:spPr bwMode="gray">
              <a:xfrm>
                <a:off x="1214728" y="5095978"/>
                <a:ext cx="119643" cy="40229"/>
              </a:xfrm>
              <a:custGeom>
                <a:avLst/>
                <a:gdLst/>
                <a:ahLst/>
                <a:cxnLst>
                  <a:cxn ang="0">
                    <a:pos x="433" y="101"/>
                  </a:cxn>
                  <a:cxn ang="0">
                    <a:pos x="460" y="113"/>
                  </a:cxn>
                  <a:cxn ang="0">
                    <a:pos x="480" y="121"/>
                  </a:cxn>
                  <a:cxn ang="0">
                    <a:pos x="500" y="121"/>
                  </a:cxn>
                  <a:cxn ang="0">
                    <a:pos x="500" y="138"/>
                  </a:cxn>
                  <a:cxn ang="0">
                    <a:pos x="508" y="144"/>
                  </a:cxn>
                  <a:cxn ang="0">
                    <a:pos x="552" y="153"/>
                  </a:cxn>
                  <a:cxn ang="0">
                    <a:pos x="577" y="167"/>
                  </a:cxn>
                  <a:cxn ang="0">
                    <a:pos x="546" y="188"/>
                  </a:cxn>
                  <a:cxn ang="0">
                    <a:pos x="507" y="194"/>
                  </a:cxn>
                  <a:cxn ang="0">
                    <a:pos x="441" y="191"/>
                  </a:cxn>
                  <a:cxn ang="0">
                    <a:pos x="395" y="197"/>
                  </a:cxn>
                  <a:cxn ang="0">
                    <a:pos x="393" y="187"/>
                  </a:cxn>
                  <a:cxn ang="0">
                    <a:pos x="427" y="167"/>
                  </a:cxn>
                  <a:cxn ang="0">
                    <a:pos x="421" y="154"/>
                  </a:cxn>
                  <a:cxn ang="0">
                    <a:pos x="367" y="142"/>
                  </a:cxn>
                  <a:cxn ang="0">
                    <a:pos x="346" y="116"/>
                  </a:cxn>
                  <a:cxn ang="0">
                    <a:pos x="319" y="96"/>
                  </a:cxn>
                  <a:cxn ang="0">
                    <a:pos x="292" y="94"/>
                  </a:cxn>
                  <a:cxn ang="0">
                    <a:pos x="244" y="73"/>
                  </a:cxn>
                  <a:cxn ang="0">
                    <a:pos x="206" y="64"/>
                  </a:cxn>
                  <a:cxn ang="0">
                    <a:pos x="190" y="68"/>
                  </a:cxn>
                  <a:cxn ang="0">
                    <a:pos x="165" y="63"/>
                  </a:cxn>
                  <a:cxn ang="0">
                    <a:pos x="151" y="52"/>
                  </a:cxn>
                  <a:cxn ang="0">
                    <a:pos x="172" y="41"/>
                  </a:cxn>
                  <a:cxn ang="0">
                    <a:pos x="162" y="34"/>
                  </a:cxn>
                  <a:cxn ang="0">
                    <a:pos x="104" y="37"/>
                  </a:cxn>
                  <a:cxn ang="0">
                    <a:pos x="78" y="58"/>
                  </a:cxn>
                  <a:cxn ang="0">
                    <a:pos x="49" y="72"/>
                  </a:cxn>
                  <a:cxn ang="0">
                    <a:pos x="22" y="85"/>
                  </a:cxn>
                  <a:cxn ang="0">
                    <a:pos x="17" y="79"/>
                  </a:cxn>
                  <a:cxn ang="0">
                    <a:pos x="13" y="70"/>
                  </a:cxn>
                  <a:cxn ang="0">
                    <a:pos x="24" y="64"/>
                  </a:cxn>
                  <a:cxn ang="0">
                    <a:pos x="40" y="31"/>
                  </a:cxn>
                  <a:cxn ang="0">
                    <a:pos x="78" y="15"/>
                  </a:cxn>
                  <a:cxn ang="0">
                    <a:pos x="174" y="0"/>
                  </a:cxn>
                  <a:cxn ang="0">
                    <a:pos x="226" y="4"/>
                  </a:cxn>
                  <a:cxn ang="0">
                    <a:pos x="259" y="11"/>
                  </a:cxn>
                  <a:cxn ang="0">
                    <a:pos x="285" y="34"/>
                  </a:cxn>
                  <a:cxn ang="0">
                    <a:pos x="328" y="45"/>
                  </a:cxn>
                  <a:cxn ang="0">
                    <a:pos x="346" y="52"/>
                  </a:cxn>
                  <a:cxn ang="0">
                    <a:pos x="346" y="58"/>
                  </a:cxn>
                  <a:cxn ang="0">
                    <a:pos x="378" y="75"/>
                  </a:cxn>
                  <a:cxn ang="0">
                    <a:pos x="417" y="90"/>
                  </a:cxn>
                </a:cxnLst>
                <a:rect l="0" t="0" r="r" b="b"/>
                <a:pathLst>
                  <a:path w="583" h="197">
                    <a:moveTo>
                      <a:pt x="417" y="90"/>
                    </a:moveTo>
                    <a:lnTo>
                      <a:pt x="419" y="91"/>
                    </a:lnTo>
                    <a:lnTo>
                      <a:pt x="433" y="101"/>
                    </a:lnTo>
                    <a:lnTo>
                      <a:pt x="446" y="111"/>
                    </a:lnTo>
                    <a:lnTo>
                      <a:pt x="454" y="113"/>
                    </a:lnTo>
                    <a:lnTo>
                      <a:pt x="460" y="113"/>
                    </a:lnTo>
                    <a:lnTo>
                      <a:pt x="464" y="115"/>
                    </a:lnTo>
                    <a:lnTo>
                      <a:pt x="468" y="117"/>
                    </a:lnTo>
                    <a:lnTo>
                      <a:pt x="480" y="121"/>
                    </a:lnTo>
                    <a:lnTo>
                      <a:pt x="487" y="121"/>
                    </a:lnTo>
                    <a:lnTo>
                      <a:pt x="495" y="119"/>
                    </a:lnTo>
                    <a:lnTo>
                      <a:pt x="500" y="121"/>
                    </a:lnTo>
                    <a:lnTo>
                      <a:pt x="503" y="127"/>
                    </a:lnTo>
                    <a:lnTo>
                      <a:pt x="503" y="131"/>
                    </a:lnTo>
                    <a:lnTo>
                      <a:pt x="500" y="138"/>
                    </a:lnTo>
                    <a:lnTo>
                      <a:pt x="500" y="142"/>
                    </a:lnTo>
                    <a:lnTo>
                      <a:pt x="501" y="143"/>
                    </a:lnTo>
                    <a:lnTo>
                      <a:pt x="508" y="144"/>
                    </a:lnTo>
                    <a:lnTo>
                      <a:pt x="539" y="143"/>
                    </a:lnTo>
                    <a:lnTo>
                      <a:pt x="545" y="145"/>
                    </a:lnTo>
                    <a:lnTo>
                      <a:pt x="552" y="153"/>
                    </a:lnTo>
                    <a:lnTo>
                      <a:pt x="555" y="156"/>
                    </a:lnTo>
                    <a:lnTo>
                      <a:pt x="568" y="166"/>
                    </a:lnTo>
                    <a:lnTo>
                      <a:pt x="577" y="167"/>
                    </a:lnTo>
                    <a:lnTo>
                      <a:pt x="583" y="169"/>
                    </a:lnTo>
                    <a:lnTo>
                      <a:pt x="583" y="176"/>
                    </a:lnTo>
                    <a:lnTo>
                      <a:pt x="546" y="188"/>
                    </a:lnTo>
                    <a:lnTo>
                      <a:pt x="535" y="193"/>
                    </a:lnTo>
                    <a:lnTo>
                      <a:pt x="522" y="196"/>
                    </a:lnTo>
                    <a:lnTo>
                      <a:pt x="507" y="194"/>
                    </a:lnTo>
                    <a:lnTo>
                      <a:pt x="497" y="192"/>
                    </a:lnTo>
                    <a:lnTo>
                      <a:pt x="487" y="191"/>
                    </a:lnTo>
                    <a:lnTo>
                      <a:pt x="441" y="191"/>
                    </a:lnTo>
                    <a:lnTo>
                      <a:pt x="417" y="193"/>
                    </a:lnTo>
                    <a:lnTo>
                      <a:pt x="404" y="197"/>
                    </a:lnTo>
                    <a:lnTo>
                      <a:pt x="395" y="197"/>
                    </a:lnTo>
                    <a:lnTo>
                      <a:pt x="390" y="196"/>
                    </a:lnTo>
                    <a:lnTo>
                      <a:pt x="389" y="192"/>
                    </a:lnTo>
                    <a:lnTo>
                      <a:pt x="393" y="187"/>
                    </a:lnTo>
                    <a:lnTo>
                      <a:pt x="404" y="178"/>
                    </a:lnTo>
                    <a:lnTo>
                      <a:pt x="414" y="172"/>
                    </a:lnTo>
                    <a:lnTo>
                      <a:pt x="427" y="167"/>
                    </a:lnTo>
                    <a:lnTo>
                      <a:pt x="428" y="161"/>
                    </a:lnTo>
                    <a:lnTo>
                      <a:pt x="427" y="158"/>
                    </a:lnTo>
                    <a:lnTo>
                      <a:pt x="421" y="154"/>
                    </a:lnTo>
                    <a:lnTo>
                      <a:pt x="404" y="149"/>
                    </a:lnTo>
                    <a:lnTo>
                      <a:pt x="373" y="147"/>
                    </a:lnTo>
                    <a:lnTo>
                      <a:pt x="367" y="142"/>
                    </a:lnTo>
                    <a:lnTo>
                      <a:pt x="358" y="135"/>
                    </a:lnTo>
                    <a:lnTo>
                      <a:pt x="352" y="128"/>
                    </a:lnTo>
                    <a:lnTo>
                      <a:pt x="346" y="116"/>
                    </a:lnTo>
                    <a:lnTo>
                      <a:pt x="345" y="107"/>
                    </a:lnTo>
                    <a:lnTo>
                      <a:pt x="337" y="99"/>
                    </a:lnTo>
                    <a:lnTo>
                      <a:pt x="319" y="96"/>
                    </a:lnTo>
                    <a:lnTo>
                      <a:pt x="302" y="97"/>
                    </a:lnTo>
                    <a:lnTo>
                      <a:pt x="296" y="96"/>
                    </a:lnTo>
                    <a:lnTo>
                      <a:pt x="292" y="94"/>
                    </a:lnTo>
                    <a:lnTo>
                      <a:pt x="272" y="90"/>
                    </a:lnTo>
                    <a:lnTo>
                      <a:pt x="256" y="83"/>
                    </a:lnTo>
                    <a:lnTo>
                      <a:pt x="244" y="73"/>
                    </a:lnTo>
                    <a:lnTo>
                      <a:pt x="236" y="68"/>
                    </a:lnTo>
                    <a:lnTo>
                      <a:pt x="212" y="68"/>
                    </a:lnTo>
                    <a:lnTo>
                      <a:pt x="206" y="64"/>
                    </a:lnTo>
                    <a:lnTo>
                      <a:pt x="201" y="64"/>
                    </a:lnTo>
                    <a:lnTo>
                      <a:pt x="196" y="67"/>
                    </a:lnTo>
                    <a:lnTo>
                      <a:pt x="190" y="68"/>
                    </a:lnTo>
                    <a:lnTo>
                      <a:pt x="183" y="65"/>
                    </a:lnTo>
                    <a:lnTo>
                      <a:pt x="180" y="63"/>
                    </a:lnTo>
                    <a:lnTo>
                      <a:pt x="165" y="63"/>
                    </a:lnTo>
                    <a:lnTo>
                      <a:pt x="157" y="61"/>
                    </a:lnTo>
                    <a:lnTo>
                      <a:pt x="154" y="58"/>
                    </a:lnTo>
                    <a:lnTo>
                      <a:pt x="151" y="52"/>
                    </a:lnTo>
                    <a:lnTo>
                      <a:pt x="151" y="49"/>
                    </a:lnTo>
                    <a:lnTo>
                      <a:pt x="169" y="45"/>
                    </a:lnTo>
                    <a:lnTo>
                      <a:pt x="172" y="41"/>
                    </a:lnTo>
                    <a:lnTo>
                      <a:pt x="170" y="37"/>
                    </a:lnTo>
                    <a:lnTo>
                      <a:pt x="163" y="36"/>
                    </a:lnTo>
                    <a:lnTo>
                      <a:pt x="162" y="34"/>
                    </a:lnTo>
                    <a:lnTo>
                      <a:pt x="125" y="30"/>
                    </a:lnTo>
                    <a:lnTo>
                      <a:pt x="114" y="31"/>
                    </a:lnTo>
                    <a:lnTo>
                      <a:pt x="104" y="37"/>
                    </a:lnTo>
                    <a:lnTo>
                      <a:pt x="97" y="45"/>
                    </a:lnTo>
                    <a:lnTo>
                      <a:pt x="89" y="53"/>
                    </a:lnTo>
                    <a:lnTo>
                      <a:pt x="78" y="58"/>
                    </a:lnTo>
                    <a:lnTo>
                      <a:pt x="64" y="59"/>
                    </a:lnTo>
                    <a:lnTo>
                      <a:pt x="56" y="62"/>
                    </a:lnTo>
                    <a:lnTo>
                      <a:pt x="49" y="72"/>
                    </a:lnTo>
                    <a:lnTo>
                      <a:pt x="39" y="73"/>
                    </a:lnTo>
                    <a:lnTo>
                      <a:pt x="36" y="74"/>
                    </a:lnTo>
                    <a:lnTo>
                      <a:pt x="22" y="85"/>
                    </a:lnTo>
                    <a:lnTo>
                      <a:pt x="21" y="85"/>
                    </a:lnTo>
                    <a:lnTo>
                      <a:pt x="19" y="83"/>
                    </a:lnTo>
                    <a:lnTo>
                      <a:pt x="17" y="79"/>
                    </a:lnTo>
                    <a:lnTo>
                      <a:pt x="0" y="80"/>
                    </a:lnTo>
                    <a:lnTo>
                      <a:pt x="0" y="78"/>
                    </a:lnTo>
                    <a:lnTo>
                      <a:pt x="13" y="70"/>
                    </a:lnTo>
                    <a:lnTo>
                      <a:pt x="22" y="69"/>
                    </a:lnTo>
                    <a:lnTo>
                      <a:pt x="24" y="68"/>
                    </a:lnTo>
                    <a:lnTo>
                      <a:pt x="24" y="64"/>
                    </a:lnTo>
                    <a:lnTo>
                      <a:pt x="24" y="46"/>
                    </a:lnTo>
                    <a:lnTo>
                      <a:pt x="28" y="41"/>
                    </a:lnTo>
                    <a:lnTo>
                      <a:pt x="40" y="31"/>
                    </a:lnTo>
                    <a:lnTo>
                      <a:pt x="57" y="24"/>
                    </a:lnTo>
                    <a:lnTo>
                      <a:pt x="61" y="22"/>
                    </a:lnTo>
                    <a:lnTo>
                      <a:pt x="78" y="15"/>
                    </a:lnTo>
                    <a:lnTo>
                      <a:pt x="118" y="6"/>
                    </a:lnTo>
                    <a:lnTo>
                      <a:pt x="130" y="2"/>
                    </a:lnTo>
                    <a:lnTo>
                      <a:pt x="174" y="0"/>
                    </a:lnTo>
                    <a:lnTo>
                      <a:pt x="194" y="4"/>
                    </a:lnTo>
                    <a:lnTo>
                      <a:pt x="213" y="5"/>
                    </a:lnTo>
                    <a:lnTo>
                      <a:pt x="226" y="4"/>
                    </a:lnTo>
                    <a:lnTo>
                      <a:pt x="233" y="10"/>
                    </a:lnTo>
                    <a:lnTo>
                      <a:pt x="238" y="13"/>
                    </a:lnTo>
                    <a:lnTo>
                      <a:pt x="259" y="11"/>
                    </a:lnTo>
                    <a:lnTo>
                      <a:pt x="265" y="15"/>
                    </a:lnTo>
                    <a:lnTo>
                      <a:pt x="281" y="27"/>
                    </a:lnTo>
                    <a:lnTo>
                      <a:pt x="285" y="34"/>
                    </a:lnTo>
                    <a:lnTo>
                      <a:pt x="296" y="42"/>
                    </a:lnTo>
                    <a:lnTo>
                      <a:pt x="304" y="46"/>
                    </a:lnTo>
                    <a:lnTo>
                      <a:pt x="328" y="45"/>
                    </a:lnTo>
                    <a:lnTo>
                      <a:pt x="334" y="48"/>
                    </a:lnTo>
                    <a:lnTo>
                      <a:pt x="342" y="48"/>
                    </a:lnTo>
                    <a:lnTo>
                      <a:pt x="346" y="52"/>
                    </a:lnTo>
                    <a:lnTo>
                      <a:pt x="342" y="52"/>
                    </a:lnTo>
                    <a:lnTo>
                      <a:pt x="342" y="56"/>
                    </a:lnTo>
                    <a:lnTo>
                      <a:pt x="346" y="58"/>
                    </a:lnTo>
                    <a:lnTo>
                      <a:pt x="358" y="59"/>
                    </a:lnTo>
                    <a:lnTo>
                      <a:pt x="366" y="63"/>
                    </a:lnTo>
                    <a:lnTo>
                      <a:pt x="378" y="75"/>
                    </a:lnTo>
                    <a:lnTo>
                      <a:pt x="395" y="81"/>
                    </a:lnTo>
                    <a:lnTo>
                      <a:pt x="409" y="88"/>
                    </a:lnTo>
                    <a:lnTo>
                      <a:pt x="417" y="9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12" name="Group 723"/>
            <p:cNvGrpSpPr>
              <a:grpSpLocks noChangeAspect="1"/>
            </p:cNvGrpSpPr>
            <p:nvPr/>
          </p:nvGrpSpPr>
          <p:grpSpPr bwMode="gray">
            <a:xfrm>
              <a:off x="273050" y="3789039"/>
              <a:ext cx="1305766" cy="1409059"/>
              <a:chOff x="913" y="1036"/>
              <a:chExt cx="1266" cy="1366"/>
            </a:xfrm>
            <a:solidFill>
              <a:srgbClr val="DEEDBF"/>
            </a:solidFill>
          </p:grpSpPr>
          <p:sp>
            <p:nvSpPr>
              <p:cNvPr id="255" name="Freeform 724"/>
              <p:cNvSpPr>
                <a:spLocks noChangeAspect="1"/>
              </p:cNvSpPr>
              <p:nvPr/>
            </p:nvSpPr>
            <p:spPr bwMode="gray">
              <a:xfrm>
                <a:off x="1473" y="2186"/>
                <a:ext cx="331" cy="216"/>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256" name="Group 725"/>
              <p:cNvGrpSpPr>
                <a:grpSpLocks noChangeAspect="1"/>
              </p:cNvGrpSpPr>
              <p:nvPr/>
            </p:nvGrpSpPr>
            <p:grpSpPr bwMode="gray">
              <a:xfrm>
                <a:off x="913" y="1432"/>
                <a:ext cx="1110" cy="848"/>
                <a:chOff x="913" y="1432"/>
                <a:chExt cx="1110" cy="848"/>
              </a:xfrm>
              <a:grpFill/>
            </p:grpSpPr>
            <p:grpSp>
              <p:nvGrpSpPr>
                <p:cNvPr id="287" name="Group 726"/>
                <p:cNvGrpSpPr>
                  <a:grpSpLocks noChangeAspect="1"/>
                </p:cNvGrpSpPr>
                <p:nvPr/>
              </p:nvGrpSpPr>
              <p:grpSpPr bwMode="gray">
                <a:xfrm>
                  <a:off x="913" y="1432"/>
                  <a:ext cx="418" cy="413"/>
                  <a:chOff x="913" y="1432"/>
                  <a:chExt cx="418" cy="413"/>
                </a:xfrm>
                <a:grpFill/>
              </p:grpSpPr>
              <p:sp>
                <p:nvSpPr>
                  <p:cNvPr id="289" name="Freeform 727"/>
                  <p:cNvSpPr>
                    <a:spLocks noChangeAspect="1"/>
                  </p:cNvSpPr>
                  <p:nvPr/>
                </p:nvSpPr>
                <p:spPr bwMode="gray">
                  <a:xfrm>
                    <a:off x="1017" y="1814"/>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90" name="Freeform 728"/>
                  <p:cNvSpPr>
                    <a:spLocks noChangeAspect="1"/>
                  </p:cNvSpPr>
                  <p:nvPr/>
                </p:nvSpPr>
                <p:spPr bwMode="gray">
                  <a:xfrm>
                    <a:off x="1074" y="1797"/>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91" name="Freeform 729"/>
                  <p:cNvSpPr>
                    <a:spLocks noChangeAspect="1"/>
                  </p:cNvSpPr>
                  <p:nvPr/>
                </p:nvSpPr>
                <p:spPr bwMode="gray">
                  <a:xfrm>
                    <a:off x="1058" y="1782"/>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92" name="Freeform 730"/>
                  <p:cNvSpPr>
                    <a:spLocks noChangeAspect="1"/>
                  </p:cNvSpPr>
                  <p:nvPr/>
                </p:nvSpPr>
                <p:spPr bwMode="gray">
                  <a:xfrm>
                    <a:off x="913" y="1432"/>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93" name="Freeform 731"/>
                  <p:cNvSpPr>
                    <a:spLocks noChangeAspect="1"/>
                  </p:cNvSpPr>
                  <p:nvPr/>
                </p:nvSpPr>
                <p:spPr bwMode="gray">
                  <a:xfrm>
                    <a:off x="1240" y="1744"/>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288" name="Freeform 732"/>
                <p:cNvSpPr>
                  <a:spLocks noChangeAspect="1"/>
                </p:cNvSpPr>
                <p:nvPr/>
              </p:nvSpPr>
              <p:spPr bwMode="gray">
                <a:xfrm>
                  <a:off x="1390" y="1941"/>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257" name="Group 733"/>
              <p:cNvGrpSpPr>
                <a:grpSpLocks noChangeAspect="1"/>
              </p:cNvGrpSpPr>
              <p:nvPr/>
            </p:nvGrpSpPr>
            <p:grpSpPr bwMode="gray">
              <a:xfrm>
                <a:off x="1210" y="1036"/>
                <a:ext cx="969" cy="1022"/>
                <a:chOff x="1210" y="1036"/>
                <a:chExt cx="969" cy="1022"/>
              </a:xfrm>
              <a:grpFill/>
            </p:grpSpPr>
            <p:sp>
              <p:nvSpPr>
                <p:cNvPr id="258" name="Freeform 734"/>
                <p:cNvSpPr>
                  <a:spLocks noChangeAspect="1"/>
                </p:cNvSpPr>
                <p:nvPr/>
              </p:nvSpPr>
              <p:spPr bwMode="gray">
                <a:xfrm>
                  <a:off x="2144" y="1867"/>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59" name="Freeform 735"/>
                <p:cNvSpPr>
                  <a:spLocks noChangeAspect="1"/>
                </p:cNvSpPr>
                <p:nvPr/>
              </p:nvSpPr>
              <p:spPr bwMode="gray">
                <a:xfrm>
                  <a:off x="2106" y="1902"/>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60" name="Freeform 736"/>
                <p:cNvSpPr>
                  <a:spLocks noChangeAspect="1"/>
                </p:cNvSpPr>
                <p:nvPr/>
              </p:nvSpPr>
              <p:spPr bwMode="gray">
                <a:xfrm>
                  <a:off x="1349" y="1915"/>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61" name="Freeform 737"/>
                <p:cNvSpPr>
                  <a:spLocks noChangeAspect="1"/>
                </p:cNvSpPr>
                <p:nvPr/>
              </p:nvSpPr>
              <p:spPr bwMode="gray">
                <a:xfrm>
                  <a:off x="1666" y="1480"/>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62" name="Freeform 738"/>
                <p:cNvSpPr>
                  <a:spLocks noChangeAspect="1"/>
                </p:cNvSpPr>
                <p:nvPr/>
              </p:nvSpPr>
              <p:spPr bwMode="gray">
                <a:xfrm>
                  <a:off x="1375" y="1310"/>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63" name="Freeform 739"/>
                <p:cNvSpPr>
                  <a:spLocks noChangeAspect="1"/>
                </p:cNvSpPr>
                <p:nvPr/>
              </p:nvSpPr>
              <p:spPr bwMode="gray">
                <a:xfrm>
                  <a:off x="1451" y="1359"/>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64" name="Freeform 740"/>
                <p:cNvSpPr>
                  <a:spLocks noChangeAspect="1"/>
                </p:cNvSpPr>
                <p:nvPr/>
              </p:nvSpPr>
              <p:spPr bwMode="gray">
                <a:xfrm>
                  <a:off x="1583" y="1343"/>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65" name="Freeform 741"/>
                <p:cNvSpPr>
                  <a:spLocks noChangeAspect="1"/>
                </p:cNvSpPr>
                <p:nvPr/>
              </p:nvSpPr>
              <p:spPr bwMode="gray">
                <a:xfrm>
                  <a:off x="1633" y="1338"/>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66" name="Freeform 742"/>
                <p:cNvSpPr>
                  <a:spLocks noChangeAspect="1"/>
                </p:cNvSpPr>
                <p:nvPr/>
              </p:nvSpPr>
              <p:spPr bwMode="gray">
                <a:xfrm>
                  <a:off x="1629" y="1217"/>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67" name="Freeform 743"/>
                <p:cNvSpPr>
                  <a:spLocks noChangeAspect="1"/>
                </p:cNvSpPr>
                <p:nvPr/>
              </p:nvSpPr>
              <p:spPr bwMode="gray">
                <a:xfrm>
                  <a:off x="1466" y="1209"/>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68" name="Freeform 744"/>
                <p:cNvSpPr>
                  <a:spLocks noChangeAspect="1"/>
                </p:cNvSpPr>
                <p:nvPr/>
              </p:nvSpPr>
              <p:spPr bwMode="gray">
                <a:xfrm>
                  <a:off x="1409" y="1175"/>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69" name="Freeform 745"/>
                <p:cNvSpPr>
                  <a:spLocks noChangeAspect="1"/>
                </p:cNvSpPr>
                <p:nvPr/>
              </p:nvSpPr>
              <p:spPr bwMode="gray">
                <a:xfrm>
                  <a:off x="1512" y="1146"/>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70" name="Freeform 746"/>
                <p:cNvSpPr>
                  <a:spLocks noChangeAspect="1"/>
                </p:cNvSpPr>
                <p:nvPr/>
              </p:nvSpPr>
              <p:spPr bwMode="gray">
                <a:xfrm>
                  <a:off x="1512" y="1111"/>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71" name="Freeform 747"/>
                <p:cNvSpPr>
                  <a:spLocks noChangeAspect="1"/>
                </p:cNvSpPr>
                <p:nvPr/>
              </p:nvSpPr>
              <p:spPr bwMode="gray">
                <a:xfrm>
                  <a:off x="1702" y="1162"/>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72" name="Freeform 748"/>
                <p:cNvSpPr>
                  <a:spLocks noChangeAspect="1"/>
                </p:cNvSpPr>
                <p:nvPr/>
              </p:nvSpPr>
              <p:spPr bwMode="gray">
                <a:xfrm>
                  <a:off x="1693" y="1197"/>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73" name="Freeform 749"/>
                <p:cNvSpPr>
                  <a:spLocks noChangeAspect="1"/>
                </p:cNvSpPr>
                <p:nvPr/>
              </p:nvSpPr>
              <p:spPr bwMode="gray">
                <a:xfrm>
                  <a:off x="1698" y="1263"/>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74" name="Freeform 750"/>
                <p:cNvSpPr>
                  <a:spLocks noChangeAspect="1"/>
                </p:cNvSpPr>
                <p:nvPr/>
              </p:nvSpPr>
              <p:spPr bwMode="gray">
                <a:xfrm>
                  <a:off x="1800" y="1596"/>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75" name="Freeform 751"/>
                <p:cNvSpPr>
                  <a:spLocks noChangeAspect="1"/>
                </p:cNvSpPr>
                <p:nvPr/>
              </p:nvSpPr>
              <p:spPr bwMode="gray">
                <a:xfrm>
                  <a:off x="1909" y="1528"/>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76" name="Freeform 752"/>
                <p:cNvSpPr>
                  <a:spLocks noChangeAspect="1"/>
                </p:cNvSpPr>
                <p:nvPr/>
              </p:nvSpPr>
              <p:spPr bwMode="gray">
                <a:xfrm>
                  <a:off x="1869" y="1346"/>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77" name="Freeform 753"/>
                <p:cNvSpPr>
                  <a:spLocks noChangeAspect="1"/>
                </p:cNvSpPr>
                <p:nvPr/>
              </p:nvSpPr>
              <p:spPr bwMode="gray">
                <a:xfrm>
                  <a:off x="1768" y="1341"/>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78" name="Freeform 754"/>
                <p:cNvSpPr>
                  <a:spLocks noChangeAspect="1"/>
                </p:cNvSpPr>
                <p:nvPr/>
              </p:nvSpPr>
              <p:spPr bwMode="gray">
                <a:xfrm>
                  <a:off x="1210" y="1410"/>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79" name="Freeform 755"/>
                <p:cNvSpPr>
                  <a:spLocks noChangeAspect="1"/>
                </p:cNvSpPr>
                <p:nvPr/>
              </p:nvSpPr>
              <p:spPr bwMode="gray">
                <a:xfrm>
                  <a:off x="1678" y="1101"/>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80" name="Freeform 756"/>
                <p:cNvSpPr>
                  <a:spLocks noChangeAspect="1"/>
                </p:cNvSpPr>
                <p:nvPr/>
              </p:nvSpPr>
              <p:spPr bwMode="gray">
                <a:xfrm>
                  <a:off x="1597" y="1076"/>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81" name="Freeform 757"/>
                <p:cNvSpPr>
                  <a:spLocks noChangeAspect="1"/>
                </p:cNvSpPr>
                <p:nvPr/>
              </p:nvSpPr>
              <p:spPr bwMode="gray">
                <a:xfrm>
                  <a:off x="1703" y="1036"/>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82" name="Freeform 758"/>
                <p:cNvSpPr>
                  <a:spLocks noChangeAspect="1"/>
                </p:cNvSpPr>
                <p:nvPr/>
              </p:nvSpPr>
              <p:spPr bwMode="gray">
                <a:xfrm>
                  <a:off x="1773" y="1036"/>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83" name="Freeform 759"/>
                <p:cNvSpPr>
                  <a:spLocks noChangeAspect="1"/>
                </p:cNvSpPr>
                <p:nvPr/>
              </p:nvSpPr>
              <p:spPr bwMode="gray">
                <a:xfrm>
                  <a:off x="1805" y="1229"/>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84" name="Freeform 760"/>
                <p:cNvSpPr>
                  <a:spLocks noChangeAspect="1"/>
                </p:cNvSpPr>
                <p:nvPr/>
              </p:nvSpPr>
              <p:spPr bwMode="gray">
                <a:xfrm>
                  <a:off x="1805" y="1223"/>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85" name="Freeform 761"/>
                <p:cNvSpPr>
                  <a:spLocks noChangeAspect="1"/>
                </p:cNvSpPr>
                <p:nvPr/>
              </p:nvSpPr>
              <p:spPr bwMode="gray">
                <a:xfrm>
                  <a:off x="1272" y="1484"/>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86" name="Freeform 762"/>
                <p:cNvSpPr>
                  <a:spLocks noChangeAspect="1"/>
                </p:cNvSpPr>
                <p:nvPr/>
              </p:nvSpPr>
              <p:spPr bwMode="gray">
                <a:xfrm>
                  <a:off x="1265" y="1499"/>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sp>
          <p:nvSpPr>
            <p:cNvPr id="13" name="Freeform 763"/>
            <p:cNvSpPr>
              <a:spLocks noChangeAspect="1"/>
            </p:cNvSpPr>
            <p:nvPr/>
          </p:nvSpPr>
          <p:spPr bwMode="gray">
            <a:xfrm>
              <a:off x="1676800" y="4515231"/>
              <a:ext cx="4126" cy="4126"/>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 name="Freeform 764"/>
            <p:cNvSpPr>
              <a:spLocks noChangeAspect="1"/>
            </p:cNvSpPr>
            <p:nvPr/>
          </p:nvSpPr>
          <p:spPr bwMode="gray">
            <a:xfrm>
              <a:off x="1896490" y="4140788"/>
              <a:ext cx="29911" cy="28883"/>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 name="Freeform 765"/>
            <p:cNvSpPr>
              <a:spLocks noChangeAspect="1"/>
            </p:cNvSpPr>
            <p:nvPr/>
          </p:nvSpPr>
          <p:spPr bwMode="gray">
            <a:xfrm>
              <a:off x="1857297" y="4207837"/>
              <a:ext cx="29911" cy="2063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 name="Freeform 766"/>
            <p:cNvSpPr>
              <a:spLocks noChangeAspect="1"/>
            </p:cNvSpPr>
            <p:nvPr/>
          </p:nvSpPr>
          <p:spPr bwMode="gray">
            <a:xfrm>
              <a:off x="1554062" y="4232594"/>
              <a:ext cx="34037" cy="34040"/>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 name="Freeform 767"/>
            <p:cNvSpPr>
              <a:spLocks noChangeAspect="1"/>
            </p:cNvSpPr>
            <p:nvPr/>
          </p:nvSpPr>
          <p:spPr bwMode="gray">
            <a:xfrm>
              <a:off x="1395225" y="3939641"/>
              <a:ext cx="34037" cy="12378"/>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8" name="Freeform 768"/>
            <p:cNvSpPr>
              <a:spLocks noChangeAspect="1"/>
            </p:cNvSpPr>
            <p:nvPr/>
          </p:nvSpPr>
          <p:spPr bwMode="gray">
            <a:xfrm>
              <a:off x="1677831" y="4512136"/>
              <a:ext cx="9283" cy="3095"/>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9" name="Freeform 769"/>
            <p:cNvSpPr>
              <a:spLocks noChangeAspect="1"/>
            </p:cNvSpPr>
            <p:nvPr/>
          </p:nvSpPr>
          <p:spPr bwMode="gray">
            <a:xfrm>
              <a:off x="1349843" y="3789039"/>
              <a:ext cx="626066" cy="724129"/>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20" name="Group 980"/>
            <p:cNvGrpSpPr/>
            <p:nvPr/>
          </p:nvGrpSpPr>
          <p:grpSpPr bwMode="gray">
            <a:xfrm>
              <a:off x="2485426" y="3789039"/>
              <a:ext cx="1842099" cy="1064531"/>
              <a:chOff x="2485426" y="3789039"/>
              <a:chExt cx="1842099" cy="1064531"/>
            </a:xfrm>
          </p:grpSpPr>
          <p:grpSp>
            <p:nvGrpSpPr>
              <p:cNvPr id="240" name="Group 770"/>
              <p:cNvGrpSpPr>
                <a:grpSpLocks noChangeAspect="1"/>
              </p:cNvGrpSpPr>
              <p:nvPr/>
            </p:nvGrpSpPr>
            <p:grpSpPr bwMode="gray">
              <a:xfrm>
                <a:off x="2719556" y="3789039"/>
                <a:ext cx="1519268" cy="496162"/>
                <a:chOff x="3286" y="1035"/>
                <a:chExt cx="1473" cy="481"/>
              </a:xfrm>
              <a:solidFill>
                <a:srgbClr val="DEEDBF"/>
              </a:solidFill>
            </p:grpSpPr>
            <p:sp>
              <p:nvSpPr>
                <p:cNvPr id="242" name="Freeform 771"/>
                <p:cNvSpPr>
                  <a:spLocks noChangeAspect="1"/>
                </p:cNvSpPr>
                <p:nvPr/>
              </p:nvSpPr>
              <p:spPr bwMode="gray">
                <a:xfrm>
                  <a:off x="3286" y="1491"/>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43" name="Freeform 772"/>
                <p:cNvSpPr>
                  <a:spLocks noChangeAspect="1"/>
                </p:cNvSpPr>
                <p:nvPr/>
              </p:nvSpPr>
              <p:spPr bwMode="gray">
                <a:xfrm>
                  <a:off x="3847" y="1070"/>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44" name="Freeform 773"/>
                <p:cNvSpPr>
                  <a:spLocks noChangeAspect="1"/>
                </p:cNvSpPr>
                <p:nvPr/>
              </p:nvSpPr>
              <p:spPr bwMode="gray">
                <a:xfrm>
                  <a:off x="4257" y="1238"/>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45" name="Freeform 774"/>
                <p:cNvSpPr>
                  <a:spLocks noChangeAspect="1"/>
                </p:cNvSpPr>
                <p:nvPr/>
              </p:nvSpPr>
              <p:spPr bwMode="gray">
                <a:xfrm>
                  <a:off x="4308" y="1241"/>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46" name="Freeform 775"/>
                <p:cNvSpPr>
                  <a:spLocks noChangeAspect="1"/>
                </p:cNvSpPr>
                <p:nvPr/>
              </p:nvSpPr>
              <p:spPr bwMode="gray">
                <a:xfrm>
                  <a:off x="4361" y="1268"/>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47" name="Freeform 776"/>
                <p:cNvSpPr>
                  <a:spLocks noChangeAspect="1"/>
                </p:cNvSpPr>
                <p:nvPr/>
              </p:nvSpPr>
              <p:spPr bwMode="gray">
                <a:xfrm>
                  <a:off x="4289" y="1336"/>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48" name="Freeform 777"/>
                <p:cNvSpPr>
                  <a:spLocks noChangeAspect="1"/>
                </p:cNvSpPr>
                <p:nvPr/>
              </p:nvSpPr>
              <p:spPr bwMode="gray">
                <a:xfrm>
                  <a:off x="3322" y="1357"/>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49" name="Freeform 778"/>
                <p:cNvSpPr>
                  <a:spLocks noChangeAspect="1"/>
                </p:cNvSpPr>
                <p:nvPr/>
              </p:nvSpPr>
              <p:spPr bwMode="gray">
                <a:xfrm>
                  <a:off x="3346" y="1204"/>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50" name="Freeform 779"/>
                <p:cNvSpPr>
                  <a:spLocks noChangeAspect="1"/>
                </p:cNvSpPr>
                <p:nvPr/>
              </p:nvSpPr>
              <p:spPr bwMode="gray">
                <a:xfrm>
                  <a:off x="3332" y="1430"/>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51" name="Freeform 780"/>
                <p:cNvSpPr>
                  <a:spLocks noChangeAspect="1"/>
                </p:cNvSpPr>
                <p:nvPr/>
              </p:nvSpPr>
              <p:spPr bwMode="gray">
                <a:xfrm>
                  <a:off x="4284" y="1389"/>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52" name="Freeform 781"/>
                <p:cNvSpPr>
                  <a:spLocks noChangeAspect="1"/>
                </p:cNvSpPr>
                <p:nvPr/>
              </p:nvSpPr>
              <p:spPr bwMode="gray">
                <a:xfrm>
                  <a:off x="3400" y="1461"/>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53" name="Freeform 782"/>
                <p:cNvSpPr>
                  <a:spLocks noChangeAspect="1"/>
                </p:cNvSpPr>
                <p:nvPr/>
              </p:nvSpPr>
              <p:spPr bwMode="gray">
                <a:xfrm>
                  <a:off x="3776" y="1035"/>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54" name="Freeform 783"/>
                <p:cNvSpPr>
                  <a:spLocks noChangeAspect="1"/>
                </p:cNvSpPr>
                <p:nvPr/>
              </p:nvSpPr>
              <p:spPr bwMode="gray">
                <a:xfrm>
                  <a:off x="4715" y="1423"/>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241" name="Freeform 784"/>
              <p:cNvSpPr>
                <a:spLocks noChangeAspect="1"/>
              </p:cNvSpPr>
              <p:nvPr/>
            </p:nvSpPr>
            <p:spPr bwMode="gray">
              <a:xfrm>
                <a:off x="2485426" y="3924168"/>
                <a:ext cx="1842099" cy="929402"/>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21" name="Group 807"/>
            <p:cNvGrpSpPr>
              <a:grpSpLocks noChangeAspect="1"/>
            </p:cNvGrpSpPr>
            <p:nvPr/>
          </p:nvGrpSpPr>
          <p:grpSpPr bwMode="gray">
            <a:xfrm>
              <a:off x="2469955" y="4840160"/>
              <a:ext cx="551805" cy="380632"/>
              <a:chOff x="3043" y="2055"/>
              <a:chExt cx="535" cy="369"/>
            </a:xfrm>
            <a:solidFill>
              <a:srgbClr val="DEEDBF"/>
            </a:solidFill>
          </p:grpSpPr>
          <p:grpSp>
            <p:nvGrpSpPr>
              <p:cNvPr id="210" name="Group 808"/>
              <p:cNvGrpSpPr>
                <a:grpSpLocks noChangeAspect="1"/>
              </p:cNvGrpSpPr>
              <p:nvPr/>
            </p:nvGrpSpPr>
            <p:grpSpPr bwMode="gray">
              <a:xfrm>
                <a:off x="3134" y="2192"/>
                <a:ext cx="231" cy="189"/>
                <a:chOff x="3134" y="2192"/>
                <a:chExt cx="231" cy="189"/>
              </a:xfrm>
              <a:grpFill/>
            </p:grpSpPr>
            <p:sp>
              <p:nvSpPr>
                <p:cNvPr id="238" name="Freeform 809"/>
                <p:cNvSpPr>
                  <a:spLocks noChangeAspect="1"/>
                </p:cNvSpPr>
                <p:nvPr/>
              </p:nvSpPr>
              <p:spPr bwMode="gray">
                <a:xfrm>
                  <a:off x="3134" y="2192"/>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39" name="Freeform 810"/>
                <p:cNvSpPr>
                  <a:spLocks noChangeAspect="1"/>
                </p:cNvSpPr>
                <p:nvPr/>
              </p:nvSpPr>
              <p:spPr bwMode="gray">
                <a:xfrm>
                  <a:off x="3134" y="2192"/>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211" name="Group 811"/>
              <p:cNvGrpSpPr>
                <a:grpSpLocks noChangeAspect="1"/>
              </p:cNvGrpSpPr>
              <p:nvPr/>
            </p:nvGrpSpPr>
            <p:grpSpPr bwMode="gray">
              <a:xfrm>
                <a:off x="3224" y="2352"/>
                <a:ext cx="114" cy="72"/>
                <a:chOff x="3224" y="2352"/>
                <a:chExt cx="114" cy="72"/>
              </a:xfrm>
              <a:grpFill/>
            </p:grpSpPr>
            <p:sp>
              <p:nvSpPr>
                <p:cNvPr id="236" name="Freeform 812"/>
                <p:cNvSpPr>
                  <a:spLocks noChangeAspect="1"/>
                </p:cNvSpPr>
                <p:nvPr/>
              </p:nvSpPr>
              <p:spPr bwMode="gray">
                <a:xfrm>
                  <a:off x="3224" y="2352"/>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37" name="Freeform 813"/>
                <p:cNvSpPr>
                  <a:spLocks noChangeAspect="1"/>
                </p:cNvSpPr>
                <p:nvPr/>
              </p:nvSpPr>
              <p:spPr bwMode="gray">
                <a:xfrm>
                  <a:off x="3224" y="2352"/>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212" name="Freeform 814"/>
              <p:cNvSpPr>
                <a:spLocks noChangeAspect="1"/>
              </p:cNvSpPr>
              <p:nvPr/>
            </p:nvSpPr>
            <p:spPr bwMode="gray">
              <a:xfrm>
                <a:off x="3345" y="2290"/>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213" name="Group 815"/>
              <p:cNvGrpSpPr>
                <a:grpSpLocks noChangeAspect="1"/>
              </p:cNvGrpSpPr>
              <p:nvPr/>
            </p:nvGrpSpPr>
            <p:grpSpPr bwMode="gray">
              <a:xfrm>
                <a:off x="3327" y="2265"/>
                <a:ext cx="85" cy="114"/>
                <a:chOff x="3327" y="2265"/>
                <a:chExt cx="85" cy="114"/>
              </a:xfrm>
              <a:grpFill/>
            </p:grpSpPr>
            <p:sp>
              <p:nvSpPr>
                <p:cNvPr id="234" name="Freeform 816"/>
                <p:cNvSpPr>
                  <a:spLocks noChangeAspect="1"/>
                </p:cNvSpPr>
                <p:nvPr/>
              </p:nvSpPr>
              <p:spPr bwMode="gray">
                <a:xfrm>
                  <a:off x="3371" y="2265"/>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35" name="Freeform 817"/>
                <p:cNvSpPr>
                  <a:spLocks noChangeAspect="1"/>
                </p:cNvSpPr>
                <p:nvPr/>
              </p:nvSpPr>
              <p:spPr bwMode="gray">
                <a:xfrm>
                  <a:off x="3327" y="2283"/>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214" name="Freeform 818"/>
              <p:cNvSpPr>
                <a:spLocks noChangeAspect="1"/>
              </p:cNvSpPr>
              <p:nvPr/>
            </p:nvSpPr>
            <p:spPr bwMode="gray">
              <a:xfrm>
                <a:off x="3140" y="2158"/>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215" name="Freeform 819"/>
              <p:cNvSpPr>
                <a:spLocks noChangeAspect="1"/>
              </p:cNvSpPr>
              <p:nvPr/>
            </p:nvSpPr>
            <p:spPr bwMode="gray">
              <a:xfrm>
                <a:off x="3310" y="2266"/>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216" name="Group 820"/>
              <p:cNvGrpSpPr>
                <a:grpSpLocks noChangeAspect="1"/>
              </p:cNvGrpSpPr>
              <p:nvPr/>
            </p:nvGrpSpPr>
            <p:grpSpPr bwMode="gray">
              <a:xfrm>
                <a:off x="3241" y="2088"/>
                <a:ext cx="210" cy="192"/>
                <a:chOff x="3241" y="2088"/>
                <a:chExt cx="210" cy="192"/>
              </a:xfrm>
              <a:grpFill/>
            </p:grpSpPr>
            <p:sp>
              <p:nvSpPr>
                <p:cNvPr id="232" name="Freeform 821"/>
                <p:cNvSpPr>
                  <a:spLocks noChangeAspect="1"/>
                </p:cNvSpPr>
                <p:nvPr/>
              </p:nvSpPr>
              <p:spPr bwMode="gray">
                <a:xfrm>
                  <a:off x="3363" y="2258"/>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33" name="Freeform 822"/>
                <p:cNvSpPr>
                  <a:spLocks noChangeAspect="1"/>
                </p:cNvSpPr>
                <p:nvPr/>
              </p:nvSpPr>
              <p:spPr bwMode="gray">
                <a:xfrm>
                  <a:off x="3241" y="2088"/>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217" name="Group 823"/>
              <p:cNvGrpSpPr>
                <a:grpSpLocks noChangeAspect="1"/>
              </p:cNvGrpSpPr>
              <p:nvPr/>
            </p:nvGrpSpPr>
            <p:grpSpPr bwMode="gray">
              <a:xfrm>
                <a:off x="3130" y="2177"/>
                <a:ext cx="17" cy="51"/>
                <a:chOff x="3130" y="2177"/>
                <a:chExt cx="17" cy="51"/>
              </a:xfrm>
              <a:grpFill/>
            </p:grpSpPr>
            <p:sp>
              <p:nvSpPr>
                <p:cNvPr id="229" name="Freeform 824"/>
                <p:cNvSpPr>
                  <a:spLocks noChangeAspect="1"/>
                </p:cNvSpPr>
                <p:nvPr/>
              </p:nvSpPr>
              <p:spPr bwMode="gray">
                <a:xfrm>
                  <a:off x="3138" y="2187"/>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30" name="Freeform 825"/>
                <p:cNvSpPr>
                  <a:spLocks noChangeAspect="1"/>
                </p:cNvSpPr>
                <p:nvPr/>
              </p:nvSpPr>
              <p:spPr bwMode="gray">
                <a:xfrm>
                  <a:off x="3130" y="2200"/>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31" name="Freeform 826"/>
                <p:cNvSpPr>
                  <a:spLocks noChangeAspect="1"/>
                </p:cNvSpPr>
                <p:nvPr/>
              </p:nvSpPr>
              <p:spPr bwMode="gray">
                <a:xfrm>
                  <a:off x="3131" y="2177"/>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218" name="Freeform 827"/>
              <p:cNvSpPr>
                <a:spLocks noChangeAspect="1"/>
              </p:cNvSpPr>
              <p:nvPr/>
            </p:nvSpPr>
            <p:spPr bwMode="gray">
              <a:xfrm>
                <a:off x="3182" y="2121"/>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19" name="Freeform 828"/>
              <p:cNvSpPr>
                <a:spLocks noChangeAspect="1"/>
              </p:cNvSpPr>
              <p:nvPr/>
            </p:nvSpPr>
            <p:spPr bwMode="gray">
              <a:xfrm>
                <a:off x="3313" y="2267"/>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20" name="Freeform 829"/>
              <p:cNvSpPr>
                <a:spLocks noChangeAspect="1"/>
              </p:cNvSpPr>
              <p:nvPr/>
            </p:nvSpPr>
            <p:spPr bwMode="gray">
              <a:xfrm>
                <a:off x="3268" y="2219"/>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21" name="Freeform 830"/>
              <p:cNvSpPr>
                <a:spLocks noChangeAspect="1"/>
              </p:cNvSpPr>
              <p:nvPr/>
            </p:nvSpPr>
            <p:spPr bwMode="gray">
              <a:xfrm>
                <a:off x="3316" y="2268"/>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222" name="Group 831"/>
              <p:cNvGrpSpPr>
                <a:grpSpLocks noChangeAspect="1"/>
              </p:cNvGrpSpPr>
              <p:nvPr/>
            </p:nvGrpSpPr>
            <p:grpSpPr bwMode="gray">
              <a:xfrm>
                <a:off x="3043" y="2055"/>
                <a:ext cx="205" cy="88"/>
                <a:chOff x="3043" y="2055"/>
                <a:chExt cx="205" cy="88"/>
              </a:xfrm>
              <a:grpFill/>
            </p:grpSpPr>
            <p:sp>
              <p:nvSpPr>
                <p:cNvPr id="227" name="Freeform 832"/>
                <p:cNvSpPr>
                  <a:spLocks noChangeAspect="1"/>
                </p:cNvSpPr>
                <p:nvPr/>
              </p:nvSpPr>
              <p:spPr bwMode="gray">
                <a:xfrm>
                  <a:off x="3044" y="2055"/>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28" name="Freeform 833"/>
                <p:cNvSpPr>
                  <a:spLocks noChangeAspect="1"/>
                </p:cNvSpPr>
                <p:nvPr/>
              </p:nvSpPr>
              <p:spPr bwMode="gray">
                <a:xfrm>
                  <a:off x="3043" y="2056"/>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223" name="Freeform 834"/>
              <p:cNvSpPr>
                <a:spLocks noChangeAspect="1"/>
              </p:cNvSpPr>
              <p:nvPr/>
            </p:nvSpPr>
            <p:spPr bwMode="gray">
              <a:xfrm>
                <a:off x="3139" y="2176"/>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24" name="Freeform 835"/>
              <p:cNvSpPr>
                <a:spLocks noChangeAspect="1"/>
              </p:cNvSpPr>
              <p:nvPr/>
            </p:nvSpPr>
            <p:spPr bwMode="gray">
              <a:xfrm>
                <a:off x="3146" y="2123"/>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25" name="Freeform 836"/>
              <p:cNvSpPr>
                <a:spLocks noChangeAspect="1"/>
              </p:cNvSpPr>
              <p:nvPr/>
            </p:nvSpPr>
            <p:spPr bwMode="gray">
              <a:xfrm>
                <a:off x="3112" y="2145"/>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26" name="Freeform 837"/>
              <p:cNvSpPr>
                <a:spLocks noChangeAspect="1"/>
              </p:cNvSpPr>
              <p:nvPr/>
            </p:nvSpPr>
            <p:spPr bwMode="gray">
              <a:xfrm>
                <a:off x="3420" y="2107"/>
                <a:ext cx="158" cy="12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22" name="Group 979"/>
            <p:cNvGrpSpPr/>
            <p:nvPr/>
          </p:nvGrpSpPr>
          <p:grpSpPr bwMode="gray">
            <a:xfrm>
              <a:off x="2625698" y="4610131"/>
              <a:ext cx="1566712" cy="1349230"/>
              <a:chOff x="2625698" y="4610131"/>
              <a:chExt cx="1566712" cy="1349230"/>
            </a:xfrm>
          </p:grpSpPr>
          <p:sp>
            <p:nvSpPr>
              <p:cNvPr id="137" name="Freeform 786"/>
              <p:cNvSpPr>
                <a:spLocks noChangeAspect="1"/>
              </p:cNvSpPr>
              <p:nvPr/>
            </p:nvSpPr>
            <p:spPr bwMode="gray">
              <a:xfrm>
                <a:off x="3778815" y="4631793"/>
                <a:ext cx="35068" cy="148539"/>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138" name="Group 787"/>
              <p:cNvGrpSpPr>
                <a:grpSpLocks noChangeAspect="1"/>
              </p:cNvGrpSpPr>
              <p:nvPr/>
            </p:nvGrpSpPr>
            <p:grpSpPr bwMode="gray">
              <a:xfrm>
                <a:off x="3453920" y="5484862"/>
                <a:ext cx="457946" cy="424987"/>
                <a:chOff x="3998" y="2679"/>
                <a:chExt cx="444" cy="412"/>
              </a:xfrm>
              <a:solidFill>
                <a:srgbClr val="DEEDBF"/>
              </a:solidFill>
            </p:grpSpPr>
            <p:sp>
              <p:nvSpPr>
                <p:cNvPr id="208" name="Freeform 788"/>
                <p:cNvSpPr>
                  <a:spLocks noChangeAspect="1"/>
                </p:cNvSpPr>
                <p:nvPr/>
              </p:nvSpPr>
              <p:spPr bwMode="gray">
                <a:xfrm>
                  <a:off x="4345" y="3048"/>
                  <a:ext cx="40" cy="4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09" name="Freeform 789"/>
                <p:cNvSpPr>
                  <a:spLocks noChangeAspect="1"/>
                </p:cNvSpPr>
                <p:nvPr/>
              </p:nvSpPr>
              <p:spPr bwMode="gray">
                <a:xfrm>
                  <a:off x="3998" y="2679"/>
                  <a:ext cx="444" cy="347"/>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139" name="Group 790"/>
              <p:cNvGrpSpPr>
                <a:grpSpLocks noChangeAspect="1"/>
              </p:cNvGrpSpPr>
              <p:nvPr/>
            </p:nvGrpSpPr>
            <p:grpSpPr bwMode="gray">
              <a:xfrm>
                <a:off x="4057295" y="5776782"/>
                <a:ext cx="135115" cy="182579"/>
                <a:chOff x="4583" y="2962"/>
                <a:chExt cx="131" cy="177"/>
              </a:xfrm>
              <a:solidFill>
                <a:srgbClr val="DEEDBF"/>
              </a:solidFill>
            </p:grpSpPr>
            <p:sp>
              <p:nvSpPr>
                <p:cNvPr id="206" name="Freeform 791"/>
                <p:cNvSpPr>
                  <a:spLocks noChangeAspect="1"/>
                </p:cNvSpPr>
                <p:nvPr/>
              </p:nvSpPr>
              <p:spPr bwMode="gray">
                <a:xfrm>
                  <a:off x="4583" y="3047"/>
                  <a:ext cx="85" cy="92"/>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07" name="Freeform 792"/>
                <p:cNvSpPr>
                  <a:spLocks noChangeAspect="1"/>
                </p:cNvSpPr>
                <p:nvPr/>
              </p:nvSpPr>
              <p:spPr bwMode="gray">
                <a:xfrm>
                  <a:off x="4651" y="2962"/>
                  <a:ext cx="63" cy="99"/>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140" name="Freeform 793"/>
              <p:cNvSpPr>
                <a:spLocks noChangeAspect="1"/>
              </p:cNvSpPr>
              <p:nvPr/>
            </p:nvSpPr>
            <p:spPr bwMode="gray">
              <a:xfrm>
                <a:off x="4028416" y="5596266"/>
                <a:ext cx="33005" cy="26820"/>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1" name="Freeform 794"/>
              <p:cNvSpPr>
                <a:spLocks noChangeAspect="1"/>
              </p:cNvSpPr>
              <p:nvPr/>
            </p:nvSpPr>
            <p:spPr bwMode="gray">
              <a:xfrm>
                <a:off x="2625698" y="4817467"/>
                <a:ext cx="76324" cy="37135"/>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2" name="Freeform 795"/>
              <p:cNvSpPr>
                <a:spLocks noChangeAspect="1"/>
              </p:cNvSpPr>
              <p:nvPr/>
            </p:nvSpPr>
            <p:spPr bwMode="gray">
              <a:xfrm>
                <a:off x="2700991" y="4610131"/>
                <a:ext cx="460009" cy="245502"/>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3" name="Freeform 796"/>
              <p:cNvSpPr>
                <a:spLocks noChangeAspect="1"/>
              </p:cNvSpPr>
              <p:nvPr/>
            </p:nvSpPr>
            <p:spPr bwMode="gray">
              <a:xfrm>
                <a:off x="2808257" y="4785489"/>
                <a:ext cx="193905" cy="125846"/>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4" name="Freeform 797"/>
              <p:cNvSpPr>
                <a:spLocks noChangeAspect="1"/>
              </p:cNvSpPr>
              <p:nvPr/>
            </p:nvSpPr>
            <p:spPr bwMode="gray">
              <a:xfrm>
                <a:off x="2768032" y="4828813"/>
                <a:ext cx="160900" cy="111404"/>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5" name="Freeform 798"/>
              <p:cNvSpPr>
                <a:spLocks noChangeAspect="1"/>
              </p:cNvSpPr>
              <p:nvPr/>
            </p:nvSpPr>
            <p:spPr bwMode="gray">
              <a:xfrm>
                <a:off x="2957812" y="4822624"/>
                <a:ext cx="124801" cy="59828"/>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6" name="Freeform 799"/>
              <p:cNvSpPr>
                <a:spLocks noChangeAspect="1"/>
              </p:cNvSpPr>
              <p:nvPr/>
            </p:nvSpPr>
            <p:spPr bwMode="gray">
              <a:xfrm>
                <a:off x="2937184" y="4855633"/>
                <a:ext cx="85607" cy="63954"/>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47" name="Freeform 800"/>
              <p:cNvSpPr>
                <a:spLocks noChangeAspect="1"/>
              </p:cNvSpPr>
              <p:nvPr/>
            </p:nvSpPr>
            <p:spPr bwMode="gray">
              <a:xfrm>
                <a:off x="2665923" y="4851507"/>
                <a:ext cx="35068" cy="3610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148" name="Group 801"/>
              <p:cNvGrpSpPr>
                <a:grpSpLocks noChangeAspect="1"/>
              </p:cNvGrpSpPr>
              <p:nvPr/>
            </p:nvGrpSpPr>
            <p:grpSpPr bwMode="gray">
              <a:xfrm>
                <a:off x="2681394" y="4843255"/>
                <a:ext cx="62916" cy="50545"/>
                <a:chOff x="3248" y="2058"/>
                <a:chExt cx="61" cy="49"/>
              </a:xfrm>
              <a:solidFill>
                <a:srgbClr val="DEEDBF"/>
              </a:solidFill>
            </p:grpSpPr>
            <p:sp>
              <p:nvSpPr>
                <p:cNvPr id="204" name="Freeform 802"/>
                <p:cNvSpPr>
                  <a:spLocks noChangeAspect="1"/>
                </p:cNvSpPr>
                <p:nvPr/>
              </p:nvSpPr>
              <p:spPr bwMode="gray">
                <a:xfrm>
                  <a:off x="3248" y="2089"/>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05" name="Freeform 803"/>
                <p:cNvSpPr>
                  <a:spLocks noChangeAspect="1"/>
                </p:cNvSpPr>
                <p:nvPr/>
              </p:nvSpPr>
              <p:spPr bwMode="gray">
                <a:xfrm>
                  <a:off x="3250" y="2058"/>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149" name="Freeform 804"/>
              <p:cNvSpPr>
                <a:spLocks noChangeAspect="1"/>
              </p:cNvSpPr>
              <p:nvPr/>
            </p:nvSpPr>
            <p:spPr bwMode="gray">
              <a:xfrm>
                <a:off x="2977409" y="4869043"/>
                <a:ext cx="3094" cy="4126"/>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0" name="Freeform 805"/>
              <p:cNvSpPr>
                <a:spLocks noChangeAspect="1"/>
              </p:cNvSpPr>
              <p:nvPr/>
            </p:nvSpPr>
            <p:spPr bwMode="gray">
              <a:xfrm>
                <a:off x="2984628" y="4871106"/>
                <a:ext cx="3094" cy="2063"/>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1" name="Freeform 806"/>
              <p:cNvSpPr>
                <a:spLocks noChangeAspect="1"/>
              </p:cNvSpPr>
              <p:nvPr/>
            </p:nvSpPr>
            <p:spPr bwMode="gray">
              <a:xfrm>
                <a:off x="2972251" y="4873169"/>
                <a:ext cx="2063" cy="2063"/>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2" name="Freeform 838"/>
              <p:cNvSpPr>
                <a:spLocks noChangeAspect="1"/>
              </p:cNvSpPr>
              <p:nvPr/>
            </p:nvSpPr>
            <p:spPr bwMode="gray">
              <a:xfrm>
                <a:off x="3252795" y="5300219"/>
                <a:ext cx="122738" cy="129972"/>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3" name="Freeform 839"/>
              <p:cNvSpPr>
                <a:spLocks noChangeAspect="1"/>
              </p:cNvSpPr>
              <p:nvPr/>
            </p:nvSpPr>
            <p:spPr bwMode="gray">
              <a:xfrm>
                <a:off x="3366250" y="5430191"/>
                <a:ext cx="104172" cy="33009"/>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4" name="Freeform 840"/>
              <p:cNvSpPr>
                <a:spLocks noChangeAspect="1"/>
              </p:cNvSpPr>
              <p:nvPr/>
            </p:nvSpPr>
            <p:spPr bwMode="gray">
              <a:xfrm>
                <a:off x="3407507" y="5314660"/>
                <a:ext cx="112424" cy="95932"/>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5" name="Freeform 841"/>
              <p:cNvSpPr>
                <a:spLocks noChangeAspect="1"/>
              </p:cNvSpPr>
              <p:nvPr/>
            </p:nvSpPr>
            <p:spPr bwMode="gray">
              <a:xfrm>
                <a:off x="3854108" y="5410592"/>
                <a:ext cx="45382" cy="24757"/>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6" name="Freeform 842"/>
              <p:cNvSpPr>
                <a:spLocks noChangeAspect="1"/>
              </p:cNvSpPr>
              <p:nvPr/>
            </p:nvSpPr>
            <p:spPr bwMode="gray">
              <a:xfrm>
                <a:off x="3770563" y="5393056"/>
                <a:ext cx="112424" cy="91805"/>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7" name="Freeform 843"/>
              <p:cNvSpPr>
                <a:spLocks noChangeAspect="1"/>
              </p:cNvSpPr>
              <p:nvPr/>
            </p:nvSpPr>
            <p:spPr bwMode="gray">
              <a:xfrm>
                <a:off x="3501365" y="5235233"/>
                <a:ext cx="25785" cy="34040"/>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8" name="Freeform 844"/>
              <p:cNvSpPr>
                <a:spLocks noChangeAspect="1"/>
              </p:cNvSpPr>
              <p:nvPr/>
            </p:nvSpPr>
            <p:spPr bwMode="gray">
              <a:xfrm>
                <a:off x="3535402" y="5211508"/>
                <a:ext cx="14440" cy="14441"/>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59" name="Freeform 845"/>
              <p:cNvSpPr>
                <a:spLocks noChangeAspect="1"/>
              </p:cNvSpPr>
              <p:nvPr/>
            </p:nvSpPr>
            <p:spPr bwMode="gray">
              <a:xfrm>
                <a:off x="3530245" y="5150648"/>
                <a:ext cx="48476" cy="71175"/>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0" name="Freeform 846"/>
              <p:cNvSpPr>
                <a:spLocks noChangeAspect="1"/>
              </p:cNvSpPr>
              <p:nvPr/>
            </p:nvSpPr>
            <p:spPr bwMode="gray">
              <a:xfrm>
                <a:off x="3568407" y="5221823"/>
                <a:ext cx="9283" cy="9284"/>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1" name="Freeform 847"/>
              <p:cNvSpPr>
                <a:spLocks noChangeAspect="1"/>
              </p:cNvSpPr>
              <p:nvPr/>
            </p:nvSpPr>
            <p:spPr bwMode="gray">
              <a:xfrm>
                <a:off x="3580784" y="5220792"/>
                <a:ext cx="15471" cy="17536"/>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2" name="Freeform 848"/>
              <p:cNvSpPr>
                <a:spLocks noChangeAspect="1"/>
              </p:cNvSpPr>
              <p:nvPr/>
            </p:nvSpPr>
            <p:spPr bwMode="gray">
              <a:xfrm>
                <a:off x="3553967" y="5229044"/>
                <a:ext cx="13408" cy="17536"/>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3" name="Freeform 849"/>
              <p:cNvSpPr>
                <a:spLocks noChangeAspect="1"/>
              </p:cNvSpPr>
              <p:nvPr/>
            </p:nvSpPr>
            <p:spPr bwMode="gray">
              <a:xfrm>
                <a:off x="3559124" y="5240391"/>
                <a:ext cx="12377" cy="21662"/>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4" name="Freeform 850"/>
              <p:cNvSpPr>
                <a:spLocks noChangeAspect="1"/>
              </p:cNvSpPr>
              <p:nvPr/>
            </p:nvSpPr>
            <p:spPr bwMode="gray">
              <a:xfrm>
                <a:off x="3580784" y="5234202"/>
                <a:ext cx="10314" cy="16504"/>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5" name="Freeform 851"/>
              <p:cNvSpPr>
                <a:spLocks noChangeAspect="1"/>
              </p:cNvSpPr>
              <p:nvPr/>
            </p:nvSpPr>
            <p:spPr bwMode="gray">
              <a:xfrm>
                <a:off x="3570470" y="5236265"/>
                <a:ext cx="7220" cy="2063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6" name="Freeform 852"/>
              <p:cNvSpPr>
                <a:spLocks noChangeAspect="1"/>
              </p:cNvSpPr>
              <p:nvPr/>
            </p:nvSpPr>
            <p:spPr bwMode="gray">
              <a:xfrm>
                <a:off x="3575627" y="5248643"/>
                <a:ext cx="8251" cy="7221"/>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7" name="Freeform 853"/>
              <p:cNvSpPr>
                <a:spLocks noChangeAspect="1"/>
              </p:cNvSpPr>
              <p:nvPr/>
            </p:nvSpPr>
            <p:spPr bwMode="gray">
              <a:xfrm>
                <a:off x="3553967" y="5253801"/>
                <a:ext cx="52602" cy="47450"/>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8" name="Freeform 854"/>
              <p:cNvSpPr>
                <a:spLocks noChangeAspect="1"/>
              </p:cNvSpPr>
              <p:nvPr/>
            </p:nvSpPr>
            <p:spPr bwMode="gray">
              <a:xfrm>
                <a:off x="3464234" y="5306408"/>
                <a:ext cx="15471" cy="12378"/>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69" name="Freeform 855"/>
              <p:cNvSpPr>
                <a:spLocks noChangeAspect="1"/>
              </p:cNvSpPr>
              <p:nvPr/>
            </p:nvSpPr>
            <p:spPr bwMode="gray">
              <a:xfrm>
                <a:off x="3487957" y="5400277"/>
                <a:ext cx="3094" cy="9284"/>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0" name="Freeform 856"/>
              <p:cNvSpPr>
                <a:spLocks noChangeAspect="1"/>
              </p:cNvSpPr>
              <p:nvPr/>
            </p:nvSpPr>
            <p:spPr bwMode="gray">
              <a:xfrm>
                <a:off x="3585941" y="5458042"/>
                <a:ext cx="27848" cy="12378"/>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1" name="Freeform 857"/>
              <p:cNvSpPr>
                <a:spLocks noChangeAspect="1"/>
              </p:cNvSpPr>
              <p:nvPr/>
            </p:nvSpPr>
            <p:spPr bwMode="gray">
              <a:xfrm>
                <a:off x="3572532" y="5466294"/>
                <a:ext cx="17534" cy="14441"/>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2" name="Freeform 858"/>
              <p:cNvSpPr>
                <a:spLocks noChangeAspect="1"/>
              </p:cNvSpPr>
              <p:nvPr/>
            </p:nvSpPr>
            <p:spPr bwMode="gray">
              <a:xfrm>
                <a:off x="3622040" y="5395119"/>
                <a:ext cx="33005" cy="12378"/>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3" name="Freeform 859"/>
              <p:cNvSpPr>
                <a:spLocks noChangeAspect="1"/>
              </p:cNvSpPr>
              <p:nvPr/>
            </p:nvSpPr>
            <p:spPr bwMode="gray">
              <a:xfrm>
                <a:off x="3519931" y="5344575"/>
                <a:ext cx="71167" cy="83553"/>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4" name="Freeform 860"/>
              <p:cNvSpPr>
                <a:spLocks noChangeAspect="1"/>
              </p:cNvSpPr>
              <p:nvPr/>
            </p:nvSpPr>
            <p:spPr bwMode="gray">
              <a:xfrm>
                <a:off x="3615852" y="5338385"/>
                <a:ext cx="16503" cy="35072"/>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5" name="Freeform 861"/>
              <p:cNvSpPr>
                <a:spLocks noChangeAspect="1"/>
              </p:cNvSpPr>
              <p:nvPr/>
            </p:nvSpPr>
            <p:spPr bwMode="gray">
              <a:xfrm>
                <a:off x="3656077" y="5368300"/>
                <a:ext cx="117581" cy="99026"/>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6" name="Freeform 862"/>
              <p:cNvSpPr>
                <a:spLocks noChangeAspect="1"/>
              </p:cNvSpPr>
              <p:nvPr/>
            </p:nvSpPr>
            <p:spPr bwMode="gray">
              <a:xfrm>
                <a:off x="3881956" y="5393056"/>
                <a:ext cx="26817" cy="24757"/>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7" name="Freeform 863"/>
              <p:cNvSpPr>
                <a:spLocks noChangeAspect="1"/>
              </p:cNvSpPr>
              <p:nvPr/>
            </p:nvSpPr>
            <p:spPr bwMode="gray">
              <a:xfrm>
                <a:off x="3330151" y="5095978"/>
                <a:ext cx="81481" cy="171233"/>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8" name="Freeform 864"/>
              <p:cNvSpPr>
                <a:spLocks noChangeAspect="1"/>
              </p:cNvSpPr>
              <p:nvPr/>
            </p:nvSpPr>
            <p:spPr bwMode="gray">
              <a:xfrm>
                <a:off x="3414727" y="5285778"/>
                <a:ext cx="109330" cy="68080"/>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79" name="Freeform 865"/>
              <p:cNvSpPr>
                <a:spLocks noChangeAspect="1"/>
              </p:cNvSpPr>
              <p:nvPr/>
            </p:nvSpPr>
            <p:spPr bwMode="gray">
              <a:xfrm>
                <a:off x="3308491" y="5287841"/>
                <a:ext cx="46413" cy="60860"/>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80" name="Freeform 866"/>
              <p:cNvSpPr>
                <a:spLocks noChangeAspect="1"/>
              </p:cNvSpPr>
              <p:nvPr/>
            </p:nvSpPr>
            <p:spPr bwMode="gray">
              <a:xfrm>
                <a:off x="3279612" y="5125892"/>
                <a:ext cx="88701" cy="17432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81" name="Freeform 867"/>
              <p:cNvSpPr>
                <a:spLocks noChangeAspect="1"/>
              </p:cNvSpPr>
              <p:nvPr/>
            </p:nvSpPr>
            <p:spPr bwMode="gray">
              <a:xfrm>
                <a:off x="3218759" y="5032023"/>
                <a:ext cx="100047" cy="216620"/>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82" name="Freeform 868"/>
              <p:cNvSpPr>
                <a:spLocks noChangeAspect="1"/>
              </p:cNvSpPr>
              <p:nvPr/>
            </p:nvSpPr>
            <p:spPr bwMode="gray">
              <a:xfrm>
                <a:off x="3332214" y="5197067"/>
                <a:ext cx="59822" cy="48482"/>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83" name="Freeform 869"/>
              <p:cNvSpPr>
                <a:spLocks noChangeAspect="1"/>
              </p:cNvSpPr>
              <p:nvPr/>
            </p:nvSpPr>
            <p:spPr bwMode="gray">
              <a:xfrm>
                <a:off x="3308491" y="5104230"/>
                <a:ext cx="81481" cy="101089"/>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184" name="Group 870"/>
              <p:cNvGrpSpPr>
                <a:grpSpLocks noChangeAspect="1"/>
              </p:cNvGrpSpPr>
              <p:nvPr/>
            </p:nvGrpSpPr>
            <p:grpSpPr bwMode="gray">
              <a:xfrm>
                <a:off x="2862922" y="4915461"/>
                <a:ext cx="413596" cy="381663"/>
                <a:chOff x="3424" y="2128"/>
                <a:chExt cx="401" cy="370"/>
              </a:xfrm>
              <a:solidFill>
                <a:srgbClr val="DEEDBF"/>
              </a:solidFill>
            </p:grpSpPr>
            <p:sp>
              <p:nvSpPr>
                <p:cNvPr id="197" name="Freeform 871"/>
                <p:cNvSpPr>
                  <a:spLocks noChangeAspect="1"/>
                </p:cNvSpPr>
                <p:nvPr/>
              </p:nvSpPr>
              <p:spPr bwMode="gray">
                <a:xfrm>
                  <a:off x="3750" y="2308"/>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98" name="Freeform 872"/>
                <p:cNvSpPr>
                  <a:spLocks noChangeAspect="1"/>
                </p:cNvSpPr>
                <p:nvPr/>
              </p:nvSpPr>
              <p:spPr bwMode="gray">
                <a:xfrm>
                  <a:off x="3503" y="2142"/>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99" name="Freeform 873"/>
                <p:cNvSpPr>
                  <a:spLocks noChangeAspect="1"/>
                </p:cNvSpPr>
                <p:nvPr/>
              </p:nvSpPr>
              <p:spPr bwMode="gray">
                <a:xfrm>
                  <a:off x="3424" y="2128"/>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00" name="Freeform 874"/>
                <p:cNvSpPr>
                  <a:spLocks noChangeAspect="1"/>
                </p:cNvSpPr>
                <p:nvPr/>
              </p:nvSpPr>
              <p:spPr bwMode="gray">
                <a:xfrm>
                  <a:off x="3730" y="2241"/>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01" name="Freeform 875"/>
                <p:cNvSpPr>
                  <a:spLocks noChangeAspect="1"/>
                </p:cNvSpPr>
                <p:nvPr/>
              </p:nvSpPr>
              <p:spPr bwMode="gray">
                <a:xfrm>
                  <a:off x="3635" y="2216"/>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02" name="Freeform 876"/>
                <p:cNvSpPr>
                  <a:spLocks noChangeAspect="1"/>
                </p:cNvSpPr>
                <p:nvPr/>
              </p:nvSpPr>
              <p:spPr bwMode="gray">
                <a:xfrm>
                  <a:off x="3720" y="2263"/>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203" name="Freeform 877"/>
                <p:cNvSpPr>
                  <a:spLocks noChangeAspect="1"/>
                </p:cNvSpPr>
                <p:nvPr/>
              </p:nvSpPr>
              <p:spPr bwMode="gray">
                <a:xfrm>
                  <a:off x="3631" y="2455"/>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185" name="Freeform 878"/>
              <p:cNvSpPr>
                <a:spLocks noChangeAspect="1"/>
              </p:cNvSpPr>
              <p:nvPr/>
            </p:nvSpPr>
            <p:spPr bwMode="gray">
              <a:xfrm>
                <a:off x="3533339" y="5070190"/>
                <a:ext cx="19597" cy="41261"/>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186" name="Group 879"/>
              <p:cNvGrpSpPr>
                <a:grpSpLocks noChangeAspect="1"/>
              </p:cNvGrpSpPr>
              <p:nvPr/>
            </p:nvGrpSpPr>
            <p:grpSpPr bwMode="gray">
              <a:xfrm>
                <a:off x="3641637" y="4788584"/>
                <a:ext cx="183591" cy="208367"/>
                <a:chOff x="4179" y="2005"/>
                <a:chExt cx="178" cy="202"/>
              </a:xfrm>
              <a:solidFill>
                <a:srgbClr val="DEEDBF"/>
              </a:solidFill>
            </p:grpSpPr>
            <p:sp>
              <p:nvSpPr>
                <p:cNvPr id="193" name="Freeform 880"/>
                <p:cNvSpPr>
                  <a:spLocks noChangeAspect="1"/>
                </p:cNvSpPr>
                <p:nvPr/>
              </p:nvSpPr>
              <p:spPr bwMode="gray">
                <a:xfrm>
                  <a:off x="4291" y="2005"/>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94" name="Freeform 881"/>
                <p:cNvSpPr>
                  <a:spLocks noChangeAspect="1"/>
                </p:cNvSpPr>
                <p:nvPr/>
              </p:nvSpPr>
              <p:spPr bwMode="gray">
                <a:xfrm>
                  <a:off x="4193" y="2065"/>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95" name="Freeform 882"/>
                <p:cNvSpPr>
                  <a:spLocks noChangeAspect="1"/>
                </p:cNvSpPr>
                <p:nvPr/>
              </p:nvSpPr>
              <p:spPr bwMode="gray">
                <a:xfrm>
                  <a:off x="4207" y="2164"/>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96" name="Freeform 883"/>
                <p:cNvSpPr>
                  <a:spLocks noChangeAspect="1"/>
                </p:cNvSpPr>
                <p:nvPr/>
              </p:nvSpPr>
              <p:spPr bwMode="gray">
                <a:xfrm>
                  <a:off x="4179" y="2169"/>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187" name="Freeform 884"/>
              <p:cNvSpPr>
                <a:spLocks noChangeAspect="1"/>
              </p:cNvSpPr>
              <p:nvPr/>
            </p:nvSpPr>
            <p:spPr bwMode="gray">
              <a:xfrm>
                <a:off x="3601412" y="4893799"/>
                <a:ext cx="39194" cy="58797"/>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88" name="Freeform 885"/>
              <p:cNvSpPr>
                <a:spLocks noChangeAspect="1"/>
              </p:cNvSpPr>
              <p:nvPr/>
            </p:nvSpPr>
            <p:spPr bwMode="gray">
              <a:xfrm>
                <a:off x="3168220" y="4673054"/>
                <a:ext cx="357899" cy="175359"/>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189" name="Group 886"/>
              <p:cNvGrpSpPr>
                <a:grpSpLocks noChangeAspect="1"/>
              </p:cNvGrpSpPr>
              <p:nvPr/>
            </p:nvGrpSpPr>
            <p:grpSpPr bwMode="gray">
              <a:xfrm>
                <a:off x="3007319" y="4649329"/>
                <a:ext cx="693108" cy="506477"/>
                <a:chOff x="3564" y="1870"/>
                <a:chExt cx="672" cy="491"/>
              </a:xfrm>
              <a:solidFill>
                <a:srgbClr val="DEEDBF"/>
              </a:solidFill>
            </p:grpSpPr>
            <p:sp>
              <p:nvSpPr>
                <p:cNvPr id="191" name="Freeform 887"/>
                <p:cNvSpPr>
                  <a:spLocks noChangeAspect="1"/>
                </p:cNvSpPr>
                <p:nvPr/>
              </p:nvSpPr>
              <p:spPr bwMode="gray">
                <a:xfrm>
                  <a:off x="3948" y="2338"/>
                  <a:ext cx="26" cy="2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92" name="Freeform 888"/>
                <p:cNvSpPr>
                  <a:spLocks noChangeAspect="1"/>
                </p:cNvSpPr>
                <p:nvPr/>
              </p:nvSpPr>
              <p:spPr bwMode="gray">
                <a:xfrm>
                  <a:off x="3564" y="1870"/>
                  <a:ext cx="672" cy="467"/>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190" name="Freeform 889"/>
              <p:cNvSpPr>
                <a:spLocks noChangeAspect="1"/>
              </p:cNvSpPr>
              <p:nvPr/>
            </p:nvSpPr>
            <p:spPr bwMode="gray">
              <a:xfrm>
                <a:off x="3581815" y="4827782"/>
                <a:ext cx="71167" cy="78396"/>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23" name="Group 977"/>
            <p:cNvGrpSpPr/>
            <p:nvPr/>
          </p:nvGrpSpPr>
          <p:grpSpPr bwMode="gray">
            <a:xfrm>
              <a:off x="1897522" y="3789039"/>
              <a:ext cx="732301" cy="1138801"/>
              <a:chOff x="1897522" y="3789039"/>
              <a:chExt cx="732301" cy="1138801"/>
            </a:xfrm>
          </p:grpSpPr>
          <p:sp>
            <p:nvSpPr>
              <p:cNvPr id="79" name="Freeform 785"/>
              <p:cNvSpPr>
                <a:spLocks noChangeAspect="1"/>
              </p:cNvSpPr>
              <p:nvPr/>
            </p:nvSpPr>
            <p:spPr bwMode="gray">
              <a:xfrm>
                <a:off x="2395693" y="4603942"/>
                <a:ext cx="37131" cy="27851"/>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0" name="Freeform 890"/>
              <p:cNvSpPr>
                <a:spLocks noChangeAspect="1"/>
              </p:cNvSpPr>
              <p:nvPr/>
            </p:nvSpPr>
            <p:spPr bwMode="gray">
              <a:xfrm>
                <a:off x="2281206" y="4729787"/>
                <a:ext cx="86638" cy="42292"/>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1" name="Freeform 891"/>
              <p:cNvSpPr>
                <a:spLocks noChangeAspect="1"/>
              </p:cNvSpPr>
              <p:nvPr/>
            </p:nvSpPr>
            <p:spPr bwMode="gray">
              <a:xfrm>
                <a:off x="2190442" y="4832939"/>
                <a:ext cx="5157" cy="3095"/>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2" name="Freeform 892"/>
              <p:cNvSpPr>
                <a:spLocks noChangeAspect="1"/>
              </p:cNvSpPr>
              <p:nvPr/>
            </p:nvSpPr>
            <p:spPr bwMode="gray">
              <a:xfrm>
                <a:off x="2282238" y="4756607"/>
                <a:ext cx="3094" cy="6189"/>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83" name="Group 893"/>
              <p:cNvGrpSpPr>
                <a:grpSpLocks noChangeAspect="1"/>
              </p:cNvGrpSpPr>
              <p:nvPr/>
            </p:nvGrpSpPr>
            <p:grpSpPr bwMode="gray">
              <a:xfrm>
                <a:off x="2250264" y="4761764"/>
                <a:ext cx="133052" cy="157823"/>
                <a:chOff x="2831" y="1978"/>
                <a:chExt cx="129" cy="153"/>
              </a:xfrm>
              <a:solidFill>
                <a:srgbClr val="DEEDBF"/>
              </a:solidFill>
            </p:grpSpPr>
            <p:sp>
              <p:nvSpPr>
                <p:cNvPr id="134" name="Freeform 894"/>
                <p:cNvSpPr>
                  <a:spLocks noChangeAspect="1"/>
                </p:cNvSpPr>
                <p:nvPr/>
              </p:nvSpPr>
              <p:spPr bwMode="gray">
                <a:xfrm>
                  <a:off x="2895" y="2109"/>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5" name="Freeform 895"/>
                <p:cNvSpPr>
                  <a:spLocks noChangeAspect="1"/>
                </p:cNvSpPr>
                <p:nvPr/>
              </p:nvSpPr>
              <p:spPr bwMode="gray">
                <a:xfrm>
                  <a:off x="2848" y="2066"/>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6" name="Freeform 896"/>
                <p:cNvSpPr>
                  <a:spLocks noChangeAspect="1"/>
                </p:cNvSpPr>
                <p:nvPr/>
              </p:nvSpPr>
              <p:spPr bwMode="gray">
                <a:xfrm>
                  <a:off x="2831" y="1978"/>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84" name="Freeform 897"/>
              <p:cNvSpPr>
                <a:spLocks noChangeAspect="1"/>
              </p:cNvSpPr>
              <p:nvPr/>
            </p:nvSpPr>
            <p:spPr bwMode="gray">
              <a:xfrm>
                <a:off x="2238919" y="4709157"/>
                <a:ext cx="7220" cy="11347"/>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5" name="Freeform 898"/>
              <p:cNvSpPr>
                <a:spLocks noChangeAspect="1"/>
              </p:cNvSpPr>
              <p:nvPr/>
            </p:nvSpPr>
            <p:spPr bwMode="gray">
              <a:xfrm>
                <a:off x="2242013" y="4752481"/>
                <a:ext cx="50539" cy="28883"/>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6" name="Freeform 899"/>
              <p:cNvSpPr>
                <a:spLocks noChangeAspect="1"/>
              </p:cNvSpPr>
              <p:nvPr/>
            </p:nvSpPr>
            <p:spPr bwMode="gray">
              <a:xfrm>
                <a:off x="2206945" y="4686463"/>
                <a:ext cx="38162" cy="33009"/>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7" name="Freeform 900"/>
              <p:cNvSpPr>
                <a:spLocks noChangeAspect="1"/>
              </p:cNvSpPr>
              <p:nvPr/>
            </p:nvSpPr>
            <p:spPr bwMode="gray">
              <a:xfrm>
                <a:off x="2071830" y="4815404"/>
                <a:ext cx="141303" cy="112436"/>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8" name="Freeform 901"/>
              <p:cNvSpPr>
                <a:spLocks noChangeAspect="1"/>
              </p:cNvSpPr>
              <p:nvPr/>
            </p:nvSpPr>
            <p:spPr bwMode="gray">
              <a:xfrm>
                <a:off x="2214165" y="4649329"/>
                <a:ext cx="41256" cy="49513"/>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89" name="Freeform 902"/>
              <p:cNvSpPr>
                <a:spLocks noChangeAspect="1"/>
              </p:cNvSpPr>
              <p:nvPr/>
            </p:nvSpPr>
            <p:spPr bwMode="gray">
              <a:xfrm>
                <a:off x="2069767" y="4841192"/>
                <a:ext cx="36099" cy="73238"/>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0" name="Freeform 903"/>
              <p:cNvSpPr>
                <a:spLocks noChangeAspect="1"/>
              </p:cNvSpPr>
              <p:nvPr/>
            </p:nvSpPr>
            <p:spPr bwMode="gray">
              <a:xfrm>
                <a:off x="2242013" y="4621477"/>
                <a:ext cx="101078" cy="135129"/>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91" name="Group 904"/>
              <p:cNvGrpSpPr>
                <a:grpSpLocks noChangeAspect="1"/>
              </p:cNvGrpSpPr>
              <p:nvPr/>
            </p:nvGrpSpPr>
            <p:grpSpPr bwMode="gray">
              <a:xfrm>
                <a:off x="2122369" y="4692652"/>
                <a:ext cx="160900" cy="158854"/>
                <a:chOff x="2707" y="1911"/>
                <a:chExt cx="156" cy="154"/>
              </a:xfrm>
              <a:solidFill>
                <a:srgbClr val="DEEDBF"/>
              </a:solidFill>
            </p:grpSpPr>
            <p:sp>
              <p:nvSpPr>
                <p:cNvPr id="132" name="Freeform 905"/>
                <p:cNvSpPr>
                  <a:spLocks noChangeAspect="1"/>
                </p:cNvSpPr>
                <p:nvPr/>
              </p:nvSpPr>
              <p:spPr bwMode="gray">
                <a:xfrm>
                  <a:off x="2852" y="2041"/>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133" name="Freeform 906"/>
                <p:cNvSpPr>
                  <a:spLocks noChangeAspect="1"/>
                </p:cNvSpPr>
                <p:nvPr/>
              </p:nvSpPr>
              <p:spPr bwMode="gray">
                <a:xfrm>
                  <a:off x="2707" y="1911"/>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grpSp>
          <p:grpSp>
            <p:nvGrpSpPr>
              <p:cNvPr id="92" name="Group 907"/>
              <p:cNvGrpSpPr>
                <a:grpSpLocks noChangeAspect="1"/>
              </p:cNvGrpSpPr>
              <p:nvPr/>
            </p:nvGrpSpPr>
            <p:grpSpPr bwMode="gray">
              <a:xfrm>
                <a:off x="2084207" y="4544113"/>
                <a:ext cx="111392" cy="168138"/>
                <a:chOff x="2670" y="1767"/>
                <a:chExt cx="108" cy="163"/>
              </a:xfrm>
              <a:solidFill>
                <a:srgbClr val="DEEDBF"/>
              </a:solidFill>
            </p:grpSpPr>
            <p:sp>
              <p:nvSpPr>
                <p:cNvPr id="130" name="Freeform 908"/>
                <p:cNvSpPr>
                  <a:spLocks noChangeAspect="1"/>
                </p:cNvSpPr>
                <p:nvPr/>
              </p:nvSpPr>
              <p:spPr bwMode="gray">
                <a:xfrm>
                  <a:off x="2692" y="1767"/>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31" name="Freeform 909"/>
                <p:cNvSpPr>
                  <a:spLocks noChangeAspect="1"/>
                </p:cNvSpPr>
                <p:nvPr/>
              </p:nvSpPr>
              <p:spPr bwMode="gray">
                <a:xfrm>
                  <a:off x="2670" y="1834"/>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93" name="Freeform 910"/>
              <p:cNvSpPr>
                <a:spLocks noChangeAspect="1"/>
              </p:cNvSpPr>
              <p:nvPr/>
            </p:nvSpPr>
            <p:spPr bwMode="gray">
              <a:xfrm>
                <a:off x="2058422" y="4615288"/>
                <a:ext cx="48476" cy="71175"/>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4" name="Freeform 911"/>
              <p:cNvSpPr>
                <a:spLocks noChangeAspect="1"/>
              </p:cNvSpPr>
              <p:nvPr/>
            </p:nvSpPr>
            <p:spPr bwMode="gray">
              <a:xfrm>
                <a:off x="1897522" y="4349156"/>
                <a:ext cx="123769" cy="8458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5" name="Freeform 912"/>
              <p:cNvSpPr>
                <a:spLocks noChangeAspect="1"/>
              </p:cNvSpPr>
              <p:nvPr/>
            </p:nvSpPr>
            <p:spPr bwMode="gray">
              <a:xfrm>
                <a:off x="2424572" y="4668927"/>
                <a:ext cx="205251" cy="136161"/>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6" name="Freeform 913"/>
              <p:cNvSpPr>
                <a:spLocks noChangeAspect="1"/>
              </p:cNvSpPr>
              <p:nvPr/>
            </p:nvSpPr>
            <p:spPr bwMode="gray">
              <a:xfrm>
                <a:off x="2475112" y="4738039"/>
                <a:ext cx="39194" cy="49513"/>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7" name="Freeform 914"/>
              <p:cNvSpPr>
                <a:spLocks noChangeAspect="1"/>
              </p:cNvSpPr>
              <p:nvPr/>
            </p:nvSpPr>
            <p:spPr bwMode="gray">
              <a:xfrm>
                <a:off x="2435918" y="4595689"/>
                <a:ext cx="110361" cy="92837"/>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98" name="Group 915"/>
              <p:cNvGrpSpPr>
                <a:grpSpLocks noChangeAspect="1"/>
              </p:cNvGrpSpPr>
              <p:nvPr/>
            </p:nvGrpSpPr>
            <p:grpSpPr bwMode="gray">
              <a:xfrm>
                <a:off x="2352374" y="4789616"/>
                <a:ext cx="44351" cy="44355"/>
                <a:chOff x="2930" y="2005"/>
                <a:chExt cx="43" cy="43"/>
              </a:xfrm>
              <a:solidFill>
                <a:srgbClr val="DEEDBF"/>
              </a:solidFill>
            </p:grpSpPr>
            <p:sp>
              <p:nvSpPr>
                <p:cNvPr id="128" name="Freeform 916"/>
                <p:cNvSpPr>
                  <a:spLocks noChangeAspect="1"/>
                </p:cNvSpPr>
                <p:nvPr/>
              </p:nvSpPr>
              <p:spPr bwMode="gray">
                <a:xfrm>
                  <a:off x="2930" y="2005"/>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9" name="Freeform 917"/>
                <p:cNvSpPr>
                  <a:spLocks noChangeAspect="1"/>
                </p:cNvSpPr>
                <p:nvPr/>
              </p:nvSpPr>
              <p:spPr bwMode="gray">
                <a:xfrm>
                  <a:off x="2945" y="2040"/>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99" name="Freeform 918"/>
              <p:cNvSpPr>
                <a:spLocks noChangeAspect="1"/>
              </p:cNvSpPr>
              <p:nvPr/>
            </p:nvSpPr>
            <p:spPr bwMode="gray">
              <a:xfrm>
                <a:off x="2414258" y="4896894"/>
                <a:ext cx="25785" cy="26820"/>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0" name="Freeform 919"/>
              <p:cNvSpPr>
                <a:spLocks noChangeAspect="1"/>
              </p:cNvSpPr>
              <p:nvPr/>
            </p:nvSpPr>
            <p:spPr bwMode="gray">
              <a:xfrm>
                <a:off x="2402913" y="4845318"/>
                <a:ext cx="72199" cy="60860"/>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1" name="Freeform 920"/>
              <p:cNvSpPr>
                <a:spLocks noChangeAspect="1"/>
              </p:cNvSpPr>
              <p:nvPr/>
            </p:nvSpPr>
            <p:spPr bwMode="gray">
              <a:xfrm>
                <a:off x="2356499" y="4737008"/>
                <a:ext cx="76324" cy="45387"/>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2" name="Freeform 921"/>
              <p:cNvSpPr>
                <a:spLocks noChangeAspect="1"/>
              </p:cNvSpPr>
              <p:nvPr/>
            </p:nvSpPr>
            <p:spPr bwMode="gray">
              <a:xfrm>
                <a:off x="2333808" y="4621477"/>
                <a:ext cx="112424" cy="106247"/>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3" name="Freeform 922"/>
              <p:cNvSpPr>
                <a:spLocks noChangeAspect="1"/>
              </p:cNvSpPr>
              <p:nvPr/>
            </p:nvSpPr>
            <p:spPr bwMode="gray">
              <a:xfrm>
                <a:off x="2411164" y="4556492"/>
                <a:ext cx="83544" cy="49513"/>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4" name="Freeform 923"/>
              <p:cNvSpPr>
                <a:spLocks noChangeAspect="1"/>
              </p:cNvSpPr>
              <p:nvPr/>
            </p:nvSpPr>
            <p:spPr bwMode="gray">
              <a:xfrm>
                <a:off x="2309054" y="4691621"/>
                <a:ext cx="78387" cy="4641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5" name="Freeform 924"/>
              <p:cNvSpPr>
                <a:spLocks noChangeAspect="1"/>
              </p:cNvSpPr>
              <p:nvPr/>
            </p:nvSpPr>
            <p:spPr bwMode="gray">
              <a:xfrm>
                <a:off x="2427667" y="4808183"/>
                <a:ext cx="71167" cy="44355"/>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6" name="Freeform 925"/>
              <p:cNvSpPr>
                <a:spLocks noChangeAspect="1"/>
              </p:cNvSpPr>
              <p:nvPr/>
            </p:nvSpPr>
            <p:spPr bwMode="gray">
              <a:xfrm>
                <a:off x="2327620" y="4770017"/>
                <a:ext cx="66010" cy="56734"/>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7" name="Freeform 926"/>
              <p:cNvSpPr>
                <a:spLocks noChangeAspect="1"/>
              </p:cNvSpPr>
              <p:nvPr/>
            </p:nvSpPr>
            <p:spPr bwMode="gray">
              <a:xfrm>
                <a:off x="2392599" y="4831908"/>
                <a:ext cx="20628" cy="44355"/>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8" name="Freeform 927"/>
              <p:cNvSpPr>
                <a:spLocks noChangeAspect="1"/>
              </p:cNvSpPr>
              <p:nvPr/>
            </p:nvSpPr>
            <p:spPr bwMode="gray">
              <a:xfrm>
                <a:off x="2412196" y="4589500"/>
                <a:ext cx="64979" cy="49513"/>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09" name="Freeform 929"/>
              <p:cNvSpPr>
                <a:spLocks noChangeAspect="1"/>
              </p:cNvSpPr>
              <p:nvPr/>
            </p:nvSpPr>
            <p:spPr bwMode="gray">
              <a:xfrm>
                <a:off x="2365782" y="4719472"/>
                <a:ext cx="61885" cy="30946"/>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0" name="Freeform 930"/>
              <p:cNvSpPr>
                <a:spLocks noChangeAspect="1"/>
              </p:cNvSpPr>
              <p:nvPr/>
            </p:nvSpPr>
            <p:spPr bwMode="gray">
              <a:xfrm>
                <a:off x="2326588" y="4764859"/>
                <a:ext cx="35068" cy="257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1" name="Freeform 931"/>
              <p:cNvSpPr>
                <a:spLocks noChangeAspect="1"/>
              </p:cNvSpPr>
              <p:nvPr/>
            </p:nvSpPr>
            <p:spPr bwMode="gray">
              <a:xfrm>
                <a:off x="2407038" y="4837066"/>
                <a:ext cx="26817" cy="21662"/>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2" name="Freeform 932"/>
              <p:cNvSpPr>
                <a:spLocks noChangeAspect="1"/>
              </p:cNvSpPr>
              <p:nvPr/>
            </p:nvSpPr>
            <p:spPr bwMode="gray">
              <a:xfrm>
                <a:off x="2402913" y="4741134"/>
                <a:ext cx="107267" cy="75301"/>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3" name="Freeform 933"/>
              <p:cNvSpPr>
                <a:spLocks noChangeAspect="1"/>
              </p:cNvSpPr>
              <p:nvPr/>
            </p:nvSpPr>
            <p:spPr bwMode="gray">
              <a:xfrm>
                <a:off x="2439012" y="4522451"/>
                <a:ext cx="55696" cy="45387"/>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4" name="Freeform 934"/>
              <p:cNvSpPr>
                <a:spLocks noChangeAspect="1"/>
              </p:cNvSpPr>
              <p:nvPr/>
            </p:nvSpPr>
            <p:spPr bwMode="gray">
              <a:xfrm>
                <a:off x="2407038" y="4240846"/>
                <a:ext cx="122738" cy="276448"/>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5" name="Freeform 935"/>
              <p:cNvSpPr>
                <a:spLocks noChangeAspect="1"/>
              </p:cNvSpPr>
              <p:nvPr/>
            </p:nvSpPr>
            <p:spPr bwMode="gray">
              <a:xfrm>
                <a:off x="2265735" y="4563712"/>
                <a:ext cx="31974" cy="58797"/>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6" name="Freeform 936"/>
              <p:cNvSpPr>
                <a:spLocks noChangeAspect="1"/>
              </p:cNvSpPr>
              <p:nvPr/>
            </p:nvSpPr>
            <p:spPr bwMode="gray">
              <a:xfrm>
                <a:off x="2231699" y="4206806"/>
                <a:ext cx="293952" cy="350718"/>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17" name="Freeform 937"/>
              <p:cNvSpPr>
                <a:spLocks noChangeAspect="1"/>
              </p:cNvSpPr>
              <p:nvPr/>
            </p:nvSpPr>
            <p:spPr bwMode="gray">
              <a:xfrm>
                <a:off x="2299772" y="4272823"/>
                <a:ext cx="147492" cy="338339"/>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118" name="Group 938"/>
              <p:cNvGrpSpPr>
                <a:grpSpLocks noChangeAspect="1"/>
              </p:cNvGrpSpPr>
              <p:nvPr/>
            </p:nvGrpSpPr>
            <p:grpSpPr bwMode="gray">
              <a:xfrm>
                <a:off x="2295646" y="3789039"/>
                <a:ext cx="186685" cy="192895"/>
                <a:chOff x="2875" y="1035"/>
                <a:chExt cx="181" cy="187"/>
              </a:xfrm>
              <a:solidFill>
                <a:srgbClr val="DEEDBF"/>
              </a:solidFill>
            </p:grpSpPr>
            <p:sp>
              <p:nvSpPr>
                <p:cNvPr id="122" name="Freeform 939"/>
                <p:cNvSpPr>
                  <a:spLocks noChangeAspect="1"/>
                </p:cNvSpPr>
                <p:nvPr/>
              </p:nvSpPr>
              <p:spPr bwMode="gray">
                <a:xfrm>
                  <a:off x="2875" y="1035"/>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3" name="Freeform 940"/>
                <p:cNvSpPr>
                  <a:spLocks noChangeAspect="1"/>
                </p:cNvSpPr>
                <p:nvPr/>
              </p:nvSpPr>
              <p:spPr bwMode="gray">
                <a:xfrm>
                  <a:off x="2979" y="1117"/>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4" name="Freeform 941"/>
                <p:cNvSpPr>
                  <a:spLocks noChangeAspect="1"/>
                </p:cNvSpPr>
                <p:nvPr/>
              </p:nvSpPr>
              <p:spPr bwMode="gray">
                <a:xfrm>
                  <a:off x="3013" y="1145"/>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5" name="Freeform 942"/>
                <p:cNvSpPr>
                  <a:spLocks noChangeAspect="1"/>
                </p:cNvSpPr>
                <p:nvPr/>
              </p:nvSpPr>
              <p:spPr bwMode="gray">
                <a:xfrm>
                  <a:off x="3013" y="1146"/>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6" name="Freeform 943"/>
                <p:cNvSpPr>
                  <a:spLocks noChangeAspect="1"/>
                </p:cNvSpPr>
                <p:nvPr/>
              </p:nvSpPr>
              <p:spPr bwMode="gray">
                <a:xfrm>
                  <a:off x="2986" y="1135"/>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7" name="Freeform 944"/>
                <p:cNvSpPr>
                  <a:spLocks noChangeAspect="1"/>
                </p:cNvSpPr>
                <p:nvPr/>
              </p:nvSpPr>
              <p:spPr bwMode="gray">
                <a:xfrm>
                  <a:off x="2957" y="1035"/>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119" name="Group 976"/>
              <p:cNvGrpSpPr/>
              <p:nvPr/>
            </p:nvGrpSpPr>
            <p:grpSpPr bwMode="gray">
              <a:xfrm>
                <a:off x="2383316" y="4777791"/>
                <a:ext cx="50400" cy="68400"/>
                <a:chOff x="2383316" y="4777791"/>
                <a:chExt cx="50400" cy="68400"/>
              </a:xfrm>
            </p:grpSpPr>
            <p:sp>
              <p:nvSpPr>
                <p:cNvPr id="120" name="Freeform 45"/>
                <p:cNvSpPr>
                  <a:spLocks noChangeAspect="1"/>
                </p:cNvSpPr>
                <p:nvPr/>
              </p:nvSpPr>
              <p:spPr bwMode="gray">
                <a:xfrm>
                  <a:off x="2386306" y="4777791"/>
                  <a:ext cx="47410" cy="66074"/>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solidFill>
                  <a:srgbClr val="DEEDBF"/>
                </a:solidFill>
                <a:ln w="6350" cap="rnd" cmpd="sng">
                  <a:solidFill>
                    <a:srgbClr val="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121" name="Freeform 46"/>
                <p:cNvSpPr>
                  <a:spLocks noChangeAspect="1"/>
                </p:cNvSpPr>
                <p:nvPr/>
              </p:nvSpPr>
              <p:spPr bwMode="gray">
                <a:xfrm>
                  <a:off x="2383316" y="4820134"/>
                  <a:ext cx="23492" cy="26057"/>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solidFill>
                  <a:srgbClr val="DEEDBF"/>
                </a:solidFill>
                <a:ln w="6350" cap="rnd" cmpd="sng">
                  <a:solidFill>
                    <a:srgbClr val="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grpSp>
          <p:nvGrpSpPr>
            <p:cNvPr id="24" name="Group 998"/>
            <p:cNvGrpSpPr/>
            <p:nvPr/>
          </p:nvGrpSpPr>
          <p:grpSpPr bwMode="gray">
            <a:xfrm>
              <a:off x="1976940" y="4910304"/>
              <a:ext cx="777684" cy="870605"/>
              <a:chOff x="1976940" y="4910304"/>
              <a:chExt cx="777684" cy="870605"/>
            </a:xfrm>
          </p:grpSpPr>
          <p:sp>
            <p:nvSpPr>
              <p:cNvPr id="25" name="Freeform 634"/>
              <p:cNvSpPr>
                <a:spLocks noChangeAspect="1"/>
              </p:cNvSpPr>
              <p:nvPr/>
            </p:nvSpPr>
            <p:spPr bwMode="gray">
              <a:xfrm>
                <a:off x="2257484" y="4910304"/>
                <a:ext cx="45382" cy="95932"/>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26" name="Freeform 638"/>
              <p:cNvSpPr>
                <a:spLocks noChangeAspect="1"/>
              </p:cNvSpPr>
              <p:nvPr/>
            </p:nvSpPr>
            <p:spPr bwMode="gray">
              <a:xfrm>
                <a:off x="2078019" y="4913398"/>
                <a:ext cx="228973" cy="233124"/>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grpSp>
            <p:nvGrpSpPr>
              <p:cNvPr id="27" name="Group 994"/>
              <p:cNvGrpSpPr/>
              <p:nvPr/>
            </p:nvGrpSpPr>
            <p:grpSpPr bwMode="gray">
              <a:xfrm>
                <a:off x="1976940" y="4930934"/>
                <a:ext cx="777684" cy="849975"/>
                <a:chOff x="1976940" y="4930934"/>
                <a:chExt cx="777684" cy="849975"/>
              </a:xfrm>
            </p:grpSpPr>
            <p:sp>
              <p:nvSpPr>
                <p:cNvPr id="31" name="Freeform 635"/>
                <p:cNvSpPr>
                  <a:spLocks noChangeAspect="1"/>
                </p:cNvSpPr>
                <p:nvPr/>
              </p:nvSpPr>
              <p:spPr bwMode="gray">
                <a:xfrm>
                  <a:off x="2452421" y="4988699"/>
                  <a:ext cx="126864" cy="124814"/>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2" name="Freeform 636"/>
                <p:cNvSpPr>
                  <a:spLocks noChangeAspect="1"/>
                </p:cNvSpPr>
                <p:nvPr/>
              </p:nvSpPr>
              <p:spPr bwMode="gray">
                <a:xfrm>
                  <a:off x="2325557" y="5092883"/>
                  <a:ext cx="121706" cy="186706"/>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33" name="Freeform 637"/>
                <p:cNvSpPr>
                  <a:spLocks noChangeAspect="1"/>
                </p:cNvSpPr>
                <p:nvPr/>
              </p:nvSpPr>
              <p:spPr bwMode="gray">
                <a:xfrm>
                  <a:off x="2587535" y="5156837"/>
                  <a:ext cx="74262" cy="67049"/>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4" name="Freeform 639"/>
                <p:cNvSpPr>
                  <a:spLocks noChangeAspect="1"/>
                </p:cNvSpPr>
                <p:nvPr/>
              </p:nvSpPr>
              <p:spPr bwMode="gray">
                <a:xfrm>
                  <a:off x="2648389" y="5218729"/>
                  <a:ext cx="16503" cy="21662"/>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5" name="Freeform 640"/>
                <p:cNvSpPr>
                  <a:spLocks noChangeAspect="1"/>
                </p:cNvSpPr>
                <p:nvPr/>
              </p:nvSpPr>
              <p:spPr bwMode="gray">
                <a:xfrm>
                  <a:off x="1983129" y="5045433"/>
                  <a:ext cx="136146" cy="150602"/>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36" name="Freeform 641"/>
                <p:cNvSpPr>
                  <a:spLocks noChangeAspect="1"/>
                </p:cNvSpPr>
                <p:nvPr/>
              </p:nvSpPr>
              <p:spPr bwMode="gray">
                <a:xfrm>
                  <a:off x="2028511" y="4930934"/>
                  <a:ext cx="135115" cy="108310"/>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37" name="Freeform 642"/>
                <p:cNvSpPr>
                  <a:spLocks noChangeAspect="1"/>
                </p:cNvSpPr>
                <p:nvPr/>
              </p:nvSpPr>
              <p:spPr bwMode="gray">
                <a:xfrm>
                  <a:off x="2639106" y="5229044"/>
                  <a:ext cx="115518" cy="152665"/>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38" name="Freeform 644"/>
                <p:cNvSpPr>
                  <a:spLocks noChangeAspect="1"/>
                </p:cNvSpPr>
                <p:nvPr/>
              </p:nvSpPr>
              <p:spPr bwMode="gray">
                <a:xfrm>
                  <a:off x="2176003" y="5090820"/>
                  <a:ext cx="179465" cy="140287"/>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39" name="Freeform 645"/>
                <p:cNvSpPr>
                  <a:spLocks noChangeAspect="1"/>
                </p:cNvSpPr>
                <p:nvPr/>
              </p:nvSpPr>
              <p:spPr bwMode="gray">
                <a:xfrm>
                  <a:off x="2548342" y="5195004"/>
                  <a:ext cx="170183" cy="128940"/>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40" name="Freeform 646"/>
                <p:cNvSpPr>
                  <a:spLocks noChangeAspect="1"/>
                </p:cNvSpPr>
                <p:nvPr/>
              </p:nvSpPr>
              <p:spPr bwMode="gray">
                <a:xfrm>
                  <a:off x="2278112" y="4968069"/>
                  <a:ext cx="179465" cy="172264"/>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41" name="Freeform 647"/>
                <p:cNvSpPr>
                  <a:spLocks noChangeAspect="1"/>
                </p:cNvSpPr>
                <p:nvPr/>
              </p:nvSpPr>
              <p:spPr bwMode="gray">
                <a:xfrm>
                  <a:off x="2037794" y="5073284"/>
                  <a:ext cx="183591" cy="175359"/>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42" name="Freeform 648"/>
                <p:cNvSpPr>
                  <a:spLocks noChangeAspect="1"/>
                </p:cNvSpPr>
                <p:nvPr/>
              </p:nvSpPr>
              <p:spPr bwMode="gray">
                <a:xfrm>
                  <a:off x="1983129" y="5039244"/>
                  <a:ext cx="94890" cy="82522"/>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43" name="Freeform 649"/>
                <p:cNvSpPr>
                  <a:spLocks noChangeAspect="1"/>
                </p:cNvSpPr>
                <p:nvPr/>
              </p:nvSpPr>
              <p:spPr bwMode="gray">
                <a:xfrm>
                  <a:off x="2523588" y="5663315"/>
                  <a:ext cx="13408" cy="18567"/>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44" name="Freeform 650"/>
                <p:cNvSpPr>
                  <a:spLocks noChangeAspect="1"/>
                </p:cNvSpPr>
                <p:nvPr/>
              </p:nvSpPr>
              <p:spPr bwMode="gray">
                <a:xfrm>
                  <a:off x="2360625" y="5617928"/>
                  <a:ext cx="185654" cy="162981"/>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45" name="Freeform 651"/>
                <p:cNvSpPr>
                  <a:spLocks noChangeAspect="1"/>
                </p:cNvSpPr>
                <p:nvPr/>
              </p:nvSpPr>
              <p:spPr bwMode="gray">
                <a:xfrm>
                  <a:off x="2545248" y="5469389"/>
                  <a:ext cx="36099" cy="89742"/>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46" name="Freeform 652"/>
                <p:cNvSpPr>
                  <a:spLocks noChangeAspect="1"/>
                </p:cNvSpPr>
                <p:nvPr/>
              </p:nvSpPr>
              <p:spPr bwMode="gray">
                <a:xfrm>
                  <a:off x="2662828" y="5501366"/>
                  <a:ext cx="80450" cy="160917"/>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grpSp>
              <p:nvGrpSpPr>
                <p:cNvPr id="47" name="Group 653"/>
                <p:cNvGrpSpPr>
                  <a:grpSpLocks noChangeAspect="1"/>
                </p:cNvGrpSpPr>
                <p:nvPr/>
              </p:nvGrpSpPr>
              <p:grpSpPr bwMode="gray">
                <a:xfrm>
                  <a:off x="2305960" y="5413687"/>
                  <a:ext cx="142335" cy="155760"/>
                  <a:chOff x="2884" y="2611"/>
                  <a:chExt cx="138" cy="151"/>
                </a:xfrm>
                <a:solidFill>
                  <a:srgbClr val="DEEDBF"/>
                </a:solidFill>
              </p:grpSpPr>
              <p:sp>
                <p:nvSpPr>
                  <p:cNvPr id="77" name="Freeform 654"/>
                  <p:cNvSpPr>
                    <a:spLocks noChangeAspect="1"/>
                  </p:cNvSpPr>
                  <p:nvPr/>
                </p:nvSpPr>
                <p:spPr bwMode="gray">
                  <a:xfrm>
                    <a:off x="2884" y="2626"/>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78" name="Freeform 655"/>
                  <p:cNvSpPr>
                    <a:spLocks noChangeAspect="1"/>
                  </p:cNvSpPr>
                  <p:nvPr/>
                </p:nvSpPr>
                <p:spPr bwMode="gray">
                  <a:xfrm>
                    <a:off x="2888" y="2611"/>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sp>
              <p:nvSpPr>
                <p:cNvPr id="48" name="Freeform 656"/>
                <p:cNvSpPr>
                  <a:spLocks noChangeAspect="1"/>
                </p:cNvSpPr>
                <p:nvPr/>
              </p:nvSpPr>
              <p:spPr bwMode="gray">
                <a:xfrm>
                  <a:off x="2481300" y="5698387"/>
                  <a:ext cx="25785" cy="26820"/>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49" name="Freeform 657"/>
                <p:cNvSpPr>
                  <a:spLocks noChangeAspect="1"/>
                </p:cNvSpPr>
                <p:nvPr/>
              </p:nvSpPr>
              <p:spPr bwMode="gray">
                <a:xfrm>
                  <a:off x="2423541" y="5455979"/>
                  <a:ext cx="132021" cy="113467"/>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50" name="Freeform 658"/>
                <p:cNvSpPr>
                  <a:spLocks noChangeAspect="1"/>
                </p:cNvSpPr>
                <p:nvPr/>
              </p:nvSpPr>
              <p:spPr bwMode="gray">
                <a:xfrm>
                  <a:off x="2459640" y="5541595"/>
                  <a:ext cx="87670" cy="83553"/>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51" name="Freeform 659"/>
                <p:cNvSpPr>
                  <a:spLocks noChangeAspect="1"/>
                </p:cNvSpPr>
                <p:nvPr/>
              </p:nvSpPr>
              <p:spPr bwMode="gray">
                <a:xfrm>
                  <a:off x="2305960" y="5556037"/>
                  <a:ext cx="151617" cy="149571"/>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52" name="Freeform 660"/>
                <p:cNvSpPr>
                  <a:spLocks noChangeAspect="1"/>
                </p:cNvSpPr>
                <p:nvPr/>
              </p:nvSpPr>
              <p:spPr bwMode="gray">
                <a:xfrm>
                  <a:off x="2514305" y="5482798"/>
                  <a:ext cx="120675" cy="192895"/>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53" name="Freeform 661"/>
                <p:cNvSpPr>
                  <a:spLocks noChangeAspect="1"/>
                </p:cNvSpPr>
                <p:nvPr/>
              </p:nvSpPr>
              <p:spPr bwMode="gray">
                <a:xfrm>
                  <a:off x="2398787" y="5566352"/>
                  <a:ext cx="107267" cy="11037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54" name="Freeform 662"/>
                <p:cNvSpPr>
                  <a:spLocks noChangeAspect="1"/>
                </p:cNvSpPr>
                <p:nvPr/>
              </p:nvSpPr>
              <p:spPr bwMode="gray">
                <a:xfrm>
                  <a:off x="2004788" y="5219760"/>
                  <a:ext cx="83544" cy="62923"/>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55" name="Freeform 663"/>
                <p:cNvSpPr>
                  <a:spLocks noChangeAspect="1"/>
                </p:cNvSpPr>
                <p:nvPr/>
              </p:nvSpPr>
              <p:spPr bwMode="gray">
                <a:xfrm>
                  <a:off x="2337934" y="5238328"/>
                  <a:ext cx="148523" cy="93869"/>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56" name="Freeform 664"/>
                <p:cNvSpPr>
                  <a:spLocks noChangeAspect="1"/>
                </p:cNvSpPr>
                <p:nvPr/>
              </p:nvSpPr>
              <p:spPr bwMode="gray">
                <a:xfrm>
                  <a:off x="2273987" y="5337354"/>
                  <a:ext cx="62916" cy="71175"/>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57" name="Freeform 665"/>
                <p:cNvSpPr>
                  <a:spLocks noChangeAspect="1"/>
                </p:cNvSpPr>
                <p:nvPr/>
              </p:nvSpPr>
              <p:spPr bwMode="gray">
                <a:xfrm>
                  <a:off x="1984160" y="5206351"/>
                  <a:ext cx="35068" cy="9284"/>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58" name="Freeform 666"/>
                <p:cNvSpPr>
                  <a:spLocks noChangeAspect="1"/>
                </p:cNvSpPr>
                <p:nvPr/>
              </p:nvSpPr>
              <p:spPr bwMode="gray">
                <a:xfrm>
                  <a:off x="1985192" y="5219760"/>
                  <a:ext cx="36099" cy="19599"/>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59" name="Freeform 667"/>
                <p:cNvSpPr>
                  <a:spLocks noChangeAspect="1"/>
                </p:cNvSpPr>
                <p:nvPr/>
              </p:nvSpPr>
              <p:spPr bwMode="gray">
                <a:xfrm>
                  <a:off x="2045013" y="5267210"/>
                  <a:ext cx="46413" cy="47450"/>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60" name="Freeform 668"/>
                <p:cNvSpPr>
                  <a:spLocks noChangeAspect="1"/>
                </p:cNvSpPr>
                <p:nvPr/>
              </p:nvSpPr>
              <p:spPr bwMode="gray">
                <a:xfrm>
                  <a:off x="2138872" y="5237296"/>
                  <a:ext cx="50539" cy="7427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61" name="Freeform 669"/>
                <p:cNvSpPr>
                  <a:spLocks noChangeAspect="1"/>
                </p:cNvSpPr>
                <p:nvPr/>
              </p:nvSpPr>
              <p:spPr bwMode="gray">
                <a:xfrm>
                  <a:off x="2204882" y="5206351"/>
                  <a:ext cx="133052" cy="11037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62" name="Freeform 670"/>
                <p:cNvSpPr>
                  <a:spLocks noChangeAspect="1"/>
                </p:cNvSpPr>
                <p:nvPr/>
              </p:nvSpPr>
              <p:spPr bwMode="gray">
                <a:xfrm>
                  <a:off x="2299772" y="5321881"/>
                  <a:ext cx="86638" cy="99026"/>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63" name="Freeform 671"/>
                <p:cNvSpPr>
                  <a:spLocks noChangeAspect="1"/>
                </p:cNvSpPr>
                <p:nvPr/>
              </p:nvSpPr>
              <p:spPr bwMode="gray">
                <a:xfrm>
                  <a:off x="2280175" y="5338385"/>
                  <a:ext cx="21660" cy="14441"/>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64" name="Freeform 672"/>
                <p:cNvSpPr>
                  <a:spLocks noChangeAspect="1"/>
                </p:cNvSpPr>
                <p:nvPr/>
              </p:nvSpPr>
              <p:spPr bwMode="gray">
                <a:xfrm>
                  <a:off x="2505023" y="5389961"/>
                  <a:ext cx="18565" cy="22693"/>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65" name="Freeform 673"/>
                <p:cNvSpPr>
                  <a:spLocks noChangeAspect="1"/>
                </p:cNvSpPr>
                <p:nvPr/>
              </p:nvSpPr>
              <p:spPr bwMode="gray">
                <a:xfrm>
                  <a:off x="2511211" y="5316723"/>
                  <a:ext cx="59822" cy="62923"/>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66" name="Freeform 674"/>
                <p:cNvSpPr>
                  <a:spLocks noChangeAspect="1"/>
                </p:cNvSpPr>
                <p:nvPr/>
              </p:nvSpPr>
              <p:spPr bwMode="gray">
                <a:xfrm>
                  <a:off x="2116181" y="5192941"/>
                  <a:ext cx="85607" cy="63954"/>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67" name="Freeform 675"/>
                <p:cNvSpPr>
                  <a:spLocks noChangeAspect="1"/>
                </p:cNvSpPr>
                <p:nvPr/>
              </p:nvSpPr>
              <p:spPr bwMode="gray">
                <a:xfrm>
                  <a:off x="2502960" y="5375520"/>
                  <a:ext cx="21660" cy="19599"/>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68" name="Freeform 676"/>
                <p:cNvSpPr>
                  <a:spLocks noChangeAspect="1"/>
                </p:cNvSpPr>
                <p:nvPr/>
              </p:nvSpPr>
              <p:spPr bwMode="gray">
                <a:xfrm>
                  <a:off x="2558656" y="5311566"/>
                  <a:ext cx="89733" cy="104184"/>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69" name="Freeform 677"/>
                <p:cNvSpPr>
                  <a:spLocks noChangeAspect="1"/>
                </p:cNvSpPr>
                <p:nvPr/>
              </p:nvSpPr>
              <p:spPr bwMode="gray">
                <a:xfrm>
                  <a:off x="1976940" y="5173342"/>
                  <a:ext cx="70136" cy="50545"/>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70" name="Freeform 678"/>
                <p:cNvSpPr>
                  <a:spLocks noChangeAspect="1"/>
                </p:cNvSpPr>
                <p:nvPr/>
              </p:nvSpPr>
              <p:spPr bwMode="gray">
                <a:xfrm>
                  <a:off x="2510180" y="5374489"/>
                  <a:ext cx="123769" cy="121720"/>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71" name="Freeform 679"/>
                <p:cNvSpPr>
                  <a:spLocks noChangeAspect="1"/>
                </p:cNvSpPr>
                <p:nvPr/>
              </p:nvSpPr>
              <p:spPr bwMode="gray">
                <a:xfrm>
                  <a:off x="2024385" y="5250706"/>
                  <a:ext cx="34037" cy="34040"/>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solidFill>
                  <a:schemeClr val="accent6">
                    <a:lumMod val="20000"/>
                    <a:lumOff val="80000"/>
                  </a:schemeClr>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72" name="Freeform 680"/>
                <p:cNvSpPr>
                  <a:spLocks noChangeAspect="1"/>
                </p:cNvSpPr>
                <p:nvPr/>
              </p:nvSpPr>
              <p:spPr bwMode="gray">
                <a:xfrm>
                  <a:off x="2078019" y="5242454"/>
                  <a:ext cx="69105" cy="72207"/>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73" name="Freeform 681"/>
                <p:cNvSpPr>
                  <a:spLocks noChangeAspect="1"/>
                </p:cNvSpPr>
                <p:nvPr/>
              </p:nvSpPr>
              <p:spPr bwMode="gray">
                <a:xfrm>
                  <a:off x="2172908" y="5237296"/>
                  <a:ext cx="24754" cy="58797"/>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74" name="Freeform 682"/>
                <p:cNvSpPr>
                  <a:spLocks noChangeAspect="1"/>
                </p:cNvSpPr>
                <p:nvPr/>
              </p:nvSpPr>
              <p:spPr bwMode="gray">
                <a:xfrm>
                  <a:off x="2269861" y="5218729"/>
                  <a:ext cx="86638" cy="126877"/>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endParaRPr lang="en-US" kern="0" dirty="0">
                    <a:solidFill>
                      <a:srgbClr val="000000"/>
                    </a:solidFill>
                    <a:latin typeface="Arial"/>
                  </a:endParaRPr>
                </a:p>
              </p:txBody>
            </p:sp>
            <p:sp>
              <p:nvSpPr>
                <p:cNvPr id="75" name="Freeform 683"/>
                <p:cNvSpPr>
                  <a:spLocks noChangeAspect="1"/>
                </p:cNvSpPr>
                <p:nvPr/>
              </p:nvSpPr>
              <p:spPr bwMode="gray">
                <a:xfrm>
                  <a:off x="2183222" y="5222855"/>
                  <a:ext cx="34037" cy="70144"/>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76" name="Freeform 684"/>
                <p:cNvSpPr>
                  <a:spLocks noChangeAspect="1"/>
                </p:cNvSpPr>
                <p:nvPr/>
              </p:nvSpPr>
              <p:spPr bwMode="gray">
                <a:xfrm>
                  <a:off x="2313180" y="5304345"/>
                  <a:ext cx="215565" cy="210431"/>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rgbClr val="92D050"/>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grpSp>
            <p:nvGrpSpPr>
              <p:cNvPr id="28" name="Group 995"/>
              <p:cNvGrpSpPr>
                <a:grpSpLocks noChangeAspect="1"/>
              </p:cNvGrpSpPr>
              <p:nvPr/>
            </p:nvGrpSpPr>
            <p:grpSpPr bwMode="gray">
              <a:xfrm>
                <a:off x="2422510" y="5096112"/>
                <a:ext cx="187947" cy="226800"/>
                <a:chOff x="3548063" y="12700"/>
                <a:chExt cx="5667375" cy="6838950"/>
              </a:xfrm>
            </p:grpSpPr>
            <p:sp>
              <p:nvSpPr>
                <p:cNvPr id="29"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ndParaRPr>
                </a:p>
              </p:txBody>
            </p:sp>
            <p:sp>
              <p:nvSpPr>
                <p:cNvPr id="30"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solidFill>
                  <a:srgbClr val="DEEDBF"/>
                </a:solidFill>
                <a:ln w="6350"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endParaRPr>
                </a:p>
              </p:txBody>
            </p:sp>
          </p:grpSp>
        </p:grpSp>
      </p:grpSp>
      <p:sp>
        <p:nvSpPr>
          <p:cNvPr id="329" name="Espace réservé de la date 328"/>
          <p:cNvSpPr>
            <a:spLocks noGrp="1"/>
          </p:cNvSpPr>
          <p:nvPr>
            <p:ph type="dt" sz="half" idx="10"/>
          </p:nvPr>
        </p:nvSpPr>
        <p:spPr/>
        <p:txBody>
          <a:bodyPr/>
          <a:lstStyle/>
          <a:p>
            <a:fld id="{E128C369-DF83-435C-BCC3-262B852A7AAF}" type="datetime1">
              <a:rPr lang="en-GB" smtClean="0"/>
              <a:t>21/08/2018</a:t>
            </a:fld>
            <a:endParaRPr lang="fr-FR"/>
          </a:p>
        </p:txBody>
      </p:sp>
      <p:sp>
        <p:nvSpPr>
          <p:cNvPr id="330" name="Espace réservé du numéro de diapositive 329"/>
          <p:cNvSpPr>
            <a:spLocks noGrp="1"/>
          </p:cNvSpPr>
          <p:nvPr>
            <p:ph type="sldNum" sz="quarter" idx="12"/>
          </p:nvPr>
        </p:nvSpPr>
        <p:spPr/>
        <p:txBody>
          <a:bodyPr/>
          <a:lstStyle/>
          <a:p>
            <a:fld id="{DCBC4C35-468E-4D4F-84EF-4258EB5452EC}" type="slidenum">
              <a:rPr lang="fr-FR" smtClean="0"/>
              <a:t>10</a:t>
            </a:fld>
            <a:endParaRPr lang="fr-FR"/>
          </a:p>
        </p:txBody>
      </p:sp>
      <p:cxnSp>
        <p:nvCxnSpPr>
          <p:cNvPr id="326" name="Connecteur en arc 325"/>
          <p:cNvCxnSpPr/>
          <p:nvPr/>
        </p:nvCxnSpPr>
        <p:spPr>
          <a:xfrm>
            <a:off x="7022583" y="5071043"/>
            <a:ext cx="18952" cy="12700"/>
          </a:xfrm>
          <a:prstGeom prst="curvedConnector3">
            <a:avLst>
              <a:gd name="adj1" fmla="val 33759"/>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333" name="Forme libre 332"/>
          <p:cNvSpPr/>
          <p:nvPr/>
        </p:nvSpPr>
        <p:spPr>
          <a:xfrm>
            <a:off x="5914266" y="4685863"/>
            <a:ext cx="18587" cy="27761"/>
          </a:xfrm>
          <a:custGeom>
            <a:avLst/>
            <a:gdLst>
              <a:gd name="connsiteX0" fmla="*/ 6243 w 18587"/>
              <a:gd name="connsiteY0" fmla="*/ 52 h 27761"/>
              <a:gd name="connsiteX1" fmla="*/ 3164 w 18587"/>
              <a:gd name="connsiteY1" fmla="*/ 24682 h 27761"/>
              <a:gd name="connsiteX2" fmla="*/ 12401 w 18587"/>
              <a:gd name="connsiteY2" fmla="*/ 27761 h 27761"/>
              <a:gd name="connsiteX3" fmla="*/ 18558 w 18587"/>
              <a:gd name="connsiteY3" fmla="*/ 18525 h 27761"/>
              <a:gd name="connsiteX4" fmla="*/ 6243 w 18587"/>
              <a:gd name="connsiteY4" fmla="*/ 52 h 2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7" h="27761">
                <a:moveTo>
                  <a:pt x="6243" y="52"/>
                </a:moveTo>
                <a:cubicBezTo>
                  <a:pt x="3677" y="1078"/>
                  <a:pt x="-4419" y="17099"/>
                  <a:pt x="3164" y="24682"/>
                </a:cubicBezTo>
                <a:cubicBezTo>
                  <a:pt x="5459" y="26977"/>
                  <a:pt x="9322" y="26735"/>
                  <a:pt x="12401" y="27761"/>
                </a:cubicBezTo>
                <a:cubicBezTo>
                  <a:pt x="14453" y="24682"/>
                  <a:pt x="18099" y="22196"/>
                  <a:pt x="18558" y="18525"/>
                </a:cubicBezTo>
                <a:cubicBezTo>
                  <a:pt x="19207" y="13332"/>
                  <a:pt x="8809" y="-974"/>
                  <a:pt x="6243" y="52"/>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4" name="Forme libre 333"/>
          <p:cNvSpPr/>
          <p:nvPr/>
        </p:nvSpPr>
        <p:spPr>
          <a:xfrm>
            <a:off x="5078680" y="4222886"/>
            <a:ext cx="21552" cy="21646"/>
          </a:xfrm>
          <a:custGeom>
            <a:avLst/>
            <a:gdLst>
              <a:gd name="connsiteX0" fmla="*/ 9237 w 21552"/>
              <a:gd name="connsiteY0" fmla="*/ 19 h 21646"/>
              <a:gd name="connsiteX1" fmla="*/ 0 w 21552"/>
              <a:gd name="connsiteY1" fmla="*/ 15413 h 21646"/>
              <a:gd name="connsiteX2" fmla="*/ 21552 w 21552"/>
              <a:gd name="connsiteY2" fmla="*/ 18492 h 21646"/>
              <a:gd name="connsiteX3" fmla="*/ 9237 w 21552"/>
              <a:gd name="connsiteY3" fmla="*/ 19 h 21646"/>
            </a:gdLst>
            <a:ahLst/>
            <a:cxnLst>
              <a:cxn ang="0">
                <a:pos x="connsiteX0" y="connsiteY0"/>
              </a:cxn>
              <a:cxn ang="0">
                <a:pos x="connsiteX1" y="connsiteY1"/>
              </a:cxn>
              <a:cxn ang="0">
                <a:pos x="connsiteX2" y="connsiteY2"/>
              </a:cxn>
              <a:cxn ang="0">
                <a:pos x="connsiteX3" y="connsiteY3"/>
              </a:cxn>
            </a:cxnLst>
            <a:rect l="l" t="t" r="r" b="b"/>
            <a:pathLst>
              <a:path w="21552" h="21646">
                <a:moveTo>
                  <a:pt x="9237" y="19"/>
                </a:moveTo>
                <a:cubicBezTo>
                  <a:pt x="5645" y="-494"/>
                  <a:pt x="0" y="9429"/>
                  <a:pt x="0" y="15413"/>
                </a:cubicBezTo>
                <a:cubicBezTo>
                  <a:pt x="0" y="27108"/>
                  <a:pt x="20235" y="18821"/>
                  <a:pt x="21552" y="18492"/>
                </a:cubicBezTo>
                <a:cubicBezTo>
                  <a:pt x="17916" y="3951"/>
                  <a:pt x="12829" y="532"/>
                  <a:pt x="9237" y="19"/>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9927844" y="3399226"/>
            <a:ext cx="1578355" cy="1384995"/>
          </a:xfrm>
          <a:prstGeom prst="rect">
            <a:avLst/>
          </a:prstGeom>
          <a:noFill/>
        </p:spPr>
        <p:txBody>
          <a:bodyPr wrap="square" rtlCol="0">
            <a:spAutoFit/>
          </a:bodyPr>
          <a:lstStyle/>
          <a:p>
            <a:pPr algn="ctr"/>
            <a:r>
              <a:rPr lang="fr-FR" sz="2800" dirty="0" smtClean="0"/>
              <a:t>Total: </a:t>
            </a:r>
            <a:br>
              <a:rPr lang="fr-FR" sz="2800" dirty="0" smtClean="0"/>
            </a:br>
            <a:r>
              <a:rPr lang="fr-FR" sz="2800" dirty="0" smtClean="0"/>
              <a:t>50 countries</a:t>
            </a:r>
            <a:endParaRPr lang="fr-FR" sz="2800" dirty="0"/>
          </a:p>
        </p:txBody>
      </p:sp>
    </p:spTree>
    <p:extLst>
      <p:ext uri="{BB962C8B-B14F-4D97-AF65-F5344CB8AC3E}">
        <p14:creationId xmlns:p14="http://schemas.microsoft.com/office/powerpoint/2010/main" val="1347554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6725" y="3467100"/>
            <a:ext cx="10744962" cy="2633663"/>
          </a:xfrm>
        </p:spPr>
        <p:txBody>
          <a:bodyPr>
            <a:normAutofit/>
          </a:bodyPr>
          <a:lstStyle/>
          <a:p>
            <a:pPr marL="0" indent="0" algn="just">
              <a:buNone/>
            </a:pPr>
            <a:r>
              <a:rPr lang="en-US" dirty="0" smtClean="0"/>
              <a:t> </a:t>
            </a:r>
          </a:p>
          <a:p>
            <a:pPr algn="just"/>
            <a:endParaRPr lang="fr-FR" dirty="0" smtClean="0"/>
          </a:p>
        </p:txBody>
      </p:sp>
      <p:sp>
        <p:nvSpPr>
          <p:cNvPr id="6" name="Espace réservé de la date 5"/>
          <p:cNvSpPr>
            <a:spLocks noGrp="1"/>
          </p:cNvSpPr>
          <p:nvPr>
            <p:ph type="dt" sz="half" idx="10"/>
          </p:nvPr>
        </p:nvSpPr>
        <p:spPr/>
        <p:txBody>
          <a:bodyPr/>
          <a:lstStyle/>
          <a:p>
            <a:fld id="{7C3B1063-31AF-48B5-AEC4-EF83B624E101}" type="datetime1">
              <a:rPr lang="en-GB" smtClean="0"/>
              <a:t>21/08/2018</a:t>
            </a:fld>
            <a:endParaRPr lang="fr-FR"/>
          </a:p>
        </p:txBody>
      </p:sp>
      <p:sp>
        <p:nvSpPr>
          <p:cNvPr id="7" name="Espace réservé du numéro de diapositive 6"/>
          <p:cNvSpPr>
            <a:spLocks noGrp="1"/>
          </p:cNvSpPr>
          <p:nvPr>
            <p:ph type="sldNum" sz="quarter" idx="12"/>
          </p:nvPr>
        </p:nvSpPr>
        <p:spPr/>
        <p:txBody>
          <a:bodyPr/>
          <a:lstStyle/>
          <a:p>
            <a:fld id="{DCBC4C35-468E-4D4F-84EF-4258EB5452EC}" type="slidenum">
              <a:rPr lang="fr-FR" smtClean="0"/>
              <a:t>11</a:t>
            </a:fld>
            <a:endParaRPr lang="fr-FR"/>
          </a:p>
        </p:txBody>
      </p:sp>
      <p:graphicFrame>
        <p:nvGraphicFramePr>
          <p:cNvPr id="2" name="Diagramme 1"/>
          <p:cNvGraphicFramePr/>
          <p:nvPr>
            <p:extLst>
              <p:ext uri="{D42A27DB-BD31-4B8C-83A1-F6EECF244321}">
                <p14:modId xmlns:p14="http://schemas.microsoft.com/office/powerpoint/2010/main" val="3033496409"/>
              </p:ext>
            </p:extLst>
          </p:nvPr>
        </p:nvGraphicFramePr>
        <p:xfrm>
          <a:off x="561974" y="-1036025"/>
          <a:ext cx="1042035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nvPr>
        </p:nvGraphicFramePr>
        <p:xfrm>
          <a:off x="466725" y="3724275"/>
          <a:ext cx="10744961" cy="23764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887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7472" y="862149"/>
            <a:ext cx="11512296" cy="4402782"/>
          </a:xfrm>
        </p:spPr>
        <p:txBody>
          <a:bodyPr>
            <a:normAutofit/>
          </a:bodyPr>
          <a:lstStyle/>
          <a:p>
            <a:pPr marL="0" indent="0">
              <a:buNone/>
            </a:pPr>
            <a:endParaRPr lang="fr-FR" dirty="0"/>
          </a:p>
          <a:p>
            <a:r>
              <a:rPr lang="en-US" dirty="0" smtClean="0"/>
              <a:t>Contrary </a:t>
            </a:r>
            <a:r>
              <a:rPr lang="en-US" dirty="0"/>
              <a:t>to </a:t>
            </a:r>
            <a:r>
              <a:rPr lang="en-US" dirty="0" smtClean="0"/>
              <a:t>what is written in the FIPP decisions point:  jurisdictional </a:t>
            </a:r>
            <a:r>
              <a:rPr lang="en-US" dirty="0"/>
              <a:t>competences are not a mere </a:t>
            </a:r>
            <a:r>
              <a:rPr lang="en-US" b="1" dirty="0"/>
              <a:t>“additional mandate” </a:t>
            </a:r>
            <a:r>
              <a:rPr lang="en-US" dirty="0"/>
              <a:t>that was granted, on top of performance or compliance audits, to </a:t>
            </a:r>
            <a:r>
              <a:rPr lang="en-US" dirty="0" smtClean="0"/>
              <a:t>some </a:t>
            </a:r>
            <a:r>
              <a:rPr lang="en-US" dirty="0"/>
              <a:t>SAIs. </a:t>
            </a:r>
            <a:endParaRPr lang="en-US" dirty="0" smtClean="0"/>
          </a:p>
          <a:p>
            <a:r>
              <a:rPr lang="en-US" dirty="0" smtClean="0"/>
              <a:t>They </a:t>
            </a:r>
            <a:r>
              <a:rPr lang="en-US" dirty="0"/>
              <a:t>are often the </a:t>
            </a:r>
            <a:r>
              <a:rPr lang="en-US" b="1" u="sng" dirty="0"/>
              <a:t>original mission </a:t>
            </a:r>
            <a:r>
              <a:rPr lang="en-US" dirty="0"/>
              <a:t>of these SAIs, predating other competences that were added later on, and </a:t>
            </a:r>
            <a:r>
              <a:rPr lang="en-US" b="1" dirty="0"/>
              <a:t>are as such at the core of the SAIs’ organization, status and practices</a:t>
            </a:r>
            <a:r>
              <a:rPr lang="en-US" dirty="0" smtClean="0"/>
              <a:t>. </a:t>
            </a:r>
          </a:p>
          <a:p>
            <a:r>
              <a:rPr lang="en-US" dirty="0" smtClean="0"/>
              <a:t>It is the strongest pillar of their </a:t>
            </a:r>
            <a:r>
              <a:rPr lang="en-US" b="1" dirty="0" smtClean="0"/>
              <a:t>independence</a:t>
            </a:r>
            <a:endParaRPr lang="en-US" b="1" dirty="0"/>
          </a:p>
          <a:p>
            <a:pPr marL="0" indent="0" algn="just">
              <a:buNone/>
            </a:pPr>
            <a:endParaRPr lang="en-GB" dirty="0" smtClean="0"/>
          </a:p>
        </p:txBody>
      </p:sp>
      <p:sp>
        <p:nvSpPr>
          <p:cNvPr id="5" name="Espace réservé de la date 4"/>
          <p:cNvSpPr>
            <a:spLocks noGrp="1"/>
          </p:cNvSpPr>
          <p:nvPr>
            <p:ph type="dt" sz="half" idx="10"/>
          </p:nvPr>
        </p:nvSpPr>
        <p:spPr/>
        <p:txBody>
          <a:bodyPr/>
          <a:lstStyle/>
          <a:p>
            <a:fld id="{4BC3F793-1ABF-41EA-AB82-DBE088F91FAF}" type="datetime1">
              <a:rPr lang="en-GB" smtClean="0"/>
              <a:t>21/08/2018</a:t>
            </a:fld>
            <a:endParaRPr lang="fr-FR" dirty="0"/>
          </a:p>
        </p:txBody>
      </p:sp>
      <p:sp>
        <p:nvSpPr>
          <p:cNvPr id="6" name="Espace réservé du numéro de diapositive 5"/>
          <p:cNvSpPr>
            <a:spLocks noGrp="1"/>
          </p:cNvSpPr>
          <p:nvPr>
            <p:ph type="sldNum" sz="quarter" idx="12"/>
          </p:nvPr>
        </p:nvSpPr>
        <p:spPr/>
        <p:txBody>
          <a:bodyPr/>
          <a:lstStyle/>
          <a:p>
            <a:fld id="{DCBC4C35-468E-4D4F-84EF-4258EB5452EC}" type="slidenum">
              <a:rPr lang="fr-FR" smtClean="0"/>
              <a:t>12</a:t>
            </a:fld>
            <a:endParaRPr lang="fr-FR"/>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92" t="7350" r="-92" b="23695"/>
          <a:stretch/>
        </p:blipFill>
        <p:spPr bwMode="auto">
          <a:xfrm>
            <a:off x="464076" y="4430725"/>
            <a:ext cx="11279087" cy="200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644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8124" y="925501"/>
            <a:ext cx="11287125" cy="1828800"/>
          </a:xfrm>
        </p:spPr>
        <p:txBody>
          <a:bodyPr>
            <a:normAutofit fontScale="92500" lnSpcReduction="20000"/>
          </a:bodyPr>
          <a:lstStyle/>
          <a:p>
            <a:pPr marL="0" indent="0">
              <a:buNone/>
            </a:pPr>
            <a:endParaRPr lang="fr-FR" dirty="0"/>
          </a:p>
          <a:p>
            <a:pPr marL="0" indent="0">
              <a:buNone/>
            </a:pPr>
            <a:endParaRPr lang="en-US" sz="2600" dirty="0" smtClean="0"/>
          </a:p>
          <a:p>
            <a:pPr marL="0" indent="0">
              <a:buNone/>
            </a:pPr>
            <a:r>
              <a:rPr lang="en-US" sz="2600" dirty="0" smtClean="0"/>
              <a:t>History </a:t>
            </a:r>
            <a:r>
              <a:rPr lang="en-US" sz="2600" dirty="0"/>
              <a:t>of public finance </a:t>
            </a:r>
            <a:r>
              <a:rPr lang="en-US" sz="2600" dirty="0" smtClean="0"/>
              <a:t>oversight:  </a:t>
            </a:r>
            <a:r>
              <a:rPr lang="en-US" sz="2600" dirty="0"/>
              <a:t>two models developed </a:t>
            </a:r>
            <a:r>
              <a:rPr lang="en-US" sz="2600" dirty="0" smtClean="0"/>
              <a:t>simultaneously.</a:t>
            </a:r>
          </a:p>
          <a:p>
            <a:pPr>
              <a:buFont typeface="Wingdings" panose="05000000000000000000" pitchFamily="2" charset="2"/>
              <a:buChar char="Ø"/>
            </a:pPr>
            <a:r>
              <a:rPr lang="en-US" sz="2600" dirty="0"/>
              <a:t>A</a:t>
            </a:r>
            <a:r>
              <a:rPr lang="en-US" sz="2600" dirty="0" smtClean="0"/>
              <a:t> </a:t>
            </a:r>
            <a:r>
              <a:rPr lang="en-US" sz="2600" dirty="0"/>
              <a:t>form of Supreme Audit Institution appeared in the British Parliament, following the endorsement of the </a:t>
            </a:r>
            <a:r>
              <a:rPr lang="en-US" sz="2600" b="1" dirty="0"/>
              <a:t>Magna Carta in 1215 and later on in the Bill of Right in 1688</a:t>
            </a:r>
            <a:r>
              <a:rPr lang="en-US" sz="2600" dirty="0"/>
              <a:t>. </a:t>
            </a:r>
            <a:endParaRPr lang="en-US" sz="2600" dirty="0" smtClean="0"/>
          </a:p>
          <a:p>
            <a:pPr marL="0" indent="0" algn="ctr">
              <a:buNone/>
            </a:pPr>
            <a:endParaRPr lang="en-GB" sz="3200" dirty="0" smtClean="0"/>
          </a:p>
        </p:txBody>
      </p:sp>
      <p:sp>
        <p:nvSpPr>
          <p:cNvPr id="2" name="Espace réservé de la date 1"/>
          <p:cNvSpPr>
            <a:spLocks noGrp="1"/>
          </p:cNvSpPr>
          <p:nvPr>
            <p:ph type="dt" sz="half" idx="10"/>
          </p:nvPr>
        </p:nvSpPr>
        <p:spPr/>
        <p:txBody>
          <a:bodyPr/>
          <a:lstStyle/>
          <a:p>
            <a:fld id="{C71B548D-20DE-4535-8912-79ABA1F095C8}" type="datetime1">
              <a:rPr lang="en-GB" smtClean="0"/>
              <a:t>21/08/2018</a:t>
            </a:fld>
            <a:endParaRPr lang="fr-FR"/>
          </a:p>
        </p:txBody>
      </p:sp>
      <p:sp>
        <p:nvSpPr>
          <p:cNvPr id="5" name="Espace réservé du numéro de diapositive 4"/>
          <p:cNvSpPr>
            <a:spLocks noGrp="1"/>
          </p:cNvSpPr>
          <p:nvPr>
            <p:ph type="sldNum" sz="quarter" idx="12"/>
          </p:nvPr>
        </p:nvSpPr>
        <p:spPr/>
        <p:txBody>
          <a:bodyPr/>
          <a:lstStyle/>
          <a:p>
            <a:fld id="{DCBC4C35-468E-4D4F-84EF-4258EB5452EC}" type="slidenum">
              <a:rPr lang="fr-FR" smtClean="0"/>
              <a:t>13</a:t>
            </a:fld>
            <a:endParaRPr lang="fr-FR"/>
          </a:p>
        </p:txBody>
      </p:sp>
      <p:pic>
        <p:nvPicPr>
          <p:cNvPr id="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3342109"/>
            <a:ext cx="2819400" cy="288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9350" y="2826532"/>
            <a:ext cx="11401425" cy="757130"/>
          </a:xfrm>
          <a:prstGeom prst="rect">
            <a:avLst/>
          </a:prstGeom>
        </p:spPr>
        <p:txBody>
          <a:bodyPr wrap="square">
            <a:spAutoFit/>
          </a:bodyPr>
          <a:lstStyle/>
          <a:p>
            <a:pPr marL="228600" lvl="0" indent="-228600" defTabSz="914400">
              <a:lnSpc>
                <a:spcPct val="90000"/>
              </a:lnSpc>
              <a:spcBef>
                <a:spcPts val="1000"/>
              </a:spcBef>
              <a:buFont typeface="Wingdings" panose="05000000000000000000" pitchFamily="2" charset="2"/>
              <a:buChar char="Ø"/>
            </a:pPr>
            <a:r>
              <a:rPr lang="en-US" sz="2400" dirty="0">
                <a:solidFill>
                  <a:prstClr val="black"/>
                </a:solidFill>
              </a:rPr>
              <a:t> </a:t>
            </a:r>
            <a:r>
              <a:rPr lang="en-US" sz="2400" dirty="0" smtClean="0">
                <a:solidFill>
                  <a:prstClr val="black"/>
                </a:solidFill>
              </a:rPr>
              <a:t>In </a:t>
            </a:r>
            <a:r>
              <a:rPr lang="en-US" sz="2400" dirty="0">
                <a:solidFill>
                  <a:prstClr val="black"/>
                </a:solidFill>
              </a:rPr>
              <a:t>continental Europe, </a:t>
            </a:r>
            <a:r>
              <a:rPr lang="en-US" sz="2400" b="1" dirty="0">
                <a:solidFill>
                  <a:prstClr val="black"/>
                </a:solidFill>
              </a:rPr>
              <a:t>public finance oversight</a:t>
            </a:r>
            <a:r>
              <a:rPr lang="en-US" sz="2400" dirty="0">
                <a:solidFill>
                  <a:prstClr val="black"/>
                </a:solidFill>
              </a:rPr>
              <a:t> was entrusted to a specialized </a:t>
            </a:r>
            <a:r>
              <a:rPr lang="en-US" sz="2400" b="1" dirty="0">
                <a:solidFill>
                  <a:prstClr val="black"/>
                </a:solidFill>
              </a:rPr>
              <a:t>institutions of a judicial nature</a:t>
            </a:r>
            <a:r>
              <a:rPr lang="en-US" sz="2400" dirty="0" smtClean="0">
                <a:solidFill>
                  <a:prstClr val="black"/>
                </a:solidFill>
              </a:rPr>
              <a:t>.</a:t>
            </a:r>
            <a:endParaRPr lang="en-US" sz="2400" dirty="0">
              <a:solidFill>
                <a:prstClr val="black"/>
              </a:solidFill>
            </a:endParaRPr>
          </a:p>
        </p:txBody>
      </p:sp>
      <p:sp>
        <p:nvSpPr>
          <p:cNvPr id="10" name="Rectangle 9"/>
          <p:cNvSpPr/>
          <p:nvPr/>
        </p:nvSpPr>
        <p:spPr>
          <a:xfrm>
            <a:off x="238124" y="4140359"/>
            <a:ext cx="7277101" cy="2215991"/>
          </a:xfrm>
          <a:prstGeom prst="rect">
            <a:avLst/>
          </a:prstGeom>
        </p:spPr>
        <p:txBody>
          <a:bodyPr wrap="square">
            <a:spAutoFit/>
          </a:bodyPr>
          <a:lstStyle/>
          <a:p>
            <a:r>
              <a:rPr lang="en-US" sz="2400" b="1" i="1" u="sng" dirty="0"/>
              <a:t>Example: </a:t>
            </a:r>
            <a:r>
              <a:rPr lang="en-US" sz="2400" dirty="0"/>
              <a:t>In the Kingdom of France, the first regal edict on public finance jurisdictional oversight, signed by King Louis the </a:t>
            </a:r>
            <a:r>
              <a:rPr lang="en-US" sz="2400" dirty="0" err="1"/>
              <a:t>IXth</a:t>
            </a:r>
            <a:r>
              <a:rPr lang="en-US" sz="2400" dirty="0"/>
              <a:t> dates back to 1256. </a:t>
            </a:r>
            <a:r>
              <a:rPr lang="en-US" sz="2400" dirty="0" smtClean="0"/>
              <a:t>Original royal Chamber of accounts was set up by King Phillip the </a:t>
            </a:r>
            <a:r>
              <a:rPr lang="en-US" sz="2400" dirty="0" err="1" smtClean="0"/>
              <a:t>IVth</a:t>
            </a:r>
            <a:r>
              <a:rPr lang="en-US" sz="2400" dirty="0" smtClean="0"/>
              <a:t> in 1309 and Philipp the Vth in 1319.</a:t>
            </a:r>
            <a:endParaRPr lang="en-US" sz="2400" dirty="0"/>
          </a:p>
          <a:p>
            <a:endParaRPr lang="en-US" dirty="0"/>
          </a:p>
        </p:txBody>
      </p:sp>
    </p:spTree>
    <p:extLst>
      <p:ext uri="{BB962C8B-B14F-4D97-AF65-F5344CB8AC3E}">
        <p14:creationId xmlns:p14="http://schemas.microsoft.com/office/powerpoint/2010/main" val="3904407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481262" y="1543049"/>
            <a:ext cx="7958738" cy="4905375"/>
          </a:xfrm>
        </p:spPr>
        <p:txBody>
          <a:bodyPr>
            <a:normAutofit/>
          </a:bodyPr>
          <a:lstStyle/>
          <a:p>
            <a:endParaRPr lang="fr-FR" dirty="0"/>
          </a:p>
          <a:p>
            <a:pPr marL="0" indent="0">
              <a:buNone/>
            </a:pPr>
            <a:endParaRPr lang="fr-FR" dirty="0"/>
          </a:p>
        </p:txBody>
      </p:sp>
      <p:sp>
        <p:nvSpPr>
          <p:cNvPr id="6" name="Espace réservé de la date 5"/>
          <p:cNvSpPr>
            <a:spLocks noGrp="1"/>
          </p:cNvSpPr>
          <p:nvPr>
            <p:ph type="dt" sz="half" idx="10"/>
          </p:nvPr>
        </p:nvSpPr>
        <p:spPr/>
        <p:txBody>
          <a:bodyPr/>
          <a:lstStyle/>
          <a:p>
            <a:fld id="{AD509208-8F5A-473A-BE5B-D6920E54FA1D}" type="datetime1">
              <a:rPr lang="en-GB" smtClean="0"/>
              <a:t>21/08/2018</a:t>
            </a:fld>
            <a:endParaRPr lang="fr-FR"/>
          </a:p>
        </p:txBody>
      </p:sp>
      <p:sp>
        <p:nvSpPr>
          <p:cNvPr id="7" name="Espace réservé du numéro de diapositive 6"/>
          <p:cNvSpPr>
            <a:spLocks noGrp="1"/>
          </p:cNvSpPr>
          <p:nvPr>
            <p:ph type="sldNum" sz="quarter" idx="12"/>
          </p:nvPr>
        </p:nvSpPr>
        <p:spPr/>
        <p:txBody>
          <a:bodyPr/>
          <a:lstStyle/>
          <a:p>
            <a:fld id="{DCBC4C35-468E-4D4F-84EF-4258EB5452EC}" type="slidenum">
              <a:rPr lang="fr-FR" smtClean="0"/>
              <a:t>14</a:t>
            </a:fld>
            <a:endParaRPr lang="fr-FR"/>
          </a:p>
        </p:txBody>
      </p:sp>
      <p:sp>
        <p:nvSpPr>
          <p:cNvPr id="2" name="Rectangle 1"/>
          <p:cNvSpPr/>
          <p:nvPr/>
        </p:nvSpPr>
        <p:spPr>
          <a:xfrm>
            <a:off x="180975" y="944474"/>
            <a:ext cx="11344275" cy="4093428"/>
          </a:xfrm>
          <a:prstGeom prst="rect">
            <a:avLst/>
          </a:prstGeom>
        </p:spPr>
        <p:txBody>
          <a:bodyPr wrap="square">
            <a:spAutoFit/>
          </a:bodyPr>
          <a:lstStyle/>
          <a:p>
            <a:endParaRPr lang="fr-FR" sz="2000" dirty="0">
              <a:solidFill>
                <a:srgbClr val="000000"/>
              </a:solidFill>
              <a:latin typeface="Times New Roman" panose="02020603050405020304" pitchFamily="18" charset="0"/>
            </a:endParaRPr>
          </a:p>
          <a:p>
            <a:endParaRPr lang="en-US" sz="2400" dirty="0" smtClean="0"/>
          </a:p>
          <a:p>
            <a:pPr algn="ctr"/>
            <a:r>
              <a:rPr lang="fr-FR" sz="2400" b="1" dirty="0"/>
              <a:t>Basic </a:t>
            </a:r>
            <a:r>
              <a:rPr lang="fr-FR" sz="2400" b="1" dirty="0" err="1"/>
              <a:t>prerequist</a:t>
            </a:r>
            <a:r>
              <a:rPr lang="fr-FR" sz="2400" b="1" dirty="0"/>
              <a:t> for </a:t>
            </a:r>
            <a:r>
              <a:rPr lang="fr-FR" sz="2400" b="1" dirty="0" err="1"/>
              <a:t>capacity</a:t>
            </a:r>
            <a:r>
              <a:rPr lang="fr-FR" sz="2400" b="1" dirty="0"/>
              <a:t> building</a:t>
            </a:r>
            <a:endParaRPr lang="en-US" sz="2400" dirty="0"/>
          </a:p>
          <a:p>
            <a:r>
              <a:rPr lang="en-US" sz="2400" dirty="0" smtClean="0"/>
              <a:t>A </a:t>
            </a:r>
            <a:r>
              <a:rPr lang="en-US" sz="2400" dirty="0"/>
              <a:t>professional pronouncement on jurisdictional activities </a:t>
            </a:r>
            <a:r>
              <a:rPr lang="en-US" sz="2400" dirty="0" smtClean="0"/>
              <a:t>is </a:t>
            </a:r>
            <a:r>
              <a:rPr lang="en-US" sz="2400" dirty="0"/>
              <a:t>essential for </a:t>
            </a:r>
            <a:r>
              <a:rPr lang="en-US" sz="2400" b="1" u="sng" dirty="0"/>
              <a:t>capacity-building efforts </a:t>
            </a:r>
            <a:r>
              <a:rPr lang="en-US" sz="2400" dirty="0"/>
              <a:t>of the INTOSAI community. </a:t>
            </a:r>
          </a:p>
          <a:p>
            <a:r>
              <a:rPr lang="en-US" sz="2400" dirty="0" smtClean="0"/>
              <a:t>Basic principles of </a:t>
            </a:r>
            <a:r>
              <a:rPr lang="en-US" sz="2400" dirty="0"/>
              <a:t>jurisdictional activities have to be included in the capacity building </a:t>
            </a:r>
            <a:r>
              <a:rPr lang="en-US" sz="2400" dirty="0" smtClean="0"/>
              <a:t>program </a:t>
            </a:r>
            <a:r>
              <a:rPr lang="en-US" sz="2400" dirty="0"/>
              <a:t>for all of the countries where the SAI are </a:t>
            </a:r>
            <a:r>
              <a:rPr lang="en-US" sz="2400" dirty="0" smtClean="0"/>
              <a:t>built </a:t>
            </a:r>
            <a:r>
              <a:rPr lang="en-US" sz="2400" dirty="0"/>
              <a:t>on this model</a:t>
            </a:r>
            <a:r>
              <a:rPr lang="en-US" sz="2400" dirty="0" smtClean="0"/>
              <a:t>.  </a:t>
            </a:r>
          </a:p>
          <a:p>
            <a:endParaRPr lang="en-US" sz="2400" dirty="0"/>
          </a:p>
          <a:p>
            <a:r>
              <a:rPr lang="en-US" sz="2400" dirty="0" smtClean="0"/>
              <a:t>Example: Indicators </a:t>
            </a:r>
            <a:r>
              <a:rPr lang="en-US" sz="2400" dirty="0"/>
              <a:t>on jurisdictional activities in the SAI Performance Measurement Framework (SAI PMF</a:t>
            </a:r>
            <a:r>
              <a:rPr lang="en-US" sz="2400" dirty="0" smtClean="0"/>
              <a:t>) are the </a:t>
            </a:r>
            <a:r>
              <a:rPr lang="en-US" sz="2400" b="1" dirty="0" smtClean="0"/>
              <a:t>only indicators</a:t>
            </a:r>
            <a:r>
              <a:rPr lang="en-US" sz="2400" dirty="0" smtClean="0"/>
              <a:t> not </a:t>
            </a:r>
            <a:r>
              <a:rPr lang="en-US" sz="2400" dirty="0"/>
              <a:t>based on a professional </a:t>
            </a:r>
            <a:r>
              <a:rPr lang="en-US" sz="2400" dirty="0" smtClean="0"/>
              <a:t>pronouncements. </a:t>
            </a:r>
            <a:endParaRPr lang="en-US" sz="2400" dirty="0"/>
          </a:p>
        </p:txBody>
      </p:sp>
      <p:pic>
        <p:nvPicPr>
          <p:cNvPr id="3" name="Image 2"/>
          <p:cNvPicPr>
            <a:picLocks noChangeAspect="1"/>
          </p:cNvPicPr>
          <p:nvPr/>
        </p:nvPicPr>
        <p:blipFill rotWithShape="1">
          <a:blip r:embed="rId2"/>
          <a:srcRect b="50541"/>
          <a:stretch/>
        </p:blipFill>
        <p:spPr>
          <a:xfrm>
            <a:off x="688180" y="5168775"/>
            <a:ext cx="10329863" cy="1155825"/>
          </a:xfrm>
          <a:prstGeom prst="rect">
            <a:avLst/>
          </a:prstGeom>
        </p:spPr>
      </p:pic>
      <p:sp>
        <p:nvSpPr>
          <p:cNvPr id="5" name="Ellipse 4"/>
          <p:cNvSpPr/>
          <p:nvPr/>
        </p:nvSpPr>
        <p:spPr>
          <a:xfrm>
            <a:off x="9001125" y="5314950"/>
            <a:ext cx="1619250" cy="1041400"/>
          </a:xfrm>
          <a:prstGeom prst="ellipse">
            <a:avLst/>
          </a:prstGeom>
          <a:noFill/>
          <a:ln w="76200" cap="flat" cmpd="sng" algn="ctr">
            <a:solidFill>
              <a:srgbClr val="E13C3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fr-FR"/>
          </a:p>
        </p:txBody>
      </p:sp>
    </p:spTree>
    <p:extLst>
      <p:ext uri="{BB962C8B-B14F-4D97-AF65-F5344CB8AC3E}">
        <p14:creationId xmlns:p14="http://schemas.microsoft.com/office/powerpoint/2010/main" val="965104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481262" y="1543049"/>
            <a:ext cx="7958738" cy="4905375"/>
          </a:xfrm>
        </p:spPr>
        <p:txBody>
          <a:bodyPr>
            <a:normAutofit/>
          </a:bodyPr>
          <a:lstStyle/>
          <a:p>
            <a:endParaRPr lang="fr-FR" dirty="0"/>
          </a:p>
          <a:p>
            <a:pPr marL="0" indent="0">
              <a:buNone/>
            </a:pPr>
            <a:endParaRPr lang="fr-FR" dirty="0"/>
          </a:p>
        </p:txBody>
      </p:sp>
      <p:sp>
        <p:nvSpPr>
          <p:cNvPr id="6" name="Espace réservé de la date 5"/>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D509208-8F5A-473A-BE5B-D6920E54FA1D}"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21/08/2018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BC4C35-468E-4D4F-84EF-4258EB5452EC}"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p:cNvSpPr/>
          <p:nvPr/>
        </p:nvSpPr>
        <p:spPr>
          <a:xfrm>
            <a:off x="209006" y="948690"/>
            <a:ext cx="11982994" cy="5632311"/>
          </a:xfrm>
          <a:prstGeom prst="rect">
            <a:avLst/>
          </a:prstGeom>
        </p:spPr>
        <p:txBody>
          <a:bodyPr wrap="square">
            <a:spAutoFit/>
          </a:bodyPr>
          <a:lstStyle/>
          <a:p>
            <a:pPr algn="ctr"/>
            <a:r>
              <a:rPr lang="en-US" b="1" dirty="0"/>
              <a:t>Fundamental principles of jurisdictional activities of SAIs </a:t>
            </a:r>
            <a:endParaRPr lang="fr-FR" dirty="0"/>
          </a:p>
          <a:p>
            <a:pPr algn="ctr"/>
            <a:r>
              <a:rPr lang="en-US" b="1" dirty="0"/>
              <a:t>Forth draft </a:t>
            </a:r>
            <a:br>
              <a:rPr lang="en-US" b="1" dirty="0"/>
            </a:br>
            <a:r>
              <a:rPr lang="en-US" b="1" dirty="0"/>
              <a:t>July 12</a:t>
            </a:r>
            <a:r>
              <a:rPr lang="en-US" b="1" baseline="30000" dirty="0"/>
              <a:t>th</a:t>
            </a:r>
            <a:r>
              <a:rPr lang="en-US" b="1" dirty="0"/>
              <a:t>  </a:t>
            </a:r>
            <a:r>
              <a:rPr lang="en-US" b="1" dirty="0" smtClean="0"/>
              <a:t>2018</a:t>
            </a:r>
            <a:endParaRPr lang="fr-FR" dirty="0"/>
          </a:p>
          <a:p>
            <a:r>
              <a:rPr lang="en-US" b="1" dirty="0"/>
              <a:t>1 INTRODUCTION</a:t>
            </a:r>
            <a:endParaRPr lang="fr-FR" dirty="0"/>
          </a:p>
          <a:p>
            <a:pPr lvl="1"/>
            <a:r>
              <a:rPr lang="en-US" b="1" u="sng" dirty="0"/>
              <a:t>Objectives of the standard</a:t>
            </a:r>
            <a:endParaRPr lang="fr-FR" dirty="0"/>
          </a:p>
          <a:p>
            <a:pPr lvl="1"/>
            <a:r>
              <a:rPr lang="en-US" b="1" u="sng" dirty="0"/>
              <a:t>Introductory remarks</a:t>
            </a:r>
            <a:endParaRPr lang="fr-FR" dirty="0"/>
          </a:p>
          <a:p>
            <a:pPr lvl="1"/>
            <a:r>
              <a:rPr lang="en-US" b="1" u="sng" dirty="0"/>
              <a:t>Context and other relevant standards</a:t>
            </a:r>
            <a:endParaRPr lang="fr-FR" dirty="0"/>
          </a:p>
          <a:p>
            <a:r>
              <a:rPr lang="en-US" b="1" dirty="0"/>
              <a:t> </a:t>
            </a:r>
            <a:endParaRPr lang="fr-FR" dirty="0"/>
          </a:p>
          <a:p>
            <a:pPr lvl="0"/>
            <a:r>
              <a:rPr lang="en-US" b="1" dirty="0" smtClean="0"/>
              <a:t>2 THE </a:t>
            </a:r>
            <a:r>
              <a:rPr lang="en-US" b="1" dirty="0"/>
              <a:t>AUTHORITY OF THIS ISSAI</a:t>
            </a:r>
            <a:br>
              <a:rPr lang="en-US" b="1" dirty="0"/>
            </a:br>
            <a:endParaRPr lang="fr-FR" dirty="0"/>
          </a:p>
          <a:p>
            <a:pPr lvl="0"/>
            <a:r>
              <a:rPr lang="en-US" b="1" dirty="0" smtClean="0"/>
              <a:t>3 EXPLANATIONS</a:t>
            </a:r>
            <a:r>
              <a:rPr lang="en-US" b="1" dirty="0"/>
              <a:t>, DEFINITION AND STAKEHOLDERs OF THE JURISIDICTIONAL ACTITIVIES OF THE SAIs </a:t>
            </a:r>
            <a:endParaRPr lang="fr-FR" dirty="0"/>
          </a:p>
          <a:p>
            <a:pPr lvl="1"/>
            <a:r>
              <a:rPr lang="en-US" b="1" u="sng" dirty="0"/>
              <a:t>Explanations and definitions </a:t>
            </a:r>
            <a:endParaRPr lang="fr-FR" dirty="0"/>
          </a:p>
          <a:p>
            <a:pPr lvl="2"/>
            <a:r>
              <a:rPr lang="en-US" u="sng" dirty="0"/>
              <a:t>General Jurisdictional competences</a:t>
            </a:r>
            <a:r>
              <a:rPr lang="en-US" dirty="0"/>
              <a:t>: </a:t>
            </a:r>
            <a:endParaRPr lang="fr-FR" dirty="0"/>
          </a:p>
          <a:p>
            <a:pPr lvl="2"/>
            <a:r>
              <a:rPr lang="en-US" u="sng" dirty="0"/>
              <a:t>Judgement of accounts</a:t>
            </a:r>
            <a:endParaRPr lang="fr-FR" dirty="0"/>
          </a:p>
          <a:p>
            <a:pPr lvl="2"/>
            <a:r>
              <a:rPr lang="en-US" u="sng" dirty="0"/>
              <a:t>Judgement of the managers of public funds and alike</a:t>
            </a:r>
            <a:r>
              <a:rPr lang="en-US" dirty="0"/>
              <a:t>: </a:t>
            </a:r>
            <a:endParaRPr lang="fr-FR" dirty="0"/>
          </a:p>
          <a:p>
            <a:pPr lvl="2"/>
            <a:r>
              <a:rPr lang="en-GB" u="sng" dirty="0"/>
              <a:t>Persons accountable under the law</a:t>
            </a:r>
            <a:r>
              <a:rPr lang="en-GB" dirty="0"/>
              <a:t>: </a:t>
            </a:r>
            <a:endParaRPr lang="fr-FR" dirty="0"/>
          </a:p>
          <a:p>
            <a:pPr lvl="1"/>
            <a:r>
              <a:rPr lang="en-US" b="1" u="sng" dirty="0"/>
              <a:t>Stakeholders</a:t>
            </a:r>
            <a:endParaRPr lang="fr-FR" dirty="0"/>
          </a:p>
          <a:p>
            <a:pPr lvl="3"/>
            <a:r>
              <a:rPr lang="en-US" u="sng" dirty="0"/>
              <a:t>those instructing: </a:t>
            </a:r>
            <a:endParaRPr lang="fr-FR" dirty="0"/>
          </a:p>
          <a:p>
            <a:pPr lvl="3"/>
            <a:r>
              <a:rPr lang="en-US" dirty="0"/>
              <a:t>“</a:t>
            </a:r>
            <a:r>
              <a:rPr lang="en-US" u="sng" dirty="0"/>
              <a:t>Financial judges” or “members of the jurisdictional formation”:</a:t>
            </a:r>
            <a:r>
              <a:rPr lang="en-US" dirty="0"/>
              <a:t> </a:t>
            </a:r>
            <a:endParaRPr lang="fr-FR" dirty="0"/>
          </a:p>
          <a:p>
            <a:pPr lvl="3"/>
            <a:r>
              <a:rPr lang="en-US" u="sng" dirty="0"/>
              <a:t>Public Prosecutor or assistant public prosecutor, when the Law provide: </a:t>
            </a:r>
            <a:endParaRPr lang="fr-FR" dirty="0"/>
          </a:p>
        </p:txBody>
      </p:sp>
    </p:spTree>
    <p:extLst>
      <p:ext uri="{BB962C8B-B14F-4D97-AF65-F5344CB8AC3E}">
        <p14:creationId xmlns:p14="http://schemas.microsoft.com/office/powerpoint/2010/main" val="1727999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2481262" y="1543049"/>
            <a:ext cx="7958738" cy="4905375"/>
          </a:xfrm>
        </p:spPr>
        <p:txBody>
          <a:bodyPr>
            <a:normAutofit/>
          </a:bodyPr>
          <a:lstStyle/>
          <a:p>
            <a:endParaRPr lang="fr-FR" dirty="0"/>
          </a:p>
          <a:p>
            <a:pPr marL="0" indent="0">
              <a:buNone/>
            </a:pPr>
            <a:endParaRPr lang="fr-FR" dirty="0"/>
          </a:p>
        </p:txBody>
      </p:sp>
      <p:sp>
        <p:nvSpPr>
          <p:cNvPr id="6" name="Espace réservé de la date 5"/>
          <p:cNvSpPr>
            <a:spLocks noGrp="1"/>
          </p:cNvSpPr>
          <p:nvPr>
            <p:ph type="dt" sz="half" idx="10"/>
          </p:nvPr>
        </p:nvSpPr>
        <p:spPr/>
        <p:txBody>
          <a:bodyPr/>
          <a:lstStyle/>
          <a:p>
            <a:fld id="{AD509208-8F5A-473A-BE5B-D6920E54FA1D}" type="datetime1">
              <a:rPr lang="en-GB" smtClean="0"/>
              <a:t>21/08/2018</a:t>
            </a:fld>
            <a:endParaRPr lang="fr-FR"/>
          </a:p>
        </p:txBody>
      </p:sp>
      <p:sp>
        <p:nvSpPr>
          <p:cNvPr id="7" name="Espace réservé du numéro de diapositive 6"/>
          <p:cNvSpPr>
            <a:spLocks noGrp="1"/>
          </p:cNvSpPr>
          <p:nvPr>
            <p:ph type="sldNum" sz="quarter" idx="12"/>
          </p:nvPr>
        </p:nvSpPr>
        <p:spPr/>
        <p:txBody>
          <a:bodyPr/>
          <a:lstStyle/>
          <a:p>
            <a:fld id="{DCBC4C35-468E-4D4F-84EF-4258EB5452EC}" type="slidenum">
              <a:rPr lang="fr-FR" smtClean="0"/>
              <a:t>16</a:t>
            </a:fld>
            <a:endParaRPr lang="fr-FR"/>
          </a:p>
        </p:txBody>
      </p:sp>
      <p:sp>
        <p:nvSpPr>
          <p:cNvPr id="2" name="Rectangle 1"/>
          <p:cNvSpPr/>
          <p:nvPr/>
        </p:nvSpPr>
        <p:spPr>
          <a:xfrm>
            <a:off x="0" y="1645921"/>
            <a:ext cx="12192000" cy="4812856"/>
          </a:xfrm>
          <a:prstGeom prst="rect">
            <a:avLst/>
          </a:prstGeom>
        </p:spPr>
        <p:txBody>
          <a:bodyPr wrap="square">
            <a:spAutoFit/>
          </a:bodyPr>
          <a:lstStyle/>
          <a:p>
            <a:pPr lvl="0"/>
            <a:r>
              <a:rPr lang="en-US" b="1" dirty="0" smtClean="0"/>
              <a:t>4 </a:t>
            </a:r>
            <a:r>
              <a:rPr lang="en-US" sz="2000" b="1" dirty="0" smtClean="0"/>
              <a:t>GENERAL </a:t>
            </a:r>
            <a:r>
              <a:rPr lang="en-US" sz="2000" b="1" dirty="0"/>
              <a:t>PRINCIPLES SPECIFIC TO JURISDICTIONAL COMPETENCES</a:t>
            </a:r>
            <a:endParaRPr lang="fr-FR" sz="2000" dirty="0"/>
          </a:p>
          <a:p>
            <a:r>
              <a:rPr lang="en-US" sz="2000" b="1" dirty="0"/>
              <a:t> </a:t>
            </a:r>
            <a:endParaRPr lang="fr-FR" sz="2000" dirty="0"/>
          </a:p>
          <a:p>
            <a:pPr marL="914400" lvl="1" indent="-457200">
              <a:buFont typeface="+mj-lt"/>
              <a:buAutoNum type="arabicPeriod"/>
            </a:pPr>
            <a:r>
              <a:rPr lang="en-US" sz="2000" b="1" u="sng" dirty="0" smtClean="0"/>
              <a:t>Legal </a:t>
            </a:r>
            <a:r>
              <a:rPr lang="en-US" sz="2000" b="1" u="sng" dirty="0"/>
              <a:t>basis of the liability and sanction regime </a:t>
            </a:r>
            <a:endParaRPr lang="fr-FR" sz="2000" dirty="0"/>
          </a:p>
          <a:p>
            <a:pPr marL="914400" lvl="1" indent="-457200">
              <a:buFont typeface="+mj-lt"/>
              <a:buAutoNum type="arabicPeriod"/>
            </a:pPr>
            <a:r>
              <a:rPr lang="en-US" sz="2000" b="1" u="sng" dirty="0"/>
              <a:t>Right to a fair trial </a:t>
            </a:r>
            <a:endParaRPr lang="fr-FR" sz="2000" dirty="0"/>
          </a:p>
          <a:p>
            <a:pPr marL="914400" lvl="1" indent="-457200">
              <a:buFont typeface="+mj-lt"/>
              <a:buAutoNum type="arabicPeriod"/>
            </a:pPr>
            <a:r>
              <a:rPr lang="en-US" sz="2000" b="1" u="sng" dirty="0"/>
              <a:t>Independence of the members of the formation of the court</a:t>
            </a:r>
            <a:endParaRPr lang="fr-FR" sz="2000" dirty="0"/>
          </a:p>
          <a:p>
            <a:pPr marL="914400" lvl="1" indent="-457200">
              <a:buFont typeface="+mj-lt"/>
              <a:buAutoNum type="arabicPeriod"/>
            </a:pPr>
            <a:r>
              <a:rPr lang="en-US" sz="2000" b="1" u="sng" dirty="0"/>
              <a:t>Impartial Judgement</a:t>
            </a:r>
            <a:endParaRPr lang="fr-FR" sz="2000" dirty="0"/>
          </a:p>
          <a:p>
            <a:pPr marL="914400" lvl="1" indent="-457200">
              <a:buFont typeface="+mj-lt"/>
              <a:buAutoNum type="arabicPeriod"/>
            </a:pPr>
            <a:r>
              <a:rPr lang="en-US" sz="2000" b="1" u="sng" dirty="0"/>
              <a:t>Freedom of access to information </a:t>
            </a:r>
            <a:endParaRPr lang="fr-FR" sz="2000" dirty="0"/>
          </a:p>
          <a:p>
            <a:pPr marL="914400" lvl="1" indent="-457200">
              <a:buFont typeface="+mj-lt"/>
              <a:buAutoNum type="arabicPeriod"/>
            </a:pPr>
            <a:r>
              <a:rPr lang="en-US" sz="2000" b="1" u="sng" dirty="0"/>
              <a:t>Judgement in a reasonable period</a:t>
            </a:r>
            <a:endParaRPr lang="fr-FR" sz="2000" dirty="0"/>
          </a:p>
          <a:p>
            <a:pPr marL="914400" lvl="1" indent="-457200">
              <a:buFont typeface="+mj-lt"/>
              <a:buAutoNum type="arabicPeriod"/>
            </a:pPr>
            <a:r>
              <a:rPr lang="en-US" sz="2000" b="1" u="sng" dirty="0"/>
              <a:t>Quality control </a:t>
            </a:r>
            <a:endParaRPr lang="fr-FR" sz="2000" dirty="0"/>
          </a:p>
          <a:p>
            <a:pPr marL="914400" lvl="1" indent="-457200">
              <a:buFont typeface="+mj-lt"/>
              <a:buAutoNum type="arabicPeriod"/>
            </a:pPr>
            <a:r>
              <a:rPr lang="en-US" sz="2000" b="1" u="sng" dirty="0"/>
              <a:t>Communication to the public</a:t>
            </a:r>
            <a:endParaRPr lang="fr-FR" sz="2000" dirty="0"/>
          </a:p>
          <a:p>
            <a:pPr marL="914400" lvl="1" indent="-457200">
              <a:buFont typeface="+mj-lt"/>
              <a:buAutoNum type="arabicPeriod"/>
            </a:pPr>
            <a:r>
              <a:rPr lang="en-US" sz="2000" b="1" u="sng" dirty="0"/>
              <a:t>Effectiveness of jurisdictional competence </a:t>
            </a:r>
            <a:endParaRPr lang="fr-FR" sz="2000" dirty="0"/>
          </a:p>
          <a:p>
            <a:pPr marL="914400" lvl="1" indent="-457200">
              <a:buFont typeface="+mj-lt"/>
              <a:buAutoNum type="arabicPeriod"/>
            </a:pPr>
            <a:r>
              <a:rPr lang="en-US" sz="2000" b="1" u="sng" dirty="0"/>
              <a:t>Existence of remedies</a:t>
            </a:r>
            <a:endParaRPr lang="fr-FR" sz="2000" dirty="0"/>
          </a:p>
          <a:p>
            <a:pPr marL="914400" lvl="1" indent="-457200">
              <a:buFont typeface="+mj-lt"/>
              <a:buAutoNum type="arabicPeriod"/>
            </a:pPr>
            <a:r>
              <a:rPr lang="en-US" sz="2000" b="1" u="sng" dirty="0"/>
              <a:t>Principle of the </a:t>
            </a:r>
            <a:r>
              <a:rPr lang="en-US" sz="2000" b="1" u="sng" dirty="0" err="1"/>
              <a:t>cumulation</a:t>
            </a:r>
            <a:r>
              <a:rPr lang="en-US" sz="2000" b="1" u="sng" dirty="0"/>
              <a:t> of sanction for the same irregularity</a:t>
            </a:r>
            <a:endParaRPr lang="fr-FR" sz="2000" dirty="0"/>
          </a:p>
          <a:p>
            <a:pPr marL="914400" lvl="1" indent="-457200">
              <a:buFont typeface="+mj-lt"/>
              <a:buAutoNum type="arabicPeriod"/>
            </a:pPr>
            <a:r>
              <a:rPr lang="en-US" sz="2000" b="1" u="sng" dirty="0"/>
              <a:t>Statutes of limitations (prescription)</a:t>
            </a:r>
            <a:endParaRPr lang="fr-FR" sz="2000" dirty="0"/>
          </a:p>
          <a:p>
            <a:pPr marL="457200" algn="just">
              <a:lnSpc>
                <a:spcPct val="107000"/>
              </a:lnSpc>
              <a:spcAft>
                <a:spcPts val="0"/>
              </a:spcAft>
            </a:pP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228600" indent="-138430" algn="just">
              <a:lnSpc>
                <a:spcPct val="107000"/>
              </a:lnSpc>
              <a:spcAft>
                <a:spcPts val="0"/>
              </a:spcAft>
            </a:pPr>
            <a:r>
              <a:rPr lang="en-US" sz="1100" dirty="0">
                <a:latin typeface="Arial" panose="020B0604020202020204" pitchFamily="34" charset="0"/>
                <a:ea typeface="Calibri" panose="020F0502020204030204" pitchFamily="34" charset="0"/>
                <a:cs typeface="Times New Roman" panose="02020603050405020304" pitchFamily="18" charset="0"/>
              </a:rPr>
              <a:t> </a:t>
            </a:r>
            <a:endParaRPr lang="fr-FR"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2687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258" y="1812563"/>
            <a:ext cx="10515600" cy="4351338"/>
          </a:xfrm>
        </p:spPr>
        <p:txBody>
          <a:bodyPr>
            <a:normAutofit/>
          </a:bodyPr>
          <a:lstStyle/>
          <a:p>
            <a:pPr marL="0" indent="0">
              <a:buNone/>
            </a:pPr>
            <a:r>
              <a:rPr lang="fr-FR" sz="3600" dirty="0">
                <a:latin typeface="+mj-lt"/>
                <a:ea typeface="+mj-ea"/>
                <a:cs typeface="+mj-cs"/>
              </a:rPr>
              <a:t>T</a:t>
            </a:r>
            <a:r>
              <a:rPr lang="fr-FR" sz="3600" dirty="0" smtClean="0">
                <a:latin typeface="+mj-lt"/>
                <a:ea typeface="+mj-ea"/>
                <a:cs typeface="+mj-cs"/>
              </a:rPr>
              <a:t>o </a:t>
            </a:r>
            <a:r>
              <a:rPr lang="en-GB" sz="3600" dirty="0" smtClean="0">
                <a:latin typeface="+mj-lt"/>
                <a:ea typeface="+mj-ea"/>
                <a:cs typeface="+mj-cs"/>
              </a:rPr>
              <a:t>be</a:t>
            </a:r>
            <a:r>
              <a:rPr lang="fr-FR" sz="3600" dirty="0" smtClean="0">
                <a:latin typeface="+mj-lt"/>
                <a:ea typeface="+mj-ea"/>
                <a:cs typeface="+mj-cs"/>
              </a:rPr>
              <a:t> </a:t>
            </a:r>
            <a:r>
              <a:rPr lang="en-US" sz="3600" dirty="0" smtClean="0">
                <a:latin typeface="+mj-lt"/>
                <a:ea typeface="+mj-ea"/>
                <a:cs typeface="+mj-cs"/>
              </a:rPr>
              <a:t>discussed</a:t>
            </a:r>
            <a:r>
              <a:rPr lang="fr-FR" sz="3600" dirty="0" smtClean="0">
                <a:latin typeface="+mj-lt"/>
                <a:ea typeface="+mj-ea"/>
                <a:cs typeface="+mj-cs"/>
              </a:rPr>
              <a:t> by the KSC –SC : </a:t>
            </a:r>
          </a:p>
          <a:p>
            <a:pPr marL="0" indent="0">
              <a:buNone/>
            </a:pPr>
            <a:endParaRPr lang="fr-FR" sz="3600" dirty="0">
              <a:latin typeface="+mj-lt"/>
              <a:ea typeface="+mj-ea"/>
              <a:cs typeface="+mj-cs"/>
            </a:endParaRPr>
          </a:p>
          <a:p>
            <a:pPr marL="0" indent="0">
              <a:buNone/>
            </a:pPr>
            <a:r>
              <a:rPr lang="en-US" sz="3600" dirty="0" smtClean="0">
                <a:latin typeface="+mj-lt"/>
                <a:ea typeface="+mj-ea"/>
                <a:cs typeface="+mj-cs"/>
              </a:rPr>
              <a:t>Agreement</a:t>
            </a:r>
            <a:r>
              <a:rPr lang="fr-FR" sz="3600" dirty="0" smtClean="0">
                <a:latin typeface="+mj-lt"/>
                <a:ea typeface="+mj-ea"/>
                <a:cs typeface="+mj-cs"/>
              </a:rPr>
              <a:t> </a:t>
            </a:r>
            <a:r>
              <a:rPr lang="fr-FR" sz="3600" dirty="0" smtClean="0">
                <a:latin typeface="+mj-lt"/>
                <a:ea typeface="+mj-ea"/>
                <a:cs typeface="+mj-cs"/>
              </a:rPr>
              <a:t>of an </a:t>
            </a:r>
            <a:r>
              <a:rPr lang="en-US" sz="3600" dirty="0" smtClean="0">
                <a:latin typeface="+mj-lt"/>
                <a:ea typeface="+mj-ea"/>
                <a:cs typeface="+mj-cs"/>
              </a:rPr>
              <a:t>adjusted</a:t>
            </a:r>
            <a:r>
              <a:rPr lang="fr-FR" sz="3600" dirty="0" smtClean="0">
                <a:latin typeface="+mj-lt"/>
                <a:ea typeface="+mj-ea"/>
                <a:cs typeface="+mj-cs"/>
              </a:rPr>
              <a:t> </a:t>
            </a:r>
            <a:r>
              <a:rPr lang="fr-FR" sz="3600" dirty="0" err="1" smtClean="0">
                <a:latin typeface="+mj-lt"/>
                <a:ea typeface="+mj-ea"/>
                <a:cs typeface="+mj-cs"/>
              </a:rPr>
              <a:t>project</a:t>
            </a:r>
            <a:r>
              <a:rPr lang="fr-FR" sz="3600" dirty="0" smtClean="0">
                <a:latin typeface="+mj-lt"/>
                <a:ea typeface="+mj-ea"/>
                <a:cs typeface="+mj-cs"/>
              </a:rPr>
              <a:t> </a:t>
            </a:r>
            <a:r>
              <a:rPr lang="fr-FR" sz="3600" dirty="0" err="1" smtClean="0">
                <a:latin typeface="+mj-lt"/>
                <a:ea typeface="+mj-ea"/>
                <a:cs typeface="+mj-cs"/>
              </a:rPr>
              <a:t>proposal</a:t>
            </a:r>
            <a:r>
              <a:rPr lang="fr-FR" sz="3600" dirty="0" smtClean="0">
                <a:latin typeface="+mj-lt"/>
                <a:ea typeface="+mj-ea"/>
                <a:cs typeface="+mj-cs"/>
              </a:rPr>
              <a:t> and justification </a:t>
            </a:r>
            <a:r>
              <a:rPr lang="fr-FR" sz="3600" dirty="0" err="1" smtClean="0">
                <a:latin typeface="+mj-lt"/>
                <a:ea typeface="+mj-ea"/>
                <a:cs typeface="+mj-cs"/>
              </a:rPr>
              <a:t>statement</a:t>
            </a:r>
            <a:r>
              <a:rPr lang="fr-FR" sz="3600" dirty="0">
                <a:latin typeface="+mj-lt"/>
                <a:ea typeface="+mj-ea"/>
                <a:cs typeface="+mj-cs"/>
              </a:rPr>
              <a:t> </a:t>
            </a:r>
            <a:r>
              <a:rPr lang="fr-FR" sz="3600" dirty="0" smtClean="0">
                <a:latin typeface="+mj-lt"/>
                <a:ea typeface="+mj-ea"/>
                <a:cs typeface="+mj-cs"/>
              </a:rPr>
              <a:t>for </a:t>
            </a:r>
            <a:r>
              <a:rPr lang="fr-FR" sz="3600" dirty="0" err="1" smtClean="0">
                <a:latin typeface="+mj-lt"/>
                <a:ea typeface="+mj-ea"/>
                <a:cs typeface="+mj-cs"/>
              </a:rPr>
              <a:t>project</a:t>
            </a:r>
            <a:r>
              <a:rPr lang="fr-FR" sz="3600" dirty="0" smtClean="0">
                <a:latin typeface="+mj-lt"/>
                <a:ea typeface="+mj-ea"/>
                <a:cs typeface="+mj-cs"/>
              </a:rPr>
              <a:t> 2.12 : </a:t>
            </a:r>
            <a:r>
              <a:rPr lang="en-US" sz="3600" i="1" dirty="0" smtClean="0">
                <a:latin typeface="+mj-lt"/>
                <a:ea typeface="+mj-ea"/>
                <a:cs typeface="+mj-cs"/>
              </a:rPr>
              <a:t>Fundamental </a:t>
            </a:r>
            <a:r>
              <a:rPr lang="en-US" sz="3600" i="1" dirty="0">
                <a:latin typeface="+mj-lt"/>
                <a:ea typeface="+mj-ea"/>
                <a:cs typeface="+mj-cs"/>
              </a:rPr>
              <a:t>principles </a:t>
            </a:r>
            <a:r>
              <a:rPr lang="en-US" sz="3600" i="1" dirty="0" smtClean="0">
                <a:latin typeface="+mj-lt"/>
                <a:ea typeface="+mj-ea"/>
                <a:cs typeface="+mj-cs"/>
              </a:rPr>
              <a:t>of </a:t>
            </a:r>
            <a:r>
              <a:rPr lang="en-US" sz="3600" i="1" dirty="0">
                <a:latin typeface="+mj-lt"/>
                <a:ea typeface="+mj-ea"/>
                <a:cs typeface="+mj-cs"/>
              </a:rPr>
              <a:t>jurisdictional activities of </a:t>
            </a:r>
            <a:r>
              <a:rPr lang="en-US" sz="3600" i="1" dirty="0" smtClean="0">
                <a:latin typeface="+mj-lt"/>
                <a:ea typeface="+mj-ea"/>
                <a:cs typeface="+mj-cs"/>
              </a:rPr>
              <a:t>SAIs </a:t>
            </a:r>
            <a:r>
              <a:rPr lang="en-US" sz="3600" dirty="0" smtClean="0">
                <a:latin typeface="+mj-lt"/>
                <a:ea typeface="+mj-ea"/>
                <a:cs typeface="+mj-cs"/>
              </a:rPr>
              <a:t>to be then forwarded to the FIPP for examination.  </a:t>
            </a:r>
            <a:endParaRPr lang="fr-FR" sz="3600" dirty="0">
              <a:latin typeface="+mj-lt"/>
              <a:ea typeface="+mj-ea"/>
              <a:cs typeface="+mj-cs"/>
            </a:endParaRPr>
          </a:p>
        </p:txBody>
      </p:sp>
    </p:spTree>
    <p:extLst>
      <p:ext uri="{BB962C8B-B14F-4D97-AF65-F5344CB8AC3E}">
        <p14:creationId xmlns:p14="http://schemas.microsoft.com/office/powerpoint/2010/main" val="4172923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a:t>
            </a: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251" y="158265"/>
            <a:ext cx="4455497" cy="96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83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258" y="1812563"/>
            <a:ext cx="10515600" cy="4351338"/>
          </a:xfrm>
        </p:spPr>
        <p:txBody>
          <a:bodyPr>
            <a:normAutofit/>
          </a:bodyPr>
          <a:lstStyle/>
          <a:p>
            <a:pPr marL="0" indent="0">
              <a:buNone/>
            </a:pPr>
            <a:r>
              <a:rPr lang="fr-FR" sz="3600" dirty="0">
                <a:latin typeface="+mj-lt"/>
                <a:ea typeface="+mj-ea"/>
                <a:cs typeface="+mj-cs"/>
              </a:rPr>
              <a:t>T</a:t>
            </a:r>
            <a:r>
              <a:rPr lang="fr-FR" sz="3600" dirty="0" smtClean="0">
                <a:latin typeface="+mj-lt"/>
                <a:ea typeface="+mj-ea"/>
                <a:cs typeface="+mj-cs"/>
              </a:rPr>
              <a:t>o </a:t>
            </a:r>
            <a:r>
              <a:rPr lang="en-GB" sz="3600" dirty="0" smtClean="0">
                <a:latin typeface="+mj-lt"/>
                <a:ea typeface="+mj-ea"/>
                <a:cs typeface="+mj-cs"/>
              </a:rPr>
              <a:t>be</a:t>
            </a:r>
            <a:r>
              <a:rPr lang="fr-FR" sz="3600" dirty="0" smtClean="0">
                <a:latin typeface="+mj-lt"/>
                <a:ea typeface="+mj-ea"/>
                <a:cs typeface="+mj-cs"/>
              </a:rPr>
              <a:t> </a:t>
            </a:r>
            <a:r>
              <a:rPr lang="en-US" sz="3600" dirty="0" smtClean="0">
                <a:latin typeface="+mj-lt"/>
                <a:ea typeface="+mj-ea"/>
                <a:cs typeface="+mj-cs"/>
              </a:rPr>
              <a:t>discussed</a:t>
            </a:r>
            <a:r>
              <a:rPr lang="fr-FR" sz="3600" dirty="0" smtClean="0">
                <a:latin typeface="+mj-lt"/>
                <a:ea typeface="+mj-ea"/>
                <a:cs typeface="+mj-cs"/>
              </a:rPr>
              <a:t> by the KSC –SC : </a:t>
            </a:r>
          </a:p>
          <a:p>
            <a:pPr marL="0" indent="0">
              <a:buNone/>
            </a:pPr>
            <a:endParaRPr lang="fr-FR" sz="3600" dirty="0">
              <a:latin typeface="+mj-lt"/>
              <a:ea typeface="+mj-ea"/>
              <a:cs typeface="+mj-cs"/>
            </a:endParaRPr>
          </a:p>
          <a:p>
            <a:pPr marL="0" indent="0">
              <a:buNone/>
            </a:pPr>
            <a:r>
              <a:rPr lang="en-US" sz="3600" dirty="0" smtClean="0">
                <a:latin typeface="+mj-lt"/>
                <a:ea typeface="+mj-ea"/>
                <a:cs typeface="+mj-cs"/>
              </a:rPr>
              <a:t>Agreement</a:t>
            </a:r>
            <a:r>
              <a:rPr lang="fr-FR" sz="3600" dirty="0" smtClean="0">
                <a:latin typeface="+mj-lt"/>
                <a:ea typeface="+mj-ea"/>
                <a:cs typeface="+mj-cs"/>
              </a:rPr>
              <a:t> </a:t>
            </a:r>
            <a:r>
              <a:rPr lang="fr-FR" sz="3600" dirty="0" smtClean="0">
                <a:latin typeface="+mj-lt"/>
                <a:ea typeface="+mj-ea"/>
                <a:cs typeface="+mj-cs"/>
              </a:rPr>
              <a:t>of an </a:t>
            </a:r>
            <a:r>
              <a:rPr lang="en-US" sz="3600" dirty="0" smtClean="0">
                <a:latin typeface="+mj-lt"/>
                <a:ea typeface="+mj-ea"/>
                <a:cs typeface="+mj-cs"/>
              </a:rPr>
              <a:t>adjusted</a:t>
            </a:r>
            <a:r>
              <a:rPr lang="fr-FR" sz="3600" dirty="0" smtClean="0">
                <a:latin typeface="+mj-lt"/>
                <a:ea typeface="+mj-ea"/>
                <a:cs typeface="+mj-cs"/>
              </a:rPr>
              <a:t> </a:t>
            </a:r>
            <a:r>
              <a:rPr lang="fr-FR" sz="3600" dirty="0" err="1" smtClean="0">
                <a:latin typeface="+mj-lt"/>
                <a:ea typeface="+mj-ea"/>
                <a:cs typeface="+mj-cs"/>
              </a:rPr>
              <a:t>project</a:t>
            </a:r>
            <a:r>
              <a:rPr lang="fr-FR" sz="3600" dirty="0" smtClean="0">
                <a:latin typeface="+mj-lt"/>
                <a:ea typeface="+mj-ea"/>
                <a:cs typeface="+mj-cs"/>
              </a:rPr>
              <a:t> </a:t>
            </a:r>
            <a:r>
              <a:rPr lang="fr-FR" sz="3600" dirty="0" err="1" smtClean="0">
                <a:latin typeface="+mj-lt"/>
                <a:ea typeface="+mj-ea"/>
                <a:cs typeface="+mj-cs"/>
              </a:rPr>
              <a:t>proposal</a:t>
            </a:r>
            <a:r>
              <a:rPr lang="fr-FR" sz="3600" dirty="0" smtClean="0">
                <a:latin typeface="+mj-lt"/>
                <a:ea typeface="+mj-ea"/>
                <a:cs typeface="+mj-cs"/>
              </a:rPr>
              <a:t> and justification </a:t>
            </a:r>
            <a:r>
              <a:rPr lang="fr-FR" sz="3600" dirty="0" err="1" smtClean="0">
                <a:latin typeface="+mj-lt"/>
                <a:ea typeface="+mj-ea"/>
                <a:cs typeface="+mj-cs"/>
              </a:rPr>
              <a:t>statement</a:t>
            </a:r>
            <a:r>
              <a:rPr lang="fr-FR" sz="3600" dirty="0">
                <a:latin typeface="+mj-lt"/>
                <a:ea typeface="+mj-ea"/>
                <a:cs typeface="+mj-cs"/>
              </a:rPr>
              <a:t> </a:t>
            </a:r>
            <a:r>
              <a:rPr lang="fr-FR" sz="3600" dirty="0" smtClean="0">
                <a:latin typeface="+mj-lt"/>
                <a:ea typeface="+mj-ea"/>
                <a:cs typeface="+mj-cs"/>
              </a:rPr>
              <a:t>for </a:t>
            </a:r>
            <a:r>
              <a:rPr lang="fr-FR" sz="3600" dirty="0" err="1" smtClean="0">
                <a:latin typeface="+mj-lt"/>
                <a:ea typeface="+mj-ea"/>
                <a:cs typeface="+mj-cs"/>
              </a:rPr>
              <a:t>project</a:t>
            </a:r>
            <a:r>
              <a:rPr lang="fr-FR" sz="3600" dirty="0" smtClean="0">
                <a:latin typeface="+mj-lt"/>
                <a:ea typeface="+mj-ea"/>
                <a:cs typeface="+mj-cs"/>
              </a:rPr>
              <a:t> 2.12 : </a:t>
            </a:r>
            <a:r>
              <a:rPr lang="en-US" sz="3600" i="1" dirty="0" smtClean="0">
                <a:latin typeface="+mj-lt"/>
                <a:ea typeface="+mj-ea"/>
                <a:cs typeface="+mj-cs"/>
              </a:rPr>
              <a:t>Fundamental </a:t>
            </a:r>
            <a:r>
              <a:rPr lang="en-US" sz="3600" i="1" dirty="0">
                <a:latin typeface="+mj-lt"/>
                <a:ea typeface="+mj-ea"/>
                <a:cs typeface="+mj-cs"/>
              </a:rPr>
              <a:t>principles </a:t>
            </a:r>
            <a:r>
              <a:rPr lang="en-US" sz="3600" i="1" dirty="0" smtClean="0">
                <a:latin typeface="+mj-lt"/>
                <a:ea typeface="+mj-ea"/>
                <a:cs typeface="+mj-cs"/>
              </a:rPr>
              <a:t>of </a:t>
            </a:r>
            <a:r>
              <a:rPr lang="en-US" sz="3600" i="1" dirty="0">
                <a:latin typeface="+mj-lt"/>
                <a:ea typeface="+mj-ea"/>
                <a:cs typeface="+mj-cs"/>
              </a:rPr>
              <a:t>jurisdictional activities of </a:t>
            </a:r>
            <a:r>
              <a:rPr lang="en-US" sz="3600" i="1" dirty="0" smtClean="0">
                <a:latin typeface="+mj-lt"/>
                <a:ea typeface="+mj-ea"/>
                <a:cs typeface="+mj-cs"/>
              </a:rPr>
              <a:t>SAIs </a:t>
            </a:r>
            <a:r>
              <a:rPr lang="en-US" sz="3600" dirty="0" smtClean="0">
                <a:latin typeface="+mj-lt"/>
                <a:ea typeface="+mj-ea"/>
                <a:cs typeface="+mj-cs"/>
              </a:rPr>
              <a:t>to be then forwarded to the FIPP for examination.  </a:t>
            </a:r>
            <a:endParaRPr lang="fr-FR" sz="3600" dirty="0">
              <a:latin typeface="+mj-lt"/>
              <a:ea typeface="+mj-ea"/>
              <a:cs typeface="+mj-cs"/>
            </a:endParaRPr>
          </a:p>
        </p:txBody>
      </p:sp>
    </p:spTree>
    <p:extLst>
      <p:ext uri="{BB962C8B-B14F-4D97-AF65-F5344CB8AC3E}">
        <p14:creationId xmlns:p14="http://schemas.microsoft.com/office/powerpoint/2010/main" val="3310482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8408" y="1196204"/>
            <a:ext cx="9355183" cy="554219"/>
          </a:xfrm>
        </p:spPr>
        <p:txBody>
          <a:bodyPr>
            <a:normAutofit fontScale="90000"/>
          </a:bodyPr>
          <a:lstStyle/>
          <a:p>
            <a:pPr algn="ctr"/>
            <a:r>
              <a:rPr lang="fr-FR" dirty="0" smtClean="0"/>
              <a:t>Relationship </a:t>
            </a:r>
            <a:r>
              <a:rPr lang="fr-FR" dirty="0" err="1" smtClean="0"/>
              <a:t>with</a:t>
            </a:r>
            <a:r>
              <a:rPr lang="fr-FR" dirty="0" smtClean="0"/>
              <a:t> the FIPP: </a:t>
            </a:r>
            <a:endParaRPr lang="fr-FR" dirty="0"/>
          </a:p>
        </p:txBody>
      </p:sp>
      <p:graphicFrame>
        <p:nvGraphicFramePr>
          <p:cNvPr id="7" name="Diagramme 6"/>
          <p:cNvGraphicFramePr/>
          <p:nvPr>
            <p:extLst>
              <p:ext uri="{D42A27DB-BD31-4B8C-83A1-F6EECF244321}">
                <p14:modId xmlns:p14="http://schemas.microsoft.com/office/powerpoint/2010/main" val="759645908"/>
              </p:ext>
            </p:extLst>
          </p:nvPr>
        </p:nvGraphicFramePr>
        <p:xfrm>
          <a:off x="0" y="1750423"/>
          <a:ext cx="12192000" cy="5107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213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617821096"/>
              </p:ext>
            </p:extLst>
          </p:nvPr>
        </p:nvGraphicFramePr>
        <p:xfrm>
          <a:off x="13063" y="1945805"/>
          <a:ext cx="11969931" cy="4931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2751909" y="1280160"/>
            <a:ext cx="6492240" cy="646331"/>
          </a:xfrm>
          <a:prstGeom prst="rect">
            <a:avLst/>
          </a:prstGeom>
          <a:noFill/>
        </p:spPr>
        <p:txBody>
          <a:bodyPr wrap="square" rtlCol="0">
            <a:spAutoFit/>
          </a:bodyPr>
          <a:lstStyle/>
          <a:p>
            <a:pPr algn="ctr"/>
            <a:r>
              <a:rPr lang="fr-FR" sz="3600" dirty="0" err="1" smtClean="0"/>
              <a:t>Activities</a:t>
            </a:r>
            <a:r>
              <a:rPr lang="fr-FR" sz="3600" dirty="0" smtClean="0"/>
              <a:t> of the Group</a:t>
            </a:r>
            <a:endParaRPr lang="fr-FR" sz="3600" dirty="0"/>
          </a:p>
        </p:txBody>
      </p:sp>
    </p:spTree>
    <p:extLst>
      <p:ext uri="{BB962C8B-B14F-4D97-AF65-F5344CB8AC3E}">
        <p14:creationId xmlns:p14="http://schemas.microsoft.com/office/powerpoint/2010/main" val="73869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8853" y="1476104"/>
            <a:ext cx="9498874" cy="697911"/>
          </a:xfrm>
        </p:spPr>
        <p:txBody>
          <a:bodyPr/>
          <a:lstStyle/>
          <a:p>
            <a:pPr algn="ctr"/>
            <a:r>
              <a:rPr lang="fr-FR" dirty="0" err="1" smtClean="0"/>
              <a:t>Marrakech’s</a:t>
            </a:r>
            <a:r>
              <a:rPr lang="fr-FR" dirty="0" smtClean="0"/>
              <a:t> meeting</a:t>
            </a:r>
            <a:endParaRPr lang="fr-FR" dirty="0"/>
          </a:p>
        </p:txBody>
      </p:sp>
      <p:pic>
        <p:nvPicPr>
          <p:cNvPr id="4" name="Espace réservé du contenu 3"/>
          <p:cNvPicPr>
            <a:picLocks noGrp="1" noChangeAspect="1"/>
          </p:cNvPicPr>
          <p:nvPr>
            <p:ph idx="1"/>
          </p:nvPr>
        </p:nvPicPr>
        <p:blipFill>
          <a:blip r:embed="rId2"/>
          <a:stretch>
            <a:fillRect/>
          </a:stretch>
        </p:blipFill>
        <p:spPr>
          <a:xfrm>
            <a:off x="4441794" y="2174015"/>
            <a:ext cx="7750206" cy="3245950"/>
          </a:xfrm>
          <a:prstGeom prst="rect">
            <a:avLst/>
          </a:prstGeom>
        </p:spPr>
      </p:pic>
      <p:pic>
        <p:nvPicPr>
          <p:cNvPr id="5" name="Image 4"/>
          <p:cNvPicPr>
            <a:picLocks noChangeAspect="1"/>
          </p:cNvPicPr>
          <p:nvPr/>
        </p:nvPicPr>
        <p:blipFill>
          <a:blip r:embed="rId3"/>
          <a:stretch>
            <a:fillRect/>
          </a:stretch>
        </p:blipFill>
        <p:spPr>
          <a:xfrm>
            <a:off x="136911" y="4634182"/>
            <a:ext cx="5761219" cy="1926503"/>
          </a:xfrm>
          <a:prstGeom prst="rect">
            <a:avLst/>
          </a:prstGeom>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t="13905" r="35348" b="25905"/>
          <a:stretch/>
        </p:blipFill>
        <p:spPr>
          <a:xfrm>
            <a:off x="421364" y="2174015"/>
            <a:ext cx="3735977" cy="2320837"/>
          </a:xfrm>
          <a:prstGeom prst="rect">
            <a:avLst/>
          </a:prstGeom>
        </p:spPr>
      </p:pic>
    </p:spTree>
    <p:extLst>
      <p:ext uri="{BB962C8B-B14F-4D97-AF65-F5344CB8AC3E}">
        <p14:creationId xmlns:p14="http://schemas.microsoft.com/office/powerpoint/2010/main" val="2814790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709002448"/>
              </p:ext>
            </p:extLst>
          </p:nvPr>
        </p:nvGraphicFramePr>
        <p:xfrm>
          <a:off x="227511" y="2083245"/>
          <a:ext cx="11736977" cy="4774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2849880" y="1436914"/>
            <a:ext cx="6492240" cy="646331"/>
          </a:xfrm>
          <a:prstGeom prst="rect">
            <a:avLst/>
          </a:prstGeom>
          <a:noFill/>
        </p:spPr>
        <p:txBody>
          <a:bodyPr wrap="square" rtlCol="0">
            <a:spAutoFit/>
          </a:bodyPr>
          <a:lstStyle/>
          <a:p>
            <a:pPr algn="ctr"/>
            <a:r>
              <a:rPr lang="fr-FR" sz="3600" dirty="0"/>
              <a:t>Working Group </a:t>
            </a:r>
            <a:r>
              <a:rPr lang="fr-FR" sz="3600" dirty="0" err="1"/>
              <a:t>Activities</a:t>
            </a:r>
            <a:endParaRPr lang="fr-FR" sz="3600" dirty="0"/>
          </a:p>
        </p:txBody>
      </p:sp>
    </p:spTree>
    <p:extLst>
      <p:ext uri="{BB962C8B-B14F-4D97-AF65-F5344CB8AC3E}">
        <p14:creationId xmlns:p14="http://schemas.microsoft.com/office/powerpoint/2010/main" val="3247441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3920" y="770073"/>
            <a:ext cx="10515600" cy="1325563"/>
          </a:xfrm>
        </p:spPr>
        <p:txBody>
          <a:bodyPr/>
          <a:lstStyle/>
          <a:p>
            <a:pPr algn="ctr"/>
            <a:r>
              <a:rPr lang="fr-FR" dirty="0" err="1" smtClean="0"/>
              <a:t>Adjusted</a:t>
            </a:r>
            <a:r>
              <a:rPr lang="fr-FR" dirty="0" smtClean="0"/>
              <a:t> Project </a:t>
            </a:r>
            <a:r>
              <a:rPr lang="fr-FR" dirty="0" err="1" smtClean="0"/>
              <a:t>Proposal</a:t>
            </a:r>
            <a:endParaRPr lang="fr-FR" dirty="0"/>
          </a:p>
        </p:txBody>
      </p:sp>
      <p:sp>
        <p:nvSpPr>
          <p:cNvPr id="3" name="Espace réservé du contenu 2"/>
          <p:cNvSpPr>
            <a:spLocks noGrp="1"/>
          </p:cNvSpPr>
          <p:nvPr>
            <p:ph idx="1"/>
          </p:nvPr>
        </p:nvSpPr>
        <p:spPr>
          <a:xfrm>
            <a:off x="91440" y="1825624"/>
            <a:ext cx="12100560" cy="4849495"/>
          </a:xfrm>
        </p:spPr>
        <p:txBody>
          <a:bodyPr>
            <a:normAutofit fontScale="77500" lnSpcReduction="20000"/>
          </a:bodyPr>
          <a:lstStyle/>
          <a:p>
            <a:endParaRPr lang="en-GB" dirty="0" smtClean="0"/>
          </a:p>
          <a:p>
            <a:r>
              <a:rPr lang="en-GB" dirty="0" smtClean="0"/>
              <a:t>This </a:t>
            </a:r>
            <a:r>
              <a:rPr lang="en-GB" dirty="0"/>
              <a:t>project is a completion of ISSAI 100 paragraph 15: </a:t>
            </a:r>
            <a:endParaRPr lang="en-GB" dirty="0" smtClean="0"/>
          </a:p>
          <a:p>
            <a:endParaRPr lang="fr-FR" dirty="0"/>
          </a:p>
          <a:p>
            <a:pPr marL="0" indent="0" algn="ctr">
              <a:buNone/>
            </a:pPr>
            <a:r>
              <a:rPr lang="en-GB" dirty="0"/>
              <a:t>“In certain countries, the SAI is a court, composed of judges, with authority over State accountants and other public officials who must render account to it. There exists an important relationship between this jurisdictional authority and the characteristics of public-sector auditing. The jurisdictional function requires the SAI to ensure that whoever is charged with dealing with public funds is held accountable and, in this regard, is subject to its jurisdiction.”</a:t>
            </a:r>
            <a:endParaRPr lang="fr-FR" dirty="0"/>
          </a:p>
          <a:p>
            <a:pPr marL="0" indent="0">
              <a:buNone/>
            </a:pPr>
            <a:endParaRPr lang="fr-FR" dirty="0"/>
          </a:p>
          <a:p>
            <a:r>
              <a:rPr lang="en-US" dirty="0"/>
              <a:t>T</a:t>
            </a:r>
            <a:r>
              <a:rPr lang="en-US" dirty="0" smtClean="0"/>
              <a:t>he </a:t>
            </a:r>
            <a:r>
              <a:rPr lang="en-US" dirty="0"/>
              <a:t>fundamental principles derived from ISSAI 100 (ISSAI 200, 300, 400) cannot be considered appropriated to frame the core principles of jurisdictional activities of SAIs. </a:t>
            </a:r>
            <a:endParaRPr lang="fr-FR" dirty="0"/>
          </a:p>
          <a:p>
            <a:pPr marL="0" indent="0">
              <a:buNone/>
            </a:pPr>
            <a:endParaRPr lang="fr-FR" dirty="0"/>
          </a:p>
          <a:p>
            <a:r>
              <a:rPr lang="en-US" dirty="0"/>
              <a:t>Furthermore, the current set of ISSAIs, and more specifically, those on compliance audit (ISSAI 4000) do not appear enough to the represented the needed specific standard on jurisdictional activity. For this reason, we suggest including this project as a direct derivative of article 15. of ISSAI 100, at the same level, named ISSAI 110.</a:t>
            </a:r>
            <a:endParaRPr lang="fr-FR" dirty="0"/>
          </a:p>
          <a:p>
            <a:pPr marL="0" indent="0">
              <a:buNone/>
            </a:pPr>
            <a:endParaRPr lang="fr-FR" dirty="0"/>
          </a:p>
        </p:txBody>
      </p:sp>
    </p:spTree>
    <p:extLst>
      <p:ext uri="{BB962C8B-B14F-4D97-AF65-F5344CB8AC3E}">
        <p14:creationId xmlns:p14="http://schemas.microsoft.com/office/powerpoint/2010/main" val="356780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29677" y="1388870"/>
            <a:ext cx="9530715" cy="3431324"/>
          </a:xfrm>
        </p:spPr>
        <p:txBody>
          <a:bodyPr>
            <a:normAutofit/>
          </a:bodyPr>
          <a:lstStyle/>
          <a:p>
            <a:r>
              <a:rPr lang="en-US" sz="4800" dirty="0" smtClean="0"/>
              <a:t/>
            </a:r>
            <a:br>
              <a:rPr lang="en-US" sz="4800" dirty="0" smtClean="0"/>
            </a:br>
            <a:r>
              <a:rPr lang="en-US" sz="4800" dirty="0" smtClean="0"/>
              <a:t>Justification statement:</a:t>
            </a:r>
            <a:br>
              <a:rPr lang="en-US" sz="4800" dirty="0" smtClean="0"/>
            </a:br>
            <a:r>
              <a:rPr lang="en-US" sz="4800" dirty="0" smtClean="0"/>
              <a:t>Professional pronouncement </a:t>
            </a:r>
            <a:r>
              <a:rPr lang="en-US" sz="4800" dirty="0" smtClean="0"/>
              <a:t>on</a:t>
            </a:r>
            <a:br>
              <a:rPr lang="en-US" sz="4800" dirty="0" smtClean="0"/>
            </a:br>
            <a:r>
              <a:rPr lang="en-US" sz="4800" dirty="0" smtClean="0"/>
              <a:t>Jurisdictional activities of SAIs</a:t>
            </a:r>
            <a:br>
              <a:rPr lang="en-US" sz="4800" dirty="0" smtClean="0"/>
            </a:br>
            <a:endParaRPr lang="en-US" sz="1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150" y="218283"/>
            <a:ext cx="5409767" cy="117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2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7566" y="1934717"/>
            <a:ext cx="11494008" cy="4604195"/>
          </a:xfrm>
        </p:spPr>
        <p:txBody>
          <a:bodyPr>
            <a:normAutofit/>
          </a:bodyPr>
          <a:lstStyle/>
          <a:p>
            <a:pPr algn="just"/>
            <a:r>
              <a:rPr lang="en-GB" dirty="0"/>
              <a:t>26% of the Supreme Audit </a:t>
            </a:r>
            <a:r>
              <a:rPr lang="en-GB" dirty="0" smtClean="0"/>
              <a:t>Institutions ( i.e. 50 SAIs) perform specific </a:t>
            </a:r>
            <a:r>
              <a:rPr lang="en-GB" dirty="0"/>
              <a:t>control activities </a:t>
            </a:r>
            <a:r>
              <a:rPr lang="en-GB" dirty="0" smtClean="0"/>
              <a:t>called </a:t>
            </a:r>
            <a:r>
              <a:rPr lang="en-GB" dirty="0"/>
              <a:t>“</a:t>
            </a:r>
            <a:r>
              <a:rPr lang="en-GB" dirty="0" smtClean="0"/>
              <a:t>jurisdictional</a:t>
            </a:r>
            <a:r>
              <a:rPr lang="en-GB" dirty="0" smtClean="0"/>
              <a:t>”</a:t>
            </a:r>
          </a:p>
          <a:p>
            <a:r>
              <a:rPr lang="en-US" b="1" dirty="0" smtClean="0"/>
              <a:t> </a:t>
            </a:r>
            <a:r>
              <a:rPr lang="en-US" dirty="0" smtClean="0"/>
              <a:t>Definition from the Oxford dictionary </a:t>
            </a:r>
            <a:r>
              <a:rPr lang="en-US" b="1" dirty="0" smtClean="0"/>
              <a:t>: jurisdictional</a:t>
            </a:r>
            <a:r>
              <a:rPr lang="en-US" dirty="0" smtClean="0"/>
              <a:t>, adjective</a:t>
            </a:r>
            <a:endParaRPr lang="en-US" dirty="0"/>
          </a:p>
          <a:p>
            <a:pPr marL="0" indent="0">
              <a:buNone/>
            </a:pPr>
            <a:r>
              <a:rPr lang="en-US" dirty="0" smtClean="0"/>
              <a:t>- “Relating </a:t>
            </a:r>
            <a:r>
              <a:rPr lang="en-US" dirty="0"/>
              <a:t>to the official power to make legal decisions and judgements</a:t>
            </a:r>
            <a:r>
              <a:rPr lang="en-US" dirty="0" smtClean="0"/>
              <a:t>.”</a:t>
            </a:r>
            <a:endParaRPr lang="en-GB" dirty="0" smtClean="0"/>
          </a:p>
          <a:p>
            <a:pPr algn="just"/>
            <a:r>
              <a:rPr lang="en-US" dirty="0"/>
              <a:t>A SAI can be considered “jurisdictional” when it is recognized as a </a:t>
            </a:r>
            <a:r>
              <a:rPr lang="en-US" dirty="0" smtClean="0"/>
              <a:t>jurisdiction and </a:t>
            </a:r>
            <a:r>
              <a:rPr lang="en-US" dirty="0"/>
              <a:t>as such vested with the powers to pass judgements on managers of public </a:t>
            </a:r>
            <a:r>
              <a:rPr lang="en-US" dirty="0" smtClean="0"/>
              <a:t>funds</a:t>
            </a:r>
            <a:endParaRPr lang="en-GB" dirty="0" smtClean="0"/>
          </a:p>
        </p:txBody>
      </p:sp>
      <p:sp>
        <p:nvSpPr>
          <p:cNvPr id="6" name="Espace réservé de la date 5"/>
          <p:cNvSpPr>
            <a:spLocks noGrp="1"/>
          </p:cNvSpPr>
          <p:nvPr>
            <p:ph type="dt" sz="half" idx="10"/>
          </p:nvPr>
        </p:nvSpPr>
        <p:spPr/>
        <p:txBody>
          <a:bodyPr/>
          <a:lstStyle/>
          <a:p>
            <a:fld id="{CACFC618-104A-4DCE-8432-726CD8480EBF}" type="datetime1">
              <a:rPr lang="en-GB" smtClean="0"/>
              <a:t>21/08/2018</a:t>
            </a:fld>
            <a:endParaRPr lang="fr-FR"/>
          </a:p>
        </p:txBody>
      </p:sp>
      <p:sp>
        <p:nvSpPr>
          <p:cNvPr id="7" name="Espace réservé du numéro de diapositive 6"/>
          <p:cNvSpPr>
            <a:spLocks noGrp="1"/>
          </p:cNvSpPr>
          <p:nvPr>
            <p:ph type="sldNum" sz="quarter" idx="12"/>
          </p:nvPr>
        </p:nvSpPr>
        <p:spPr/>
        <p:txBody>
          <a:bodyPr/>
          <a:lstStyle/>
          <a:p>
            <a:fld id="{DCBC4C35-468E-4D4F-84EF-4258EB5452EC}" type="slidenum">
              <a:rPr lang="fr-FR" smtClean="0"/>
              <a:t>9</a:t>
            </a:fld>
            <a:endParaRPr lang="fr-FR"/>
          </a:p>
        </p:txBody>
      </p:sp>
      <p:pic>
        <p:nvPicPr>
          <p:cNvPr id="8" name="Picture 12" descr="C:\Documents and Settings\ccoz\Local Settings\Temp\Fichiers Internet temporaires\Content.IE5\3ZOZ09W9\MC90043487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407" y="4698744"/>
            <a:ext cx="1838325" cy="184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747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539</TotalTime>
  <Words>1035</Words>
  <Application>Microsoft Office PowerPoint</Application>
  <PresentationFormat>Grand écran</PresentationFormat>
  <Paragraphs>132</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Times New Roman</vt:lpstr>
      <vt:lpstr>Wingdings</vt:lpstr>
      <vt:lpstr>Thème Office</vt:lpstr>
      <vt:lpstr>Présentation PowerPoint</vt:lpstr>
      <vt:lpstr>Présentation PowerPoint</vt:lpstr>
      <vt:lpstr>Relationship with the FIPP: </vt:lpstr>
      <vt:lpstr>Présentation PowerPoint</vt:lpstr>
      <vt:lpstr>Marrakech’s meeting</vt:lpstr>
      <vt:lpstr>Présentation PowerPoint</vt:lpstr>
      <vt:lpstr>Adjusted Project Proposal</vt:lpstr>
      <vt:lpstr> Justification statement: Professional pronouncement on Jurisdictional activities of SAIs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 for your attention</vt:lpstr>
    </vt:vector>
  </TitlesOfParts>
  <Company>Cour des Comptes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Baric, Alban</dc:creator>
  <cp:lastModifiedBy>Baric, Alban</cp:lastModifiedBy>
  <cp:revision>32</cp:revision>
  <dcterms:created xsi:type="dcterms:W3CDTF">2018-07-10T08:22:13Z</dcterms:created>
  <dcterms:modified xsi:type="dcterms:W3CDTF">2018-08-21T06:48:04Z</dcterms:modified>
</cp:coreProperties>
</file>