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9"/>
  </p:notesMasterIdLst>
  <p:sldIdLst>
    <p:sldId id="256" r:id="rId3"/>
    <p:sldId id="257" r:id="rId4"/>
    <p:sldId id="280" r:id="rId5"/>
    <p:sldId id="258" r:id="rId6"/>
    <p:sldId id="270" r:id="rId7"/>
    <p:sldId id="272" r:id="rId8"/>
    <p:sldId id="264" r:id="rId9"/>
    <p:sldId id="273" r:id="rId10"/>
    <p:sldId id="271" r:id="rId11"/>
    <p:sldId id="268" r:id="rId12"/>
    <p:sldId id="274" r:id="rId13"/>
    <p:sldId id="263" r:id="rId14"/>
    <p:sldId id="276" r:id="rId15"/>
    <p:sldId id="277" r:id="rId16"/>
    <p:sldId id="278" r:id="rId17"/>
    <p:sldId id="279" r:id="rId1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5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jp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jp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2C1EFD-CC24-4702-9EE0-D5D2FAD774ED}" type="doc">
      <dgm:prSet loTypeId="urn:microsoft.com/office/officeart/2005/8/layout/defaul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6B10FC51-4D4C-4B9E-AEAE-98DCE5AC4D7F}">
      <dgm:prSet phldrT="[Text]"/>
      <dgm:spPr/>
      <dgm:t>
        <a:bodyPr/>
        <a:lstStyle/>
        <a:p>
          <a:r>
            <a:rPr lang="en-US" dirty="0" smtClean="0"/>
            <a:t>3i </a:t>
          </a:r>
          <a:r>
            <a:rPr lang="en-US" dirty="0" err="1" smtClean="0"/>
            <a:t>Programme</a:t>
          </a:r>
          <a:endParaRPr lang="en-US" dirty="0"/>
        </a:p>
      </dgm:t>
    </dgm:pt>
    <dgm:pt modelId="{D1100F1E-9779-402F-AEA1-8794E5C1A865}" type="parTrans" cxnId="{693C97BC-7334-45F9-9F71-90BA90F9FE97}">
      <dgm:prSet/>
      <dgm:spPr/>
      <dgm:t>
        <a:bodyPr/>
        <a:lstStyle/>
        <a:p>
          <a:endParaRPr lang="en-US"/>
        </a:p>
      </dgm:t>
    </dgm:pt>
    <dgm:pt modelId="{E657D8EF-3261-4E6F-A9E5-FBF8AB61F3D2}" type="sibTrans" cxnId="{693C97BC-7334-45F9-9F71-90BA90F9FE97}">
      <dgm:prSet/>
      <dgm:spPr/>
      <dgm:t>
        <a:bodyPr/>
        <a:lstStyle/>
        <a:p>
          <a:endParaRPr lang="en-US"/>
        </a:p>
      </dgm:t>
    </dgm:pt>
    <dgm:pt modelId="{459DF00D-2865-44BE-88D2-2BD40738DAA8}">
      <dgm:prSet phldrT="[Text]"/>
      <dgm:spPr/>
      <dgm:t>
        <a:bodyPr/>
        <a:lstStyle/>
        <a:p>
          <a:r>
            <a:rPr lang="en-US" dirty="0" smtClean="0"/>
            <a:t>Auditing SDGs </a:t>
          </a:r>
          <a:r>
            <a:rPr lang="en-US" dirty="0" err="1" smtClean="0"/>
            <a:t>Programme</a:t>
          </a:r>
          <a:endParaRPr lang="en-US" dirty="0"/>
        </a:p>
      </dgm:t>
    </dgm:pt>
    <dgm:pt modelId="{00841CC7-DDD1-43FA-9D3A-D82E713329BC}" type="parTrans" cxnId="{6C96EA71-19BC-4380-B183-EAC4EDF4B302}">
      <dgm:prSet/>
      <dgm:spPr/>
      <dgm:t>
        <a:bodyPr/>
        <a:lstStyle/>
        <a:p>
          <a:endParaRPr lang="en-US"/>
        </a:p>
      </dgm:t>
    </dgm:pt>
    <dgm:pt modelId="{E0FD4B25-763D-4860-A9F8-80E152101B8F}" type="sibTrans" cxnId="{6C96EA71-19BC-4380-B183-EAC4EDF4B302}">
      <dgm:prSet/>
      <dgm:spPr/>
      <dgm:t>
        <a:bodyPr/>
        <a:lstStyle/>
        <a:p>
          <a:endParaRPr lang="en-US"/>
        </a:p>
      </dgm:t>
    </dgm:pt>
    <dgm:pt modelId="{162665CE-7CD0-4650-98EB-E77C03FB7389}">
      <dgm:prSet phldrT="[Text]"/>
      <dgm:spPr/>
      <dgm:t>
        <a:bodyPr/>
        <a:lstStyle/>
        <a:p>
          <a:r>
            <a:rPr lang="en-US" dirty="0" smtClean="0"/>
            <a:t>Enhancing eLearning </a:t>
          </a:r>
          <a:r>
            <a:rPr lang="en-US" dirty="0" err="1" smtClean="0"/>
            <a:t>Programme</a:t>
          </a:r>
          <a:endParaRPr lang="en-US" dirty="0"/>
        </a:p>
      </dgm:t>
    </dgm:pt>
    <dgm:pt modelId="{A363DA97-78F1-4FE0-9281-54E781733C5D}" type="parTrans" cxnId="{23B4EE1D-5AB3-4812-AFB7-CC40E41E5CA6}">
      <dgm:prSet/>
      <dgm:spPr/>
      <dgm:t>
        <a:bodyPr/>
        <a:lstStyle/>
        <a:p>
          <a:endParaRPr lang="en-US"/>
        </a:p>
      </dgm:t>
    </dgm:pt>
    <dgm:pt modelId="{3C01D4FD-083F-4690-B756-49556F755B04}" type="sibTrans" cxnId="{23B4EE1D-5AB3-4812-AFB7-CC40E41E5CA6}">
      <dgm:prSet/>
      <dgm:spPr/>
      <dgm:t>
        <a:bodyPr/>
        <a:lstStyle/>
        <a:p>
          <a:endParaRPr lang="en-US"/>
        </a:p>
      </dgm:t>
    </dgm:pt>
    <dgm:pt modelId="{01774DC5-5DA3-4C25-80D7-7AD6270DD272}">
      <dgm:prSet phldrT="[Text]"/>
      <dgm:spPr/>
      <dgm:t>
        <a:bodyPr/>
        <a:lstStyle/>
        <a:p>
          <a:r>
            <a:rPr lang="en-US" dirty="0" smtClean="0"/>
            <a:t>SAI Young Leaders</a:t>
          </a:r>
          <a:endParaRPr lang="en-US" dirty="0"/>
        </a:p>
      </dgm:t>
    </dgm:pt>
    <dgm:pt modelId="{92F8FB65-7779-4778-9A5D-36FF52FFBFEB}" type="parTrans" cxnId="{2E2A2B04-CCF2-485E-AE82-E9C846DD1E15}">
      <dgm:prSet/>
      <dgm:spPr/>
      <dgm:t>
        <a:bodyPr/>
        <a:lstStyle/>
        <a:p>
          <a:endParaRPr lang="en-US"/>
        </a:p>
      </dgm:t>
    </dgm:pt>
    <dgm:pt modelId="{03AD788B-5C24-450F-A05E-A6652C9C9D68}" type="sibTrans" cxnId="{2E2A2B04-CCF2-485E-AE82-E9C846DD1E15}">
      <dgm:prSet/>
      <dgm:spPr/>
      <dgm:t>
        <a:bodyPr/>
        <a:lstStyle/>
        <a:p>
          <a:endParaRPr lang="en-US"/>
        </a:p>
      </dgm:t>
    </dgm:pt>
    <dgm:pt modelId="{37A2BEB0-F2A0-46AD-B791-F11D3C1C8091}" type="pres">
      <dgm:prSet presAssocID="{DC2C1EFD-CC24-4702-9EE0-D5D2FAD774E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97FA82E-2188-4AFA-9809-786EF55C8EF2}" type="pres">
      <dgm:prSet presAssocID="{6B10FC51-4D4C-4B9E-AEAE-98DCE5AC4D7F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A6F489-9CE2-47DC-AAF7-649C890AA61A}" type="pres">
      <dgm:prSet presAssocID="{E657D8EF-3261-4E6F-A9E5-FBF8AB61F3D2}" presName="sibTrans" presStyleCnt="0"/>
      <dgm:spPr/>
    </dgm:pt>
    <dgm:pt modelId="{4D7742DE-6678-4623-96B3-96076D46C372}" type="pres">
      <dgm:prSet presAssocID="{459DF00D-2865-44BE-88D2-2BD40738DAA8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A46579-DAB5-42AB-97B0-D72571C45148}" type="pres">
      <dgm:prSet presAssocID="{E0FD4B25-763D-4860-A9F8-80E152101B8F}" presName="sibTrans" presStyleCnt="0"/>
      <dgm:spPr/>
    </dgm:pt>
    <dgm:pt modelId="{A84B9BCD-0102-4AFB-B49D-38F2943E3F74}" type="pres">
      <dgm:prSet presAssocID="{162665CE-7CD0-4650-98EB-E77C03FB738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A6529C-0B08-4897-98DF-0F3E61D0AB99}" type="pres">
      <dgm:prSet presAssocID="{3C01D4FD-083F-4690-B756-49556F755B04}" presName="sibTrans" presStyleCnt="0"/>
      <dgm:spPr/>
    </dgm:pt>
    <dgm:pt modelId="{65FDFF06-8BF8-4FBB-96B7-1012BDFD42AA}" type="pres">
      <dgm:prSet presAssocID="{01774DC5-5DA3-4C25-80D7-7AD6270DD27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128B57-303C-4CB8-9209-099D6EA07C3D}" type="presOf" srcId="{6B10FC51-4D4C-4B9E-AEAE-98DCE5AC4D7F}" destId="{197FA82E-2188-4AFA-9809-786EF55C8EF2}" srcOrd="0" destOrd="0" presId="urn:microsoft.com/office/officeart/2005/8/layout/default"/>
    <dgm:cxn modelId="{0672F539-C0C1-4718-85C5-2FDFED5395DF}" type="presOf" srcId="{162665CE-7CD0-4650-98EB-E77C03FB7389}" destId="{A84B9BCD-0102-4AFB-B49D-38F2943E3F74}" srcOrd="0" destOrd="0" presId="urn:microsoft.com/office/officeart/2005/8/layout/default"/>
    <dgm:cxn modelId="{23B4EE1D-5AB3-4812-AFB7-CC40E41E5CA6}" srcId="{DC2C1EFD-CC24-4702-9EE0-D5D2FAD774ED}" destId="{162665CE-7CD0-4650-98EB-E77C03FB7389}" srcOrd="2" destOrd="0" parTransId="{A363DA97-78F1-4FE0-9281-54E781733C5D}" sibTransId="{3C01D4FD-083F-4690-B756-49556F755B04}"/>
    <dgm:cxn modelId="{162FDB45-E847-444E-B977-C83A86BA1480}" type="presOf" srcId="{459DF00D-2865-44BE-88D2-2BD40738DAA8}" destId="{4D7742DE-6678-4623-96B3-96076D46C372}" srcOrd="0" destOrd="0" presId="urn:microsoft.com/office/officeart/2005/8/layout/default"/>
    <dgm:cxn modelId="{6C96EA71-19BC-4380-B183-EAC4EDF4B302}" srcId="{DC2C1EFD-CC24-4702-9EE0-D5D2FAD774ED}" destId="{459DF00D-2865-44BE-88D2-2BD40738DAA8}" srcOrd="1" destOrd="0" parTransId="{00841CC7-DDD1-43FA-9D3A-D82E713329BC}" sibTransId="{E0FD4B25-763D-4860-A9F8-80E152101B8F}"/>
    <dgm:cxn modelId="{693C97BC-7334-45F9-9F71-90BA90F9FE97}" srcId="{DC2C1EFD-CC24-4702-9EE0-D5D2FAD774ED}" destId="{6B10FC51-4D4C-4B9E-AEAE-98DCE5AC4D7F}" srcOrd="0" destOrd="0" parTransId="{D1100F1E-9779-402F-AEA1-8794E5C1A865}" sibTransId="{E657D8EF-3261-4E6F-A9E5-FBF8AB61F3D2}"/>
    <dgm:cxn modelId="{2E2A2B04-CCF2-485E-AE82-E9C846DD1E15}" srcId="{DC2C1EFD-CC24-4702-9EE0-D5D2FAD774ED}" destId="{01774DC5-5DA3-4C25-80D7-7AD6270DD272}" srcOrd="3" destOrd="0" parTransId="{92F8FB65-7779-4778-9A5D-36FF52FFBFEB}" sibTransId="{03AD788B-5C24-450F-A05E-A6652C9C9D68}"/>
    <dgm:cxn modelId="{BAAFE5B1-C54E-4701-A8F7-00D59ABA3215}" type="presOf" srcId="{DC2C1EFD-CC24-4702-9EE0-D5D2FAD774ED}" destId="{37A2BEB0-F2A0-46AD-B791-F11D3C1C8091}" srcOrd="0" destOrd="0" presId="urn:microsoft.com/office/officeart/2005/8/layout/default"/>
    <dgm:cxn modelId="{024DBB81-E66F-482D-A2E4-CF54E0AB1E74}" type="presOf" srcId="{01774DC5-5DA3-4C25-80D7-7AD6270DD272}" destId="{65FDFF06-8BF8-4FBB-96B7-1012BDFD42AA}" srcOrd="0" destOrd="0" presId="urn:microsoft.com/office/officeart/2005/8/layout/default"/>
    <dgm:cxn modelId="{B20BCA0E-D50A-418A-B0EF-2574C46F8CF0}" type="presParOf" srcId="{37A2BEB0-F2A0-46AD-B791-F11D3C1C8091}" destId="{197FA82E-2188-4AFA-9809-786EF55C8EF2}" srcOrd="0" destOrd="0" presId="urn:microsoft.com/office/officeart/2005/8/layout/default"/>
    <dgm:cxn modelId="{BD431CDD-AE8C-4B8E-A91F-6082368AE743}" type="presParOf" srcId="{37A2BEB0-F2A0-46AD-B791-F11D3C1C8091}" destId="{3AA6F489-9CE2-47DC-AAF7-649C890AA61A}" srcOrd="1" destOrd="0" presId="urn:microsoft.com/office/officeart/2005/8/layout/default"/>
    <dgm:cxn modelId="{FE4232EE-7031-41E4-BE6B-5CA09766DFA8}" type="presParOf" srcId="{37A2BEB0-F2A0-46AD-B791-F11D3C1C8091}" destId="{4D7742DE-6678-4623-96B3-96076D46C372}" srcOrd="2" destOrd="0" presId="urn:microsoft.com/office/officeart/2005/8/layout/default"/>
    <dgm:cxn modelId="{925B66BF-E074-4854-81EA-5319AE9FCF48}" type="presParOf" srcId="{37A2BEB0-F2A0-46AD-B791-F11D3C1C8091}" destId="{B9A46579-DAB5-42AB-97B0-D72571C45148}" srcOrd="3" destOrd="0" presId="urn:microsoft.com/office/officeart/2005/8/layout/default"/>
    <dgm:cxn modelId="{21DA37BC-664F-4093-8EF5-5BF224CBE021}" type="presParOf" srcId="{37A2BEB0-F2A0-46AD-B791-F11D3C1C8091}" destId="{A84B9BCD-0102-4AFB-B49D-38F2943E3F74}" srcOrd="4" destOrd="0" presId="urn:microsoft.com/office/officeart/2005/8/layout/default"/>
    <dgm:cxn modelId="{E4E0638F-3EDA-4331-8005-13707212FFCA}" type="presParOf" srcId="{37A2BEB0-F2A0-46AD-B791-F11D3C1C8091}" destId="{E1A6529C-0B08-4897-98DF-0F3E61D0AB99}" srcOrd="5" destOrd="0" presId="urn:microsoft.com/office/officeart/2005/8/layout/default"/>
    <dgm:cxn modelId="{58C1952D-ECD2-4C5B-BB9C-5A0683C2E1B8}" type="presParOf" srcId="{37A2BEB0-F2A0-46AD-B791-F11D3C1C8091}" destId="{65FDFF06-8BF8-4FBB-96B7-1012BDFD42AA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DE0E994-4C42-4771-B78A-0A2E93508D9C}" type="doc">
      <dgm:prSet loTypeId="urn:microsoft.com/office/officeart/2005/8/layout/defaul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6248CD8D-6E70-4CD5-B3D4-4706270F7D19}">
      <dgm:prSet phldrT="[Text]"/>
      <dgm:spPr/>
      <dgm:t>
        <a:bodyPr/>
        <a:lstStyle/>
        <a:p>
          <a:r>
            <a:rPr lang="en-US" dirty="0" smtClean="0"/>
            <a:t>1. Need for continuous and regular support</a:t>
          </a:r>
          <a:endParaRPr lang="en-US" dirty="0"/>
        </a:p>
      </dgm:t>
    </dgm:pt>
    <dgm:pt modelId="{F7D1B3B6-B881-46D1-80D0-EE9191835633}" type="parTrans" cxnId="{03956EE0-0509-40E4-800B-2F16CD56B859}">
      <dgm:prSet/>
      <dgm:spPr/>
      <dgm:t>
        <a:bodyPr/>
        <a:lstStyle/>
        <a:p>
          <a:endParaRPr lang="en-US"/>
        </a:p>
      </dgm:t>
    </dgm:pt>
    <dgm:pt modelId="{52F00785-5285-45C0-8BD8-2FDA53C3A74E}" type="sibTrans" cxnId="{03956EE0-0509-40E4-800B-2F16CD56B859}">
      <dgm:prSet/>
      <dgm:spPr/>
      <dgm:t>
        <a:bodyPr/>
        <a:lstStyle/>
        <a:p>
          <a:endParaRPr lang="en-US"/>
        </a:p>
      </dgm:t>
    </dgm:pt>
    <dgm:pt modelId="{7D9426C5-5176-4566-80A6-BFE634F23773}">
      <dgm:prSet phldrT="[Text]"/>
      <dgm:spPr/>
      <dgm:t>
        <a:bodyPr/>
        <a:lstStyle/>
        <a:p>
          <a:r>
            <a:rPr lang="en-US" dirty="0" smtClean="0"/>
            <a:t>2. Need for SAI level support to facilitate sustainable change   </a:t>
          </a:r>
          <a:endParaRPr lang="en-US" dirty="0"/>
        </a:p>
      </dgm:t>
    </dgm:pt>
    <dgm:pt modelId="{492E73B0-0FDD-4674-8E67-01C1F7D935AD}" type="parTrans" cxnId="{DFCFE736-E659-4D1E-843E-74D8DF4E9346}">
      <dgm:prSet/>
      <dgm:spPr/>
      <dgm:t>
        <a:bodyPr/>
        <a:lstStyle/>
        <a:p>
          <a:endParaRPr lang="en-US"/>
        </a:p>
      </dgm:t>
    </dgm:pt>
    <dgm:pt modelId="{3688DFE5-B47B-4DBA-AC4E-986324FDE03E}" type="sibTrans" cxnId="{DFCFE736-E659-4D1E-843E-74D8DF4E9346}">
      <dgm:prSet/>
      <dgm:spPr/>
      <dgm:t>
        <a:bodyPr/>
        <a:lstStyle/>
        <a:p>
          <a:endParaRPr lang="en-US"/>
        </a:p>
      </dgm:t>
    </dgm:pt>
    <dgm:pt modelId="{DAB78F39-4122-41A5-B731-6EEA7B72832A}">
      <dgm:prSet phldrT="[Text]"/>
      <dgm:spPr/>
      <dgm:t>
        <a:bodyPr/>
        <a:lstStyle/>
        <a:p>
          <a:r>
            <a:rPr lang="en-US" dirty="0" smtClean="0"/>
            <a:t>6.Need to explore new methodologies &amp; technology to stay relevant </a:t>
          </a:r>
          <a:endParaRPr lang="en-US" dirty="0"/>
        </a:p>
      </dgm:t>
    </dgm:pt>
    <dgm:pt modelId="{80C29B03-017C-4A7D-AE0B-698B458CAF46}" type="parTrans" cxnId="{0FC20982-86E6-48F9-8F29-737FDCE6FD02}">
      <dgm:prSet/>
      <dgm:spPr/>
      <dgm:t>
        <a:bodyPr/>
        <a:lstStyle/>
        <a:p>
          <a:endParaRPr lang="en-US"/>
        </a:p>
      </dgm:t>
    </dgm:pt>
    <dgm:pt modelId="{4AA336CD-3B91-424D-9051-6DD16103A489}" type="sibTrans" cxnId="{0FC20982-86E6-48F9-8F29-737FDCE6FD02}">
      <dgm:prSet/>
      <dgm:spPr/>
      <dgm:t>
        <a:bodyPr/>
        <a:lstStyle/>
        <a:p>
          <a:endParaRPr lang="en-US"/>
        </a:p>
      </dgm:t>
    </dgm:pt>
    <dgm:pt modelId="{A2E9FD4B-5FDE-470C-934A-89C21E4CF636}">
      <dgm:prSet phldrT="[Text]"/>
      <dgm:spPr/>
      <dgm:t>
        <a:bodyPr/>
        <a:lstStyle/>
        <a:p>
          <a:r>
            <a:rPr lang="en-US" dirty="0" smtClean="0"/>
            <a:t>3. SAI Leadership &amp; Stakeholder engagement are key</a:t>
          </a:r>
          <a:endParaRPr lang="en-US" dirty="0"/>
        </a:p>
      </dgm:t>
    </dgm:pt>
    <dgm:pt modelId="{A52A9DFA-77EC-4A2C-ACC5-2BD26303835F}" type="parTrans" cxnId="{AE901796-089B-4B84-AF41-91768C9423E8}">
      <dgm:prSet/>
      <dgm:spPr/>
      <dgm:t>
        <a:bodyPr/>
        <a:lstStyle/>
        <a:p>
          <a:endParaRPr lang="en-US"/>
        </a:p>
      </dgm:t>
    </dgm:pt>
    <dgm:pt modelId="{D034F64C-DDD7-4608-9DD3-E58F39254091}" type="sibTrans" cxnId="{AE901796-089B-4B84-AF41-91768C9423E8}">
      <dgm:prSet/>
      <dgm:spPr/>
      <dgm:t>
        <a:bodyPr/>
        <a:lstStyle/>
        <a:p>
          <a:endParaRPr lang="en-US"/>
        </a:p>
      </dgm:t>
    </dgm:pt>
    <dgm:pt modelId="{6023F452-7B24-4067-A004-5D809867CF33}">
      <dgm:prSet phldrT="[Text]"/>
      <dgm:spPr/>
      <dgm:t>
        <a:bodyPr/>
        <a:lstStyle/>
        <a:p>
          <a:r>
            <a:rPr lang="en-US" dirty="0" smtClean="0"/>
            <a:t>7. Leave no one behind </a:t>
          </a:r>
          <a:endParaRPr lang="en-US" dirty="0"/>
        </a:p>
      </dgm:t>
    </dgm:pt>
    <dgm:pt modelId="{763E04F5-72A8-43DA-B102-028A43B6A93A}" type="parTrans" cxnId="{430D428E-042D-4FF3-AECF-5179DB255E91}">
      <dgm:prSet/>
      <dgm:spPr/>
      <dgm:t>
        <a:bodyPr/>
        <a:lstStyle/>
        <a:p>
          <a:endParaRPr lang="en-US"/>
        </a:p>
      </dgm:t>
    </dgm:pt>
    <dgm:pt modelId="{09363890-6EDD-4D3B-9136-4C0B0CCE81FE}" type="sibTrans" cxnId="{430D428E-042D-4FF3-AECF-5179DB255E91}">
      <dgm:prSet/>
      <dgm:spPr/>
      <dgm:t>
        <a:bodyPr/>
        <a:lstStyle/>
        <a:p>
          <a:endParaRPr lang="en-US"/>
        </a:p>
      </dgm:t>
    </dgm:pt>
    <dgm:pt modelId="{6C244E18-0DC4-4604-A51D-0FA60C5AAA29}">
      <dgm:prSet/>
      <dgm:spPr/>
      <dgm:t>
        <a:bodyPr/>
        <a:lstStyle/>
        <a:p>
          <a:r>
            <a:rPr lang="en-US" dirty="0" smtClean="0"/>
            <a:t>4.Critical mass of professional people </a:t>
          </a:r>
          <a:endParaRPr lang="en-US" dirty="0"/>
        </a:p>
      </dgm:t>
    </dgm:pt>
    <dgm:pt modelId="{85745ABB-2417-4AFA-9255-6A69456369F9}" type="parTrans" cxnId="{94D6485D-93F3-4FB2-B99A-6FFC8B3910EB}">
      <dgm:prSet/>
      <dgm:spPr/>
      <dgm:t>
        <a:bodyPr/>
        <a:lstStyle/>
        <a:p>
          <a:endParaRPr lang="en-US"/>
        </a:p>
      </dgm:t>
    </dgm:pt>
    <dgm:pt modelId="{D82C10DF-DB3C-4F0E-8542-B9C01A5D57AB}" type="sibTrans" cxnId="{94D6485D-93F3-4FB2-B99A-6FFC8B3910EB}">
      <dgm:prSet/>
      <dgm:spPr/>
      <dgm:t>
        <a:bodyPr/>
        <a:lstStyle/>
        <a:p>
          <a:endParaRPr lang="en-US"/>
        </a:p>
      </dgm:t>
    </dgm:pt>
    <dgm:pt modelId="{6B0BBA0B-69E2-4FF5-AAA1-B89A49156A7A}">
      <dgm:prSet/>
      <dgm:spPr/>
      <dgm:t>
        <a:bodyPr/>
        <a:lstStyle/>
        <a:p>
          <a:r>
            <a:rPr lang="en-US" dirty="0" smtClean="0"/>
            <a:t>5. Focus on soft skills  </a:t>
          </a:r>
          <a:endParaRPr lang="en-US" dirty="0"/>
        </a:p>
      </dgm:t>
    </dgm:pt>
    <dgm:pt modelId="{8AA91723-6481-4F14-8F8E-4F712E9FB1A8}" type="parTrans" cxnId="{BC6413E7-F514-453A-8690-87B86E631CD4}">
      <dgm:prSet/>
      <dgm:spPr/>
      <dgm:t>
        <a:bodyPr/>
        <a:lstStyle/>
        <a:p>
          <a:endParaRPr lang="en-US"/>
        </a:p>
      </dgm:t>
    </dgm:pt>
    <dgm:pt modelId="{6BF8F087-C87E-4A66-B5CA-25D18B6BA7F2}" type="sibTrans" cxnId="{BC6413E7-F514-453A-8690-87B86E631CD4}">
      <dgm:prSet/>
      <dgm:spPr/>
      <dgm:t>
        <a:bodyPr/>
        <a:lstStyle/>
        <a:p>
          <a:endParaRPr lang="en-US"/>
        </a:p>
      </dgm:t>
    </dgm:pt>
    <dgm:pt modelId="{A3F2157F-C48F-40BD-817A-245583420112}">
      <dgm:prSet/>
      <dgm:spPr/>
      <dgm:t>
        <a:bodyPr/>
        <a:lstStyle/>
        <a:p>
          <a:r>
            <a:rPr lang="en-US" dirty="0" smtClean="0"/>
            <a:t>8. Coherence &amp; Integration </a:t>
          </a:r>
          <a:endParaRPr lang="en-US" dirty="0"/>
        </a:p>
      </dgm:t>
    </dgm:pt>
    <dgm:pt modelId="{2D8F3647-0A63-4A48-A88E-354B67F6E95E}" type="parTrans" cxnId="{BB8B8447-75A6-4504-8485-FA096996BE74}">
      <dgm:prSet/>
      <dgm:spPr/>
    </dgm:pt>
    <dgm:pt modelId="{65F86816-12B8-4952-9AD8-5805591651FD}" type="sibTrans" cxnId="{BB8B8447-75A6-4504-8485-FA096996BE74}">
      <dgm:prSet/>
      <dgm:spPr/>
    </dgm:pt>
    <dgm:pt modelId="{E50EA8AA-867C-4D86-9714-3F6C7CD91413}" type="pres">
      <dgm:prSet presAssocID="{6DE0E994-4C42-4771-B78A-0A2E93508D9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FB3D135-3092-4155-90F2-5BFDC7EAE62A}" type="pres">
      <dgm:prSet presAssocID="{6248CD8D-6E70-4CD5-B3D4-4706270F7D19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783B7D-90C6-46AA-8082-5AAE54BA9F34}" type="pres">
      <dgm:prSet presAssocID="{52F00785-5285-45C0-8BD8-2FDA53C3A74E}" presName="sibTrans" presStyleCnt="0"/>
      <dgm:spPr/>
    </dgm:pt>
    <dgm:pt modelId="{37A5BBC4-1887-4C39-BE08-CE3BA2A7E65D}" type="pres">
      <dgm:prSet presAssocID="{7D9426C5-5176-4566-80A6-BFE634F23773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535066-4115-47C9-82C9-9D11FF3FAE3D}" type="pres">
      <dgm:prSet presAssocID="{3688DFE5-B47B-4DBA-AC4E-986324FDE03E}" presName="sibTrans" presStyleCnt="0"/>
      <dgm:spPr/>
    </dgm:pt>
    <dgm:pt modelId="{DCAE89DF-9030-4478-8903-CCD77C991E80}" type="pres">
      <dgm:prSet presAssocID="{DAB78F39-4122-41A5-B731-6EEA7B72832A}" presName="node" presStyleLbl="node1" presStyleIdx="2" presStyleCnt="8" custLinFactX="-10172" custLinFactY="20265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E388C0-244C-4887-929B-E89E0122747C}" type="pres">
      <dgm:prSet presAssocID="{4AA336CD-3B91-424D-9051-6DD16103A489}" presName="sibTrans" presStyleCnt="0"/>
      <dgm:spPr/>
    </dgm:pt>
    <dgm:pt modelId="{E6DA0469-07C7-42C0-8A54-F6528D1AB003}" type="pres">
      <dgm:prSet presAssocID="{A2E9FD4B-5FDE-470C-934A-89C21E4CF636}" presName="node" presStyleLbl="node1" presStyleIdx="3" presStyleCnt="8" custLinFactX="-10133" custLinFactNeighborX="-100000" custLinFactNeighborY="-1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28833F-A42E-4311-B40B-5E2FAEF772D7}" type="pres">
      <dgm:prSet presAssocID="{D034F64C-DDD7-4608-9DD3-E58F39254091}" presName="sibTrans" presStyleCnt="0"/>
      <dgm:spPr/>
    </dgm:pt>
    <dgm:pt modelId="{F3BADF5B-A347-4D05-97AA-E5877A1B4608}" type="pres">
      <dgm:prSet presAssocID="{6B0BBA0B-69E2-4FF5-AAA1-B89A49156A7A}" presName="node" presStyleLbl="node1" presStyleIdx="4" presStyleCnt="8" custLinFactNeighborX="-53010" custLinFactNeighborY="16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F875AA-AF89-4842-88D7-7CE018AA809C}" type="pres">
      <dgm:prSet presAssocID="{6BF8F087-C87E-4A66-B5CA-25D18B6BA7F2}" presName="sibTrans" presStyleCnt="0"/>
      <dgm:spPr/>
    </dgm:pt>
    <dgm:pt modelId="{1E20EA24-4E04-4BDD-A74D-4803AB1A3B24}" type="pres">
      <dgm:prSet presAssocID="{6023F452-7B24-4067-A004-5D809867CF33}" presName="node" presStyleLbl="node1" presStyleIdx="5" presStyleCnt="8" custLinFactX="6915" custLinFactNeighborX="100000" custLinFactNeighborY="30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0F3E67-23E0-462F-AC43-ACCD89A1AEBB}" type="pres">
      <dgm:prSet presAssocID="{09363890-6EDD-4D3B-9136-4C0B0CCE81FE}" presName="sibTrans" presStyleCnt="0"/>
      <dgm:spPr/>
    </dgm:pt>
    <dgm:pt modelId="{93340E5A-8B01-4788-B719-9ABAC91199DF}" type="pres">
      <dgm:prSet presAssocID="{A3F2157F-C48F-40BD-817A-245583420112}" presName="node" presStyleLbl="node1" presStyleIdx="6" presStyleCnt="8" custLinFactX="6958" custLinFactNeighborX="100000" custLinFactNeighborY="44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50704D-7382-4065-A965-EDEBDF230609}" type="pres">
      <dgm:prSet presAssocID="{65F86816-12B8-4952-9AD8-5805591651FD}" presName="sibTrans" presStyleCnt="0"/>
      <dgm:spPr/>
    </dgm:pt>
    <dgm:pt modelId="{F36414FB-0515-41C1-86E7-AE8314778A05}" type="pres">
      <dgm:prSet presAssocID="{6C244E18-0DC4-4604-A51D-0FA60C5AAA29}" presName="node" presStyleLbl="node1" presStyleIdx="7" presStyleCnt="8" custLinFactY="-17969" custLinFactNeighborX="50724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4AE1C24-2A67-4588-B6F2-F79ACC994E43}" type="presOf" srcId="{DAB78F39-4122-41A5-B731-6EEA7B72832A}" destId="{DCAE89DF-9030-4478-8903-CCD77C991E80}" srcOrd="0" destOrd="0" presId="urn:microsoft.com/office/officeart/2005/8/layout/default"/>
    <dgm:cxn modelId="{94D6485D-93F3-4FB2-B99A-6FFC8B3910EB}" srcId="{6DE0E994-4C42-4771-B78A-0A2E93508D9C}" destId="{6C244E18-0DC4-4604-A51D-0FA60C5AAA29}" srcOrd="7" destOrd="0" parTransId="{85745ABB-2417-4AFA-9255-6A69456369F9}" sibTransId="{D82C10DF-DB3C-4F0E-8542-B9C01A5D57AB}"/>
    <dgm:cxn modelId="{3E8B1247-B56D-432C-939E-5D34E0FAF52E}" type="presOf" srcId="{6248CD8D-6E70-4CD5-B3D4-4706270F7D19}" destId="{5FB3D135-3092-4155-90F2-5BFDC7EAE62A}" srcOrd="0" destOrd="0" presId="urn:microsoft.com/office/officeart/2005/8/layout/default"/>
    <dgm:cxn modelId="{DFCFE736-E659-4D1E-843E-74D8DF4E9346}" srcId="{6DE0E994-4C42-4771-B78A-0A2E93508D9C}" destId="{7D9426C5-5176-4566-80A6-BFE634F23773}" srcOrd="1" destOrd="0" parTransId="{492E73B0-0FDD-4674-8E67-01C1F7D935AD}" sibTransId="{3688DFE5-B47B-4DBA-AC4E-986324FDE03E}"/>
    <dgm:cxn modelId="{850EB32E-038E-448B-9C92-0FAA7C9895AA}" type="presOf" srcId="{6023F452-7B24-4067-A004-5D809867CF33}" destId="{1E20EA24-4E04-4BDD-A74D-4803AB1A3B24}" srcOrd="0" destOrd="0" presId="urn:microsoft.com/office/officeart/2005/8/layout/default"/>
    <dgm:cxn modelId="{03F36B35-0A0B-49D5-B512-B813063A8C94}" type="presOf" srcId="{A2E9FD4B-5FDE-470C-934A-89C21E4CF636}" destId="{E6DA0469-07C7-42C0-8A54-F6528D1AB003}" srcOrd="0" destOrd="0" presId="urn:microsoft.com/office/officeart/2005/8/layout/default"/>
    <dgm:cxn modelId="{609B4806-C3E7-4A6D-AD5C-3979C2F1C663}" type="presOf" srcId="{6C244E18-0DC4-4604-A51D-0FA60C5AAA29}" destId="{F36414FB-0515-41C1-86E7-AE8314778A05}" srcOrd="0" destOrd="0" presId="urn:microsoft.com/office/officeart/2005/8/layout/default"/>
    <dgm:cxn modelId="{03956EE0-0509-40E4-800B-2F16CD56B859}" srcId="{6DE0E994-4C42-4771-B78A-0A2E93508D9C}" destId="{6248CD8D-6E70-4CD5-B3D4-4706270F7D19}" srcOrd="0" destOrd="0" parTransId="{F7D1B3B6-B881-46D1-80D0-EE9191835633}" sibTransId="{52F00785-5285-45C0-8BD8-2FDA53C3A74E}"/>
    <dgm:cxn modelId="{C73949EF-ECE4-460A-BC92-391F7AD9E0C3}" type="presOf" srcId="{7D9426C5-5176-4566-80A6-BFE634F23773}" destId="{37A5BBC4-1887-4C39-BE08-CE3BA2A7E65D}" srcOrd="0" destOrd="0" presId="urn:microsoft.com/office/officeart/2005/8/layout/default"/>
    <dgm:cxn modelId="{AE901796-089B-4B84-AF41-91768C9423E8}" srcId="{6DE0E994-4C42-4771-B78A-0A2E93508D9C}" destId="{A2E9FD4B-5FDE-470C-934A-89C21E4CF636}" srcOrd="3" destOrd="0" parTransId="{A52A9DFA-77EC-4A2C-ACC5-2BD26303835F}" sibTransId="{D034F64C-DDD7-4608-9DD3-E58F39254091}"/>
    <dgm:cxn modelId="{427FFD4E-4B31-471F-B97E-AE44B7B4CEE0}" type="presOf" srcId="{6B0BBA0B-69E2-4FF5-AAA1-B89A49156A7A}" destId="{F3BADF5B-A347-4D05-97AA-E5877A1B4608}" srcOrd="0" destOrd="0" presId="urn:microsoft.com/office/officeart/2005/8/layout/default"/>
    <dgm:cxn modelId="{BB8B8447-75A6-4504-8485-FA096996BE74}" srcId="{6DE0E994-4C42-4771-B78A-0A2E93508D9C}" destId="{A3F2157F-C48F-40BD-817A-245583420112}" srcOrd="6" destOrd="0" parTransId="{2D8F3647-0A63-4A48-A88E-354B67F6E95E}" sibTransId="{65F86816-12B8-4952-9AD8-5805591651FD}"/>
    <dgm:cxn modelId="{27B8B5E5-DD03-47B7-B73A-5282F93BA4CA}" type="presOf" srcId="{A3F2157F-C48F-40BD-817A-245583420112}" destId="{93340E5A-8B01-4788-B719-9ABAC91199DF}" srcOrd="0" destOrd="0" presId="urn:microsoft.com/office/officeart/2005/8/layout/default"/>
    <dgm:cxn modelId="{BC6413E7-F514-453A-8690-87B86E631CD4}" srcId="{6DE0E994-4C42-4771-B78A-0A2E93508D9C}" destId="{6B0BBA0B-69E2-4FF5-AAA1-B89A49156A7A}" srcOrd="4" destOrd="0" parTransId="{8AA91723-6481-4F14-8F8E-4F712E9FB1A8}" sibTransId="{6BF8F087-C87E-4A66-B5CA-25D18B6BA7F2}"/>
    <dgm:cxn modelId="{9E255CB0-51A5-4E5E-A156-404712EFFB2B}" type="presOf" srcId="{6DE0E994-4C42-4771-B78A-0A2E93508D9C}" destId="{E50EA8AA-867C-4D86-9714-3F6C7CD91413}" srcOrd="0" destOrd="0" presId="urn:microsoft.com/office/officeart/2005/8/layout/default"/>
    <dgm:cxn modelId="{0FC20982-86E6-48F9-8F29-737FDCE6FD02}" srcId="{6DE0E994-4C42-4771-B78A-0A2E93508D9C}" destId="{DAB78F39-4122-41A5-B731-6EEA7B72832A}" srcOrd="2" destOrd="0" parTransId="{80C29B03-017C-4A7D-AE0B-698B458CAF46}" sibTransId="{4AA336CD-3B91-424D-9051-6DD16103A489}"/>
    <dgm:cxn modelId="{430D428E-042D-4FF3-AECF-5179DB255E91}" srcId="{6DE0E994-4C42-4771-B78A-0A2E93508D9C}" destId="{6023F452-7B24-4067-A004-5D809867CF33}" srcOrd="5" destOrd="0" parTransId="{763E04F5-72A8-43DA-B102-028A43B6A93A}" sibTransId="{09363890-6EDD-4D3B-9136-4C0B0CCE81FE}"/>
    <dgm:cxn modelId="{DF5C83FB-3C33-4655-88A6-FB938B6BB01D}" type="presParOf" srcId="{E50EA8AA-867C-4D86-9714-3F6C7CD91413}" destId="{5FB3D135-3092-4155-90F2-5BFDC7EAE62A}" srcOrd="0" destOrd="0" presId="urn:microsoft.com/office/officeart/2005/8/layout/default"/>
    <dgm:cxn modelId="{88D73615-B912-4233-9008-409739DC7691}" type="presParOf" srcId="{E50EA8AA-867C-4D86-9714-3F6C7CD91413}" destId="{4B783B7D-90C6-46AA-8082-5AAE54BA9F34}" srcOrd="1" destOrd="0" presId="urn:microsoft.com/office/officeart/2005/8/layout/default"/>
    <dgm:cxn modelId="{E5CC4CF2-3816-4215-8634-896470A48746}" type="presParOf" srcId="{E50EA8AA-867C-4D86-9714-3F6C7CD91413}" destId="{37A5BBC4-1887-4C39-BE08-CE3BA2A7E65D}" srcOrd="2" destOrd="0" presId="urn:microsoft.com/office/officeart/2005/8/layout/default"/>
    <dgm:cxn modelId="{21EAEC4C-EC10-4088-9A95-590F56508327}" type="presParOf" srcId="{E50EA8AA-867C-4D86-9714-3F6C7CD91413}" destId="{35535066-4115-47C9-82C9-9D11FF3FAE3D}" srcOrd="3" destOrd="0" presId="urn:microsoft.com/office/officeart/2005/8/layout/default"/>
    <dgm:cxn modelId="{FC736B1A-2D25-474D-AB93-2BA04DE10E76}" type="presParOf" srcId="{E50EA8AA-867C-4D86-9714-3F6C7CD91413}" destId="{DCAE89DF-9030-4478-8903-CCD77C991E80}" srcOrd="4" destOrd="0" presId="urn:microsoft.com/office/officeart/2005/8/layout/default"/>
    <dgm:cxn modelId="{86D08DC8-AB04-4D0E-BE14-A2A2C27D177D}" type="presParOf" srcId="{E50EA8AA-867C-4D86-9714-3F6C7CD91413}" destId="{B1E388C0-244C-4887-929B-E89E0122747C}" srcOrd="5" destOrd="0" presId="urn:microsoft.com/office/officeart/2005/8/layout/default"/>
    <dgm:cxn modelId="{09006AD0-0F38-4074-AD44-79DD58A49F1B}" type="presParOf" srcId="{E50EA8AA-867C-4D86-9714-3F6C7CD91413}" destId="{E6DA0469-07C7-42C0-8A54-F6528D1AB003}" srcOrd="6" destOrd="0" presId="urn:microsoft.com/office/officeart/2005/8/layout/default"/>
    <dgm:cxn modelId="{5B9FB755-9C39-4DD5-9D67-7469605186C0}" type="presParOf" srcId="{E50EA8AA-867C-4D86-9714-3F6C7CD91413}" destId="{2128833F-A42E-4311-B40B-5E2FAEF772D7}" srcOrd="7" destOrd="0" presId="urn:microsoft.com/office/officeart/2005/8/layout/default"/>
    <dgm:cxn modelId="{8C27C348-5E6E-42EF-BA00-4FC11CA5DDFE}" type="presParOf" srcId="{E50EA8AA-867C-4D86-9714-3F6C7CD91413}" destId="{F3BADF5B-A347-4D05-97AA-E5877A1B4608}" srcOrd="8" destOrd="0" presId="urn:microsoft.com/office/officeart/2005/8/layout/default"/>
    <dgm:cxn modelId="{890BDBE6-AF00-41B0-894B-B215FD76FD57}" type="presParOf" srcId="{E50EA8AA-867C-4D86-9714-3F6C7CD91413}" destId="{ADF875AA-AF89-4842-88D7-7CE018AA809C}" srcOrd="9" destOrd="0" presId="urn:microsoft.com/office/officeart/2005/8/layout/default"/>
    <dgm:cxn modelId="{51154D3E-073F-47D5-A309-ECABE7329F8B}" type="presParOf" srcId="{E50EA8AA-867C-4D86-9714-3F6C7CD91413}" destId="{1E20EA24-4E04-4BDD-A74D-4803AB1A3B24}" srcOrd="10" destOrd="0" presId="urn:microsoft.com/office/officeart/2005/8/layout/default"/>
    <dgm:cxn modelId="{234C5630-0984-420F-9943-1CF4170014AA}" type="presParOf" srcId="{E50EA8AA-867C-4D86-9714-3F6C7CD91413}" destId="{BD0F3E67-23E0-462F-AC43-ACCD89A1AEBB}" srcOrd="11" destOrd="0" presId="urn:microsoft.com/office/officeart/2005/8/layout/default"/>
    <dgm:cxn modelId="{B9112A4C-2B5B-4162-BB58-CF26FF61F960}" type="presParOf" srcId="{E50EA8AA-867C-4D86-9714-3F6C7CD91413}" destId="{93340E5A-8B01-4788-B719-9ABAC91199DF}" srcOrd="12" destOrd="0" presId="urn:microsoft.com/office/officeart/2005/8/layout/default"/>
    <dgm:cxn modelId="{CEF5949A-50A6-47C9-9B41-E03801EC7A68}" type="presParOf" srcId="{E50EA8AA-867C-4D86-9714-3F6C7CD91413}" destId="{DA50704D-7382-4065-A965-EDEBDF230609}" srcOrd="13" destOrd="0" presId="urn:microsoft.com/office/officeart/2005/8/layout/default"/>
    <dgm:cxn modelId="{80B9D46E-5919-4F91-95C1-21468F502A19}" type="presParOf" srcId="{E50EA8AA-867C-4D86-9714-3F6C7CD91413}" destId="{F36414FB-0515-41C1-86E7-AE8314778A05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58FD431-36DB-4348-89FD-E5C5FCFCC347}" type="doc">
      <dgm:prSet loTypeId="urn:microsoft.com/office/officeart/2008/layout/VerticalCircle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31BC8F2-F93E-43E1-9D8D-49C696EDCA3B}">
      <dgm:prSet phldrT="[Text]"/>
      <dgm:spPr/>
      <dgm:t>
        <a:bodyPr/>
        <a:lstStyle/>
        <a:p>
          <a:r>
            <a:rPr lang="en-US" b="1" dirty="0" smtClean="0"/>
            <a:t>Professional SAIs</a:t>
          </a:r>
          <a:endParaRPr lang="en-US" b="1" dirty="0"/>
        </a:p>
      </dgm:t>
    </dgm:pt>
    <dgm:pt modelId="{AE57DBF3-0C40-4340-BAAD-26ACA1825802}" type="parTrans" cxnId="{00E8731B-9A89-4536-A916-765E75B686BD}">
      <dgm:prSet/>
      <dgm:spPr/>
      <dgm:t>
        <a:bodyPr/>
        <a:lstStyle/>
        <a:p>
          <a:endParaRPr lang="en-US" b="1"/>
        </a:p>
      </dgm:t>
    </dgm:pt>
    <dgm:pt modelId="{30E06330-AD3A-4EB6-87A8-6D076B67232A}" type="sibTrans" cxnId="{00E8731B-9A89-4536-A916-765E75B686BD}">
      <dgm:prSet/>
      <dgm:spPr/>
      <dgm:t>
        <a:bodyPr/>
        <a:lstStyle/>
        <a:p>
          <a:endParaRPr lang="en-US" b="1"/>
        </a:p>
      </dgm:t>
    </dgm:pt>
    <dgm:pt modelId="{E9422702-D9CD-4D5C-B6DB-E24441345137}">
      <dgm:prSet phldrT="[Text]"/>
      <dgm:spPr/>
      <dgm:t>
        <a:bodyPr/>
        <a:lstStyle/>
        <a:p>
          <a:r>
            <a:rPr lang="en-US" b="1" dirty="0" smtClean="0"/>
            <a:t>High Quality Audits</a:t>
          </a:r>
          <a:endParaRPr lang="en-US" b="1" dirty="0"/>
        </a:p>
      </dgm:t>
    </dgm:pt>
    <dgm:pt modelId="{69AD0522-34B8-4965-A76B-8B9EC7852F36}" type="parTrans" cxnId="{9A820731-2A95-4C2F-BEB6-66CB5187DAA1}">
      <dgm:prSet/>
      <dgm:spPr/>
      <dgm:t>
        <a:bodyPr/>
        <a:lstStyle/>
        <a:p>
          <a:endParaRPr lang="en-US" b="1"/>
        </a:p>
      </dgm:t>
    </dgm:pt>
    <dgm:pt modelId="{22695055-1C98-43C6-AF33-5942F85073E4}" type="sibTrans" cxnId="{9A820731-2A95-4C2F-BEB6-66CB5187DAA1}">
      <dgm:prSet/>
      <dgm:spPr/>
      <dgm:t>
        <a:bodyPr/>
        <a:lstStyle/>
        <a:p>
          <a:endParaRPr lang="en-US" b="1"/>
        </a:p>
      </dgm:t>
    </dgm:pt>
    <dgm:pt modelId="{A4A1BC46-8F05-454E-9B3D-540F00E64773}">
      <dgm:prSet phldrT="[Text]"/>
      <dgm:spPr/>
      <dgm:t>
        <a:bodyPr/>
        <a:lstStyle/>
        <a:p>
          <a:r>
            <a:rPr lang="en-US" b="1" dirty="0" smtClean="0"/>
            <a:t>Relevant SAIs</a:t>
          </a:r>
          <a:endParaRPr lang="en-US" b="1" dirty="0"/>
        </a:p>
      </dgm:t>
    </dgm:pt>
    <dgm:pt modelId="{EBF66E21-AEA7-466F-8E75-A954366B7434}" type="parTrans" cxnId="{850D14E5-2462-48D1-9DC5-F4293C01038B}">
      <dgm:prSet/>
      <dgm:spPr/>
      <dgm:t>
        <a:bodyPr/>
        <a:lstStyle/>
        <a:p>
          <a:endParaRPr lang="en-US" b="1"/>
        </a:p>
      </dgm:t>
    </dgm:pt>
    <dgm:pt modelId="{B9C76693-9340-46F9-86C0-2080E63D9E0A}" type="sibTrans" cxnId="{850D14E5-2462-48D1-9DC5-F4293C01038B}">
      <dgm:prSet/>
      <dgm:spPr/>
      <dgm:t>
        <a:bodyPr/>
        <a:lstStyle/>
        <a:p>
          <a:endParaRPr lang="en-US" b="1"/>
        </a:p>
      </dgm:t>
    </dgm:pt>
    <dgm:pt modelId="{289102D6-83CB-42C1-A099-2ACC0638B504}">
      <dgm:prSet phldrT="[Text]"/>
      <dgm:spPr/>
      <dgm:t>
        <a:bodyPr/>
        <a:lstStyle/>
        <a:p>
          <a:r>
            <a:rPr lang="en-US" b="1" dirty="0" smtClean="0"/>
            <a:t>Contributing to effective governance</a:t>
          </a:r>
          <a:endParaRPr lang="en-US" b="1" dirty="0"/>
        </a:p>
      </dgm:t>
    </dgm:pt>
    <dgm:pt modelId="{5828B827-963D-4696-9116-4E1959724332}" type="parTrans" cxnId="{0EF94049-051F-4D5C-B8D2-179069801206}">
      <dgm:prSet/>
      <dgm:spPr/>
      <dgm:t>
        <a:bodyPr/>
        <a:lstStyle/>
        <a:p>
          <a:endParaRPr lang="en-US" b="1"/>
        </a:p>
      </dgm:t>
    </dgm:pt>
    <dgm:pt modelId="{4654E5A0-BA1C-42BC-95E2-C7A67C3DA7EF}" type="sibTrans" cxnId="{0EF94049-051F-4D5C-B8D2-179069801206}">
      <dgm:prSet/>
      <dgm:spPr/>
      <dgm:t>
        <a:bodyPr/>
        <a:lstStyle/>
        <a:p>
          <a:endParaRPr lang="en-US" b="1"/>
        </a:p>
      </dgm:t>
    </dgm:pt>
    <dgm:pt modelId="{A91CADC9-9D4D-4B01-B753-00F5C158B0AC}" type="pres">
      <dgm:prSet presAssocID="{658FD431-36DB-4348-89FD-E5C5FCFCC347}" presName="Name0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E499F2BA-9552-413A-A5BF-DB77FBDDBC76}" type="pres">
      <dgm:prSet presAssocID="{831BC8F2-F93E-43E1-9D8D-49C696EDCA3B}" presName="withChildren" presStyleCnt="0"/>
      <dgm:spPr/>
    </dgm:pt>
    <dgm:pt modelId="{289D3CDB-CCCB-4E88-84B9-74545D5EC1D1}" type="pres">
      <dgm:prSet presAssocID="{831BC8F2-F93E-43E1-9D8D-49C696EDCA3B}" presName="bigCircle" presStyleLbl="vennNode1" presStyleIdx="0" presStyleCnt="4"/>
      <dgm:spPr/>
    </dgm:pt>
    <dgm:pt modelId="{C0BCE7E4-558A-4D6C-A14E-B52CA21C2D5C}" type="pres">
      <dgm:prSet presAssocID="{831BC8F2-F93E-43E1-9D8D-49C696EDCA3B}" presName="medCircle" presStyleLbl="vennNode1" presStyleIdx="1" presStyleCnt="4"/>
      <dgm:spPr/>
    </dgm:pt>
    <dgm:pt modelId="{D8E5072C-B915-43A2-8588-A3E2A05C35C0}" type="pres">
      <dgm:prSet presAssocID="{831BC8F2-F93E-43E1-9D8D-49C696EDCA3B}" presName="txLvl1" presStyleLbl="revTx" presStyleIdx="0" presStyleCnt="4"/>
      <dgm:spPr/>
      <dgm:t>
        <a:bodyPr/>
        <a:lstStyle/>
        <a:p>
          <a:endParaRPr lang="en-US"/>
        </a:p>
      </dgm:t>
    </dgm:pt>
    <dgm:pt modelId="{09859C94-B0A0-4B7F-8318-B514C6C8A86E}" type="pres">
      <dgm:prSet presAssocID="{831BC8F2-F93E-43E1-9D8D-49C696EDCA3B}" presName="lin" presStyleCnt="0"/>
      <dgm:spPr/>
    </dgm:pt>
    <dgm:pt modelId="{70B988A8-4285-430F-8849-FBD9247043F5}" type="pres">
      <dgm:prSet presAssocID="{E9422702-D9CD-4D5C-B6DB-E24441345137}" presName="txLvl2" presStyleLbl="revTx" presStyleIdx="1" presStyleCnt="4"/>
      <dgm:spPr/>
      <dgm:t>
        <a:bodyPr/>
        <a:lstStyle/>
        <a:p>
          <a:endParaRPr lang="en-US"/>
        </a:p>
      </dgm:t>
    </dgm:pt>
    <dgm:pt modelId="{7227F127-7A9B-4245-80B2-C3F0F2E7C530}" type="pres">
      <dgm:prSet presAssocID="{831BC8F2-F93E-43E1-9D8D-49C696EDCA3B}" presName="overlap" presStyleCnt="0"/>
      <dgm:spPr/>
    </dgm:pt>
    <dgm:pt modelId="{5EE23C79-C646-4C8A-87C0-BC297454FE83}" type="pres">
      <dgm:prSet presAssocID="{A4A1BC46-8F05-454E-9B3D-540F00E64773}" presName="withChildren" presStyleCnt="0"/>
      <dgm:spPr/>
    </dgm:pt>
    <dgm:pt modelId="{A13437CC-4CFD-4353-A1DA-67EF192DB5CC}" type="pres">
      <dgm:prSet presAssocID="{A4A1BC46-8F05-454E-9B3D-540F00E64773}" presName="bigCircle" presStyleLbl="vennNode1" presStyleIdx="2" presStyleCnt="4" custLinFactNeighborX="860" custLinFactNeighborY="-11635"/>
      <dgm:spPr/>
    </dgm:pt>
    <dgm:pt modelId="{97E69000-81EC-48AA-8927-B1707D7DDCFA}" type="pres">
      <dgm:prSet presAssocID="{A4A1BC46-8F05-454E-9B3D-540F00E64773}" presName="medCircle" presStyleLbl="vennNode1" presStyleIdx="3" presStyleCnt="4"/>
      <dgm:spPr/>
    </dgm:pt>
    <dgm:pt modelId="{493EED92-7BFD-4DC2-89DF-794A88684D83}" type="pres">
      <dgm:prSet presAssocID="{A4A1BC46-8F05-454E-9B3D-540F00E64773}" presName="txLvl1" presStyleLbl="revTx" presStyleIdx="2" presStyleCnt="4"/>
      <dgm:spPr/>
      <dgm:t>
        <a:bodyPr/>
        <a:lstStyle/>
        <a:p>
          <a:endParaRPr lang="en-US"/>
        </a:p>
      </dgm:t>
    </dgm:pt>
    <dgm:pt modelId="{1C005DBD-2537-4693-8E18-2FE9383DB917}" type="pres">
      <dgm:prSet presAssocID="{A4A1BC46-8F05-454E-9B3D-540F00E64773}" presName="lin" presStyleCnt="0"/>
      <dgm:spPr/>
    </dgm:pt>
    <dgm:pt modelId="{5F741109-6E51-4735-B6EB-A527F2585EEE}" type="pres">
      <dgm:prSet presAssocID="{289102D6-83CB-42C1-A099-2ACC0638B504}" presName="txLvl2" presStyleLbl="revTx" presStyleIdx="3" presStyleCnt="4"/>
      <dgm:spPr/>
      <dgm:t>
        <a:bodyPr/>
        <a:lstStyle/>
        <a:p>
          <a:endParaRPr lang="en-US"/>
        </a:p>
      </dgm:t>
    </dgm:pt>
  </dgm:ptLst>
  <dgm:cxnLst>
    <dgm:cxn modelId="{00E8731B-9A89-4536-A916-765E75B686BD}" srcId="{658FD431-36DB-4348-89FD-E5C5FCFCC347}" destId="{831BC8F2-F93E-43E1-9D8D-49C696EDCA3B}" srcOrd="0" destOrd="0" parTransId="{AE57DBF3-0C40-4340-BAAD-26ACA1825802}" sibTransId="{30E06330-AD3A-4EB6-87A8-6D076B67232A}"/>
    <dgm:cxn modelId="{509A8CD7-6940-4362-89CB-AB7380E2B29A}" type="presOf" srcId="{289102D6-83CB-42C1-A099-2ACC0638B504}" destId="{5F741109-6E51-4735-B6EB-A527F2585EEE}" srcOrd="0" destOrd="0" presId="urn:microsoft.com/office/officeart/2008/layout/VerticalCircleList"/>
    <dgm:cxn modelId="{6CDD9AFF-4E98-4C6B-BACD-2FA7BBC73C6A}" type="presOf" srcId="{A4A1BC46-8F05-454E-9B3D-540F00E64773}" destId="{493EED92-7BFD-4DC2-89DF-794A88684D83}" srcOrd="0" destOrd="0" presId="urn:microsoft.com/office/officeart/2008/layout/VerticalCircleList"/>
    <dgm:cxn modelId="{850D14E5-2462-48D1-9DC5-F4293C01038B}" srcId="{658FD431-36DB-4348-89FD-E5C5FCFCC347}" destId="{A4A1BC46-8F05-454E-9B3D-540F00E64773}" srcOrd="1" destOrd="0" parTransId="{EBF66E21-AEA7-466F-8E75-A954366B7434}" sibTransId="{B9C76693-9340-46F9-86C0-2080E63D9E0A}"/>
    <dgm:cxn modelId="{C3B71C74-2DF4-46E9-9E0D-C830FF210958}" type="presOf" srcId="{E9422702-D9CD-4D5C-B6DB-E24441345137}" destId="{70B988A8-4285-430F-8849-FBD9247043F5}" srcOrd="0" destOrd="0" presId="urn:microsoft.com/office/officeart/2008/layout/VerticalCircleList"/>
    <dgm:cxn modelId="{9A820731-2A95-4C2F-BEB6-66CB5187DAA1}" srcId="{831BC8F2-F93E-43E1-9D8D-49C696EDCA3B}" destId="{E9422702-D9CD-4D5C-B6DB-E24441345137}" srcOrd="0" destOrd="0" parTransId="{69AD0522-34B8-4965-A76B-8B9EC7852F36}" sibTransId="{22695055-1C98-43C6-AF33-5942F85073E4}"/>
    <dgm:cxn modelId="{0EF94049-051F-4D5C-B8D2-179069801206}" srcId="{A4A1BC46-8F05-454E-9B3D-540F00E64773}" destId="{289102D6-83CB-42C1-A099-2ACC0638B504}" srcOrd="0" destOrd="0" parTransId="{5828B827-963D-4696-9116-4E1959724332}" sibTransId="{4654E5A0-BA1C-42BC-95E2-C7A67C3DA7EF}"/>
    <dgm:cxn modelId="{0A597F3F-9945-4241-B418-F9B4EF035B5E}" type="presOf" srcId="{658FD431-36DB-4348-89FD-E5C5FCFCC347}" destId="{A91CADC9-9D4D-4B01-B753-00F5C158B0AC}" srcOrd="0" destOrd="0" presId="urn:microsoft.com/office/officeart/2008/layout/VerticalCircleList"/>
    <dgm:cxn modelId="{8B644F0F-15B0-4A05-A9F4-E7884E8957A4}" type="presOf" srcId="{831BC8F2-F93E-43E1-9D8D-49C696EDCA3B}" destId="{D8E5072C-B915-43A2-8588-A3E2A05C35C0}" srcOrd="0" destOrd="0" presId="urn:microsoft.com/office/officeart/2008/layout/VerticalCircleList"/>
    <dgm:cxn modelId="{7089121A-808F-452E-A505-E5747B039C1F}" type="presParOf" srcId="{A91CADC9-9D4D-4B01-B753-00F5C158B0AC}" destId="{E499F2BA-9552-413A-A5BF-DB77FBDDBC76}" srcOrd="0" destOrd="0" presId="urn:microsoft.com/office/officeart/2008/layout/VerticalCircleList"/>
    <dgm:cxn modelId="{97D580DB-676E-4639-B90B-CE07063F3989}" type="presParOf" srcId="{E499F2BA-9552-413A-A5BF-DB77FBDDBC76}" destId="{289D3CDB-CCCB-4E88-84B9-74545D5EC1D1}" srcOrd="0" destOrd="0" presId="urn:microsoft.com/office/officeart/2008/layout/VerticalCircleList"/>
    <dgm:cxn modelId="{D9FDFDD9-4825-49EC-99D0-3292DFAD77B8}" type="presParOf" srcId="{E499F2BA-9552-413A-A5BF-DB77FBDDBC76}" destId="{C0BCE7E4-558A-4D6C-A14E-B52CA21C2D5C}" srcOrd="1" destOrd="0" presId="urn:microsoft.com/office/officeart/2008/layout/VerticalCircleList"/>
    <dgm:cxn modelId="{69DF27D2-56C7-46BA-B655-59580E890F2F}" type="presParOf" srcId="{E499F2BA-9552-413A-A5BF-DB77FBDDBC76}" destId="{D8E5072C-B915-43A2-8588-A3E2A05C35C0}" srcOrd="2" destOrd="0" presId="urn:microsoft.com/office/officeart/2008/layout/VerticalCircleList"/>
    <dgm:cxn modelId="{4BA50956-3F3D-4866-8C14-25A6F74889A0}" type="presParOf" srcId="{E499F2BA-9552-413A-A5BF-DB77FBDDBC76}" destId="{09859C94-B0A0-4B7F-8318-B514C6C8A86E}" srcOrd="3" destOrd="0" presId="urn:microsoft.com/office/officeart/2008/layout/VerticalCircleList"/>
    <dgm:cxn modelId="{0083A7DF-AF16-496B-A270-861EDAEEFB24}" type="presParOf" srcId="{09859C94-B0A0-4B7F-8318-B514C6C8A86E}" destId="{70B988A8-4285-430F-8849-FBD9247043F5}" srcOrd="0" destOrd="0" presId="urn:microsoft.com/office/officeart/2008/layout/VerticalCircleList"/>
    <dgm:cxn modelId="{0686CF10-6810-4DF8-8028-68C7D572F76B}" type="presParOf" srcId="{A91CADC9-9D4D-4B01-B753-00F5C158B0AC}" destId="{7227F127-7A9B-4245-80B2-C3F0F2E7C530}" srcOrd="1" destOrd="0" presId="urn:microsoft.com/office/officeart/2008/layout/VerticalCircleList"/>
    <dgm:cxn modelId="{2C891BFF-0B4F-4055-8514-DF9D79443BF1}" type="presParOf" srcId="{A91CADC9-9D4D-4B01-B753-00F5C158B0AC}" destId="{5EE23C79-C646-4C8A-87C0-BC297454FE83}" srcOrd="2" destOrd="0" presId="urn:microsoft.com/office/officeart/2008/layout/VerticalCircleList"/>
    <dgm:cxn modelId="{5F678020-F3CA-4E0D-98B1-D7949548F7EE}" type="presParOf" srcId="{5EE23C79-C646-4C8A-87C0-BC297454FE83}" destId="{A13437CC-4CFD-4353-A1DA-67EF192DB5CC}" srcOrd="0" destOrd="0" presId="urn:microsoft.com/office/officeart/2008/layout/VerticalCircleList"/>
    <dgm:cxn modelId="{6F1EC203-172A-41CD-84EA-DE887221A3AB}" type="presParOf" srcId="{5EE23C79-C646-4C8A-87C0-BC297454FE83}" destId="{97E69000-81EC-48AA-8927-B1707D7DDCFA}" srcOrd="1" destOrd="0" presId="urn:microsoft.com/office/officeart/2008/layout/VerticalCircleList"/>
    <dgm:cxn modelId="{E2E26BBC-8FF5-4928-A60E-90387AC740C9}" type="presParOf" srcId="{5EE23C79-C646-4C8A-87C0-BC297454FE83}" destId="{493EED92-7BFD-4DC2-89DF-794A88684D83}" srcOrd="2" destOrd="0" presId="urn:microsoft.com/office/officeart/2008/layout/VerticalCircleList"/>
    <dgm:cxn modelId="{E02AB120-3033-4B56-8DA9-95449F72AC8D}" type="presParOf" srcId="{5EE23C79-C646-4C8A-87C0-BC297454FE83}" destId="{1C005DBD-2537-4693-8E18-2FE9383DB917}" srcOrd="3" destOrd="0" presId="urn:microsoft.com/office/officeart/2008/layout/VerticalCircleList"/>
    <dgm:cxn modelId="{6BA139A3-6FB0-4241-9D61-0640E43A788C}" type="presParOf" srcId="{1C005DBD-2537-4693-8E18-2FE9383DB917}" destId="{5F741109-6E51-4735-B6EB-A527F2585EEE}" srcOrd="0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CF842EE-C436-4B33-B0C6-C5EC1A5D453F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29DED0E-FDB8-405A-8547-B3B7FEA47DC5}">
      <dgm:prSet phldrT="[Text]"/>
      <dgm:spPr/>
      <dgm:t>
        <a:bodyPr/>
        <a:lstStyle/>
        <a:p>
          <a:r>
            <a:rPr lang="en-US" dirty="0" smtClean="0"/>
            <a:t>Professional SAIs</a:t>
          </a:r>
          <a:endParaRPr lang="en-US" dirty="0"/>
        </a:p>
      </dgm:t>
    </dgm:pt>
    <dgm:pt modelId="{D50D0556-26DC-4869-B05C-6227DE67E2F3}" type="parTrans" cxnId="{06C1A890-44E8-4297-85C3-9D12DB051FB1}">
      <dgm:prSet/>
      <dgm:spPr/>
      <dgm:t>
        <a:bodyPr/>
        <a:lstStyle/>
        <a:p>
          <a:endParaRPr lang="en-US"/>
        </a:p>
      </dgm:t>
    </dgm:pt>
    <dgm:pt modelId="{BDBF3A16-5BB9-4302-B2C9-FEFC40E752E4}" type="sibTrans" cxnId="{06C1A890-44E8-4297-85C3-9D12DB051FB1}">
      <dgm:prSet/>
      <dgm:spPr/>
      <dgm:t>
        <a:bodyPr/>
        <a:lstStyle/>
        <a:p>
          <a:endParaRPr lang="en-US"/>
        </a:p>
      </dgm:t>
    </dgm:pt>
    <dgm:pt modelId="{C756EA63-0ADD-4C3B-884B-37166A2A9D33}" type="pres">
      <dgm:prSet presAssocID="{ECF842EE-C436-4B33-B0C6-C5EC1A5D453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1E17FE-F869-4B0A-B558-B9AD860AF063}" type="pres">
      <dgm:prSet presAssocID="{729DED0E-FDB8-405A-8547-B3B7FEA47DC5}" presName="Name5" presStyleLbl="vennNode1" presStyleIdx="0" presStyleCnt="1" custScaleX="72519" custScaleY="68917" custLinFactNeighborX="-9130" custLinFactNeighborY="-47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F60C078-C8B3-42C2-AA93-64D10C253389}" type="presOf" srcId="{ECF842EE-C436-4B33-B0C6-C5EC1A5D453F}" destId="{C756EA63-0ADD-4C3B-884B-37166A2A9D33}" srcOrd="0" destOrd="0" presId="urn:microsoft.com/office/officeart/2005/8/layout/venn3"/>
    <dgm:cxn modelId="{7060ABD5-5897-45E6-8287-559AADE913A7}" type="presOf" srcId="{729DED0E-FDB8-405A-8547-B3B7FEA47DC5}" destId="{501E17FE-F869-4B0A-B558-B9AD860AF063}" srcOrd="0" destOrd="0" presId="urn:microsoft.com/office/officeart/2005/8/layout/venn3"/>
    <dgm:cxn modelId="{06C1A890-44E8-4297-85C3-9D12DB051FB1}" srcId="{ECF842EE-C436-4B33-B0C6-C5EC1A5D453F}" destId="{729DED0E-FDB8-405A-8547-B3B7FEA47DC5}" srcOrd="0" destOrd="0" parTransId="{D50D0556-26DC-4869-B05C-6227DE67E2F3}" sibTransId="{BDBF3A16-5BB9-4302-B2C9-FEFC40E752E4}"/>
    <dgm:cxn modelId="{E98A37D7-B529-4FF0-80C4-7265B444A757}" type="presParOf" srcId="{C756EA63-0ADD-4C3B-884B-37166A2A9D33}" destId="{501E17FE-F869-4B0A-B558-B9AD860AF063}" srcOrd="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8D1F398-3991-425A-B3A4-EF7C5B23C2C4}" type="doc">
      <dgm:prSet loTypeId="urn:microsoft.com/office/officeart/2005/8/layout/hProcess7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A07256B-D83C-4C0B-A3D9-27BDBE17B66E}">
      <dgm:prSet phldrT="[Text]"/>
      <dgm:spPr/>
      <dgm:t>
        <a:bodyPr/>
        <a:lstStyle/>
        <a:p>
          <a:r>
            <a:rPr lang="en-US" dirty="0" smtClean="0"/>
            <a:t>Competency based</a:t>
          </a:r>
        </a:p>
        <a:p>
          <a:r>
            <a:rPr lang="en-US" dirty="0" smtClean="0"/>
            <a:t>Blended with practical element</a:t>
          </a:r>
        </a:p>
        <a:p>
          <a:r>
            <a:rPr lang="en-US" dirty="0" smtClean="0"/>
            <a:t>Focus on cross cutting &amp; functional competencies</a:t>
          </a:r>
        </a:p>
        <a:p>
          <a:r>
            <a:rPr lang="en-US" dirty="0" smtClean="0"/>
            <a:t>To include leadership and stakeholder engagement competencies</a:t>
          </a:r>
        </a:p>
        <a:p>
          <a:r>
            <a:rPr lang="en-US" dirty="0" smtClean="0"/>
            <a:t>To be delivered on regular basis</a:t>
          </a:r>
        </a:p>
        <a:p>
          <a:r>
            <a:rPr lang="en-US" dirty="0" smtClean="0"/>
            <a:t>Provision of governance and QA arrangements</a:t>
          </a:r>
        </a:p>
        <a:p>
          <a:r>
            <a:rPr lang="en-US" dirty="0" smtClean="0"/>
            <a:t>Evaluation framework and evaluation</a:t>
          </a:r>
        </a:p>
        <a:p>
          <a:r>
            <a:rPr lang="en-US" dirty="0" smtClean="0"/>
            <a:t>Use of education material for other support activities e.g. SAI level support.</a:t>
          </a:r>
          <a:endParaRPr lang="en-US" dirty="0"/>
        </a:p>
      </dgm:t>
    </dgm:pt>
    <dgm:pt modelId="{CFFF7B1E-1F24-4EC5-A33D-887117C73254}" type="parTrans" cxnId="{B01BFF96-86E8-4395-8B16-205E82A2E2BA}">
      <dgm:prSet/>
      <dgm:spPr/>
      <dgm:t>
        <a:bodyPr/>
        <a:lstStyle/>
        <a:p>
          <a:endParaRPr lang="en-US"/>
        </a:p>
      </dgm:t>
    </dgm:pt>
    <dgm:pt modelId="{4F20829D-C64C-4F92-B356-EE099A059F10}" type="sibTrans" cxnId="{B01BFF96-86E8-4395-8B16-205E82A2E2BA}">
      <dgm:prSet/>
      <dgm:spPr/>
      <dgm:t>
        <a:bodyPr/>
        <a:lstStyle/>
        <a:p>
          <a:endParaRPr lang="en-US"/>
        </a:p>
      </dgm:t>
    </dgm:pt>
    <dgm:pt modelId="{E77C96D4-676B-4F91-ACA5-CDD5FB64B6AC}">
      <dgm:prSet phldrT="[Text]"/>
      <dgm:spPr/>
      <dgm:t>
        <a:bodyPr/>
        <a:lstStyle/>
        <a:p>
          <a:r>
            <a:rPr lang="en-US" dirty="0" smtClean="0"/>
            <a:t>Participation based </a:t>
          </a:r>
        </a:p>
        <a:p>
          <a:r>
            <a:rPr lang="en-US" dirty="0" smtClean="0"/>
            <a:t>Blended</a:t>
          </a:r>
        </a:p>
        <a:p>
          <a:r>
            <a:rPr lang="en-US" dirty="0" smtClean="0"/>
            <a:t>One off</a:t>
          </a:r>
        </a:p>
        <a:p>
          <a:r>
            <a:rPr lang="en-US" dirty="0" smtClean="0"/>
            <a:t>Scoped to ISSAIs</a:t>
          </a:r>
        </a:p>
        <a:p>
          <a:r>
            <a:rPr lang="en-US" dirty="0" smtClean="0"/>
            <a:t>Technical skills</a:t>
          </a:r>
        </a:p>
        <a:p>
          <a:r>
            <a:rPr lang="en-US" dirty="0" smtClean="0"/>
            <a:t> </a:t>
          </a:r>
        </a:p>
        <a:p>
          <a:endParaRPr lang="en-US" dirty="0"/>
        </a:p>
      </dgm:t>
    </dgm:pt>
    <dgm:pt modelId="{AA0E5756-1C80-4FC2-8CC7-AEF7314CE059}" type="sibTrans" cxnId="{6C8BB6E3-4096-45C9-8568-1314544E98BC}">
      <dgm:prSet/>
      <dgm:spPr/>
      <dgm:t>
        <a:bodyPr/>
        <a:lstStyle/>
        <a:p>
          <a:endParaRPr lang="en-US"/>
        </a:p>
      </dgm:t>
    </dgm:pt>
    <dgm:pt modelId="{76E0BD72-ADC1-4180-AB5E-482AF94D6C2A}" type="parTrans" cxnId="{6C8BB6E3-4096-45C9-8568-1314544E98BC}">
      <dgm:prSet/>
      <dgm:spPr/>
      <dgm:t>
        <a:bodyPr/>
        <a:lstStyle/>
        <a:p>
          <a:endParaRPr lang="en-US"/>
        </a:p>
      </dgm:t>
    </dgm:pt>
    <dgm:pt modelId="{EA547305-F988-49E6-B9C1-FCA633FA1FBF}">
      <dgm:prSet phldrT="[Text]"/>
      <dgm:spPr/>
      <dgm:t>
        <a:bodyPr/>
        <a:lstStyle/>
        <a:p>
          <a:r>
            <a:rPr lang="en-US" dirty="0" smtClean="0"/>
            <a:t>PESA</a:t>
          </a:r>
          <a:endParaRPr lang="en-US" dirty="0"/>
        </a:p>
      </dgm:t>
    </dgm:pt>
    <dgm:pt modelId="{F9AD756B-7D25-41CD-B96F-63E5485F2448}" type="sibTrans" cxnId="{0DDC5FAE-C531-4184-BCFF-336061F46D2D}">
      <dgm:prSet/>
      <dgm:spPr/>
      <dgm:t>
        <a:bodyPr/>
        <a:lstStyle/>
        <a:p>
          <a:endParaRPr lang="en-US"/>
        </a:p>
      </dgm:t>
    </dgm:pt>
    <dgm:pt modelId="{3C1F29F7-9773-4F64-ABF2-43E0FA45F97F}" type="parTrans" cxnId="{0DDC5FAE-C531-4184-BCFF-336061F46D2D}">
      <dgm:prSet/>
      <dgm:spPr/>
      <dgm:t>
        <a:bodyPr/>
        <a:lstStyle/>
        <a:p>
          <a:endParaRPr lang="en-US"/>
        </a:p>
      </dgm:t>
    </dgm:pt>
    <dgm:pt modelId="{AE546A87-4CEA-4228-9DC3-AC5E6C74F460}">
      <dgm:prSet phldrT="[Text]"/>
      <dgm:spPr/>
      <dgm:t>
        <a:bodyPr/>
        <a:lstStyle/>
        <a:p>
          <a:r>
            <a:rPr lang="en-US" dirty="0" smtClean="0"/>
            <a:t>ISSAI Certification </a:t>
          </a:r>
          <a:r>
            <a:rPr lang="en-US" dirty="0" err="1" smtClean="0"/>
            <a:t>Programme</a:t>
          </a:r>
          <a:r>
            <a:rPr lang="en-US" dirty="0" smtClean="0"/>
            <a:t> </a:t>
          </a:r>
          <a:endParaRPr lang="en-US" dirty="0"/>
        </a:p>
      </dgm:t>
    </dgm:pt>
    <dgm:pt modelId="{0B2DF017-2B9D-4689-86F0-4E730A57DEE9}" type="sibTrans" cxnId="{79B86988-D975-43CA-8911-5F4206939B82}">
      <dgm:prSet/>
      <dgm:spPr/>
      <dgm:t>
        <a:bodyPr/>
        <a:lstStyle/>
        <a:p>
          <a:endParaRPr lang="en-US"/>
        </a:p>
      </dgm:t>
    </dgm:pt>
    <dgm:pt modelId="{52BCE1A9-D7BD-4500-845F-787206E9D27B}" type="parTrans" cxnId="{79B86988-D975-43CA-8911-5F4206939B82}">
      <dgm:prSet/>
      <dgm:spPr/>
      <dgm:t>
        <a:bodyPr/>
        <a:lstStyle/>
        <a:p>
          <a:endParaRPr lang="en-US"/>
        </a:p>
      </dgm:t>
    </dgm:pt>
    <dgm:pt modelId="{6D5BEB7C-5B80-444B-AE5A-2B336FC16716}" type="pres">
      <dgm:prSet presAssocID="{28D1F398-3991-425A-B3A4-EF7C5B23C2C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E056064-5021-43FE-BEF2-AFBE7C84B30B}" type="pres">
      <dgm:prSet presAssocID="{AE546A87-4CEA-4228-9DC3-AC5E6C74F460}" presName="compositeNode" presStyleCnt="0">
        <dgm:presLayoutVars>
          <dgm:bulletEnabled val="1"/>
        </dgm:presLayoutVars>
      </dgm:prSet>
      <dgm:spPr/>
    </dgm:pt>
    <dgm:pt modelId="{3FB5B0B4-9DA1-47F6-A67D-752276B3703F}" type="pres">
      <dgm:prSet presAssocID="{AE546A87-4CEA-4228-9DC3-AC5E6C74F460}" presName="bgRect" presStyleLbl="node1" presStyleIdx="0" presStyleCnt="2"/>
      <dgm:spPr/>
      <dgm:t>
        <a:bodyPr/>
        <a:lstStyle/>
        <a:p>
          <a:endParaRPr lang="en-US"/>
        </a:p>
      </dgm:t>
    </dgm:pt>
    <dgm:pt modelId="{63F03BAF-1630-4CA5-95D9-CFB78F79E155}" type="pres">
      <dgm:prSet presAssocID="{AE546A87-4CEA-4228-9DC3-AC5E6C74F460}" presName="parentNode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EFCDBA-0A4C-473F-8AC6-7DBFB4B33842}" type="pres">
      <dgm:prSet presAssocID="{AE546A87-4CEA-4228-9DC3-AC5E6C74F460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1519D8-FBDC-4E60-B395-886BDCE4CA7C}" type="pres">
      <dgm:prSet presAssocID="{0B2DF017-2B9D-4689-86F0-4E730A57DEE9}" presName="hSp" presStyleCnt="0"/>
      <dgm:spPr/>
    </dgm:pt>
    <dgm:pt modelId="{E16AD994-9866-4600-9026-817F01E3E244}" type="pres">
      <dgm:prSet presAssocID="{0B2DF017-2B9D-4689-86F0-4E730A57DEE9}" presName="vProcSp" presStyleCnt="0"/>
      <dgm:spPr/>
    </dgm:pt>
    <dgm:pt modelId="{4066A003-DD6B-4DD9-83AE-04F16753D3BC}" type="pres">
      <dgm:prSet presAssocID="{0B2DF017-2B9D-4689-86F0-4E730A57DEE9}" presName="vSp1" presStyleCnt="0"/>
      <dgm:spPr/>
    </dgm:pt>
    <dgm:pt modelId="{00E7FD73-5C01-48D4-A00E-B91846406742}" type="pres">
      <dgm:prSet presAssocID="{0B2DF017-2B9D-4689-86F0-4E730A57DEE9}" presName="simulatedConn" presStyleLbl="solidFgAcc1" presStyleIdx="0" presStyleCnt="1"/>
      <dgm:spPr/>
    </dgm:pt>
    <dgm:pt modelId="{45AA3B09-68A7-4CC8-B17E-1AB1EEEF09FC}" type="pres">
      <dgm:prSet presAssocID="{0B2DF017-2B9D-4689-86F0-4E730A57DEE9}" presName="vSp2" presStyleCnt="0"/>
      <dgm:spPr/>
    </dgm:pt>
    <dgm:pt modelId="{1570BBB9-1769-4DDA-9B53-29C01DAD2912}" type="pres">
      <dgm:prSet presAssocID="{0B2DF017-2B9D-4689-86F0-4E730A57DEE9}" presName="sibTrans" presStyleCnt="0"/>
      <dgm:spPr/>
    </dgm:pt>
    <dgm:pt modelId="{7BCE7B7A-D8E8-46F1-84DA-BC9229DE8EAA}" type="pres">
      <dgm:prSet presAssocID="{EA547305-F988-49E6-B9C1-FCA633FA1FBF}" presName="compositeNode" presStyleCnt="0">
        <dgm:presLayoutVars>
          <dgm:bulletEnabled val="1"/>
        </dgm:presLayoutVars>
      </dgm:prSet>
      <dgm:spPr/>
    </dgm:pt>
    <dgm:pt modelId="{894078C0-2313-434D-923C-8CE7DD7D9FE9}" type="pres">
      <dgm:prSet presAssocID="{EA547305-F988-49E6-B9C1-FCA633FA1FBF}" presName="bgRect" presStyleLbl="node1" presStyleIdx="1" presStyleCnt="2"/>
      <dgm:spPr/>
      <dgm:t>
        <a:bodyPr/>
        <a:lstStyle/>
        <a:p>
          <a:endParaRPr lang="en-US"/>
        </a:p>
      </dgm:t>
    </dgm:pt>
    <dgm:pt modelId="{0FE157A5-C02E-4805-A3C8-2A7E6E60905B}" type="pres">
      <dgm:prSet presAssocID="{EA547305-F988-49E6-B9C1-FCA633FA1FBF}" presName="parentNode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25C37E-F533-4B4C-801B-231A141E13B4}" type="pres">
      <dgm:prSet presAssocID="{EA547305-F988-49E6-B9C1-FCA633FA1FBF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E91D7B3-1C91-4075-ABF0-E21CE1C05B4E}" type="presOf" srcId="{EA07256B-D83C-4C0B-A3D9-27BDBE17B66E}" destId="{B925C37E-F533-4B4C-801B-231A141E13B4}" srcOrd="0" destOrd="0" presId="urn:microsoft.com/office/officeart/2005/8/layout/hProcess7"/>
    <dgm:cxn modelId="{BB6EAFFD-F76C-48B5-9ED6-7AD4B34FC908}" type="presOf" srcId="{AE546A87-4CEA-4228-9DC3-AC5E6C74F460}" destId="{3FB5B0B4-9DA1-47F6-A67D-752276B3703F}" srcOrd="0" destOrd="0" presId="urn:microsoft.com/office/officeart/2005/8/layout/hProcess7"/>
    <dgm:cxn modelId="{1B3CAC9F-7042-4D65-987C-FF6D40D55B4D}" type="presOf" srcId="{EA547305-F988-49E6-B9C1-FCA633FA1FBF}" destId="{894078C0-2313-434D-923C-8CE7DD7D9FE9}" srcOrd="0" destOrd="0" presId="urn:microsoft.com/office/officeart/2005/8/layout/hProcess7"/>
    <dgm:cxn modelId="{4472E7DD-5160-4816-836C-0DE679742229}" type="presOf" srcId="{AE546A87-4CEA-4228-9DC3-AC5E6C74F460}" destId="{63F03BAF-1630-4CA5-95D9-CFB78F79E155}" srcOrd="1" destOrd="0" presId="urn:microsoft.com/office/officeart/2005/8/layout/hProcess7"/>
    <dgm:cxn modelId="{B01BFF96-86E8-4395-8B16-205E82A2E2BA}" srcId="{EA547305-F988-49E6-B9C1-FCA633FA1FBF}" destId="{EA07256B-D83C-4C0B-A3D9-27BDBE17B66E}" srcOrd="0" destOrd="0" parTransId="{CFFF7B1E-1F24-4EC5-A33D-887117C73254}" sibTransId="{4F20829D-C64C-4F92-B356-EE099A059F10}"/>
    <dgm:cxn modelId="{6C8BB6E3-4096-45C9-8568-1314544E98BC}" srcId="{AE546A87-4CEA-4228-9DC3-AC5E6C74F460}" destId="{E77C96D4-676B-4F91-ACA5-CDD5FB64B6AC}" srcOrd="0" destOrd="0" parTransId="{76E0BD72-ADC1-4180-AB5E-482AF94D6C2A}" sibTransId="{AA0E5756-1C80-4FC2-8CC7-AEF7314CE059}"/>
    <dgm:cxn modelId="{0DDC5FAE-C531-4184-BCFF-336061F46D2D}" srcId="{28D1F398-3991-425A-B3A4-EF7C5B23C2C4}" destId="{EA547305-F988-49E6-B9C1-FCA633FA1FBF}" srcOrd="1" destOrd="0" parTransId="{3C1F29F7-9773-4F64-ABF2-43E0FA45F97F}" sibTransId="{F9AD756B-7D25-41CD-B96F-63E5485F2448}"/>
    <dgm:cxn modelId="{9303E369-04A5-4397-8850-2311C142DAAF}" type="presOf" srcId="{28D1F398-3991-425A-B3A4-EF7C5B23C2C4}" destId="{6D5BEB7C-5B80-444B-AE5A-2B336FC16716}" srcOrd="0" destOrd="0" presId="urn:microsoft.com/office/officeart/2005/8/layout/hProcess7"/>
    <dgm:cxn modelId="{822ED2C1-4643-4567-AB85-8DBBE6BF8B29}" type="presOf" srcId="{E77C96D4-676B-4F91-ACA5-CDD5FB64B6AC}" destId="{C3EFCDBA-0A4C-473F-8AC6-7DBFB4B33842}" srcOrd="0" destOrd="0" presId="urn:microsoft.com/office/officeart/2005/8/layout/hProcess7"/>
    <dgm:cxn modelId="{2304AFB1-8B94-4DF1-BF07-797BB301C394}" type="presOf" srcId="{EA547305-F988-49E6-B9C1-FCA633FA1FBF}" destId="{0FE157A5-C02E-4805-A3C8-2A7E6E60905B}" srcOrd="1" destOrd="0" presId="urn:microsoft.com/office/officeart/2005/8/layout/hProcess7"/>
    <dgm:cxn modelId="{79B86988-D975-43CA-8911-5F4206939B82}" srcId="{28D1F398-3991-425A-B3A4-EF7C5B23C2C4}" destId="{AE546A87-4CEA-4228-9DC3-AC5E6C74F460}" srcOrd="0" destOrd="0" parTransId="{52BCE1A9-D7BD-4500-845F-787206E9D27B}" sibTransId="{0B2DF017-2B9D-4689-86F0-4E730A57DEE9}"/>
    <dgm:cxn modelId="{91513EF2-E4B0-4114-B72B-6157105B7B9C}" type="presParOf" srcId="{6D5BEB7C-5B80-444B-AE5A-2B336FC16716}" destId="{1E056064-5021-43FE-BEF2-AFBE7C84B30B}" srcOrd="0" destOrd="0" presId="urn:microsoft.com/office/officeart/2005/8/layout/hProcess7"/>
    <dgm:cxn modelId="{471E7444-DC0F-4226-93E0-8EE36ED2A79C}" type="presParOf" srcId="{1E056064-5021-43FE-BEF2-AFBE7C84B30B}" destId="{3FB5B0B4-9DA1-47F6-A67D-752276B3703F}" srcOrd="0" destOrd="0" presId="urn:microsoft.com/office/officeart/2005/8/layout/hProcess7"/>
    <dgm:cxn modelId="{43006027-09DB-4945-B1C4-C3CDA1179667}" type="presParOf" srcId="{1E056064-5021-43FE-BEF2-AFBE7C84B30B}" destId="{63F03BAF-1630-4CA5-95D9-CFB78F79E155}" srcOrd="1" destOrd="0" presId="urn:microsoft.com/office/officeart/2005/8/layout/hProcess7"/>
    <dgm:cxn modelId="{C0A1A123-7955-452E-93F1-2F07A9AE1FEF}" type="presParOf" srcId="{1E056064-5021-43FE-BEF2-AFBE7C84B30B}" destId="{C3EFCDBA-0A4C-473F-8AC6-7DBFB4B33842}" srcOrd="2" destOrd="0" presId="urn:microsoft.com/office/officeart/2005/8/layout/hProcess7"/>
    <dgm:cxn modelId="{13780FFB-4DB2-45CF-8ED9-180296A89683}" type="presParOf" srcId="{6D5BEB7C-5B80-444B-AE5A-2B336FC16716}" destId="{201519D8-FBDC-4E60-B395-886BDCE4CA7C}" srcOrd="1" destOrd="0" presId="urn:microsoft.com/office/officeart/2005/8/layout/hProcess7"/>
    <dgm:cxn modelId="{AD003499-901B-42D3-BB9B-50983F98C6EB}" type="presParOf" srcId="{6D5BEB7C-5B80-444B-AE5A-2B336FC16716}" destId="{E16AD994-9866-4600-9026-817F01E3E244}" srcOrd="2" destOrd="0" presId="urn:microsoft.com/office/officeart/2005/8/layout/hProcess7"/>
    <dgm:cxn modelId="{EEC74172-8A32-4627-B911-70BA3AEE307F}" type="presParOf" srcId="{E16AD994-9866-4600-9026-817F01E3E244}" destId="{4066A003-DD6B-4DD9-83AE-04F16753D3BC}" srcOrd="0" destOrd="0" presId="urn:microsoft.com/office/officeart/2005/8/layout/hProcess7"/>
    <dgm:cxn modelId="{5B87B4DA-39E2-4D52-AA3D-57125A154DC6}" type="presParOf" srcId="{E16AD994-9866-4600-9026-817F01E3E244}" destId="{00E7FD73-5C01-48D4-A00E-B91846406742}" srcOrd="1" destOrd="0" presId="urn:microsoft.com/office/officeart/2005/8/layout/hProcess7"/>
    <dgm:cxn modelId="{91815265-7D0F-48BA-84FA-A9B0AF05A2B0}" type="presParOf" srcId="{E16AD994-9866-4600-9026-817F01E3E244}" destId="{45AA3B09-68A7-4CC8-B17E-1AB1EEEF09FC}" srcOrd="2" destOrd="0" presId="urn:microsoft.com/office/officeart/2005/8/layout/hProcess7"/>
    <dgm:cxn modelId="{54669962-C8C3-4008-9191-47B57B2A1299}" type="presParOf" srcId="{6D5BEB7C-5B80-444B-AE5A-2B336FC16716}" destId="{1570BBB9-1769-4DDA-9B53-29C01DAD2912}" srcOrd="3" destOrd="0" presId="urn:microsoft.com/office/officeart/2005/8/layout/hProcess7"/>
    <dgm:cxn modelId="{A665CAC0-ED64-4EED-B22F-1B63B107E6C9}" type="presParOf" srcId="{6D5BEB7C-5B80-444B-AE5A-2B336FC16716}" destId="{7BCE7B7A-D8E8-46F1-84DA-BC9229DE8EAA}" srcOrd="4" destOrd="0" presId="urn:microsoft.com/office/officeart/2005/8/layout/hProcess7"/>
    <dgm:cxn modelId="{8F1131D9-E1CD-4119-8437-60EBB2A7F3EF}" type="presParOf" srcId="{7BCE7B7A-D8E8-46F1-84DA-BC9229DE8EAA}" destId="{894078C0-2313-434D-923C-8CE7DD7D9FE9}" srcOrd="0" destOrd="0" presId="urn:microsoft.com/office/officeart/2005/8/layout/hProcess7"/>
    <dgm:cxn modelId="{36DD83D6-F6F1-486C-85AC-52B72F57F0CD}" type="presParOf" srcId="{7BCE7B7A-D8E8-46F1-84DA-BC9229DE8EAA}" destId="{0FE157A5-C02E-4805-A3C8-2A7E6E60905B}" srcOrd="1" destOrd="0" presId="urn:microsoft.com/office/officeart/2005/8/layout/hProcess7"/>
    <dgm:cxn modelId="{A9F3EFEF-67F0-45ED-9743-504914D9BFFF}" type="presParOf" srcId="{7BCE7B7A-D8E8-46F1-84DA-BC9229DE8EAA}" destId="{B925C37E-F533-4B4C-801B-231A141E13B4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CF842EE-C436-4B33-B0C6-C5EC1A5D453F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29DED0E-FDB8-405A-8547-B3B7FEA47DC5}">
      <dgm:prSet phldrT="[Text]"/>
      <dgm:spPr>
        <a:solidFill>
          <a:schemeClr val="accent6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US" dirty="0" smtClean="0"/>
            <a:t>Relevant  SAIs</a:t>
          </a:r>
          <a:endParaRPr lang="en-US" dirty="0"/>
        </a:p>
      </dgm:t>
    </dgm:pt>
    <dgm:pt modelId="{D50D0556-26DC-4869-B05C-6227DE67E2F3}" type="parTrans" cxnId="{06C1A890-44E8-4297-85C3-9D12DB051FB1}">
      <dgm:prSet/>
      <dgm:spPr/>
      <dgm:t>
        <a:bodyPr/>
        <a:lstStyle/>
        <a:p>
          <a:endParaRPr lang="en-US"/>
        </a:p>
      </dgm:t>
    </dgm:pt>
    <dgm:pt modelId="{BDBF3A16-5BB9-4302-B2C9-FEFC40E752E4}" type="sibTrans" cxnId="{06C1A890-44E8-4297-85C3-9D12DB051FB1}">
      <dgm:prSet/>
      <dgm:spPr/>
      <dgm:t>
        <a:bodyPr/>
        <a:lstStyle/>
        <a:p>
          <a:endParaRPr lang="en-US"/>
        </a:p>
      </dgm:t>
    </dgm:pt>
    <dgm:pt modelId="{C756EA63-0ADD-4C3B-884B-37166A2A9D33}" type="pres">
      <dgm:prSet presAssocID="{ECF842EE-C436-4B33-B0C6-C5EC1A5D453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1E17FE-F869-4B0A-B558-B9AD860AF063}" type="pres">
      <dgm:prSet presAssocID="{729DED0E-FDB8-405A-8547-B3B7FEA47DC5}" presName="Name5" presStyleLbl="vennNode1" presStyleIdx="0" presStyleCnt="1" custScaleX="72519" custScaleY="68917" custLinFactNeighborX="-9876" custLinFactNeighborY="343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F60C078-C8B3-42C2-AA93-64D10C253389}" type="presOf" srcId="{ECF842EE-C436-4B33-B0C6-C5EC1A5D453F}" destId="{C756EA63-0ADD-4C3B-884B-37166A2A9D33}" srcOrd="0" destOrd="0" presId="urn:microsoft.com/office/officeart/2005/8/layout/venn3"/>
    <dgm:cxn modelId="{7060ABD5-5897-45E6-8287-559AADE913A7}" type="presOf" srcId="{729DED0E-FDB8-405A-8547-B3B7FEA47DC5}" destId="{501E17FE-F869-4B0A-B558-B9AD860AF063}" srcOrd="0" destOrd="0" presId="urn:microsoft.com/office/officeart/2005/8/layout/venn3"/>
    <dgm:cxn modelId="{06C1A890-44E8-4297-85C3-9D12DB051FB1}" srcId="{ECF842EE-C436-4B33-B0C6-C5EC1A5D453F}" destId="{729DED0E-FDB8-405A-8547-B3B7FEA47DC5}" srcOrd="0" destOrd="0" parTransId="{D50D0556-26DC-4869-B05C-6227DE67E2F3}" sibTransId="{BDBF3A16-5BB9-4302-B2C9-FEFC40E752E4}"/>
    <dgm:cxn modelId="{E98A37D7-B529-4FF0-80C4-7265B444A757}" type="presParOf" srcId="{C756EA63-0ADD-4C3B-884B-37166A2A9D33}" destId="{501E17FE-F869-4B0A-B558-B9AD860AF063}" srcOrd="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8D1F398-3991-425A-B3A4-EF7C5B23C2C4}" type="doc">
      <dgm:prSet loTypeId="urn:microsoft.com/office/officeart/2005/8/layout/hProcess7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A07256B-D83C-4C0B-A3D9-27BDBE17B66E}">
      <dgm:prSet phldrT="[Text]"/>
      <dgm:spPr/>
      <dgm:t>
        <a:bodyPr/>
        <a:lstStyle/>
        <a:p>
          <a:r>
            <a:rPr lang="en-US" dirty="0" smtClean="0"/>
            <a:t>Strategic framework for SAI engagement with SDGs</a:t>
          </a:r>
        </a:p>
        <a:p>
          <a:r>
            <a:rPr lang="en-US" dirty="0" smtClean="0"/>
            <a:t>Support in auditing implementation of individual goals as per country priorities ( poverty, education, food, health, gender </a:t>
          </a:r>
          <a:r>
            <a:rPr lang="en-US" dirty="0" err="1" smtClean="0"/>
            <a:t>etc</a:t>
          </a:r>
          <a:r>
            <a:rPr lang="en-US" dirty="0" smtClean="0"/>
            <a:t> )</a:t>
          </a:r>
        </a:p>
        <a:p>
          <a:r>
            <a:rPr lang="en-US" dirty="0" smtClean="0"/>
            <a:t>Explore and innovate methodology</a:t>
          </a:r>
        </a:p>
        <a:p>
          <a:r>
            <a:rPr lang="en-US" dirty="0" smtClean="0"/>
            <a:t>Support SAIs in auditing inclusiveness, performance indicators, </a:t>
          </a:r>
          <a:r>
            <a:rPr lang="en-US" dirty="0" err="1" smtClean="0"/>
            <a:t>centre</a:t>
          </a:r>
          <a:r>
            <a:rPr lang="en-US" dirty="0" smtClean="0"/>
            <a:t> of governance, integration and coherence. </a:t>
          </a:r>
        </a:p>
        <a:p>
          <a:r>
            <a:rPr lang="en-US" dirty="0" smtClean="0"/>
            <a:t>Support SAIs in use of data analytics </a:t>
          </a:r>
        </a:p>
        <a:p>
          <a:r>
            <a:rPr lang="en-US" dirty="0" smtClean="0"/>
            <a:t>Learn lessons </a:t>
          </a:r>
        </a:p>
        <a:p>
          <a:r>
            <a:rPr lang="en-US" dirty="0" smtClean="0"/>
            <a:t>Support at SAI level </a:t>
          </a:r>
        </a:p>
      </dgm:t>
    </dgm:pt>
    <dgm:pt modelId="{CFFF7B1E-1F24-4EC5-A33D-887117C73254}" type="parTrans" cxnId="{B01BFF96-86E8-4395-8B16-205E82A2E2BA}">
      <dgm:prSet/>
      <dgm:spPr/>
      <dgm:t>
        <a:bodyPr/>
        <a:lstStyle/>
        <a:p>
          <a:endParaRPr lang="en-US"/>
        </a:p>
      </dgm:t>
    </dgm:pt>
    <dgm:pt modelId="{4F20829D-C64C-4F92-B356-EE099A059F10}" type="sibTrans" cxnId="{B01BFF96-86E8-4395-8B16-205E82A2E2BA}">
      <dgm:prSet/>
      <dgm:spPr/>
      <dgm:t>
        <a:bodyPr/>
        <a:lstStyle/>
        <a:p>
          <a:endParaRPr lang="en-US"/>
        </a:p>
      </dgm:t>
    </dgm:pt>
    <dgm:pt modelId="{E77C96D4-676B-4F91-ACA5-CDD5FB64B6AC}">
      <dgm:prSet phldrT="[Text]"/>
      <dgm:spPr/>
      <dgm:t>
        <a:bodyPr/>
        <a:lstStyle/>
        <a:p>
          <a:r>
            <a:rPr lang="en-US" dirty="0" smtClean="0"/>
            <a:t>Advocacy</a:t>
          </a:r>
        </a:p>
        <a:p>
          <a:r>
            <a:rPr lang="en-US" dirty="0" smtClean="0"/>
            <a:t>Guidance</a:t>
          </a:r>
        </a:p>
        <a:p>
          <a:r>
            <a:rPr lang="en-US" dirty="0" smtClean="0"/>
            <a:t>Support for Performance Audit of Preparedness for Implementation of SDGs</a:t>
          </a:r>
        </a:p>
        <a:p>
          <a:r>
            <a:rPr lang="en-US" dirty="0" smtClean="0"/>
            <a:t>Whole of Government audit approach </a:t>
          </a:r>
        </a:p>
        <a:p>
          <a:r>
            <a:rPr lang="en-US" dirty="0" smtClean="0"/>
            <a:t>Support at global and regional level </a:t>
          </a:r>
        </a:p>
        <a:p>
          <a:r>
            <a:rPr lang="en-US" dirty="0" smtClean="0"/>
            <a:t>Exploring partnerships</a:t>
          </a:r>
        </a:p>
        <a:p>
          <a:endParaRPr lang="en-US" dirty="0" smtClean="0"/>
        </a:p>
        <a:p>
          <a:r>
            <a:rPr lang="en-US" dirty="0" smtClean="0"/>
            <a:t> </a:t>
          </a:r>
        </a:p>
        <a:p>
          <a:endParaRPr lang="en-US" dirty="0"/>
        </a:p>
      </dgm:t>
    </dgm:pt>
    <dgm:pt modelId="{AA0E5756-1C80-4FC2-8CC7-AEF7314CE059}" type="sibTrans" cxnId="{6C8BB6E3-4096-45C9-8568-1314544E98BC}">
      <dgm:prSet/>
      <dgm:spPr/>
      <dgm:t>
        <a:bodyPr/>
        <a:lstStyle/>
        <a:p>
          <a:endParaRPr lang="en-US"/>
        </a:p>
      </dgm:t>
    </dgm:pt>
    <dgm:pt modelId="{76E0BD72-ADC1-4180-AB5E-482AF94D6C2A}" type="parTrans" cxnId="{6C8BB6E3-4096-45C9-8568-1314544E98BC}">
      <dgm:prSet/>
      <dgm:spPr/>
      <dgm:t>
        <a:bodyPr/>
        <a:lstStyle/>
        <a:p>
          <a:endParaRPr lang="en-US"/>
        </a:p>
      </dgm:t>
    </dgm:pt>
    <dgm:pt modelId="{EA547305-F988-49E6-B9C1-FCA633FA1FBF}">
      <dgm:prSet phldrT="[Text]"/>
      <dgm:spPr/>
      <dgm:t>
        <a:bodyPr/>
        <a:lstStyle/>
        <a:p>
          <a:r>
            <a:rPr lang="en-US" dirty="0" smtClean="0"/>
            <a:t>Relevant SAIs</a:t>
          </a:r>
          <a:endParaRPr lang="en-US" dirty="0"/>
        </a:p>
      </dgm:t>
    </dgm:pt>
    <dgm:pt modelId="{F9AD756B-7D25-41CD-B96F-63E5485F2448}" type="sibTrans" cxnId="{0DDC5FAE-C531-4184-BCFF-336061F46D2D}">
      <dgm:prSet/>
      <dgm:spPr/>
      <dgm:t>
        <a:bodyPr/>
        <a:lstStyle/>
        <a:p>
          <a:endParaRPr lang="en-US"/>
        </a:p>
      </dgm:t>
    </dgm:pt>
    <dgm:pt modelId="{3C1F29F7-9773-4F64-ABF2-43E0FA45F97F}" type="parTrans" cxnId="{0DDC5FAE-C531-4184-BCFF-336061F46D2D}">
      <dgm:prSet/>
      <dgm:spPr/>
      <dgm:t>
        <a:bodyPr/>
        <a:lstStyle/>
        <a:p>
          <a:endParaRPr lang="en-US"/>
        </a:p>
      </dgm:t>
    </dgm:pt>
    <dgm:pt modelId="{AE546A87-4CEA-4228-9DC3-AC5E6C74F460}">
      <dgm:prSet phldrT="[Text]"/>
      <dgm:spPr/>
      <dgm:t>
        <a:bodyPr/>
        <a:lstStyle/>
        <a:p>
          <a:r>
            <a:rPr lang="en-US" dirty="0" smtClean="0"/>
            <a:t>Auditing SDGs </a:t>
          </a:r>
          <a:r>
            <a:rPr lang="en-US" dirty="0" err="1" smtClean="0"/>
            <a:t>Programme</a:t>
          </a:r>
          <a:r>
            <a:rPr lang="en-US" dirty="0" smtClean="0"/>
            <a:t> </a:t>
          </a:r>
          <a:endParaRPr lang="en-US" dirty="0"/>
        </a:p>
      </dgm:t>
    </dgm:pt>
    <dgm:pt modelId="{0B2DF017-2B9D-4689-86F0-4E730A57DEE9}" type="sibTrans" cxnId="{79B86988-D975-43CA-8911-5F4206939B82}">
      <dgm:prSet/>
      <dgm:spPr/>
      <dgm:t>
        <a:bodyPr/>
        <a:lstStyle/>
        <a:p>
          <a:endParaRPr lang="en-US"/>
        </a:p>
      </dgm:t>
    </dgm:pt>
    <dgm:pt modelId="{52BCE1A9-D7BD-4500-845F-787206E9D27B}" type="parTrans" cxnId="{79B86988-D975-43CA-8911-5F4206939B82}">
      <dgm:prSet/>
      <dgm:spPr/>
      <dgm:t>
        <a:bodyPr/>
        <a:lstStyle/>
        <a:p>
          <a:endParaRPr lang="en-US"/>
        </a:p>
      </dgm:t>
    </dgm:pt>
    <dgm:pt modelId="{6D5BEB7C-5B80-444B-AE5A-2B336FC16716}" type="pres">
      <dgm:prSet presAssocID="{28D1F398-3991-425A-B3A4-EF7C5B23C2C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E056064-5021-43FE-BEF2-AFBE7C84B30B}" type="pres">
      <dgm:prSet presAssocID="{AE546A87-4CEA-4228-9DC3-AC5E6C74F460}" presName="compositeNode" presStyleCnt="0">
        <dgm:presLayoutVars>
          <dgm:bulletEnabled val="1"/>
        </dgm:presLayoutVars>
      </dgm:prSet>
      <dgm:spPr/>
    </dgm:pt>
    <dgm:pt modelId="{3FB5B0B4-9DA1-47F6-A67D-752276B3703F}" type="pres">
      <dgm:prSet presAssocID="{AE546A87-4CEA-4228-9DC3-AC5E6C74F460}" presName="bgRect" presStyleLbl="node1" presStyleIdx="0" presStyleCnt="2"/>
      <dgm:spPr/>
      <dgm:t>
        <a:bodyPr/>
        <a:lstStyle/>
        <a:p>
          <a:endParaRPr lang="en-US"/>
        </a:p>
      </dgm:t>
    </dgm:pt>
    <dgm:pt modelId="{63F03BAF-1630-4CA5-95D9-CFB78F79E155}" type="pres">
      <dgm:prSet presAssocID="{AE546A87-4CEA-4228-9DC3-AC5E6C74F460}" presName="parentNode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EFCDBA-0A4C-473F-8AC6-7DBFB4B33842}" type="pres">
      <dgm:prSet presAssocID="{AE546A87-4CEA-4228-9DC3-AC5E6C74F460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1519D8-FBDC-4E60-B395-886BDCE4CA7C}" type="pres">
      <dgm:prSet presAssocID="{0B2DF017-2B9D-4689-86F0-4E730A57DEE9}" presName="hSp" presStyleCnt="0"/>
      <dgm:spPr/>
    </dgm:pt>
    <dgm:pt modelId="{E16AD994-9866-4600-9026-817F01E3E244}" type="pres">
      <dgm:prSet presAssocID="{0B2DF017-2B9D-4689-86F0-4E730A57DEE9}" presName="vProcSp" presStyleCnt="0"/>
      <dgm:spPr/>
    </dgm:pt>
    <dgm:pt modelId="{4066A003-DD6B-4DD9-83AE-04F16753D3BC}" type="pres">
      <dgm:prSet presAssocID="{0B2DF017-2B9D-4689-86F0-4E730A57DEE9}" presName="vSp1" presStyleCnt="0"/>
      <dgm:spPr/>
    </dgm:pt>
    <dgm:pt modelId="{00E7FD73-5C01-48D4-A00E-B91846406742}" type="pres">
      <dgm:prSet presAssocID="{0B2DF017-2B9D-4689-86F0-4E730A57DEE9}" presName="simulatedConn" presStyleLbl="solidFgAcc1" presStyleIdx="0" presStyleCnt="1"/>
      <dgm:spPr/>
    </dgm:pt>
    <dgm:pt modelId="{45AA3B09-68A7-4CC8-B17E-1AB1EEEF09FC}" type="pres">
      <dgm:prSet presAssocID="{0B2DF017-2B9D-4689-86F0-4E730A57DEE9}" presName="vSp2" presStyleCnt="0"/>
      <dgm:spPr/>
    </dgm:pt>
    <dgm:pt modelId="{1570BBB9-1769-4DDA-9B53-29C01DAD2912}" type="pres">
      <dgm:prSet presAssocID="{0B2DF017-2B9D-4689-86F0-4E730A57DEE9}" presName="sibTrans" presStyleCnt="0"/>
      <dgm:spPr/>
    </dgm:pt>
    <dgm:pt modelId="{7BCE7B7A-D8E8-46F1-84DA-BC9229DE8EAA}" type="pres">
      <dgm:prSet presAssocID="{EA547305-F988-49E6-B9C1-FCA633FA1FBF}" presName="compositeNode" presStyleCnt="0">
        <dgm:presLayoutVars>
          <dgm:bulletEnabled val="1"/>
        </dgm:presLayoutVars>
      </dgm:prSet>
      <dgm:spPr/>
    </dgm:pt>
    <dgm:pt modelId="{894078C0-2313-434D-923C-8CE7DD7D9FE9}" type="pres">
      <dgm:prSet presAssocID="{EA547305-F988-49E6-B9C1-FCA633FA1FBF}" presName="bgRect" presStyleLbl="node1" presStyleIdx="1" presStyleCnt="2"/>
      <dgm:spPr/>
      <dgm:t>
        <a:bodyPr/>
        <a:lstStyle/>
        <a:p>
          <a:endParaRPr lang="en-US"/>
        </a:p>
      </dgm:t>
    </dgm:pt>
    <dgm:pt modelId="{0FE157A5-C02E-4805-A3C8-2A7E6E60905B}" type="pres">
      <dgm:prSet presAssocID="{EA547305-F988-49E6-B9C1-FCA633FA1FBF}" presName="parentNode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25C37E-F533-4B4C-801B-231A141E13B4}" type="pres">
      <dgm:prSet presAssocID="{EA547305-F988-49E6-B9C1-FCA633FA1FBF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E91D7B3-1C91-4075-ABF0-E21CE1C05B4E}" type="presOf" srcId="{EA07256B-D83C-4C0B-A3D9-27BDBE17B66E}" destId="{B925C37E-F533-4B4C-801B-231A141E13B4}" srcOrd="0" destOrd="0" presId="urn:microsoft.com/office/officeart/2005/8/layout/hProcess7"/>
    <dgm:cxn modelId="{BB6EAFFD-F76C-48B5-9ED6-7AD4B34FC908}" type="presOf" srcId="{AE546A87-4CEA-4228-9DC3-AC5E6C74F460}" destId="{3FB5B0B4-9DA1-47F6-A67D-752276B3703F}" srcOrd="0" destOrd="0" presId="urn:microsoft.com/office/officeart/2005/8/layout/hProcess7"/>
    <dgm:cxn modelId="{1B3CAC9F-7042-4D65-987C-FF6D40D55B4D}" type="presOf" srcId="{EA547305-F988-49E6-B9C1-FCA633FA1FBF}" destId="{894078C0-2313-434D-923C-8CE7DD7D9FE9}" srcOrd="0" destOrd="0" presId="urn:microsoft.com/office/officeart/2005/8/layout/hProcess7"/>
    <dgm:cxn modelId="{4472E7DD-5160-4816-836C-0DE679742229}" type="presOf" srcId="{AE546A87-4CEA-4228-9DC3-AC5E6C74F460}" destId="{63F03BAF-1630-4CA5-95D9-CFB78F79E155}" srcOrd="1" destOrd="0" presId="urn:microsoft.com/office/officeart/2005/8/layout/hProcess7"/>
    <dgm:cxn modelId="{B01BFF96-86E8-4395-8B16-205E82A2E2BA}" srcId="{EA547305-F988-49E6-B9C1-FCA633FA1FBF}" destId="{EA07256B-D83C-4C0B-A3D9-27BDBE17B66E}" srcOrd="0" destOrd="0" parTransId="{CFFF7B1E-1F24-4EC5-A33D-887117C73254}" sibTransId="{4F20829D-C64C-4F92-B356-EE099A059F10}"/>
    <dgm:cxn modelId="{6C8BB6E3-4096-45C9-8568-1314544E98BC}" srcId="{AE546A87-4CEA-4228-9DC3-AC5E6C74F460}" destId="{E77C96D4-676B-4F91-ACA5-CDD5FB64B6AC}" srcOrd="0" destOrd="0" parTransId="{76E0BD72-ADC1-4180-AB5E-482AF94D6C2A}" sibTransId="{AA0E5756-1C80-4FC2-8CC7-AEF7314CE059}"/>
    <dgm:cxn modelId="{0DDC5FAE-C531-4184-BCFF-336061F46D2D}" srcId="{28D1F398-3991-425A-B3A4-EF7C5B23C2C4}" destId="{EA547305-F988-49E6-B9C1-FCA633FA1FBF}" srcOrd="1" destOrd="0" parTransId="{3C1F29F7-9773-4F64-ABF2-43E0FA45F97F}" sibTransId="{F9AD756B-7D25-41CD-B96F-63E5485F2448}"/>
    <dgm:cxn modelId="{9303E369-04A5-4397-8850-2311C142DAAF}" type="presOf" srcId="{28D1F398-3991-425A-B3A4-EF7C5B23C2C4}" destId="{6D5BEB7C-5B80-444B-AE5A-2B336FC16716}" srcOrd="0" destOrd="0" presId="urn:microsoft.com/office/officeart/2005/8/layout/hProcess7"/>
    <dgm:cxn modelId="{822ED2C1-4643-4567-AB85-8DBBE6BF8B29}" type="presOf" srcId="{E77C96D4-676B-4F91-ACA5-CDD5FB64B6AC}" destId="{C3EFCDBA-0A4C-473F-8AC6-7DBFB4B33842}" srcOrd="0" destOrd="0" presId="urn:microsoft.com/office/officeart/2005/8/layout/hProcess7"/>
    <dgm:cxn modelId="{2304AFB1-8B94-4DF1-BF07-797BB301C394}" type="presOf" srcId="{EA547305-F988-49E6-B9C1-FCA633FA1FBF}" destId="{0FE157A5-C02E-4805-A3C8-2A7E6E60905B}" srcOrd="1" destOrd="0" presId="urn:microsoft.com/office/officeart/2005/8/layout/hProcess7"/>
    <dgm:cxn modelId="{79B86988-D975-43CA-8911-5F4206939B82}" srcId="{28D1F398-3991-425A-B3A4-EF7C5B23C2C4}" destId="{AE546A87-4CEA-4228-9DC3-AC5E6C74F460}" srcOrd="0" destOrd="0" parTransId="{52BCE1A9-D7BD-4500-845F-787206E9D27B}" sibTransId="{0B2DF017-2B9D-4689-86F0-4E730A57DEE9}"/>
    <dgm:cxn modelId="{91513EF2-E4B0-4114-B72B-6157105B7B9C}" type="presParOf" srcId="{6D5BEB7C-5B80-444B-AE5A-2B336FC16716}" destId="{1E056064-5021-43FE-BEF2-AFBE7C84B30B}" srcOrd="0" destOrd="0" presId="urn:microsoft.com/office/officeart/2005/8/layout/hProcess7"/>
    <dgm:cxn modelId="{471E7444-DC0F-4226-93E0-8EE36ED2A79C}" type="presParOf" srcId="{1E056064-5021-43FE-BEF2-AFBE7C84B30B}" destId="{3FB5B0B4-9DA1-47F6-A67D-752276B3703F}" srcOrd="0" destOrd="0" presId="urn:microsoft.com/office/officeart/2005/8/layout/hProcess7"/>
    <dgm:cxn modelId="{43006027-09DB-4945-B1C4-C3CDA1179667}" type="presParOf" srcId="{1E056064-5021-43FE-BEF2-AFBE7C84B30B}" destId="{63F03BAF-1630-4CA5-95D9-CFB78F79E155}" srcOrd="1" destOrd="0" presId="urn:microsoft.com/office/officeart/2005/8/layout/hProcess7"/>
    <dgm:cxn modelId="{C0A1A123-7955-452E-93F1-2F07A9AE1FEF}" type="presParOf" srcId="{1E056064-5021-43FE-BEF2-AFBE7C84B30B}" destId="{C3EFCDBA-0A4C-473F-8AC6-7DBFB4B33842}" srcOrd="2" destOrd="0" presId="urn:microsoft.com/office/officeart/2005/8/layout/hProcess7"/>
    <dgm:cxn modelId="{13780FFB-4DB2-45CF-8ED9-180296A89683}" type="presParOf" srcId="{6D5BEB7C-5B80-444B-AE5A-2B336FC16716}" destId="{201519D8-FBDC-4E60-B395-886BDCE4CA7C}" srcOrd="1" destOrd="0" presId="urn:microsoft.com/office/officeart/2005/8/layout/hProcess7"/>
    <dgm:cxn modelId="{AD003499-901B-42D3-BB9B-50983F98C6EB}" type="presParOf" srcId="{6D5BEB7C-5B80-444B-AE5A-2B336FC16716}" destId="{E16AD994-9866-4600-9026-817F01E3E244}" srcOrd="2" destOrd="0" presId="urn:microsoft.com/office/officeart/2005/8/layout/hProcess7"/>
    <dgm:cxn modelId="{EEC74172-8A32-4627-B911-70BA3AEE307F}" type="presParOf" srcId="{E16AD994-9866-4600-9026-817F01E3E244}" destId="{4066A003-DD6B-4DD9-83AE-04F16753D3BC}" srcOrd="0" destOrd="0" presId="urn:microsoft.com/office/officeart/2005/8/layout/hProcess7"/>
    <dgm:cxn modelId="{5B87B4DA-39E2-4D52-AA3D-57125A154DC6}" type="presParOf" srcId="{E16AD994-9866-4600-9026-817F01E3E244}" destId="{00E7FD73-5C01-48D4-A00E-B91846406742}" srcOrd="1" destOrd="0" presId="urn:microsoft.com/office/officeart/2005/8/layout/hProcess7"/>
    <dgm:cxn modelId="{91815265-7D0F-48BA-84FA-A9B0AF05A2B0}" type="presParOf" srcId="{E16AD994-9866-4600-9026-817F01E3E244}" destId="{45AA3B09-68A7-4CC8-B17E-1AB1EEEF09FC}" srcOrd="2" destOrd="0" presId="urn:microsoft.com/office/officeart/2005/8/layout/hProcess7"/>
    <dgm:cxn modelId="{54669962-C8C3-4008-9191-47B57B2A1299}" type="presParOf" srcId="{6D5BEB7C-5B80-444B-AE5A-2B336FC16716}" destId="{1570BBB9-1769-4DDA-9B53-29C01DAD2912}" srcOrd="3" destOrd="0" presId="urn:microsoft.com/office/officeart/2005/8/layout/hProcess7"/>
    <dgm:cxn modelId="{A665CAC0-ED64-4EED-B22F-1B63B107E6C9}" type="presParOf" srcId="{6D5BEB7C-5B80-444B-AE5A-2B336FC16716}" destId="{7BCE7B7A-D8E8-46F1-84DA-BC9229DE8EAA}" srcOrd="4" destOrd="0" presId="urn:microsoft.com/office/officeart/2005/8/layout/hProcess7"/>
    <dgm:cxn modelId="{8F1131D9-E1CD-4119-8437-60EBB2A7F3EF}" type="presParOf" srcId="{7BCE7B7A-D8E8-46F1-84DA-BC9229DE8EAA}" destId="{894078C0-2313-434D-923C-8CE7DD7D9FE9}" srcOrd="0" destOrd="0" presId="urn:microsoft.com/office/officeart/2005/8/layout/hProcess7"/>
    <dgm:cxn modelId="{36DD83D6-F6F1-486C-85AC-52B72F57F0CD}" type="presParOf" srcId="{7BCE7B7A-D8E8-46F1-84DA-BC9229DE8EAA}" destId="{0FE157A5-C02E-4805-A3C8-2A7E6E60905B}" srcOrd="1" destOrd="0" presId="urn:microsoft.com/office/officeart/2005/8/layout/hProcess7"/>
    <dgm:cxn modelId="{A9F3EFEF-67F0-45ED-9743-504914D9BFFF}" type="presParOf" srcId="{7BCE7B7A-D8E8-46F1-84DA-BC9229DE8EAA}" destId="{B925C37E-F533-4B4C-801B-231A141E13B4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9D2486-96C3-4C4D-AA1B-71931872DA73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61253830-B399-4DEF-828A-B882CF1FAEC5}">
      <dgm:prSet phldrT="[Text]"/>
      <dgm:spPr/>
      <dgm:t>
        <a:bodyPr/>
        <a:lstStyle/>
        <a:p>
          <a:r>
            <a:rPr lang="en-US" dirty="0" smtClean="0"/>
            <a:t>Quality Assured 3i Products ( </a:t>
          </a:r>
          <a:r>
            <a:rPr lang="en-US" dirty="0" err="1" smtClean="0"/>
            <a:t>iCATs</a:t>
          </a:r>
          <a:r>
            <a:rPr lang="en-US" dirty="0" smtClean="0"/>
            <a:t>, ISSAI Implementation Handbooks, QA tool &amp; </a:t>
          </a:r>
          <a:r>
            <a:rPr lang="en-US" dirty="0" smtClean="0"/>
            <a:t>guidance) </a:t>
          </a:r>
          <a:endParaRPr lang="en-US" dirty="0"/>
        </a:p>
      </dgm:t>
    </dgm:pt>
    <dgm:pt modelId="{F0C0BCD3-A471-4B66-9295-D99294AED929}" type="parTrans" cxnId="{F5BC1776-41C4-4F25-B644-25E5884CCC33}">
      <dgm:prSet/>
      <dgm:spPr/>
      <dgm:t>
        <a:bodyPr/>
        <a:lstStyle/>
        <a:p>
          <a:endParaRPr lang="en-US"/>
        </a:p>
      </dgm:t>
    </dgm:pt>
    <dgm:pt modelId="{B8D1C883-DD1E-464C-B8BA-D45CDB3C3791}" type="sibTrans" cxnId="{F5BC1776-41C4-4F25-B644-25E5884CCC33}">
      <dgm:prSet/>
      <dgm:spPr/>
      <dgm:t>
        <a:bodyPr/>
        <a:lstStyle/>
        <a:p>
          <a:endParaRPr lang="en-US"/>
        </a:p>
      </dgm:t>
    </dgm:pt>
    <dgm:pt modelId="{9A4748E8-1D85-4982-B4EB-A644168987F7}">
      <dgm:prSet phldrT="[Text]"/>
      <dgm:spPr/>
      <dgm:t>
        <a:bodyPr/>
        <a:lstStyle/>
        <a:p>
          <a:r>
            <a:rPr lang="en-US" dirty="0" smtClean="0"/>
            <a:t>More than 400 ISSAI facilitators</a:t>
          </a:r>
          <a:endParaRPr lang="en-US" dirty="0"/>
        </a:p>
      </dgm:t>
    </dgm:pt>
    <dgm:pt modelId="{3B403CB9-531B-4ACA-B90F-3DBA05EC7EBF}" type="parTrans" cxnId="{3EB5FCB9-E93C-465D-A7A9-F376EC90A0EF}">
      <dgm:prSet/>
      <dgm:spPr/>
      <dgm:t>
        <a:bodyPr/>
        <a:lstStyle/>
        <a:p>
          <a:endParaRPr lang="en-US"/>
        </a:p>
      </dgm:t>
    </dgm:pt>
    <dgm:pt modelId="{5BE12889-1368-496D-BE97-C24E25D76C9D}" type="sibTrans" cxnId="{3EB5FCB9-E93C-465D-A7A9-F376EC90A0EF}">
      <dgm:prSet/>
      <dgm:spPr/>
      <dgm:t>
        <a:bodyPr/>
        <a:lstStyle/>
        <a:p>
          <a:endParaRPr lang="en-US"/>
        </a:p>
      </dgm:t>
    </dgm:pt>
    <dgm:pt modelId="{02ACB842-B0BA-424F-B452-84A90A6987D7}">
      <dgm:prSet phldrT="[Text]"/>
      <dgm:spPr/>
      <dgm:t>
        <a:bodyPr/>
        <a:lstStyle/>
        <a:p>
          <a:r>
            <a:rPr lang="en-US" dirty="0" smtClean="0"/>
            <a:t>Pilot training for QA </a:t>
          </a:r>
          <a:r>
            <a:rPr lang="en-US" dirty="0" smtClean="0"/>
            <a:t>Reviewers, QA for cooperative audit, QA at SAI level</a:t>
          </a:r>
          <a:endParaRPr lang="en-US" dirty="0"/>
        </a:p>
      </dgm:t>
    </dgm:pt>
    <dgm:pt modelId="{FB9DB9F7-066F-439B-AF7A-EAB6C22B71DA}" type="parTrans" cxnId="{36F45275-2D2D-42FF-96BB-31C1A6D91A30}">
      <dgm:prSet/>
      <dgm:spPr/>
      <dgm:t>
        <a:bodyPr/>
        <a:lstStyle/>
        <a:p>
          <a:endParaRPr lang="en-US"/>
        </a:p>
      </dgm:t>
    </dgm:pt>
    <dgm:pt modelId="{92B7CCC8-46EE-4D5A-8386-C4075BAFA96A}" type="sibTrans" cxnId="{36F45275-2D2D-42FF-96BB-31C1A6D91A30}">
      <dgm:prSet/>
      <dgm:spPr/>
      <dgm:t>
        <a:bodyPr/>
        <a:lstStyle/>
        <a:p>
          <a:endParaRPr lang="en-US"/>
        </a:p>
      </dgm:t>
    </dgm:pt>
    <dgm:pt modelId="{AEBA8BD4-B28F-4FC1-8284-F60038C9C7FF}">
      <dgm:prSet/>
      <dgm:spPr/>
      <dgm:t>
        <a:bodyPr/>
        <a:lstStyle/>
        <a:p>
          <a:r>
            <a:rPr lang="en-US" dirty="0" smtClean="0"/>
            <a:t>Cooperative Audits supported in all regions FA, PA, CA</a:t>
          </a:r>
          <a:endParaRPr lang="en-US" dirty="0"/>
        </a:p>
      </dgm:t>
    </dgm:pt>
    <dgm:pt modelId="{4C879469-9393-4441-AF9D-59576B98557F}" type="parTrans" cxnId="{D9FD553D-567D-4D69-82AB-3A58BB60C40E}">
      <dgm:prSet/>
      <dgm:spPr/>
      <dgm:t>
        <a:bodyPr/>
        <a:lstStyle/>
        <a:p>
          <a:endParaRPr lang="en-US"/>
        </a:p>
      </dgm:t>
    </dgm:pt>
    <dgm:pt modelId="{62DED1B1-704F-453C-919B-EF2F493049EE}" type="sibTrans" cxnId="{D9FD553D-567D-4D69-82AB-3A58BB60C40E}">
      <dgm:prSet/>
      <dgm:spPr/>
      <dgm:t>
        <a:bodyPr/>
        <a:lstStyle/>
        <a:p>
          <a:endParaRPr lang="en-US"/>
        </a:p>
      </dgm:t>
    </dgm:pt>
    <dgm:pt modelId="{3426EFD5-9120-4354-AC73-219F01D86099}">
      <dgm:prSet/>
      <dgm:spPr/>
      <dgm:t>
        <a:bodyPr/>
        <a:lstStyle/>
        <a:p>
          <a:r>
            <a:rPr lang="en-US" dirty="0" smtClean="0"/>
            <a:t>3i Community Portal integrated into IDI website</a:t>
          </a:r>
          <a:endParaRPr lang="en-US" dirty="0"/>
        </a:p>
      </dgm:t>
    </dgm:pt>
    <dgm:pt modelId="{D0144C21-6509-4FA1-B806-601D35709D20}" type="parTrans" cxnId="{77948555-7A3F-4D6F-9CFB-27F0F05542CE}">
      <dgm:prSet/>
      <dgm:spPr/>
      <dgm:t>
        <a:bodyPr/>
        <a:lstStyle/>
        <a:p>
          <a:endParaRPr lang="en-US"/>
        </a:p>
      </dgm:t>
    </dgm:pt>
    <dgm:pt modelId="{A448A620-A0BA-401E-8E1C-2C876B3236C2}" type="sibTrans" cxnId="{77948555-7A3F-4D6F-9CFB-27F0F05542CE}">
      <dgm:prSet/>
      <dgm:spPr/>
      <dgm:t>
        <a:bodyPr/>
        <a:lstStyle/>
        <a:p>
          <a:endParaRPr lang="en-US"/>
        </a:p>
      </dgm:t>
    </dgm:pt>
    <dgm:pt modelId="{77BCCBD5-C254-42A5-84CD-C764DEC574D7}">
      <dgm:prSet/>
      <dgm:spPr/>
      <dgm:t>
        <a:bodyPr/>
        <a:lstStyle/>
        <a:p>
          <a:r>
            <a:rPr lang="en-US" dirty="0" smtClean="0"/>
            <a:t>SAI level ISSAI Implementation support pilots in SAI Bhutan and SAI Tonga</a:t>
          </a:r>
          <a:endParaRPr lang="en-US" dirty="0"/>
        </a:p>
      </dgm:t>
    </dgm:pt>
    <dgm:pt modelId="{BB394382-0547-4B07-AB6B-355B308CABDE}" type="parTrans" cxnId="{B9F66D21-6D25-423C-94AF-A19D78FBD8BF}">
      <dgm:prSet/>
      <dgm:spPr/>
      <dgm:t>
        <a:bodyPr/>
        <a:lstStyle/>
        <a:p>
          <a:endParaRPr lang="en-US"/>
        </a:p>
      </dgm:t>
    </dgm:pt>
    <dgm:pt modelId="{AF823913-16B9-4E3E-B38D-CB3880320612}" type="sibTrans" cxnId="{B9F66D21-6D25-423C-94AF-A19D78FBD8BF}">
      <dgm:prSet/>
      <dgm:spPr/>
      <dgm:t>
        <a:bodyPr/>
        <a:lstStyle/>
        <a:p>
          <a:endParaRPr lang="en-US"/>
        </a:p>
      </dgm:t>
    </dgm:pt>
    <dgm:pt modelId="{89C36345-CB58-49B4-B181-F97ECE0858E0}" type="pres">
      <dgm:prSet presAssocID="{DF9D2486-96C3-4C4D-AA1B-71931872DA7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0750DDF4-C949-4B75-AF1C-69D3B7779FB8}" type="pres">
      <dgm:prSet presAssocID="{DF9D2486-96C3-4C4D-AA1B-71931872DA73}" presName="Name1" presStyleCnt="0"/>
      <dgm:spPr/>
    </dgm:pt>
    <dgm:pt modelId="{B68091D0-1820-4F73-A276-A8FAE225D68E}" type="pres">
      <dgm:prSet presAssocID="{DF9D2486-96C3-4C4D-AA1B-71931872DA73}" presName="cycle" presStyleCnt="0"/>
      <dgm:spPr/>
    </dgm:pt>
    <dgm:pt modelId="{3EF6FBC9-FA3F-4287-89A1-6BE8E457557B}" type="pres">
      <dgm:prSet presAssocID="{DF9D2486-96C3-4C4D-AA1B-71931872DA73}" presName="srcNode" presStyleLbl="node1" presStyleIdx="0" presStyleCnt="6"/>
      <dgm:spPr/>
    </dgm:pt>
    <dgm:pt modelId="{26E7A455-537D-4377-8373-BA040EE8A8BB}" type="pres">
      <dgm:prSet presAssocID="{DF9D2486-96C3-4C4D-AA1B-71931872DA73}" presName="conn" presStyleLbl="parChTrans1D2" presStyleIdx="0" presStyleCnt="1"/>
      <dgm:spPr/>
      <dgm:t>
        <a:bodyPr/>
        <a:lstStyle/>
        <a:p>
          <a:endParaRPr lang="en-US"/>
        </a:p>
      </dgm:t>
    </dgm:pt>
    <dgm:pt modelId="{43231643-FB97-4930-A0F7-E3331691D8E9}" type="pres">
      <dgm:prSet presAssocID="{DF9D2486-96C3-4C4D-AA1B-71931872DA73}" presName="extraNode" presStyleLbl="node1" presStyleIdx="0" presStyleCnt="6"/>
      <dgm:spPr/>
    </dgm:pt>
    <dgm:pt modelId="{7B37EEE6-62D5-4636-B4F8-43621B0A3C96}" type="pres">
      <dgm:prSet presAssocID="{DF9D2486-96C3-4C4D-AA1B-71931872DA73}" presName="dstNode" presStyleLbl="node1" presStyleIdx="0" presStyleCnt="6"/>
      <dgm:spPr/>
    </dgm:pt>
    <dgm:pt modelId="{B60AA385-75CC-42DC-93DC-CE4275410C7F}" type="pres">
      <dgm:prSet presAssocID="{61253830-B399-4DEF-828A-B882CF1FAEC5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53161D-846D-4A0B-A0FD-96A069AA55F0}" type="pres">
      <dgm:prSet presAssocID="{61253830-B399-4DEF-828A-B882CF1FAEC5}" presName="accent_1" presStyleCnt="0"/>
      <dgm:spPr/>
    </dgm:pt>
    <dgm:pt modelId="{6DFA79D9-CF53-42B8-8A81-D4B054C429BF}" type="pres">
      <dgm:prSet presAssocID="{61253830-B399-4DEF-828A-B882CF1FAEC5}" presName="accentRepeatNode" presStyleLbl="solidFgAcc1" presStyleIdx="0" presStyleCnt="6"/>
      <dgm:spPr/>
    </dgm:pt>
    <dgm:pt modelId="{EDFED52D-2C21-4AFA-94A1-4B73A0B03186}" type="pres">
      <dgm:prSet presAssocID="{9A4748E8-1D85-4982-B4EB-A644168987F7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FB5907-83DD-4BA7-B602-B4F10E037120}" type="pres">
      <dgm:prSet presAssocID="{9A4748E8-1D85-4982-B4EB-A644168987F7}" presName="accent_2" presStyleCnt="0"/>
      <dgm:spPr/>
    </dgm:pt>
    <dgm:pt modelId="{201CA885-7EF3-4098-ABCD-E2B846EE9266}" type="pres">
      <dgm:prSet presAssocID="{9A4748E8-1D85-4982-B4EB-A644168987F7}" presName="accentRepeatNode" presStyleLbl="solidFgAcc1" presStyleIdx="1" presStyleCnt="6"/>
      <dgm:spPr/>
    </dgm:pt>
    <dgm:pt modelId="{DB68A0B4-D79B-44F6-BB99-84E2590B158D}" type="pres">
      <dgm:prSet presAssocID="{02ACB842-B0BA-424F-B452-84A90A6987D7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28C746-23C2-4D45-B56C-52E9860D3EF2}" type="pres">
      <dgm:prSet presAssocID="{02ACB842-B0BA-424F-B452-84A90A6987D7}" presName="accent_3" presStyleCnt="0"/>
      <dgm:spPr/>
    </dgm:pt>
    <dgm:pt modelId="{28AF3398-FAD8-4CB9-B9C1-09BBA183EC35}" type="pres">
      <dgm:prSet presAssocID="{02ACB842-B0BA-424F-B452-84A90A6987D7}" presName="accentRepeatNode" presStyleLbl="solidFgAcc1" presStyleIdx="2" presStyleCnt="6"/>
      <dgm:spPr/>
    </dgm:pt>
    <dgm:pt modelId="{A4F2E402-5D2B-44D4-B104-232C1A0AA3D3}" type="pres">
      <dgm:prSet presAssocID="{AEBA8BD4-B28F-4FC1-8284-F60038C9C7FF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9A8EAA-1330-41E8-A18A-FAAB6770A1BC}" type="pres">
      <dgm:prSet presAssocID="{AEBA8BD4-B28F-4FC1-8284-F60038C9C7FF}" presName="accent_4" presStyleCnt="0"/>
      <dgm:spPr/>
    </dgm:pt>
    <dgm:pt modelId="{4241C2AB-E391-4D12-A838-A41EFE19E70D}" type="pres">
      <dgm:prSet presAssocID="{AEBA8BD4-B28F-4FC1-8284-F60038C9C7FF}" presName="accentRepeatNode" presStyleLbl="solidFgAcc1" presStyleIdx="3" presStyleCnt="6"/>
      <dgm:spPr/>
    </dgm:pt>
    <dgm:pt modelId="{F4AF60C9-F719-44CE-9BE9-27561CF7B825}" type="pres">
      <dgm:prSet presAssocID="{3426EFD5-9120-4354-AC73-219F01D86099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95D275-BA37-43FD-9425-1C4C82696BE6}" type="pres">
      <dgm:prSet presAssocID="{3426EFD5-9120-4354-AC73-219F01D86099}" presName="accent_5" presStyleCnt="0"/>
      <dgm:spPr/>
    </dgm:pt>
    <dgm:pt modelId="{B33DAB51-0B47-4B18-95CA-147FAF16FF09}" type="pres">
      <dgm:prSet presAssocID="{3426EFD5-9120-4354-AC73-219F01D86099}" presName="accentRepeatNode" presStyleLbl="solidFgAcc1" presStyleIdx="4" presStyleCnt="6"/>
      <dgm:spPr/>
    </dgm:pt>
    <dgm:pt modelId="{1A9CDAAE-A7BA-4DBF-9251-8347C24E6AFA}" type="pres">
      <dgm:prSet presAssocID="{77BCCBD5-C254-42A5-84CD-C764DEC574D7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7170DB-0873-4943-9F0E-E1D277D04695}" type="pres">
      <dgm:prSet presAssocID="{77BCCBD5-C254-42A5-84CD-C764DEC574D7}" presName="accent_6" presStyleCnt="0"/>
      <dgm:spPr/>
    </dgm:pt>
    <dgm:pt modelId="{61C1838C-93DC-4EDD-AE8C-FCC8FB608385}" type="pres">
      <dgm:prSet presAssocID="{77BCCBD5-C254-42A5-84CD-C764DEC574D7}" presName="accentRepeatNode" presStyleLbl="solidFgAcc1" presStyleIdx="5" presStyleCnt="6"/>
      <dgm:spPr/>
    </dgm:pt>
  </dgm:ptLst>
  <dgm:cxnLst>
    <dgm:cxn modelId="{CBC80FFF-4573-4109-A0F7-EA1A6F840226}" type="presOf" srcId="{77BCCBD5-C254-42A5-84CD-C764DEC574D7}" destId="{1A9CDAAE-A7BA-4DBF-9251-8347C24E6AFA}" srcOrd="0" destOrd="0" presId="urn:microsoft.com/office/officeart/2008/layout/VerticalCurvedList"/>
    <dgm:cxn modelId="{C92AFA35-D3A5-4918-B478-22209A708AAC}" type="presOf" srcId="{9A4748E8-1D85-4982-B4EB-A644168987F7}" destId="{EDFED52D-2C21-4AFA-94A1-4B73A0B03186}" srcOrd="0" destOrd="0" presId="urn:microsoft.com/office/officeart/2008/layout/VerticalCurvedList"/>
    <dgm:cxn modelId="{B9F66D21-6D25-423C-94AF-A19D78FBD8BF}" srcId="{DF9D2486-96C3-4C4D-AA1B-71931872DA73}" destId="{77BCCBD5-C254-42A5-84CD-C764DEC574D7}" srcOrd="5" destOrd="0" parTransId="{BB394382-0547-4B07-AB6B-355B308CABDE}" sibTransId="{AF823913-16B9-4E3E-B38D-CB3880320612}"/>
    <dgm:cxn modelId="{8B2CA23F-90FB-4DF3-86C4-0F819A4152C3}" type="presOf" srcId="{DF9D2486-96C3-4C4D-AA1B-71931872DA73}" destId="{89C36345-CB58-49B4-B181-F97ECE0858E0}" srcOrd="0" destOrd="0" presId="urn:microsoft.com/office/officeart/2008/layout/VerticalCurvedList"/>
    <dgm:cxn modelId="{5859A301-A9BF-4184-8304-7DB0247525D6}" type="presOf" srcId="{AEBA8BD4-B28F-4FC1-8284-F60038C9C7FF}" destId="{A4F2E402-5D2B-44D4-B104-232C1A0AA3D3}" srcOrd="0" destOrd="0" presId="urn:microsoft.com/office/officeart/2008/layout/VerticalCurvedList"/>
    <dgm:cxn modelId="{490BD3F7-CEEB-40B0-8AA0-D62E0FE44F05}" type="presOf" srcId="{3426EFD5-9120-4354-AC73-219F01D86099}" destId="{F4AF60C9-F719-44CE-9BE9-27561CF7B825}" srcOrd="0" destOrd="0" presId="urn:microsoft.com/office/officeart/2008/layout/VerticalCurvedList"/>
    <dgm:cxn modelId="{77948555-7A3F-4D6F-9CFB-27F0F05542CE}" srcId="{DF9D2486-96C3-4C4D-AA1B-71931872DA73}" destId="{3426EFD5-9120-4354-AC73-219F01D86099}" srcOrd="4" destOrd="0" parTransId="{D0144C21-6509-4FA1-B806-601D35709D20}" sibTransId="{A448A620-A0BA-401E-8E1C-2C876B3236C2}"/>
    <dgm:cxn modelId="{36F45275-2D2D-42FF-96BB-31C1A6D91A30}" srcId="{DF9D2486-96C3-4C4D-AA1B-71931872DA73}" destId="{02ACB842-B0BA-424F-B452-84A90A6987D7}" srcOrd="2" destOrd="0" parTransId="{FB9DB9F7-066F-439B-AF7A-EAB6C22B71DA}" sibTransId="{92B7CCC8-46EE-4D5A-8386-C4075BAFA96A}"/>
    <dgm:cxn modelId="{F5BC1776-41C4-4F25-B644-25E5884CCC33}" srcId="{DF9D2486-96C3-4C4D-AA1B-71931872DA73}" destId="{61253830-B399-4DEF-828A-B882CF1FAEC5}" srcOrd="0" destOrd="0" parTransId="{F0C0BCD3-A471-4B66-9295-D99294AED929}" sibTransId="{B8D1C883-DD1E-464C-B8BA-D45CDB3C3791}"/>
    <dgm:cxn modelId="{D9FD553D-567D-4D69-82AB-3A58BB60C40E}" srcId="{DF9D2486-96C3-4C4D-AA1B-71931872DA73}" destId="{AEBA8BD4-B28F-4FC1-8284-F60038C9C7FF}" srcOrd="3" destOrd="0" parTransId="{4C879469-9393-4441-AF9D-59576B98557F}" sibTransId="{62DED1B1-704F-453C-919B-EF2F493049EE}"/>
    <dgm:cxn modelId="{CD40715C-E632-4ED0-938D-83AA9E48016A}" type="presOf" srcId="{B8D1C883-DD1E-464C-B8BA-D45CDB3C3791}" destId="{26E7A455-537D-4377-8373-BA040EE8A8BB}" srcOrd="0" destOrd="0" presId="urn:microsoft.com/office/officeart/2008/layout/VerticalCurvedList"/>
    <dgm:cxn modelId="{3EB5FCB9-E93C-465D-A7A9-F376EC90A0EF}" srcId="{DF9D2486-96C3-4C4D-AA1B-71931872DA73}" destId="{9A4748E8-1D85-4982-B4EB-A644168987F7}" srcOrd="1" destOrd="0" parTransId="{3B403CB9-531B-4ACA-B90F-3DBA05EC7EBF}" sibTransId="{5BE12889-1368-496D-BE97-C24E25D76C9D}"/>
    <dgm:cxn modelId="{50AAC9E5-4A57-4903-B53B-BC9C082042C3}" type="presOf" srcId="{61253830-B399-4DEF-828A-B882CF1FAEC5}" destId="{B60AA385-75CC-42DC-93DC-CE4275410C7F}" srcOrd="0" destOrd="0" presId="urn:microsoft.com/office/officeart/2008/layout/VerticalCurvedList"/>
    <dgm:cxn modelId="{7598C8A8-161B-4F2B-AEC6-254F6EDC0428}" type="presOf" srcId="{02ACB842-B0BA-424F-B452-84A90A6987D7}" destId="{DB68A0B4-D79B-44F6-BB99-84E2590B158D}" srcOrd="0" destOrd="0" presId="urn:microsoft.com/office/officeart/2008/layout/VerticalCurvedList"/>
    <dgm:cxn modelId="{F8F8F70A-34B5-43E0-AC46-812DAA219001}" type="presParOf" srcId="{89C36345-CB58-49B4-B181-F97ECE0858E0}" destId="{0750DDF4-C949-4B75-AF1C-69D3B7779FB8}" srcOrd="0" destOrd="0" presId="urn:microsoft.com/office/officeart/2008/layout/VerticalCurvedList"/>
    <dgm:cxn modelId="{894019C8-71C7-4071-9BFB-6EF2EC43EF9D}" type="presParOf" srcId="{0750DDF4-C949-4B75-AF1C-69D3B7779FB8}" destId="{B68091D0-1820-4F73-A276-A8FAE225D68E}" srcOrd="0" destOrd="0" presId="urn:microsoft.com/office/officeart/2008/layout/VerticalCurvedList"/>
    <dgm:cxn modelId="{2861AE49-1400-4FF3-AD52-FF97B5DB074B}" type="presParOf" srcId="{B68091D0-1820-4F73-A276-A8FAE225D68E}" destId="{3EF6FBC9-FA3F-4287-89A1-6BE8E457557B}" srcOrd="0" destOrd="0" presId="urn:microsoft.com/office/officeart/2008/layout/VerticalCurvedList"/>
    <dgm:cxn modelId="{1D4C94AC-89FB-4D59-BC74-1142B5365B02}" type="presParOf" srcId="{B68091D0-1820-4F73-A276-A8FAE225D68E}" destId="{26E7A455-537D-4377-8373-BA040EE8A8BB}" srcOrd="1" destOrd="0" presId="urn:microsoft.com/office/officeart/2008/layout/VerticalCurvedList"/>
    <dgm:cxn modelId="{178FC8E2-4857-4D5A-87CF-9A04B5AA7CA0}" type="presParOf" srcId="{B68091D0-1820-4F73-A276-A8FAE225D68E}" destId="{43231643-FB97-4930-A0F7-E3331691D8E9}" srcOrd="2" destOrd="0" presId="urn:microsoft.com/office/officeart/2008/layout/VerticalCurvedList"/>
    <dgm:cxn modelId="{A38D7B6C-EB9F-4864-91BA-253DE84C831A}" type="presParOf" srcId="{B68091D0-1820-4F73-A276-A8FAE225D68E}" destId="{7B37EEE6-62D5-4636-B4F8-43621B0A3C96}" srcOrd="3" destOrd="0" presId="urn:microsoft.com/office/officeart/2008/layout/VerticalCurvedList"/>
    <dgm:cxn modelId="{116A3FC2-81F2-4B97-8359-20D9BBE9A740}" type="presParOf" srcId="{0750DDF4-C949-4B75-AF1C-69D3B7779FB8}" destId="{B60AA385-75CC-42DC-93DC-CE4275410C7F}" srcOrd="1" destOrd="0" presId="urn:microsoft.com/office/officeart/2008/layout/VerticalCurvedList"/>
    <dgm:cxn modelId="{8B828E2C-7575-4B64-A66E-83CC294ED6E7}" type="presParOf" srcId="{0750DDF4-C949-4B75-AF1C-69D3B7779FB8}" destId="{1A53161D-846D-4A0B-A0FD-96A069AA55F0}" srcOrd="2" destOrd="0" presId="urn:microsoft.com/office/officeart/2008/layout/VerticalCurvedList"/>
    <dgm:cxn modelId="{08A157F2-19D9-4E9B-BB0F-6ECE20A74140}" type="presParOf" srcId="{1A53161D-846D-4A0B-A0FD-96A069AA55F0}" destId="{6DFA79D9-CF53-42B8-8A81-D4B054C429BF}" srcOrd="0" destOrd="0" presId="urn:microsoft.com/office/officeart/2008/layout/VerticalCurvedList"/>
    <dgm:cxn modelId="{DA8EAE55-CC9C-4630-A083-DDFCD6BB2B71}" type="presParOf" srcId="{0750DDF4-C949-4B75-AF1C-69D3B7779FB8}" destId="{EDFED52D-2C21-4AFA-94A1-4B73A0B03186}" srcOrd="3" destOrd="0" presId="urn:microsoft.com/office/officeart/2008/layout/VerticalCurvedList"/>
    <dgm:cxn modelId="{58794BE6-343F-4129-AB8A-75EF386E89C7}" type="presParOf" srcId="{0750DDF4-C949-4B75-AF1C-69D3B7779FB8}" destId="{C4FB5907-83DD-4BA7-B602-B4F10E037120}" srcOrd="4" destOrd="0" presId="urn:microsoft.com/office/officeart/2008/layout/VerticalCurvedList"/>
    <dgm:cxn modelId="{253E860D-ED5C-428C-8AF7-EDD4EF3BDBDE}" type="presParOf" srcId="{C4FB5907-83DD-4BA7-B602-B4F10E037120}" destId="{201CA885-7EF3-4098-ABCD-E2B846EE9266}" srcOrd="0" destOrd="0" presId="urn:microsoft.com/office/officeart/2008/layout/VerticalCurvedList"/>
    <dgm:cxn modelId="{1484F10D-FCBF-44C4-9CA8-A71085FC5C57}" type="presParOf" srcId="{0750DDF4-C949-4B75-AF1C-69D3B7779FB8}" destId="{DB68A0B4-D79B-44F6-BB99-84E2590B158D}" srcOrd="5" destOrd="0" presId="urn:microsoft.com/office/officeart/2008/layout/VerticalCurvedList"/>
    <dgm:cxn modelId="{03A9E6F2-61F3-424C-97C2-C04F3B33A6DF}" type="presParOf" srcId="{0750DDF4-C949-4B75-AF1C-69D3B7779FB8}" destId="{0E28C746-23C2-4D45-B56C-52E9860D3EF2}" srcOrd="6" destOrd="0" presId="urn:microsoft.com/office/officeart/2008/layout/VerticalCurvedList"/>
    <dgm:cxn modelId="{95D00059-92A9-4A53-AFD9-0F0692CD5516}" type="presParOf" srcId="{0E28C746-23C2-4D45-B56C-52E9860D3EF2}" destId="{28AF3398-FAD8-4CB9-B9C1-09BBA183EC35}" srcOrd="0" destOrd="0" presId="urn:microsoft.com/office/officeart/2008/layout/VerticalCurvedList"/>
    <dgm:cxn modelId="{168EEE17-F7A5-4F7B-81B1-79CA2FBBC8BF}" type="presParOf" srcId="{0750DDF4-C949-4B75-AF1C-69D3B7779FB8}" destId="{A4F2E402-5D2B-44D4-B104-232C1A0AA3D3}" srcOrd="7" destOrd="0" presId="urn:microsoft.com/office/officeart/2008/layout/VerticalCurvedList"/>
    <dgm:cxn modelId="{8E51E1D0-A39F-449E-B7DF-DB2BB7BFC951}" type="presParOf" srcId="{0750DDF4-C949-4B75-AF1C-69D3B7779FB8}" destId="{069A8EAA-1330-41E8-A18A-FAAB6770A1BC}" srcOrd="8" destOrd="0" presId="urn:microsoft.com/office/officeart/2008/layout/VerticalCurvedList"/>
    <dgm:cxn modelId="{9CCFA934-7BBB-495B-A631-95A50728EEC4}" type="presParOf" srcId="{069A8EAA-1330-41E8-A18A-FAAB6770A1BC}" destId="{4241C2AB-E391-4D12-A838-A41EFE19E70D}" srcOrd="0" destOrd="0" presId="urn:microsoft.com/office/officeart/2008/layout/VerticalCurvedList"/>
    <dgm:cxn modelId="{A23894C5-D266-4473-BFAD-A28CA3570F19}" type="presParOf" srcId="{0750DDF4-C949-4B75-AF1C-69D3B7779FB8}" destId="{F4AF60C9-F719-44CE-9BE9-27561CF7B825}" srcOrd="9" destOrd="0" presId="urn:microsoft.com/office/officeart/2008/layout/VerticalCurvedList"/>
    <dgm:cxn modelId="{0FD2A4CB-9F1A-46C0-9311-A26D8E3DAFCF}" type="presParOf" srcId="{0750DDF4-C949-4B75-AF1C-69D3B7779FB8}" destId="{5B95D275-BA37-43FD-9425-1C4C82696BE6}" srcOrd="10" destOrd="0" presId="urn:microsoft.com/office/officeart/2008/layout/VerticalCurvedList"/>
    <dgm:cxn modelId="{16171B4A-7258-4E79-93D9-42772AA54086}" type="presParOf" srcId="{5B95D275-BA37-43FD-9425-1C4C82696BE6}" destId="{B33DAB51-0B47-4B18-95CA-147FAF16FF09}" srcOrd="0" destOrd="0" presId="urn:microsoft.com/office/officeart/2008/layout/VerticalCurvedList"/>
    <dgm:cxn modelId="{9CEA2FC4-2A51-4F83-97AB-98020AE662C2}" type="presParOf" srcId="{0750DDF4-C949-4B75-AF1C-69D3B7779FB8}" destId="{1A9CDAAE-A7BA-4DBF-9251-8347C24E6AFA}" srcOrd="11" destOrd="0" presId="urn:microsoft.com/office/officeart/2008/layout/VerticalCurvedList"/>
    <dgm:cxn modelId="{19BD2D33-B3DE-4FF2-88D9-C72C7C3C41FC}" type="presParOf" srcId="{0750DDF4-C949-4B75-AF1C-69D3B7779FB8}" destId="{117170DB-0873-4943-9F0E-E1D277D04695}" srcOrd="12" destOrd="0" presId="urn:microsoft.com/office/officeart/2008/layout/VerticalCurvedList"/>
    <dgm:cxn modelId="{C55DC319-3435-4419-BBFA-39D56AEDCBCB}" type="presParOf" srcId="{117170DB-0873-4943-9F0E-E1D277D04695}" destId="{61C1838C-93DC-4EDD-AE8C-FCC8FB60838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F5D382D-44F5-420A-9BB6-FE6054EDAC7E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74333D-5FD7-4B38-BD53-B591BC0330B6}">
      <dgm:prSet phldrT="[Text]"/>
      <dgm:spPr/>
      <dgm:t>
        <a:bodyPr/>
        <a:lstStyle/>
        <a:p>
          <a:r>
            <a:rPr lang="en-US" dirty="0"/>
            <a:t>Advocacy &amp; Awareness Raising  </a:t>
          </a:r>
        </a:p>
      </dgm:t>
    </dgm:pt>
    <dgm:pt modelId="{B80DC588-D7C4-4D6F-A266-233747391DF4}" type="parTrans" cxnId="{52C59955-9C76-47DC-91E1-78D6186E3ADD}">
      <dgm:prSet/>
      <dgm:spPr/>
      <dgm:t>
        <a:bodyPr/>
        <a:lstStyle/>
        <a:p>
          <a:endParaRPr lang="en-US"/>
        </a:p>
      </dgm:t>
    </dgm:pt>
    <dgm:pt modelId="{B108E679-070D-46D1-860C-ACAA2ACAEBB1}" type="sibTrans" cxnId="{52C59955-9C76-47DC-91E1-78D6186E3ADD}">
      <dgm:prSet/>
      <dgm:spPr/>
      <dgm:t>
        <a:bodyPr/>
        <a:lstStyle/>
        <a:p>
          <a:endParaRPr lang="en-US"/>
        </a:p>
      </dgm:t>
    </dgm:pt>
    <dgm:pt modelId="{3F4C66BC-71E2-4921-9E46-92E82C92AFE9}">
      <dgm:prSet/>
      <dgm:spPr/>
      <dgm:t>
        <a:bodyPr/>
        <a:lstStyle/>
        <a:p>
          <a:r>
            <a:rPr lang="en-US" dirty="0"/>
            <a:t>Guidance on Performance Audit of Preparedness for Implementation of SDGs</a:t>
          </a:r>
        </a:p>
      </dgm:t>
    </dgm:pt>
    <dgm:pt modelId="{119EB808-D33A-463D-AFAE-685C880FAAC3}" type="parTrans" cxnId="{2C034D17-8893-4161-ACCB-8487D779C65C}">
      <dgm:prSet/>
      <dgm:spPr/>
      <dgm:t>
        <a:bodyPr/>
        <a:lstStyle/>
        <a:p>
          <a:endParaRPr lang="en-US"/>
        </a:p>
      </dgm:t>
    </dgm:pt>
    <dgm:pt modelId="{20411696-E1DA-43C7-99E9-62E0AE035212}" type="sibTrans" cxnId="{2C034D17-8893-4161-ACCB-8487D779C65C}">
      <dgm:prSet/>
      <dgm:spPr/>
      <dgm:t>
        <a:bodyPr/>
        <a:lstStyle/>
        <a:p>
          <a:endParaRPr lang="en-US"/>
        </a:p>
      </dgm:t>
    </dgm:pt>
    <dgm:pt modelId="{5024616C-7ACF-4408-9CB4-B2F4F1E16C1A}">
      <dgm:prSet/>
      <dgm:spPr/>
      <dgm:t>
        <a:bodyPr/>
        <a:lstStyle/>
        <a:p>
          <a:r>
            <a:rPr lang="en-US" dirty="0"/>
            <a:t>Cooperative Performance Audit of Preparedness for Implementation of SDGs</a:t>
          </a:r>
        </a:p>
      </dgm:t>
    </dgm:pt>
    <dgm:pt modelId="{0AECE868-BBF1-46E9-9A18-49FD39F76CC1}" type="parTrans" cxnId="{C699B858-E54F-4DE5-91FE-BD8EFD618D53}">
      <dgm:prSet/>
      <dgm:spPr/>
      <dgm:t>
        <a:bodyPr/>
        <a:lstStyle/>
        <a:p>
          <a:endParaRPr lang="en-US"/>
        </a:p>
      </dgm:t>
    </dgm:pt>
    <dgm:pt modelId="{EBE1791F-D925-4F59-A69E-4BB17C6F5E51}" type="sibTrans" cxnId="{C699B858-E54F-4DE5-91FE-BD8EFD618D53}">
      <dgm:prSet/>
      <dgm:spPr/>
      <dgm:t>
        <a:bodyPr/>
        <a:lstStyle/>
        <a:p>
          <a:endParaRPr lang="en-US"/>
        </a:p>
      </dgm:t>
    </dgm:pt>
    <dgm:pt modelId="{71AD7D6B-15A4-4C84-97CF-2FA3A4067E3D}">
      <dgm:prSet/>
      <dgm:spPr/>
      <dgm:t>
        <a:bodyPr/>
        <a:lstStyle/>
        <a:p>
          <a:r>
            <a:rPr lang="en-US" dirty="0"/>
            <a:t>Lessons Learned and Compendium of Audit findings </a:t>
          </a:r>
        </a:p>
      </dgm:t>
    </dgm:pt>
    <dgm:pt modelId="{E4F4E4E4-D7EE-45EB-B190-A308E190D2DF}" type="parTrans" cxnId="{17D54482-8288-44CC-BB95-B660E918C7C1}">
      <dgm:prSet/>
      <dgm:spPr/>
      <dgm:t>
        <a:bodyPr/>
        <a:lstStyle/>
        <a:p>
          <a:endParaRPr lang="en-US"/>
        </a:p>
      </dgm:t>
    </dgm:pt>
    <dgm:pt modelId="{6C02ADBC-1D6C-4B45-B7D4-3C0E2050C449}" type="sibTrans" cxnId="{17D54482-8288-44CC-BB95-B660E918C7C1}">
      <dgm:prSet/>
      <dgm:spPr/>
      <dgm:t>
        <a:bodyPr/>
        <a:lstStyle/>
        <a:p>
          <a:endParaRPr lang="en-US"/>
        </a:p>
      </dgm:t>
    </dgm:pt>
    <dgm:pt modelId="{5ADD4B43-5936-4D19-970E-4652910E4706}">
      <dgm:prSet/>
      <dgm:spPr/>
      <dgm:t>
        <a:bodyPr/>
        <a:lstStyle/>
        <a:p>
          <a:r>
            <a:rPr lang="en-US" dirty="0"/>
            <a:t>Community of Practice of SDG Auditors </a:t>
          </a:r>
        </a:p>
      </dgm:t>
    </dgm:pt>
    <dgm:pt modelId="{C3475E43-8348-45E5-B98D-D31ACBD3800C}" type="parTrans" cxnId="{43297C06-4F9F-40C4-80D3-9169A6D1AC27}">
      <dgm:prSet/>
      <dgm:spPr/>
      <dgm:t>
        <a:bodyPr/>
        <a:lstStyle/>
        <a:p>
          <a:endParaRPr lang="en-US"/>
        </a:p>
      </dgm:t>
    </dgm:pt>
    <dgm:pt modelId="{C3282356-87D4-4C4D-865E-D94421F1A218}" type="sibTrans" cxnId="{43297C06-4F9F-40C4-80D3-9169A6D1AC27}">
      <dgm:prSet/>
      <dgm:spPr/>
      <dgm:t>
        <a:bodyPr/>
        <a:lstStyle/>
        <a:p>
          <a:endParaRPr lang="en-US"/>
        </a:p>
      </dgm:t>
    </dgm:pt>
    <dgm:pt modelId="{551E80D8-2930-498C-9CE6-3AD4495A53F6}">
      <dgm:prSet/>
      <dgm:spPr/>
      <dgm:t>
        <a:bodyPr/>
        <a:lstStyle/>
        <a:p>
          <a:r>
            <a:rPr lang="en-US" dirty="0"/>
            <a:t>Massive Open Online Course on : Leave no one Behind </a:t>
          </a:r>
        </a:p>
      </dgm:t>
    </dgm:pt>
    <dgm:pt modelId="{59DA886C-26DA-41F5-8ECE-A9DCC22FF086}" type="parTrans" cxnId="{6C1748F3-8314-4385-9122-E7348947B76F}">
      <dgm:prSet/>
      <dgm:spPr/>
      <dgm:t>
        <a:bodyPr/>
        <a:lstStyle/>
        <a:p>
          <a:endParaRPr lang="en-US"/>
        </a:p>
      </dgm:t>
    </dgm:pt>
    <dgm:pt modelId="{FF10410A-6C51-4A98-A6FF-60FB3A1D32A1}" type="sibTrans" cxnId="{6C1748F3-8314-4385-9122-E7348947B76F}">
      <dgm:prSet/>
      <dgm:spPr/>
      <dgm:t>
        <a:bodyPr/>
        <a:lstStyle/>
        <a:p>
          <a:endParaRPr lang="en-US"/>
        </a:p>
      </dgm:t>
    </dgm:pt>
    <dgm:pt modelId="{AF2E544B-D92F-4667-AFF8-F112A3B27947}" type="pres">
      <dgm:prSet presAssocID="{CF5D382D-44F5-420A-9BB6-FE6054EDAC7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A8AA88A-ABB8-445B-8D72-5890E70D7A5B}" type="pres">
      <dgm:prSet presAssocID="{5E74333D-5FD7-4B38-BD53-B591BC0330B6}" presName="composite" presStyleCnt="0"/>
      <dgm:spPr/>
    </dgm:pt>
    <dgm:pt modelId="{48FA5962-FB85-42B9-980F-65A580CA02BF}" type="pres">
      <dgm:prSet presAssocID="{5E74333D-5FD7-4B38-BD53-B591BC0330B6}" presName="rect1" presStyleLbl="tr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432561-3B98-41F1-B3FD-CF33B7D3EEFD}" type="pres">
      <dgm:prSet presAssocID="{5E74333D-5FD7-4B38-BD53-B591BC0330B6}" presName="rect2" presStyleLbl="fg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60B7A04-0EA7-4C3B-AE8D-FAD7F0832CE2}" type="pres">
      <dgm:prSet presAssocID="{B108E679-070D-46D1-860C-ACAA2ACAEBB1}" presName="sibTrans" presStyleCnt="0"/>
      <dgm:spPr/>
    </dgm:pt>
    <dgm:pt modelId="{762D6125-1AEE-41A2-8643-08378823FD32}" type="pres">
      <dgm:prSet presAssocID="{3F4C66BC-71E2-4921-9E46-92E82C92AFE9}" presName="composite" presStyleCnt="0"/>
      <dgm:spPr/>
    </dgm:pt>
    <dgm:pt modelId="{7259DAF6-7E40-4BEA-B7AB-ED4E38B5AC96}" type="pres">
      <dgm:prSet presAssocID="{3F4C66BC-71E2-4921-9E46-92E82C92AFE9}" presName="rect1" presStyleLbl="tr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2C929C-D89A-45C6-A22F-CC8BCA9C32E5}" type="pres">
      <dgm:prSet presAssocID="{3F4C66BC-71E2-4921-9E46-92E82C92AFE9}" presName="rect2" presStyleLbl="f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5DABC36-1959-4926-B1E1-84DCFDEAA9D2}" type="pres">
      <dgm:prSet presAssocID="{20411696-E1DA-43C7-99E9-62E0AE035212}" presName="sibTrans" presStyleCnt="0"/>
      <dgm:spPr/>
    </dgm:pt>
    <dgm:pt modelId="{AF385818-BE02-4BEF-8A77-A87809738FE1}" type="pres">
      <dgm:prSet presAssocID="{5024616C-7ACF-4408-9CB4-B2F4F1E16C1A}" presName="composite" presStyleCnt="0"/>
      <dgm:spPr/>
    </dgm:pt>
    <dgm:pt modelId="{9BC04EA9-26D4-4268-975E-D26BE1D733F6}" type="pres">
      <dgm:prSet presAssocID="{5024616C-7ACF-4408-9CB4-B2F4F1E16C1A}" presName="rect1" presStyleLbl="tr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7C7D9E-8E3E-40C1-AB18-CE4986E59715}" type="pres">
      <dgm:prSet presAssocID="{5024616C-7ACF-4408-9CB4-B2F4F1E16C1A}" presName="rect2" presStyleLbl="fgImgPlace1" presStyleIdx="2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E435CCA-27C9-48E7-914D-A588B7509672}" type="pres">
      <dgm:prSet presAssocID="{EBE1791F-D925-4F59-A69E-4BB17C6F5E51}" presName="sibTrans" presStyleCnt="0"/>
      <dgm:spPr/>
    </dgm:pt>
    <dgm:pt modelId="{2A2E787B-0C77-45C4-9DE1-ACD68B8024E0}" type="pres">
      <dgm:prSet presAssocID="{71AD7D6B-15A4-4C84-97CF-2FA3A4067E3D}" presName="composite" presStyleCnt="0"/>
      <dgm:spPr/>
    </dgm:pt>
    <dgm:pt modelId="{456AB246-0100-4B4D-913C-96BCC70C54A6}" type="pres">
      <dgm:prSet presAssocID="{71AD7D6B-15A4-4C84-97CF-2FA3A4067E3D}" presName="rect1" presStyleLbl="tr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F38284-1511-471A-AA72-9816ED59749A}" type="pres">
      <dgm:prSet presAssocID="{71AD7D6B-15A4-4C84-97CF-2FA3A4067E3D}" presName="rect2" presStyleLbl="fgImgPlace1" presStyleIdx="3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0B81D74-DFC1-4063-AC6C-436539421B7F}" type="pres">
      <dgm:prSet presAssocID="{6C02ADBC-1D6C-4B45-B7D4-3C0E2050C449}" presName="sibTrans" presStyleCnt="0"/>
      <dgm:spPr/>
    </dgm:pt>
    <dgm:pt modelId="{72073BCD-C939-4261-9362-5CBA5D8B6ACB}" type="pres">
      <dgm:prSet presAssocID="{5ADD4B43-5936-4D19-970E-4652910E4706}" presName="composite" presStyleCnt="0"/>
      <dgm:spPr/>
    </dgm:pt>
    <dgm:pt modelId="{F988885B-7598-4819-883D-2F9A00219A6C}" type="pres">
      <dgm:prSet presAssocID="{5ADD4B43-5936-4D19-970E-4652910E4706}" presName="rect1" presStyleLbl="tr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C43285-BDF9-46AD-B26E-DE281078361C}" type="pres">
      <dgm:prSet presAssocID="{5ADD4B43-5936-4D19-970E-4652910E4706}" presName="rect2" presStyleLbl="fgImgPlace1" presStyleIdx="4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C7A497A-2CB0-4741-8EEB-5A146BB6E82B}" type="pres">
      <dgm:prSet presAssocID="{C3282356-87D4-4C4D-865E-D94421F1A218}" presName="sibTrans" presStyleCnt="0"/>
      <dgm:spPr/>
    </dgm:pt>
    <dgm:pt modelId="{EE03E509-2109-4D9D-B85A-22DFB0E87F36}" type="pres">
      <dgm:prSet presAssocID="{551E80D8-2930-498C-9CE6-3AD4495A53F6}" presName="composite" presStyleCnt="0"/>
      <dgm:spPr/>
    </dgm:pt>
    <dgm:pt modelId="{A62730FD-86C0-47C1-9EBE-6CC2A46FB39F}" type="pres">
      <dgm:prSet presAssocID="{551E80D8-2930-498C-9CE6-3AD4495A53F6}" presName="rect1" presStyleLbl="tr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659DD4-6C41-423B-9B31-29254F780662}" type="pres">
      <dgm:prSet presAssocID="{551E80D8-2930-498C-9CE6-3AD4495A53F6}" presName="rect2" presStyleLbl="fgImgPlace1" presStyleIdx="5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6C462940-E8C9-4019-8091-AB0FC9E538C0}" type="presOf" srcId="{CF5D382D-44F5-420A-9BB6-FE6054EDAC7E}" destId="{AF2E544B-D92F-4667-AFF8-F112A3B27947}" srcOrd="0" destOrd="0" presId="urn:microsoft.com/office/officeart/2008/layout/PictureStrips"/>
    <dgm:cxn modelId="{2C034D17-8893-4161-ACCB-8487D779C65C}" srcId="{CF5D382D-44F5-420A-9BB6-FE6054EDAC7E}" destId="{3F4C66BC-71E2-4921-9E46-92E82C92AFE9}" srcOrd="1" destOrd="0" parTransId="{119EB808-D33A-463D-AFAE-685C880FAAC3}" sibTransId="{20411696-E1DA-43C7-99E9-62E0AE035212}"/>
    <dgm:cxn modelId="{B7D3014B-29E7-477C-BB1D-199FD305AB16}" type="presOf" srcId="{5024616C-7ACF-4408-9CB4-B2F4F1E16C1A}" destId="{9BC04EA9-26D4-4268-975E-D26BE1D733F6}" srcOrd="0" destOrd="0" presId="urn:microsoft.com/office/officeart/2008/layout/PictureStrips"/>
    <dgm:cxn modelId="{6C1748F3-8314-4385-9122-E7348947B76F}" srcId="{CF5D382D-44F5-420A-9BB6-FE6054EDAC7E}" destId="{551E80D8-2930-498C-9CE6-3AD4495A53F6}" srcOrd="5" destOrd="0" parTransId="{59DA886C-26DA-41F5-8ECE-A9DCC22FF086}" sibTransId="{FF10410A-6C51-4A98-A6FF-60FB3A1D32A1}"/>
    <dgm:cxn modelId="{17D54482-8288-44CC-BB95-B660E918C7C1}" srcId="{CF5D382D-44F5-420A-9BB6-FE6054EDAC7E}" destId="{71AD7D6B-15A4-4C84-97CF-2FA3A4067E3D}" srcOrd="3" destOrd="0" parTransId="{E4F4E4E4-D7EE-45EB-B190-A308E190D2DF}" sibTransId="{6C02ADBC-1D6C-4B45-B7D4-3C0E2050C449}"/>
    <dgm:cxn modelId="{4B5625B5-6E0F-4099-9FA8-8DF48CD7CFAA}" type="presOf" srcId="{5ADD4B43-5936-4D19-970E-4652910E4706}" destId="{F988885B-7598-4819-883D-2F9A00219A6C}" srcOrd="0" destOrd="0" presId="urn:microsoft.com/office/officeart/2008/layout/PictureStrips"/>
    <dgm:cxn modelId="{97B33973-1C2B-4B1C-9A04-E16BBFAEFA7B}" type="presOf" srcId="{71AD7D6B-15A4-4C84-97CF-2FA3A4067E3D}" destId="{456AB246-0100-4B4D-913C-96BCC70C54A6}" srcOrd="0" destOrd="0" presId="urn:microsoft.com/office/officeart/2008/layout/PictureStrips"/>
    <dgm:cxn modelId="{CC95E713-5A95-4844-8F83-9C53D6DF24DA}" type="presOf" srcId="{5E74333D-5FD7-4B38-BD53-B591BC0330B6}" destId="{48FA5962-FB85-42B9-980F-65A580CA02BF}" srcOrd="0" destOrd="0" presId="urn:microsoft.com/office/officeart/2008/layout/PictureStrips"/>
    <dgm:cxn modelId="{43297C06-4F9F-40C4-80D3-9169A6D1AC27}" srcId="{CF5D382D-44F5-420A-9BB6-FE6054EDAC7E}" destId="{5ADD4B43-5936-4D19-970E-4652910E4706}" srcOrd="4" destOrd="0" parTransId="{C3475E43-8348-45E5-B98D-D31ACBD3800C}" sibTransId="{C3282356-87D4-4C4D-865E-D94421F1A218}"/>
    <dgm:cxn modelId="{F1EAFA40-58F8-4212-9786-05844654F8EA}" type="presOf" srcId="{551E80D8-2930-498C-9CE6-3AD4495A53F6}" destId="{A62730FD-86C0-47C1-9EBE-6CC2A46FB39F}" srcOrd="0" destOrd="0" presId="urn:microsoft.com/office/officeart/2008/layout/PictureStrips"/>
    <dgm:cxn modelId="{9805F483-2D21-4BB6-8870-7AB4131C00FB}" type="presOf" srcId="{3F4C66BC-71E2-4921-9E46-92E82C92AFE9}" destId="{7259DAF6-7E40-4BEA-B7AB-ED4E38B5AC96}" srcOrd="0" destOrd="0" presId="urn:microsoft.com/office/officeart/2008/layout/PictureStrips"/>
    <dgm:cxn modelId="{C699B858-E54F-4DE5-91FE-BD8EFD618D53}" srcId="{CF5D382D-44F5-420A-9BB6-FE6054EDAC7E}" destId="{5024616C-7ACF-4408-9CB4-B2F4F1E16C1A}" srcOrd="2" destOrd="0" parTransId="{0AECE868-BBF1-46E9-9A18-49FD39F76CC1}" sibTransId="{EBE1791F-D925-4F59-A69E-4BB17C6F5E51}"/>
    <dgm:cxn modelId="{52C59955-9C76-47DC-91E1-78D6186E3ADD}" srcId="{CF5D382D-44F5-420A-9BB6-FE6054EDAC7E}" destId="{5E74333D-5FD7-4B38-BD53-B591BC0330B6}" srcOrd="0" destOrd="0" parTransId="{B80DC588-D7C4-4D6F-A266-233747391DF4}" sibTransId="{B108E679-070D-46D1-860C-ACAA2ACAEBB1}"/>
    <dgm:cxn modelId="{EDA319D4-0414-424B-B01E-4848979FEC7E}" type="presParOf" srcId="{AF2E544B-D92F-4667-AFF8-F112A3B27947}" destId="{4A8AA88A-ABB8-445B-8D72-5890E70D7A5B}" srcOrd="0" destOrd="0" presId="urn:microsoft.com/office/officeart/2008/layout/PictureStrips"/>
    <dgm:cxn modelId="{00E5F520-5CF3-4B7D-8BA7-31A0038E027A}" type="presParOf" srcId="{4A8AA88A-ABB8-445B-8D72-5890E70D7A5B}" destId="{48FA5962-FB85-42B9-980F-65A580CA02BF}" srcOrd="0" destOrd="0" presId="urn:microsoft.com/office/officeart/2008/layout/PictureStrips"/>
    <dgm:cxn modelId="{8757A17E-11E3-411A-BF0C-B8645C29344D}" type="presParOf" srcId="{4A8AA88A-ABB8-445B-8D72-5890E70D7A5B}" destId="{D4432561-3B98-41F1-B3FD-CF33B7D3EEFD}" srcOrd="1" destOrd="0" presId="urn:microsoft.com/office/officeart/2008/layout/PictureStrips"/>
    <dgm:cxn modelId="{AB28D119-C49F-4DCA-BB80-CC57C907C447}" type="presParOf" srcId="{AF2E544B-D92F-4667-AFF8-F112A3B27947}" destId="{760B7A04-0EA7-4C3B-AE8D-FAD7F0832CE2}" srcOrd="1" destOrd="0" presId="urn:microsoft.com/office/officeart/2008/layout/PictureStrips"/>
    <dgm:cxn modelId="{8FB223E1-04C8-4595-A131-3825A24C29DA}" type="presParOf" srcId="{AF2E544B-D92F-4667-AFF8-F112A3B27947}" destId="{762D6125-1AEE-41A2-8643-08378823FD32}" srcOrd="2" destOrd="0" presId="urn:microsoft.com/office/officeart/2008/layout/PictureStrips"/>
    <dgm:cxn modelId="{A5F03706-467C-45FA-8F44-9EA0526048B4}" type="presParOf" srcId="{762D6125-1AEE-41A2-8643-08378823FD32}" destId="{7259DAF6-7E40-4BEA-B7AB-ED4E38B5AC96}" srcOrd="0" destOrd="0" presId="urn:microsoft.com/office/officeart/2008/layout/PictureStrips"/>
    <dgm:cxn modelId="{2806E5A7-A6C2-404A-B3DC-FF080115F0F0}" type="presParOf" srcId="{762D6125-1AEE-41A2-8643-08378823FD32}" destId="{AC2C929C-D89A-45C6-A22F-CC8BCA9C32E5}" srcOrd="1" destOrd="0" presId="urn:microsoft.com/office/officeart/2008/layout/PictureStrips"/>
    <dgm:cxn modelId="{8BF94A63-5BAE-4D20-969F-D31A6DC4C126}" type="presParOf" srcId="{AF2E544B-D92F-4667-AFF8-F112A3B27947}" destId="{F5DABC36-1959-4926-B1E1-84DCFDEAA9D2}" srcOrd="3" destOrd="0" presId="urn:microsoft.com/office/officeart/2008/layout/PictureStrips"/>
    <dgm:cxn modelId="{EFDF05FD-723E-42B4-9CF5-3C0E28ECA5E5}" type="presParOf" srcId="{AF2E544B-D92F-4667-AFF8-F112A3B27947}" destId="{AF385818-BE02-4BEF-8A77-A87809738FE1}" srcOrd="4" destOrd="0" presId="urn:microsoft.com/office/officeart/2008/layout/PictureStrips"/>
    <dgm:cxn modelId="{DDA07712-9322-4732-8D3A-22113BD2E0EB}" type="presParOf" srcId="{AF385818-BE02-4BEF-8A77-A87809738FE1}" destId="{9BC04EA9-26D4-4268-975E-D26BE1D733F6}" srcOrd="0" destOrd="0" presId="urn:microsoft.com/office/officeart/2008/layout/PictureStrips"/>
    <dgm:cxn modelId="{2AF7B7A0-54A6-4DBF-BE5D-AC741AB955D4}" type="presParOf" srcId="{AF385818-BE02-4BEF-8A77-A87809738FE1}" destId="{747C7D9E-8E3E-40C1-AB18-CE4986E59715}" srcOrd="1" destOrd="0" presId="urn:microsoft.com/office/officeart/2008/layout/PictureStrips"/>
    <dgm:cxn modelId="{F803D659-C8D3-469F-840B-E946033224F3}" type="presParOf" srcId="{AF2E544B-D92F-4667-AFF8-F112A3B27947}" destId="{AE435CCA-27C9-48E7-914D-A588B7509672}" srcOrd="5" destOrd="0" presId="urn:microsoft.com/office/officeart/2008/layout/PictureStrips"/>
    <dgm:cxn modelId="{7B22FB52-126E-440D-BE27-DA3758B9D318}" type="presParOf" srcId="{AF2E544B-D92F-4667-AFF8-F112A3B27947}" destId="{2A2E787B-0C77-45C4-9DE1-ACD68B8024E0}" srcOrd="6" destOrd="0" presId="urn:microsoft.com/office/officeart/2008/layout/PictureStrips"/>
    <dgm:cxn modelId="{F15EF633-A38C-4675-9D34-40C3E65EBFF6}" type="presParOf" srcId="{2A2E787B-0C77-45C4-9DE1-ACD68B8024E0}" destId="{456AB246-0100-4B4D-913C-96BCC70C54A6}" srcOrd="0" destOrd="0" presId="urn:microsoft.com/office/officeart/2008/layout/PictureStrips"/>
    <dgm:cxn modelId="{600C916C-D00D-42FB-90EA-2D51A25279A9}" type="presParOf" srcId="{2A2E787B-0C77-45C4-9DE1-ACD68B8024E0}" destId="{F1F38284-1511-471A-AA72-9816ED59749A}" srcOrd="1" destOrd="0" presId="urn:microsoft.com/office/officeart/2008/layout/PictureStrips"/>
    <dgm:cxn modelId="{71581376-A564-4AE0-AC1A-B67A2D13ED6D}" type="presParOf" srcId="{AF2E544B-D92F-4667-AFF8-F112A3B27947}" destId="{20B81D74-DFC1-4063-AC6C-436539421B7F}" srcOrd="7" destOrd="0" presId="urn:microsoft.com/office/officeart/2008/layout/PictureStrips"/>
    <dgm:cxn modelId="{B10C212B-23A4-4CA1-BB48-4515A9D5A9A1}" type="presParOf" srcId="{AF2E544B-D92F-4667-AFF8-F112A3B27947}" destId="{72073BCD-C939-4261-9362-5CBA5D8B6ACB}" srcOrd="8" destOrd="0" presId="urn:microsoft.com/office/officeart/2008/layout/PictureStrips"/>
    <dgm:cxn modelId="{36D1710A-1869-4065-BE81-4C8A990F9F26}" type="presParOf" srcId="{72073BCD-C939-4261-9362-5CBA5D8B6ACB}" destId="{F988885B-7598-4819-883D-2F9A00219A6C}" srcOrd="0" destOrd="0" presId="urn:microsoft.com/office/officeart/2008/layout/PictureStrips"/>
    <dgm:cxn modelId="{42ECD96E-6735-472F-88B4-98B51C3B89D8}" type="presParOf" srcId="{72073BCD-C939-4261-9362-5CBA5D8B6ACB}" destId="{20C43285-BDF9-46AD-B26E-DE281078361C}" srcOrd="1" destOrd="0" presId="urn:microsoft.com/office/officeart/2008/layout/PictureStrips"/>
    <dgm:cxn modelId="{763EA5F5-80E4-44AF-AE8A-03DA3716915E}" type="presParOf" srcId="{AF2E544B-D92F-4667-AFF8-F112A3B27947}" destId="{6C7A497A-2CB0-4741-8EEB-5A146BB6E82B}" srcOrd="9" destOrd="0" presId="urn:microsoft.com/office/officeart/2008/layout/PictureStrips"/>
    <dgm:cxn modelId="{D9DFEB65-8261-49FF-934C-5B76A2F071E7}" type="presParOf" srcId="{AF2E544B-D92F-4667-AFF8-F112A3B27947}" destId="{EE03E509-2109-4D9D-B85A-22DFB0E87F36}" srcOrd="10" destOrd="0" presId="urn:microsoft.com/office/officeart/2008/layout/PictureStrips"/>
    <dgm:cxn modelId="{9BF54EB6-62BB-4CC2-92FF-1F330AD6E633}" type="presParOf" srcId="{EE03E509-2109-4D9D-B85A-22DFB0E87F36}" destId="{A62730FD-86C0-47C1-9EBE-6CC2A46FB39F}" srcOrd="0" destOrd="0" presId="urn:microsoft.com/office/officeart/2008/layout/PictureStrips"/>
    <dgm:cxn modelId="{8F637099-F881-44A0-871A-79C75428DB6C}" type="presParOf" srcId="{EE03E509-2109-4D9D-B85A-22DFB0E87F36}" destId="{A5659DD4-6C41-423B-9B31-29254F780662}" srcOrd="1" destOrd="0" presId="urn:microsoft.com/office/officeart/2008/layout/PictureStrips"/>
  </dgm:cxnLst>
  <dgm:bg>
    <a:solidFill>
      <a:schemeClr val="accent1">
        <a:tint val="50000"/>
        <a:hueOff val="0"/>
        <a:satOff val="0"/>
        <a:lumOff val="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9814CE-D539-4411-85AB-214978C38F82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309212C8-53A4-4AE3-BA97-D424F0A6D95C}">
      <dgm:prSet phldrT="[Text]" custT="1"/>
      <dgm:spPr/>
      <dgm:t>
        <a:bodyPr/>
        <a:lstStyle/>
        <a:p>
          <a:r>
            <a:rPr lang="en-US" sz="2000" dirty="0"/>
            <a:t>Support SAIs in conducting high quality audits of SDGs</a:t>
          </a:r>
        </a:p>
      </dgm:t>
    </dgm:pt>
    <dgm:pt modelId="{5BB47760-DB67-41E6-B6DC-BF80B805F0D1}" type="parTrans" cxnId="{F3BD363E-4344-4087-90CE-87AC75EBBD66}">
      <dgm:prSet/>
      <dgm:spPr/>
      <dgm:t>
        <a:bodyPr/>
        <a:lstStyle/>
        <a:p>
          <a:endParaRPr lang="en-US" sz="2000"/>
        </a:p>
      </dgm:t>
    </dgm:pt>
    <dgm:pt modelId="{6AAA37E3-6158-4C8A-919F-B64038AA4D8F}" type="sibTrans" cxnId="{F3BD363E-4344-4087-90CE-87AC75EBBD66}">
      <dgm:prSet/>
      <dgm:spPr/>
      <dgm:t>
        <a:bodyPr/>
        <a:lstStyle/>
        <a:p>
          <a:endParaRPr lang="en-US" sz="2000"/>
        </a:p>
      </dgm:t>
    </dgm:pt>
    <dgm:pt modelId="{0365B265-F79B-4819-BDF8-D9A2F44ED8D7}">
      <dgm:prSet custT="1"/>
      <dgm:spPr/>
      <dgm:t>
        <a:bodyPr/>
        <a:lstStyle/>
        <a:p>
          <a:r>
            <a:rPr lang="en-US" sz="2000" dirty="0"/>
            <a:t>Partners : KSC, UNDESA, KNI, INTOSAI Regions, CAAF, IBP, GAB</a:t>
          </a:r>
        </a:p>
      </dgm:t>
    </dgm:pt>
    <dgm:pt modelId="{44891BAC-B818-4A29-A97D-B95FBD5B4F3F}" type="parTrans" cxnId="{82AF0F45-1362-4CD1-A64E-6AD1EFBAE8BD}">
      <dgm:prSet/>
      <dgm:spPr/>
      <dgm:t>
        <a:bodyPr/>
        <a:lstStyle/>
        <a:p>
          <a:endParaRPr lang="en-US" sz="2000"/>
        </a:p>
      </dgm:t>
    </dgm:pt>
    <dgm:pt modelId="{EADBADBB-0517-423A-8A87-36EF22B950A0}" type="sibTrans" cxnId="{82AF0F45-1362-4CD1-A64E-6AD1EFBAE8BD}">
      <dgm:prSet/>
      <dgm:spPr/>
      <dgm:t>
        <a:bodyPr/>
        <a:lstStyle/>
        <a:p>
          <a:endParaRPr lang="en-US" sz="2000"/>
        </a:p>
      </dgm:t>
    </dgm:pt>
    <dgm:pt modelId="{3C3FCF0C-C639-4FCB-8B36-8B6B9CF1CC05}" type="pres">
      <dgm:prSet presAssocID="{099814CE-D539-4411-85AB-214978C38F82}" presName="linearFlow" presStyleCnt="0">
        <dgm:presLayoutVars>
          <dgm:dir/>
          <dgm:resizeHandles val="exact"/>
        </dgm:presLayoutVars>
      </dgm:prSet>
      <dgm:spPr/>
    </dgm:pt>
    <dgm:pt modelId="{A14D9FA5-890A-4879-84C4-FC1D4FA3D000}" type="pres">
      <dgm:prSet presAssocID="{309212C8-53A4-4AE3-BA97-D424F0A6D95C}" presName="composite" presStyleCnt="0"/>
      <dgm:spPr/>
    </dgm:pt>
    <dgm:pt modelId="{08577F63-AF70-4B9D-9BAC-B318843DB2DD}" type="pres">
      <dgm:prSet presAssocID="{309212C8-53A4-4AE3-BA97-D424F0A6D95C}" presName="imgShp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6FE9369-8BB2-40EF-A8C6-7207460A9520}" type="pres">
      <dgm:prSet presAssocID="{309212C8-53A4-4AE3-BA97-D424F0A6D95C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6D208F-7ED5-41A8-8CBB-25D4FA68FBAE}" type="pres">
      <dgm:prSet presAssocID="{6AAA37E3-6158-4C8A-919F-B64038AA4D8F}" presName="spacing" presStyleCnt="0"/>
      <dgm:spPr/>
    </dgm:pt>
    <dgm:pt modelId="{4469B07C-5808-49C6-B7B2-EEB0C77B7A40}" type="pres">
      <dgm:prSet presAssocID="{0365B265-F79B-4819-BDF8-D9A2F44ED8D7}" presName="composite" presStyleCnt="0"/>
      <dgm:spPr/>
    </dgm:pt>
    <dgm:pt modelId="{469E96C6-C97C-4814-B321-149A9EA1EA5A}" type="pres">
      <dgm:prSet presAssocID="{0365B265-F79B-4819-BDF8-D9A2F44ED8D7}" presName="imgShp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F1A0CD7-389A-4927-A9D7-E88C4DE98FE5}" type="pres">
      <dgm:prSet presAssocID="{0365B265-F79B-4819-BDF8-D9A2F44ED8D7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AF0F45-1362-4CD1-A64E-6AD1EFBAE8BD}" srcId="{099814CE-D539-4411-85AB-214978C38F82}" destId="{0365B265-F79B-4819-BDF8-D9A2F44ED8D7}" srcOrd="1" destOrd="0" parTransId="{44891BAC-B818-4A29-A97D-B95FBD5B4F3F}" sibTransId="{EADBADBB-0517-423A-8A87-36EF22B950A0}"/>
    <dgm:cxn modelId="{5F8275E3-71D2-4F29-9D8D-E29D654545D8}" type="presOf" srcId="{309212C8-53A4-4AE3-BA97-D424F0A6D95C}" destId="{16FE9369-8BB2-40EF-A8C6-7207460A9520}" srcOrd="0" destOrd="0" presId="urn:microsoft.com/office/officeart/2005/8/layout/vList3"/>
    <dgm:cxn modelId="{F3BD363E-4344-4087-90CE-87AC75EBBD66}" srcId="{099814CE-D539-4411-85AB-214978C38F82}" destId="{309212C8-53A4-4AE3-BA97-D424F0A6D95C}" srcOrd="0" destOrd="0" parTransId="{5BB47760-DB67-41E6-B6DC-BF80B805F0D1}" sibTransId="{6AAA37E3-6158-4C8A-919F-B64038AA4D8F}"/>
    <dgm:cxn modelId="{4F51CFEE-3571-4AB1-8E15-8E28E26F1D9C}" type="presOf" srcId="{099814CE-D539-4411-85AB-214978C38F82}" destId="{3C3FCF0C-C639-4FCB-8B36-8B6B9CF1CC05}" srcOrd="0" destOrd="0" presId="urn:microsoft.com/office/officeart/2005/8/layout/vList3"/>
    <dgm:cxn modelId="{3A9FF19D-EDF2-4CAA-8A21-7E859DA398A3}" type="presOf" srcId="{0365B265-F79B-4819-BDF8-D9A2F44ED8D7}" destId="{EF1A0CD7-389A-4927-A9D7-E88C4DE98FE5}" srcOrd="0" destOrd="0" presId="urn:microsoft.com/office/officeart/2005/8/layout/vList3"/>
    <dgm:cxn modelId="{AEC34B4A-4441-46E8-B32D-B975795FA5A2}" type="presParOf" srcId="{3C3FCF0C-C639-4FCB-8B36-8B6B9CF1CC05}" destId="{A14D9FA5-890A-4879-84C4-FC1D4FA3D000}" srcOrd="0" destOrd="0" presId="urn:microsoft.com/office/officeart/2005/8/layout/vList3"/>
    <dgm:cxn modelId="{0F0DBE30-EB83-4C74-A19C-DC60A90D2AD3}" type="presParOf" srcId="{A14D9FA5-890A-4879-84C4-FC1D4FA3D000}" destId="{08577F63-AF70-4B9D-9BAC-B318843DB2DD}" srcOrd="0" destOrd="0" presId="urn:microsoft.com/office/officeart/2005/8/layout/vList3"/>
    <dgm:cxn modelId="{62363244-A773-4CB2-8A2C-415D20522E89}" type="presParOf" srcId="{A14D9FA5-890A-4879-84C4-FC1D4FA3D000}" destId="{16FE9369-8BB2-40EF-A8C6-7207460A9520}" srcOrd="1" destOrd="0" presId="urn:microsoft.com/office/officeart/2005/8/layout/vList3"/>
    <dgm:cxn modelId="{8E5C51DE-B165-4A59-B6A6-DBB3B6099AEE}" type="presParOf" srcId="{3C3FCF0C-C639-4FCB-8B36-8B6B9CF1CC05}" destId="{4B6D208F-7ED5-41A8-8CBB-25D4FA68FBAE}" srcOrd="1" destOrd="0" presId="urn:microsoft.com/office/officeart/2005/8/layout/vList3"/>
    <dgm:cxn modelId="{9A35A06D-3136-4270-B7F2-788F6E97AAFE}" type="presParOf" srcId="{3C3FCF0C-C639-4FCB-8B36-8B6B9CF1CC05}" destId="{4469B07C-5808-49C6-B7B2-EEB0C77B7A40}" srcOrd="2" destOrd="0" presId="urn:microsoft.com/office/officeart/2005/8/layout/vList3"/>
    <dgm:cxn modelId="{1DA14F18-1340-49F0-A04B-1B40C2A620DB}" type="presParOf" srcId="{4469B07C-5808-49C6-B7B2-EEB0C77B7A40}" destId="{469E96C6-C97C-4814-B321-149A9EA1EA5A}" srcOrd="0" destOrd="0" presId="urn:microsoft.com/office/officeart/2005/8/layout/vList3"/>
    <dgm:cxn modelId="{879598A3-20BC-4168-9EC4-051D245004D3}" type="presParOf" srcId="{4469B07C-5808-49C6-B7B2-EEB0C77B7A40}" destId="{EF1A0CD7-389A-4927-A9D7-E88C4DE98FE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F5D382D-44F5-420A-9BB6-FE6054EDAC7E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74333D-5FD7-4B38-BD53-B591BC0330B6}">
      <dgm:prSet phldrT="[Text]"/>
      <dgm:spPr/>
      <dgm:t>
        <a:bodyPr/>
        <a:lstStyle/>
        <a:p>
          <a:r>
            <a:rPr lang="en-US" dirty="0" smtClean="0"/>
            <a:t>UN-IDI SAI Leadership &amp; Stakeholder Meetings, Regional Meetings, participation in webinars and seminars  </a:t>
          </a:r>
          <a:endParaRPr lang="en-US" dirty="0"/>
        </a:p>
      </dgm:t>
    </dgm:pt>
    <dgm:pt modelId="{B80DC588-D7C4-4D6F-A266-233747391DF4}" type="parTrans" cxnId="{52C59955-9C76-47DC-91E1-78D6186E3ADD}">
      <dgm:prSet/>
      <dgm:spPr/>
      <dgm:t>
        <a:bodyPr/>
        <a:lstStyle/>
        <a:p>
          <a:endParaRPr lang="en-US"/>
        </a:p>
      </dgm:t>
    </dgm:pt>
    <dgm:pt modelId="{B108E679-070D-46D1-860C-ACAA2ACAEBB1}" type="sibTrans" cxnId="{52C59955-9C76-47DC-91E1-78D6186E3ADD}">
      <dgm:prSet/>
      <dgm:spPr/>
      <dgm:t>
        <a:bodyPr/>
        <a:lstStyle/>
        <a:p>
          <a:endParaRPr lang="en-US"/>
        </a:p>
      </dgm:t>
    </dgm:pt>
    <dgm:pt modelId="{3F4C66BC-71E2-4921-9E46-92E82C92AFE9}">
      <dgm:prSet/>
      <dgm:spPr/>
      <dgm:t>
        <a:bodyPr/>
        <a:lstStyle/>
        <a:p>
          <a:r>
            <a:rPr lang="en-US" dirty="0" smtClean="0"/>
            <a:t>Guidance </a:t>
          </a:r>
          <a:r>
            <a:rPr lang="en-US" dirty="0"/>
            <a:t>on Performance Audit of Preparedness for Implementation of </a:t>
          </a:r>
          <a:r>
            <a:rPr lang="en-US" dirty="0" smtClean="0"/>
            <a:t>SDGs</a:t>
          </a:r>
        </a:p>
        <a:p>
          <a:r>
            <a:rPr lang="en-US" dirty="0" smtClean="0"/>
            <a:t>Version 0 to be exposed </a:t>
          </a:r>
          <a:endParaRPr lang="en-US" dirty="0"/>
        </a:p>
      </dgm:t>
    </dgm:pt>
    <dgm:pt modelId="{119EB808-D33A-463D-AFAE-685C880FAAC3}" type="parTrans" cxnId="{2C034D17-8893-4161-ACCB-8487D779C65C}">
      <dgm:prSet/>
      <dgm:spPr/>
      <dgm:t>
        <a:bodyPr/>
        <a:lstStyle/>
        <a:p>
          <a:endParaRPr lang="en-US"/>
        </a:p>
      </dgm:t>
    </dgm:pt>
    <dgm:pt modelId="{20411696-E1DA-43C7-99E9-62E0AE035212}" type="sibTrans" cxnId="{2C034D17-8893-4161-ACCB-8487D779C65C}">
      <dgm:prSet/>
      <dgm:spPr/>
      <dgm:t>
        <a:bodyPr/>
        <a:lstStyle/>
        <a:p>
          <a:endParaRPr lang="en-US"/>
        </a:p>
      </dgm:t>
    </dgm:pt>
    <dgm:pt modelId="{5024616C-7ACF-4408-9CB4-B2F4F1E16C1A}">
      <dgm:prSet/>
      <dgm:spPr/>
      <dgm:t>
        <a:bodyPr/>
        <a:lstStyle/>
        <a:p>
          <a:r>
            <a:rPr lang="en-US" dirty="0"/>
            <a:t>Cooperative Performance Audit of Preparedness for Implementation of </a:t>
          </a:r>
          <a:r>
            <a:rPr lang="en-US" dirty="0" smtClean="0"/>
            <a:t>SDGs – More than 70 SAIs (English speaking, OLACEFS, CREFIAF )</a:t>
          </a:r>
          <a:endParaRPr lang="en-US" dirty="0"/>
        </a:p>
      </dgm:t>
    </dgm:pt>
    <dgm:pt modelId="{0AECE868-BBF1-46E9-9A18-49FD39F76CC1}" type="parTrans" cxnId="{C699B858-E54F-4DE5-91FE-BD8EFD618D53}">
      <dgm:prSet/>
      <dgm:spPr/>
      <dgm:t>
        <a:bodyPr/>
        <a:lstStyle/>
        <a:p>
          <a:endParaRPr lang="en-US"/>
        </a:p>
      </dgm:t>
    </dgm:pt>
    <dgm:pt modelId="{EBE1791F-D925-4F59-A69E-4BB17C6F5E51}" type="sibTrans" cxnId="{C699B858-E54F-4DE5-91FE-BD8EFD618D53}">
      <dgm:prSet/>
      <dgm:spPr/>
      <dgm:t>
        <a:bodyPr/>
        <a:lstStyle/>
        <a:p>
          <a:endParaRPr lang="en-US"/>
        </a:p>
      </dgm:t>
    </dgm:pt>
    <dgm:pt modelId="{71AD7D6B-15A4-4C84-97CF-2FA3A4067E3D}">
      <dgm:prSet/>
      <dgm:spPr/>
      <dgm:t>
        <a:bodyPr/>
        <a:lstStyle/>
        <a:p>
          <a:r>
            <a:rPr lang="en-US" dirty="0"/>
            <a:t>Lessons Learned and Compendium of Audit findings </a:t>
          </a:r>
          <a:r>
            <a:rPr lang="en-US" dirty="0" smtClean="0"/>
            <a:t> in 2019. Cobranded with UNDESA</a:t>
          </a:r>
          <a:endParaRPr lang="en-US" dirty="0"/>
        </a:p>
      </dgm:t>
    </dgm:pt>
    <dgm:pt modelId="{E4F4E4E4-D7EE-45EB-B190-A308E190D2DF}" type="parTrans" cxnId="{17D54482-8288-44CC-BB95-B660E918C7C1}">
      <dgm:prSet/>
      <dgm:spPr/>
      <dgm:t>
        <a:bodyPr/>
        <a:lstStyle/>
        <a:p>
          <a:endParaRPr lang="en-US"/>
        </a:p>
      </dgm:t>
    </dgm:pt>
    <dgm:pt modelId="{6C02ADBC-1D6C-4B45-B7D4-3C0E2050C449}" type="sibTrans" cxnId="{17D54482-8288-44CC-BB95-B660E918C7C1}">
      <dgm:prSet/>
      <dgm:spPr/>
      <dgm:t>
        <a:bodyPr/>
        <a:lstStyle/>
        <a:p>
          <a:endParaRPr lang="en-US"/>
        </a:p>
      </dgm:t>
    </dgm:pt>
    <dgm:pt modelId="{5ADD4B43-5936-4D19-970E-4652910E4706}">
      <dgm:prSet/>
      <dgm:spPr/>
      <dgm:t>
        <a:bodyPr/>
        <a:lstStyle/>
        <a:p>
          <a:r>
            <a:rPr lang="en-US" dirty="0"/>
            <a:t>Community of Practice of SDG Auditors </a:t>
          </a:r>
        </a:p>
      </dgm:t>
    </dgm:pt>
    <dgm:pt modelId="{C3475E43-8348-45E5-B98D-D31ACBD3800C}" type="parTrans" cxnId="{43297C06-4F9F-40C4-80D3-9169A6D1AC27}">
      <dgm:prSet/>
      <dgm:spPr/>
      <dgm:t>
        <a:bodyPr/>
        <a:lstStyle/>
        <a:p>
          <a:endParaRPr lang="en-US"/>
        </a:p>
      </dgm:t>
    </dgm:pt>
    <dgm:pt modelId="{C3282356-87D4-4C4D-865E-D94421F1A218}" type="sibTrans" cxnId="{43297C06-4F9F-40C4-80D3-9169A6D1AC27}">
      <dgm:prSet/>
      <dgm:spPr/>
      <dgm:t>
        <a:bodyPr/>
        <a:lstStyle/>
        <a:p>
          <a:endParaRPr lang="en-US"/>
        </a:p>
      </dgm:t>
    </dgm:pt>
    <dgm:pt modelId="{551E80D8-2930-498C-9CE6-3AD4495A53F6}">
      <dgm:prSet/>
      <dgm:spPr/>
      <dgm:t>
        <a:bodyPr/>
        <a:lstStyle/>
        <a:p>
          <a:r>
            <a:rPr lang="en-US" dirty="0"/>
            <a:t>Massive Open Online Course on : Leave no one </a:t>
          </a:r>
          <a:r>
            <a:rPr lang="en-US" dirty="0" smtClean="0"/>
            <a:t>Behind ( 2018 – 2019) </a:t>
          </a:r>
          <a:endParaRPr lang="en-US" dirty="0"/>
        </a:p>
      </dgm:t>
    </dgm:pt>
    <dgm:pt modelId="{59DA886C-26DA-41F5-8ECE-A9DCC22FF086}" type="parTrans" cxnId="{6C1748F3-8314-4385-9122-E7348947B76F}">
      <dgm:prSet/>
      <dgm:spPr/>
      <dgm:t>
        <a:bodyPr/>
        <a:lstStyle/>
        <a:p>
          <a:endParaRPr lang="en-US"/>
        </a:p>
      </dgm:t>
    </dgm:pt>
    <dgm:pt modelId="{FF10410A-6C51-4A98-A6FF-60FB3A1D32A1}" type="sibTrans" cxnId="{6C1748F3-8314-4385-9122-E7348947B76F}">
      <dgm:prSet/>
      <dgm:spPr/>
      <dgm:t>
        <a:bodyPr/>
        <a:lstStyle/>
        <a:p>
          <a:endParaRPr lang="en-US"/>
        </a:p>
      </dgm:t>
    </dgm:pt>
    <dgm:pt modelId="{AF2E544B-D92F-4667-AFF8-F112A3B27947}" type="pres">
      <dgm:prSet presAssocID="{CF5D382D-44F5-420A-9BB6-FE6054EDAC7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A8AA88A-ABB8-445B-8D72-5890E70D7A5B}" type="pres">
      <dgm:prSet presAssocID="{5E74333D-5FD7-4B38-BD53-B591BC0330B6}" presName="composite" presStyleCnt="0"/>
      <dgm:spPr/>
    </dgm:pt>
    <dgm:pt modelId="{48FA5962-FB85-42B9-980F-65A580CA02BF}" type="pres">
      <dgm:prSet presAssocID="{5E74333D-5FD7-4B38-BD53-B591BC0330B6}" presName="rect1" presStyleLbl="tr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432561-3B98-41F1-B3FD-CF33B7D3EEFD}" type="pres">
      <dgm:prSet presAssocID="{5E74333D-5FD7-4B38-BD53-B591BC0330B6}" presName="rect2" presStyleLbl="fg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60B7A04-0EA7-4C3B-AE8D-FAD7F0832CE2}" type="pres">
      <dgm:prSet presAssocID="{B108E679-070D-46D1-860C-ACAA2ACAEBB1}" presName="sibTrans" presStyleCnt="0"/>
      <dgm:spPr/>
    </dgm:pt>
    <dgm:pt modelId="{762D6125-1AEE-41A2-8643-08378823FD32}" type="pres">
      <dgm:prSet presAssocID="{3F4C66BC-71E2-4921-9E46-92E82C92AFE9}" presName="composite" presStyleCnt="0"/>
      <dgm:spPr/>
    </dgm:pt>
    <dgm:pt modelId="{7259DAF6-7E40-4BEA-B7AB-ED4E38B5AC96}" type="pres">
      <dgm:prSet presAssocID="{3F4C66BC-71E2-4921-9E46-92E82C92AFE9}" presName="rect1" presStyleLbl="tr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2C929C-D89A-45C6-A22F-CC8BCA9C32E5}" type="pres">
      <dgm:prSet presAssocID="{3F4C66BC-71E2-4921-9E46-92E82C92AFE9}" presName="rect2" presStyleLbl="f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5DABC36-1959-4926-B1E1-84DCFDEAA9D2}" type="pres">
      <dgm:prSet presAssocID="{20411696-E1DA-43C7-99E9-62E0AE035212}" presName="sibTrans" presStyleCnt="0"/>
      <dgm:spPr/>
    </dgm:pt>
    <dgm:pt modelId="{AF385818-BE02-4BEF-8A77-A87809738FE1}" type="pres">
      <dgm:prSet presAssocID="{5024616C-7ACF-4408-9CB4-B2F4F1E16C1A}" presName="composite" presStyleCnt="0"/>
      <dgm:spPr/>
    </dgm:pt>
    <dgm:pt modelId="{9BC04EA9-26D4-4268-975E-D26BE1D733F6}" type="pres">
      <dgm:prSet presAssocID="{5024616C-7ACF-4408-9CB4-B2F4F1E16C1A}" presName="rect1" presStyleLbl="tr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7C7D9E-8E3E-40C1-AB18-CE4986E59715}" type="pres">
      <dgm:prSet presAssocID="{5024616C-7ACF-4408-9CB4-B2F4F1E16C1A}" presName="rect2" presStyleLbl="fgImgPlace1" presStyleIdx="2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E435CCA-27C9-48E7-914D-A588B7509672}" type="pres">
      <dgm:prSet presAssocID="{EBE1791F-D925-4F59-A69E-4BB17C6F5E51}" presName="sibTrans" presStyleCnt="0"/>
      <dgm:spPr/>
    </dgm:pt>
    <dgm:pt modelId="{2A2E787B-0C77-45C4-9DE1-ACD68B8024E0}" type="pres">
      <dgm:prSet presAssocID="{71AD7D6B-15A4-4C84-97CF-2FA3A4067E3D}" presName="composite" presStyleCnt="0"/>
      <dgm:spPr/>
    </dgm:pt>
    <dgm:pt modelId="{456AB246-0100-4B4D-913C-96BCC70C54A6}" type="pres">
      <dgm:prSet presAssocID="{71AD7D6B-15A4-4C84-97CF-2FA3A4067E3D}" presName="rect1" presStyleLbl="tr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F38284-1511-471A-AA72-9816ED59749A}" type="pres">
      <dgm:prSet presAssocID="{71AD7D6B-15A4-4C84-97CF-2FA3A4067E3D}" presName="rect2" presStyleLbl="fgImgPlace1" presStyleIdx="3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0B81D74-DFC1-4063-AC6C-436539421B7F}" type="pres">
      <dgm:prSet presAssocID="{6C02ADBC-1D6C-4B45-B7D4-3C0E2050C449}" presName="sibTrans" presStyleCnt="0"/>
      <dgm:spPr/>
    </dgm:pt>
    <dgm:pt modelId="{72073BCD-C939-4261-9362-5CBA5D8B6ACB}" type="pres">
      <dgm:prSet presAssocID="{5ADD4B43-5936-4D19-970E-4652910E4706}" presName="composite" presStyleCnt="0"/>
      <dgm:spPr/>
    </dgm:pt>
    <dgm:pt modelId="{F988885B-7598-4819-883D-2F9A00219A6C}" type="pres">
      <dgm:prSet presAssocID="{5ADD4B43-5936-4D19-970E-4652910E4706}" presName="rect1" presStyleLbl="tr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C43285-BDF9-46AD-B26E-DE281078361C}" type="pres">
      <dgm:prSet presAssocID="{5ADD4B43-5936-4D19-970E-4652910E4706}" presName="rect2" presStyleLbl="fgImgPlace1" presStyleIdx="4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C7A497A-2CB0-4741-8EEB-5A146BB6E82B}" type="pres">
      <dgm:prSet presAssocID="{C3282356-87D4-4C4D-865E-D94421F1A218}" presName="sibTrans" presStyleCnt="0"/>
      <dgm:spPr/>
    </dgm:pt>
    <dgm:pt modelId="{EE03E509-2109-4D9D-B85A-22DFB0E87F36}" type="pres">
      <dgm:prSet presAssocID="{551E80D8-2930-498C-9CE6-3AD4495A53F6}" presName="composite" presStyleCnt="0"/>
      <dgm:spPr/>
    </dgm:pt>
    <dgm:pt modelId="{A62730FD-86C0-47C1-9EBE-6CC2A46FB39F}" type="pres">
      <dgm:prSet presAssocID="{551E80D8-2930-498C-9CE6-3AD4495A53F6}" presName="rect1" presStyleLbl="tr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659DD4-6C41-423B-9B31-29254F780662}" type="pres">
      <dgm:prSet presAssocID="{551E80D8-2930-498C-9CE6-3AD4495A53F6}" presName="rect2" presStyleLbl="fgImgPlace1" presStyleIdx="5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6C462940-E8C9-4019-8091-AB0FC9E538C0}" type="presOf" srcId="{CF5D382D-44F5-420A-9BB6-FE6054EDAC7E}" destId="{AF2E544B-D92F-4667-AFF8-F112A3B27947}" srcOrd="0" destOrd="0" presId="urn:microsoft.com/office/officeart/2008/layout/PictureStrips"/>
    <dgm:cxn modelId="{2C034D17-8893-4161-ACCB-8487D779C65C}" srcId="{CF5D382D-44F5-420A-9BB6-FE6054EDAC7E}" destId="{3F4C66BC-71E2-4921-9E46-92E82C92AFE9}" srcOrd="1" destOrd="0" parTransId="{119EB808-D33A-463D-AFAE-685C880FAAC3}" sibTransId="{20411696-E1DA-43C7-99E9-62E0AE035212}"/>
    <dgm:cxn modelId="{B7D3014B-29E7-477C-BB1D-199FD305AB16}" type="presOf" srcId="{5024616C-7ACF-4408-9CB4-B2F4F1E16C1A}" destId="{9BC04EA9-26D4-4268-975E-D26BE1D733F6}" srcOrd="0" destOrd="0" presId="urn:microsoft.com/office/officeart/2008/layout/PictureStrips"/>
    <dgm:cxn modelId="{6C1748F3-8314-4385-9122-E7348947B76F}" srcId="{CF5D382D-44F5-420A-9BB6-FE6054EDAC7E}" destId="{551E80D8-2930-498C-9CE6-3AD4495A53F6}" srcOrd="5" destOrd="0" parTransId="{59DA886C-26DA-41F5-8ECE-A9DCC22FF086}" sibTransId="{FF10410A-6C51-4A98-A6FF-60FB3A1D32A1}"/>
    <dgm:cxn modelId="{17D54482-8288-44CC-BB95-B660E918C7C1}" srcId="{CF5D382D-44F5-420A-9BB6-FE6054EDAC7E}" destId="{71AD7D6B-15A4-4C84-97CF-2FA3A4067E3D}" srcOrd="3" destOrd="0" parTransId="{E4F4E4E4-D7EE-45EB-B190-A308E190D2DF}" sibTransId="{6C02ADBC-1D6C-4B45-B7D4-3C0E2050C449}"/>
    <dgm:cxn modelId="{4B5625B5-6E0F-4099-9FA8-8DF48CD7CFAA}" type="presOf" srcId="{5ADD4B43-5936-4D19-970E-4652910E4706}" destId="{F988885B-7598-4819-883D-2F9A00219A6C}" srcOrd="0" destOrd="0" presId="urn:microsoft.com/office/officeart/2008/layout/PictureStrips"/>
    <dgm:cxn modelId="{97B33973-1C2B-4B1C-9A04-E16BBFAEFA7B}" type="presOf" srcId="{71AD7D6B-15A4-4C84-97CF-2FA3A4067E3D}" destId="{456AB246-0100-4B4D-913C-96BCC70C54A6}" srcOrd="0" destOrd="0" presId="urn:microsoft.com/office/officeart/2008/layout/PictureStrips"/>
    <dgm:cxn modelId="{CC95E713-5A95-4844-8F83-9C53D6DF24DA}" type="presOf" srcId="{5E74333D-5FD7-4B38-BD53-B591BC0330B6}" destId="{48FA5962-FB85-42B9-980F-65A580CA02BF}" srcOrd="0" destOrd="0" presId="urn:microsoft.com/office/officeart/2008/layout/PictureStrips"/>
    <dgm:cxn modelId="{43297C06-4F9F-40C4-80D3-9169A6D1AC27}" srcId="{CF5D382D-44F5-420A-9BB6-FE6054EDAC7E}" destId="{5ADD4B43-5936-4D19-970E-4652910E4706}" srcOrd="4" destOrd="0" parTransId="{C3475E43-8348-45E5-B98D-D31ACBD3800C}" sibTransId="{C3282356-87D4-4C4D-865E-D94421F1A218}"/>
    <dgm:cxn modelId="{F1EAFA40-58F8-4212-9786-05844654F8EA}" type="presOf" srcId="{551E80D8-2930-498C-9CE6-3AD4495A53F6}" destId="{A62730FD-86C0-47C1-9EBE-6CC2A46FB39F}" srcOrd="0" destOrd="0" presId="urn:microsoft.com/office/officeart/2008/layout/PictureStrips"/>
    <dgm:cxn modelId="{9805F483-2D21-4BB6-8870-7AB4131C00FB}" type="presOf" srcId="{3F4C66BC-71E2-4921-9E46-92E82C92AFE9}" destId="{7259DAF6-7E40-4BEA-B7AB-ED4E38B5AC96}" srcOrd="0" destOrd="0" presId="urn:microsoft.com/office/officeart/2008/layout/PictureStrips"/>
    <dgm:cxn modelId="{C699B858-E54F-4DE5-91FE-BD8EFD618D53}" srcId="{CF5D382D-44F5-420A-9BB6-FE6054EDAC7E}" destId="{5024616C-7ACF-4408-9CB4-B2F4F1E16C1A}" srcOrd="2" destOrd="0" parTransId="{0AECE868-BBF1-46E9-9A18-49FD39F76CC1}" sibTransId="{EBE1791F-D925-4F59-A69E-4BB17C6F5E51}"/>
    <dgm:cxn modelId="{52C59955-9C76-47DC-91E1-78D6186E3ADD}" srcId="{CF5D382D-44F5-420A-9BB6-FE6054EDAC7E}" destId="{5E74333D-5FD7-4B38-BD53-B591BC0330B6}" srcOrd="0" destOrd="0" parTransId="{B80DC588-D7C4-4D6F-A266-233747391DF4}" sibTransId="{B108E679-070D-46D1-860C-ACAA2ACAEBB1}"/>
    <dgm:cxn modelId="{EDA319D4-0414-424B-B01E-4848979FEC7E}" type="presParOf" srcId="{AF2E544B-D92F-4667-AFF8-F112A3B27947}" destId="{4A8AA88A-ABB8-445B-8D72-5890E70D7A5B}" srcOrd="0" destOrd="0" presId="urn:microsoft.com/office/officeart/2008/layout/PictureStrips"/>
    <dgm:cxn modelId="{00E5F520-5CF3-4B7D-8BA7-31A0038E027A}" type="presParOf" srcId="{4A8AA88A-ABB8-445B-8D72-5890E70D7A5B}" destId="{48FA5962-FB85-42B9-980F-65A580CA02BF}" srcOrd="0" destOrd="0" presId="urn:microsoft.com/office/officeart/2008/layout/PictureStrips"/>
    <dgm:cxn modelId="{8757A17E-11E3-411A-BF0C-B8645C29344D}" type="presParOf" srcId="{4A8AA88A-ABB8-445B-8D72-5890E70D7A5B}" destId="{D4432561-3B98-41F1-B3FD-CF33B7D3EEFD}" srcOrd="1" destOrd="0" presId="urn:microsoft.com/office/officeart/2008/layout/PictureStrips"/>
    <dgm:cxn modelId="{AB28D119-C49F-4DCA-BB80-CC57C907C447}" type="presParOf" srcId="{AF2E544B-D92F-4667-AFF8-F112A3B27947}" destId="{760B7A04-0EA7-4C3B-AE8D-FAD7F0832CE2}" srcOrd="1" destOrd="0" presId="urn:microsoft.com/office/officeart/2008/layout/PictureStrips"/>
    <dgm:cxn modelId="{8FB223E1-04C8-4595-A131-3825A24C29DA}" type="presParOf" srcId="{AF2E544B-D92F-4667-AFF8-F112A3B27947}" destId="{762D6125-1AEE-41A2-8643-08378823FD32}" srcOrd="2" destOrd="0" presId="urn:microsoft.com/office/officeart/2008/layout/PictureStrips"/>
    <dgm:cxn modelId="{A5F03706-467C-45FA-8F44-9EA0526048B4}" type="presParOf" srcId="{762D6125-1AEE-41A2-8643-08378823FD32}" destId="{7259DAF6-7E40-4BEA-B7AB-ED4E38B5AC96}" srcOrd="0" destOrd="0" presId="urn:microsoft.com/office/officeart/2008/layout/PictureStrips"/>
    <dgm:cxn modelId="{2806E5A7-A6C2-404A-B3DC-FF080115F0F0}" type="presParOf" srcId="{762D6125-1AEE-41A2-8643-08378823FD32}" destId="{AC2C929C-D89A-45C6-A22F-CC8BCA9C32E5}" srcOrd="1" destOrd="0" presId="urn:microsoft.com/office/officeart/2008/layout/PictureStrips"/>
    <dgm:cxn modelId="{8BF94A63-5BAE-4D20-969F-D31A6DC4C126}" type="presParOf" srcId="{AF2E544B-D92F-4667-AFF8-F112A3B27947}" destId="{F5DABC36-1959-4926-B1E1-84DCFDEAA9D2}" srcOrd="3" destOrd="0" presId="urn:microsoft.com/office/officeart/2008/layout/PictureStrips"/>
    <dgm:cxn modelId="{EFDF05FD-723E-42B4-9CF5-3C0E28ECA5E5}" type="presParOf" srcId="{AF2E544B-D92F-4667-AFF8-F112A3B27947}" destId="{AF385818-BE02-4BEF-8A77-A87809738FE1}" srcOrd="4" destOrd="0" presId="urn:microsoft.com/office/officeart/2008/layout/PictureStrips"/>
    <dgm:cxn modelId="{DDA07712-9322-4732-8D3A-22113BD2E0EB}" type="presParOf" srcId="{AF385818-BE02-4BEF-8A77-A87809738FE1}" destId="{9BC04EA9-26D4-4268-975E-D26BE1D733F6}" srcOrd="0" destOrd="0" presId="urn:microsoft.com/office/officeart/2008/layout/PictureStrips"/>
    <dgm:cxn modelId="{2AF7B7A0-54A6-4DBF-BE5D-AC741AB955D4}" type="presParOf" srcId="{AF385818-BE02-4BEF-8A77-A87809738FE1}" destId="{747C7D9E-8E3E-40C1-AB18-CE4986E59715}" srcOrd="1" destOrd="0" presId="urn:microsoft.com/office/officeart/2008/layout/PictureStrips"/>
    <dgm:cxn modelId="{F803D659-C8D3-469F-840B-E946033224F3}" type="presParOf" srcId="{AF2E544B-D92F-4667-AFF8-F112A3B27947}" destId="{AE435CCA-27C9-48E7-914D-A588B7509672}" srcOrd="5" destOrd="0" presId="urn:microsoft.com/office/officeart/2008/layout/PictureStrips"/>
    <dgm:cxn modelId="{7B22FB52-126E-440D-BE27-DA3758B9D318}" type="presParOf" srcId="{AF2E544B-D92F-4667-AFF8-F112A3B27947}" destId="{2A2E787B-0C77-45C4-9DE1-ACD68B8024E0}" srcOrd="6" destOrd="0" presId="urn:microsoft.com/office/officeart/2008/layout/PictureStrips"/>
    <dgm:cxn modelId="{F15EF633-A38C-4675-9D34-40C3E65EBFF6}" type="presParOf" srcId="{2A2E787B-0C77-45C4-9DE1-ACD68B8024E0}" destId="{456AB246-0100-4B4D-913C-96BCC70C54A6}" srcOrd="0" destOrd="0" presId="urn:microsoft.com/office/officeart/2008/layout/PictureStrips"/>
    <dgm:cxn modelId="{600C916C-D00D-42FB-90EA-2D51A25279A9}" type="presParOf" srcId="{2A2E787B-0C77-45C4-9DE1-ACD68B8024E0}" destId="{F1F38284-1511-471A-AA72-9816ED59749A}" srcOrd="1" destOrd="0" presId="urn:microsoft.com/office/officeart/2008/layout/PictureStrips"/>
    <dgm:cxn modelId="{71581376-A564-4AE0-AC1A-B67A2D13ED6D}" type="presParOf" srcId="{AF2E544B-D92F-4667-AFF8-F112A3B27947}" destId="{20B81D74-DFC1-4063-AC6C-436539421B7F}" srcOrd="7" destOrd="0" presId="urn:microsoft.com/office/officeart/2008/layout/PictureStrips"/>
    <dgm:cxn modelId="{B10C212B-23A4-4CA1-BB48-4515A9D5A9A1}" type="presParOf" srcId="{AF2E544B-D92F-4667-AFF8-F112A3B27947}" destId="{72073BCD-C939-4261-9362-5CBA5D8B6ACB}" srcOrd="8" destOrd="0" presId="urn:microsoft.com/office/officeart/2008/layout/PictureStrips"/>
    <dgm:cxn modelId="{36D1710A-1869-4065-BE81-4C8A990F9F26}" type="presParOf" srcId="{72073BCD-C939-4261-9362-5CBA5D8B6ACB}" destId="{F988885B-7598-4819-883D-2F9A00219A6C}" srcOrd="0" destOrd="0" presId="urn:microsoft.com/office/officeart/2008/layout/PictureStrips"/>
    <dgm:cxn modelId="{42ECD96E-6735-472F-88B4-98B51C3B89D8}" type="presParOf" srcId="{72073BCD-C939-4261-9362-5CBA5D8B6ACB}" destId="{20C43285-BDF9-46AD-B26E-DE281078361C}" srcOrd="1" destOrd="0" presId="urn:microsoft.com/office/officeart/2008/layout/PictureStrips"/>
    <dgm:cxn modelId="{763EA5F5-80E4-44AF-AE8A-03DA3716915E}" type="presParOf" srcId="{AF2E544B-D92F-4667-AFF8-F112A3B27947}" destId="{6C7A497A-2CB0-4741-8EEB-5A146BB6E82B}" srcOrd="9" destOrd="0" presId="urn:microsoft.com/office/officeart/2008/layout/PictureStrips"/>
    <dgm:cxn modelId="{D9DFEB65-8261-49FF-934C-5B76A2F071E7}" type="presParOf" srcId="{AF2E544B-D92F-4667-AFF8-F112A3B27947}" destId="{EE03E509-2109-4D9D-B85A-22DFB0E87F36}" srcOrd="10" destOrd="0" presId="urn:microsoft.com/office/officeart/2008/layout/PictureStrips"/>
    <dgm:cxn modelId="{9BF54EB6-62BB-4CC2-92FF-1F330AD6E633}" type="presParOf" srcId="{EE03E509-2109-4D9D-B85A-22DFB0E87F36}" destId="{A62730FD-86C0-47C1-9EBE-6CC2A46FB39F}" srcOrd="0" destOrd="0" presId="urn:microsoft.com/office/officeart/2008/layout/PictureStrips"/>
    <dgm:cxn modelId="{8F637099-F881-44A0-871A-79C75428DB6C}" type="presParOf" srcId="{EE03E509-2109-4D9D-B85A-22DFB0E87F36}" destId="{A5659DD4-6C41-423B-9B31-29254F780662}" srcOrd="1" destOrd="0" presId="urn:microsoft.com/office/officeart/2008/layout/PictureStrips"/>
  </dgm:cxnLst>
  <dgm:bg>
    <a:solidFill>
      <a:schemeClr val="accent1">
        <a:tint val="50000"/>
        <a:hueOff val="0"/>
        <a:satOff val="0"/>
        <a:lumOff val="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E075447-DB95-442B-8117-8FECC006ED27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FE56FA18-55A2-4B7C-A0A3-0DD397C88207}">
      <dgm:prSet phldrT="[Text]"/>
      <dgm:spPr/>
      <dgm:t>
        <a:bodyPr/>
        <a:lstStyle/>
        <a:p>
          <a:r>
            <a:rPr lang="nb-NO" b="1" dirty="0"/>
            <a:t>IDI </a:t>
          </a:r>
          <a:r>
            <a:rPr lang="nb-NO" b="1" dirty="0" err="1"/>
            <a:t>eLearning</a:t>
          </a:r>
          <a:r>
            <a:rPr lang="nb-NO" b="1" dirty="0"/>
            <a:t> </a:t>
          </a:r>
          <a:r>
            <a:rPr lang="nb-NO" b="1" dirty="0" err="1"/>
            <a:t>platform</a:t>
          </a:r>
          <a:r>
            <a:rPr lang="nb-NO" b="1" dirty="0"/>
            <a:t> and </a:t>
          </a:r>
          <a:r>
            <a:rPr lang="nb-NO" b="1" dirty="0" smtClean="0"/>
            <a:t>LMS </a:t>
          </a:r>
          <a:r>
            <a:rPr lang="nb-NO" b="1" dirty="0" err="1" smtClean="0"/>
            <a:t>since</a:t>
          </a:r>
          <a:r>
            <a:rPr lang="nb-NO" b="1" dirty="0" smtClean="0"/>
            <a:t> 2014</a:t>
          </a:r>
          <a:endParaRPr lang="en-US" b="1" dirty="0"/>
        </a:p>
      </dgm:t>
    </dgm:pt>
    <dgm:pt modelId="{89B8367C-4C55-49CA-B91F-B56A6F0162F4}" type="parTrans" cxnId="{F4DCDC05-A5DB-4F3C-8A0A-A780ED51D3F3}">
      <dgm:prSet/>
      <dgm:spPr/>
      <dgm:t>
        <a:bodyPr/>
        <a:lstStyle/>
        <a:p>
          <a:endParaRPr lang="en-US" b="1"/>
        </a:p>
      </dgm:t>
    </dgm:pt>
    <dgm:pt modelId="{043980A6-93E1-413E-9595-5769024A79A4}" type="sibTrans" cxnId="{F4DCDC05-A5DB-4F3C-8A0A-A780ED51D3F3}">
      <dgm:prSet/>
      <dgm:spPr/>
      <dgm:t>
        <a:bodyPr/>
        <a:lstStyle/>
        <a:p>
          <a:endParaRPr lang="en-US" b="1"/>
        </a:p>
      </dgm:t>
    </dgm:pt>
    <dgm:pt modelId="{2A4515A2-F2A1-4B1A-88D5-51AB3B5CA6CB}">
      <dgm:prSet phldrT="[Text]"/>
      <dgm:spPr/>
      <dgm:t>
        <a:bodyPr/>
        <a:lstStyle/>
        <a:p>
          <a:r>
            <a:rPr lang="nb-NO" b="1" dirty="0"/>
            <a:t>IDI </a:t>
          </a:r>
          <a:r>
            <a:rPr lang="nb-NO" b="1" dirty="0" err="1"/>
            <a:t>eLearning</a:t>
          </a:r>
          <a:r>
            <a:rPr lang="nb-NO" b="1" dirty="0"/>
            <a:t> </a:t>
          </a:r>
          <a:r>
            <a:rPr lang="nb-NO" b="1" dirty="0" err="1" smtClean="0"/>
            <a:t>Handbook</a:t>
          </a:r>
          <a:r>
            <a:rPr lang="nb-NO" b="1" dirty="0" smtClean="0"/>
            <a:t> Version 0 to be </a:t>
          </a:r>
          <a:r>
            <a:rPr lang="nb-NO" b="1" dirty="0" err="1" smtClean="0"/>
            <a:t>exposed</a:t>
          </a:r>
          <a:endParaRPr lang="en-US" b="1" dirty="0"/>
        </a:p>
      </dgm:t>
    </dgm:pt>
    <dgm:pt modelId="{B87C049B-5BBD-49EE-88A1-03BA2759BDF7}" type="parTrans" cxnId="{45B88678-E03E-4885-AD88-7C8F0F3689D7}">
      <dgm:prSet/>
      <dgm:spPr/>
      <dgm:t>
        <a:bodyPr/>
        <a:lstStyle/>
        <a:p>
          <a:endParaRPr lang="en-US" b="1"/>
        </a:p>
      </dgm:t>
    </dgm:pt>
    <dgm:pt modelId="{D2668C5A-DD70-4AD7-A72A-AA9DCC5050FF}" type="sibTrans" cxnId="{45B88678-E03E-4885-AD88-7C8F0F3689D7}">
      <dgm:prSet/>
      <dgm:spPr/>
      <dgm:t>
        <a:bodyPr/>
        <a:lstStyle/>
        <a:p>
          <a:endParaRPr lang="en-US" b="1"/>
        </a:p>
      </dgm:t>
    </dgm:pt>
    <dgm:pt modelId="{D0114AF7-E3F2-4B2E-8643-79487E9E7613}">
      <dgm:prSet phldrT="[Text]"/>
      <dgm:spPr/>
      <dgm:t>
        <a:bodyPr/>
        <a:lstStyle/>
        <a:p>
          <a:r>
            <a:rPr lang="nb-NO" b="1" dirty="0"/>
            <a:t>Pool </a:t>
          </a:r>
          <a:r>
            <a:rPr lang="nb-NO" b="1" dirty="0" err="1"/>
            <a:t>of</a:t>
          </a:r>
          <a:r>
            <a:rPr lang="nb-NO" b="1" dirty="0"/>
            <a:t> </a:t>
          </a:r>
          <a:r>
            <a:rPr lang="nb-NO" b="1" dirty="0" smtClean="0"/>
            <a:t>69 LMS </a:t>
          </a:r>
          <a:r>
            <a:rPr lang="nb-NO" b="1" dirty="0"/>
            <a:t>Administrators</a:t>
          </a:r>
          <a:endParaRPr lang="en-US" b="1" dirty="0"/>
        </a:p>
      </dgm:t>
    </dgm:pt>
    <dgm:pt modelId="{FB378DCC-36D1-455B-AF78-20D2C4379A82}" type="parTrans" cxnId="{8418B2D2-DA74-40A6-A93F-BD7420B3D58A}">
      <dgm:prSet/>
      <dgm:spPr/>
      <dgm:t>
        <a:bodyPr/>
        <a:lstStyle/>
        <a:p>
          <a:endParaRPr lang="en-US" b="1"/>
        </a:p>
      </dgm:t>
    </dgm:pt>
    <dgm:pt modelId="{0A1B65C0-E508-427A-8502-10BF14995018}" type="sibTrans" cxnId="{8418B2D2-DA74-40A6-A93F-BD7420B3D58A}">
      <dgm:prSet/>
      <dgm:spPr/>
      <dgm:t>
        <a:bodyPr/>
        <a:lstStyle/>
        <a:p>
          <a:endParaRPr lang="en-US" b="1"/>
        </a:p>
      </dgm:t>
    </dgm:pt>
    <dgm:pt modelId="{9D589A93-8627-4011-A902-64043EF944F8}">
      <dgm:prSet phldrT="[Text]"/>
      <dgm:spPr/>
      <dgm:t>
        <a:bodyPr/>
        <a:lstStyle/>
        <a:p>
          <a:r>
            <a:rPr lang="nb-NO" b="1" dirty="0" smtClean="0"/>
            <a:t>71 </a:t>
          </a:r>
          <a:r>
            <a:rPr lang="nb-NO" b="1" dirty="0" err="1" smtClean="0"/>
            <a:t>Certified</a:t>
          </a:r>
          <a:r>
            <a:rPr lang="nb-NO" b="1" dirty="0" smtClean="0"/>
            <a:t> </a:t>
          </a:r>
          <a:r>
            <a:rPr lang="nb-NO" b="1" dirty="0" err="1"/>
            <a:t>eLearning</a:t>
          </a:r>
          <a:r>
            <a:rPr lang="nb-NO" b="1" dirty="0"/>
            <a:t> </a:t>
          </a:r>
          <a:r>
            <a:rPr lang="nb-NO" b="1" dirty="0" err="1" smtClean="0"/>
            <a:t>specialists</a:t>
          </a:r>
          <a:r>
            <a:rPr lang="nb-NO" b="1" dirty="0" smtClean="0"/>
            <a:t> ASOSAI, OLACEFS</a:t>
          </a:r>
          <a:endParaRPr lang="en-US" b="1" dirty="0"/>
        </a:p>
      </dgm:t>
    </dgm:pt>
    <dgm:pt modelId="{A29B7D0D-DAA3-43C3-A2E1-07D4BF346924}" type="parTrans" cxnId="{A90EA9A0-C362-4FB7-83B2-EB232A2A2A11}">
      <dgm:prSet/>
      <dgm:spPr/>
      <dgm:t>
        <a:bodyPr/>
        <a:lstStyle/>
        <a:p>
          <a:endParaRPr lang="en-US" b="1"/>
        </a:p>
      </dgm:t>
    </dgm:pt>
    <dgm:pt modelId="{C8FF6704-77FD-4C18-B172-AF2D18D22970}" type="sibTrans" cxnId="{A90EA9A0-C362-4FB7-83B2-EB232A2A2A11}">
      <dgm:prSet/>
      <dgm:spPr/>
      <dgm:t>
        <a:bodyPr/>
        <a:lstStyle/>
        <a:p>
          <a:endParaRPr lang="en-US" b="1"/>
        </a:p>
      </dgm:t>
    </dgm:pt>
    <dgm:pt modelId="{ADD95B9C-0A77-4E1E-B1DE-A9EF8D239B2E}">
      <dgm:prSet phldrT="[Text]"/>
      <dgm:spPr/>
      <dgm:t>
        <a:bodyPr/>
        <a:lstStyle/>
        <a:p>
          <a:r>
            <a:rPr lang="nb-NO" b="1" dirty="0" smtClean="0"/>
            <a:t>32 </a:t>
          </a:r>
          <a:r>
            <a:rPr lang="nb-NO" b="1" dirty="0" err="1" smtClean="0"/>
            <a:t>Certified</a:t>
          </a:r>
          <a:r>
            <a:rPr lang="nb-NO" b="1" dirty="0" smtClean="0"/>
            <a:t> </a:t>
          </a:r>
          <a:r>
            <a:rPr lang="nb-NO" b="1" dirty="0" err="1"/>
            <a:t>blended</a:t>
          </a:r>
          <a:r>
            <a:rPr lang="nb-NO" b="1" dirty="0"/>
            <a:t> </a:t>
          </a:r>
          <a:r>
            <a:rPr lang="nb-NO" b="1" dirty="0" err="1"/>
            <a:t>learning</a:t>
          </a:r>
          <a:r>
            <a:rPr lang="nb-NO" b="1" dirty="0"/>
            <a:t> </a:t>
          </a:r>
          <a:r>
            <a:rPr lang="nb-NO" b="1" dirty="0" err="1" smtClean="0"/>
            <a:t>specialists</a:t>
          </a:r>
          <a:r>
            <a:rPr lang="nb-NO" b="1" dirty="0" smtClean="0"/>
            <a:t> ASOSAI</a:t>
          </a:r>
          <a:endParaRPr lang="en-US" b="1" dirty="0"/>
        </a:p>
      </dgm:t>
    </dgm:pt>
    <dgm:pt modelId="{0590833D-26FB-4E7A-81C6-F60BB364870F}" type="parTrans" cxnId="{4BA2F50C-0D82-42A5-8F3F-60E7E11118C4}">
      <dgm:prSet/>
      <dgm:spPr/>
      <dgm:t>
        <a:bodyPr/>
        <a:lstStyle/>
        <a:p>
          <a:endParaRPr lang="en-US" b="1"/>
        </a:p>
      </dgm:t>
    </dgm:pt>
    <dgm:pt modelId="{E8BCCB32-2756-449C-B4EF-B7948E93BA68}" type="sibTrans" cxnId="{4BA2F50C-0D82-42A5-8F3F-60E7E11118C4}">
      <dgm:prSet/>
      <dgm:spPr/>
      <dgm:t>
        <a:bodyPr/>
        <a:lstStyle/>
        <a:p>
          <a:endParaRPr lang="en-US" b="1"/>
        </a:p>
      </dgm:t>
    </dgm:pt>
    <dgm:pt modelId="{FFC1796A-3BF8-4BAF-971D-B8BDE09AD6A8}">
      <dgm:prSet/>
      <dgm:spPr/>
      <dgm:t>
        <a:bodyPr/>
        <a:lstStyle/>
        <a:p>
          <a:r>
            <a:rPr lang="nb-NO" b="1" dirty="0"/>
            <a:t>Support to </a:t>
          </a:r>
          <a:r>
            <a:rPr lang="nb-NO" b="1" dirty="0" smtClean="0"/>
            <a:t>ASOSAI, CAROSAI, EUROSAI</a:t>
          </a:r>
          <a:endParaRPr lang="nb-NO" b="1" dirty="0"/>
        </a:p>
      </dgm:t>
    </dgm:pt>
    <dgm:pt modelId="{1494B536-CDC3-47AD-BC16-D6A4D01F0951}" type="parTrans" cxnId="{609493AC-4953-43D7-BB21-1B4687921C00}">
      <dgm:prSet/>
      <dgm:spPr/>
      <dgm:t>
        <a:bodyPr/>
        <a:lstStyle/>
        <a:p>
          <a:endParaRPr lang="en-US" b="1"/>
        </a:p>
      </dgm:t>
    </dgm:pt>
    <dgm:pt modelId="{A7E5F7ED-80CF-46CF-B431-3CB542A13922}" type="sibTrans" cxnId="{609493AC-4953-43D7-BB21-1B4687921C00}">
      <dgm:prSet/>
      <dgm:spPr/>
      <dgm:t>
        <a:bodyPr/>
        <a:lstStyle/>
        <a:p>
          <a:endParaRPr lang="en-US" b="1"/>
        </a:p>
      </dgm:t>
    </dgm:pt>
    <dgm:pt modelId="{FE04D38D-F9D8-4A24-A780-B8D6309C6EF1}">
      <dgm:prSet/>
      <dgm:spPr/>
      <dgm:t>
        <a:bodyPr/>
        <a:lstStyle/>
        <a:p>
          <a:r>
            <a:rPr lang="nb-NO" b="1" dirty="0" err="1" smtClean="0"/>
            <a:t>eLearning</a:t>
          </a:r>
          <a:r>
            <a:rPr lang="nb-NO" b="1" dirty="0" smtClean="0"/>
            <a:t> </a:t>
          </a:r>
          <a:r>
            <a:rPr lang="nb-NO" b="1" dirty="0" err="1" smtClean="0"/>
            <a:t>portfolio</a:t>
          </a:r>
          <a:r>
            <a:rPr lang="nb-NO" b="1" dirty="0" smtClean="0"/>
            <a:t> </a:t>
          </a:r>
          <a:r>
            <a:rPr lang="nb-NO" b="1" dirty="0" err="1" smtClean="0"/>
            <a:t>on</a:t>
          </a:r>
          <a:r>
            <a:rPr lang="nb-NO" b="1" dirty="0" smtClean="0"/>
            <a:t> </a:t>
          </a:r>
          <a:r>
            <a:rPr lang="nb-NO" b="1" dirty="0" err="1" smtClean="0"/>
            <a:t>number</a:t>
          </a:r>
          <a:r>
            <a:rPr lang="nb-NO" b="1" dirty="0" smtClean="0"/>
            <a:t> </a:t>
          </a:r>
          <a:r>
            <a:rPr lang="nb-NO" b="1" dirty="0" err="1" smtClean="0"/>
            <a:t>of</a:t>
          </a:r>
          <a:r>
            <a:rPr lang="nb-NO" b="1" dirty="0" smtClean="0"/>
            <a:t> </a:t>
          </a:r>
          <a:r>
            <a:rPr lang="nb-NO" b="1" dirty="0" err="1" smtClean="0"/>
            <a:t>topics</a:t>
          </a:r>
          <a:r>
            <a:rPr lang="nb-NO" b="1" dirty="0" smtClean="0"/>
            <a:t> </a:t>
          </a:r>
          <a:endParaRPr lang="en-US" b="1" dirty="0"/>
        </a:p>
      </dgm:t>
    </dgm:pt>
    <dgm:pt modelId="{90C3FF2F-15F3-41E8-8F9A-67970A9BA2CD}" type="parTrans" cxnId="{7A1BAA64-8386-4975-AB26-7F035D229968}">
      <dgm:prSet/>
      <dgm:spPr/>
      <dgm:t>
        <a:bodyPr/>
        <a:lstStyle/>
        <a:p>
          <a:endParaRPr lang="en-US" b="1"/>
        </a:p>
      </dgm:t>
    </dgm:pt>
    <dgm:pt modelId="{20AD689D-095B-48B6-9164-B194CD1E5161}" type="sibTrans" cxnId="{7A1BAA64-8386-4975-AB26-7F035D229968}">
      <dgm:prSet/>
      <dgm:spPr/>
      <dgm:t>
        <a:bodyPr/>
        <a:lstStyle/>
        <a:p>
          <a:endParaRPr lang="en-US" b="1"/>
        </a:p>
      </dgm:t>
    </dgm:pt>
    <dgm:pt modelId="{DB7E2B16-5FC0-4A9F-9487-E1E25D1A1848}" type="pres">
      <dgm:prSet presAssocID="{5E075447-DB95-442B-8117-8FECC006ED2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A0809A0-B8AF-460A-93FF-001438476134}" type="pres">
      <dgm:prSet presAssocID="{FE56FA18-55A2-4B7C-A0A3-0DD397C88207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03B2C1-C8BB-4D72-B406-077724232CA6}" type="pres">
      <dgm:prSet presAssocID="{043980A6-93E1-413E-9595-5769024A79A4}" presName="sibTrans" presStyleCnt="0"/>
      <dgm:spPr/>
    </dgm:pt>
    <dgm:pt modelId="{D7DE2F11-13B2-4802-A6A3-55CCEB19ED9D}" type="pres">
      <dgm:prSet presAssocID="{2A4515A2-F2A1-4B1A-88D5-51AB3B5CA6CB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DC58AD-6D97-41D8-B213-E0BE5483FA26}" type="pres">
      <dgm:prSet presAssocID="{D2668C5A-DD70-4AD7-A72A-AA9DCC5050FF}" presName="sibTrans" presStyleCnt="0"/>
      <dgm:spPr/>
    </dgm:pt>
    <dgm:pt modelId="{17F75F4E-A9EA-4F25-9FB3-CA254F7CE056}" type="pres">
      <dgm:prSet presAssocID="{D0114AF7-E3F2-4B2E-8643-79487E9E7613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41F864-A7EE-4EE4-931C-FA4EC2649981}" type="pres">
      <dgm:prSet presAssocID="{0A1B65C0-E508-427A-8502-10BF14995018}" presName="sibTrans" presStyleCnt="0"/>
      <dgm:spPr/>
    </dgm:pt>
    <dgm:pt modelId="{95EDB56C-DE4A-45E4-9C6B-37B6F3E46B30}" type="pres">
      <dgm:prSet presAssocID="{9D589A93-8627-4011-A902-64043EF944F8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DE6773-21B9-4575-99E7-C31785B35FB7}" type="pres">
      <dgm:prSet presAssocID="{C8FF6704-77FD-4C18-B172-AF2D18D22970}" presName="sibTrans" presStyleCnt="0"/>
      <dgm:spPr/>
    </dgm:pt>
    <dgm:pt modelId="{7DB2BFE1-6B04-4D32-B299-718BB6934518}" type="pres">
      <dgm:prSet presAssocID="{ADD95B9C-0A77-4E1E-B1DE-A9EF8D239B2E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113604-7485-4E04-BB91-3604F3E6AA21}" type="pres">
      <dgm:prSet presAssocID="{E8BCCB32-2756-449C-B4EF-B7948E93BA68}" presName="sibTrans" presStyleCnt="0"/>
      <dgm:spPr/>
    </dgm:pt>
    <dgm:pt modelId="{D6D51310-F6EA-4E7F-B016-4BCE950EB14C}" type="pres">
      <dgm:prSet presAssocID="{FFC1796A-3BF8-4BAF-971D-B8BDE09AD6A8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D6BE93-1A9C-4CDC-9EBB-2B7303B9FDAD}" type="pres">
      <dgm:prSet presAssocID="{A7E5F7ED-80CF-46CF-B431-3CB542A13922}" presName="sibTrans" presStyleCnt="0"/>
      <dgm:spPr/>
    </dgm:pt>
    <dgm:pt modelId="{C17A5E85-8BCF-49B4-AC3C-8550E584BE31}" type="pres">
      <dgm:prSet presAssocID="{FE04D38D-F9D8-4A24-A780-B8D6309C6EF1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BA2F50C-0D82-42A5-8F3F-60E7E11118C4}" srcId="{5E075447-DB95-442B-8117-8FECC006ED27}" destId="{ADD95B9C-0A77-4E1E-B1DE-A9EF8D239B2E}" srcOrd="4" destOrd="0" parTransId="{0590833D-26FB-4E7A-81C6-F60BB364870F}" sibTransId="{E8BCCB32-2756-449C-B4EF-B7948E93BA68}"/>
    <dgm:cxn modelId="{609493AC-4953-43D7-BB21-1B4687921C00}" srcId="{5E075447-DB95-442B-8117-8FECC006ED27}" destId="{FFC1796A-3BF8-4BAF-971D-B8BDE09AD6A8}" srcOrd="5" destOrd="0" parTransId="{1494B536-CDC3-47AD-BC16-D6A4D01F0951}" sibTransId="{A7E5F7ED-80CF-46CF-B431-3CB542A13922}"/>
    <dgm:cxn modelId="{7A1BAA64-8386-4975-AB26-7F035D229968}" srcId="{5E075447-DB95-442B-8117-8FECC006ED27}" destId="{FE04D38D-F9D8-4A24-A780-B8D6309C6EF1}" srcOrd="6" destOrd="0" parTransId="{90C3FF2F-15F3-41E8-8F9A-67970A9BA2CD}" sibTransId="{20AD689D-095B-48B6-9164-B194CD1E5161}"/>
    <dgm:cxn modelId="{A14429A3-AFEB-475E-A531-0D8526CD2414}" type="presOf" srcId="{5E075447-DB95-442B-8117-8FECC006ED27}" destId="{DB7E2B16-5FC0-4A9F-9487-E1E25D1A1848}" srcOrd="0" destOrd="0" presId="urn:microsoft.com/office/officeart/2005/8/layout/default"/>
    <dgm:cxn modelId="{8418B2D2-DA74-40A6-A93F-BD7420B3D58A}" srcId="{5E075447-DB95-442B-8117-8FECC006ED27}" destId="{D0114AF7-E3F2-4B2E-8643-79487E9E7613}" srcOrd="2" destOrd="0" parTransId="{FB378DCC-36D1-455B-AF78-20D2C4379A82}" sibTransId="{0A1B65C0-E508-427A-8502-10BF14995018}"/>
    <dgm:cxn modelId="{84356726-EB89-4C9C-ACCB-A81759C2DA09}" type="presOf" srcId="{FE04D38D-F9D8-4A24-A780-B8D6309C6EF1}" destId="{C17A5E85-8BCF-49B4-AC3C-8550E584BE31}" srcOrd="0" destOrd="0" presId="urn:microsoft.com/office/officeart/2005/8/layout/default"/>
    <dgm:cxn modelId="{675B596A-8BC2-4671-AF4F-C3D89961E8BD}" type="presOf" srcId="{ADD95B9C-0A77-4E1E-B1DE-A9EF8D239B2E}" destId="{7DB2BFE1-6B04-4D32-B299-718BB6934518}" srcOrd="0" destOrd="0" presId="urn:microsoft.com/office/officeart/2005/8/layout/default"/>
    <dgm:cxn modelId="{A90EA9A0-C362-4FB7-83B2-EB232A2A2A11}" srcId="{5E075447-DB95-442B-8117-8FECC006ED27}" destId="{9D589A93-8627-4011-A902-64043EF944F8}" srcOrd="3" destOrd="0" parTransId="{A29B7D0D-DAA3-43C3-A2E1-07D4BF346924}" sibTransId="{C8FF6704-77FD-4C18-B172-AF2D18D22970}"/>
    <dgm:cxn modelId="{51230C5B-E411-4982-9282-3611519C3598}" type="presOf" srcId="{2A4515A2-F2A1-4B1A-88D5-51AB3B5CA6CB}" destId="{D7DE2F11-13B2-4802-A6A3-55CCEB19ED9D}" srcOrd="0" destOrd="0" presId="urn:microsoft.com/office/officeart/2005/8/layout/default"/>
    <dgm:cxn modelId="{0855F650-07C5-43E2-B4E0-B2716EBC6B2A}" type="presOf" srcId="{FE56FA18-55A2-4B7C-A0A3-0DD397C88207}" destId="{1A0809A0-B8AF-460A-93FF-001438476134}" srcOrd="0" destOrd="0" presId="urn:microsoft.com/office/officeart/2005/8/layout/default"/>
    <dgm:cxn modelId="{45B88678-E03E-4885-AD88-7C8F0F3689D7}" srcId="{5E075447-DB95-442B-8117-8FECC006ED27}" destId="{2A4515A2-F2A1-4B1A-88D5-51AB3B5CA6CB}" srcOrd="1" destOrd="0" parTransId="{B87C049B-5BBD-49EE-88A1-03BA2759BDF7}" sibTransId="{D2668C5A-DD70-4AD7-A72A-AA9DCC5050FF}"/>
    <dgm:cxn modelId="{7CF0FDBE-E87C-4F03-8573-2EFBBD56BE04}" type="presOf" srcId="{FFC1796A-3BF8-4BAF-971D-B8BDE09AD6A8}" destId="{D6D51310-F6EA-4E7F-B016-4BCE950EB14C}" srcOrd="0" destOrd="0" presId="urn:microsoft.com/office/officeart/2005/8/layout/default"/>
    <dgm:cxn modelId="{C8823B78-33AA-4475-B5E3-618597617EB1}" type="presOf" srcId="{9D589A93-8627-4011-A902-64043EF944F8}" destId="{95EDB56C-DE4A-45E4-9C6B-37B6F3E46B30}" srcOrd="0" destOrd="0" presId="urn:microsoft.com/office/officeart/2005/8/layout/default"/>
    <dgm:cxn modelId="{F4DCDC05-A5DB-4F3C-8A0A-A780ED51D3F3}" srcId="{5E075447-DB95-442B-8117-8FECC006ED27}" destId="{FE56FA18-55A2-4B7C-A0A3-0DD397C88207}" srcOrd="0" destOrd="0" parTransId="{89B8367C-4C55-49CA-B91F-B56A6F0162F4}" sibTransId="{043980A6-93E1-413E-9595-5769024A79A4}"/>
    <dgm:cxn modelId="{B1DFEF61-7CBA-4228-9C78-C272BFBE957D}" type="presOf" srcId="{D0114AF7-E3F2-4B2E-8643-79487E9E7613}" destId="{17F75F4E-A9EA-4F25-9FB3-CA254F7CE056}" srcOrd="0" destOrd="0" presId="urn:microsoft.com/office/officeart/2005/8/layout/default"/>
    <dgm:cxn modelId="{E3C2C1F5-3C0C-49B1-9AFB-87D51B7361C7}" type="presParOf" srcId="{DB7E2B16-5FC0-4A9F-9487-E1E25D1A1848}" destId="{1A0809A0-B8AF-460A-93FF-001438476134}" srcOrd="0" destOrd="0" presId="urn:microsoft.com/office/officeart/2005/8/layout/default"/>
    <dgm:cxn modelId="{D912CDE0-3FEA-4144-ADBA-A3DA56FCA371}" type="presParOf" srcId="{DB7E2B16-5FC0-4A9F-9487-E1E25D1A1848}" destId="{1203B2C1-C8BB-4D72-B406-077724232CA6}" srcOrd="1" destOrd="0" presId="urn:microsoft.com/office/officeart/2005/8/layout/default"/>
    <dgm:cxn modelId="{3F22AE84-5B73-4F37-9E07-29CAB71FBEA5}" type="presParOf" srcId="{DB7E2B16-5FC0-4A9F-9487-E1E25D1A1848}" destId="{D7DE2F11-13B2-4802-A6A3-55CCEB19ED9D}" srcOrd="2" destOrd="0" presId="urn:microsoft.com/office/officeart/2005/8/layout/default"/>
    <dgm:cxn modelId="{C9CC6A1C-A5F3-48D9-B626-681C3D175353}" type="presParOf" srcId="{DB7E2B16-5FC0-4A9F-9487-E1E25D1A1848}" destId="{08DC58AD-6D97-41D8-B213-E0BE5483FA26}" srcOrd="3" destOrd="0" presId="urn:microsoft.com/office/officeart/2005/8/layout/default"/>
    <dgm:cxn modelId="{86B80C77-2BA8-417D-8356-77D6A668370B}" type="presParOf" srcId="{DB7E2B16-5FC0-4A9F-9487-E1E25D1A1848}" destId="{17F75F4E-A9EA-4F25-9FB3-CA254F7CE056}" srcOrd="4" destOrd="0" presId="urn:microsoft.com/office/officeart/2005/8/layout/default"/>
    <dgm:cxn modelId="{D32C13F4-7CF6-4F70-841A-6323C3FE694A}" type="presParOf" srcId="{DB7E2B16-5FC0-4A9F-9487-E1E25D1A1848}" destId="{0441F864-A7EE-4EE4-931C-FA4EC2649981}" srcOrd="5" destOrd="0" presId="urn:microsoft.com/office/officeart/2005/8/layout/default"/>
    <dgm:cxn modelId="{4A53A8E1-339B-4F7C-8704-C48690E99602}" type="presParOf" srcId="{DB7E2B16-5FC0-4A9F-9487-E1E25D1A1848}" destId="{95EDB56C-DE4A-45E4-9C6B-37B6F3E46B30}" srcOrd="6" destOrd="0" presId="urn:microsoft.com/office/officeart/2005/8/layout/default"/>
    <dgm:cxn modelId="{01C1B7F5-5992-4D00-BBAD-7DDCE12D2F35}" type="presParOf" srcId="{DB7E2B16-5FC0-4A9F-9487-E1E25D1A1848}" destId="{F0DE6773-21B9-4575-99E7-C31785B35FB7}" srcOrd="7" destOrd="0" presId="urn:microsoft.com/office/officeart/2005/8/layout/default"/>
    <dgm:cxn modelId="{6AB221DB-84D0-4F6E-A043-AE1763B0E731}" type="presParOf" srcId="{DB7E2B16-5FC0-4A9F-9487-E1E25D1A1848}" destId="{7DB2BFE1-6B04-4D32-B299-718BB6934518}" srcOrd="8" destOrd="0" presId="urn:microsoft.com/office/officeart/2005/8/layout/default"/>
    <dgm:cxn modelId="{98E7740B-6A4E-4C53-BD3F-34E9126CA820}" type="presParOf" srcId="{DB7E2B16-5FC0-4A9F-9487-E1E25D1A1848}" destId="{ED113604-7485-4E04-BB91-3604F3E6AA21}" srcOrd="9" destOrd="0" presId="urn:microsoft.com/office/officeart/2005/8/layout/default"/>
    <dgm:cxn modelId="{733D0678-859E-44F7-84B6-188ABB2742A5}" type="presParOf" srcId="{DB7E2B16-5FC0-4A9F-9487-E1E25D1A1848}" destId="{D6D51310-F6EA-4E7F-B016-4BCE950EB14C}" srcOrd="10" destOrd="0" presId="urn:microsoft.com/office/officeart/2005/8/layout/default"/>
    <dgm:cxn modelId="{718B7E95-EF92-467F-B302-461DCFDA4550}" type="presParOf" srcId="{DB7E2B16-5FC0-4A9F-9487-E1E25D1A1848}" destId="{41D6BE93-1A9C-4CDC-9EBB-2B7303B9FDAD}" srcOrd="11" destOrd="0" presId="urn:microsoft.com/office/officeart/2005/8/layout/default"/>
    <dgm:cxn modelId="{7A062DCB-7CD5-478E-B313-A42A46B5191C}" type="presParOf" srcId="{DB7E2B16-5FC0-4A9F-9487-E1E25D1A1848}" destId="{C17A5E85-8BCF-49B4-AC3C-8550E584BE31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22E4E45-6AB5-4A56-821A-04B50371D8C2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E48DA21-6578-410D-AAC4-23F6C2FC7523}">
      <dgm:prSet phldrT="[Text]" custT="1"/>
      <dgm:spPr/>
      <dgm:t>
        <a:bodyPr/>
        <a:lstStyle/>
        <a:p>
          <a:r>
            <a:rPr lang="en-US" sz="2000" dirty="0" smtClean="0"/>
            <a:t>SYL Integrated Change Plan  </a:t>
          </a:r>
          <a:endParaRPr lang="en-US" sz="2000" dirty="0"/>
        </a:p>
        <a:p>
          <a:r>
            <a:rPr lang="en-US" sz="2000" dirty="0"/>
            <a:t>Global SYL Network</a:t>
          </a:r>
        </a:p>
      </dgm:t>
    </dgm:pt>
    <dgm:pt modelId="{4082CC7B-5277-47F5-8500-1A7DBC3D6DD7}" type="parTrans" cxnId="{DB90E7D0-4824-4CFF-B98D-8C1BFE85E273}">
      <dgm:prSet/>
      <dgm:spPr/>
      <dgm:t>
        <a:bodyPr/>
        <a:lstStyle/>
        <a:p>
          <a:endParaRPr lang="en-US" sz="2000"/>
        </a:p>
      </dgm:t>
    </dgm:pt>
    <dgm:pt modelId="{3EB2A9CE-43B5-49DA-9DF7-9D6A93E038DB}" type="sibTrans" cxnId="{DB90E7D0-4824-4CFF-B98D-8C1BFE85E273}">
      <dgm:prSet/>
      <dgm:spPr/>
      <dgm:t>
        <a:bodyPr/>
        <a:lstStyle/>
        <a:p>
          <a:endParaRPr lang="en-US" sz="2000"/>
        </a:p>
      </dgm:t>
    </dgm:pt>
    <dgm:pt modelId="{E3A9BBEE-00C9-42D1-A12D-3FF3D5582D10}">
      <dgm:prSet phldrT="[Text]" custT="1"/>
      <dgm:spPr/>
      <dgm:t>
        <a:bodyPr/>
        <a:lstStyle/>
        <a:p>
          <a:r>
            <a:rPr lang="en-US" sz="2000" dirty="0"/>
            <a:t>SAI Top Management </a:t>
          </a:r>
        </a:p>
      </dgm:t>
    </dgm:pt>
    <dgm:pt modelId="{971E8CF6-453F-43DE-B715-1E72C75E776E}" type="parTrans" cxnId="{00EC24E4-26F7-498A-8879-58EF508C3DF2}">
      <dgm:prSet custT="1"/>
      <dgm:spPr/>
      <dgm:t>
        <a:bodyPr/>
        <a:lstStyle/>
        <a:p>
          <a:endParaRPr lang="en-US" sz="2000"/>
        </a:p>
      </dgm:t>
    </dgm:pt>
    <dgm:pt modelId="{D1C01A12-22DF-44BE-9061-B31C47779770}" type="sibTrans" cxnId="{00EC24E4-26F7-498A-8879-58EF508C3DF2}">
      <dgm:prSet/>
      <dgm:spPr/>
      <dgm:t>
        <a:bodyPr/>
        <a:lstStyle/>
        <a:p>
          <a:endParaRPr lang="en-US" sz="2000"/>
        </a:p>
      </dgm:t>
    </dgm:pt>
    <dgm:pt modelId="{7BB606FF-B9D5-4BDE-8FB6-F783820726A7}">
      <dgm:prSet phldrT="[Text]" custT="1"/>
      <dgm:spPr/>
      <dgm:t>
        <a:bodyPr/>
        <a:lstStyle/>
        <a:p>
          <a:r>
            <a:rPr lang="en-US" sz="2000" dirty="0"/>
            <a:t>SAI Coach</a:t>
          </a:r>
        </a:p>
      </dgm:t>
    </dgm:pt>
    <dgm:pt modelId="{5BEF1171-923A-4DEC-816B-282E4EB91E28}" type="parTrans" cxnId="{A03AAAD0-F19A-4F77-928A-42992DFDDE51}">
      <dgm:prSet custT="1"/>
      <dgm:spPr/>
      <dgm:t>
        <a:bodyPr/>
        <a:lstStyle/>
        <a:p>
          <a:endParaRPr lang="en-US" sz="2000"/>
        </a:p>
      </dgm:t>
    </dgm:pt>
    <dgm:pt modelId="{70669394-2EF2-47EE-864B-F3001FEEDA82}" type="sibTrans" cxnId="{A03AAAD0-F19A-4F77-928A-42992DFDDE51}">
      <dgm:prSet/>
      <dgm:spPr/>
      <dgm:t>
        <a:bodyPr/>
        <a:lstStyle/>
        <a:p>
          <a:endParaRPr lang="en-US" sz="2000"/>
        </a:p>
      </dgm:t>
    </dgm:pt>
    <dgm:pt modelId="{00B4ACA3-9358-446F-9150-EB0C89B95DBA}">
      <dgm:prSet phldrT="[Text]" custT="1"/>
      <dgm:spPr/>
      <dgm:t>
        <a:bodyPr/>
        <a:lstStyle/>
        <a:p>
          <a:r>
            <a:rPr lang="en-US" sz="2000" dirty="0"/>
            <a:t>SAI Young Leader</a:t>
          </a:r>
        </a:p>
      </dgm:t>
    </dgm:pt>
    <dgm:pt modelId="{1E336BC4-1C12-44B7-91AC-AC00B497B2D9}" type="parTrans" cxnId="{B90C7EFE-3DC0-49E6-9498-8584D066E0E9}">
      <dgm:prSet custT="1"/>
      <dgm:spPr/>
      <dgm:t>
        <a:bodyPr/>
        <a:lstStyle/>
        <a:p>
          <a:endParaRPr lang="en-US" sz="2000"/>
        </a:p>
      </dgm:t>
    </dgm:pt>
    <dgm:pt modelId="{EBCB5C12-4BF5-4CFA-9DE0-64DE87DD8488}" type="sibTrans" cxnId="{B90C7EFE-3DC0-49E6-9498-8584D066E0E9}">
      <dgm:prSet/>
      <dgm:spPr/>
      <dgm:t>
        <a:bodyPr/>
        <a:lstStyle/>
        <a:p>
          <a:endParaRPr lang="en-US" sz="2000"/>
        </a:p>
      </dgm:t>
    </dgm:pt>
    <dgm:pt modelId="{C0A2609A-FEF3-40CB-80D7-9AFF8E9E1DD9}">
      <dgm:prSet custT="1"/>
      <dgm:spPr/>
      <dgm:t>
        <a:bodyPr/>
        <a:lstStyle/>
        <a:p>
          <a:r>
            <a:rPr lang="en-US" sz="2000" dirty="0"/>
            <a:t>SYL’s Team</a:t>
          </a:r>
        </a:p>
      </dgm:t>
    </dgm:pt>
    <dgm:pt modelId="{5E9E86AD-D472-468F-8927-9F9AEE6BAB85}" type="parTrans" cxnId="{75E3523A-02B5-40BC-8F9F-7D04B9842159}">
      <dgm:prSet custT="1"/>
      <dgm:spPr/>
      <dgm:t>
        <a:bodyPr/>
        <a:lstStyle/>
        <a:p>
          <a:endParaRPr lang="en-US" sz="2000"/>
        </a:p>
      </dgm:t>
    </dgm:pt>
    <dgm:pt modelId="{74A5BE28-6CA7-425C-8AF8-C296519FDED0}" type="sibTrans" cxnId="{75E3523A-02B5-40BC-8F9F-7D04B9842159}">
      <dgm:prSet/>
      <dgm:spPr/>
      <dgm:t>
        <a:bodyPr/>
        <a:lstStyle/>
        <a:p>
          <a:endParaRPr lang="en-US" sz="2000"/>
        </a:p>
      </dgm:t>
    </dgm:pt>
    <dgm:pt modelId="{09E61898-8E06-49D8-BF44-A02D678C0048}" type="pres">
      <dgm:prSet presAssocID="{622E4E45-6AB5-4A56-821A-04B50371D8C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C488318-8C36-4C17-A5A0-E5A01882D733}" type="pres">
      <dgm:prSet presAssocID="{8E48DA21-6578-410D-AAC4-23F6C2FC7523}" presName="root1" presStyleCnt="0"/>
      <dgm:spPr/>
    </dgm:pt>
    <dgm:pt modelId="{9D298E0C-8C4E-4708-92ED-8505F20C87D6}" type="pres">
      <dgm:prSet presAssocID="{8E48DA21-6578-410D-AAC4-23F6C2FC7523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7FDAC16-2466-408D-92EA-A8D6C578F047}" type="pres">
      <dgm:prSet presAssocID="{8E48DA21-6578-410D-AAC4-23F6C2FC7523}" presName="level2hierChild" presStyleCnt="0"/>
      <dgm:spPr/>
    </dgm:pt>
    <dgm:pt modelId="{CD250E21-AF81-49F9-A52A-9098C4EE5EAC}" type="pres">
      <dgm:prSet presAssocID="{971E8CF6-453F-43DE-B715-1E72C75E776E}" presName="conn2-1" presStyleLbl="parChTrans1D2" presStyleIdx="0" presStyleCnt="4"/>
      <dgm:spPr/>
      <dgm:t>
        <a:bodyPr/>
        <a:lstStyle/>
        <a:p>
          <a:endParaRPr lang="en-US"/>
        </a:p>
      </dgm:t>
    </dgm:pt>
    <dgm:pt modelId="{665200F1-70DD-4C14-A1E0-E097A51E59A8}" type="pres">
      <dgm:prSet presAssocID="{971E8CF6-453F-43DE-B715-1E72C75E776E}" presName="connTx" presStyleLbl="parChTrans1D2" presStyleIdx="0" presStyleCnt="4"/>
      <dgm:spPr/>
      <dgm:t>
        <a:bodyPr/>
        <a:lstStyle/>
        <a:p>
          <a:endParaRPr lang="en-US"/>
        </a:p>
      </dgm:t>
    </dgm:pt>
    <dgm:pt modelId="{B8AF0E5D-9177-4259-B99B-18FFEE171432}" type="pres">
      <dgm:prSet presAssocID="{E3A9BBEE-00C9-42D1-A12D-3FF3D5582D10}" presName="root2" presStyleCnt="0"/>
      <dgm:spPr/>
    </dgm:pt>
    <dgm:pt modelId="{A35D5F12-B5B4-4AD6-81DB-710B51F03FD9}" type="pres">
      <dgm:prSet presAssocID="{E3A9BBEE-00C9-42D1-A12D-3FF3D5582D10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7A6885B-ED31-41EC-818F-5C0AFA439A15}" type="pres">
      <dgm:prSet presAssocID="{E3A9BBEE-00C9-42D1-A12D-3FF3D5582D10}" presName="level3hierChild" presStyleCnt="0"/>
      <dgm:spPr/>
    </dgm:pt>
    <dgm:pt modelId="{5A70FEB1-B9B8-49CD-8872-40483475F271}" type="pres">
      <dgm:prSet presAssocID="{5BEF1171-923A-4DEC-816B-282E4EB91E28}" presName="conn2-1" presStyleLbl="parChTrans1D2" presStyleIdx="1" presStyleCnt="4"/>
      <dgm:spPr/>
      <dgm:t>
        <a:bodyPr/>
        <a:lstStyle/>
        <a:p>
          <a:endParaRPr lang="en-US"/>
        </a:p>
      </dgm:t>
    </dgm:pt>
    <dgm:pt modelId="{ACCCB633-9542-4C25-BD66-1E27835CAA55}" type="pres">
      <dgm:prSet presAssocID="{5BEF1171-923A-4DEC-816B-282E4EB91E28}" presName="connTx" presStyleLbl="parChTrans1D2" presStyleIdx="1" presStyleCnt="4"/>
      <dgm:spPr/>
      <dgm:t>
        <a:bodyPr/>
        <a:lstStyle/>
        <a:p>
          <a:endParaRPr lang="en-US"/>
        </a:p>
      </dgm:t>
    </dgm:pt>
    <dgm:pt modelId="{93C80AF8-6DBC-4FD6-B7EB-BFD5BE32B298}" type="pres">
      <dgm:prSet presAssocID="{7BB606FF-B9D5-4BDE-8FB6-F783820726A7}" presName="root2" presStyleCnt="0"/>
      <dgm:spPr/>
    </dgm:pt>
    <dgm:pt modelId="{7F83FC96-7D6B-476A-85F0-C0994EB5B881}" type="pres">
      <dgm:prSet presAssocID="{7BB606FF-B9D5-4BDE-8FB6-F783820726A7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7C44798-816C-49A2-9AF5-B9F7624EDE45}" type="pres">
      <dgm:prSet presAssocID="{7BB606FF-B9D5-4BDE-8FB6-F783820726A7}" presName="level3hierChild" presStyleCnt="0"/>
      <dgm:spPr/>
    </dgm:pt>
    <dgm:pt modelId="{5E3436FB-8D0E-4F5E-89E2-606AF2699CC5}" type="pres">
      <dgm:prSet presAssocID="{1E336BC4-1C12-44B7-91AC-AC00B497B2D9}" presName="conn2-1" presStyleLbl="parChTrans1D2" presStyleIdx="2" presStyleCnt="4"/>
      <dgm:spPr/>
      <dgm:t>
        <a:bodyPr/>
        <a:lstStyle/>
        <a:p>
          <a:endParaRPr lang="en-US"/>
        </a:p>
      </dgm:t>
    </dgm:pt>
    <dgm:pt modelId="{4148539D-DB73-4BB6-BF65-DD7B51049466}" type="pres">
      <dgm:prSet presAssocID="{1E336BC4-1C12-44B7-91AC-AC00B497B2D9}" presName="connTx" presStyleLbl="parChTrans1D2" presStyleIdx="2" presStyleCnt="4"/>
      <dgm:spPr/>
      <dgm:t>
        <a:bodyPr/>
        <a:lstStyle/>
        <a:p>
          <a:endParaRPr lang="en-US"/>
        </a:p>
      </dgm:t>
    </dgm:pt>
    <dgm:pt modelId="{CF89F2E1-90D9-4959-957D-B3BED0289F13}" type="pres">
      <dgm:prSet presAssocID="{00B4ACA3-9358-446F-9150-EB0C89B95DBA}" presName="root2" presStyleCnt="0"/>
      <dgm:spPr/>
    </dgm:pt>
    <dgm:pt modelId="{D482EC80-F485-4B8D-A8EB-BEC7074853F5}" type="pres">
      <dgm:prSet presAssocID="{00B4ACA3-9358-446F-9150-EB0C89B95DBA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2628270-15FE-4A53-90F6-963CCD31D8C9}" type="pres">
      <dgm:prSet presAssocID="{00B4ACA3-9358-446F-9150-EB0C89B95DBA}" presName="level3hierChild" presStyleCnt="0"/>
      <dgm:spPr/>
    </dgm:pt>
    <dgm:pt modelId="{4F65B8C6-3FD4-4C84-89D1-7700D5F161BB}" type="pres">
      <dgm:prSet presAssocID="{5E9E86AD-D472-468F-8927-9F9AEE6BAB85}" presName="conn2-1" presStyleLbl="parChTrans1D2" presStyleIdx="3" presStyleCnt="4"/>
      <dgm:spPr/>
      <dgm:t>
        <a:bodyPr/>
        <a:lstStyle/>
        <a:p>
          <a:endParaRPr lang="en-US"/>
        </a:p>
      </dgm:t>
    </dgm:pt>
    <dgm:pt modelId="{3867EB93-FA2A-48F0-878A-ACB2B3F513A4}" type="pres">
      <dgm:prSet presAssocID="{5E9E86AD-D472-468F-8927-9F9AEE6BAB85}" presName="connTx" presStyleLbl="parChTrans1D2" presStyleIdx="3" presStyleCnt="4"/>
      <dgm:spPr/>
      <dgm:t>
        <a:bodyPr/>
        <a:lstStyle/>
        <a:p>
          <a:endParaRPr lang="en-US"/>
        </a:p>
      </dgm:t>
    </dgm:pt>
    <dgm:pt modelId="{204EF454-0F17-413B-93AF-3398A0D2ADBE}" type="pres">
      <dgm:prSet presAssocID="{C0A2609A-FEF3-40CB-80D7-9AFF8E9E1DD9}" presName="root2" presStyleCnt="0"/>
      <dgm:spPr/>
    </dgm:pt>
    <dgm:pt modelId="{A2215FD7-20E7-4F39-B7E9-AE2C572FD027}" type="pres">
      <dgm:prSet presAssocID="{C0A2609A-FEF3-40CB-80D7-9AFF8E9E1DD9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7FFFB5F-2CB8-4F76-8510-BCABD30B2A88}" type="pres">
      <dgm:prSet presAssocID="{C0A2609A-FEF3-40CB-80D7-9AFF8E9E1DD9}" presName="level3hierChild" presStyleCnt="0"/>
      <dgm:spPr/>
    </dgm:pt>
  </dgm:ptLst>
  <dgm:cxnLst>
    <dgm:cxn modelId="{A03AAAD0-F19A-4F77-928A-42992DFDDE51}" srcId="{8E48DA21-6578-410D-AAC4-23F6C2FC7523}" destId="{7BB606FF-B9D5-4BDE-8FB6-F783820726A7}" srcOrd="1" destOrd="0" parTransId="{5BEF1171-923A-4DEC-816B-282E4EB91E28}" sibTransId="{70669394-2EF2-47EE-864B-F3001FEEDA82}"/>
    <dgm:cxn modelId="{0ABC6805-7B34-4D8F-A36C-1F526D588520}" type="presOf" srcId="{5E9E86AD-D472-468F-8927-9F9AEE6BAB85}" destId="{4F65B8C6-3FD4-4C84-89D1-7700D5F161BB}" srcOrd="0" destOrd="0" presId="urn:microsoft.com/office/officeart/2008/layout/HorizontalMultiLevelHierarchy"/>
    <dgm:cxn modelId="{0BE3FC46-D1E6-412B-A22E-32E4E095C83B}" type="presOf" srcId="{00B4ACA3-9358-446F-9150-EB0C89B95DBA}" destId="{D482EC80-F485-4B8D-A8EB-BEC7074853F5}" srcOrd="0" destOrd="0" presId="urn:microsoft.com/office/officeart/2008/layout/HorizontalMultiLevelHierarchy"/>
    <dgm:cxn modelId="{91DC46D9-ACB0-4444-8241-E35ACC4D69F4}" type="presOf" srcId="{7BB606FF-B9D5-4BDE-8FB6-F783820726A7}" destId="{7F83FC96-7D6B-476A-85F0-C0994EB5B881}" srcOrd="0" destOrd="0" presId="urn:microsoft.com/office/officeart/2008/layout/HorizontalMultiLevelHierarchy"/>
    <dgm:cxn modelId="{6F133DCF-7731-4ABA-94C6-5CCDCB9C1A91}" type="presOf" srcId="{1E336BC4-1C12-44B7-91AC-AC00B497B2D9}" destId="{5E3436FB-8D0E-4F5E-89E2-606AF2699CC5}" srcOrd="0" destOrd="0" presId="urn:microsoft.com/office/officeart/2008/layout/HorizontalMultiLevelHierarchy"/>
    <dgm:cxn modelId="{D33E674C-BABB-4D03-9F07-33BC2C2B92CE}" type="presOf" srcId="{5E9E86AD-D472-468F-8927-9F9AEE6BAB85}" destId="{3867EB93-FA2A-48F0-878A-ACB2B3F513A4}" srcOrd="1" destOrd="0" presId="urn:microsoft.com/office/officeart/2008/layout/HorizontalMultiLevelHierarchy"/>
    <dgm:cxn modelId="{AFD95088-A35B-40CA-BAC6-6C5B04AFF74C}" type="presOf" srcId="{E3A9BBEE-00C9-42D1-A12D-3FF3D5582D10}" destId="{A35D5F12-B5B4-4AD6-81DB-710B51F03FD9}" srcOrd="0" destOrd="0" presId="urn:microsoft.com/office/officeart/2008/layout/HorizontalMultiLevelHierarchy"/>
    <dgm:cxn modelId="{B90C7EFE-3DC0-49E6-9498-8584D066E0E9}" srcId="{8E48DA21-6578-410D-AAC4-23F6C2FC7523}" destId="{00B4ACA3-9358-446F-9150-EB0C89B95DBA}" srcOrd="2" destOrd="0" parTransId="{1E336BC4-1C12-44B7-91AC-AC00B497B2D9}" sibTransId="{EBCB5C12-4BF5-4CFA-9DE0-64DE87DD8488}"/>
    <dgm:cxn modelId="{F4223D3D-F95A-420F-A9CE-A65EFD38EE8E}" type="presOf" srcId="{5BEF1171-923A-4DEC-816B-282E4EB91E28}" destId="{5A70FEB1-B9B8-49CD-8872-40483475F271}" srcOrd="0" destOrd="0" presId="urn:microsoft.com/office/officeart/2008/layout/HorizontalMultiLevelHierarchy"/>
    <dgm:cxn modelId="{853259CF-F621-4871-A4D2-F7605FEA3915}" type="presOf" srcId="{1E336BC4-1C12-44B7-91AC-AC00B497B2D9}" destId="{4148539D-DB73-4BB6-BF65-DD7B51049466}" srcOrd="1" destOrd="0" presId="urn:microsoft.com/office/officeart/2008/layout/HorizontalMultiLevelHierarchy"/>
    <dgm:cxn modelId="{D8E51651-74E0-4F7E-840C-364D209EE010}" type="presOf" srcId="{971E8CF6-453F-43DE-B715-1E72C75E776E}" destId="{665200F1-70DD-4C14-A1E0-E097A51E59A8}" srcOrd="1" destOrd="0" presId="urn:microsoft.com/office/officeart/2008/layout/HorizontalMultiLevelHierarchy"/>
    <dgm:cxn modelId="{75E3523A-02B5-40BC-8F9F-7D04B9842159}" srcId="{8E48DA21-6578-410D-AAC4-23F6C2FC7523}" destId="{C0A2609A-FEF3-40CB-80D7-9AFF8E9E1DD9}" srcOrd="3" destOrd="0" parTransId="{5E9E86AD-D472-468F-8927-9F9AEE6BAB85}" sibTransId="{74A5BE28-6CA7-425C-8AF8-C296519FDED0}"/>
    <dgm:cxn modelId="{3CADF162-897B-42F8-9554-05E5AAB040EB}" type="presOf" srcId="{971E8CF6-453F-43DE-B715-1E72C75E776E}" destId="{CD250E21-AF81-49F9-A52A-9098C4EE5EAC}" srcOrd="0" destOrd="0" presId="urn:microsoft.com/office/officeart/2008/layout/HorizontalMultiLevelHierarchy"/>
    <dgm:cxn modelId="{F856E038-650C-4263-B578-D2F43321E841}" type="presOf" srcId="{5BEF1171-923A-4DEC-816B-282E4EB91E28}" destId="{ACCCB633-9542-4C25-BD66-1E27835CAA55}" srcOrd="1" destOrd="0" presId="urn:microsoft.com/office/officeart/2008/layout/HorizontalMultiLevelHierarchy"/>
    <dgm:cxn modelId="{558223B8-1B8C-40B4-BD01-901234084B13}" type="presOf" srcId="{622E4E45-6AB5-4A56-821A-04B50371D8C2}" destId="{09E61898-8E06-49D8-BF44-A02D678C0048}" srcOrd="0" destOrd="0" presId="urn:microsoft.com/office/officeart/2008/layout/HorizontalMultiLevelHierarchy"/>
    <dgm:cxn modelId="{F67B663A-3D00-40A0-AFBC-0F087BC26A4E}" type="presOf" srcId="{C0A2609A-FEF3-40CB-80D7-9AFF8E9E1DD9}" destId="{A2215FD7-20E7-4F39-B7E9-AE2C572FD027}" srcOrd="0" destOrd="0" presId="urn:microsoft.com/office/officeart/2008/layout/HorizontalMultiLevelHierarchy"/>
    <dgm:cxn modelId="{DB90E7D0-4824-4CFF-B98D-8C1BFE85E273}" srcId="{622E4E45-6AB5-4A56-821A-04B50371D8C2}" destId="{8E48DA21-6578-410D-AAC4-23F6C2FC7523}" srcOrd="0" destOrd="0" parTransId="{4082CC7B-5277-47F5-8500-1A7DBC3D6DD7}" sibTransId="{3EB2A9CE-43B5-49DA-9DF7-9D6A93E038DB}"/>
    <dgm:cxn modelId="{37F2A1EB-7717-4DCB-AFC3-CEEE3B6372E9}" type="presOf" srcId="{8E48DA21-6578-410D-AAC4-23F6C2FC7523}" destId="{9D298E0C-8C4E-4708-92ED-8505F20C87D6}" srcOrd="0" destOrd="0" presId="urn:microsoft.com/office/officeart/2008/layout/HorizontalMultiLevelHierarchy"/>
    <dgm:cxn modelId="{00EC24E4-26F7-498A-8879-58EF508C3DF2}" srcId="{8E48DA21-6578-410D-AAC4-23F6C2FC7523}" destId="{E3A9BBEE-00C9-42D1-A12D-3FF3D5582D10}" srcOrd="0" destOrd="0" parTransId="{971E8CF6-453F-43DE-B715-1E72C75E776E}" sibTransId="{D1C01A12-22DF-44BE-9061-B31C47779770}"/>
    <dgm:cxn modelId="{D38347B4-F73E-4E8E-8EA1-F64BED85DE96}" type="presParOf" srcId="{09E61898-8E06-49D8-BF44-A02D678C0048}" destId="{0C488318-8C36-4C17-A5A0-E5A01882D733}" srcOrd="0" destOrd="0" presId="urn:microsoft.com/office/officeart/2008/layout/HorizontalMultiLevelHierarchy"/>
    <dgm:cxn modelId="{578407F6-8E11-4CDE-840F-0B9546900681}" type="presParOf" srcId="{0C488318-8C36-4C17-A5A0-E5A01882D733}" destId="{9D298E0C-8C4E-4708-92ED-8505F20C87D6}" srcOrd="0" destOrd="0" presId="urn:microsoft.com/office/officeart/2008/layout/HorizontalMultiLevelHierarchy"/>
    <dgm:cxn modelId="{9F55CC76-D5D0-42E4-845A-033FD2F85937}" type="presParOf" srcId="{0C488318-8C36-4C17-A5A0-E5A01882D733}" destId="{77FDAC16-2466-408D-92EA-A8D6C578F047}" srcOrd="1" destOrd="0" presId="urn:microsoft.com/office/officeart/2008/layout/HorizontalMultiLevelHierarchy"/>
    <dgm:cxn modelId="{5F2C4BE8-D926-46C4-B52C-63E4FAFE3D68}" type="presParOf" srcId="{77FDAC16-2466-408D-92EA-A8D6C578F047}" destId="{CD250E21-AF81-49F9-A52A-9098C4EE5EAC}" srcOrd="0" destOrd="0" presId="urn:microsoft.com/office/officeart/2008/layout/HorizontalMultiLevelHierarchy"/>
    <dgm:cxn modelId="{ACC33E03-3395-4ABD-8660-C3AE38A1058A}" type="presParOf" srcId="{CD250E21-AF81-49F9-A52A-9098C4EE5EAC}" destId="{665200F1-70DD-4C14-A1E0-E097A51E59A8}" srcOrd="0" destOrd="0" presId="urn:microsoft.com/office/officeart/2008/layout/HorizontalMultiLevelHierarchy"/>
    <dgm:cxn modelId="{946A3276-F1FA-4E29-ABB5-96C2C2FD0EAC}" type="presParOf" srcId="{77FDAC16-2466-408D-92EA-A8D6C578F047}" destId="{B8AF0E5D-9177-4259-B99B-18FFEE171432}" srcOrd="1" destOrd="0" presId="urn:microsoft.com/office/officeart/2008/layout/HorizontalMultiLevelHierarchy"/>
    <dgm:cxn modelId="{27ECBE52-1F25-4D69-A35F-2B62B186F38B}" type="presParOf" srcId="{B8AF0E5D-9177-4259-B99B-18FFEE171432}" destId="{A35D5F12-B5B4-4AD6-81DB-710B51F03FD9}" srcOrd="0" destOrd="0" presId="urn:microsoft.com/office/officeart/2008/layout/HorizontalMultiLevelHierarchy"/>
    <dgm:cxn modelId="{BA54EF0F-3537-403C-9D68-878AA06473AF}" type="presParOf" srcId="{B8AF0E5D-9177-4259-B99B-18FFEE171432}" destId="{57A6885B-ED31-41EC-818F-5C0AFA439A15}" srcOrd="1" destOrd="0" presId="urn:microsoft.com/office/officeart/2008/layout/HorizontalMultiLevelHierarchy"/>
    <dgm:cxn modelId="{17B590B0-E67E-44B6-9934-16A7F033D084}" type="presParOf" srcId="{77FDAC16-2466-408D-92EA-A8D6C578F047}" destId="{5A70FEB1-B9B8-49CD-8872-40483475F271}" srcOrd="2" destOrd="0" presId="urn:microsoft.com/office/officeart/2008/layout/HorizontalMultiLevelHierarchy"/>
    <dgm:cxn modelId="{120614DA-9108-4301-86A8-7D5CB3978BC6}" type="presParOf" srcId="{5A70FEB1-B9B8-49CD-8872-40483475F271}" destId="{ACCCB633-9542-4C25-BD66-1E27835CAA55}" srcOrd="0" destOrd="0" presId="urn:microsoft.com/office/officeart/2008/layout/HorizontalMultiLevelHierarchy"/>
    <dgm:cxn modelId="{CDD95CA7-F724-4EB4-BEFC-6CAEA0961DEF}" type="presParOf" srcId="{77FDAC16-2466-408D-92EA-A8D6C578F047}" destId="{93C80AF8-6DBC-4FD6-B7EB-BFD5BE32B298}" srcOrd="3" destOrd="0" presId="urn:microsoft.com/office/officeart/2008/layout/HorizontalMultiLevelHierarchy"/>
    <dgm:cxn modelId="{5F5BC9F7-6F96-4310-8547-9BDFE21B4195}" type="presParOf" srcId="{93C80AF8-6DBC-4FD6-B7EB-BFD5BE32B298}" destId="{7F83FC96-7D6B-476A-85F0-C0994EB5B881}" srcOrd="0" destOrd="0" presId="urn:microsoft.com/office/officeart/2008/layout/HorizontalMultiLevelHierarchy"/>
    <dgm:cxn modelId="{89E58D99-D41F-4EE4-A1A8-C654D61566C0}" type="presParOf" srcId="{93C80AF8-6DBC-4FD6-B7EB-BFD5BE32B298}" destId="{C7C44798-816C-49A2-9AF5-B9F7624EDE45}" srcOrd="1" destOrd="0" presId="urn:microsoft.com/office/officeart/2008/layout/HorizontalMultiLevelHierarchy"/>
    <dgm:cxn modelId="{4C7F66DC-E59F-4B21-8BE9-584F03323049}" type="presParOf" srcId="{77FDAC16-2466-408D-92EA-A8D6C578F047}" destId="{5E3436FB-8D0E-4F5E-89E2-606AF2699CC5}" srcOrd="4" destOrd="0" presId="urn:microsoft.com/office/officeart/2008/layout/HorizontalMultiLevelHierarchy"/>
    <dgm:cxn modelId="{04D8575C-944F-4FA1-B1F7-A2A65CA8C412}" type="presParOf" srcId="{5E3436FB-8D0E-4F5E-89E2-606AF2699CC5}" destId="{4148539D-DB73-4BB6-BF65-DD7B51049466}" srcOrd="0" destOrd="0" presId="urn:microsoft.com/office/officeart/2008/layout/HorizontalMultiLevelHierarchy"/>
    <dgm:cxn modelId="{36C40E02-3DA2-4AC8-9C65-46E9E9D95D33}" type="presParOf" srcId="{77FDAC16-2466-408D-92EA-A8D6C578F047}" destId="{CF89F2E1-90D9-4959-957D-B3BED0289F13}" srcOrd="5" destOrd="0" presId="urn:microsoft.com/office/officeart/2008/layout/HorizontalMultiLevelHierarchy"/>
    <dgm:cxn modelId="{BEEF98B2-7E14-4508-B862-78276647E0D6}" type="presParOf" srcId="{CF89F2E1-90D9-4959-957D-B3BED0289F13}" destId="{D482EC80-F485-4B8D-A8EB-BEC7074853F5}" srcOrd="0" destOrd="0" presId="urn:microsoft.com/office/officeart/2008/layout/HorizontalMultiLevelHierarchy"/>
    <dgm:cxn modelId="{7981692A-D20C-4A62-8F6C-2365E91B7325}" type="presParOf" srcId="{CF89F2E1-90D9-4959-957D-B3BED0289F13}" destId="{A2628270-15FE-4A53-90F6-963CCD31D8C9}" srcOrd="1" destOrd="0" presId="urn:microsoft.com/office/officeart/2008/layout/HorizontalMultiLevelHierarchy"/>
    <dgm:cxn modelId="{A9C187C7-C566-476D-A4B7-DD60BDEE91FF}" type="presParOf" srcId="{77FDAC16-2466-408D-92EA-A8D6C578F047}" destId="{4F65B8C6-3FD4-4C84-89D1-7700D5F161BB}" srcOrd="6" destOrd="0" presId="urn:microsoft.com/office/officeart/2008/layout/HorizontalMultiLevelHierarchy"/>
    <dgm:cxn modelId="{DD89732D-0C87-4581-AB3A-B0BA75E659C2}" type="presParOf" srcId="{4F65B8C6-3FD4-4C84-89D1-7700D5F161BB}" destId="{3867EB93-FA2A-48F0-878A-ACB2B3F513A4}" srcOrd="0" destOrd="0" presId="urn:microsoft.com/office/officeart/2008/layout/HorizontalMultiLevelHierarchy"/>
    <dgm:cxn modelId="{C5CBAA3B-EB28-4D68-99E3-42037D625821}" type="presParOf" srcId="{77FDAC16-2466-408D-92EA-A8D6C578F047}" destId="{204EF454-0F17-413B-93AF-3398A0D2ADBE}" srcOrd="7" destOrd="0" presId="urn:microsoft.com/office/officeart/2008/layout/HorizontalMultiLevelHierarchy"/>
    <dgm:cxn modelId="{59DD9071-BEB9-4DC0-8FBC-E029CBD5DD03}" type="presParOf" srcId="{204EF454-0F17-413B-93AF-3398A0D2ADBE}" destId="{A2215FD7-20E7-4F39-B7E9-AE2C572FD027}" srcOrd="0" destOrd="0" presId="urn:microsoft.com/office/officeart/2008/layout/HorizontalMultiLevelHierarchy"/>
    <dgm:cxn modelId="{12C65B2F-BECE-4BD7-9B36-1B613ABEC741}" type="presParOf" srcId="{204EF454-0F17-413B-93AF-3398A0D2ADBE}" destId="{07FFFB5F-2CB8-4F76-8510-BCABD30B2A8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496C016-5C85-42C1-BFDE-109633DD6B2B}" type="doc">
      <dgm:prSet loTypeId="urn:microsoft.com/office/officeart/2005/8/layout/matrix3" loCatId="matrix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1933C21-6E1C-4D07-BC48-104BF925ACF1}">
      <dgm:prSet phldrT="[Text]"/>
      <dgm:spPr/>
      <dgm:t>
        <a:bodyPr/>
        <a:lstStyle/>
        <a:p>
          <a:r>
            <a:rPr lang="en-US" dirty="0"/>
            <a:t>Discover Self</a:t>
          </a:r>
        </a:p>
      </dgm:t>
    </dgm:pt>
    <dgm:pt modelId="{0600D076-CF45-4B37-BB22-964118CFD36F}" type="parTrans" cxnId="{F3891B21-4ACB-4FC4-926A-ED7740B7DBFA}">
      <dgm:prSet/>
      <dgm:spPr/>
      <dgm:t>
        <a:bodyPr/>
        <a:lstStyle/>
        <a:p>
          <a:endParaRPr lang="en-US"/>
        </a:p>
      </dgm:t>
    </dgm:pt>
    <dgm:pt modelId="{F4B62733-E70E-4469-9A8A-9063B064E893}" type="sibTrans" cxnId="{F3891B21-4ACB-4FC4-926A-ED7740B7DBFA}">
      <dgm:prSet/>
      <dgm:spPr/>
      <dgm:t>
        <a:bodyPr/>
        <a:lstStyle/>
        <a:p>
          <a:endParaRPr lang="en-US"/>
        </a:p>
      </dgm:t>
    </dgm:pt>
    <dgm:pt modelId="{50B98C43-659D-4969-9E09-5BA6B43EB106}">
      <dgm:prSet phldrT="[Text]"/>
      <dgm:spPr/>
      <dgm:t>
        <a:bodyPr/>
        <a:lstStyle/>
        <a:p>
          <a:r>
            <a:rPr lang="en-US" dirty="0"/>
            <a:t>Grow People</a:t>
          </a:r>
        </a:p>
      </dgm:t>
    </dgm:pt>
    <dgm:pt modelId="{9C961831-4B9E-4567-B781-39428F710774}" type="parTrans" cxnId="{E72A5310-F159-4F9E-958D-16DD6D25A90D}">
      <dgm:prSet/>
      <dgm:spPr/>
      <dgm:t>
        <a:bodyPr/>
        <a:lstStyle/>
        <a:p>
          <a:endParaRPr lang="en-US"/>
        </a:p>
      </dgm:t>
    </dgm:pt>
    <dgm:pt modelId="{59C906EB-CD08-45B9-BC37-EF5E68C7E29A}" type="sibTrans" cxnId="{E72A5310-F159-4F9E-958D-16DD6D25A90D}">
      <dgm:prSet/>
      <dgm:spPr/>
      <dgm:t>
        <a:bodyPr/>
        <a:lstStyle/>
        <a:p>
          <a:endParaRPr lang="en-US"/>
        </a:p>
      </dgm:t>
    </dgm:pt>
    <dgm:pt modelId="{E30E470A-6B93-4FBA-A662-341DA719378C}">
      <dgm:prSet phldrT="[Text]"/>
      <dgm:spPr/>
      <dgm:t>
        <a:bodyPr/>
        <a:lstStyle/>
        <a:p>
          <a:r>
            <a:rPr lang="en-US" dirty="0"/>
            <a:t>Discover Universe</a:t>
          </a:r>
        </a:p>
      </dgm:t>
    </dgm:pt>
    <dgm:pt modelId="{56CF8F51-D2C6-44E9-97C7-73169CA62043}" type="parTrans" cxnId="{A187514D-C02A-4974-A912-FBBCDA4A0876}">
      <dgm:prSet/>
      <dgm:spPr/>
      <dgm:t>
        <a:bodyPr/>
        <a:lstStyle/>
        <a:p>
          <a:endParaRPr lang="en-US"/>
        </a:p>
      </dgm:t>
    </dgm:pt>
    <dgm:pt modelId="{BF02659C-B2AA-4805-A393-8ACE45B2C244}" type="sibTrans" cxnId="{A187514D-C02A-4974-A912-FBBCDA4A0876}">
      <dgm:prSet/>
      <dgm:spPr/>
      <dgm:t>
        <a:bodyPr/>
        <a:lstStyle/>
        <a:p>
          <a:endParaRPr lang="en-US"/>
        </a:p>
      </dgm:t>
    </dgm:pt>
    <dgm:pt modelId="{21B5C517-69D3-4A0D-9B1D-A13265BE5A5D}">
      <dgm:prSet phldrT="[Text]"/>
      <dgm:spPr/>
      <dgm:t>
        <a:bodyPr/>
        <a:lstStyle/>
        <a:p>
          <a:r>
            <a:rPr lang="en-US" dirty="0"/>
            <a:t>Create Value</a:t>
          </a:r>
        </a:p>
      </dgm:t>
    </dgm:pt>
    <dgm:pt modelId="{065F0CD1-6B7B-4F4A-9311-FF313860DD90}" type="parTrans" cxnId="{37A85CDA-01A4-4023-91FE-0F6BA6D37515}">
      <dgm:prSet/>
      <dgm:spPr/>
      <dgm:t>
        <a:bodyPr/>
        <a:lstStyle/>
        <a:p>
          <a:endParaRPr lang="en-US"/>
        </a:p>
      </dgm:t>
    </dgm:pt>
    <dgm:pt modelId="{992385FE-5C8F-43ED-B6C6-77EB397DD2C9}" type="sibTrans" cxnId="{37A85CDA-01A4-4023-91FE-0F6BA6D37515}">
      <dgm:prSet/>
      <dgm:spPr/>
      <dgm:t>
        <a:bodyPr/>
        <a:lstStyle/>
        <a:p>
          <a:endParaRPr lang="en-US"/>
        </a:p>
      </dgm:t>
    </dgm:pt>
    <dgm:pt modelId="{4D5472B2-05F3-435D-836E-69E1AC058AD9}" type="pres">
      <dgm:prSet presAssocID="{B496C016-5C85-42C1-BFDE-109633DD6B2B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8B44581-A6CA-4ADC-89FA-2084E0B20539}" type="pres">
      <dgm:prSet presAssocID="{B496C016-5C85-42C1-BFDE-109633DD6B2B}" presName="diamond" presStyleLbl="bgShp" presStyleIdx="0" presStyleCnt="1"/>
      <dgm:spPr/>
    </dgm:pt>
    <dgm:pt modelId="{0305A2C2-55CD-43FB-9B4D-0BD541217B21}" type="pres">
      <dgm:prSet presAssocID="{B496C016-5C85-42C1-BFDE-109633DD6B2B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545564-4B32-4E45-A313-17E3B5941EFE}" type="pres">
      <dgm:prSet presAssocID="{B496C016-5C85-42C1-BFDE-109633DD6B2B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CAF94B-C080-4829-A418-D6359959310D}" type="pres">
      <dgm:prSet presAssocID="{B496C016-5C85-42C1-BFDE-109633DD6B2B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2724FE-C7AB-4316-869E-B0F4ED62A3EB}" type="pres">
      <dgm:prSet presAssocID="{B496C016-5C85-42C1-BFDE-109633DD6B2B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2263CB2-0B0A-4FC3-AED9-20B326126FF0}" type="presOf" srcId="{21B5C517-69D3-4A0D-9B1D-A13265BE5A5D}" destId="{F82724FE-C7AB-4316-869E-B0F4ED62A3EB}" srcOrd="0" destOrd="0" presId="urn:microsoft.com/office/officeart/2005/8/layout/matrix3"/>
    <dgm:cxn modelId="{A187514D-C02A-4974-A912-FBBCDA4A0876}" srcId="{B496C016-5C85-42C1-BFDE-109633DD6B2B}" destId="{E30E470A-6B93-4FBA-A662-341DA719378C}" srcOrd="2" destOrd="0" parTransId="{56CF8F51-D2C6-44E9-97C7-73169CA62043}" sibTransId="{BF02659C-B2AA-4805-A393-8ACE45B2C244}"/>
    <dgm:cxn modelId="{F3891B21-4ACB-4FC4-926A-ED7740B7DBFA}" srcId="{B496C016-5C85-42C1-BFDE-109633DD6B2B}" destId="{51933C21-6E1C-4D07-BC48-104BF925ACF1}" srcOrd="0" destOrd="0" parTransId="{0600D076-CF45-4B37-BB22-964118CFD36F}" sibTransId="{F4B62733-E70E-4469-9A8A-9063B064E893}"/>
    <dgm:cxn modelId="{57DF2275-0E5C-401F-B46E-924224A67C72}" type="presOf" srcId="{E30E470A-6B93-4FBA-A662-341DA719378C}" destId="{49CAF94B-C080-4829-A418-D6359959310D}" srcOrd="0" destOrd="0" presId="urn:microsoft.com/office/officeart/2005/8/layout/matrix3"/>
    <dgm:cxn modelId="{37A85CDA-01A4-4023-91FE-0F6BA6D37515}" srcId="{B496C016-5C85-42C1-BFDE-109633DD6B2B}" destId="{21B5C517-69D3-4A0D-9B1D-A13265BE5A5D}" srcOrd="3" destOrd="0" parTransId="{065F0CD1-6B7B-4F4A-9311-FF313860DD90}" sibTransId="{992385FE-5C8F-43ED-B6C6-77EB397DD2C9}"/>
    <dgm:cxn modelId="{5D3B7467-2FF0-4B5F-88B2-5C861DEDAE1F}" type="presOf" srcId="{51933C21-6E1C-4D07-BC48-104BF925ACF1}" destId="{0305A2C2-55CD-43FB-9B4D-0BD541217B21}" srcOrd="0" destOrd="0" presId="urn:microsoft.com/office/officeart/2005/8/layout/matrix3"/>
    <dgm:cxn modelId="{49169A57-20A7-4358-9A44-60F7AB67DD30}" type="presOf" srcId="{50B98C43-659D-4969-9E09-5BA6B43EB106}" destId="{E5545564-4B32-4E45-A313-17E3B5941EFE}" srcOrd="0" destOrd="0" presId="urn:microsoft.com/office/officeart/2005/8/layout/matrix3"/>
    <dgm:cxn modelId="{E72A5310-F159-4F9E-958D-16DD6D25A90D}" srcId="{B496C016-5C85-42C1-BFDE-109633DD6B2B}" destId="{50B98C43-659D-4969-9E09-5BA6B43EB106}" srcOrd="1" destOrd="0" parTransId="{9C961831-4B9E-4567-B781-39428F710774}" sibTransId="{59C906EB-CD08-45B9-BC37-EF5E68C7E29A}"/>
    <dgm:cxn modelId="{52965F2B-59D5-4492-B38F-E05FE233D86C}" type="presOf" srcId="{B496C016-5C85-42C1-BFDE-109633DD6B2B}" destId="{4D5472B2-05F3-435D-836E-69E1AC058AD9}" srcOrd="0" destOrd="0" presId="urn:microsoft.com/office/officeart/2005/8/layout/matrix3"/>
    <dgm:cxn modelId="{6A2D5DB1-F50B-4EAE-B0B6-DCEFA1A7E52A}" type="presParOf" srcId="{4D5472B2-05F3-435D-836E-69E1AC058AD9}" destId="{08B44581-A6CA-4ADC-89FA-2084E0B20539}" srcOrd="0" destOrd="0" presId="urn:microsoft.com/office/officeart/2005/8/layout/matrix3"/>
    <dgm:cxn modelId="{0BE87334-43C5-481E-B573-9C283ECFB7AF}" type="presParOf" srcId="{4D5472B2-05F3-435D-836E-69E1AC058AD9}" destId="{0305A2C2-55CD-43FB-9B4D-0BD541217B21}" srcOrd="1" destOrd="0" presId="urn:microsoft.com/office/officeart/2005/8/layout/matrix3"/>
    <dgm:cxn modelId="{431E162E-BAEC-47A9-965E-7C632A42CE36}" type="presParOf" srcId="{4D5472B2-05F3-435D-836E-69E1AC058AD9}" destId="{E5545564-4B32-4E45-A313-17E3B5941EFE}" srcOrd="2" destOrd="0" presId="urn:microsoft.com/office/officeart/2005/8/layout/matrix3"/>
    <dgm:cxn modelId="{9AA592CB-2506-4C7E-B750-87B779F40C34}" type="presParOf" srcId="{4D5472B2-05F3-435D-836E-69E1AC058AD9}" destId="{49CAF94B-C080-4829-A418-D6359959310D}" srcOrd="3" destOrd="0" presId="urn:microsoft.com/office/officeart/2005/8/layout/matrix3"/>
    <dgm:cxn modelId="{97746D0F-BD26-40A4-B386-B6EE52D91DB8}" type="presParOf" srcId="{4D5472B2-05F3-435D-836E-69E1AC058AD9}" destId="{F82724FE-C7AB-4316-869E-B0F4ED62A3EB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573DB5C-FB6E-4947-A82B-4ADD47F874E2}" type="doc">
      <dgm:prSet loTypeId="urn:microsoft.com/office/officeart/2011/layout/CircleProcess" loCatId="officeonlin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573DE57-43B4-48C9-B605-5760ED37CF3A}">
      <dgm:prSet phldrT="[Text]"/>
      <dgm:spPr/>
      <dgm:t>
        <a:bodyPr/>
        <a:lstStyle/>
        <a:p>
          <a:r>
            <a:rPr lang="en-US" dirty="0" smtClean="0"/>
            <a:t>25 SYLs selected out of 70 applications received</a:t>
          </a:r>
          <a:endParaRPr lang="en-US" dirty="0"/>
        </a:p>
      </dgm:t>
    </dgm:pt>
    <dgm:pt modelId="{B87431B0-DDC0-4551-9390-87A99ABEA842}" type="parTrans" cxnId="{8E404167-0E88-42EC-9C20-BBAEB2689B1E}">
      <dgm:prSet/>
      <dgm:spPr/>
      <dgm:t>
        <a:bodyPr/>
        <a:lstStyle/>
        <a:p>
          <a:endParaRPr lang="en-US"/>
        </a:p>
      </dgm:t>
    </dgm:pt>
    <dgm:pt modelId="{7CC83DA6-0964-40CA-94A2-89668A1092EC}" type="sibTrans" cxnId="{8E404167-0E88-42EC-9C20-BBAEB2689B1E}">
      <dgm:prSet/>
      <dgm:spPr/>
      <dgm:t>
        <a:bodyPr/>
        <a:lstStyle/>
        <a:p>
          <a:endParaRPr lang="en-US"/>
        </a:p>
      </dgm:t>
    </dgm:pt>
    <dgm:pt modelId="{2A21DF27-5F55-40E6-B41E-05138F0D3943}">
      <dgm:prSet phldrT="[Text]"/>
      <dgm:spPr/>
      <dgm:t>
        <a:bodyPr/>
        <a:lstStyle/>
        <a:p>
          <a:r>
            <a:rPr lang="en-US" dirty="0" smtClean="0"/>
            <a:t>SYL &amp; Coaches International Interaction   </a:t>
          </a:r>
          <a:endParaRPr lang="en-US" dirty="0"/>
        </a:p>
      </dgm:t>
    </dgm:pt>
    <dgm:pt modelId="{E9DD3113-7AE4-40EE-8267-DE7F582D1F31}" type="parTrans" cxnId="{AB32E26F-BA30-42BE-A592-5A11DC40DA76}">
      <dgm:prSet/>
      <dgm:spPr/>
      <dgm:t>
        <a:bodyPr/>
        <a:lstStyle/>
        <a:p>
          <a:endParaRPr lang="en-US"/>
        </a:p>
      </dgm:t>
    </dgm:pt>
    <dgm:pt modelId="{C11BB256-5EAB-44EF-BB83-4AF96E9E9274}" type="sibTrans" cxnId="{AB32E26F-BA30-42BE-A592-5A11DC40DA76}">
      <dgm:prSet/>
      <dgm:spPr/>
      <dgm:t>
        <a:bodyPr/>
        <a:lstStyle/>
        <a:p>
          <a:endParaRPr lang="en-US"/>
        </a:p>
      </dgm:t>
    </dgm:pt>
    <dgm:pt modelId="{BDA809E3-184C-4EBF-8DDC-B492B9358FFB}">
      <dgm:prSet phldrT="[Text]"/>
      <dgm:spPr/>
      <dgm:t>
        <a:bodyPr/>
        <a:lstStyle/>
        <a:p>
          <a:r>
            <a:rPr lang="en-US" dirty="0" smtClean="0"/>
            <a:t>SYL Page </a:t>
          </a:r>
        </a:p>
        <a:p>
          <a:r>
            <a:rPr lang="en-US" dirty="0" smtClean="0"/>
            <a:t>EI Assessments &amp; Coaching </a:t>
          </a:r>
          <a:endParaRPr lang="en-US" dirty="0"/>
        </a:p>
      </dgm:t>
    </dgm:pt>
    <dgm:pt modelId="{BE4CE052-1F26-4597-BA29-48232C551A42}" type="parTrans" cxnId="{F361B4DD-E9E0-40AA-AD0B-310DF33E8DD8}">
      <dgm:prSet/>
      <dgm:spPr/>
      <dgm:t>
        <a:bodyPr/>
        <a:lstStyle/>
        <a:p>
          <a:endParaRPr lang="en-US"/>
        </a:p>
      </dgm:t>
    </dgm:pt>
    <dgm:pt modelId="{391AB560-BEA8-45B9-A9E4-1131A177DAC3}" type="sibTrans" cxnId="{F361B4DD-E9E0-40AA-AD0B-310DF33E8DD8}">
      <dgm:prSet/>
      <dgm:spPr/>
      <dgm:t>
        <a:bodyPr/>
        <a:lstStyle/>
        <a:p>
          <a:endParaRPr lang="en-US"/>
        </a:p>
      </dgm:t>
    </dgm:pt>
    <dgm:pt modelId="{25DC9C3D-7087-442C-9DCE-E9B7966539DF}">
      <dgm:prSet/>
      <dgm:spPr/>
      <dgm:t>
        <a:bodyPr/>
        <a:lstStyle/>
        <a:p>
          <a:r>
            <a:rPr lang="en-US" dirty="0" smtClean="0"/>
            <a:t>SYL Integrated Plans &amp; SAI Level Interaction</a:t>
          </a:r>
          <a:endParaRPr lang="en-US" dirty="0"/>
        </a:p>
      </dgm:t>
    </dgm:pt>
    <dgm:pt modelId="{A45E8864-BD92-456A-83AC-B77D48CD5AF1}" type="parTrans" cxnId="{FE1E94AA-1DC5-4728-A470-DE71A9E5DD3E}">
      <dgm:prSet/>
      <dgm:spPr/>
      <dgm:t>
        <a:bodyPr/>
        <a:lstStyle/>
        <a:p>
          <a:endParaRPr lang="en-US"/>
        </a:p>
      </dgm:t>
    </dgm:pt>
    <dgm:pt modelId="{FA9C78A4-1E1A-4441-B2B5-4D30B57F2BC8}" type="sibTrans" cxnId="{FE1E94AA-1DC5-4728-A470-DE71A9E5DD3E}">
      <dgm:prSet/>
      <dgm:spPr/>
      <dgm:t>
        <a:bodyPr/>
        <a:lstStyle/>
        <a:p>
          <a:endParaRPr lang="en-US"/>
        </a:p>
      </dgm:t>
    </dgm:pt>
    <dgm:pt modelId="{A542C89F-AC75-424F-9E20-F8431E6A4F81}">
      <dgm:prSet/>
      <dgm:spPr/>
      <dgm:t>
        <a:bodyPr/>
        <a:lstStyle/>
        <a:p>
          <a:r>
            <a:rPr lang="en-US" dirty="0" smtClean="0"/>
            <a:t>SYL &amp; SAI Leadership Interaction</a:t>
          </a:r>
        </a:p>
        <a:p>
          <a:r>
            <a:rPr lang="en-US" dirty="0" smtClean="0"/>
            <a:t>Lessons Learned</a:t>
          </a:r>
          <a:endParaRPr lang="en-US" dirty="0"/>
        </a:p>
      </dgm:t>
    </dgm:pt>
    <dgm:pt modelId="{7E89A4F8-771B-4205-90A4-F07BEE1A4F5B}" type="parTrans" cxnId="{80D024BF-7303-480A-BA61-BD0DBC7AFE0C}">
      <dgm:prSet/>
      <dgm:spPr/>
      <dgm:t>
        <a:bodyPr/>
        <a:lstStyle/>
        <a:p>
          <a:endParaRPr lang="en-US"/>
        </a:p>
      </dgm:t>
    </dgm:pt>
    <dgm:pt modelId="{F914BB38-67DB-4DFA-9631-6127A4767DBC}" type="sibTrans" cxnId="{80D024BF-7303-480A-BA61-BD0DBC7AFE0C}">
      <dgm:prSet/>
      <dgm:spPr/>
      <dgm:t>
        <a:bodyPr/>
        <a:lstStyle/>
        <a:p>
          <a:endParaRPr lang="en-US"/>
        </a:p>
      </dgm:t>
    </dgm:pt>
    <dgm:pt modelId="{F88151C9-9F99-446C-A425-A60558277003}" type="pres">
      <dgm:prSet presAssocID="{9573DB5C-FB6E-4947-A82B-4ADD47F874E2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8E8BCD8A-74ED-4784-9EF6-C1D71B765A67}" type="pres">
      <dgm:prSet presAssocID="{A542C89F-AC75-424F-9E20-F8431E6A4F81}" presName="Accent5" presStyleCnt="0"/>
      <dgm:spPr/>
    </dgm:pt>
    <dgm:pt modelId="{00FFFCD3-4C41-4C39-9BEF-9551D296EDBD}" type="pres">
      <dgm:prSet presAssocID="{A542C89F-AC75-424F-9E20-F8431E6A4F81}" presName="Accent" presStyleLbl="node1" presStyleIdx="0" presStyleCnt="5"/>
      <dgm:spPr/>
    </dgm:pt>
    <dgm:pt modelId="{6E5B06ED-539D-456B-A16F-EE4BA7AEE6AC}" type="pres">
      <dgm:prSet presAssocID="{A542C89F-AC75-424F-9E20-F8431E6A4F81}" presName="ParentBackground5" presStyleCnt="0"/>
      <dgm:spPr/>
    </dgm:pt>
    <dgm:pt modelId="{2D7313E2-7F70-4AA8-8BEB-B82C8F165509}" type="pres">
      <dgm:prSet presAssocID="{A542C89F-AC75-424F-9E20-F8431E6A4F81}" presName="ParentBackground" presStyleLbl="fgAcc1" presStyleIdx="0" presStyleCnt="5"/>
      <dgm:spPr/>
      <dgm:t>
        <a:bodyPr/>
        <a:lstStyle/>
        <a:p>
          <a:endParaRPr lang="en-US"/>
        </a:p>
      </dgm:t>
    </dgm:pt>
    <dgm:pt modelId="{4493D86D-9E8B-431E-AE9F-CF25EB388535}" type="pres">
      <dgm:prSet presAssocID="{A542C89F-AC75-424F-9E20-F8431E6A4F81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8F2709-B66A-4A77-9D70-2C86E0EC22D3}" type="pres">
      <dgm:prSet presAssocID="{25DC9C3D-7087-442C-9DCE-E9B7966539DF}" presName="Accent4" presStyleCnt="0"/>
      <dgm:spPr/>
      <dgm:t>
        <a:bodyPr/>
        <a:lstStyle/>
        <a:p>
          <a:endParaRPr lang="en-US"/>
        </a:p>
      </dgm:t>
    </dgm:pt>
    <dgm:pt modelId="{A5CDE92E-FC60-463D-94EB-DFE8235C7C64}" type="pres">
      <dgm:prSet presAssocID="{25DC9C3D-7087-442C-9DCE-E9B7966539DF}" presName="Accent" presStyleLbl="node1" presStyleIdx="1" presStyleCnt="5"/>
      <dgm:spPr/>
      <dgm:t>
        <a:bodyPr/>
        <a:lstStyle/>
        <a:p>
          <a:endParaRPr lang="en-US"/>
        </a:p>
      </dgm:t>
    </dgm:pt>
    <dgm:pt modelId="{CB6F67CA-6C99-4396-B0B3-07C443B85F13}" type="pres">
      <dgm:prSet presAssocID="{25DC9C3D-7087-442C-9DCE-E9B7966539DF}" presName="ParentBackground4" presStyleCnt="0"/>
      <dgm:spPr/>
      <dgm:t>
        <a:bodyPr/>
        <a:lstStyle/>
        <a:p>
          <a:endParaRPr lang="en-US"/>
        </a:p>
      </dgm:t>
    </dgm:pt>
    <dgm:pt modelId="{9F04B270-A7FD-430B-ABC3-1236C19CE8A8}" type="pres">
      <dgm:prSet presAssocID="{25DC9C3D-7087-442C-9DCE-E9B7966539DF}" presName="ParentBackground" presStyleLbl="fgAcc1" presStyleIdx="1" presStyleCnt="5"/>
      <dgm:spPr/>
      <dgm:t>
        <a:bodyPr/>
        <a:lstStyle/>
        <a:p>
          <a:endParaRPr lang="en-US"/>
        </a:p>
      </dgm:t>
    </dgm:pt>
    <dgm:pt modelId="{3AA18BDE-1EF3-4C2B-BDB5-301AAC8EC4A4}" type="pres">
      <dgm:prSet presAssocID="{25DC9C3D-7087-442C-9DCE-E9B7966539DF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3092AF-A5AD-4962-A60B-B94705D0E7DA}" type="pres">
      <dgm:prSet presAssocID="{BDA809E3-184C-4EBF-8DDC-B492B9358FFB}" presName="Accent3" presStyleCnt="0"/>
      <dgm:spPr/>
      <dgm:t>
        <a:bodyPr/>
        <a:lstStyle/>
        <a:p>
          <a:endParaRPr lang="en-US"/>
        </a:p>
      </dgm:t>
    </dgm:pt>
    <dgm:pt modelId="{9A6041E7-3987-4103-A4EF-08BF1C0DEBC8}" type="pres">
      <dgm:prSet presAssocID="{BDA809E3-184C-4EBF-8DDC-B492B9358FFB}" presName="Accent" presStyleLbl="node1" presStyleIdx="2" presStyleCnt="5"/>
      <dgm:spPr/>
      <dgm:t>
        <a:bodyPr/>
        <a:lstStyle/>
        <a:p>
          <a:endParaRPr lang="en-US"/>
        </a:p>
      </dgm:t>
    </dgm:pt>
    <dgm:pt modelId="{EF236845-B3DE-4506-B367-EC35E2ACFC29}" type="pres">
      <dgm:prSet presAssocID="{BDA809E3-184C-4EBF-8DDC-B492B9358FFB}" presName="ParentBackground3" presStyleCnt="0"/>
      <dgm:spPr/>
      <dgm:t>
        <a:bodyPr/>
        <a:lstStyle/>
        <a:p>
          <a:endParaRPr lang="en-US"/>
        </a:p>
      </dgm:t>
    </dgm:pt>
    <dgm:pt modelId="{9FF383C7-2605-4014-945E-5E650C92D12A}" type="pres">
      <dgm:prSet presAssocID="{BDA809E3-184C-4EBF-8DDC-B492B9358FFB}" presName="ParentBackground" presStyleLbl="fgAcc1" presStyleIdx="2" presStyleCnt="5"/>
      <dgm:spPr/>
      <dgm:t>
        <a:bodyPr/>
        <a:lstStyle/>
        <a:p>
          <a:endParaRPr lang="en-US"/>
        </a:p>
      </dgm:t>
    </dgm:pt>
    <dgm:pt modelId="{19616940-45F4-4177-AC58-A717A4C99F6F}" type="pres">
      <dgm:prSet presAssocID="{BDA809E3-184C-4EBF-8DDC-B492B9358FFB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3B213E-48D8-4FB1-A72F-FAF9A93949EA}" type="pres">
      <dgm:prSet presAssocID="{2A21DF27-5F55-40E6-B41E-05138F0D3943}" presName="Accent2" presStyleCnt="0"/>
      <dgm:spPr/>
      <dgm:t>
        <a:bodyPr/>
        <a:lstStyle/>
        <a:p>
          <a:endParaRPr lang="en-US"/>
        </a:p>
      </dgm:t>
    </dgm:pt>
    <dgm:pt modelId="{536B1974-81FD-43A7-B99D-22DB554DA819}" type="pres">
      <dgm:prSet presAssocID="{2A21DF27-5F55-40E6-B41E-05138F0D3943}" presName="Accent" presStyleLbl="node1" presStyleIdx="3" presStyleCnt="5"/>
      <dgm:spPr/>
      <dgm:t>
        <a:bodyPr/>
        <a:lstStyle/>
        <a:p>
          <a:endParaRPr lang="en-US"/>
        </a:p>
      </dgm:t>
    </dgm:pt>
    <dgm:pt modelId="{732375F8-56A2-41E3-B22A-9E713BF838A9}" type="pres">
      <dgm:prSet presAssocID="{2A21DF27-5F55-40E6-B41E-05138F0D3943}" presName="ParentBackground2" presStyleCnt="0"/>
      <dgm:spPr/>
      <dgm:t>
        <a:bodyPr/>
        <a:lstStyle/>
        <a:p>
          <a:endParaRPr lang="en-US"/>
        </a:p>
      </dgm:t>
    </dgm:pt>
    <dgm:pt modelId="{523976A2-0D61-4F4C-A6A5-FA6EE4C7F4E5}" type="pres">
      <dgm:prSet presAssocID="{2A21DF27-5F55-40E6-B41E-05138F0D3943}" presName="ParentBackground" presStyleLbl="fgAcc1" presStyleIdx="3" presStyleCnt="5"/>
      <dgm:spPr/>
      <dgm:t>
        <a:bodyPr/>
        <a:lstStyle/>
        <a:p>
          <a:endParaRPr lang="en-US"/>
        </a:p>
      </dgm:t>
    </dgm:pt>
    <dgm:pt modelId="{74904266-1091-48D0-98A9-BB9A552B135A}" type="pres">
      <dgm:prSet presAssocID="{2A21DF27-5F55-40E6-B41E-05138F0D3943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6BC865-35E3-4D45-B205-B515242C0904}" type="pres">
      <dgm:prSet presAssocID="{9573DE57-43B4-48C9-B605-5760ED37CF3A}" presName="Accent1" presStyleCnt="0"/>
      <dgm:spPr/>
      <dgm:t>
        <a:bodyPr/>
        <a:lstStyle/>
        <a:p>
          <a:endParaRPr lang="en-US"/>
        </a:p>
      </dgm:t>
    </dgm:pt>
    <dgm:pt modelId="{93D0C31B-C8C0-4B62-965A-F80C4C3E9435}" type="pres">
      <dgm:prSet presAssocID="{9573DE57-43B4-48C9-B605-5760ED37CF3A}" presName="Accent" presStyleLbl="node1" presStyleIdx="4" presStyleCnt="5"/>
      <dgm:spPr/>
      <dgm:t>
        <a:bodyPr/>
        <a:lstStyle/>
        <a:p>
          <a:endParaRPr lang="en-US"/>
        </a:p>
      </dgm:t>
    </dgm:pt>
    <dgm:pt modelId="{D011956F-11EE-4A02-A1E9-416C335BD136}" type="pres">
      <dgm:prSet presAssocID="{9573DE57-43B4-48C9-B605-5760ED37CF3A}" presName="ParentBackground1" presStyleCnt="0"/>
      <dgm:spPr/>
      <dgm:t>
        <a:bodyPr/>
        <a:lstStyle/>
        <a:p>
          <a:endParaRPr lang="en-US"/>
        </a:p>
      </dgm:t>
    </dgm:pt>
    <dgm:pt modelId="{BEA8AC41-D5B0-4851-A89F-78FAD9C2752D}" type="pres">
      <dgm:prSet presAssocID="{9573DE57-43B4-48C9-B605-5760ED37CF3A}" presName="ParentBackground" presStyleLbl="fgAcc1" presStyleIdx="4" presStyleCnt="5"/>
      <dgm:spPr/>
      <dgm:t>
        <a:bodyPr/>
        <a:lstStyle/>
        <a:p>
          <a:endParaRPr lang="en-US"/>
        </a:p>
      </dgm:t>
    </dgm:pt>
    <dgm:pt modelId="{F4FCF757-F7D5-4FFF-ADAB-071FA30248DA}" type="pres">
      <dgm:prSet presAssocID="{9573DE57-43B4-48C9-B605-5760ED37CF3A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D9EF6C8-2365-4B0C-BD91-F8A27E858D98}" type="presOf" srcId="{9573DE57-43B4-48C9-B605-5760ED37CF3A}" destId="{F4FCF757-F7D5-4FFF-ADAB-071FA30248DA}" srcOrd="1" destOrd="0" presId="urn:microsoft.com/office/officeart/2011/layout/CircleProcess"/>
    <dgm:cxn modelId="{2FBA2217-2D65-48AD-B947-60B2F13841C6}" type="presOf" srcId="{BDA809E3-184C-4EBF-8DDC-B492B9358FFB}" destId="{19616940-45F4-4177-AC58-A717A4C99F6F}" srcOrd="1" destOrd="0" presId="urn:microsoft.com/office/officeart/2011/layout/CircleProcess"/>
    <dgm:cxn modelId="{F117DC42-D4EE-46F8-B879-405EAB8BFAE7}" type="presOf" srcId="{A542C89F-AC75-424F-9E20-F8431E6A4F81}" destId="{2D7313E2-7F70-4AA8-8BEB-B82C8F165509}" srcOrd="0" destOrd="0" presId="urn:microsoft.com/office/officeart/2011/layout/CircleProcess"/>
    <dgm:cxn modelId="{36BE711B-4D6D-45EB-9497-296250E3AA1B}" type="presOf" srcId="{9573DE57-43B4-48C9-B605-5760ED37CF3A}" destId="{BEA8AC41-D5B0-4851-A89F-78FAD9C2752D}" srcOrd="0" destOrd="0" presId="urn:microsoft.com/office/officeart/2011/layout/CircleProcess"/>
    <dgm:cxn modelId="{8E404167-0E88-42EC-9C20-BBAEB2689B1E}" srcId="{9573DB5C-FB6E-4947-A82B-4ADD47F874E2}" destId="{9573DE57-43B4-48C9-B605-5760ED37CF3A}" srcOrd="0" destOrd="0" parTransId="{B87431B0-DDC0-4551-9390-87A99ABEA842}" sibTransId="{7CC83DA6-0964-40CA-94A2-89668A1092EC}"/>
    <dgm:cxn modelId="{0084EFCA-26BB-47CE-9E21-EAD8D6AC7DF3}" type="presOf" srcId="{25DC9C3D-7087-442C-9DCE-E9B7966539DF}" destId="{9F04B270-A7FD-430B-ABC3-1236C19CE8A8}" srcOrd="0" destOrd="0" presId="urn:microsoft.com/office/officeart/2011/layout/CircleProcess"/>
    <dgm:cxn modelId="{F361B4DD-E9E0-40AA-AD0B-310DF33E8DD8}" srcId="{9573DB5C-FB6E-4947-A82B-4ADD47F874E2}" destId="{BDA809E3-184C-4EBF-8DDC-B492B9358FFB}" srcOrd="2" destOrd="0" parTransId="{BE4CE052-1F26-4597-BA29-48232C551A42}" sibTransId="{391AB560-BEA8-45B9-A9E4-1131A177DAC3}"/>
    <dgm:cxn modelId="{EB7940DE-5E34-447B-96BE-FF1819389C94}" type="presOf" srcId="{2A21DF27-5F55-40E6-B41E-05138F0D3943}" destId="{74904266-1091-48D0-98A9-BB9A552B135A}" srcOrd="1" destOrd="0" presId="urn:microsoft.com/office/officeart/2011/layout/CircleProcess"/>
    <dgm:cxn modelId="{3719474A-DCA0-49A4-A1FD-E0460438336A}" type="presOf" srcId="{A542C89F-AC75-424F-9E20-F8431E6A4F81}" destId="{4493D86D-9E8B-431E-AE9F-CF25EB388535}" srcOrd="1" destOrd="0" presId="urn:microsoft.com/office/officeart/2011/layout/CircleProcess"/>
    <dgm:cxn modelId="{5E55A6F2-E3FF-4465-86EC-82E60EDDF126}" type="presOf" srcId="{2A21DF27-5F55-40E6-B41E-05138F0D3943}" destId="{523976A2-0D61-4F4C-A6A5-FA6EE4C7F4E5}" srcOrd="0" destOrd="0" presId="urn:microsoft.com/office/officeart/2011/layout/CircleProcess"/>
    <dgm:cxn modelId="{FE1E94AA-1DC5-4728-A470-DE71A9E5DD3E}" srcId="{9573DB5C-FB6E-4947-A82B-4ADD47F874E2}" destId="{25DC9C3D-7087-442C-9DCE-E9B7966539DF}" srcOrd="3" destOrd="0" parTransId="{A45E8864-BD92-456A-83AC-B77D48CD5AF1}" sibTransId="{FA9C78A4-1E1A-4441-B2B5-4D30B57F2BC8}"/>
    <dgm:cxn modelId="{77A47609-A837-4147-AD77-97B06F4B889C}" type="presOf" srcId="{25DC9C3D-7087-442C-9DCE-E9B7966539DF}" destId="{3AA18BDE-1EF3-4C2B-BDB5-301AAC8EC4A4}" srcOrd="1" destOrd="0" presId="urn:microsoft.com/office/officeart/2011/layout/CircleProcess"/>
    <dgm:cxn modelId="{80D024BF-7303-480A-BA61-BD0DBC7AFE0C}" srcId="{9573DB5C-FB6E-4947-A82B-4ADD47F874E2}" destId="{A542C89F-AC75-424F-9E20-F8431E6A4F81}" srcOrd="4" destOrd="0" parTransId="{7E89A4F8-771B-4205-90A4-F07BEE1A4F5B}" sibTransId="{F914BB38-67DB-4DFA-9631-6127A4767DBC}"/>
    <dgm:cxn modelId="{AB32E26F-BA30-42BE-A592-5A11DC40DA76}" srcId="{9573DB5C-FB6E-4947-A82B-4ADD47F874E2}" destId="{2A21DF27-5F55-40E6-B41E-05138F0D3943}" srcOrd="1" destOrd="0" parTransId="{E9DD3113-7AE4-40EE-8267-DE7F582D1F31}" sibTransId="{C11BB256-5EAB-44EF-BB83-4AF96E9E9274}"/>
    <dgm:cxn modelId="{ADA9265F-D2C3-4F4F-A528-2E1BE3483F64}" type="presOf" srcId="{BDA809E3-184C-4EBF-8DDC-B492B9358FFB}" destId="{9FF383C7-2605-4014-945E-5E650C92D12A}" srcOrd="0" destOrd="0" presId="urn:microsoft.com/office/officeart/2011/layout/CircleProcess"/>
    <dgm:cxn modelId="{7982D2E3-9068-4B27-9F58-E5CBA543A895}" type="presOf" srcId="{9573DB5C-FB6E-4947-A82B-4ADD47F874E2}" destId="{F88151C9-9F99-446C-A425-A60558277003}" srcOrd="0" destOrd="0" presId="urn:microsoft.com/office/officeart/2011/layout/CircleProcess"/>
    <dgm:cxn modelId="{6C33CA33-5582-4504-8DC9-ADDE918636C8}" type="presParOf" srcId="{F88151C9-9F99-446C-A425-A60558277003}" destId="{8E8BCD8A-74ED-4784-9EF6-C1D71B765A67}" srcOrd="0" destOrd="0" presId="urn:microsoft.com/office/officeart/2011/layout/CircleProcess"/>
    <dgm:cxn modelId="{FA7C5B89-AE6A-4A70-9A1D-6F63532CFCD8}" type="presParOf" srcId="{8E8BCD8A-74ED-4784-9EF6-C1D71B765A67}" destId="{00FFFCD3-4C41-4C39-9BEF-9551D296EDBD}" srcOrd="0" destOrd="0" presId="urn:microsoft.com/office/officeart/2011/layout/CircleProcess"/>
    <dgm:cxn modelId="{D016AC6E-F235-4C3B-90E2-4F88D7D2B85E}" type="presParOf" srcId="{F88151C9-9F99-446C-A425-A60558277003}" destId="{6E5B06ED-539D-456B-A16F-EE4BA7AEE6AC}" srcOrd="1" destOrd="0" presId="urn:microsoft.com/office/officeart/2011/layout/CircleProcess"/>
    <dgm:cxn modelId="{180E385D-6B7B-42B5-9A80-80966943254D}" type="presParOf" srcId="{6E5B06ED-539D-456B-A16F-EE4BA7AEE6AC}" destId="{2D7313E2-7F70-4AA8-8BEB-B82C8F165509}" srcOrd="0" destOrd="0" presId="urn:microsoft.com/office/officeart/2011/layout/CircleProcess"/>
    <dgm:cxn modelId="{05169C8B-AFFA-46D7-8CDF-30E94BE7732A}" type="presParOf" srcId="{F88151C9-9F99-446C-A425-A60558277003}" destId="{4493D86D-9E8B-431E-AE9F-CF25EB388535}" srcOrd="2" destOrd="0" presId="urn:microsoft.com/office/officeart/2011/layout/CircleProcess"/>
    <dgm:cxn modelId="{C6A15C4D-5F96-4B2A-B70F-92F35AE225D0}" type="presParOf" srcId="{F88151C9-9F99-446C-A425-A60558277003}" destId="{3B8F2709-B66A-4A77-9D70-2C86E0EC22D3}" srcOrd="3" destOrd="0" presId="urn:microsoft.com/office/officeart/2011/layout/CircleProcess"/>
    <dgm:cxn modelId="{39B501EA-13ED-411A-B5E6-F2AA822AC867}" type="presParOf" srcId="{3B8F2709-B66A-4A77-9D70-2C86E0EC22D3}" destId="{A5CDE92E-FC60-463D-94EB-DFE8235C7C64}" srcOrd="0" destOrd="0" presId="urn:microsoft.com/office/officeart/2011/layout/CircleProcess"/>
    <dgm:cxn modelId="{B85A97C6-1F15-41E9-A4CA-CA49B1E3DC91}" type="presParOf" srcId="{F88151C9-9F99-446C-A425-A60558277003}" destId="{CB6F67CA-6C99-4396-B0B3-07C443B85F13}" srcOrd="4" destOrd="0" presId="urn:microsoft.com/office/officeart/2011/layout/CircleProcess"/>
    <dgm:cxn modelId="{79C89EEA-2C90-4B9B-92C3-CB896748B4F3}" type="presParOf" srcId="{CB6F67CA-6C99-4396-B0B3-07C443B85F13}" destId="{9F04B270-A7FD-430B-ABC3-1236C19CE8A8}" srcOrd="0" destOrd="0" presId="urn:microsoft.com/office/officeart/2011/layout/CircleProcess"/>
    <dgm:cxn modelId="{A2A99B56-292A-4607-AC2B-6441D442EA30}" type="presParOf" srcId="{F88151C9-9F99-446C-A425-A60558277003}" destId="{3AA18BDE-1EF3-4C2B-BDB5-301AAC8EC4A4}" srcOrd="5" destOrd="0" presId="urn:microsoft.com/office/officeart/2011/layout/CircleProcess"/>
    <dgm:cxn modelId="{4AAEC78D-AA40-4992-B9FF-8251E457A98B}" type="presParOf" srcId="{F88151C9-9F99-446C-A425-A60558277003}" destId="{333092AF-A5AD-4962-A60B-B94705D0E7DA}" srcOrd="6" destOrd="0" presId="urn:microsoft.com/office/officeart/2011/layout/CircleProcess"/>
    <dgm:cxn modelId="{90059041-E9C5-4123-B8EB-48094D3A92ED}" type="presParOf" srcId="{333092AF-A5AD-4962-A60B-B94705D0E7DA}" destId="{9A6041E7-3987-4103-A4EF-08BF1C0DEBC8}" srcOrd="0" destOrd="0" presId="urn:microsoft.com/office/officeart/2011/layout/CircleProcess"/>
    <dgm:cxn modelId="{AD075002-295A-4614-A9C1-F08C89403799}" type="presParOf" srcId="{F88151C9-9F99-446C-A425-A60558277003}" destId="{EF236845-B3DE-4506-B367-EC35E2ACFC29}" srcOrd="7" destOrd="0" presId="urn:microsoft.com/office/officeart/2011/layout/CircleProcess"/>
    <dgm:cxn modelId="{0C18E5C0-309E-4820-99FB-410AD711B981}" type="presParOf" srcId="{EF236845-B3DE-4506-B367-EC35E2ACFC29}" destId="{9FF383C7-2605-4014-945E-5E650C92D12A}" srcOrd="0" destOrd="0" presId="urn:microsoft.com/office/officeart/2011/layout/CircleProcess"/>
    <dgm:cxn modelId="{81BD04DB-3F8D-461E-8F39-434D6DA3B736}" type="presParOf" srcId="{F88151C9-9F99-446C-A425-A60558277003}" destId="{19616940-45F4-4177-AC58-A717A4C99F6F}" srcOrd="8" destOrd="0" presId="urn:microsoft.com/office/officeart/2011/layout/CircleProcess"/>
    <dgm:cxn modelId="{0D8456CD-B0ED-4A6F-83DD-4900E30929B4}" type="presParOf" srcId="{F88151C9-9F99-446C-A425-A60558277003}" destId="{7D3B213E-48D8-4FB1-A72F-FAF9A93949EA}" srcOrd="9" destOrd="0" presId="urn:microsoft.com/office/officeart/2011/layout/CircleProcess"/>
    <dgm:cxn modelId="{2DFD98FF-F0EB-43CD-90AE-83362BABF67C}" type="presParOf" srcId="{7D3B213E-48D8-4FB1-A72F-FAF9A93949EA}" destId="{536B1974-81FD-43A7-B99D-22DB554DA819}" srcOrd="0" destOrd="0" presId="urn:microsoft.com/office/officeart/2011/layout/CircleProcess"/>
    <dgm:cxn modelId="{97A075CD-FD83-4C1B-A1AA-58BD891B992C}" type="presParOf" srcId="{F88151C9-9F99-446C-A425-A60558277003}" destId="{732375F8-56A2-41E3-B22A-9E713BF838A9}" srcOrd="10" destOrd="0" presId="urn:microsoft.com/office/officeart/2011/layout/CircleProcess"/>
    <dgm:cxn modelId="{F61CAB67-5033-4693-9E82-3B63A1B97745}" type="presParOf" srcId="{732375F8-56A2-41E3-B22A-9E713BF838A9}" destId="{523976A2-0D61-4F4C-A6A5-FA6EE4C7F4E5}" srcOrd="0" destOrd="0" presId="urn:microsoft.com/office/officeart/2011/layout/CircleProcess"/>
    <dgm:cxn modelId="{3FCCC3F5-579B-4DBA-831E-0CA968F4C9D1}" type="presParOf" srcId="{F88151C9-9F99-446C-A425-A60558277003}" destId="{74904266-1091-48D0-98A9-BB9A552B135A}" srcOrd="11" destOrd="0" presId="urn:microsoft.com/office/officeart/2011/layout/CircleProcess"/>
    <dgm:cxn modelId="{DCDFCCFD-D476-4A98-813F-E9258489EEC7}" type="presParOf" srcId="{F88151C9-9F99-446C-A425-A60558277003}" destId="{1C6BC865-35E3-4D45-B205-B515242C0904}" srcOrd="12" destOrd="0" presId="urn:microsoft.com/office/officeart/2011/layout/CircleProcess"/>
    <dgm:cxn modelId="{C70D0F9C-76A5-4660-BFF6-8502C6C262C2}" type="presParOf" srcId="{1C6BC865-35E3-4D45-B205-B515242C0904}" destId="{93D0C31B-C8C0-4B62-965A-F80C4C3E9435}" srcOrd="0" destOrd="0" presId="urn:microsoft.com/office/officeart/2011/layout/CircleProcess"/>
    <dgm:cxn modelId="{99508008-AF37-46D5-AB55-57CD4E30D398}" type="presParOf" srcId="{F88151C9-9F99-446C-A425-A60558277003}" destId="{D011956F-11EE-4A02-A1E9-416C335BD136}" srcOrd="13" destOrd="0" presId="urn:microsoft.com/office/officeart/2011/layout/CircleProcess"/>
    <dgm:cxn modelId="{C49A735A-E07F-4FF8-8790-56DED500361A}" type="presParOf" srcId="{D011956F-11EE-4A02-A1E9-416C335BD136}" destId="{BEA8AC41-D5B0-4851-A89F-78FAD9C2752D}" srcOrd="0" destOrd="0" presId="urn:microsoft.com/office/officeart/2011/layout/CircleProcess"/>
    <dgm:cxn modelId="{1E2904FA-50DB-41B0-9916-0CA0CAFF38FF}" type="presParOf" srcId="{F88151C9-9F99-446C-A425-A60558277003}" destId="{F4FCF757-F7D5-4FFF-ADAB-071FA30248DA}" srcOrd="14" destOrd="0" presId="urn:microsoft.com/office/officeart/2011/layout/CircleProcess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7FA82E-2188-4AFA-9809-786EF55C8EF2}">
      <dsp:nvSpPr>
        <dsp:cNvPr id="0" name=""/>
        <dsp:cNvSpPr/>
      </dsp:nvSpPr>
      <dsp:spPr>
        <a:xfrm>
          <a:off x="1748064" y="2975"/>
          <a:ext cx="3342605" cy="20055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3i </a:t>
          </a:r>
          <a:r>
            <a:rPr lang="en-US" sz="4000" kern="1200" dirty="0" err="1" smtClean="0"/>
            <a:t>Programme</a:t>
          </a:r>
          <a:endParaRPr lang="en-US" sz="4000" kern="1200" dirty="0"/>
        </a:p>
      </dsp:txBody>
      <dsp:txXfrm>
        <a:off x="1748064" y="2975"/>
        <a:ext cx="3342605" cy="2005563"/>
      </dsp:txXfrm>
    </dsp:sp>
    <dsp:sp modelId="{4D7742DE-6678-4623-96B3-96076D46C372}">
      <dsp:nvSpPr>
        <dsp:cNvPr id="0" name=""/>
        <dsp:cNvSpPr/>
      </dsp:nvSpPr>
      <dsp:spPr>
        <a:xfrm>
          <a:off x="5424930" y="2975"/>
          <a:ext cx="3342605" cy="20055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Auditing SDGs </a:t>
          </a:r>
          <a:r>
            <a:rPr lang="en-US" sz="4000" kern="1200" dirty="0" err="1" smtClean="0"/>
            <a:t>Programme</a:t>
          </a:r>
          <a:endParaRPr lang="en-US" sz="4000" kern="1200" dirty="0"/>
        </a:p>
      </dsp:txBody>
      <dsp:txXfrm>
        <a:off x="5424930" y="2975"/>
        <a:ext cx="3342605" cy="2005563"/>
      </dsp:txXfrm>
    </dsp:sp>
    <dsp:sp modelId="{A84B9BCD-0102-4AFB-B49D-38F2943E3F74}">
      <dsp:nvSpPr>
        <dsp:cNvPr id="0" name=""/>
        <dsp:cNvSpPr/>
      </dsp:nvSpPr>
      <dsp:spPr>
        <a:xfrm>
          <a:off x="1748064" y="2342799"/>
          <a:ext cx="3342605" cy="20055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Enhancing eLearning </a:t>
          </a:r>
          <a:r>
            <a:rPr lang="en-US" sz="4000" kern="1200" dirty="0" err="1" smtClean="0"/>
            <a:t>Programme</a:t>
          </a:r>
          <a:endParaRPr lang="en-US" sz="4000" kern="1200" dirty="0"/>
        </a:p>
      </dsp:txBody>
      <dsp:txXfrm>
        <a:off x="1748064" y="2342799"/>
        <a:ext cx="3342605" cy="2005563"/>
      </dsp:txXfrm>
    </dsp:sp>
    <dsp:sp modelId="{65FDFF06-8BF8-4FBB-96B7-1012BDFD42AA}">
      <dsp:nvSpPr>
        <dsp:cNvPr id="0" name=""/>
        <dsp:cNvSpPr/>
      </dsp:nvSpPr>
      <dsp:spPr>
        <a:xfrm>
          <a:off x="5424930" y="2342799"/>
          <a:ext cx="3342605" cy="20055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SAI Young Leaders</a:t>
          </a:r>
          <a:endParaRPr lang="en-US" sz="4000" kern="1200" dirty="0"/>
        </a:p>
      </dsp:txBody>
      <dsp:txXfrm>
        <a:off x="5424930" y="2342799"/>
        <a:ext cx="3342605" cy="200556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B3D135-3092-4155-90F2-5BFDC7EAE62A}">
      <dsp:nvSpPr>
        <dsp:cNvPr id="0" name=""/>
        <dsp:cNvSpPr/>
      </dsp:nvSpPr>
      <dsp:spPr>
        <a:xfrm>
          <a:off x="3117" y="568120"/>
          <a:ext cx="2473151" cy="14838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1. Need for continuous and regular support</a:t>
          </a:r>
          <a:endParaRPr lang="en-US" sz="2200" kern="1200" dirty="0"/>
        </a:p>
      </dsp:txBody>
      <dsp:txXfrm>
        <a:off x="3117" y="568120"/>
        <a:ext cx="2473151" cy="1483890"/>
      </dsp:txXfrm>
    </dsp:sp>
    <dsp:sp modelId="{37A5BBC4-1887-4C39-BE08-CE3BA2A7E65D}">
      <dsp:nvSpPr>
        <dsp:cNvPr id="0" name=""/>
        <dsp:cNvSpPr/>
      </dsp:nvSpPr>
      <dsp:spPr>
        <a:xfrm>
          <a:off x="2723583" y="568120"/>
          <a:ext cx="2473151" cy="14838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2. Need for SAI level support to facilitate sustainable change   </a:t>
          </a:r>
          <a:endParaRPr lang="en-US" sz="2200" kern="1200" dirty="0"/>
        </a:p>
      </dsp:txBody>
      <dsp:txXfrm>
        <a:off x="2723583" y="568120"/>
        <a:ext cx="2473151" cy="1483890"/>
      </dsp:txXfrm>
    </dsp:sp>
    <dsp:sp modelId="{DCAE89DF-9030-4478-8903-CCD77C991E80}">
      <dsp:nvSpPr>
        <dsp:cNvPr id="0" name=""/>
        <dsp:cNvSpPr/>
      </dsp:nvSpPr>
      <dsp:spPr>
        <a:xfrm>
          <a:off x="2719330" y="2352721"/>
          <a:ext cx="2473151" cy="14838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6.Need to explore new methodologies &amp; technology to stay relevant </a:t>
          </a:r>
          <a:endParaRPr lang="en-US" sz="2200" kern="1200" dirty="0"/>
        </a:p>
      </dsp:txBody>
      <dsp:txXfrm>
        <a:off x="2719330" y="2352721"/>
        <a:ext cx="2473151" cy="1483890"/>
      </dsp:txXfrm>
    </dsp:sp>
    <dsp:sp modelId="{E6DA0469-07C7-42C0-8A54-F6528D1AB003}">
      <dsp:nvSpPr>
        <dsp:cNvPr id="0" name=""/>
        <dsp:cNvSpPr/>
      </dsp:nvSpPr>
      <dsp:spPr>
        <a:xfrm>
          <a:off x="5440761" y="566176"/>
          <a:ext cx="2473151" cy="14838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3. SAI Leadership &amp; Stakeholder engagement are key</a:t>
          </a:r>
          <a:endParaRPr lang="en-US" sz="2200" kern="1200" dirty="0"/>
        </a:p>
      </dsp:txBody>
      <dsp:txXfrm>
        <a:off x="5440761" y="566176"/>
        <a:ext cx="2473151" cy="1483890"/>
      </dsp:txXfrm>
    </dsp:sp>
    <dsp:sp modelId="{F3BADF5B-A347-4D05-97AA-E5877A1B4608}">
      <dsp:nvSpPr>
        <dsp:cNvPr id="0" name=""/>
        <dsp:cNvSpPr/>
      </dsp:nvSpPr>
      <dsp:spPr>
        <a:xfrm>
          <a:off x="0" y="2323825"/>
          <a:ext cx="2473151" cy="14838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5. Focus on soft skills  </a:t>
          </a:r>
          <a:endParaRPr lang="en-US" sz="2200" kern="1200" dirty="0"/>
        </a:p>
      </dsp:txBody>
      <dsp:txXfrm>
        <a:off x="0" y="2323825"/>
        <a:ext cx="2473151" cy="1483890"/>
      </dsp:txXfrm>
    </dsp:sp>
    <dsp:sp modelId="{1E20EA24-4E04-4BDD-A74D-4803AB1A3B24}">
      <dsp:nvSpPr>
        <dsp:cNvPr id="0" name=""/>
        <dsp:cNvSpPr/>
      </dsp:nvSpPr>
      <dsp:spPr>
        <a:xfrm>
          <a:off x="5367753" y="2344525"/>
          <a:ext cx="2473151" cy="14838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7. Leave no one behind </a:t>
          </a:r>
          <a:endParaRPr lang="en-US" sz="2200" kern="1200" dirty="0"/>
        </a:p>
      </dsp:txBody>
      <dsp:txXfrm>
        <a:off x="5367753" y="2344525"/>
        <a:ext cx="2473151" cy="1483890"/>
      </dsp:txXfrm>
    </dsp:sp>
    <dsp:sp modelId="{93340E5A-8B01-4788-B719-9ABAC91199DF}">
      <dsp:nvSpPr>
        <dsp:cNvPr id="0" name=""/>
        <dsp:cNvSpPr/>
      </dsp:nvSpPr>
      <dsp:spPr>
        <a:xfrm>
          <a:off x="8089283" y="2364632"/>
          <a:ext cx="2473151" cy="14838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8. Coherence &amp; Integration </a:t>
          </a:r>
          <a:endParaRPr lang="en-US" sz="2200" kern="1200" dirty="0"/>
        </a:p>
      </dsp:txBody>
      <dsp:txXfrm>
        <a:off x="8089283" y="2364632"/>
        <a:ext cx="2473151" cy="1483890"/>
      </dsp:txXfrm>
    </dsp:sp>
    <dsp:sp modelId="{F36414FB-0515-41C1-86E7-AE8314778A05}">
      <dsp:nvSpPr>
        <dsp:cNvPr id="0" name=""/>
        <dsp:cNvSpPr/>
      </dsp:nvSpPr>
      <dsp:spPr>
        <a:xfrm>
          <a:off x="8167634" y="548795"/>
          <a:ext cx="2473151" cy="14838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4.Critical mass of professional people </a:t>
          </a:r>
          <a:endParaRPr lang="en-US" sz="2200" kern="1200" dirty="0"/>
        </a:p>
      </dsp:txBody>
      <dsp:txXfrm>
        <a:off x="8167634" y="548795"/>
        <a:ext cx="2473151" cy="148389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9D3CDB-CCCB-4E88-84B9-74545D5EC1D1}">
      <dsp:nvSpPr>
        <dsp:cNvPr id="0" name=""/>
        <dsp:cNvSpPr/>
      </dsp:nvSpPr>
      <dsp:spPr>
        <a:xfrm>
          <a:off x="2498328" y="2286"/>
          <a:ext cx="2846391" cy="2846391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0BCE7E4-558A-4D6C-A14E-B52CA21C2D5C}">
      <dsp:nvSpPr>
        <dsp:cNvPr id="0" name=""/>
        <dsp:cNvSpPr/>
      </dsp:nvSpPr>
      <dsp:spPr>
        <a:xfrm>
          <a:off x="2632975" y="121835"/>
          <a:ext cx="512350" cy="512350"/>
        </a:xfrm>
        <a:prstGeom prst="ellipse">
          <a:avLst/>
        </a:prstGeom>
        <a:solidFill>
          <a:schemeClr val="accent5">
            <a:alpha val="50000"/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8E5072C-B915-43A2-8588-A3E2A05C35C0}">
      <dsp:nvSpPr>
        <dsp:cNvPr id="0" name=""/>
        <dsp:cNvSpPr/>
      </dsp:nvSpPr>
      <dsp:spPr>
        <a:xfrm>
          <a:off x="2889151" y="121835"/>
          <a:ext cx="2740520" cy="512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Professional SAIs</a:t>
          </a:r>
          <a:endParaRPr lang="en-US" sz="2400" b="1" kern="1200" dirty="0"/>
        </a:p>
      </dsp:txBody>
      <dsp:txXfrm>
        <a:off x="2889151" y="121835"/>
        <a:ext cx="2740520" cy="512350"/>
      </dsp:txXfrm>
    </dsp:sp>
    <dsp:sp modelId="{70B988A8-4285-430F-8849-FBD9247043F5}">
      <dsp:nvSpPr>
        <dsp:cNvPr id="0" name=""/>
        <dsp:cNvSpPr/>
      </dsp:nvSpPr>
      <dsp:spPr>
        <a:xfrm>
          <a:off x="2889151" y="634185"/>
          <a:ext cx="2740520" cy="327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4130" rIns="0" bIns="2413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High Quality Audits</a:t>
          </a:r>
          <a:endParaRPr lang="en-US" sz="1900" b="1" kern="1200" dirty="0"/>
        </a:p>
      </dsp:txBody>
      <dsp:txXfrm>
        <a:off x="2889151" y="634185"/>
        <a:ext cx="2740520" cy="327580"/>
      </dsp:txXfrm>
    </dsp:sp>
    <dsp:sp modelId="{A13437CC-4CFD-4353-A1DA-67EF192DB5CC}">
      <dsp:nvSpPr>
        <dsp:cNvPr id="0" name=""/>
        <dsp:cNvSpPr/>
      </dsp:nvSpPr>
      <dsp:spPr>
        <a:xfrm>
          <a:off x="2522807" y="2238811"/>
          <a:ext cx="2846391" cy="2846391"/>
        </a:xfrm>
        <a:prstGeom prst="ellipse">
          <a:avLst/>
        </a:prstGeom>
        <a:solidFill>
          <a:schemeClr val="accent5">
            <a:alpha val="50000"/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7E69000-81EC-48AA-8927-B1707D7DDCFA}">
      <dsp:nvSpPr>
        <dsp:cNvPr id="0" name=""/>
        <dsp:cNvSpPr/>
      </dsp:nvSpPr>
      <dsp:spPr>
        <a:xfrm>
          <a:off x="2632975" y="2689537"/>
          <a:ext cx="512350" cy="512350"/>
        </a:xfrm>
        <a:prstGeom prst="ellipse">
          <a:avLst/>
        </a:prstGeom>
        <a:solidFill>
          <a:schemeClr val="accent5">
            <a:alpha val="50000"/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93EED92-7BFD-4DC2-89DF-794A88684D83}">
      <dsp:nvSpPr>
        <dsp:cNvPr id="0" name=""/>
        <dsp:cNvSpPr/>
      </dsp:nvSpPr>
      <dsp:spPr>
        <a:xfrm>
          <a:off x="2889151" y="2689537"/>
          <a:ext cx="2740520" cy="512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Relevant SAIs</a:t>
          </a:r>
          <a:endParaRPr lang="en-US" sz="2400" b="1" kern="1200" dirty="0"/>
        </a:p>
      </dsp:txBody>
      <dsp:txXfrm>
        <a:off x="2889151" y="2689537"/>
        <a:ext cx="2740520" cy="512350"/>
      </dsp:txXfrm>
    </dsp:sp>
    <dsp:sp modelId="{5F741109-6E51-4735-B6EB-A527F2585EEE}">
      <dsp:nvSpPr>
        <dsp:cNvPr id="0" name=""/>
        <dsp:cNvSpPr/>
      </dsp:nvSpPr>
      <dsp:spPr>
        <a:xfrm>
          <a:off x="2889151" y="3201887"/>
          <a:ext cx="2740520" cy="5835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4130" rIns="0" bIns="2413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Contributing to effective governance</a:t>
          </a:r>
          <a:endParaRPr lang="en-US" sz="1900" b="1" kern="1200" dirty="0"/>
        </a:p>
      </dsp:txBody>
      <dsp:txXfrm>
        <a:off x="2889151" y="3201887"/>
        <a:ext cx="2740520" cy="58353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E17FE-F869-4B0A-B558-B9AD860AF063}">
      <dsp:nvSpPr>
        <dsp:cNvPr id="0" name=""/>
        <dsp:cNvSpPr/>
      </dsp:nvSpPr>
      <dsp:spPr>
        <a:xfrm>
          <a:off x="180150" y="0"/>
          <a:ext cx="2833611" cy="269286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038" tIns="31750" rIns="215038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Professional SAIs</a:t>
          </a:r>
          <a:endParaRPr lang="en-US" sz="2500" kern="1200" dirty="0"/>
        </a:p>
      </dsp:txBody>
      <dsp:txXfrm>
        <a:off x="595123" y="394361"/>
        <a:ext cx="2003665" cy="190414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B5B0B4-9DA1-47F6-A67D-752276B3703F}">
      <dsp:nvSpPr>
        <dsp:cNvPr id="0" name=""/>
        <dsp:cNvSpPr/>
      </dsp:nvSpPr>
      <dsp:spPr>
        <a:xfrm>
          <a:off x="1561" y="348889"/>
          <a:ext cx="3976537" cy="4771844"/>
        </a:xfrm>
        <a:prstGeom prst="roundRect">
          <a:avLst>
            <a:gd name="adj" fmla="val 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5725" rIns="111125" bIns="0" numCol="1" spcCol="1270" anchor="t" anchorCtr="0">
          <a:noAutofit/>
        </a:bodyPr>
        <a:lstStyle/>
        <a:p>
          <a:pPr lvl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ISSAI Certification </a:t>
          </a:r>
          <a:r>
            <a:rPr lang="en-US" sz="2500" kern="1200" dirty="0" err="1" smtClean="0"/>
            <a:t>Programme</a:t>
          </a:r>
          <a:r>
            <a:rPr lang="en-US" sz="2500" kern="1200" dirty="0" smtClean="0"/>
            <a:t> </a:t>
          </a:r>
          <a:endParaRPr lang="en-US" sz="2500" kern="1200" dirty="0"/>
        </a:p>
      </dsp:txBody>
      <dsp:txXfrm rot="16200000">
        <a:off x="-1557241" y="1907691"/>
        <a:ext cx="3912912" cy="795307"/>
      </dsp:txXfrm>
    </dsp:sp>
    <dsp:sp modelId="{C3EFCDBA-0A4C-473F-8AC6-7DBFB4B33842}">
      <dsp:nvSpPr>
        <dsp:cNvPr id="0" name=""/>
        <dsp:cNvSpPr/>
      </dsp:nvSpPr>
      <dsp:spPr>
        <a:xfrm>
          <a:off x="796868" y="348889"/>
          <a:ext cx="2962520" cy="4771844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chilly" dir="t"/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Participation based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Blended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One off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Scoped to ISSAIs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Technical skills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>
        <a:off x="796868" y="348889"/>
        <a:ext cx="2962520" cy="4771844"/>
      </dsp:txXfrm>
    </dsp:sp>
    <dsp:sp modelId="{894078C0-2313-434D-923C-8CE7DD7D9FE9}">
      <dsp:nvSpPr>
        <dsp:cNvPr id="0" name=""/>
        <dsp:cNvSpPr/>
      </dsp:nvSpPr>
      <dsp:spPr>
        <a:xfrm>
          <a:off x="4117277" y="348889"/>
          <a:ext cx="3976537" cy="4771844"/>
        </a:xfrm>
        <a:prstGeom prst="roundRect">
          <a:avLst>
            <a:gd name="adj" fmla="val 5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5725" rIns="111125" bIns="0" numCol="1" spcCol="1270" anchor="t" anchorCtr="0">
          <a:noAutofit/>
        </a:bodyPr>
        <a:lstStyle/>
        <a:p>
          <a:pPr lvl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PESA</a:t>
          </a:r>
          <a:endParaRPr lang="en-US" sz="2500" kern="1200" dirty="0"/>
        </a:p>
      </dsp:txBody>
      <dsp:txXfrm rot="16200000">
        <a:off x="2558474" y="1907691"/>
        <a:ext cx="3912912" cy="795307"/>
      </dsp:txXfrm>
    </dsp:sp>
    <dsp:sp modelId="{00E7FD73-5C01-48D4-A00E-B91846406742}">
      <dsp:nvSpPr>
        <dsp:cNvPr id="0" name=""/>
        <dsp:cNvSpPr/>
      </dsp:nvSpPr>
      <dsp:spPr>
        <a:xfrm rot="5400000">
          <a:off x="3786586" y="4140677"/>
          <a:ext cx="701147" cy="59648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25C37E-F533-4B4C-801B-231A141E13B4}">
      <dsp:nvSpPr>
        <dsp:cNvPr id="0" name=""/>
        <dsp:cNvSpPr/>
      </dsp:nvSpPr>
      <dsp:spPr>
        <a:xfrm>
          <a:off x="4912584" y="348889"/>
          <a:ext cx="2962520" cy="4771844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chilly" dir="t"/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Competency based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Blended with practical element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Focus on cross cutting &amp; functional competencies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To include leadership and stakeholder engagement competencies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To be delivered on regular basis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Provision of governance and QA arrangements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Evaluation framework and evaluation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Use of education material for other support activities e.g. SAI level support.</a:t>
          </a:r>
          <a:endParaRPr lang="en-US" sz="1800" kern="1200" dirty="0"/>
        </a:p>
      </dsp:txBody>
      <dsp:txXfrm>
        <a:off x="4912584" y="348889"/>
        <a:ext cx="2962520" cy="477184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E17FE-F869-4B0A-B558-B9AD860AF063}">
      <dsp:nvSpPr>
        <dsp:cNvPr id="0" name=""/>
        <dsp:cNvSpPr/>
      </dsp:nvSpPr>
      <dsp:spPr>
        <a:xfrm>
          <a:off x="151001" y="771786"/>
          <a:ext cx="2833611" cy="2692866"/>
        </a:xfrm>
        <a:prstGeom prst="ellipse">
          <a:avLst/>
        </a:prstGeom>
        <a:solidFill>
          <a:schemeClr val="accent6">
            <a:lumMod val="60000"/>
            <a:lumOff val="4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038" tIns="44450" rIns="215038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Relevant  SAIs</a:t>
          </a:r>
          <a:endParaRPr lang="en-US" sz="3500" kern="1200" dirty="0"/>
        </a:p>
      </dsp:txBody>
      <dsp:txXfrm>
        <a:off x="565974" y="1166147"/>
        <a:ext cx="2003665" cy="190414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B5B0B4-9DA1-47F6-A67D-752276B3703F}">
      <dsp:nvSpPr>
        <dsp:cNvPr id="0" name=""/>
        <dsp:cNvSpPr/>
      </dsp:nvSpPr>
      <dsp:spPr>
        <a:xfrm>
          <a:off x="1620" y="353737"/>
          <a:ext cx="4126687" cy="4952025"/>
        </a:xfrm>
        <a:prstGeom prst="roundRect">
          <a:avLst>
            <a:gd name="adj" fmla="val 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124460" bIns="0" numCol="1" spcCol="1270" anchor="t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Auditing SDGs </a:t>
          </a:r>
          <a:r>
            <a:rPr lang="en-US" sz="2800" kern="1200" dirty="0" err="1" smtClean="0"/>
            <a:t>Programme</a:t>
          </a:r>
          <a:r>
            <a:rPr lang="en-US" sz="2800" kern="1200" dirty="0" smtClean="0"/>
            <a:t> </a:t>
          </a:r>
          <a:endParaRPr lang="en-US" sz="2800" kern="1200" dirty="0"/>
        </a:p>
      </dsp:txBody>
      <dsp:txXfrm rot="16200000">
        <a:off x="-1616041" y="1971398"/>
        <a:ext cx="4060660" cy="825337"/>
      </dsp:txXfrm>
    </dsp:sp>
    <dsp:sp modelId="{C3EFCDBA-0A4C-473F-8AC6-7DBFB4B33842}">
      <dsp:nvSpPr>
        <dsp:cNvPr id="0" name=""/>
        <dsp:cNvSpPr/>
      </dsp:nvSpPr>
      <dsp:spPr>
        <a:xfrm>
          <a:off x="826957" y="353737"/>
          <a:ext cx="3074382" cy="4952025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chilly" dir="t"/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Advocacy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Guidance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Support for Performance Audit of Preparedness for Implementation of SDGs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Whole of Government audit approach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Support at global and regional level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Exploring partnerships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>
        <a:off x="826957" y="353737"/>
        <a:ext cx="3074382" cy="4952025"/>
      </dsp:txXfrm>
    </dsp:sp>
    <dsp:sp modelId="{894078C0-2313-434D-923C-8CE7DD7D9FE9}">
      <dsp:nvSpPr>
        <dsp:cNvPr id="0" name=""/>
        <dsp:cNvSpPr/>
      </dsp:nvSpPr>
      <dsp:spPr>
        <a:xfrm>
          <a:off x="4272742" y="353737"/>
          <a:ext cx="4126687" cy="4952025"/>
        </a:xfrm>
        <a:prstGeom prst="roundRect">
          <a:avLst>
            <a:gd name="adj" fmla="val 5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124460" bIns="0" numCol="1" spcCol="1270" anchor="t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Relevant SAIs</a:t>
          </a:r>
          <a:endParaRPr lang="en-US" sz="2800" kern="1200" dirty="0"/>
        </a:p>
      </dsp:txBody>
      <dsp:txXfrm rot="16200000">
        <a:off x="2655080" y="1971398"/>
        <a:ext cx="4060660" cy="825337"/>
      </dsp:txXfrm>
    </dsp:sp>
    <dsp:sp modelId="{00E7FD73-5C01-48D4-A00E-B91846406742}">
      <dsp:nvSpPr>
        <dsp:cNvPr id="0" name=""/>
        <dsp:cNvSpPr/>
      </dsp:nvSpPr>
      <dsp:spPr>
        <a:xfrm rot="5400000">
          <a:off x="3929418" y="4290396"/>
          <a:ext cx="727913" cy="61900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25C37E-F533-4B4C-801B-231A141E13B4}">
      <dsp:nvSpPr>
        <dsp:cNvPr id="0" name=""/>
        <dsp:cNvSpPr/>
      </dsp:nvSpPr>
      <dsp:spPr>
        <a:xfrm>
          <a:off x="5098079" y="353737"/>
          <a:ext cx="3074382" cy="4952025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chilly" dir="t"/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Strategic framework for SAI engagement with SDGs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Support in auditing implementation of individual goals as per country priorities ( poverty, education, food, health, gender </a:t>
          </a:r>
          <a:r>
            <a:rPr lang="en-US" sz="1800" kern="1200" dirty="0" err="1" smtClean="0"/>
            <a:t>etc</a:t>
          </a:r>
          <a:r>
            <a:rPr lang="en-US" sz="1800" kern="1200" dirty="0" smtClean="0"/>
            <a:t> )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Explore and innovate methodology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Support SAIs in auditing inclusiveness, performance indicators, </a:t>
          </a:r>
          <a:r>
            <a:rPr lang="en-US" sz="1800" kern="1200" dirty="0" err="1" smtClean="0"/>
            <a:t>centre</a:t>
          </a:r>
          <a:r>
            <a:rPr lang="en-US" sz="1800" kern="1200" dirty="0" smtClean="0"/>
            <a:t> of governance, integration and coherence.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Support SAIs in use of data analytics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Learn lessons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Support at SAI level </a:t>
          </a:r>
        </a:p>
      </dsp:txBody>
      <dsp:txXfrm>
        <a:off x="5098079" y="353737"/>
        <a:ext cx="3074382" cy="49520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E7A455-537D-4377-8373-BA040EE8A8BB}">
      <dsp:nvSpPr>
        <dsp:cNvPr id="0" name=""/>
        <dsp:cNvSpPr/>
      </dsp:nvSpPr>
      <dsp:spPr>
        <a:xfrm>
          <a:off x="-5119044" y="-784177"/>
          <a:ext cx="6096132" cy="6096132"/>
        </a:xfrm>
        <a:prstGeom prst="blockArc">
          <a:avLst>
            <a:gd name="adj1" fmla="val 18900000"/>
            <a:gd name="adj2" fmla="val 2700000"/>
            <a:gd name="adj3" fmla="val 354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0AA385-75CC-42DC-93DC-CE4275410C7F}">
      <dsp:nvSpPr>
        <dsp:cNvPr id="0" name=""/>
        <dsp:cNvSpPr/>
      </dsp:nvSpPr>
      <dsp:spPr>
        <a:xfrm>
          <a:off x="364457" y="238432"/>
          <a:ext cx="10194765" cy="4766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36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Quality Assured 3i Products ( </a:t>
          </a:r>
          <a:r>
            <a:rPr lang="en-US" sz="2000" kern="1200" dirty="0" err="1" smtClean="0"/>
            <a:t>iCATs</a:t>
          </a:r>
          <a:r>
            <a:rPr lang="en-US" sz="2000" kern="1200" dirty="0" smtClean="0"/>
            <a:t>, ISSAI Implementation Handbooks, QA tool &amp; </a:t>
          </a:r>
          <a:r>
            <a:rPr lang="en-US" sz="2000" kern="1200" dirty="0" smtClean="0"/>
            <a:t>guidance) </a:t>
          </a:r>
          <a:endParaRPr lang="en-US" sz="2000" kern="1200" dirty="0"/>
        </a:p>
      </dsp:txBody>
      <dsp:txXfrm>
        <a:off x="364457" y="238432"/>
        <a:ext cx="10194765" cy="476684"/>
      </dsp:txXfrm>
    </dsp:sp>
    <dsp:sp modelId="{6DFA79D9-CF53-42B8-8A81-D4B054C429BF}">
      <dsp:nvSpPr>
        <dsp:cNvPr id="0" name=""/>
        <dsp:cNvSpPr/>
      </dsp:nvSpPr>
      <dsp:spPr>
        <a:xfrm>
          <a:off x="66530" y="178847"/>
          <a:ext cx="595855" cy="5958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FED52D-2C21-4AFA-94A1-4B73A0B03186}">
      <dsp:nvSpPr>
        <dsp:cNvPr id="0" name=""/>
        <dsp:cNvSpPr/>
      </dsp:nvSpPr>
      <dsp:spPr>
        <a:xfrm>
          <a:off x="756563" y="953368"/>
          <a:ext cx="9802660" cy="4766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36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More than 400 ISSAI facilitators</a:t>
          </a:r>
          <a:endParaRPr lang="en-US" sz="2000" kern="1200" dirty="0"/>
        </a:p>
      </dsp:txBody>
      <dsp:txXfrm>
        <a:off x="756563" y="953368"/>
        <a:ext cx="9802660" cy="476684"/>
      </dsp:txXfrm>
    </dsp:sp>
    <dsp:sp modelId="{201CA885-7EF3-4098-ABCD-E2B846EE9266}">
      <dsp:nvSpPr>
        <dsp:cNvPr id="0" name=""/>
        <dsp:cNvSpPr/>
      </dsp:nvSpPr>
      <dsp:spPr>
        <a:xfrm>
          <a:off x="458635" y="893783"/>
          <a:ext cx="595855" cy="5958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8A0B4-D79B-44F6-BB99-84E2590B158D}">
      <dsp:nvSpPr>
        <dsp:cNvPr id="0" name=""/>
        <dsp:cNvSpPr/>
      </dsp:nvSpPr>
      <dsp:spPr>
        <a:xfrm>
          <a:off x="935863" y="1668304"/>
          <a:ext cx="9623360" cy="4766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36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Pilot training for QA </a:t>
          </a:r>
          <a:r>
            <a:rPr lang="en-US" sz="2000" kern="1200" dirty="0" smtClean="0"/>
            <a:t>Reviewers, QA for cooperative audit, QA at SAI level</a:t>
          </a:r>
          <a:endParaRPr lang="en-US" sz="2000" kern="1200" dirty="0"/>
        </a:p>
      </dsp:txBody>
      <dsp:txXfrm>
        <a:off x="935863" y="1668304"/>
        <a:ext cx="9623360" cy="476684"/>
      </dsp:txXfrm>
    </dsp:sp>
    <dsp:sp modelId="{28AF3398-FAD8-4CB9-B9C1-09BBA183EC35}">
      <dsp:nvSpPr>
        <dsp:cNvPr id="0" name=""/>
        <dsp:cNvSpPr/>
      </dsp:nvSpPr>
      <dsp:spPr>
        <a:xfrm>
          <a:off x="637935" y="1608719"/>
          <a:ext cx="595855" cy="5958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F2E402-5D2B-44D4-B104-232C1A0AA3D3}">
      <dsp:nvSpPr>
        <dsp:cNvPr id="0" name=""/>
        <dsp:cNvSpPr/>
      </dsp:nvSpPr>
      <dsp:spPr>
        <a:xfrm>
          <a:off x="935863" y="2382787"/>
          <a:ext cx="9623360" cy="4766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36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Cooperative Audits supported in all regions FA, PA, CA</a:t>
          </a:r>
          <a:endParaRPr lang="en-US" sz="2000" kern="1200" dirty="0"/>
        </a:p>
      </dsp:txBody>
      <dsp:txXfrm>
        <a:off x="935863" y="2382787"/>
        <a:ext cx="9623360" cy="476684"/>
      </dsp:txXfrm>
    </dsp:sp>
    <dsp:sp modelId="{4241C2AB-E391-4D12-A838-A41EFE19E70D}">
      <dsp:nvSpPr>
        <dsp:cNvPr id="0" name=""/>
        <dsp:cNvSpPr/>
      </dsp:nvSpPr>
      <dsp:spPr>
        <a:xfrm>
          <a:off x="637935" y="2323202"/>
          <a:ext cx="595855" cy="5958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AF60C9-F719-44CE-9BE9-27561CF7B825}">
      <dsp:nvSpPr>
        <dsp:cNvPr id="0" name=""/>
        <dsp:cNvSpPr/>
      </dsp:nvSpPr>
      <dsp:spPr>
        <a:xfrm>
          <a:off x="756563" y="3097723"/>
          <a:ext cx="9802660" cy="4766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36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3i Community Portal integrated into IDI website</a:t>
          </a:r>
          <a:endParaRPr lang="en-US" sz="2000" kern="1200" dirty="0"/>
        </a:p>
      </dsp:txBody>
      <dsp:txXfrm>
        <a:off x="756563" y="3097723"/>
        <a:ext cx="9802660" cy="476684"/>
      </dsp:txXfrm>
    </dsp:sp>
    <dsp:sp modelId="{B33DAB51-0B47-4B18-95CA-147FAF16FF09}">
      <dsp:nvSpPr>
        <dsp:cNvPr id="0" name=""/>
        <dsp:cNvSpPr/>
      </dsp:nvSpPr>
      <dsp:spPr>
        <a:xfrm>
          <a:off x="458635" y="3038138"/>
          <a:ext cx="595855" cy="5958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9CDAAE-A7BA-4DBF-9251-8347C24E6AFA}">
      <dsp:nvSpPr>
        <dsp:cNvPr id="0" name=""/>
        <dsp:cNvSpPr/>
      </dsp:nvSpPr>
      <dsp:spPr>
        <a:xfrm>
          <a:off x="364457" y="3812659"/>
          <a:ext cx="10194765" cy="4766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36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SAI level ISSAI Implementation support pilots in SAI Bhutan and SAI Tonga</a:t>
          </a:r>
          <a:endParaRPr lang="en-US" sz="2000" kern="1200" dirty="0"/>
        </a:p>
      </dsp:txBody>
      <dsp:txXfrm>
        <a:off x="364457" y="3812659"/>
        <a:ext cx="10194765" cy="476684"/>
      </dsp:txXfrm>
    </dsp:sp>
    <dsp:sp modelId="{61C1838C-93DC-4EDD-AE8C-FCC8FB608385}">
      <dsp:nvSpPr>
        <dsp:cNvPr id="0" name=""/>
        <dsp:cNvSpPr/>
      </dsp:nvSpPr>
      <dsp:spPr>
        <a:xfrm>
          <a:off x="66530" y="3753074"/>
          <a:ext cx="595855" cy="5958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FA5962-FB85-42B9-980F-65A580CA02BF}">
      <dsp:nvSpPr>
        <dsp:cNvPr id="0" name=""/>
        <dsp:cNvSpPr/>
      </dsp:nvSpPr>
      <dsp:spPr>
        <a:xfrm>
          <a:off x="142796" y="269704"/>
          <a:ext cx="3358544" cy="104954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0892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Advocacy &amp; Awareness Raising  </a:t>
          </a:r>
        </a:p>
      </dsp:txBody>
      <dsp:txXfrm>
        <a:off x="142796" y="269704"/>
        <a:ext cx="3358544" cy="1049545"/>
      </dsp:txXfrm>
    </dsp:sp>
    <dsp:sp modelId="{D4432561-3B98-41F1-B3FD-CF33B7D3EEFD}">
      <dsp:nvSpPr>
        <dsp:cNvPr id="0" name=""/>
        <dsp:cNvSpPr/>
      </dsp:nvSpPr>
      <dsp:spPr>
        <a:xfrm>
          <a:off x="2857" y="118103"/>
          <a:ext cx="734681" cy="110202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59DAF6-7E40-4BEA-B7AB-ED4E38B5AC96}">
      <dsp:nvSpPr>
        <dsp:cNvPr id="0" name=""/>
        <dsp:cNvSpPr/>
      </dsp:nvSpPr>
      <dsp:spPr>
        <a:xfrm>
          <a:off x="3839497" y="269704"/>
          <a:ext cx="3358544" cy="104954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0892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Guidance on Performance Audit of Preparedness for Implementation of SDGs</a:t>
          </a:r>
        </a:p>
      </dsp:txBody>
      <dsp:txXfrm>
        <a:off x="3839497" y="269704"/>
        <a:ext cx="3358544" cy="1049545"/>
      </dsp:txXfrm>
    </dsp:sp>
    <dsp:sp modelId="{AC2C929C-D89A-45C6-A22F-CC8BCA9C32E5}">
      <dsp:nvSpPr>
        <dsp:cNvPr id="0" name=""/>
        <dsp:cNvSpPr/>
      </dsp:nvSpPr>
      <dsp:spPr>
        <a:xfrm>
          <a:off x="3699558" y="118103"/>
          <a:ext cx="734681" cy="110202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C04EA9-26D4-4268-975E-D26BE1D733F6}">
      <dsp:nvSpPr>
        <dsp:cNvPr id="0" name=""/>
        <dsp:cNvSpPr/>
      </dsp:nvSpPr>
      <dsp:spPr>
        <a:xfrm>
          <a:off x="142796" y="1590965"/>
          <a:ext cx="3358544" cy="104954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0892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Cooperative Performance Audit of Preparedness for Implementation of SDGs</a:t>
          </a:r>
        </a:p>
      </dsp:txBody>
      <dsp:txXfrm>
        <a:off x="142796" y="1590965"/>
        <a:ext cx="3358544" cy="1049545"/>
      </dsp:txXfrm>
    </dsp:sp>
    <dsp:sp modelId="{747C7D9E-8E3E-40C1-AB18-CE4986E59715}">
      <dsp:nvSpPr>
        <dsp:cNvPr id="0" name=""/>
        <dsp:cNvSpPr/>
      </dsp:nvSpPr>
      <dsp:spPr>
        <a:xfrm>
          <a:off x="2857" y="1439364"/>
          <a:ext cx="734681" cy="110202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6AB246-0100-4B4D-913C-96BCC70C54A6}">
      <dsp:nvSpPr>
        <dsp:cNvPr id="0" name=""/>
        <dsp:cNvSpPr/>
      </dsp:nvSpPr>
      <dsp:spPr>
        <a:xfrm>
          <a:off x="3839497" y="1590965"/>
          <a:ext cx="3358544" cy="104954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0892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Lessons Learned and Compendium of Audit findings </a:t>
          </a:r>
        </a:p>
      </dsp:txBody>
      <dsp:txXfrm>
        <a:off x="3839497" y="1590965"/>
        <a:ext cx="3358544" cy="1049545"/>
      </dsp:txXfrm>
    </dsp:sp>
    <dsp:sp modelId="{F1F38284-1511-471A-AA72-9816ED59749A}">
      <dsp:nvSpPr>
        <dsp:cNvPr id="0" name=""/>
        <dsp:cNvSpPr/>
      </dsp:nvSpPr>
      <dsp:spPr>
        <a:xfrm>
          <a:off x="3699558" y="1439364"/>
          <a:ext cx="734681" cy="110202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88885B-7598-4819-883D-2F9A00219A6C}">
      <dsp:nvSpPr>
        <dsp:cNvPr id="0" name=""/>
        <dsp:cNvSpPr/>
      </dsp:nvSpPr>
      <dsp:spPr>
        <a:xfrm>
          <a:off x="142796" y="2912226"/>
          <a:ext cx="3358544" cy="104954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0892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Community of Practice of SDG Auditors </a:t>
          </a:r>
        </a:p>
      </dsp:txBody>
      <dsp:txXfrm>
        <a:off x="142796" y="2912226"/>
        <a:ext cx="3358544" cy="1049545"/>
      </dsp:txXfrm>
    </dsp:sp>
    <dsp:sp modelId="{20C43285-BDF9-46AD-B26E-DE281078361C}">
      <dsp:nvSpPr>
        <dsp:cNvPr id="0" name=""/>
        <dsp:cNvSpPr/>
      </dsp:nvSpPr>
      <dsp:spPr>
        <a:xfrm>
          <a:off x="2857" y="2760625"/>
          <a:ext cx="734681" cy="110202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2730FD-86C0-47C1-9EBE-6CC2A46FB39F}">
      <dsp:nvSpPr>
        <dsp:cNvPr id="0" name=""/>
        <dsp:cNvSpPr/>
      </dsp:nvSpPr>
      <dsp:spPr>
        <a:xfrm>
          <a:off x="3839497" y="2912226"/>
          <a:ext cx="3358544" cy="104954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0892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Massive Open Online Course on : Leave no one Behind </a:t>
          </a:r>
        </a:p>
      </dsp:txBody>
      <dsp:txXfrm>
        <a:off x="3839497" y="2912226"/>
        <a:ext cx="3358544" cy="1049545"/>
      </dsp:txXfrm>
    </dsp:sp>
    <dsp:sp modelId="{A5659DD4-6C41-423B-9B31-29254F780662}">
      <dsp:nvSpPr>
        <dsp:cNvPr id="0" name=""/>
        <dsp:cNvSpPr/>
      </dsp:nvSpPr>
      <dsp:spPr>
        <a:xfrm>
          <a:off x="3699558" y="2760625"/>
          <a:ext cx="734681" cy="110202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FE9369-8BB2-40EF-A8C6-7207460A9520}">
      <dsp:nvSpPr>
        <dsp:cNvPr id="0" name=""/>
        <dsp:cNvSpPr/>
      </dsp:nvSpPr>
      <dsp:spPr>
        <a:xfrm rot="10800000">
          <a:off x="1105638" y="1533175"/>
          <a:ext cx="2926365" cy="147418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0074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Support SAIs in conducting high quality audits of SDGs</a:t>
          </a:r>
        </a:p>
      </dsp:txBody>
      <dsp:txXfrm rot="10800000">
        <a:off x="1474184" y="1533175"/>
        <a:ext cx="2557819" cy="1474184"/>
      </dsp:txXfrm>
    </dsp:sp>
    <dsp:sp modelId="{08577F63-AF70-4B9D-9BAC-B318843DB2DD}">
      <dsp:nvSpPr>
        <dsp:cNvPr id="0" name=""/>
        <dsp:cNvSpPr/>
      </dsp:nvSpPr>
      <dsp:spPr>
        <a:xfrm>
          <a:off x="368546" y="1533175"/>
          <a:ext cx="1474184" cy="147418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1A0CD7-389A-4927-A9D7-E88C4DE98FE5}">
      <dsp:nvSpPr>
        <dsp:cNvPr id="0" name=""/>
        <dsp:cNvSpPr/>
      </dsp:nvSpPr>
      <dsp:spPr>
        <a:xfrm rot="10800000">
          <a:off x="1105638" y="3447414"/>
          <a:ext cx="2926365" cy="147418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0074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Partners : KSC, UNDESA, KNI, INTOSAI Regions, CAAF, IBP, GAB</a:t>
          </a:r>
        </a:p>
      </dsp:txBody>
      <dsp:txXfrm rot="10800000">
        <a:off x="1474184" y="3447414"/>
        <a:ext cx="2557819" cy="1474184"/>
      </dsp:txXfrm>
    </dsp:sp>
    <dsp:sp modelId="{469E96C6-C97C-4814-B321-149A9EA1EA5A}">
      <dsp:nvSpPr>
        <dsp:cNvPr id="0" name=""/>
        <dsp:cNvSpPr/>
      </dsp:nvSpPr>
      <dsp:spPr>
        <a:xfrm>
          <a:off x="368546" y="3447414"/>
          <a:ext cx="1474184" cy="1474184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FA5962-FB85-42B9-980F-65A580CA02BF}">
      <dsp:nvSpPr>
        <dsp:cNvPr id="0" name=""/>
        <dsp:cNvSpPr/>
      </dsp:nvSpPr>
      <dsp:spPr>
        <a:xfrm>
          <a:off x="1363968" y="206780"/>
          <a:ext cx="3868606" cy="120893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8855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UN-IDI SAI Leadership &amp; Stakeholder Meetings, Regional Meetings, participation in webinars and seminars  </a:t>
          </a:r>
          <a:endParaRPr lang="en-US" sz="1500" kern="1200" dirty="0"/>
        </a:p>
      </dsp:txBody>
      <dsp:txXfrm>
        <a:off x="1363968" y="206780"/>
        <a:ext cx="3868606" cy="1208939"/>
      </dsp:txXfrm>
    </dsp:sp>
    <dsp:sp modelId="{D4432561-3B98-41F1-B3FD-CF33B7D3EEFD}">
      <dsp:nvSpPr>
        <dsp:cNvPr id="0" name=""/>
        <dsp:cNvSpPr/>
      </dsp:nvSpPr>
      <dsp:spPr>
        <a:xfrm>
          <a:off x="1202776" y="32156"/>
          <a:ext cx="846257" cy="126938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59DAF6-7E40-4BEA-B7AB-ED4E38B5AC96}">
      <dsp:nvSpPr>
        <dsp:cNvPr id="0" name=""/>
        <dsp:cNvSpPr/>
      </dsp:nvSpPr>
      <dsp:spPr>
        <a:xfrm>
          <a:off x="5563960" y="206780"/>
          <a:ext cx="3868606" cy="120893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8855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Guidance </a:t>
          </a:r>
          <a:r>
            <a:rPr lang="en-US" sz="1500" kern="1200" dirty="0"/>
            <a:t>on Performance Audit of Preparedness for Implementation of </a:t>
          </a:r>
          <a:r>
            <a:rPr lang="en-US" sz="1500" kern="1200" dirty="0" smtClean="0"/>
            <a:t>SDGs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Version 0 to be exposed </a:t>
          </a:r>
          <a:endParaRPr lang="en-US" sz="1500" kern="1200" dirty="0"/>
        </a:p>
      </dsp:txBody>
      <dsp:txXfrm>
        <a:off x="5563960" y="206780"/>
        <a:ext cx="3868606" cy="1208939"/>
      </dsp:txXfrm>
    </dsp:sp>
    <dsp:sp modelId="{AC2C929C-D89A-45C6-A22F-CC8BCA9C32E5}">
      <dsp:nvSpPr>
        <dsp:cNvPr id="0" name=""/>
        <dsp:cNvSpPr/>
      </dsp:nvSpPr>
      <dsp:spPr>
        <a:xfrm>
          <a:off x="5402768" y="32156"/>
          <a:ext cx="846257" cy="126938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C04EA9-26D4-4268-975E-D26BE1D733F6}">
      <dsp:nvSpPr>
        <dsp:cNvPr id="0" name=""/>
        <dsp:cNvSpPr/>
      </dsp:nvSpPr>
      <dsp:spPr>
        <a:xfrm>
          <a:off x="1363968" y="1728701"/>
          <a:ext cx="3868606" cy="120893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8855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Cooperative Performance Audit of Preparedness for Implementation of </a:t>
          </a:r>
          <a:r>
            <a:rPr lang="en-US" sz="1500" kern="1200" dirty="0" smtClean="0"/>
            <a:t>SDGs – More than 70 SAIs (English speaking, OLACEFS, CREFIAF )</a:t>
          </a:r>
          <a:endParaRPr lang="en-US" sz="1500" kern="1200" dirty="0"/>
        </a:p>
      </dsp:txBody>
      <dsp:txXfrm>
        <a:off x="1363968" y="1728701"/>
        <a:ext cx="3868606" cy="1208939"/>
      </dsp:txXfrm>
    </dsp:sp>
    <dsp:sp modelId="{747C7D9E-8E3E-40C1-AB18-CE4986E59715}">
      <dsp:nvSpPr>
        <dsp:cNvPr id="0" name=""/>
        <dsp:cNvSpPr/>
      </dsp:nvSpPr>
      <dsp:spPr>
        <a:xfrm>
          <a:off x="1202776" y="1554076"/>
          <a:ext cx="846257" cy="126938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6AB246-0100-4B4D-913C-96BCC70C54A6}">
      <dsp:nvSpPr>
        <dsp:cNvPr id="0" name=""/>
        <dsp:cNvSpPr/>
      </dsp:nvSpPr>
      <dsp:spPr>
        <a:xfrm>
          <a:off x="5563960" y="1728701"/>
          <a:ext cx="3868606" cy="120893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8855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Lessons Learned and Compendium of Audit findings </a:t>
          </a:r>
          <a:r>
            <a:rPr lang="en-US" sz="1500" kern="1200" dirty="0" smtClean="0"/>
            <a:t> in 2019. Cobranded with UNDESA</a:t>
          </a:r>
          <a:endParaRPr lang="en-US" sz="1500" kern="1200" dirty="0"/>
        </a:p>
      </dsp:txBody>
      <dsp:txXfrm>
        <a:off x="5563960" y="1728701"/>
        <a:ext cx="3868606" cy="1208939"/>
      </dsp:txXfrm>
    </dsp:sp>
    <dsp:sp modelId="{F1F38284-1511-471A-AA72-9816ED59749A}">
      <dsp:nvSpPr>
        <dsp:cNvPr id="0" name=""/>
        <dsp:cNvSpPr/>
      </dsp:nvSpPr>
      <dsp:spPr>
        <a:xfrm>
          <a:off x="5402768" y="1554076"/>
          <a:ext cx="846257" cy="126938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88885B-7598-4819-883D-2F9A00219A6C}">
      <dsp:nvSpPr>
        <dsp:cNvPr id="0" name=""/>
        <dsp:cNvSpPr/>
      </dsp:nvSpPr>
      <dsp:spPr>
        <a:xfrm>
          <a:off x="1363968" y="3250621"/>
          <a:ext cx="3868606" cy="120893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8855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Community of Practice of SDG Auditors </a:t>
          </a:r>
        </a:p>
      </dsp:txBody>
      <dsp:txXfrm>
        <a:off x="1363968" y="3250621"/>
        <a:ext cx="3868606" cy="1208939"/>
      </dsp:txXfrm>
    </dsp:sp>
    <dsp:sp modelId="{20C43285-BDF9-46AD-B26E-DE281078361C}">
      <dsp:nvSpPr>
        <dsp:cNvPr id="0" name=""/>
        <dsp:cNvSpPr/>
      </dsp:nvSpPr>
      <dsp:spPr>
        <a:xfrm>
          <a:off x="1202776" y="3075996"/>
          <a:ext cx="846257" cy="126938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2730FD-86C0-47C1-9EBE-6CC2A46FB39F}">
      <dsp:nvSpPr>
        <dsp:cNvPr id="0" name=""/>
        <dsp:cNvSpPr/>
      </dsp:nvSpPr>
      <dsp:spPr>
        <a:xfrm>
          <a:off x="5563960" y="3250621"/>
          <a:ext cx="3868606" cy="120893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8855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Massive Open Online Course on : Leave no one </a:t>
          </a:r>
          <a:r>
            <a:rPr lang="en-US" sz="1500" kern="1200" dirty="0" smtClean="0"/>
            <a:t>Behind ( 2018 – 2019) </a:t>
          </a:r>
          <a:endParaRPr lang="en-US" sz="1500" kern="1200" dirty="0"/>
        </a:p>
      </dsp:txBody>
      <dsp:txXfrm>
        <a:off x="5563960" y="3250621"/>
        <a:ext cx="3868606" cy="1208939"/>
      </dsp:txXfrm>
    </dsp:sp>
    <dsp:sp modelId="{A5659DD4-6C41-423B-9B31-29254F780662}">
      <dsp:nvSpPr>
        <dsp:cNvPr id="0" name=""/>
        <dsp:cNvSpPr/>
      </dsp:nvSpPr>
      <dsp:spPr>
        <a:xfrm>
          <a:off x="5402768" y="3075996"/>
          <a:ext cx="846257" cy="126938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0809A0-B8AF-460A-93FF-001438476134}">
      <dsp:nvSpPr>
        <dsp:cNvPr id="0" name=""/>
        <dsp:cNvSpPr/>
      </dsp:nvSpPr>
      <dsp:spPr>
        <a:xfrm>
          <a:off x="296265" y="708"/>
          <a:ext cx="2006389" cy="12038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b="1" kern="1200" dirty="0"/>
            <a:t>IDI </a:t>
          </a:r>
          <a:r>
            <a:rPr lang="nb-NO" sz="1800" b="1" kern="1200" dirty="0" err="1"/>
            <a:t>eLearning</a:t>
          </a:r>
          <a:r>
            <a:rPr lang="nb-NO" sz="1800" b="1" kern="1200" dirty="0"/>
            <a:t> </a:t>
          </a:r>
          <a:r>
            <a:rPr lang="nb-NO" sz="1800" b="1" kern="1200" dirty="0" err="1"/>
            <a:t>platform</a:t>
          </a:r>
          <a:r>
            <a:rPr lang="nb-NO" sz="1800" b="1" kern="1200" dirty="0"/>
            <a:t> and </a:t>
          </a:r>
          <a:r>
            <a:rPr lang="nb-NO" sz="1800" b="1" kern="1200" dirty="0" smtClean="0"/>
            <a:t>LMS </a:t>
          </a:r>
          <a:r>
            <a:rPr lang="nb-NO" sz="1800" b="1" kern="1200" dirty="0" err="1" smtClean="0"/>
            <a:t>since</a:t>
          </a:r>
          <a:r>
            <a:rPr lang="nb-NO" sz="1800" b="1" kern="1200" dirty="0" smtClean="0"/>
            <a:t> 2014</a:t>
          </a:r>
          <a:endParaRPr lang="en-US" sz="1800" b="1" kern="1200" dirty="0"/>
        </a:p>
      </dsp:txBody>
      <dsp:txXfrm>
        <a:off x="296265" y="708"/>
        <a:ext cx="2006389" cy="1203833"/>
      </dsp:txXfrm>
    </dsp:sp>
    <dsp:sp modelId="{D7DE2F11-13B2-4802-A6A3-55CCEB19ED9D}">
      <dsp:nvSpPr>
        <dsp:cNvPr id="0" name=""/>
        <dsp:cNvSpPr/>
      </dsp:nvSpPr>
      <dsp:spPr>
        <a:xfrm>
          <a:off x="2503292" y="708"/>
          <a:ext cx="2006389" cy="12038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b="1" kern="1200" dirty="0"/>
            <a:t>IDI </a:t>
          </a:r>
          <a:r>
            <a:rPr lang="nb-NO" sz="1800" b="1" kern="1200" dirty="0" err="1"/>
            <a:t>eLearning</a:t>
          </a:r>
          <a:r>
            <a:rPr lang="nb-NO" sz="1800" b="1" kern="1200" dirty="0"/>
            <a:t> </a:t>
          </a:r>
          <a:r>
            <a:rPr lang="nb-NO" sz="1800" b="1" kern="1200" dirty="0" err="1" smtClean="0"/>
            <a:t>Handbook</a:t>
          </a:r>
          <a:r>
            <a:rPr lang="nb-NO" sz="1800" b="1" kern="1200" dirty="0" smtClean="0"/>
            <a:t> Version 0 to be </a:t>
          </a:r>
          <a:r>
            <a:rPr lang="nb-NO" sz="1800" b="1" kern="1200" dirty="0" err="1" smtClean="0"/>
            <a:t>exposed</a:t>
          </a:r>
          <a:endParaRPr lang="en-US" sz="1800" b="1" kern="1200" dirty="0"/>
        </a:p>
      </dsp:txBody>
      <dsp:txXfrm>
        <a:off x="2503292" y="708"/>
        <a:ext cx="2006389" cy="1203833"/>
      </dsp:txXfrm>
    </dsp:sp>
    <dsp:sp modelId="{17F75F4E-A9EA-4F25-9FB3-CA254F7CE056}">
      <dsp:nvSpPr>
        <dsp:cNvPr id="0" name=""/>
        <dsp:cNvSpPr/>
      </dsp:nvSpPr>
      <dsp:spPr>
        <a:xfrm>
          <a:off x="296265" y="1405180"/>
          <a:ext cx="2006389" cy="12038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b="1" kern="1200" dirty="0"/>
            <a:t>Pool </a:t>
          </a:r>
          <a:r>
            <a:rPr lang="nb-NO" sz="1800" b="1" kern="1200" dirty="0" err="1"/>
            <a:t>of</a:t>
          </a:r>
          <a:r>
            <a:rPr lang="nb-NO" sz="1800" b="1" kern="1200" dirty="0"/>
            <a:t> </a:t>
          </a:r>
          <a:r>
            <a:rPr lang="nb-NO" sz="1800" b="1" kern="1200" dirty="0" smtClean="0"/>
            <a:t>69 LMS </a:t>
          </a:r>
          <a:r>
            <a:rPr lang="nb-NO" sz="1800" b="1" kern="1200" dirty="0"/>
            <a:t>Administrators</a:t>
          </a:r>
          <a:endParaRPr lang="en-US" sz="1800" b="1" kern="1200" dirty="0"/>
        </a:p>
      </dsp:txBody>
      <dsp:txXfrm>
        <a:off x="296265" y="1405180"/>
        <a:ext cx="2006389" cy="1203833"/>
      </dsp:txXfrm>
    </dsp:sp>
    <dsp:sp modelId="{95EDB56C-DE4A-45E4-9C6B-37B6F3E46B30}">
      <dsp:nvSpPr>
        <dsp:cNvPr id="0" name=""/>
        <dsp:cNvSpPr/>
      </dsp:nvSpPr>
      <dsp:spPr>
        <a:xfrm>
          <a:off x="2503292" y="1405180"/>
          <a:ext cx="2006389" cy="12038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b="1" kern="1200" dirty="0" smtClean="0"/>
            <a:t>71 </a:t>
          </a:r>
          <a:r>
            <a:rPr lang="nb-NO" sz="1800" b="1" kern="1200" dirty="0" err="1" smtClean="0"/>
            <a:t>Certified</a:t>
          </a:r>
          <a:r>
            <a:rPr lang="nb-NO" sz="1800" b="1" kern="1200" dirty="0" smtClean="0"/>
            <a:t> </a:t>
          </a:r>
          <a:r>
            <a:rPr lang="nb-NO" sz="1800" b="1" kern="1200" dirty="0" err="1"/>
            <a:t>eLearning</a:t>
          </a:r>
          <a:r>
            <a:rPr lang="nb-NO" sz="1800" b="1" kern="1200" dirty="0"/>
            <a:t> </a:t>
          </a:r>
          <a:r>
            <a:rPr lang="nb-NO" sz="1800" b="1" kern="1200" dirty="0" err="1" smtClean="0"/>
            <a:t>specialists</a:t>
          </a:r>
          <a:r>
            <a:rPr lang="nb-NO" sz="1800" b="1" kern="1200" dirty="0" smtClean="0"/>
            <a:t> ASOSAI, OLACEFS</a:t>
          </a:r>
          <a:endParaRPr lang="en-US" sz="1800" b="1" kern="1200" dirty="0"/>
        </a:p>
      </dsp:txBody>
      <dsp:txXfrm>
        <a:off x="2503292" y="1405180"/>
        <a:ext cx="2006389" cy="1203833"/>
      </dsp:txXfrm>
    </dsp:sp>
    <dsp:sp modelId="{7DB2BFE1-6B04-4D32-B299-718BB6934518}">
      <dsp:nvSpPr>
        <dsp:cNvPr id="0" name=""/>
        <dsp:cNvSpPr/>
      </dsp:nvSpPr>
      <dsp:spPr>
        <a:xfrm>
          <a:off x="296265" y="2809652"/>
          <a:ext cx="2006389" cy="12038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b="1" kern="1200" dirty="0" smtClean="0"/>
            <a:t>32 </a:t>
          </a:r>
          <a:r>
            <a:rPr lang="nb-NO" sz="1800" b="1" kern="1200" dirty="0" err="1" smtClean="0"/>
            <a:t>Certified</a:t>
          </a:r>
          <a:r>
            <a:rPr lang="nb-NO" sz="1800" b="1" kern="1200" dirty="0" smtClean="0"/>
            <a:t> </a:t>
          </a:r>
          <a:r>
            <a:rPr lang="nb-NO" sz="1800" b="1" kern="1200" dirty="0" err="1"/>
            <a:t>blended</a:t>
          </a:r>
          <a:r>
            <a:rPr lang="nb-NO" sz="1800" b="1" kern="1200" dirty="0"/>
            <a:t> </a:t>
          </a:r>
          <a:r>
            <a:rPr lang="nb-NO" sz="1800" b="1" kern="1200" dirty="0" err="1"/>
            <a:t>learning</a:t>
          </a:r>
          <a:r>
            <a:rPr lang="nb-NO" sz="1800" b="1" kern="1200" dirty="0"/>
            <a:t> </a:t>
          </a:r>
          <a:r>
            <a:rPr lang="nb-NO" sz="1800" b="1" kern="1200" dirty="0" err="1" smtClean="0"/>
            <a:t>specialists</a:t>
          </a:r>
          <a:r>
            <a:rPr lang="nb-NO" sz="1800" b="1" kern="1200" dirty="0" smtClean="0"/>
            <a:t> ASOSAI</a:t>
          </a:r>
          <a:endParaRPr lang="en-US" sz="1800" b="1" kern="1200" dirty="0"/>
        </a:p>
      </dsp:txBody>
      <dsp:txXfrm>
        <a:off x="296265" y="2809652"/>
        <a:ext cx="2006389" cy="1203833"/>
      </dsp:txXfrm>
    </dsp:sp>
    <dsp:sp modelId="{D6D51310-F6EA-4E7F-B016-4BCE950EB14C}">
      <dsp:nvSpPr>
        <dsp:cNvPr id="0" name=""/>
        <dsp:cNvSpPr/>
      </dsp:nvSpPr>
      <dsp:spPr>
        <a:xfrm>
          <a:off x="2503292" y="2809652"/>
          <a:ext cx="2006389" cy="12038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b="1" kern="1200" dirty="0"/>
            <a:t>Support to </a:t>
          </a:r>
          <a:r>
            <a:rPr lang="nb-NO" sz="1800" b="1" kern="1200" dirty="0" smtClean="0"/>
            <a:t>ASOSAI, CAROSAI, EUROSAI</a:t>
          </a:r>
          <a:endParaRPr lang="nb-NO" sz="1800" b="1" kern="1200" dirty="0"/>
        </a:p>
      </dsp:txBody>
      <dsp:txXfrm>
        <a:off x="2503292" y="2809652"/>
        <a:ext cx="2006389" cy="1203833"/>
      </dsp:txXfrm>
    </dsp:sp>
    <dsp:sp modelId="{C17A5E85-8BCF-49B4-AC3C-8550E584BE31}">
      <dsp:nvSpPr>
        <dsp:cNvPr id="0" name=""/>
        <dsp:cNvSpPr/>
      </dsp:nvSpPr>
      <dsp:spPr>
        <a:xfrm>
          <a:off x="1399778" y="4214125"/>
          <a:ext cx="2006389" cy="12038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b="1" kern="1200" dirty="0" err="1" smtClean="0"/>
            <a:t>eLearning</a:t>
          </a:r>
          <a:r>
            <a:rPr lang="nb-NO" sz="1800" b="1" kern="1200" dirty="0" smtClean="0"/>
            <a:t> </a:t>
          </a:r>
          <a:r>
            <a:rPr lang="nb-NO" sz="1800" b="1" kern="1200" dirty="0" err="1" smtClean="0"/>
            <a:t>portfolio</a:t>
          </a:r>
          <a:r>
            <a:rPr lang="nb-NO" sz="1800" b="1" kern="1200" dirty="0" smtClean="0"/>
            <a:t> </a:t>
          </a:r>
          <a:r>
            <a:rPr lang="nb-NO" sz="1800" b="1" kern="1200" dirty="0" err="1" smtClean="0"/>
            <a:t>on</a:t>
          </a:r>
          <a:r>
            <a:rPr lang="nb-NO" sz="1800" b="1" kern="1200" dirty="0" smtClean="0"/>
            <a:t> </a:t>
          </a:r>
          <a:r>
            <a:rPr lang="nb-NO" sz="1800" b="1" kern="1200" dirty="0" err="1" smtClean="0"/>
            <a:t>number</a:t>
          </a:r>
          <a:r>
            <a:rPr lang="nb-NO" sz="1800" b="1" kern="1200" dirty="0" smtClean="0"/>
            <a:t> </a:t>
          </a:r>
          <a:r>
            <a:rPr lang="nb-NO" sz="1800" b="1" kern="1200" dirty="0" err="1" smtClean="0"/>
            <a:t>of</a:t>
          </a:r>
          <a:r>
            <a:rPr lang="nb-NO" sz="1800" b="1" kern="1200" dirty="0" smtClean="0"/>
            <a:t> </a:t>
          </a:r>
          <a:r>
            <a:rPr lang="nb-NO" sz="1800" b="1" kern="1200" dirty="0" err="1" smtClean="0"/>
            <a:t>topics</a:t>
          </a:r>
          <a:r>
            <a:rPr lang="nb-NO" sz="1800" b="1" kern="1200" dirty="0" smtClean="0"/>
            <a:t> </a:t>
          </a:r>
          <a:endParaRPr lang="en-US" sz="1800" b="1" kern="1200" dirty="0"/>
        </a:p>
      </dsp:txBody>
      <dsp:txXfrm>
        <a:off x="1399778" y="4214125"/>
        <a:ext cx="2006389" cy="120383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65B8C6-3FD4-4C84-89D1-7700D5F161BB}">
      <dsp:nvSpPr>
        <dsp:cNvPr id="0" name=""/>
        <dsp:cNvSpPr/>
      </dsp:nvSpPr>
      <dsp:spPr>
        <a:xfrm>
          <a:off x="1868565" y="2271255"/>
          <a:ext cx="566178" cy="16182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3089" y="0"/>
              </a:lnTo>
              <a:lnTo>
                <a:pt x="283089" y="1618269"/>
              </a:lnTo>
              <a:lnTo>
                <a:pt x="566178" y="161826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2108792" y="3037528"/>
        <a:ext cx="85722" cy="85722"/>
      </dsp:txXfrm>
    </dsp:sp>
    <dsp:sp modelId="{5E3436FB-8D0E-4F5E-89E2-606AF2699CC5}">
      <dsp:nvSpPr>
        <dsp:cNvPr id="0" name=""/>
        <dsp:cNvSpPr/>
      </dsp:nvSpPr>
      <dsp:spPr>
        <a:xfrm>
          <a:off x="1868565" y="2271255"/>
          <a:ext cx="566178" cy="5394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3089" y="0"/>
              </a:lnTo>
              <a:lnTo>
                <a:pt x="283089" y="539423"/>
              </a:lnTo>
              <a:lnTo>
                <a:pt x="566178" y="53942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2132104" y="2521416"/>
        <a:ext cx="39100" cy="39100"/>
      </dsp:txXfrm>
    </dsp:sp>
    <dsp:sp modelId="{5A70FEB1-B9B8-49CD-8872-40483475F271}">
      <dsp:nvSpPr>
        <dsp:cNvPr id="0" name=""/>
        <dsp:cNvSpPr/>
      </dsp:nvSpPr>
      <dsp:spPr>
        <a:xfrm>
          <a:off x="1868565" y="1731831"/>
          <a:ext cx="566178" cy="539423"/>
        </a:xfrm>
        <a:custGeom>
          <a:avLst/>
          <a:gdLst/>
          <a:ahLst/>
          <a:cxnLst/>
          <a:rect l="0" t="0" r="0" b="0"/>
          <a:pathLst>
            <a:path>
              <a:moveTo>
                <a:pt x="0" y="539423"/>
              </a:moveTo>
              <a:lnTo>
                <a:pt x="283089" y="539423"/>
              </a:lnTo>
              <a:lnTo>
                <a:pt x="283089" y="0"/>
              </a:lnTo>
              <a:lnTo>
                <a:pt x="566178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2132104" y="1981993"/>
        <a:ext cx="39100" cy="39100"/>
      </dsp:txXfrm>
    </dsp:sp>
    <dsp:sp modelId="{CD250E21-AF81-49F9-A52A-9098C4EE5EAC}">
      <dsp:nvSpPr>
        <dsp:cNvPr id="0" name=""/>
        <dsp:cNvSpPr/>
      </dsp:nvSpPr>
      <dsp:spPr>
        <a:xfrm>
          <a:off x="1868565" y="652985"/>
          <a:ext cx="566178" cy="1618269"/>
        </a:xfrm>
        <a:custGeom>
          <a:avLst/>
          <a:gdLst/>
          <a:ahLst/>
          <a:cxnLst/>
          <a:rect l="0" t="0" r="0" b="0"/>
          <a:pathLst>
            <a:path>
              <a:moveTo>
                <a:pt x="0" y="1618269"/>
              </a:moveTo>
              <a:lnTo>
                <a:pt x="283089" y="1618269"/>
              </a:lnTo>
              <a:lnTo>
                <a:pt x="283089" y="0"/>
              </a:lnTo>
              <a:lnTo>
                <a:pt x="566178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2108792" y="1419259"/>
        <a:ext cx="85722" cy="85722"/>
      </dsp:txXfrm>
    </dsp:sp>
    <dsp:sp modelId="{9D298E0C-8C4E-4708-92ED-8505F20C87D6}">
      <dsp:nvSpPr>
        <dsp:cNvPr id="0" name=""/>
        <dsp:cNvSpPr/>
      </dsp:nvSpPr>
      <dsp:spPr>
        <a:xfrm rot="16200000">
          <a:off x="-834228" y="1839716"/>
          <a:ext cx="4542510" cy="86307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SYL Integrated Change Plan  </a:t>
          </a:r>
          <a:endParaRPr lang="en-US" sz="2000" kern="1200" dirty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Global SYL Network</a:t>
          </a:r>
        </a:p>
      </dsp:txBody>
      <dsp:txXfrm>
        <a:off x="-834228" y="1839716"/>
        <a:ext cx="4542510" cy="863076"/>
      </dsp:txXfrm>
    </dsp:sp>
    <dsp:sp modelId="{A35D5F12-B5B4-4AD6-81DB-710B51F03FD9}">
      <dsp:nvSpPr>
        <dsp:cNvPr id="0" name=""/>
        <dsp:cNvSpPr/>
      </dsp:nvSpPr>
      <dsp:spPr>
        <a:xfrm>
          <a:off x="2434743" y="221447"/>
          <a:ext cx="2830892" cy="8630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SAI Top Management </a:t>
          </a:r>
        </a:p>
      </dsp:txBody>
      <dsp:txXfrm>
        <a:off x="2434743" y="221447"/>
        <a:ext cx="2830892" cy="863076"/>
      </dsp:txXfrm>
    </dsp:sp>
    <dsp:sp modelId="{7F83FC96-7D6B-476A-85F0-C0994EB5B881}">
      <dsp:nvSpPr>
        <dsp:cNvPr id="0" name=""/>
        <dsp:cNvSpPr/>
      </dsp:nvSpPr>
      <dsp:spPr>
        <a:xfrm>
          <a:off x="2434743" y="1300293"/>
          <a:ext cx="2830892" cy="8630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SAI Coach</a:t>
          </a:r>
        </a:p>
      </dsp:txBody>
      <dsp:txXfrm>
        <a:off x="2434743" y="1300293"/>
        <a:ext cx="2830892" cy="863076"/>
      </dsp:txXfrm>
    </dsp:sp>
    <dsp:sp modelId="{D482EC80-F485-4B8D-A8EB-BEC7074853F5}">
      <dsp:nvSpPr>
        <dsp:cNvPr id="0" name=""/>
        <dsp:cNvSpPr/>
      </dsp:nvSpPr>
      <dsp:spPr>
        <a:xfrm>
          <a:off x="2434743" y="2379139"/>
          <a:ext cx="2830892" cy="8630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SAI Young Leader</a:t>
          </a:r>
        </a:p>
      </dsp:txBody>
      <dsp:txXfrm>
        <a:off x="2434743" y="2379139"/>
        <a:ext cx="2830892" cy="863076"/>
      </dsp:txXfrm>
    </dsp:sp>
    <dsp:sp modelId="{A2215FD7-20E7-4F39-B7E9-AE2C572FD027}">
      <dsp:nvSpPr>
        <dsp:cNvPr id="0" name=""/>
        <dsp:cNvSpPr/>
      </dsp:nvSpPr>
      <dsp:spPr>
        <a:xfrm>
          <a:off x="2434743" y="3457985"/>
          <a:ext cx="2830892" cy="8630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SYL’s Team</a:t>
          </a:r>
        </a:p>
      </dsp:txBody>
      <dsp:txXfrm>
        <a:off x="2434743" y="3457985"/>
        <a:ext cx="2830892" cy="86307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B44581-A6CA-4ADC-89FA-2084E0B20539}">
      <dsp:nvSpPr>
        <dsp:cNvPr id="0" name=""/>
        <dsp:cNvSpPr/>
      </dsp:nvSpPr>
      <dsp:spPr>
        <a:xfrm>
          <a:off x="171752" y="0"/>
          <a:ext cx="4109660" cy="4109660"/>
        </a:xfrm>
        <a:prstGeom prst="diamond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305A2C2-55CD-43FB-9B4D-0BD541217B21}">
      <dsp:nvSpPr>
        <dsp:cNvPr id="0" name=""/>
        <dsp:cNvSpPr/>
      </dsp:nvSpPr>
      <dsp:spPr>
        <a:xfrm>
          <a:off x="562170" y="390417"/>
          <a:ext cx="1602767" cy="1602767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/>
            <a:t>Discover Self</a:t>
          </a:r>
        </a:p>
      </dsp:txBody>
      <dsp:txXfrm>
        <a:off x="640411" y="468658"/>
        <a:ext cx="1446285" cy="1446285"/>
      </dsp:txXfrm>
    </dsp:sp>
    <dsp:sp modelId="{E5545564-4B32-4E45-A313-17E3B5941EFE}">
      <dsp:nvSpPr>
        <dsp:cNvPr id="0" name=""/>
        <dsp:cNvSpPr/>
      </dsp:nvSpPr>
      <dsp:spPr>
        <a:xfrm>
          <a:off x="2288227" y="390417"/>
          <a:ext cx="1602767" cy="1602767"/>
        </a:xfrm>
        <a:prstGeom prst="roundRect">
          <a:avLst/>
        </a:prstGeom>
        <a:gradFill rotWithShape="0">
          <a:gsLst>
            <a:gs pos="0">
              <a:schemeClr val="accent5">
                <a:hueOff val="-2451115"/>
                <a:satOff val="-3409"/>
                <a:lumOff val="-130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2451115"/>
                <a:satOff val="-3409"/>
                <a:lumOff val="-130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2451115"/>
                <a:satOff val="-3409"/>
                <a:lumOff val="-130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/>
            <a:t>Grow People</a:t>
          </a:r>
        </a:p>
      </dsp:txBody>
      <dsp:txXfrm>
        <a:off x="2366468" y="468658"/>
        <a:ext cx="1446285" cy="1446285"/>
      </dsp:txXfrm>
    </dsp:sp>
    <dsp:sp modelId="{49CAF94B-C080-4829-A418-D6359959310D}">
      <dsp:nvSpPr>
        <dsp:cNvPr id="0" name=""/>
        <dsp:cNvSpPr/>
      </dsp:nvSpPr>
      <dsp:spPr>
        <a:xfrm>
          <a:off x="562170" y="2116474"/>
          <a:ext cx="1602767" cy="1602767"/>
        </a:xfrm>
        <a:prstGeom prst="roundRect">
          <a:avLst/>
        </a:prstGeom>
        <a:gradFill rotWithShape="0">
          <a:gsLst>
            <a:gs pos="0">
              <a:schemeClr val="accent5">
                <a:hueOff val="-4902230"/>
                <a:satOff val="-6819"/>
                <a:lumOff val="-261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4902230"/>
                <a:satOff val="-6819"/>
                <a:lumOff val="-261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4902230"/>
                <a:satOff val="-6819"/>
                <a:lumOff val="-261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/>
            <a:t>Discover Universe</a:t>
          </a:r>
        </a:p>
      </dsp:txBody>
      <dsp:txXfrm>
        <a:off x="640411" y="2194715"/>
        <a:ext cx="1446285" cy="1446285"/>
      </dsp:txXfrm>
    </dsp:sp>
    <dsp:sp modelId="{F82724FE-C7AB-4316-869E-B0F4ED62A3EB}">
      <dsp:nvSpPr>
        <dsp:cNvPr id="0" name=""/>
        <dsp:cNvSpPr/>
      </dsp:nvSpPr>
      <dsp:spPr>
        <a:xfrm>
          <a:off x="2288227" y="2116474"/>
          <a:ext cx="1602767" cy="1602767"/>
        </a:xfrm>
        <a:prstGeom prst="round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/>
            <a:t>Create Value</a:t>
          </a:r>
        </a:p>
      </dsp:txBody>
      <dsp:txXfrm>
        <a:off x="2366468" y="2194715"/>
        <a:ext cx="1446285" cy="144628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FFFCD3-4C41-4C39-9BEF-9551D296EDBD}">
      <dsp:nvSpPr>
        <dsp:cNvPr id="0" name=""/>
        <dsp:cNvSpPr/>
      </dsp:nvSpPr>
      <dsp:spPr>
        <a:xfrm>
          <a:off x="7201420" y="1411592"/>
          <a:ext cx="1642040" cy="164230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7313E2-7F70-4AA8-8BEB-B82C8F165509}">
      <dsp:nvSpPr>
        <dsp:cNvPr id="0" name=""/>
        <dsp:cNvSpPr/>
      </dsp:nvSpPr>
      <dsp:spPr>
        <a:xfrm>
          <a:off x="7255601" y="1466345"/>
          <a:ext cx="1532804" cy="153280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SYL &amp; SAI Leadership Interaction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Lessons Learned</a:t>
          </a:r>
          <a:endParaRPr lang="en-US" sz="1400" kern="1200" dirty="0"/>
        </a:p>
      </dsp:txBody>
      <dsp:txXfrm>
        <a:off x="7474947" y="1685358"/>
        <a:ext cx="1094985" cy="1094776"/>
      </dsp:txXfrm>
    </dsp:sp>
    <dsp:sp modelId="{A5CDE92E-FC60-463D-94EB-DFE8235C7C64}">
      <dsp:nvSpPr>
        <dsp:cNvPr id="0" name=""/>
        <dsp:cNvSpPr/>
      </dsp:nvSpPr>
      <dsp:spPr>
        <a:xfrm rot="2700000">
          <a:off x="5503545" y="1411677"/>
          <a:ext cx="1641850" cy="1641850"/>
        </a:xfrm>
        <a:prstGeom prst="teardrop">
          <a:avLst>
            <a:gd name="adj" fmla="val 100000"/>
          </a:avLst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04B270-A7FD-430B-ABC3-1236C19CE8A8}">
      <dsp:nvSpPr>
        <dsp:cNvPr id="0" name=""/>
        <dsp:cNvSpPr/>
      </dsp:nvSpPr>
      <dsp:spPr>
        <a:xfrm>
          <a:off x="5559379" y="1466345"/>
          <a:ext cx="1532804" cy="153280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838336"/>
              <a:satOff val="-2557"/>
              <a:lumOff val="-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SYL Integrated Plans &amp; SAI Level Interaction</a:t>
          </a:r>
          <a:endParaRPr lang="en-US" sz="1400" kern="1200" dirty="0"/>
        </a:p>
      </dsp:txBody>
      <dsp:txXfrm>
        <a:off x="5777852" y="1685358"/>
        <a:ext cx="1094985" cy="1094776"/>
      </dsp:txXfrm>
    </dsp:sp>
    <dsp:sp modelId="{9A6041E7-3987-4103-A4EF-08BF1C0DEBC8}">
      <dsp:nvSpPr>
        <dsp:cNvPr id="0" name=""/>
        <dsp:cNvSpPr/>
      </dsp:nvSpPr>
      <dsp:spPr>
        <a:xfrm rot="2700000">
          <a:off x="3807323" y="1411677"/>
          <a:ext cx="1641850" cy="1641850"/>
        </a:xfrm>
        <a:prstGeom prst="teardrop">
          <a:avLst>
            <a:gd name="adj" fmla="val 1000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F383C7-2605-4014-945E-5E650C92D12A}">
      <dsp:nvSpPr>
        <dsp:cNvPr id="0" name=""/>
        <dsp:cNvSpPr/>
      </dsp:nvSpPr>
      <dsp:spPr>
        <a:xfrm>
          <a:off x="3862283" y="1466345"/>
          <a:ext cx="1532804" cy="153280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SYL Page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EI Assessments &amp; Coaching </a:t>
          </a:r>
          <a:endParaRPr lang="en-US" sz="1400" kern="1200" dirty="0"/>
        </a:p>
      </dsp:txBody>
      <dsp:txXfrm>
        <a:off x="4080756" y="1685358"/>
        <a:ext cx="1094985" cy="1094776"/>
      </dsp:txXfrm>
    </dsp:sp>
    <dsp:sp modelId="{536B1974-81FD-43A7-B99D-22DB554DA819}">
      <dsp:nvSpPr>
        <dsp:cNvPr id="0" name=""/>
        <dsp:cNvSpPr/>
      </dsp:nvSpPr>
      <dsp:spPr>
        <a:xfrm rot="2700000">
          <a:off x="2110227" y="1411677"/>
          <a:ext cx="1641850" cy="1641850"/>
        </a:xfrm>
        <a:prstGeom prst="teardrop">
          <a:avLst>
            <a:gd name="adj" fmla="val 100000"/>
          </a:avLst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3976A2-0D61-4F4C-A6A5-FA6EE4C7F4E5}">
      <dsp:nvSpPr>
        <dsp:cNvPr id="0" name=""/>
        <dsp:cNvSpPr/>
      </dsp:nvSpPr>
      <dsp:spPr>
        <a:xfrm>
          <a:off x="2165187" y="1466345"/>
          <a:ext cx="1532804" cy="153280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515009"/>
              <a:satOff val="-7671"/>
              <a:lumOff val="-29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SYL &amp; Coaches International Interaction   </a:t>
          </a:r>
          <a:endParaRPr lang="en-US" sz="1400" kern="1200" dirty="0"/>
        </a:p>
      </dsp:txBody>
      <dsp:txXfrm>
        <a:off x="2384534" y="1685358"/>
        <a:ext cx="1094985" cy="1094776"/>
      </dsp:txXfrm>
    </dsp:sp>
    <dsp:sp modelId="{93D0C31B-C8C0-4B62-965A-F80C4C3E9435}">
      <dsp:nvSpPr>
        <dsp:cNvPr id="0" name=""/>
        <dsp:cNvSpPr/>
      </dsp:nvSpPr>
      <dsp:spPr>
        <a:xfrm rot="2700000">
          <a:off x="413131" y="1411677"/>
          <a:ext cx="1641850" cy="1641850"/>
        </a:xfrm>
        <a:prstGeom prst="teardrop">
          <a:avLst>
            <a:gd name="adj" fmla="val 10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A8AC41-D5B0-4851-A89F-78FAD9C2752D}">
      <dsp:nvSpPr>
        <dsp:cNvPr id="0" name=""/>
        <dsp:cNvSpPr/>
      </dsp:nvSpPr>
      <dsp:spPr>
        <a:xfrm>
          <a:off x="468091" y="1466345"/>
          <a:ext cx="1532804" cy="153280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25 SYLs selected out of 70 applications received</a:t>
          </a:r>
          <a:endParaRPr lang="en-US" sz="1400" kern="1200" dirty="0"/>
        </a:p>
      </dsp:txBody>
      <dsp:txXfrm>
        <a:off x="687438" y="1685358"/>
        <a:ext cx="1094985" cy="1094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8D908-6888-4306-BF5C-4ABFC08370E2}" type="datetimeFigureOut">
              <a:rPr lang="nb-NO" smtClean="0"/>
              <a:t>28.06.2018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92AFA5-0EE5-49FC-902F-AAD8E786CCA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4733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3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71108" y="1122363"/>
            <a:ext cx="6696891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92730" y="3602038"/>
            <a:ext cx="6775269" cy="165576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E9B90-AF10-4C40-8B90-8D2A81E313AB}" type="datetimeFigureOut">
              <a:rPr lang="nb-NO" smtClean="0"/>
              <a:t>28.06.2018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AFFB7-929F-449E-9BC5-540EE75ECF86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608" y="2316163"/>
            <a:ext cx="1678306" cy="119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10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E9B90-AF10-4C40-8B90-8D2A81E313AB}" type="datetimeFigureOut">
              <a:rPr lang="nb-NO" smtClean="0"/>
              <a:t>28.06.2018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AFFB7-929F-449E-9BC5-540EE75ECF8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797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E9B90-AF10-4C40-8B90-8D2A81E313AB}" type="datetimeFigureOut">
              <a:rPr lang="nb-NO" smtClean="0"/>
              <a:t>28.06.2018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AFFB7-929F-449E-9BC5-540EE75ECF8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7793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011842" y="200025"/>
            <a:ext cx="9991725" cy="957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Master</a:t>
            </a:r>
          </a:p>
        </p:txBody>
      </p:sp>
      <p:sp>
        <p:nvSpPr>
          <p:cNvPr id="7" name="Content Placeholder 1"/>
          <p:cNvSpPr>
            <a:spLocks noGrp="1"/>
          </p:cNvSpPr>
          <p:nvPr>
            <p:ph idx="4294967295"/>
          </p:nvPr>
        </p:nvSpPr>
        <p:spPr>
          <a:xfrm>
            <a:off x="609600" y="1600201"/>
            <a:ext cx="10972800" cy="40801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5730C3-BA4B-1544-B647-C3DF11331B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085850" y="6067425"/>
            <a:ext cx="4495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SDGs</a:t>
            </a: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IDI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796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8600" y="1122363"/>
            <a:ext cx="6629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62995" y="3663231"/>
            <a:ext cx="616566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4A976-33F9-4900-91EB-823A29DCD92D}" type="datetime1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28.06.2018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personal journey of discovery &amp; change</a:t>
            </a: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840B7-C3E2-42EF-B313-ADF32E3E133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37849" cy="23090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64" y="2309060"/>
            <a:ext cx="3330229" cy="23319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64" y="4579789"/>
            <a:ext cx="784928" cy="739204"/>
          </a:xfrm>
          <a:prstGeom prst="rect">
            <a:avLst/>
          </a:prstGeom>
        </p:spPr>
      </p:pic>
      <p:sp>
        <p:nvSpPr>
          <p:cNvPr id="11" name="Text Box 2"/>
          <p:cNvSpPr txBox="1">
            <a:spLocks noChangeArrowheads="1"/>
          </p:cNvSpPr>
          <p:nvPr userDrawn="1"/>
        </p:nvSpPr>
        <p:spPr bwMode="auto">
          <a:xfrm>
            <a:off x="838200" y="4579789"/>
            <a:ext cx="2564385" cy="8318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SAI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 Black" panose="02070A03080606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 Black" panose="02070A03080606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LEADERS</a:t>
            </a:r>
            <a:endParaRPr kumimoji="0" lang="nb-NO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2017-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kumimoji="0" lang="nb-NO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2" name="Picture 11"/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" y="5461921"/>
            <a:ext cx="1376680" cy="976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/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924" y="5306346"/>
            <a:ext cx="1334135" cy="128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16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0" y="350286"/>
            <a:ext cx="81153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0" y="1728870"/>
            <a:ext cx="81153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55008C-E437-4F3B-A0AD-CDF3193C44A6}" type="datetime1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28.06.2018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personal </a:t>
            </a:r>
            <a:r>
              <a:rPr kumimoji="0" lang="nb-NO" sz="1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journey</a:t>
            </a:r>
            <a:r>
              <a:rPr kumimoji="0" lang="nb-NO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b-NO" sz="1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nb-NO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b-NO" sz="1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discovery</a:t>
            </a:r>
            <a:r>
              <a:rPr kumimoji="0" lang="nb-NO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nb-NO" sz="1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</a:t>
            </a:r>
            <a:endParaRPr kumimoji="0" lang="nb-NO" sz="1200" b="1" i="1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840B7-C3E2-42EF-B313-ADF32E3E133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928870" cy="20261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26136"/>
            <a:ext cx="2940335" cy="2058907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 userDrawn="1"/>
        </p:nvSpPr>
        <p:spPr bwMode="auto">
          <a:xfrm>
            <a:off x="784929" y="4034278"/>
            <a:ext cx="2244022" cy="8318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SAI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 Black" panose="02070A03080606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 Black" panose="02070A03080606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LEADERS</a:t>
            </a: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2017-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4278"/>
            <a:ext cx="784928" cy="739204"/>
          </a:xfrm>
          <a:prstGeom prst="rect">
            <a:avLst/>
          </a:prstGeom>
        </p:spPr>
      </p:pic>
      <p:pic>
        <p:nvPicPr>
          <p:cNvPr id="11" name="Picture 10"/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1" y="4952869"/>
            <a:ext cx="1031240" cy="715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/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49" y="4816715"/>
            <a:ext cx="1026651" cy="98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683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558023-EA59-4FC5-A3DF-A35D80AA07F2}" type="datetime1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28.06.2018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personal journey of discovery &amp; change</a:t>
            </a: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840B7-C3E2-42EF-B313-ADF32E3E133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688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18676-521A-4BBC-B322-F05C064B2218}" type="datetime1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28.06.2018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personal journey of discovery &amp; change</a:t>
            </a: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840B7-C3E2-42EF-B313-ADF32E3E133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903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8C347-E0F1-4157-941E-7D5B83FCD59D}" type="datetime1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28.06.2018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personal journey of discovery &amp; change</a:t>
            </a: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840B7-C3E2-42EF-B313-ADF32E3E133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6990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03FA2-A04B-4A04-B04F-FFC5B359A035}" type="datetime1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28.06.2018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personal journey of discovery &amp; change</a:t>
            </a: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840B7-C3E2-42EF-B313-ADF32E3E133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649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0DCC7-0E5F-4759-B67F-3A2D73E64DCD}" type="datetime1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28.06.2018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personal journey of discovery &amp; change</a:t>
            </a: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840B7-C3E2-42EF-B313-ADF32E3E133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884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49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b="1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b="1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b="1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b="1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E9B90-AF10-4C40-8B90-8D2A81E313AB}" type="datetimeFigureOut">
              <a:rPr lang="nb-NO" smtClean="0"/>
              <a:t>28.06.2018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AFFB7-929F-449E-9BC5-540EE75ECF86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54" y="5943521"/>
            <a:ext cx="1287892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057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1F4CD9-7BF8-4C8D-95AE-FDD2C1F000AD}" type="datetime1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28.06.2018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personal journey of discovery &amp; change</a:t>
            </a: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840B7-C3E2-42EF-B313-ADF32E3E133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4322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EC1CD-7A74-41C7-B4CA-E067CF1F9118}" type="datetime1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28.06.2018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personal journey of discovery &amp; change</a:t>
            </a: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840B7-C3E2-42EF-B313-ADF32E3E133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3253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BA837A-8BB9-4A03-9AD3-104055F74577}" type="datetime1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28.06.2018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personal journey of discovery &amp; change</a:t>
            </a: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840B7-C3E2-42EF-B313-ADF32E3E133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585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14C02-E1EC-400C-918C-9664AE4C1F53}" type="datetime1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28.06.2018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personal journey of discovery &amp; change</a:t>
            </a: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840B7-C3E2-42EF-B313-ADF32E3E133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239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E9B90-AF10-4C40-8B90-8D2A81E313AB}" type="datetimeFigureOut">
              <a:rPr lang="nb-NO" smtClean="0"/>
              <a:t>28.06.2018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AFFB7-929F-449E-9BC5-540EE75ECF8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6309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E9B90-AF10-4C40-8B90-8D2A81E313AB}" type="datetimeFigureOut">
              <a:rPr lang="nb-NO" smtClean="0"/>
              <a:t>28.06.2018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AFFB7-929F-449E-9BC5-540EE75ECF8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5781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E9B90-AF10-4C40-8B90-8D2A81E313AB}" type="datetimeFigureOut">
              <a:rPr lang="nb-NO" smtClean="0"/>
              <a:t>28.06.2018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AFFB7-929F-449E-9BC5-540EE75ECF8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1686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E9B90-AF10-4C40-8B90-8D2A81E313AB}" type="datetimeFigureOut">
              <a:rPr lang="nb-NO" smtClean="0"/>
              <a:t>28.06.2018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AFFB7-929F-449E-9BC5-540EE75ECF8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7438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E9B90-AF10-4C40-8B90-8D2A81E313AB}" type="datetimeFigureOut">
              <a:rPr lang="nb-NO" smtClean="0"/>
              <a:t>28.06.2018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AFFB7-929F-449E-9BC5-540EE75ECF8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121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E9B90-AF10-4C40-8B90-8D2A81E313AB}" type="datetimeFigureOut">
              <a:rPr lang="nb-NO" smtClean="0"/>
              <a:t>28.06.2018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AFFB7-929F-449E-9BC5-540EE75ECF8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476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E9B90-AF10-4C40-8B90-8D2A81E313AB}" type="datetimeFigureOut">
              <a:rPr lang="nb-NO" smtClean="0"/>
              <a:t>28.06.2018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AFFB7-929F-449E-9BC5-540EE75ECF8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2244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E9B90-AF10-4C40-8B90-8D2A81E313AB}" type="datetimeFigureOut">
              <a:rPr lang="nb-NO" smtClean="0"/>
              <a:t>28.06.2018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AFFB7-929F-449E-9BC5-540EE75ECF8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9359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D56BF-7F19-4D41-9705-1C94B88D1F42}" type="datetime1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28.06.2018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personal journey of discovery &amp; change</a:t>
            </a: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840B7-C3E2-42EF-B313-ADF32E3E133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647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20.gif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3" Type="http://schemas.openxmlformats.org/officeDocument/2006/relationships/diagramLayout" Target="../diagrams/layout12.xml"/><Relationship Id="rId7" Type="http://schemas.openxmlformats.org/officeDocument/2006/relationships/diagramData" Target="../diagrams/data13.xml"/><Relationship Id="rId12" Type="http://schemas.openxmlformats.org/officeDocument/2006/relationships/image" Target="../media/image22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12.xml"/><Relationship Id="rId10" Type="http://schemas.openxmlformats.org/officeDocument/2006/relationships/diagramColors" Target="../diagrams/colors13.xml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3" Type="http://schemas.openxmlformats.org/officeDocument/2006/relationships/diagramLayout" Target="../diagrams/layout14.xml"/><Relationship Id="rId7" Type="http://schemas.openxmlformats.org/officeDocument/2006/relationships/diagramData" Target="../diagrams/data15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5" Type="http://schemas.openxmlformats.org/officeDocument/2006/relationships/diagramColors" Target="../diagrams/colors14.xml"/><Relationship Id="rId10" Type="http://schemas.openxmlformats.org/officeDocument/2006/relationships/diagramColors" Target="../diagrams/colors15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7.jpg"/><Relationship Id="rId7" Type="http://schemas.openxmlformats.org/officeDocument/2006/relationships/diagramColors" Target="../diagrams/colors6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944" y="1481591"/>
            <a:ext cx="6696891" cy="2387600"/>
          </a:xfrm>
        </p:spPr>
        <p:txBody>
          <a:bodyPr/>
          <a:lstStyle/>
          <a:p>
            <a:pPr algn="l"/>
            <a:r>
              <a:rPr lang="nb-NO" dirty="0" smtClean="0"/>
              <a:t>PROFESSIONAL &amp; RELEVANT SAIs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02872" y="4451124"/>
            <a:ext cx="6775269" cy="1655762"/>
          </a:xfrm>
        </p:spPr>
        <p:txBody>
          <a:bodyPr/>
          <a:lstStyle/>
          <a:p>
            <a:r>
              <a:rPr lang="nb-NO" dirty="0" err="1" smtClean="0"/>
              <a:t>Moving</a:t>
            </a:r>
            <a:r>
              <a:rPr lang="nb-NO" dirty="0" smtClean="0"/>
              <a:t> from </a:t>
            </a:r>
            <a:r>
              <a:rPr lang="nb-NO" dirty="0" err="1" smtClean="0"/>
              <a:t>Programmes</a:t>
            </a:r>
            <a:r>
              <a:rPr lang="nb-NO" dirty="0" smtClean="0"/>
              <a:t> to </a:t>
            </a:r>
            <a:r>
              <a:rPr lang="nb-NO" dirty="0" err="1" smtClean="0"/>
              <a:t>Workstreams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31849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350" y="324565"/>
            <a:ext cx="8115300" cy="1325563"/>
          </a:xfrm>
        </p:spPr>
        <p:txBody>
          <a:bodyPr>
            <a:normAutofit/>
          </a:bodyPr>
          <a:lstStyle/>
          <a:p>
            <a:r>
              <a:rPr lang="en-GB" sz="2800" b="1" i="1" dirty="0">
                <a:solidFill>
                  <a:schemeClr val="accent5">
                    <a:lumMod val="50000"/>
                  </a:schemeClr>
                </a:solidFill>
              </a:rPr>
              <a:t>Changed SAI YOUNG LEADERS contributing to positive change in SAIs</a:t>
            </a:r>
            <a:br>
              <a:rPr lang="en-GB" sz="2800" b="1" i="1" dirty="0">
                <a:solidFill>
                  <a:schemeClr val="accent5">
                    <a:lumMod val="50000"/>
                  </a:schemeClr>
                </a:solidFill>
              </a:rPr>
            </a:br>
            <a:endParaRPr lang="nb-NO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42" y="218895"/>
            <a:ext cx="1548123" cy="12901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872625100"/>
              </p:ext>
            </p:extLst>
          </p:nvPr>
        </p:nvGraphicFramePr>
        <p:xfrm>
          <a:off x="2110876" y="1604641"/>
          <a:ext cx="6271124" cy="4542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63092733"/>
              </p:ext>
            </p:extLst>
          </p:nvPr>
        </p:nvGraphicFramePr>
        <p:xfrm>
          <a:off x="7490025" y="1651070"/>
          <a:ext cx="4453165" cy="4109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86102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0" y="112161"/>
            <a:ext cx="8115300" cy="1325563"/>
          </a:xfrm>
        </p:spPr>
        <p:txBody>
          <a:bodyPr/>
          <a:lstStyle/>
          <a:p>
            <a:r>
              <a:rPr lang="nb-NO" dirty="0" smtClean="0"/>
              <a:t>The </a:t>
            </a:r>
            <a:r>
              <a:rPr lang="nb-NO" dirty="0" err="1" smtClean="0"/>
              <a:t>journey</a:t>
            </a:r>
            <a:r>
              <a:rPr lang="nb-NO" dirty="0" smtClean="0"/>
              <a:t> so far….</a:t>
            </a:r>
            <a:endParaRPr lang="nb-NO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9461957"/>
              </p:ext>
            </p:extLst>
          </p:nvPr>
        </p:nvGraphicFramePr>
        <p:xfrm>
          <a:off x="2989119" y="1085850"/>
          <a:ext cx="8916554" cy="4465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1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personal journey of discovery &amp; change</a:t>
            </a:r>
            <a:endParaRPr kumimoji="0" lang="nb-NO" sz="1200" b="1" i="1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840B7-C3E2-42EF-B313-ADF32E3E133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67126" y="5429248"/>
            <a:ext cx="838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Argentina, Bhutan, Botswana, China, Cook Islands, Costa Rica, Ecuador, </a:t>
            </a:r>
            <a:r>
              <a:rPr kumimoji="0" lang="nb-NO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Estonia</a:t>
            </a:r>
            <a:r>
              <a:rPr kumimoji="0" lang="nb-NO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Fiji, FSM Pohnpei, Finland, India, Liberia, </a:t>
            </a:r>
            <a:r>
              <a:rPr kumimoji="0" lang="nb-NO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Maldives</a:t>
            </a:r>
            <a:r>
              <a:rPr kumimoji="0" lang="nb-NO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Malta, Samoa, South </a:t>
            </a:r>
            <a:r>
              <a:rPr kumimoji="0" lang="nb-NO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Africa</a:t>
            </a:r>
            <a:r>
              <a:rPr kumimoji="0" lang="nb-NO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Thailand, Tonga, Zambia</a:t>
            </a:r>
            <a:endParaRPr kumimoji="0" lang="nb-NO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529" y="5394242"/>
            <a:ext cx="993342" cy="99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19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/>
              <a:t>Key </a:t>
            </a:r>
            <a:r>
              <a:rPr lang="nb-NO" b="1" dirty="0" err="1" smtClean="0"/>
              <a:t>Lessons</a:t>
            </a:r>
            <a:r>
              <a:rPr lang="nb-NO" b="1" dirty="0" smtClean="0"/>
              <a:t> </a:t>
            </a:r>
            <a:r>
              <a:rPr lang="nb-NO" b="1" dirty="0" err="1" smtClean="0"/>
              <a:t>Learned</a:t>
            </a:r>
            <a:r>
              <a:rPr lang="nb-NO" b="1" dirty="0" smtClean="0"/>
              <a:t> </a:t>
            </a:r>
            <a:endParaRPr lang="nb-NO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5316638"/>
              </p:ext>
            </p:extLst>
          </p:nvPr>
        </p:nvGraphicFramePr>
        <p:xfrm>
          <a:off x="903515" y="1539875"/>
          <a:ext cx="10640786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681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Move</a:t>
            </a:r>
            <a:r>
              <a:rPr lang="nb-NO" dirty="0" smtClean="0"/>
              <a:t> from </a:t>
            </a:r>
            <a:r>
              <a:rPr lang="nb-NO" dirty="0" err="1" smtClean="0"/>
              <a:t>Programmes</a:t>
            </a:r>
            <a:r>
              <a:rPr lang="nb-NO" dirty="0" smtClean="0"/>
              <a:t> to </a:t>
            </a:r>
            <a:r>
              <a:rPr lang="nb-NO" dirty="0" err="1" smtClean="0"/>
              <a:t>Workstreams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7B243E-B693-48C2-963C-3C093F71B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70" y="1833791"/>
            <a:ext cx="5269902" cy="345770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201171243"/>
              </p:ext>
            </p:extLst>
          </p:nvPr>
        </p:nvGraphicFramePr>
        <p:xfrm>
          <a:off x="4767036" y="132382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 rot="5400000">
            <a:off x="8394214" y="3717929"/>
            <a:ext cx="5341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 err="1" smtClean="0"/>
              <a:t>Leadership</a:t>
            </a:r>
            <a:r>
              <a:rPr lang="nb-NO" sz="2000" b="1" dirty="0" smtClean="0"/>
              <a:t>, Stakeholder </a:t>
            </a:r>
            <a:r>
              <a:rPr lang="nb-NO" sz="2000" b="1" dirty="0" err="1" smtClean="0"/>
              <a:t>engagement</a:t>
            </a:r>
            <a:r>
              <a:rPr lang="nb-NO" sz="2000" b="1" dirty="0" smtClean="0"/>
              <a:t>, </a:t>
            </a:r>
            <a:r>
              <a:rPr lang="nb-NO" sz="2000" b="1" dirty="0" err="1" smtClean="0"/>
              <a:t>learning</a:t>
            </a:r>
            <a:r>
              <a:rPr lang="nb-NO" sz="2000" b="1" dirty="0" smtClean="0"/>
              <a:t> </a:t>
            </a:r>
            <a:r>
              <a:rPr lang="nb-NO" sz="2000" b="1" dirty="0" err="1" smtClean="0"/>
              <a:t>methodology</a:t>
            </a:r>
            <a:r>
              <a:rPr lang="nb-NO" sz="2000" b="1" dirty="0" smtClean="0"/>
              <a:t>, </a:t>
            </a:r>
            <a:r>
              <a:rPr lang="nb-NO" sz="2000" b="1" dirty="0" err="1" smtClean="0"/>
              <a:t>strategic</a:t>
            </a:r>
            <a:r>
              <a:rPr lang="nb-NO" sz="2000" b="1" dirty="0" smtClean="0"/>
              <a:t> </a:t>
            </a:r>
            <a:r>
              <a:rPr lang="nb-NO" sz="2000" b="1" dirty="0" err="1" smtClean="0"/>
              <a:t>partnerships</a:t>
            </a:r>
            <a:r>
              <a:rPr lang="nb-NO" sz="2000" b="1" dirty="0" smtClean="0"/>
              <a:t> </a:t>
            </a:r>
            <a:endParaRPr lang="nb-NO" sz="2000" b="1" dirty="0"/>
          </a:p>
        </p:txBody>
      </p:sp>
    </p:spTree>
    <p:extLst>
      <p:ext uri="{BB962C8B-B14F-4D97-AF65-F5344CB8AC3E}">
        <p14:creationId xmlns:p14="http://schemas.microsoft.com/office/powerpoint/2010/main" val="3777213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179916463"/>
              </p:ext>
            </p:extLst>
          </p:nvPr>
        </p:nvGraphicFramePr>
        <p:xfrm>
          <a:off x="63510" y="222900"/>
          <a:ext cx="3907405" cy="3059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633357" y="51271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959548726"/>
              </p:ext>
            </p:extLst>
          </p:nvPr>
        </p:nvGraphicFramePr>
        <p:xfrm>
          <a:off x="3607266" y="687897"/>
          <a:ext cx="8095376" cy="5469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42560" y="5213866"/>
            <a:ext cx="2331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err="1" smtClean="0"/>
              <a:t>Enhance</a:t>
            </a:r>
            <a:r>
              <a:rPr lang="nb-NO" b="1" dirty="0" smtClean="0"/>
              <a:t> support in </a:t>
            </a:r>
            <a:r>
              <a:rPr lang="nb-NO" b="1" dirty="0" err="1" smtClean="0"/>
              <a:t>six</a:t>
            </a:r>
            <a:r>
              <a:rPr lang="nb-NO" b="1" dirty="0" smtClean="0"/>
              <a:t> </a:t>
            </a:r>
            <a:r>
              <a:rPr lang="nb-NO" b="1" dirty="0" err="1" smtClean="0"/>
              <a:t>focus</a:t>
            </a:r>
            <a:r>
              <a:rPr lang="nb-NO" b="1" dirty="0" smtClean="0"/>
              <a:t> areas</a:t>
            </a:r>
            <a:endParaRPr lang="nb-NO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74" y="3020786"/>
            <a:ext cx="3263229" cy="219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65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752693879"/>
              </p:ext>
            </p:extLst>
          </p:nvPr>
        </p:nvGraphicFramePr>
        <p:xfrm>
          <a:off x="169646" y="1132514"/>
          <a:ext cx="3907405" cy="3464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633357" y="51271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4106473866"/>
              </p:ext>
            </p:extLst>
          </p:nvPr>
        </p:nvGraphicFramePr>
        <p:xfrm>
          <a:off x="3461657" y="498021"/>
          <a:ext cx="8401050" cy="5659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680479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Discussion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25675"/>
            <a:ext cx="9108621" cy="4351338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/>
              <a:t>1. Your </a:t>
            </a:r>
            <a:r>
              <a:rPr lang="nb-NO" dirty="0" err="1" smtClean="0"/>
              <a:t>thoughts</a:t>
            </a:r>
            <a:r>
              <a:rPr lang="nb-NO" dirty="0" smtClean="0"/>
              <a:t> </a:t>
            </a:r>
            <a:r>
              <a:rPr lang="nb-NO" dirty="0" err="1" smtClean="0"/>
              <a:t>on</a:t>
            </a:r>
            <a:r>
              <a:rPr lang="nb-NO" dirty="0" smtClean="0"/>
              <a:t> Professional and Relevant SAI </a:t>
            </a:r>
            <a:r>
              <a:rPr lang="nb-NO" dirty="0" err="1" smtClean="0"/>
              <a:t>workstreams</a:t>
            </a:r>
            <a:r>
              <a:rPr lang="nb-NO" dirty="0" smtClean="0"/>
              <a:t> ?</a:t>
            </a:r>
          </a:p>
          <a:p>
            <a:pPr marL="0" indent="0">
              <a:buNone/>
            </a:pPr>
            <a:r>
              <a:rPr lang="nb-NO" dirty="0" smtClean="0"/>
              <a:t>2. How </a:t>
            </a:r>
            <a:r>
              <a:rPr lang="nb-NO" dirty="0" err="1" smtClean="0"/>
              <a:t>can</a:t>
            </a:r>
            <a:r>
              <a:rPr lang="nb-NO" dirty="0" smtClean="0"/>
              <a:t> </a:t>
            </a:r>
            <a:r>
              <a:rPr lang="nb-NO" dirty="0" err="1" smtClean="0"/>
              <a:t>we</a:t>
            </a:r>
            <a:r>
              <a:rPr lang="nb-NO" dirty="0" smtClean="0"/>
              <a:t> </a:t>
            </a:r>
            <a:r>
              <a:rPr lang="nb-NO" dirty="0" err="1" smtClean="0"/>
              <a:t>work</a:t>
            </a:r>
            <a:r>
              <a:rPr lang="nb-NO" dirty="0" smtClean="0"/>
              <a:t> </a:t>
            </a:r>
            <a:r>
              <a:rPr lang="nb-NO" dirty="0" err="1" smtClean="0"/>
              <a:t>together</a:t>
            </a:r>
            <a:r>
              <a:rPr lang="nb-NO" dirty="0" smtClean="0"/>
              <a:t> to </a:t>
            </a:r>
            <a:r>
              <a:rPr lang="nb-NO" dirty="0" err="1" smtClean="0"/>
              <a:t>strengthen</a:t>
            </a:r>
            <a:r>
              <a:rPr lang="nb-NO" dirty="0" smtClean="0"/>
              <a:t> support </a:t>
            </a:r>
            <a:r>
              <a:rPr lang="nb-NO" dirty="0" err="1" smtClean="0"/>
              <a:t>provided</a:t>
            </a:r>
            <a:r>
              <a:rPr lang="nb-NO" dirty="0" smtClean="0"/>
              <a:t> in </a:t>
            </a:r>
            <a:r>
              <a:rPr lang="nb-NO" dirty="0" err="1" smtClean="0"/>
              <a:t>each</a:t>
            </a:r>
            <a:r>
              <a:rPr lang="nb-NO" dirty="0" smtClean="0"/>
              <a:t> </a:t>
            </a:r>
            <a:r>
              <a:rPr lang="nb-NO" dirty="0" err="1" smtClean="0"/>
              <a:t>workstream</a:t>
            </a:r>
            <a:r>
              <a:rPr lang="nb-NO" dirty="0" smtClean="0"/>
              <a:t> ?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46839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4400" dirty="0" smtClean="0"/>
              <a:t>To </a:t>
            </a:r>
            <a:r>
              <a:rPr lang="nb-NO" sz="4400" dirty="0" err="1" smtClean="0"/>
              <a:t>share</a:t>
            </a:r>
            <a:r>
              <a:rPr lang="nb-NO" sz="4400" dirty="0" smtClean="0"/>
              <a:t> </a:t>
            </a:r>
            <a:r>
              <a:rPr lang="nb-NO" sz="4400" dirty="0" err="1" smtClean="0"/>
              <a:t>ideas</a:t>
            </a:r>
            <a:r>
              <a:rPr lang="nb-NO" sz="4400" dirty="0" smtClean="0"/>
              <a:t> </a:t>
            </a:r>
            <a:r>
              <a:rPr lang="nb-NO" sz="4400" dirty="0" err="1" smtClean="0"/>
              <a:t>on</a:t>
            </a:r>
            <a:r>
              <a:rPr lang="nb-NO" sz="4400" dirty="0" smtClean="0"/>
              <a:t> </a:t>
            </a:r>
            <a:r>
              <a:rPr lang="nb-NO" sz="4400" dirty="0" err="1" smtClean="0"/>
              <a:t>moving</a:t>
            </a:r>
            <a:r>
              <a:rPr lang="nb-NO" sz="4400" dirty="0" smtClean="0"/>
              <a:t> </a:t>
            </a:r>
            <a:r>
              <a:rPr lang="nb-NO" sz="4400" dirty="0" err="1" smtClean="0"/>
              <a:t>towards</a:t>
            </a:r>
            <a:r>
              <a:rPr lang="nb-NO" sz="4400" dirty="0" smtClean="0"/>
              <a:t> ‘</a:t>
            </a:r>
            <a:r>
              <a:rPr lang="nb-NO" sz="4400" dirty="0" err="1" smtClean="0"/>
              <a:t>professional</a:t>
            </a:r>
            <a:r>
              <a:rPr lang="nb-NO" sz="4400" dirty="0" smtClean="0"/>
              <a:t> and relevant SAIs </a:t>
            </a:r>
            <a:r>
              <a:rPr lang="nb-NO" sz="4400" dirty="0" err="1" smtClean="0"/>
              <a:t>workstreams</a:t>
            </a:r>
            <a:endParaRPr lang="nb-NO" sz="4400" dirty="0"/>
          </a:p>
        </p:txBody>
      </p:sp>
    </p:spTree>
    <p:extLst>
      <p:ext uri="{BB962C8B-B14F-4D97-AF65-F5344CB8AC3E}">
        <p14:creationId xmlns:p14="http://schemas.microsoft.com/office/powerpoint/2010/main" val="2781996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730C3-BA4B-1544-B647-C3DF11331B64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 descr="\\n13os2cfi002\102330$\TC\users\102330arsh\Desktop\IDI presentations for INCOSAI\SSMF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5296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922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Where</a:t>
            </a:r>
            <a:r>
              <a:rPr lang="nb-NO" dirty="0" smtClean="0"/>
              <a:t> </a:t>
            </a:r>
            <a:r>
              <a:rPr lang="nb-NO" dirty="0" err="1" smtClean="0"/>
              <a:t>are</a:t>
            </a:r>
            <a:r>
              <a:rPr lang="nb-NO" dirty="0" smtClean="0"/>
              <a:t> </a:t>
            </a:r>
            <a:r>
              <a:rPr lang="nb-NO" dirty="0" err="1" smtClean="0"/>
              <a:t>we</a:t>
            </a:r>
            <a:r>
              <a:rPr lang="nb-NO" dirty="0" smtClean="0"/>
              <a:t> </a:t>
            </a:r>
            <a:r>
              <a:rPr lang="nb-NO" dirty="0" err="1" smtClean="0"/>
              <a:t>now</a:t>
            </a:r>
            <a:r>
              <a:rPr lang="nb-NO" dirty="0" smtClean="0"/>
              <a:t> ?</a:t>
            </a:r>
            <a:endParaRPr lang="nb-NO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754204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0312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85801" y="58012"/>
            <a:ext cx="10515600" cy="1325563"/>
          </a:xfrm>
        </p:spPr>
        <p:txBody>
          <a:bodyPr/>
          <a:lstStyle/>
          <a:p>
            <a:r>
              <a:rPr lang="nb-NO" dirty="0" smtClean="0"/>
              <a:t>ISSAI </a:t>
            </a:r>
            <a:r>
              <a:rPr lang="nb-NO" dirty="0" err="1" smtClean="0"/>
              <a:t>Implementation</a:t>
            </a:r>
            <a:r>
              <a:rPr lang="nb-NO" dirty="0" smtClean="0"/>
              <a:t> Initiative (3i </a:t>
            </a:r>
            <a:r>
              <a:rPr lang="nb-NO" dirty="0" err="1" smtClean="0"/>
              <a:t>Programme</a:t>
            </a:r>
            <a:r>
              <a:rPr lang="nb-NO" dirty="0" smtClean="0"/>
              <a:t>)  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4E830-2433-4476-9766-7A57497EF88C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6404" y="3134650"/>
            <a:ext cx="30828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‘SAIs move towards ISSAI compliant audit practices’</a:t>
            </a: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16" y="1677363"/>
            <a:ext cx="1428465" cy="1221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437" y="1236618"/>
            <a:ext cx="7551964" cy="50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46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3i </a:t>
            </a:r>
            <a:r>
              <a:rPr lang="nb-NO" dirty="0" err="1" smtClean="0"/>
              <a:t>Programme</a:t>
            </a:r>
            <a:r>
              <a:rPr lang="nb-NO" dirty="0" smtClean="0"/>
              <a:t> so far</a:t>
            </a:r>
            <a:endParaRPr lang="nb-NO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0474841"/>
              </p:ext>
            </p:extLst>
          </p:nvPr>
        </p:nvGraphicFramePr>
        <p:xfrm>
          <a:off x="732064" y="1371600"/>
          <a:ext cx="10621735" cy="45277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34951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 AUDITING </a:t>
            </a:r>
            <a:r>
              <a:rPr lang="nb-NO" dirty="0" err="1"/>
              <a:t>SDGs</a:t>
            </a:r>
            <a:r>
              <a:rPr lang="nb-NO" dirty="0"/>
              <a:t> PROGRAMME 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4610100" y="1476375"/>
          <a:ext cx="7200900" cy="4079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5730C3-BA4B-1544-B647-C3DF11331B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Diagram 5"/>
          <p:cNvGraphicFramePr/>
          <p:nvPr>
            <p:extLst/>
          </p:nvPr>
        </p:nvGraphicFramePr>
        <p:xfrm>
          <a:off x="28575" y="84138"/>
          <a:ext cx="4400550" cy="64547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10305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 AUDITING </a:t>
            </a:r>
            <a:r>
              <a:rPr lang="nb-NO" dirty="0" err="1"/>
              <a:t>SDGs</a:t>
            </a:r>
            <a:r>
              <a:rPr lang="nb-NO" dirty="0"/>
              <a:t> PROGRAMME </a:t>
            </a:r>
            <a:r>
              <a:rPr lang="nb-NO" dirty="0" smtClean="0"/>
              <a:t>so far</a:t>
            </a:r>
            <a:endParaRPr lang="nb-NO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26734339"/>
              </p:ext>
            </p:extLst>
          </p:nvPr>
        </p:nvGraphicFramePr>
        <p:xfrm>
          <a:off x="800100" y="1370240"/>
          <a:ext cx="10635343" cy="4491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5730C3-BA4B-1544-B647-C3DF11331B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47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9386" y="374986"/>
            <a:ext cx="9646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Enhancing</a:t>
            </a:r>
            <a:r>
              <a:rPr kumimoji="0" lang="nb-NO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b-NO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eLearning</a:t>
            </a:r>
            <a:r>
              <a:rPr kumimoji="0" lang="nb-NO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b-NO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Capacity</a:t>
            </a:r>
            <a:r>
              <a:rPr kumimoji="0" lang="nb-NO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so far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4E830-2433-4476-9766-7A57497EF88C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39" y="1482909"/>
            <a:ext cx="6191250" cy="1428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39" y="3316204"/>
            <a:ext cx="6191250" cy="1428750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147097240"/>
              </p:ext>
            </p:extLst>
          </p:nvPr>
        </p:nvGraphicFramePr>
        <p:xfrm>
          <a:off x="6857999" y="1120245"/>
          <a:ext cx="480594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078716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756</Words>
  <Application>Microsoft Office PowerPoint</Application>
  <PresentationFormat>Widescreen</PresentationFormat>
  <Paragraphs>123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Bodoni MT Black</vt:lpstr>
      <vt:lpstr>Calibri</vt:lpstr>
      <vt:lpstr>Calibri Light</vt:lpstr>
      <vt:lpstr>Times New Roman</vt:lpstr>
      <vt:lpstr>Office Theme</vt:lpstr>
      <vt:lpstr>1_Office Theme</vt:lpstr>
      <vt:lpstr>PROFESSIONAL &amp; RELEVANT SAIs</vt:lpstr>
      <vt:lpstr>PowerPoint Presentation</vt:lpstr>
      <vt:lpstr>PowerPoint Presentation</vt:lpstr>
      <vt:lpstr>Where are we now ?</vt:lpstr>
      <vt:lpstr>ISSAI Implementation Initiative (3i Programme)  </vt:lpstr>
      <vt:lpstr>3i Programme so far</vt:lpstr>
      <vt:lpstr> AUDITING SDGs PROGRAMME </vt:lpstr>
      <vt:lpstr> AUDITING SDGs PROGRAMME so far</vt:lpstr>
      <vt:lpstr>PowerPoint Presentation</vt:lpstr>
      <vt:lpstr>Changed SAI YOUNG LEADERS contributing to positive change in SAIs </vt:lpstr>
      <vt:lpstr>The journey so far….</vt:lpstr>
      <vt:lpstr>Key Lessons Learned </vt:lpstr>
      <vt:lpstr>Move from Programmes to Workstreams</vt:lpstr>
      <vt:lpstr>PowerPoint Presentation</vt:lpstr>
      <vt:lpstr>PowerPoint Presentation</vt:lpstr>
      <vt:lpstr>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PROFESSIONAL &amp; RELEVANT SAIs</dc:title>
  <dc:creator>Archana Shirsat</dc:creator>
  <cp:lastModifiedBy>Archana Shirsat</cp:lastModifiedBy>
  <cp:revision>28</cp:revision>
  <dcterms:created xsi:type="dcterms:W3CDTF">2018-06-28T03:03:42Z</dcterms:created>
  <dcterms:modified xsi:type="dcterms:W3CDTF">2018-06-28T07:48:57Z</dcterms:modified>
</cp:coreProperties>
</file>