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335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797675" cy="9926638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Lato Light" panose="020B0604020202020204" charset="0"/>
      <p:regular r:id="rId23"/>
      <p:bold r:id="rId24"/>
      <p:italic r:id="rId25"/>
      <p:boldItalic r:id="rId26"/>
    </p:embeddedFont>
    <p:embeddedFont>
      <p:font typeface="Oswald" panose="020B0604020202020204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2E1026A9-706E-4356-804D-BA1D812BB6FC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83A0497-16AC-4F0E-B6EE-9C449A27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79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2540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337" name="Google Shape;33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78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8" name="Google Shape;938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r>
              <a:rPr lang="en-US"/>
              <a:t>Для загрузки собственных курсов с сертификацией необходимо привлечение дополнительных ресурсов на привлечение к работе методолога, а также запись профессиональных роликов</a:t>
            </a:r>
            <a:endParaRPr/>
          </a:p>
        </p:txBody>
      </p:sp>
      <p:sp>
        <p:nvSpPr>
          <p:cNvPr id="939" name="Google Shape;939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52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US"/>
              <a:t>Шрифт TT Jenevers, кегль 80пт</a:t>
            </a:r>
            <a:br>
              <a:rPr lang="en-US"/>
            </a:br>
            <a:endParaRPr/>
          </a:p>
          <a:p>
            <a:pPr marL="0" indent="0"/>
            <a:r>
              <a:rPr lang="en-US"/>
              <a:t>Альтернатива: Times New Roman</a:t>
            </a:r>
            <a:endParaRPr/>
          </a:p>
          <a:p>
            <a:pPr marL="0" indent="0"/>
            <a:endParaRPr/>
          </a:p>
        </p:txBody>
      </p:sp>
      <p:sp>
        <p:nvSpPr>
          <p:cNvPr id="959" name="Google Shape;959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14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8" name="Google Shape;3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61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9" name="Google Shape;3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12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bfd4aa245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030" cy="3908650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90" name="Google Shape;390;gebfd4aa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35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8" name="Google Shape;4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79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2" name="Google Shape;4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29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76" name="Google Shape;4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94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7" name="Google Shape;8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91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17" name="Google Shape;9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06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>
            <a:spLocks noGrp="1"/>
          </p:cNvSpPr>
          <p:nvPr>
            <p:ph type="pic" idx="2"/>
          </p:nvPr>
        </p:nvSpPr>
        <p:spPr>
          <a:xfrm>
            <a:off x="7286172" y="3"/>
            <a:ext cx="4905829" cy="490582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2"/>
          <p:cNvSpPr>
            <a:spLocks noGrp="1"/>
          </p:cNvSpPr>
          <p:nvPr>
            <p:ph type="pic" idx="3"/>
          </p:nvPr>
        </p:nvSpPr>
        <p:spPr>
          <a:xfrm>
            <a:off x="2" y="1944917"/>
            <a:ext cx="4905829" cy="49058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6734628" y="1393373"/>
            <a:ext cx="5457373" cy="545737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/>
          <p:nvPr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>
            <a:spLocks noGrp="1"/>
          </p:cNvSpPr>
          <p:nvPr>
            <p:ph type="pic" idx="2"/>
          </p:nvPr>
        </p:nvSpPr>
        <p:spPr>
          <a:xfrm>
            <a:off x="1" y="0"/>
            <a:ext cx="8790215" cy="55734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Custom Layout">
  <p:cSld name="8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3598691" y="2552700"/>
            <a:ext cx="8593308" cy="43053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7"/>
          <p:cNvSpPr>
            <a:spLocks noGrp="1"/>
          </p:cNvSpPr>
          <p:nvPr>
            <p:ph type="pic" idx="3"/>
          </p:nvPr>
        </p:nvSpPr>
        <p:spPr>
          <a:xfrm>
            <a:off x="4" y="0"/>
            <a:ext cx="76953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/>
          <p:nvPr/>
        </p:nvSpPr>
        <p:spPr>
          <a:xfrm>
            <a:off x="8361961" y="-636120"/>
            <a:ext cx="398969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900" b="1" i="0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900" b="1" i="0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10331451" y="1612901"/>
            <a:ext cx="4079816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8"/>
          <p:cNvSpPr>
            <a:spLocks noGrp="1"/>
          </p:cNvSpPr>
          <p:nvPr>
            <p:ph type="pic" idx="3"/>
          </p:nvPr>
        </p:nvSpPr>
        <p:spPr>
          <a:xfrm>
            <a:off x="8718551" y="3225801"/>
            <a:ext cx="4079816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8"/>
          <p:cNvSpPr>
            <a:spLocks noGrp="1"/>
          </p:cNvSpPr>
          <p:nvPr>
            <p:ph type="pic" idx="4"/>
          </p:nvPr>
        </p:nvSpPr>
        <p:spPr>
          <a:xfrm>
            <a:off x="7118351" y="4838701"/>
            <a:ext cx="4079816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8"/>
          <p:cNvSpPr>
            <a:spLocks noGrp="1"/>
          </p:cNvSpPr>
          <p:nvPr>
            <p:ph type="pic" idx="5"/>
          </p:nvPr>
        </p:nvSpPr>
        <p:spPr>
          <a:xfrm>
            <a:off x="7118351" y="2108201"/>
            <a:ext cx="4079816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8"/>
          <p:cNvSpPr>
            <a:spLocks noGrp="1"/>
          </p:cNvSpPr>
          <p:nvPr>
            <p:ph type="pic" idx="6"/>
          </p:nvPr>
        </p:nvSpPr>
        <p:spPr>
          <a:xfrm>
            <a:off x="5556251" y="3721101"/>
            <a:ext cx="4079816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8"/>
          <p:cNvSpPr>
            <a:spLocks noGrp="1"/>
          </p:cNvSpPr>
          <p:nvPr>
            <p:ph type="pic" idx="7"/>
          </p:nvPr>
        </p:nvSpPr>
        <p:spPr>
          <a:xfrm>
            <a:off x="3956051" y="5334001"/>
            <a:ext cx="4079816" cy="152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5105400" y="876303"/>
            <a:ext cx="7086600" cy="59816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>
            <a:spLocks noGrp="1"/>
          </p:cNvSpPr>
          <p:nvPr>
            <p:ph type="pic" idx="2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1"/>
          <p:cNvSpPr>
            <a:spLocks noGrp="1"/>
          </p:cNvSpPr>
          <p:nvPr>
            <p:ph type="pic" idx="2"/>
          </p:nvPr>
        </p:nvSpPr>
        <p:spPr>
          <a:xfrm>
            <a:off x="1" y="0"/>
            <a:ext cx="12182475" cy="60912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Custom Layout">
  <p:cSld name="15_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>
            <a:spLocks noGrp="1"/>
          </p:cNvSpPr>
          <p:nvPr>
            <p:ph type="pic" idx="2"/>
          </p:nvPr>
        </p:nvSpPr>
        <p:spPr>
          <a:xfrm>
            <a:off x="2667000" y="0"/>
            <a:ext cx="9525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2"/>
          <p:cNvSpPr>
            <a:spLocks noGrp="1"/>
          </p:cNvSpPr>
          <p:nvPr>
            <p:ph type="pic" idx="3"/>
          </p:nvPr>
        </p:nvSpPr>
        <p:spPr>
          <a:xfrm>
            <a:off x="0" y="-2"/>
            <a:ext cx="9525000" cy="68580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>
            <a:spLocks noGrp="1"/>
          </p:cNvSpPr>
          <p:nvPr>
            <p:ph type="pic" idx="2"/>
          </p:nvPr>
        </p:nvSpPr>
        <p:spPr>
          <a:xfrm>
            <a:off x="2801260" y="0"/>
            <a:ext cx="939074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>
            <a:spLocks noGrp="1"/>
          </p:cNvSpPr>
          <p:nvPr>
            <p:ph type="pic" idx="2"/>
          </p:nvPr>
        </p:nvSpPr>
        <p:spPr>
          <a:xfrm>
            <a:off x="0" y="0"/>
            <a:ext cx="10840357" cy="59247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>
            <a:spLocks noGrp="1"/>
          </p:cNvSpPr>
          <p:nvPr>
            <p:ph type="pic" idx="2"/>
          </p:nvPr>
        </p:nvSpPr>
        <p:spPr>
          <a:xfrm>
            <a:off x="-2" y="-1"/>
            <a:ext cx="9643027" cy="62235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>
            <a:spLocks noGrp="1"/>
          </p:cNvSpPr>
          <p:nvPr>
            <p:ph type="pic" idx="2"/>
          </p:nvPr>
        </p:nvSpPr>
        <p:spPr>
          <a:xfrm>
            <a:off x="0" y="0"/>
            <a:ext cx="833637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>
            <a:spLocks noGrp="1"/>
          </p:cNvSpPr>
          <p:nvPr>
            <p:ph type="pic" idx="2"/>
          </p:nvPr>
        </p:nvSpPr>
        <p:spPr>
          <a:xfrm>
            <a:off x="0" y="0"/>
            <a:ext cx="8128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44413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>
            <a:spLocks noGrp="1"/>
          </p:cNvSpPr>
          <p:nvPr>
            <p:ph type="pic" idx="2"/>
          </p:nvPr>
        </p:nvSpPr>
        <p:spPr>
          <a:xfrm>
            <a:off x="5348289" y="2356758"/>
            <a:ext cx="6831012" cy="21644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3"/>
          </p:nvPr>
        </p:nvSpPr>
        <p:spPr>
          <a:xfrm>
            <a:off x="3029180" y="0"/>
            <a:ext cx="915012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8" name="Google Shape;108;p29"/>
          <p:cNvSpPr/>
          <p:nvPr/>
        </p:nvSpPr>
        <p:spPr>
          <a:xfrm>
            <a:off x="-1" y="2356758"/>
            <a:ext cx="4797425" cy="2164443"/>
          </a:xfrm>
          <a:custGeom>
            <a:avLst/>
            <a:gdLst/>
            <a:ahLst/>
            <a:cxnLst/>
            <a:rect l="l" t="t" r="r" b="b"/>
            <a:pathLst>
              <a:path w="4779444" h="2164443" extrusionOk="0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>
            <a:spLocks noGrp="1"/>
          </p:cNvSpPr>
          <p:nvPr>
            <p:ph type="pic" idx="4"/>
          </p:nvPr>
        </p:nvSpPr>
        <p:spPr>
          <a:xfrm>
            <a:off x="1583874" y="1268642"/>
            <a:ext cx="5062085" cy="23889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0" name="Google Shape;110;p29"/>
          <p:cNvSpPr>
            <a:spLocks noGrp="1"/>
          </p:cNvSpPr>
          <p:nvPr>
            <p:ph type="pic" idx="5"/>
          </p:nvPr>
        </p:nvSpPr>
        <p:spPr>
          <a:xfrm>
            <a:off x="3942444" y="3657603"/>
            <a:ext cx="5062085" cy="23889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0"/>
          <p:cNvSpPr/>
          <p:nvPr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>
            <a:spLocks noGrp="1"/>
          </p:cNvSpPr>
          <p:nvPr>
            <p:ph type="pic" idx="2"/>
          </p:nvPr>
        </p:nvSpPr>
        <p:spPr>
          <a:xfrm>
            <a:off x="7074198" y="2352675"/>
            <a:ext cx="4620959" cy="174599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1"/>
          <p:cNvSpPr>
            <a:spLocks noGrp="1"/>
          </p:cNvSpPr>
          <p:nvPr>
            <p:ph type="pic" idx="3"/>
          </p:nvPr>
        </p:nvSpPr>
        <p:spPr>
          <a:xfrm>
            <a:off x="4038750" y="2352676"/>
            <a:ext cx="4620959" cy="174599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1"/>
          <p:cNvSpPr>
            <a:spLocks noGrp="1"/>
          </p:cNvSpPr>
          <p:nvPr>
            <p:ph type="pic" idx="4"/>
          </p:nvPr>
        </p:nvSpPr>
        <p:spPr>
          <a:xfrm>
            <a:off x="1003301" y="2352676"/>
            <a:ext cx="4620959" cy="174599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>
            <a:spLocks noGrp="1"/>
          </p:cNvSpPr>
          <p:nvPr>
            <p:ph type="pic" idx="2"/>
          </p:nvPr>
        </p:nvSpPr>
        <p:spPr>
          <a:xfrm>
            <a:off x="914400" y="0"/>
            <a:ext cx="1944688" cy="2300288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5"/>
          <p:cNvSpPr>
            <a:spLocks noGrp="1"/>
          </p:cNvSpPr>
          <p:nvPr>
            <p:ph type="pic" idx="3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>
            <a:spLocks noGrp="1"/>
          </p:cNvSpPr>
          <p:nvPr>
            <p:ph type="pic" idx="4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5"/>
          <p:cNvSpPr>
            <a:spLocks noGrp="1"/>
          </p:cNvSpPr>
          <p:nvPr>
            <p:ph type="pic" idx="5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5"/>
          <p:cNvSpPr>
            <a:spLocks noGrp="1"/>
          </p:cNvSpPr>
          <p:nvPr>
            <p:ph type="pic" idx="6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/>
          <p:nvPr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2"/>
          <p:cNvSpPr>
            <a:spLocks noGrp="1"/>
          </p:cNvSpPr>
          <p:nvPr>
            <p:ph type="pic" idx="2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2"/>
          <p:cNvSpPr>
            <a:spLocks noGrp="1"/>
          </p:cNvSpPr>
          <p:nvPr>
            <p:ph type="pic" idx="3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6_Custom Layout">
  <p:cSld name="26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>
            <a:spLocks noGrp="1"/>
          </p:cNvSpPr>
          <p:nvPr>
            <p:ph type="pic" idx="2"/>
          </p:nvPr>
        </p:nvSpPr>
        <p:spPr>
          <a:xfrm>
            <a:off x="2909347" y="1"/>
            <a:ext cx="9282655" cy="6787244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3"/>
          <p:cNvSpPr/>
          <p:nvPr/>
        </p:nvSpPr>
        <p:spPr>
          <a:xfrm>
            <a:off x="0" y="2685145"/>
            <a:ext cx="9535885" cy="4172857"/>
          </a:xfrm>
          <a:custGeom>
            <a:avLst/>
            <a:gdLst/>
            <a:ahLst/>
            <a:cxnLst/>
            <a:rect l="l" t="t" r="r" b="b"/>
            <a:pathLst>
              <a:path w="9535885" h="4172857" extrusionOk="0">
                <a:moveTo>
                  <a:pt x="0" y="0"/>
                </a:moveTo>
                <a:lnTo>
                  <a:pt x="5355770" y="0"/>
                </a:lnTo>
                <a:lnTo>
                  <a:pt x="5355771" y="0"/>
                </a:lnTo>
                <a:lnTo>
                  <a:pt x="5355771" y="1"/>
                </a:lnTo>
                <a:lnTo>
                  <a:pt x="9535885" y="4172857"/>
                </a:lnTo>
                <a:lnTo>
                  <a:pt x="5355771" y="4172857"/>
                </a:lnTo>
                <a:lnTo>
                  <a:pt x="5355770" y="4172857"/>
                </a:lnTo>
                <a:lnTo>
                  <a:pt x="0" y="4172857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7_Custom Layout">
  <p:cSld name="27_Custom Layou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>
            <a:spLocks noGrp="1"/>
          </p:cNvSpPr>
          <p:nvPr>
            <p:ph type="pic" idx="2"/>
          </p:nvPr>
        </p:nvSpPr>
        <p:spPr>
          <a:xfrm>
            <a:off x="971323" y="0"/>
            <a:ext cx="10249355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0" name="Google Shape;130;p34"/>
          <p:cNvGrpSpPr/>
          <p:nvPr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131" name="Google Shape;131;p34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4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4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4"/>
          <p:cNvGrpSpPr/>
          <p:nvPr/>
        </p:nvGrpSpPr>
        <p:grpSpPr>
          <a:xfrm rot="10800000" flipH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134" name="Google Shape;134;p34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4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4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34"/>
          <p:cNvGrpSpPr/>
          <p:nvPr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137" name="Google Shape;137;p34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4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4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34"/>
          <p:cNvGrpSpPr/>
          <p:nvPr/>
        </p:nvGrpSpPr>
        <p:grpSpPr>
          <a:xfrm rot="10800000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140" name="Google Shape;140;p34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4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4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34"/>
          <p:cNvSpPr/>
          <p:nvPr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4"/>
          <p:cNvSpPr/>
          <p:nvPr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4"/>
          <p:cNvSpPr/>
          <p:nvPr/>
        </p:nvSpPr>
        <p:spPr>
          <a:xfrm rot="-54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4"/>
          <p:cNvSpPr/>
          <p:nvPr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>
            <a:spLocks noGrp="1"/>
          </p:cNvSpPr>
          <p:nvPr>
            <p:ph type="pic" idx="2"/>
          </p:nvPr>
        </p:nvSpPr>
        <p:spPr>
          <a:xfrm>
            <a:off x="-25409" y="1"/>
            <a:ext cx="1221740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8" name="Google Shape;148;p35"/>
          <p:cNvSpPr/>
          <p:nvPr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5"/>
          <p:cNvSpPr/>
          <p:nvPr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lt1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5"/>
          <p:cNvSpPr/>
          <p:nvPr/>
        </p:nvSpPr>
        <p:spPr>
          <a:xfrm>
            <a:off x="-25408" y="384176"/>
            <a:ext cx="4105295" cy="4195099"/>
          </a:xfrm>
          <a:custGeom>
            <a:avLst/>
            <a:gdLst/>
            <a:ahLst/>
            <a:cxnLst/>
            <a:rect l="l" t="t" r="r" b="b"/>
            <a:pathLst>
              <a:path w="4105295" h="4195099" extrusionOk="0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rgbClr val="A5A5A5">
              <a:alpha val="1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5"/>
          <p:cNvSpPr/>
          <p:nvPr/>
        </p:nvSpPr>
        <p:spPr>
          <a:xfrm>
            <a:off x="546543" y="2"/>
            <a:ext cx="3218888" cy="3289301"/>
          </a:xfrm>
          <a:custGeom>
            <a:avLst/>
            <a:gdLst/>
            <a:ahLst/>
            <a:cxnLst/>
            <a:rect l="l" t="t" r="r" b="b"/>
            <a:pathLst>
              <a:path w="3218888" h="3289301" extrusionOk="0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lt1">
              <a:alpha val="1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>
            <a:spLocks noGrp="1"/>
          </p:cNvSpPr>
          <p:nvPr>
            <p:ph type="pic" idx="2"/>
          </p:nvPr>
        </p:nvSpPr>
        <p:spPr>
          <a:xfrm>
            <a:off x="6819901" y="0"/>
            <a:ext cx="53721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>
            <a:spLocks noGrp="1"/>
          </p:cNvSpPr>
          <p:nvPr>
            <p:ph type="pic" idx="2"/>
          </p:nvPr>
        </p:nvSpPr>
        <p:spPr>
          <a:xfrm>
            <a:off x="5260341" y="0"/>
            <a:ext cx="6794500" cy="3322378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7"/>
          <p:cNvSpPr>
            <a:spLocks noGrp="1"/>
          </p:cNvSpPr>
          <p:nvPr>
            <p:ph type="pic" idx="3"/>
          </p:nvPr>
        </p:nvSpPr>
        <p:spPr>
          <a:xfrm>
            <a:off x="8705792" y="0"/>
            <a:ext cx="348620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37"/>
          <p:cNvSpPr>
            <a:spLocks noGrp="1"/>
          </p:cNvSpPr>
          <p:nvPr>
            <p:ph type="pic" idx="4"/>
          </p:nvPr>
        </p:nvSpPr>
        <p:spPr>
          <a:xfrm>
            <a:off x="5260341" y="3535622"/>
            <a:ext cx="6794500" cy="33223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>
            <a:spLocks noGrp="1"/>
          </p:cNvSpPr>
          <p:nvPr>
            <p:ph type="pic" idx="2"/>
          </p:nvPr>
        </p:nvSpPr>
        <p:spPr>
          <a:xfrm>
            <a:off x="1" y="3"/>
            <a:ext cx="6743348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2_Custom Layout">
  <p:cSld name="32_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>
            <a:spLocks noGrp="1"/>
          </p:cNvSpPr>
          <p:nvPr>
            <p:ph type="pic" idx="2"/>
          </p:nvPr>
        </p:nvSpPr>
        <p:spPr>
          <a:xfrm>
            <a:off x="-12700" y="0"/>
            <a:ext cx="4038600" cy="225425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9"/>
          <p:cNvSpPr>
            <a:spLocks noGrp="1"/>
          </p:cNvSpPr>
          <p:nvPr>
            <p:ph type="pic" idx="3"/>
          </p:nvPr>
        </p:nvSpPr>
        <p:spPr>
          <a:xfrm>
            <a:off x="8153400" y="0"/>
            <a:ext cx="4038600" cy="225425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9"/>
          <p:cNvSpPr>
            <a:spLocks noGrp="1"/>
          </p:cNvSpPr>
          <p:nvPr>
            <p:ph type="pic" idx="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9"/>
          <p:cNvSpPr>
            <a:spLocks noGrp="1"/>
          </p:cNvSpPr>
          <p:nvPr>
            <p:ph type="pic" idx="5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9"/>
          <p:cNvSpPr>
            <a:spLocks noGrp="1"/>
          </p:cNvSpPr>
          <p:nvPr>
            <p:ph type="pic" idx="6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39"/>
          <p:cNvSpPr/>
          <p:nvPr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>
            <a:spLocks noGrp="1"/>
          </p:cNvSpPr>
          <p:nvPr>
            <p:ph type="pic" idx="2"/>
          </p:nvPr>
        </p:nvSpPr>
        <p:spPr>
          <a:xfrm>
            <a:off x="2" y="2"/>
            <a:ext cx="12191999" cy="68579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4_Custom Layout">
  <p:cSld name="34_Custom Layou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/>
          <p:nvPr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>
            <a:spLocks noGrp="1"/>
          </p:cNvSpPr>
          <p:nvPr>
            <p:ph type="pic" idx="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41"/>
          <p:cNvSpPr>
            <a:spLocks noGrp="1"/>
          </p:cNvSpPr>
          <p:nvPr>
            <p:ph type="pic" idx="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1"/>
          <p:cNvSpPr/>
          <p:nvPr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1"/>
          <p:cNvSpPr>
            <a:spLocks noGrp="1"/>
          </p:cNvSpPr>
          <p:nvPr>
            <p:ph type="pic" idx="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41"/>
          <p:cNvSpPr>
            <a:spLocks noGrp="1"/>
          </p:cNvSpPr>
          <p:nvPr>
            <p:ph type="pic" idx="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41"/>
          <p:cNvSpPr>
            <a:spLocks noGrp="1"/>
          </p:cNvSpPr>
          <p:nvPr>
            <p:ph type="pic" idx="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41"/>
          <p:cNvSpPr>
            <a:spLocks noGrp="1"/>
          </p:cNvSpPr>
          <p:nvPr>
            <p:ph type="pic" idx="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41"/>
          <p:cNvSpPr>
            <a:spLocks noGrp="1"/>
          </p:cNvSpPr>
          <p:nvPr>
            <p:ph type="pic" idx="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1"/>
          <p:cNvSpPr>
            <a:spLocks noGrp="1"/>
          </p:cNvSpPr>
          <p:nvPr>
            <p:ph type="pic" idx="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41"/>
          <p:cNvSpPr>
            <a:spLocks noGrp="1"/>
          </p:cNvSpPr>
          <p:nvPr>
            <p:ph type="pic" idx="13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41"/>
          <p:cNvSpPr/>
          <p:nvPr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1"/>
          <p:cNvSpPr/>
          <p:nvPr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1"/>
          <p:cNvSpPr/>
          <p:nvPr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1"/>
          <p:cNvSpPr/>
          <p:nvPr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1"/>
          <p:cNvSpPr/>
          <p:nvPr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1"/>
          <p:cNvSpPr/>
          <p:nvPr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2254092"/>
            <a:ext cx="6694432" cy="4603447"/>
          </a:xfrm>
          <a:custGeom>
            <a:avLst/>
            <a:gdLst/>
            <a:ahLst/>
            <a:cxnLst/>
            <a:rect l="l" t="t" r="r" b="b"/>
            <a:pathLst>
              <a:path w="11038840" h="7591425" extrusionOk="0">
                <a:moveTo>
                  <a:pt x="5508891" y="0"/>
                </a:moveTo>
                <a:lnTo>
                  <a:pt x="0" y="7526408"/>
                </a:lnTo>
                <a:lnTo>
                  <a:pt x="0" y="7591391"/>
                </a:lnTo>
                <a:lnTo>
                  <a:pt x="11038732" y="7591391"/>
                </a:lnTo>
                <a:lnTo>
                  <a:pt x="5508891" y="0"/>
                </a:lnTo>
                <a:close/>
              </a:path>
            </a:pathLst>
          </a:custGeom>
          <a:solidFill>
            <a:srgbClr val="04082A">
              <a:alpha val="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3596208" y="0"/>
            <a:ext cx="8596014" cy="6857615"/>
          </a:xfrm>
          <a:custGeom>
            <a:avLst/>
            <a:gdLst/>
            <a:ahLst/>
            <a:cxnLst/>
            <a:rect l="l" t="t" r="r" b="b"/>
            <a:pathLst>
              <a:path w="14174469" h="11308715" extrusionOk="0">
                <a:moveTo>
                  <a:pt x="10999043" y="0"/>
                </a:moveTo>
                <a:lnTo>
                  <a:pt x="8277166" y="0"/>
                </a:lnTo>
                <a:lnTo>
                  <a:pt x="0" y="11308556"/>
                </a:lnTo>
                <a:lnTo>
                  <a:pt x="14174102" y="11308556"/>
                </a:lnTo>
                <a:lnTo>
                  <a:pt x="14174102" y="4358716"/>
                </a:lnTo>
                <a:lnTo>
                  <a:pt x="10999043" y="0"/>
                </a:lnTo>
                <a:close/>
              </a:path>
            </a:pathLst>
          </a:custGeom>
          <a:solidFill>
            <a:srgbClr val="04082A">
              <a:alpha val="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5842057" y="5841590"/>
            <a:ext cx="507888" cy="50796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82A"/>
              </a:buClr>
              <a:buSzPts val="5600"/>
              <a:buFont typeface="Trebuchet MS"/>
              <a:buNone/>
              <a:defRPr sz="5600" b="0" i="0" u="none" strike="noStrike" cap="none">
                <a:solidFill>
                  <a:srgbClr val="04082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Custom Layout">
  <p:cSld name="35_Custom Layou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>
            <a:spLocks noGrp="1"/>
          </p:cNvSpPr>
          <p:nvPr>
            <p:ph type="pic" idx="2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1" name="Google Shape;191;p42"/>
          <p:cNvSpPr>
            <a:spLocks noGrp="1"/>
          </p:cNvSpPr>
          <p:nvPr>
            <p:ph type="pic" idx="3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" name="Google Shape;192;p42"/>
          <p:cNvSpPr>
            <a:spLocks noGrp="1"/>
          </p:cNvSpPr>
          <p:nvPr>
            <p:ph type="pic" idx="4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3" name="Google Shape;193;p42"/>
          <p:cNvSpPr>
            <a:spLocks noGrp="1"/>
          </p:cNvSpPr>
          <p:nvPr>
            <p:ph type="pic" idx="5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4" name="Google Shape;194;p42"/>
          <p:cNvSpPr>
            <a:spLocks noGrp="1"/>
          </p:cNvSpPr>
          <p:nvPr>
            <p:ph type="pic" idx="6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5" name="Google Shape;195;p42"/>
          <p:cNvSpPr>
            <a:spLocks noGrp="1"/>
          </p:cNvSpPr>
          <p:nvPr>
            <p:ph type="pic" idx="7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6" name="Google Shape;196;p42"/>
          <p:cNvSpPr/>
          <p:nvPr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>
            <a:spLocks noGrp="1"/>
          </p:cNvSpPr>
          <p:nvPr>
            <p:ph type="pic" idx="2"/>
          </p:nvPr>
        </p:nvSpPr>
        <p:spPr>
          <a:xfrm>
            <a:off x="3730171" y="0"/>
            <a:ext cx="8461829" cy="6357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7_Custom Layout">
  <p:cSld name="37_Custom Layou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>
            <a:spLocks noGrp="1"/>
          </p:cNvSpPr>
          <p:nvPr>
            <p:ph type="pic" idx="2"/>
          </p:nvPr>
        </p:nvSpPr>
        <p:spPr>
          <a:xfrm>
            <a:off x="1" y="0"/>
            <a:ext cx="106217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44"/>
          <p:cNvSpPr/>
          <p:nvPr/>
        </p:nvSpPr>
        <p:spPr>
          <a:xfrm rot="-2700000">
            <a:off x="4530053" y="2263982"/>
            <a:ext cx="10608379" cy="5759041"/>
          </a:xfrm>
          <a:custGeom>
            <a:avLst/>
            <a:gdLst/>
            <a:ahLst/>
            <a:cxnLst/>
            <a:rect l="l" t="t" r="r" b="b"/>
            <a:pathLst>
              <a:path w="10608378" h="5759041" extrusionOk="0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8_Custom Layout">
  <p:cSld name="38_Custom Layou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/>
          <p:nvPr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5"/>
          <p:cNvSpPr/>
          <p:nvPr/>
        </p:nvSpPr>
        <p:spPr>
          <a:xfrm rot="-2700000">
            <a:off x="5223438" y="-2876493"/>
            <a:ext cx="5767605" cy="5759041"/>
          </a:xfrm>
          <a:custGeom>
            <a:avLst/>
            <a:gdLst/>
            <a:ahLst/>
            <a:cxnLst/>
            <a:rect l="l" t="t" r="r" b="b"/>
            <a:pathLst>
              <a:path w="5767605" h="5759041" extrusionOk="0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5"/>
          <p:cNvSpPr>
            <a:spLocks noGrp="1"/>
          </p:cNvSpPr>
          <p:nvPr>
            <p:ph type="pic" idx="2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06" name="Google Shape;206;p45"/>
          <p:cNvSpPr>
            <a:spLocks noGrp="1"/>
          </p:cNvSpPr>
          <p:nvPr>
            <p:ph type="pic" idx="3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07" name="Google Shape;207;p45"/>
          <p:cNvSpPr>
            <a:spLocks noGrp="1"/>
          </p:cNvSpPr>
          <p:nvPr>
            <p:ph type="pic" idx="4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08" name="Google Shape;208;p45"/>
          <p:cNvSpPr>
            <a:spLocks noGrp="1"/>
          </p:cNvSpPr>
          <p:nvPr>
            <p:ph type="pic" idx="5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09" name="Google Shape;209;p45"/>
          <p:cNvSpPr>
            <a:spLocks noGrp="1"/>
          </p:cNvSpPr>
          <p:nvPr>
            <p:ph type="pic" idx="6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10" name="Google Shape;210;p45"/>
          <p:cNvSpPr>
            <a:spLocks noGrp="1"/>
          </p:cNvSpPr>
          <p:nvPr>
            <p:ph type="pic" idx="7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11" name="Google Shape;211;p45"/>
          <p:cNvSpPr>
            <a:spLocks noGrp="1"/>
          </p:cNvSpPr>
          <p:nvPr>
            <p:ph type="pic" idx="8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12" name="Google Shape;212;p45"/>
          <p:cNvSpPr>
            <a:spLocks noGrp="1"/>
          </p:cNvSpPr>
          <p:nvPr>
            <p:ph type="pic" idx="9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  <a:noFill/>
          <a:ln>
            <a:noFill/>
          </a:ln>
        </p:spPr>
      </p:sp>
      <p:sp>
        <p:nvSpPr>
          <p:cNvPr id="213" name="Google Shape;213;p45"/>
          <p:cNvSpPr/>
          <p:nvPr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rgbClr val="9500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45"/>
          <p:cNvGrpSpPr/>
          <p:nvPr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215" name="Google Shape;215;p45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5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7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9_Custom Layout">
  <p:cSld name="39_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/>
          <p:nvPr/>
        </p:nvSpPr>
        <p:spPr>
          <a:xfrm>
            <a:off x="0" y="0"/>
            <a:ext cx="12192000" cy="6880614"/>
          </a:xfrm>
          <a:custGeom>
            <a:avLst/>
            <a:gdLst/>
            <a:ahLst/>
            <a:cxnLst/>
            <a:rect l="l" t="t" r="r" b="b"/>
            <a:pathLst>
              <a:path w="12192000" h="6880614" extrusionOk="0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6"/>
          <p:cNvSpPr>
            <a:spLocks noGrp="1"/>
          </p:cNvSpPr>
          <p:nvPr>
            <p:ph type="pic" idx="2"/>
          </p:nvPr>
        </p:nvSpPr>
        <p:spPr>
          <a:xfrm>
            <a:off x="5808921" y="-3"/>
            <a:ext cx="6383081" cy="6383082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6"/>
          <p:cNvSpPr/>
          <p:nvPr/>
        </p:nvSpPr>
        <p:spPr>
          <a:xfrm>
            <a:off x="1" y="-1"/>
            <a:ext cx="10029371" cy="6880615"/>
          </a:xfrm>
          <a:custGeom>
            <a:avLst/>
            <a:gdLst/>
            <a:ahLst/>
            <a:cxnLst/>
            <a:rect l="l" t="t" r="r" b="b"/>
            <a:pathLst>
              <a:path w="9985829" h="6850743" extrusionOk="0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0_Custom Layout">
  <p:cSld name="40_Custom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/>
          <p:nvPr/>
        </p:nvSpPr>
        <p:spPr>
          <a:xfrm rot="-2700000">
            <a:off x="-94290" y="-2899140"/>
            <a:ext cx="10190756" cy="10149090"/>
          </a:xfrm>
          <a:custGeom>
            <a:avLst/>
            <a:gdLst/>
            <a:ahLst/>
            <a:cxnLst/>
            <a:rect l="l" t="t" r="r" b="b"/>
            <a:pathLst>
              <a:path w="10190756" h="10149090" extrusionOk="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/>
          <p:nvPr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8"/>
          <p:cNvSpPr/>
          <p:nvPr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rgbClr val="F2F2F2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8"/>
          <p:cNvSpPr>
            <a:spLocks noGrp="1"/>
          </p:cNvSpPr>
          <p:nvPr>
            <p:ph type="pic" idx="2"/>
          </p:nvPr>
        </p:nvSpPr>
        <p:spPr>
          <a:xfrm>
            <a:off x="1" y="1003300"/>
            <a:ext cx="6286500" cy="472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 Layout">
  <p:cSld name="42_Custom Layou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>
            <a:spLocks noGrp="1"/>
          </p:cNvSpPr>
          <p:nvPr>
            <p:ph type="title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9"/>
          <p:cNvSpPr>
            <a:spLocks noGrp="1"/>
          </p:cNvSpPr>
          <p:nvPr>
            <p:ph type="pic" idx="2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  <a:noFill/>
          <a:ln>
            <a:noFill/>
          </a:ln>
        </p:spPr>
      </p:sp>
      <p:sp>
        <p:nvSpPr>
          <p:cNvPr id="231" name="Google Shape;231;p49"/>
          <p:cNvSpPr>
            <a:spLocks noGrp="1"/>
          </p:cNvSpPr>
          <p:nvPr>
            <p:ph type="pic" idx="3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  <a:noFill/>
          <a:ln>
            <a:noFill/>
          </a:ln>
        </p:spPr>
      </p:sp>
      <p:sp>
        <p:nvSpPr>
          <p:cNvPr id="232" name="Google Shape;232;p49"/>
          <p:cNvSpPr>
            <a:spLocks noGrp="1"/>
          </p:cNvSpPr>
          <p:nvPr>
            <p:ph type="pic" idx="4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  <a:noFill/>
          <a:ln>
            <a:noFill/>
          </a:ln>
        </p:spPr>
      </p:sp>
      <p:sp>
        <p:nvSpPr>
          <p:cNvPr id="233" name="Google Shape;233;p49"/>
          <p:cNvSpPr>
            <a:spLocks noGrp="1"/>
          </p:cNvSpPr>
          <p:nvPr>
            <p:ph type="pic" idx="5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 Layout">
  <p:cSld name="43_Custom Layou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>
            <a:spLocks noGrp="1"/>
          </p:cNvSpPr>
          <p:nvPr>
            <p:ph type="pic" idx="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1"/>
          <p:cNvSpPr>
            <a:spLocks noGrp="1"/>
          </p:cNvSpPr>
          <p:nvPr>
            <p:ph type="pic" idx="2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51"/>
          <p:cNvSpPr>
            <a:spLocks noGrp="1"/>
          </p:cNvSpPr>
          <p:nvPr>
            <p:ph type="pic" idx="3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51"/>
          <p:cNvSpPr>
            <a:spLocks noGrp="1"/>
          </p:cNvSpPr>
          <p:nvPr>
            <p:ph type="pic" idx="4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51"/>
          <p:cNvSpPr txBox="1">
            <a:spLocks noGrp="1"/>
          </p:cNvSpPr>
          <p:nvPr>
            <p:ph type="title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41" name="Google Shape;241;p51"/>
          <p:cNvCxnSpPr/>
          <p:nvPr/>
        </p:nvCxnSpPr>
        <p:spPr>
          <a:xfrm>
            <a:off x="1084521" y="3827721"/>
            <a:ext cx="489099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p51"/>
          <p:cNvSpPr txBox="1">
            <a:spLocks noGrp="1"/>
          </p:cNvSpPr>
          <p:nvPr>
            <p:ph type="body" idx="1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D8D8D8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2"/>
          <p:cNvSpPr/>
          <p:nvPr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2"/>
          <p:cNvSpPr/>
          <p:nvPr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2"/>
          <p:cNvSpPr txBox="1">
            <a:spLocks noGrp="1"/>
          </p:cNvSpPr>
          <p:nvPr>
            <p:ph type="title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body" idx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3"/>
          <p:cNvSpPr>
            <a:spLocks noGrp="1"/>
          </p:cNvSpPr>
          <p:nvPr>
            <p:ph type="pic" idx="2"/>
          </p:nvPr>
        </p:nvSpPr>
        <p:spPr>
          <a:xfrm>
            <a:off x="2351740" y="-1"/>
            <a:ext cx="9840261" cy="6858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Custom Layout">
  <p:cSld name="48_Custom Layou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Custom Layout">
  <p:cSld name="49_Custom Layou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5"/>
          <p:cNvSpPr/>
          <p:nvPr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6"/>
          <p:cNvSpPr/>
          <p:nvPr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Custom Layout">
  <p:cSld name="51_Custom Layou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7"/>
          <p:cNvSpPr/>
          <p:nvPr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7"/>
          <p:cNvSpPr txBox="1">
            <a:spLocks noGrp="1"/>
          </p:cNvSpPr>
          <p:nvPr>
            <p:ph type="title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57"/>
          <p:cNvSpPr txBox="1">
            <a:spLocks noGrp="1"/>
          </p:cNvSpPr>
          <p:nvPr>
            <p:ph type="body" idx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8"/>
          <p:cNvSpPr/>
          <p:nvPr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3_Custom Layout">
  <p:cSld name="53_Custom Layout">
    <p:bg>
      <p:bgPr>
        <a:solidFill>
          <a:schemeClr val="accent5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9"/>
          <p:cNvSpPr txBox="1"/>
          <p:nvPr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900" b="1" i="0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900" b="1" i="0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59"/>
          <p:cNvCxnSpPr/>
          <p:nvPr/>
        </p:nvCxnSpPr>
        <p:spPr>
          <a:xfrm>
            <a:off x="653145" y="6357256"/>
            <a:ext cx="10929257" cy="0"/>
          </a:xfrm>
          <a:prstGeom prst="straightConnector1">
            <a:avLst/>
          </a:prstGeom>
          <a:noFill/>
          <a:ln w="9525" cap="flat" cmpd="sng">
            <a:solidFill>
              <a:srgbClr val="D8D8D8">
                <a:alpha val="2274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4" name="Google Shape;264;p59"/>
          <p:cNvGrpSpPr/>
          <p:nvPr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265" name="Google Shape;265;p59"/>
            <p:cNvSpPr txBox="1"/>
            <p:nvPr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/>
            </a:p>
          </p:txBody>
        </p:sp>
        <p:sp>
          <p:nvSpPr>
            <p:cNvPr id="266" name="Google Shape;266;p59"/>
            <p:cNvSpPr txBox="1"/>
            <p:nvPr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r>
                <a:rPr lang="en-US" sz="105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Template</a:t>
              </a:r>
              <a:endParaRPr/>
            </a:p>
          </p:txBody>
        </p:sp>
      </p:grpSp>
      <p:sp>
        <p:nvSpPr>
          <p:cNvPr id="267" name="Google Shape;267;p59"/>
          <p:cNvSpPr txBox="1"/>
          <p:nvPr/>
        </p:nvSpPr>
        <p:spPr>
          <a:xfrm rot="-5400000">
            <a:off x="-703244" y="3285381"/>
            <a:ext cx="24819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www.website.com</a:t>
            </a:r>
            <a:endParaRPr/>
          </a:p>
        </p:txBody>
      </p:sp>
      <p:sp>
        <p:nvSpPr>
          <p:cNvPr id="268" name="Google Shape;268;p59"/>
          <p:cNvSpPr txBox="1"/>
          <p:nvPr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Address </a:t>
            </a:r>
            <a:r>
              <a:rPr lang="en-US" sz="105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Goes Here</a:t>
            </a:r>
            <a:endParaRPr/>
          </a:p>
        </p:txBody>
      </p:sp>
      <p:grpSp>
        <p:nvGrpSpPr>
          <p:cNvPr id="269" name="Google Shape;269;p59"/>
          <p:cNvGrpSpPr/>
          <p:nvPr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270" name="Google Shape;270;p59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9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7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0"/>
          <p:cNvSpPr>
            <a:spLocks noGrp="1"/>
          </p:cNvSpPr>
          <p:nvPr>
            <p:ph type="pic" idx="2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 l="24322" t="14705" r="24716"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1"/>
          <p:cNvPicPr preferRelativeResize="0"/>
          <p:nvPr/>
        </p:nvPicPr>
        <p:blipFill rotWithShape="1">
          <a:blip r:embed="rId2">
            <a:alphaModFix/>
          </a:blip>
          <a:srcRect l="24322" r="24716" b="15694"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1"/>
          <p:cNvSpPr>
            <a:spLocks noGrp="1"/>
          </p:cNvSpPr>
          <p:nvPr>
            <p:ph type="pic" idx="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8" name="Google Shape;278;p61"/>
          <p:cNvSpPr>
            <a:spLocks noGrp="1"/>
          </p:cNvSpPr>
          <p:nvPr>
            <p:ph type="pic" idx="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Custom Layout">
  <p:cSld name="54_Custom Layou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2840" y="-157467"/>
            <a:ext cx="9446321" cy="7015467"/>
          </a:xfrm>
          <a:prstGeom prst="rect">
            <a:avLst/>
          </a:prstGeom>
          <a:noFill/>
          <a:ln>
            <a:noFill/>
          </a:ln>
          <a:effectLst>
            <a:outerShdw blurRad="939800" dist="63500" dir="5400000" sx="96000" sy="96000" algn="t" rotWithShape="0">
              <a:srgbClr val="000000">
                <a:alpha val="20784"/>
              </a:srgbClr>
            </a:outerShdw>
          </a:effectLst>
        </p:spPr>
      </p:pic>
      <p:sp>
        <p:nvSpPr>
          <p:cNvPr id="281" name="Google Shape;281;p62"/>
          <p:cNvSpPr>
            <a:spLocks noGrp="1"/>
          </p:cNvSpPr>
          <p:nvPr>
            <p:ph type="pic" idx="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Custom Layout">
  <p:cSld name="55_Custom Layou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3"/>
          <p:cNvSpPr>
            <a:spLocks noGrp="1"/>
          </p:cNvSpPr>
          <p:nvPr>
            <p:ph type="pic" idx="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4" name="Google Shape;284;p63"/>
          <p:cNvSpPr>
            <a:spLocks noGrp="1"/>
          </p:cNvSpPr>
          <p:nvPr>
            <p:ph type="pic" idx="3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5" name="Google Shape;285;p63"/>
          <p:cNvSpPr>
            <a:spLocks noGrp="1"/>
          </p:cNvSpPr>
          <p:nvPr>
            <p:ph type="pic" idx="4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Custom Layout">
  <p:cSld name="56_Custom Layou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36603" y="2364071"/>
            <a:ext cx="6522953" cy="372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4"/>
          <p:cNvSpPr>
            <a:spLocks noGrp="1"/>
          </p:cNvSpPr>
          <p:nvPr>
            <p:ph type="pic" idx="2"/>
          </p:nvPr>
        </p:nvSpPr>
        <p:spPr>
          <a:xfrm>
            <a:off x="-316303" y="2661192"/>
            <a:ext cx="4282351" cy="26488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9" name="Google Shape;289;p64"/>
          <p:cNvSpPr>
            <a:spLocks noGrp="1"/>
          </p:cNvSpPr>
          <p:nvPr>
            <p:ph type="pic" idx="3"/>
          </p:nvPr>
        </p:nvSpPr>
        <p:spPr>
          <a:xfrm>
            <a:off x="803997" y="1884611"/>
            <a:ext cx="4282351" cy="264882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0" dist="431800" dir="8460000" sx="110000" sy="110000" algn="tr" rotWithShape="0">
              <a:srgbClr val="000000">
                <a:alpha val="60000"/>
              </a:srgbClr>
            </a:outerShdw>
          </a:effectLst>
        </p:spPr>
      </p:sp>
      <p:sp>
        <p:nvSpPr>
          <p:cNvPr id="290" name="Google Shape;290;p64"/>
          <p:cNvSpPr>
            <a:spLocks noGrp="1"/>
          </p:cNvSpPr>
          <p:nvPr>
            <p:ph type="pic" idx="4"/>
          </p:nvPr>
        </p:nvSpPr>
        <p:spPr>
          <a:xfrm>
            <a:off x="1824872" y="2661192"/>
            <a:ext cx="4282351" cy="264882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0" dist="431800" dir="8460000" sx="110000" sy="110000" algn="tr" rotWithShape="0">
              <a:srgbClr val="000000">
                <a:alpha val="60000"/>
              </a:srgbClr>
            </a:outerShdw>
          </a:effectLst>
        </p:spPr>
      </p:sp>
      <p:sp>
        <p:nvSpPr>
          <p:cNvPr id="291" name="Google Shape;291;p64"/>
          <p:cNvSpPr>
            <a:spLocks noGrp="1"/>
          </p:cNvSpPr>
          <p:nvPr>
            <p:ph type="pic" idx="5"/>
          </p:nvPr>
        </p:nvSpPr>
        <p:spPr>
          <a:xfrm>
            <a:off x="3260038" y="1108030"/>
            <a:ext cx="4282351" cy="264882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0" dist="431800" dir="8460000" sx="110000" sy="110000" algn="tr" rotWithShape="0">
              <a:srgbClr val="000000">
                <a:alpha val="60000"/>
              </a:srgbClr>
            </a:outerShdw>
          </a:effectLst>
        </p:spPr>
      </p:sp>
      <p:sp>
        <p:nvSpPr>
          <p:cNvPr id="292" name="Google Shape;292;p64"/>
          <p:cNvSpPr>
            <a:spLocks noGrp="1"/>
          </p:cNvSpPr>
          <p:nvPr>
            <p:ph type="pic" idx="6"/>
          </p:nvPr>
        </p:nvSpPr>
        <p:spPr>
          <a:xfrm>
            <a:off x="5716079" y="331449"/>
            <a:ext cx="4282351" cy="264882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0" dist="431800" dir="8460000" sx="110000" sy="110000" algn="tr" rotWithShape="0">
              <a:srgbClr val="000000">
                <a:alpha val="60000"/>
              </a:srgbClr>
            </a:outerShdw>
          </a:effectLst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Custom Layout">
  <p:cSld name="57_Custom Layou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3494" y="-205028"/>
            <a:ext cx="4359546" cy="72934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65"/>
          <p:cNvSpPr>
            <a:spLocks noGrp="1"/>
          </p:cNvSpPr>
          <p:nvPr>
            <p:ph type="pic" idx="2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6"/>
          <p:cNvSpPr>
            <a:spLocks noGrp="1"/>
          </p:cNvSpPr>
          <p:nvPr>
            <p:ph type="pic" idx="2"/>
          </p:nvPr>
        </p:nvSpPr>
        <p:spPr>
          <a:xfrm>
            <a:off x="0" y="0"/>
            <a:ext cx="786971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8_Custom Layout">
  <p:cSld name="7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67"/>
          <p:cNvCxnSpPr/>
          <p:nvPr/>
        </p:nvCxnSpPr>
        <p:spPr>
          <a:xfrm>
            <a:off x="653145" y="6357256"/>
            <a:ext cx="10929257" cy="0"/>
          </a:xfrm>
          <a:prstGeom prst="straightConnector1">
            <a:avLst/>
          </a:prstGeom>
          <a:noFill/>
          <a:ln w="9525" cap="flat" cmpd="sng">
            <a:solidFill>
              <a:srgbClr val="D8D8D8">
                <a:alpha val="2784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0" name="Google Shape;300;p67"/>
          <p:cNvGrpSpPr/>
          <p:nvPr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301" name="Google Shape;301;p67"/>
            <p:cNvSpPr txBox="1"/>
            <p:nvPr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/>
            </a:p>
          </p:txBody>
        </p:sp>
        <p:sp>
          <p:nvSpPr>
            <p:cNvPr id="302" name="Google Shape;302;p67"/>
            <p:cNvSpPr txBox="1"/>
            <p:nvPr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r>
                <a:rPr lang="en-US" sz="105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Template</a:t>
              </a:r>
              <a:endParaRPr/>
            </a:p>
          </p:txBody>
        </p:sp>
      </p:grpSp>
      <p:sp>
        <p:nvSpPr>
          <p:cNvPr id="303" name="Google Shape;303;p67"/>
          <p:cNvSpPr txBox="1"/>
          <p:nvPr/>
        </p:nvSpPr>
        <p:spPr>
          <a:xfrm rot="-5400000">
            <a:off x="-703244" y="3285381"/>
            <a:ext cx="24819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www.website.com</a:t>
            </a:r>
            <a:endParaRPr/>
          </a:p>
        </p:txBody>
      </p:sp>
      <p:sp>
        <p:nvSpPr>
          <p:cNvPr id="304" name="Google Shape;304;p67"/>
          <p:cNvSpPr txBox="1"/>
          <p:nvPr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Address </a:t>
            </a:r>
            <a:r>
              <a:rPr lang="en-US" sz="105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Goes Here</a:t>
            </a:r>
            <a:endParaRPr/>
          </a:p>
        </p:txBody>
      </p:sp>
      <p:grpSp>
        <p:nvGrpSpPr>
          <p:cNvPr id="305" name="Google Shape;305;p67"/>
          <p:cNvGrpSpPr/>
          <p:nvPr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06" name="Google Shape;306;p67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7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7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67"/>
          <p:cNvSpPr txBox="1"/>
          <p:nvPr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900" b="1" i="0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900" b="1" i="0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9_Custom Layout">
  <p:cSld name="7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68"/>
          <p:cNvCxnSpPr/>
          <p:nvPr/>
        </p:nvCxnSpPr>
        <p:spPr>
          <a:xfrm>
            <a:off x="653145" y="6357256"/>
            <a:ext cx="10929257" cy="0"/>
          </a:xfrm>
          <a:prstGeom prst="straightConnector1">
            <a:avLst/>
          </a:prstGeom>
          <a:noFill/>
          <a:ln w="9525" cap="flat" cmpd="sng">
            <a:solidFill>
              <a:srgbClr val="D8D8D8">
                <a:alpha val="2784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11" name="Google Shape;311;p68"/>
          <p:cNvGrpSpPr/>
          <p:nvPr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312" name="Google Shape;312;p68"/>
            <p:cNvSpPr txBox="1"/>
            <p:nvPr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/>
            </a:p>
          </p:txBody>
        </p:sp>
        <p:sp>
          <p:nvSpPr>
            <p:cNvPr id="313" name="Google Shape;313;p68"/>
            <p:cNvSpPr txBox="1"/>
            <p:nvPr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r>
                <a:rPr lang="en-US" sz="105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Template</a:t>
              </a:r>
              <a:endParaRPr/>
            </a:p>
          </p:txBody>
        </p:sp>
      </p:grpSp>
      <p:sp>
        <p:nvSpPr>
          <p:cNvPr id="314" name="Google Shape;314;p68"/>
          <p:cNvSpPr txBox="1"/>
          <p:nvPr/>
        </p:nvSpPr>
        <p:spPr>
          <a:xfrm rot="-5400000">
            <a:off x="-703244" y="3285381"/>
            <a:ext cx="24819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www.website.com</a:t>
            </a:r>
            <a:endParaRPr/>
          </a:p>
        </p:txBody>
      </p:sp>
      <p:sp>
        <p:nvSpPr>
          <p:cNvPr id="315" name="Google Shape;315;p68"/>
          <p:cNvSpPr txBox="1"/>
          <p:nvPr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Address </a:t>
            </a:r>
            <a:r>
              <a:rPr lang="en-US" sz="105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Goes Here</a:t>
            </a:r>
            <a:endParaRPr/>
          </a:p>
        </p:txBody>
      </p:sp>
      <p:grpSp>
        <p:nvGrpSpPr>
          <p:cNvPr id="316" name="Google Shape;316;p68"/>
          <p:cNvGrpSpPr/>
          <p:nvPr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17" name="Google Shape;317;p68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68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7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68"/>
          <p:cNvSpPr txBox="1"/>
          <p:nvPr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900" b="1" i="0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900" b="1" i="0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0_Custom Layout">
  <p:cSld name="8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69"/>
          <p:cNvCxnSpPr/>
          <p:nvPr/>
        </p:nvCxnSpPr>
        <p:spPr>
          <a:xfrm>
            <a:off x="653145" y="6357256"/>
            <a:ext cx="10929257" cy="0"/>
          </a:xfrm>
          <a:prstGeom prst="straightConnector1">
            <a:avLst/>
          </a:prstGeom>
          <a:noFill/>
          <a:ln w="9525" cap="flat" cmpd="sng">
            <a:solidFill>
              <a:srgbClr val="D8D8D8">
                <a:alpha val="2784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2" name="Google Shape;322;p69"/>
          <p:cNvGrpSpPr/>
          <p:nvPr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323" name="Google Shape;323;p69"/>
            <p:cNvSpPr txBox="1"/>
            <p:nvPr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/>
            </a:p>
          </p:txBody>
        </p:sp>
        <p:sp>
          <p:nvSpPr>
            <p:cNvPr id="324" name="Google Shape;324;p69"/>
            <p:cNvSpPr txBox="1"/>
            <p:nvPr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r>
                <a:rPr lang="en-US" sz="105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Template</a:t>
              </a:r>
              <a:endParaRPr/>
            </a:p>
          </p:txBody>
        </p:sp>
      </p:grpSp>
      <p:sp>
        <p:nvSpPr>
          <p:cNvPr id="325" name="Google Shape;325;p69"/>
          <p:cNvSpPr txBox="1"/>
          <p:nvPr/>
        </p:nvSpPr>
        <p:spPr>
          <a:xfrm rot="-5400000">
            <a:off x="-703244" y="3285381"/>
            <a:ext cx="24819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www.website.com</a:t>
            </a:r>
            <a:endParaRPr/>
          </a:p>
        </p:txBody>
      </p:sp>
      <p:sp>
        <p:nvSpPr>
          <p:cNvPr id="326" name="Google Shape;326;p69"/>
          <p:cNvSpPr txBox="1"/>
          <p:nvPr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Address </a:t>
            </a:r>
            <a:r>
              <a:rPr lang="en-US" sz="105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Goes Here</a:t>
            </a:r>
            <a:endParaRPr/>
          </a:p>
        </p:txBody>
      </p:sp>
      <p:grpSp>
        <p:nvGrpSpPr>
          <p:cNvPr id="327" name="Google Shape;327;p69"/>
          <p:cNvGrpSpPr/>
          <p:nvPr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8" name="Google Shape;328;p69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69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7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69"/>
          <p:cNvSpPr txBox="1"/>
          <p:nvPr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900" b="1" i="0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900" b="1" i="0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9"/>
          <p:cNvSpPr txBox="1">
            <a:spLocks noGrp="1"/>
          </p:cNvSpPr>
          <p:nvPr>
            <p:ph type="title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69"/>
          <p:cNvSpPr txBox="1">
            <a:spLocks noGrp="1"/>
          </p:cNvSpPr>
          <p:nvPr>
            <p:ph type="body" idx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2_Custom Layout">
  <p:cSld name="9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2_Custom Layout">
  <p:cSld name="22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1090909" y="1709384"/>
            <a:ext cx="3924529" cy="343923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9"/>
          <p:cNvSpPr>
            <a:spLocks noGrp="1"/>
          </p:cNvSpPr>
          <p:nvPr>
            <p:ph type="pic" idx="3"/>
          </p:nvPr>
        </p:nvSpPr>
        <p:spPr>
          <a:xfrm>
            <a:off x="5355771" y="0"/>
            <a:ext cx="683622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0" y="0"/>
            <a:ext cx="7133507" cy="58726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bg>
      <p:bgPr>
        <a:solidFill>
          <a:srgbClr val="F2F2F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900" b="1" i="0" u="none" strike="noStrike" cap="non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900" b="1" i="0" u="none" strike="noStrike" cap="non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653145" y="6357256"/>
            <a:ext cx="1092925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" name="Google Shape;12;p1"/>
          <p:cNvGrpSpPr/>
          <p:nvPr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13" name="Google Shape;13;p1"/>
            <p:cNvSpPr txBox="1"/>
            <p:nvPr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/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1" b="0" i="0" u="none" strike="noStrike" cap="none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r>
                <a:rPr lang="en-US" sz="1051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51" b="1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Template</a:t>
              </a:r>
              <a:endParaRPr/>
            </a:p>
          </p:txBody>
        </p:sp>
      </p:grpSp>
      <p:sp>
        <p:nvSpPr>
          <p:cNvPr id="15" name="Google Shape;15;p1"/>
          <p:cNvSpPr txBox="1"/>
          <p:nvPr/>
        </p:nvSpPr>
        <p:spPr>
          <a:xfrm rot="-5400000">
            <a:off x="-703244" y="3285381"/>
            <a:ext cx="24819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www.website.com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Company Address </a:t>
            </a:r>
            <a:r>
              <a:rPr lang="en-US" sz="105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Goes Here</a:t>
            </a:r>
            <a:endParaRPr sz="10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"/>
          <p:cNvGrpSpPr/>
          <p:nvPr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8" name="Google Shape;18;p1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/>
              <a:ahLst/>
              <a:cxnLst/>
              <a:rect l="l" t="t" r="r" b="b"/>
              <a:pathLst>
                <a:path w="827882" h="835300" extrusionOk="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2F2F2">
                <a:alpha val="7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0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71"/>
          <p:cNvGrpSpPr/>
          <p:nvPr/>
        </p:nvGrpSpPr>
        <p:grpSpPr>
          <a:xfrm>
            <a:off x="0" y="20105"/>
            <a:ext cx="10696479" cy="6945674"/>
            <a:chOff x="0" y="0"/>
            <a:chExt cx="17415652" cy="11308715"/>
          </a:xfrm>
        </p:grpSpPr>
        <p:sp>
          <p:nvSpPr>
            <p:cNvPr id="340" name="Google Shape;340;p71"/>
            <p:cNvSpPr/>
            <p:nvPr/>
          </p:nvSpPr>
          <p:spPr>
            <a:xfrm>
              <a:off x="0" y="0"/>
              <a:ext cx="12141200" cy="11308715"/>
            </a:xfrm>
            <a:custGeom>
              <a:avLst/>
              <a:gdLst/>
              <a:ahLst/>
              <a:cxnLst/>
              <a:rect l="l" t="t" r="r" b="b"/>
              <a:pathLst>
                <a:path w="12141200" h="11308715" extrusionOk="0">
                  <a:moveTo>
                    <a:pt x="3903301" y="0"/>
                  </a:moveTo>
                  <a:lnTo>
                    <a:pt x="1181416" y="0"/>
                  </a:lnTo>
                  <a:lnTo>
                    <a:pt x="0" y="1614081"/>
                  </a:lnTo>
                  <a:lnTo>
                    <a:pt x="0" y="11308556"/>
                  </a:lnTo>
                  <a:lnTo>
                    <a:pt x="12140879" y="11308556"/>
                  </a:lnTo>
                  <a:lnTo>
                    <a:pt x="3903301" y="0"/>
                  </a:lnTo>
                  <a:close/>
                </a:path>
              </a:pathLst>
            </a:custGeom>
            <a:solidFill>
              <a:srgbClr val="04082A">
                <a:alpha val="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71"/>
            <p:cNvSpPr/>
            <p:nvPr/>
          </p:nvSpPr>
          <p:spPr>
            <a:xfrm>
              <a:off x="6329187" y="3717164"/>
              <a:ext cx="11086465" cy="7591425"/>
            </a:xfrm>
            <a:custGeom>
              <a:avLst/>
              <a:gdLst/>
              <a:ahLst/>
              <a:cxnLst/>
              <a:rect l="l" t="t" r="r" b="b"/>
              <a:pathLst>
                <a:path w="11086465" h="7591425" extrusionOk="0">
                  <a:moveTo>
                    <a:pt x="5556473" y="0"/>
                  </a:moveTo>
                  <a:lnTo>
                    <a:pt x="0" y="7591391"/>
                  </a:lnTo>
                  <a:lnTo>
                    <a:pt x="11086328" y="7591391"/>
                  </a:lnTo>
                  <a:lnTo>
                    <a:pt x="5556473" y="0"/>
                  </a:lnTo>
                  <a:close/>
                </a:path>
              </a:pathLst>
            </a:custGeom>
            <a:solidFill>
              <a:srgbClr val="04082A">
                <a:alpha val="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71"/>
          <p:cNvSpPr/>
          <p:nvPr/>
        </p:nvSpPr>
        <p:spPr>
          <a:xfrm>
            <a:off x="905864" y="2303065"/>
            <a:ext cx="11443452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of the INTOSAI Chair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 sz="3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1"/>
          <p:cNvSpPr/>
          <p:nvPr/>
        </p:nvSpPr>
        <p:spPr>
          <a:xfrm>
            <a:off x="986565" y="607699"/>
            <a:ext cx="735357" cy="8173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71"/>
          <p:cNvSpPr/>
          <p:nvPr/>
        </p:nvSpPr>
        <p:spPr>
          <a:xfrm>
            <a:off x="906299" y="4954305"/>
            <a:ext cx="2879555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Mr. Timur Makhmutov                        </a:t>
            </a:r>
            <a:endParaRPr/>
          </a:p>
          <a:p>
            <a:pPr marL="0" marR="0" lvl="0" indent="0" algn="l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1"/>
          <p:cNvSpPr/>
          <p:nvPr/>
        </p:nvSpPr>
        <p:spPr>
          <a:xfrm>
            <a:off x="905864" y="5629413"/>
            <a:ext cx="7658034" cy="133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Director, Department for International and Regional Cooperation                       The Accounts Chamber of the Russian Federation</a:t>
            </a:r>
            <a:endParaRPr/>
          </a:p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/>
          </a:p>
          <a:p>
            <a:pPr marL="0" marR="0" lvl="0" indent="0" algn="l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81"/>
          <p:cNvSpPr txBox="1"/>
          <p:nvPr/>
        </p:nvSpPr>
        <p:spPr>
          <a:xfrm>
            <a:off x="3046331" y="3438432"/>
            <a:ext cx="23691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0C48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E0C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2022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0C48"/>
              </a:buClr>
              <a:buSzPts val="2000"/>
              <a:buFont typeface="Times New Roman"/>
              <a:buNone/>
            </a:pPr>
            <a:r>
              <a:rPr lang="en-US" sz="2000" b="0" i="1" u="none" strike="noStrike" cap="none">
                <a:solidFill>
                  <a:srgbClr val="1E0C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Milestone</a:t>
            </a:r>
            <a:endParaRPr sz="2000" b="0" i="1" u="none" strike="noStrike" cap="none">
              <a:solidFill>
                <a:srgbClr val="1E0C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3" name="Google Shape;943;p81"/>
          <p:cNvSpPr txBox="1"/>
          <p:nvPr/>
        </p:nvSpPr>
        <p:spPr>
          <a:xfrm>
            <a:off x="780013" y="462692"/>
            <a:ext cx="8938194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Expected Outcomes</a:t>
            </a:r>
            <a:endParaRPr sz="4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81"/>
          <p:cNvSpPr/>
          <p:nvPr/>
        </p:nvSpPr>
        <p:spPr>
          <a:xfrm>
            <a:off x="-503543" y="983"/>
            <a:ext cx="5446923" cy="6856035"/>
          </a:xfrm>
          <a:custGeom>
            <a:avLst/>
            <a:gdLst/>
            <a:ahLst/>
            <a:cxnLst/>
            <a:rect l="l" t="t" r="r" b="b"/>
            <a:pathLst>
              <a:path w="8745" h="11008" extrusionOk="0">
                <a:moveTo>
                  <a:pt x="8744" y="11007"/>
                </a:moveTo>
                <a:lnTo>
                  <a:pt x="7828" y="11007"/>
                </a:lnTo>
                <a:lnTo>
                  <a:pt x="7828" y="8903"/>
                </a:lnTo>
                <a:lnTo>
                  <a:pt x="7828" y="8903"/>
                </a:lnTo>
                <a:cubicBezTo>
                  <a:pt x="7828" y="8716"/>
                  <a:pt x="7676" y="8564"/>
                  <a:pt x="7490" y="8564"/>
                </a:cubicBezTo>
                <a:lnTo>
                  <a:pt x="5578" y="8564"/>
                </a:lnTo>
                <a:lnTo>
                  <a:pt x="5578" y="8564"/>
                </a:lnTo>
                <a:cubicBezTo>
                  <a:pt x="4885" y="8564"/>
                  <a:pt x="4322" y="8001"/>
                  <a:pt x="4322" y="7309"/>
                </a:cubicBezTo>
                <a:lnTo>
                  <a:pt x="4322" y="5901"/>
                </a:lnTo>
                <a:lnTo>
                  <a:pt x="4322" y="5901"/>
                </a:lnTo>
                <a:cubicBezTo>
                  <a:pt x="4322" y="5714"/>
                  <a:pt x="4170" y="5562"/>
                  <a:pt x="3984" y="5562"/>
                </a:cubicBezTo>
                <a:lnTo>
                  <a:pt x="1256" y="5562"/>
                </a:lnTo>
                <a:lnTo>
                  <a:pt x="1256" y="5562"/>
                </a:lnTo>
                <a:cubicBezTo>
                  <a:pt x="563" y="5562"/>
                  <a:pt x="0" y="5000"/>
                  <a:pt x="0" y="4307"/>
                </a:cubicBezTo>
                <a:lnTo>
                  <a:pt x="0" y="0"/>
                </a:lnTo>
                <a:lnTo>
                  <a:pt x="917" y="0"/>
                </a:lnTo>
                <a:lnTo>
                  <a:pt x="917" y="4307"/>
                </a:lnTo>
                <a:lnTo>
                  <a:pt x="917" y="4307"/>
                </a:lnTo>
                <a:cubicBezTo>
                  <a:pt x="917" y="4494"/>
                  <a:pt x="1069" y="4645"/>
                  <a:pt x="1256" y="4645"/>
                </a:cubicBezTo>
                <a:lnTo>
                  <a:pt x="3984" y="4645"/>
                </a:lnTo>
                <a:lnTo>
                  <a:pt x="3984" y="4645"/>
                </a:lnTo>
                <a:cubicBezTo>
                  <a:pt x="4676" y="4645"/>
                  <a:pt x="5239" y="5209"/>
                  <a:pt x="5239" y="5901"/>
                </a:cubicBezTo>
                <a:lnTo>
                  <a:pt x="5239" y="7309"/>
                </a:lnTo>
                <a:lnTo>
                  <a:pt x="5239" y="7309"/>
                </a:lnTo>
                <a:cubicBezTo>
                  <a:pt x="5239" y="7495"/>
                  <a:pt x="5391" y="7647"/>
                  <a:pt x="5578" y="7647"/>
                </a:cubicBezTo>
                <a:lnTo>
                  <a:pt x="7490" y="7647"/>
                </a:lnTo>
                <a:lnTo>
                  <a:pt x="7490" y="7647"/>
                </a:lnTo>
                <a:cubicBezTo>
                  <a:pt x="8181" y="7647"/>
                  <a:pt x="8744" y="8211"/>
                  <a:pt x="8744" y="8903"/>
                </a:cubicBezTo>
                <a:lnTo>
                  <a:pt x="8744" y="11007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5"/>
              <a:buFont typeface="Calibri"/>
              <a:buNone/>
            </a:pPr>
            <a:endParaRPr sz="3265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5" name="Google Shape;945;p81"/>
          <p:cNvSpPr/>
          <p:nvPr/>
        </p:nvSpPr>
        <p:spPr>
          <a:xfrm>
            <a:off x="-250834" y="983"/>
            <a:ext cx="4938764" cy="6856035"/>
          </a:xfrm>
          <a:custGeom>
            <a:avLst/>
            <a:gdLst/>
            <a:ahLst/>
            <a:cxnLst/>
            <a:rect l="l" t="t" r="r" b="b"/>
            <a:pathLst>
              <a:path w="7930" h="11008" extrusionOk="0">
                <a:moveTo>
                  <a:pt x="102" y="714"/>
                </a:moveTo>
                <a:lnTo>
                  <a:pt x="0" y="714"/>
                </a:lnTo>
                <a:lnTo>
                  <a:pt x="0" y="0"/>
                </a:lnTo>
                <a:lnTo>
                  <a:pt x="102" y="0"/>
                </a:lnTo>
                <a:lnTo>
                  <a:pt x="102" y="714"/>
                </a:lnTo>
                <a:close/>
                <a:moveTo>
                  <a:pt x="102" y="2140"/>
                </a:moveTo>
                <a:lnTo>
                  <a:pt x="0" y="2140"/>
                </a:lnTo>
                <a:lnTo>
                  <a:pt x="0" y="1427"/>
                </a:lnTo>
                <a:lnTo>
                  <a:pt x="102" y="1427"/>
                </a:lnTo>
                <a:lnTo>
                  <a:pt x="102" y="2140"/>
                </a:lnTo>
                <a:close/>
                <a:moveTo>
                  <a:pt x="102" y="3567"/>
                </a:moveTo>
                <a:lnTo>
                  <a:pt x="0" y="3567"/>
                </a:lnTo>
                <a:lnTo>
                  <a:pt x="0" y="2854"/>
                </a:lnTo>
                <a:lnTo>
                  <a:pt x="102" y="2854"/>
                </a:lnTo>
                <a:lnTo>
                  <a:pt x="102" y="3567"/>
                </a:lnTo>
                <a:close/>
                <a:moveTo>
                  <a:pt x="296" y="4951"/>
                </a:moveTo>
                <a:lnTo>
                  <a:pt x="296" y="4951"/>
                </a:lnTo>
                <a:cubicBezTo>
                  <a:pt x="108" y="4790"/>
                  <a:pt x="0" y="4555"/>
                  <a:pt x="0" y="4307"/>
                </a:cubicBezTo>
                <a:lnTo>
                  <a:pt x="0" y="4281"/>
                </a:lnTo>
                <a:lnTo>
                  <a:pt x="102" y="4281"/>
                </a:lnTo>
                <a:lnTo>
                  <a:pt x="102" y="4307"/>
                </a:lnTo>
                <a:lnTo>
                  <a:pt x="102" y="4307"/>
                </a:lnTo>
                <a:cubicBezTo>
                  <a:pt x="102" y="4525"/>
                  <a:pt x="197" y="4732"/>
                  <a:pt x="362" y="4874"/>
                </a:cubicBezTo>
                <a:lnTo>
                  <a:pt x="296" y="4951"/>
                </a:lnTo>
                <a:close/>
                <a:moveTo>
                  <a:pt x="1709" y="5156"/>
                </a:moveTo>
                <a:lnTo>
                  <a:pt x="996" y="5156"/>
                </a:lnTo>
                <a:lnTo>
                  <a:pt x="996" y="5053"/>
                </a:lnTo>
                <a:lnTo>
                  <a:pt x="1709" y="5053"/>
                </a:lnTo>
                <a:lnTo>
                  <a:pt x="1709" y="5156"/>
                </a:lnTo>
                <a:close/>
                <a:moveTo>
                  <a:pt x="3137" y="5156"/>
                </a:moveTo>
                <a:lnTo>
                  <a:pt x="2423" y="5156"/>
                </a:lnTo>
                <a:lnTo>
                  <a:pt x="2423" y="5053"/>
                </a:lnTo>
                <a:lnTo>
                  <a:pt x="3137" y="5053"/>
                </a:lnTo>
                <a:lnTo>
                  <a:pt x="3137" y="5156"/>
                </a:lnTo>
                <a:close/>
                <a:moveTo>
                  <a:pt x="4282" y="5657"/>
                </a:moveTo>
                <a:lnTo>
                  <a:pt x="4282" y="5657"/>
                </a:lnTo>
                <a:cubicBezTo>
                  <a:pt x="4208" y="5447"/>
                  <a:pt x="4039" y="5275"/>
                  <a:pt x="3827" y="5199"/>
                </a:cubicBezTo>
                <a:lnTo>
                  <a:pt x="3862" y="5103"/>
                </a:lnTo>
                <a:lnTo>
                  <a:pt x="3862" y="5103"/>
                </a:lnTo>
                <a:cubicBezTo>
                  <a:pt x="4102" y="5189"/>
                  <a:pt x="4294" y="5384"/>
                  <a:pt x="4378" y="5624"/>
                </a:cubicBezTo>
                <a:lnTo>
                  <a:pt x="4282" y="5657"/>
                </a:lnTo>
                <a:close/>
                <a:moveTo>
                  <a:pt x="4423" y="7063"/>
                </a:moveTo>
                <a:lnTo>
                  <a:pt x="4322" y="7063"/>
                </a:lnTo>
                <a:lnTo>
                  <a:pt x="4322" y="6350"/>
                </a:lnTo>
                <a:lnTo>
                  <a:pt x="4423" y="6350"/>
                </a:lnTo>
                <a:lnTo>
                  <a:pt x="4423" y="7063"/>
                </a:lnTo>
                <a:close/>
                <a:moveTo>
                  <a:pt x="5094" y="8154"/>
                </a:moveTo>
                <a:lnTo>
                  <a:pt x="5094" y="8154"/>
                </a:lnTo>
                <a:cubicBezTo>
                  <a:pt x="4837" y="8130"/>
                  <a:pt x="4607" y="7994"/>
                  <a:pt x="4463" y="7778"/>
                </a:cubicBezTo>
                <a:lnTo>
                  <a:pt x="4548" y="7722"/>
                </a:lnTo>
                <a:lnTo>
                  <a:pt x="4548" y="7722"/>
                </a:lnTo>
                <a:cubicBezTo>
                  <a:pt x="4675" y="7911"/>
                  <a:pt x="4877" y="8032"/>
                  <a:pt x="5103" y="8052"/>
                </a:cubicBezTo>
                <a:lnTo>
                  <a:pt x="5094" y="8154"/>
                </a:lnTo>
                <a:close/>
                <a:moveTo>
                  <a:pt x="6525" y="8156"/>
                </a:moveTo>
                <a:lnTo>
                  <a:pt x="5812" y="8156"/>
                </a:lnTo>
                <a:lnTo>
                  <a:pt x="5812" y="8054"/>
                </a:lnTo>
                <a:lnTo>
                  <a:pt x="6525" y="8054"/>
                </a:lnTo>
                <a:lnTo>
                  <a:pt x="6525" y="8156"/>
                </a:lnTo>
                <a:close/>
                <a:moveTo>
                  <a:pt x="7743" y="8558"/>
                </a:moveTo>
                <a:lnTo>
                  <a:pt x="7743" y="8558"/>
                </a:lnTo>
                <a:cubicBezTo>
                  <a:pt x="7639" y="8357"/>
                  <a:pt x="7451" y="8215"/>
                  <a:pt x="7228" y="8171"/>
                </a:cubicBezTo>
                <a:lnTo>
                  <a:pt x="7248" y="8071"/>
                </a:lnTo>
                <a:lnTo>
                  <a:pt x="7248" y="8071"/>
                </a:lnTo>
                <a:cubicBezTo>
                  <a:pt x="7501" y="8121"/>
                  <a:pt x="7714" y="8281"/>
                  <a:pt x="7834" y="8511"/>
                </a:cubicBezTo>
                <a:lnTo>
                  <a:pt x="7743" y="8558"/>
                </a:lnTo>
                <a:close/>
                <a:moveTo>
                  <a:pt x="7929" y="9947"/>
                </a:moveTo>
                <a:lnTo>
                  <a:pt x="7827" y="9947"/>
                </a:lnTo>
                <a:lnTo>
                  <a:pt x="7827" y="9234"/>
                </a:lnTo>
                <a:lnTo>
                  <a:pt x="7929" y="9234"/>
                </a:lnTo>
                <a:lnTo>
                  <a:pt x="7929" y="9947"/>
                </a:lnTo>
                <a:close/>
                <a:moveTo>
                  <a:pt x="7929" y="11007"/>
                </a:moveTo>
                <a:lnTo>
                  <a:pt x="7827" y="11007"/>
                </a:lnTo>
                <a:lnTo>
                  <a:pt x="7827" y="10661"/>
                </a:lnTo>
                <a:lnTo>
                  <a:pt x="7929" y="10661"/>
                </a:lnTo>
                <a:lnTo>
                  <a:pt x="7929" y="1100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5"/>
              <a:buFont typeface="Calibri"/>
              <a:buNone/>
            </a:pPr>
            <a:endParaRPr sz="3265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6" name="Google Shape;946;p81"/>
          <p:cNvSpPr/>
          <p:nvPr/>
        </p:nvSpPr>
        <p:spPr>
          <a:xfrm>
            <a:off x="3180854" y="4554241"/>
            <a:ext cx="986702" cy="986702"/>
          </a:xfrm>
          <a:custGeom>
            <a:avLst/>
            <a:gdLst/>
            <a:ahLst/>
            <a:cxnLst/>
            <a:rect l="l" t="t" r="r" b="b"/>
            <a:pathLst>
              <a:path w="1314" h="1313" extrusionOk="0">
                <a:moveTo>
                  <a:pt x="801" y="79"/>
                </a:moveTo>
                <a:lnTo>
                  <a:pt x="1233" y="512"/>
                </a:lnTo>
                <a:lnTo>
                  <a:pt x="1233" y="512"/>
                </a:lnTo>
                <a:cubicBezTo>
                  <a:pt x="1313" y="591"/>
                  <a:pt x="1313" y="720"/>
                  <a:pt x="1233" y="800"/>
                </a:cubicBezTo>
                <a:lnTo>
                  <a:pt x="801" y="1232"/>
                </a:lnTo>
                <a:lnTo>
                  <a:pt x="801" y="1232"/>
                </a:lnTo>
                <a:cubicBezTo>
                  <a:pt x="721" y="1312"/>
                  <a:pt x="592" y="1312"/>
                  <a:pt x="512" y="1232"/>
                </a:cubicBezTo>
                <a:lnTo>
                  <a:pt x="80" y="800"/>
                </a:lnTo>
                <a:lnTo>
                  <a:pt x="80" y="800"/>
                </a:lnTo>
                <a:cubicBezTo>
                  <a:pt x="0" y="720"/>
                  <a:pt x="0" y="591"/>
                  <a:pt x="80" y="512"/>
                </a:cubicBezTo>
                <a:lnTo>
                  <a:pt x="512" y="79"/>
                </a:lnTo>
                <a:lnTo>
                  <a:pt x="512" y="79"/>
                </a:lnTo>
                <a:cubicBezTo>
                  <a:pt x="592" y="0"/>
                  <a:pt x="721" y="0"/>
                  <a:pt x="801" y="79"/>
                </a:cubicBezTo>
              </a:path>
            </a:pathLst>
          </a:custGeom>
          <a:solidFill>
            <a:srgbClr val="9500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5"/>
              <a:buFont typeface="Calibri"/>
              <a:buNone/>
            </a:pPr>
            <a:endParaRPr sz="3265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7" name="Google Shape;947;p81"/>
          <p:cNvSpPr/>
          <p:nvPr/>
        </p:nvSpPr>
        <p:spPr>
          <a:xfrm>
            <a:off x="963053" y="2688446"/>
            <a:ext cx="986702" cy="986702"/>
          </a:xfrm>
          <a:custGeom>
            <a:avLst/>
            <a:gdLst/>
            <a:ahLst/>
            <a:cxnLst/>
            <a:rect l="l" t="t" r="r" b="b"/>
            <a:pathLst>
              <a:path w="1314" h="1313" extrusionOk="0">
                <a:moveTo>
                  <a:pt x="801" y="79"/>
                </a:moveTo>
                <a:lnTo>
                  <a:pt x="1233" y="512"/>
                </a:lnTo>
                <a:lnTo>
                  <a:pt x="1233" y="512"/>
                </a:lnTo>
                <a:cubicBezTo>
                  <a:pt x="1313" y="591"/>
                  <a:pt x="1313" y="720"/>
                  <a:pt x="1233" y="800"/>
                </a:cubicBezTo>
                <a:lnTo>
                  <a:pt x="801" y="1232"/>
                </a:lnTo>
                <a:lnTo>
                  <a:pt x="801" y="1232"/>
                </a:lnTo>
                <a:cubicBezTo>
                  <a:pt x="721" y="1312"/>
                  <a:pt x="592" y="1312"/>
                  <a:pt x="512" y="1232"/>
                </a:cubicBezTo>
                <a:lnTo>
                  <a:pt x="80" y="800"/>
                </a:lnTo>
                <a:lnTo>
                  <a:pt x="80" y="800"/>
                </a:lnTo>
                <a:cubicBezTo>
                  <a:pt x="0" y="720"/>
                  <a:pt x="0" y="591"/>
                  <a:pt x="80" y="512"/>
                </a:cubicBezTo>
                <a:lnTo>
                  <a:pt x="512" y="79"/>
                </a:lnTo>
                <a:lnTo>
                  <a:pt x="512" y="79"/>
                </a:lnTo>
                <a:cubicBezTo>
                  <a:pt x="592" y="0"/>
                  <a:pt x="721" y="0"/>
                  <a:pt x="801" y="79"/>
                </a:cubicBezTo>
              </a:path>
            </a:pathLst>
          </a:custGeom>
          <a:solidFill>
            <a:srgbClr val="5284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5"/>
              <a:buFont typeface="Calibri"/>
              <a:buNone/>
            </a:pPr>
            <a:endParaRPr sz="3265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8" name="Google Shape;948;p81"/>
          <p:cNvSpPr/>
          <p:nvPr/>
        </p:nvSpPr>
        <p:spPr>
          <a:xfrm>
            <a:off x="3476653" y="4859712"/>
            <a:ext cx="380492" cy="381635"/>
          </a:xfrm>
          <a:custGeom>
            <a:avLst/>
            <a:gdLst/>
            <a:ahLst/>
            <a:cxnLst/>
            <a:rect l="l" t="t" r="r" b="b"/>
            <a:pathLst>
              <a:path w="811" h="811" extrusionOk="0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9" name="Google Shape;949;p81"/>
          <p:cNvSpPr/>
          <p:nvPr/>
        </p:nvSpPr>
        <p:spPr>
          <a:xfrm>
            <a:off x="1248939" y="2998680"/>
            <a:ext cx="370131" cy="345750"/>
          </a:xfrm>
          <a:custGeom>
            <a:avLst/>
            <a:gdLst/>
            <a:ahLst/>
            <a:cxnLst/>
            <a:rect l="l" t="t" r="r" b="b"/>
            <a:pathLst>
              <a:path w="291412" h="272690" extrusionOk="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0" name="Google Shape;950;p81"/>
          <p:cNvSpPr txBox="1"/>
          <p:nvPr/>
        </p:nvSpPr>
        <p:spPr>
          <a:xfrm>
            <a:off x="815438" y="1910893"/>
            <a:ext cx="24725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0C48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1E0C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0C48"/>
              </a:buClr>
              <a:buSzPts val="2000"/>
              <a:buFont typeface="Times New Roman"/>
              <a:buNone/>
            </a:pPr>
            <a:r>
              <a:rPr lang="en-US" sz="2000" b="0" i="1" u="none" strike="noStrike" cap="none">
                <a:solidFill>
                  <a:srgbClr val="1E0C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Starting Point</a:t>
            </a:r>
            <a:endParaRPr sz="2000" b="0" i="1" u="none" strike="noStrike" cap="none">
              <a:solidFill>
                <a:srgbClr val="1E0C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81"/>
          <p:cNvSpPr/>
          <p:nvPr/>
        </p:nvSpPr>
        <p:spPr>
          <a:xfrm>
            <a:off x="5577916" y="1858641"/>
            <a:ext cx="6186581" cy="404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tool for the </a:t>
            </a:r>
            <a:r>
              <a:rPr lang="en-US" sz="24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promotion and implementation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core provisions of the </a:t>
            </a:r>
            <a:r>
              <a:rPr lang="en-US" sz="24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Congress’ final documents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online platform, which </a:t>
            </a:r>
            <a:r>
              <a:rPr lang="en-US" sz="24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unites INTOSAI educational activities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Multilingual environment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community based on </a:t>
            </a:r>
            <a:r>
              <a:rPr lang="en-US" sz="24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openness and inclusiveness</a:t>
            </a:r>
            <a:endParaRPr sz="20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52" name="Google Shape;952;p81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953" name="Google Shape;953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4" name="Google Shape;954;p81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55" name="Google Shape;955;p81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991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2"/>
          <p:cNvSpPr/>
          <p:nvPr/>
        </p:nvSpPr>
        <p:spPr>
          <a:xfrm>
            <a:off x="2458063" y="5058992"/>
            <a:ext cx="72463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Accounts Chamber of the Russian Federation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82"/>
          <p:cNvSpPr txBox="1"/>
          <p:nvPr/>
        </p:nvSpPr>
        <p:spPr>
          <a:xfrm>
            <a:off x="1598009" y="2560310"/>
            <a:ext cx="8966483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 for attention!</a:t>
            </a:r>
            <a:endParaRPr sz="4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72"/>
          <p:cNvSpPr txBox="1"/>
          <p:nvPr/>
        </p:nvSpPr>
        <p:spPr>
          <a:xfrm>
            <a:off x="745890" y="485421"/>
            <a:ext cx="1144611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Working Groups – Brief Summary</a:t>
            </a:r>
            <a:endParaRPr sz="4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72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353" name="Google Shape;353;p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4" name="Google Shape;354;p72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5" name="Google Shape;355;p72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356" name="Google Shape;356;p72"/>
          <p:cNvSpPr/>
          <p:nvPr/>
        </p:nvSpPr>
        <p:spPr>
          <a:xfrm>
            <a:off x="5129404" y="1887292"/>
            <a:ext cx="1936367" cy="1935065"/>
          </a:xfrm>
          <a:prstGeom prst="ellipse">
            <a:avLst/>
          </a:prstGeom>
          <a:noFill/>
          <a:ln w="127000" cap="flat" cmpd="sng">
            <a:solidFill>
              <a:srgbClr val="E6D4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Calibri"/>
              <a:buNone/>
            </a:pPr>
            <a:endParaRPr sz="35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7" name="Google Shape;357;p72"/>
          <p:cNvSpPr/>
          <p:nvPr/>
        </p:nvSpPr>
        <p:spPr>
          <a:xfrm>
            <a:off x="3761396" y="1667335"/>
            <a:ext cx="2309211" cy="2307624"/>
          </a:xfrm>
          <a:prstGeom prst="ellipse">
            <a:avLst/>
          </a:prstGeom>
          <a:solidFill>
            <a:srgbClr val="264D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Open Sans"/>
              <a:buNone/>
            </a:pPr>
            <a:endParaRPr sz="35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8" name="Google Shape;358;p72"/>
          <p:cNvSpPr/>
          <p:nvPr/>
        </p:nvSpPr>
        <p:spPr>
          <a:xfrm>
            <a:off x="6124568" y="1667335"/>
            <a:ext cx="2309212" cy="2307624"/>
          </a:xfrm>
          <a:prstGeom prst="ellipse">
            <a:avLst/>
          </a:prstGeom>
          <a:solidFill>
            <a:srgbClr val="5D73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Calibri"/>
              <a:buNone/>
            </a:pPr>
            <a:endParaRPr sz="35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9" name="Google Shape;359;p72"/>
          <p:cNvSpPr/>
          <p:nvPr/>
        </p:nvSpPr>
        <p:spPr>
          <a:xfrm>
            <a:off x="5257481" y="3180813"/>
            <a:ext cx="1707705" cy="1712467"/>
          </a:xfrm>
          <a:prstGeom prst="ellipse">
            <a:avLst/>
          </a:prstGeom>
          <a:solidFill>
            <a:srgbClr val="E6D4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0" name="Google Shape;360;p72"/>
          <p:cNvSpPr txBox="1"/>
          <p:nvPr/>
        </p:nvSpPr>
        <p:spPr>
          <a:xfrm>
            <a:off x="6769193" y="3046432"/>
            <a:ext cx="101995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WG PPA</a:t>
            </a:r>
            <a:endParaRPr/>
          </a:p>
        </p:txBody>
      </p:sp>
      <p:sp>
        <p:nvSpPr>
          <p:cNvPr id="361" name="Google Shape;361;p72"/>
          <p:cNvSpPr txBox="1"/>
          <p:nvPr/>
        </p:nvSpPr>
        <p:spPr>
          <a:xfrm>
            <a:off x="4120176" y="3046432"/>
            <a:ext cx="159165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WG SDG KSDI</a:t>
            </a:r>
            <a:endParaRPr/>
          </a:p>
        </p:txBody>
      </p:sp>
      <p:sp>
        <p:nvSpPr>
          <p:cNvPr id="362" name="Google Shape;362;p72"/>
          <p:cNvSpPr/>
          <p:nvPr/>
        </p:nvSpPr>
        <p:spPr>
          <a:xfrm>
            <a:off x="5448802" y="3713604"/>
            <a:ext cx="2879555" cy="133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Chaired by </a:t>
            </a:r>
            <a:endParaRPr/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 Russia</a:t>
            </a:r>
            <a:endParaRPr/>
          </a:p>
          <a:p>
            <a:pPr marL="0" marR="0" lvl="0" indent="0" algn="l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72" descr="Российский союз промышленников и предпринимателе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1666" y="2089718"/>
            <a:ext cx="888669" cy="8886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4" name="Google Shape;364;p72"/>
          <p:cNvSpPr txBox="1"/>
          <p:nvPr/>
        </p:nvSpPr>
        <p:spPr>
          <a:xfrm>
            <a:off x="371135" y="1671956"/>
            <a:ext cx="3680056" cy="46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new members: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SAIs Canada, Estonia, Malaysia, the Philippines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potential members: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SAIs</a:t>
            </a: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Chile, Jamaica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Base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Macroeconomic Forecasts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Newsletter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of </a:t>
            </a: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 5202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“Sustainable Development: The Role of Supreme Audit Institutions”</a:t>
            </a:r>
            <a:endParaRPr/>
          </a:p>
          <a:p>
            <a:pPr marL="342900" marR="0" lvl="0" indent="-13335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endParaRPr sz="22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72"/>
          <p:cNvSpPr/>
          <p:nvPr/>
        </p:nvSpPr>
        <p:spPr>
          <a:xfrm>
            <a:off x="6716321" y="2113141"/>
            <a:ext cx="998384" cy="894166"/>
          </a:xfrm>
          <a:custGeom>
            <a:avLst/>
            <a:gdLst/>
            <a:ahLst/>
            <a:cxnLst/>
            <a:rect l="l" t="t" r="r" b="b"/>
            <a:pathLst>
              <a:path w="256" h="228" extrusionOk="0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28"/>
                </a:moveTo>
                <a:cubicBezTo>
                  <a:pt x="225" y="28"/>
                  <a:pt x="222" y="29"/>
                  <a:pt x="220" y="32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86" y="45"/>
                  <a:pt x="183" y="44"/>
                  <a:pt x="180" y="44"/>
                </a:cubicBezTo>
                <a:cubicBezTo>
                  <a:pt x="173" y="44"/>
                  <a:pt x="168" y="49"/>
                  <a:pt x="168" y="56"/>
                </a:cubicBezTo>
                <a:cubicBezTo>
                  <a:pt x="168" y="59"/>
                  <a:pt x="169" y="62"/>
                  <a:pt x="172" y="64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90" y="83"/>
                  <a:pt x="193" y="84"/>
                  <a:pt x="196" y="84"/>
                </a:cubicBezTo>
                <a:cubicBezTo>
                  <a:pt x="199" y="84"/>
                  <a:pt x="202" y="83"/>
                  <a:pt x="204" y="80"/>
                </a:cubicBezTo>
                <a:cubicBezTo>
                  <a:pt x="236" y="48"/>
                  <a:pt x="236" y="48"/>
                  <a:pt x="236" y="48"/>
                </a:cubicBezTo>
                <a:cubicBezTo>
                  <a:pt x="239" y="46"/>
                  <a:pt x="240" y="43"/>
                  <a:pt x="240" y="40"/>
                </a:cubicBezTo>
                <a:cubicBezTo>
                  <a:pt x="240" y="33"/>
                  <a:pt x="235" y="28"/>
                  <a:pt x="228" y="28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72"/>
          <p:cNvSpPr txBox="1"/>
          <p:nvPr/>
        </p:nvSpPr>
        <p:spPr>
          <a:xfrm>
            <a:off x="8433777" y="1480463"/>
            <a:ext cx="3924600" cy="441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potential member:                          </a:t>
            </a:r>
            <a:r>
              <a:rPr lang="en-US" sz="1800" dirty="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Jamaica</a:t>
            </a:r>
            <a:endParaRPr dirty="0"/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Exposure Draft GUID 5280 </a:t>
            </a:r>
            <a:r>
              <a:rPr lang="en-US" sz="1800" dirty="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“Guidance for Audits of Public Procurement”. Presented at FIPP on 9 September. </a:t>
            </a:r>
            <a:endParaRPr dirty="0"/>
          </a:p>
          <a:p>
            <a:pPr marL="342900" indent="-342900">
              <a:spcBef>
                <a:spcPts val="300"/>
              </a:spcBef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materials</a:t>
            </a:r>
            <a:r>
              <a:rPr lang="en-US" sz="1800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Public Procurement (Handbook)</a:t>
            </a: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of measures </a:t>
            </a:r>
            <a:r>
              <a:rPr lang="en-US" sz="1800" dirty="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 Open Discussion within the First Online INTOSAI International Scientific and Practical Conference under the auspices of the INTOSAI Chair</a:t>
            </a:r>
            <a:endParaRPr dirty="0"/>
          </a:p>
          <a:p>
            <a:pPr marL="342900" marR="0" lvl="0" indent="-133350" algn="l" rtl="0"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3300"/>
              <a:buFont typeface="Arial"/>
              <a:buNone/>
            </a:pPr>
            <a:endParaRPr sz="2200" dirty="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73"/>
          <p:cNvSpPr txBox="1"/>
          <p:nvPr/>
        </p:nvSpPr>
        <p:spPr>
          <a:xfrm>
            <a:off x="745890" y="485421"/>
            <a:ext cx="1144611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KSC Working Groups – Brief Summary</a:t>
            </a:r>
            <a:endParaRPr dirty="0"/>
          </a:p>
        </p:txBody>
      </p:sp>
      <p:grpSp>
        <p:nvGrpSpPr>
          <p:cNvPr id="373" name="Google Shape;373;p73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374" name="Google Shape;374;p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5" name="Google Shape;375;p73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6" name="Google Shape;376;p73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991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377" name="Google Shape;377;p73"/>
          <p:cNvSpPr/>
          <p:nvPr/>
        </p:nvSpPr>
        <p:spPr>
          <a:xfrm>
            <a:off x="5129404" y="1887292"/>
            <a:ext cx="1936367" cy="1935065"/>
          </a:xfrm>
          <a:prstGeom prst="ellipse">
            <a:avLst/>
          </a:prstGeom>
          <a:noFill/>
          <a:ln w="127000" cap="flat" cmpd="sng">
            <a:solidFill>
              <a:srgbClr val="E6D4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Calibri"/>
              <a:buNone/>
            </a:pPr>
            <a:endParaRPr sz="35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8" name="Google Shape;378;p73"/>
          <p:cNvSpPr/>
          <p:nvPr/>
        </p:nvSpPr>
        <p:spPr>
          <a:xfrm>
            <a:off x="3761396" y="1667335"/>
            <a:ext cx="2309211" cy="2307624"/>
          </a:xfrm>
          <a:prstGeom prst="ellipse">
            <a:avLst/>
          </a:prstGeom>
          <a:solidFill>
            <a:srgbClr val="264D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Open Sans"/>
              <a:buNone/>
            </a:pPr>
            <a:endParaRPr sz="35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9" name="Google Shape;379;p73"/>
          <p:cNvSpPr/>
          <p:nvPr/>
        </p:nvSpPr>
        <p:spPr>
          <a:xfrm>
            <a:off x="6124568" y="1667335"/>
            <a:ext cx="2309212" cy="2307624"/>
          </a:xfrm>
          <a:prstGeom prst="ellipse">
            <a:avLst/>
          </a:prstGeom>
          <a:solidFill>
            <a:srgbClr val="5D73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Calibri"/>
              <a:buNone/>
            </a:pPr>
            <a:endParaRPr sz="3599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0" name="Google Shape;380;p73"/>
          <p:cNvSpPr/>
          <p:nvPr/>
        </p:nvSpPr>
        <p:spPr>
          <a:xfrm>
            <a:off x="5257481" y="3180813"/>
            <a:ext cx="1707705" cy="1712467"/>
          </a:xfrm>
          <a:prstGeom prst="ellipse">
            <a:avLst/>
          </a:prstGeom>
          <a:solidFill>
            <a:srgbClr val="E6D4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1" name="Google Shape;381;p73"/>
          <p:cNvSpPr txBox="1"/>
          <p:nvPr/>
        </p:nvSpPr>
        <p:spPr>
          <a:xfrm>
            <a:off x="6769193" y="3046432"/>
            <a:ext cx="101995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swald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WG PPA</a:t>
            </a:r>
            <a:endParaRPr/>
          </a:p>
        </p:txBody>
      </p:sp>
      <p:sp>
        <p:nvSpPr>
          <p:cNvPr id="382" name="Google Shape;382;p73"/>
          <p:cNvSpPr txBox="1"/>
          <p:nvPr/>
        </p:nvSpPr>
        <p:spPr>
          <a:xfrm>
            <a:off x="4120176" y="3046432"/>
            <a:ext cx="159165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swald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WG SDG KSDI</a:t>
            </a:r>
            <a:endParaRPr/>
          </a:p>
        </p:txBody>
      </p:sp>
      <p:sp>
        <p:nvSpPr>
          <p:cNvPr id="383" name="Google Shape;383;p73"/>
          <p:cNvSpPr/>
          <p:nvPr/>
        </p:nvSpPr>
        <p:spPr>
          <a:xfrm>
            <a:off x="5448802" y="3713604"/>
            <a:ext cx="2879555" cy="133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Chaired by </a:t>
            </a:r>
            <a:endParaRPr/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 Russia</a:t>
            </a:r>
            <a:endParaRPr/>
          </a:p>
          <a:p>
            <a:pPr marL="0" marR="0" lvl="0" indent="0" algn="l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73" descr="Российский союз промышленников и предпринимателе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1666" y="2089718"/>
            <a:ext cx="888669" cy="8886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5" name="Google Shape;385;p73"/>
          <p:cNvSpPr txBox="1"/>
          <p:nvPr/>
        </p:nvSpPr>
        <p:spPr>
          <a:xfrm>
            <a:off x="371135" y="1671956"/>
            <a:ext cx="3680056" cy="46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new members: </a:t>
            </a:r>
            <a:r>
              <a:rPr lang="en-US" sz="18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SAIs Canada, Estonia, Malaysia, the Philippines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potential members:</a:t>
            </a:r>
            <a:r>
              <a:rPr lang="en-US" sz="18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SAIs   Chile, Jamaica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Base </a:t>
            </a:r>
            <a:r>
              <a:rPr lang="en-US" sz="18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Macroeconomic Forecasts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Newsletter </a:t>
            </a:r>
            <a:r>
              <a:rPr lang="en-US" sz="18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Char char="•"/>
            </a:pPr>
            <a:r>
              <a:rPr lang="en-US" sz="18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of </a:t>
            </a:r>
            <a:r>
              <a:rPr lang="en-US" sz="1800" b="1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 5202 </a:t>
            </a:r>
            <a:r>
              <a:rPr lang="en-US" sz="18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“Sustainable Development: The Role of Supreme Audit Institutions”</a:t>
            </a:r>
            <a:endParaRPr/>
          </a:p>
          <a:p>
            <a:pPr marL="342900" marR="0" lvl="0" indent="-133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endParaRPr sz="22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73"/>
          <p:cNvSpPr/>
          <p:nvPr/>
        </p:nvSpPr>
        <p:spPr>
          <a:xfrm>
            <a:off x="6716321" y="2113141"/>
            <a:ext cx="998384" cy="894166"/>
          </a:xfrm>
          <a:custGeom>
            <a:avLst/>
            <a:gdLst/>
            <a:ahLst/>
            <a:cxnLst/>
            <a:rect l="l" t="t" r="r" b="b"/>
            <a:pathLst>
              <a:path w="256" h="228" extrusionOk="0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28"/>
                </a:moveTo>
                <a:cubicBezTo>
                  <a:pt x="225" y="28"/>
                  <a:pt x="222" y="29"/>
                  <a:pt x="220" y="32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86" y="45"/>
                  <a:pt x="183" y="44"/>
                  <a:pt x="180" y="44"/>
                </a:cubicBezTo>
                <a:cubicBezTo>
                  <a:pt x="173" y="44"/>
                  <a:pt x="168" y="49"/>
                  <a:pt x="168" y="56"/>
                </a:cubicBezTo>
                <a:cubicBezTo>
                  <a:pt x="168" y="59"/>
                  <a:pt x="169" y="62"/>
                  <a:pt x="172" y="64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90" y="83"/>
                  <a:pt x="193" y="84"/>
                  <a:pt x="196" y="84"/>
                </a:cubicBezTo>
                <a:cubicBezTo>
                  <a:pt x="199" y="84"/>
                  <a:pt x="202" y="83"/>
                  <a:pt x="204" y="80"/>
                </a:cubicBezTo>
                <a:cubicBezTo>
                  <a:pt x="236" y="48"/>
                  <a:pt x="236" y="48"/>
                  <a:pt x="236" y="48"/>
                </a:cubicBezTo>
                <a:cubicBezTo>
                  <a:pt x="239" y="46"/>
                  <a:pt x="240" y="43"/>
                  <a:pt x="240" y="40"/>
                </a:cubicBezTo>
                <a:cubicBezTo>
                  <a:pt x="240" y="33"/>
                  <a:pt x="235" y="28"/>
                  <a:pt x="228" y="28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73"/>
          <p:cNvSpPr txBox="1"/>
          <p:nvPr/>
        </p:nvSpPr>
        <p:spPr>
          <a:xfrm>
            <a:off x="8433777" y="1372588"/>
            <a:ext cx="3924600" cy="473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potential member:                         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Jamaica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Exposure Draft 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 5280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“Guidance for Audits of Public Procurement”. Presented at FIPP on September 9. </a:t>
            </a:r>
            <a:endParaRPr dirty="0"/>
          </a:p>
          <a:p>
            <a:pPr marL="342900" indent="-342900">
              <a:spcBef>
                <a:spcPts val="300"/>
              </a:spcBef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materials</a:t>
            </a:r>
            <a:r>
              <a:rPr lang="en-US" sz="18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Public Procurement (Handbook)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of measures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 Open Discussion within the First Online INTOSAI International Scientific and Practical Conference under the auspices of the INTOSAI Chair</a:t>
            </a:r>
            <a:endParaRPr dirty="0"/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4"/>
          <p:cNvSpPr txBox="1"/>
          <p:nvPr/>
        </p:nvSpPr>
        <p:spPr>
          <a:xfrm>
            <a:off x="745890" y="485421"/>
            <a:ext cx="114462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rgbClr val="262626"/>
                </a:solidFill>
              </a:rPr>
              <a:t>New </a:t>
            </a:r>
            <a:r>
              <a:rPr lang="en-US" sz="4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Working Group – </a:t>
            </a:r>
            <a:r>
              <a:rPr lang="en-US" sz="4400" dirty="0">
                <a:solidFill>
                  <a:srgbClr val="262626"/>
                </a:solidFill>
              </a:rPr>
              <a:t>WGHA Proposal</a:t>
            </a:r>
            <a:endParaRPr dirty="0"/>
          </a:p>
        </p:txBody>
      </p:sp>
      <p:grpSp>
        <p:nvGrpSpPr>
          <p:cNvPr id="394" name="Google Shape;394;p74"/>
          <p:cNvGrpSpPr/>
          <p:nvPr/>
        </p:nvGrpSpPr>
        <p:grpSpPr>
          <a:xfrm>
            <a:off x="1140282" y="6124776"/>
            <a:ext cx="10626300" cy="511380"/>
            <a:chOff x="1140282" y="6124776"/>
            <a:chExt cx="10626300" cy="511380"/>
          </a:xfrm>
        </p:grpSpPr>
        <p:pic>
          <p:nvPicPr>
            <p:cNvPr id="395" name="Google Shape;395;p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6" name="Google Shape;396;p74"/>
            <p:cNvCxnSpPr/>
            <p:nvPr/>
          </p:nvCxnSpPr>
          <p:spPr>
            <a:xfrm>
              <a:off x="1140282" y="6124776"/>
              <a:ext cx="10626300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7" name="Google Shape;397;p74"/>
          <p:cNvSpPr/>
          <p:nvPr/>
        </p:nvSpPr>
        <p:spPr>
          <a:xfrm>
            <a:off x="1075174" y="6356666"/>
            <a:ext cx="73653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991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398" name="Google Shape;398;p74"/>
          <p:cNvSpPr/>
          <p:nvPr/>
        </p:nvSpPr>
        <p:spPr>
          <a:xfrm>
            <a:off x="745900" y="1479450"/>
            <a:ext cx="3608100" cy="3525600"/>
          </a:xfrm>
          <a:prstGeom prst="ellipse">
            <a:avLst/>
          </a:prstGeom>
          <a:solidFill>
            <a:srgbClr val="264D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Open Sans"/>
              <a:buNone/>
            </a:pPr>
            <a:endParaRPr sz="3599" b="0" i="0" u="none" strike="noStrike" cap="none">
              <a:solidFill>
                <a:srgbClr val="4A86E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0" name="Google Shape;400;p74"/>
          <p:cNvSpPr txBox="1"/>
          <p:nvPr/>
        </p:nvSpPr>
        <p:spPr>
          <a:xfrm>
            <a:off x="6769193" y="3046432"/>
            <a:ext cx="10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swald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WG PPA</a:t>
            </a:r>
            <a:endParaRPr/>
          </a:p>
        </p:txBody>
      </p:sp>
      <p:sp>
        <p:nvSpPr>
          <p:cNvPr id="401" name="Google Shape;401;p74"/>
          <p:cNvSpPr txBox="1"/>
          <p:nvPr/>
        </p:nvSpPr>
        <p:spPr>
          <a:xfrm>
            <a:off x="1754051" y="3843657"/>
            <a:ext cx="1591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swald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WG </a:t>
            </a:r>
            <a:r>
              <a:rPr lang="en-US" sz="17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HA</a:t>
            </a:r>
            <a:endParaRPr/>
          </a:p>
        </p:txBody>
      </p:sp>
      <p:sp>
        <p:nvSpPr>
          <p:cNvPr id="403" name="Google Shape;403;p74"/>
          <p:cNvSpPr txBox="1"/>
          <p:nvPr/>
        </p:nvSpPr>
        <p:spPr>
          <a:xfrm>
            <a:off x="6404700" y="1161625"/>
            <a:ext cx="3969900" cy="6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SCEI Initiative</a:t>
            </a:r>
            <a:endParaRPr sz="18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Times New Roman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and voluntary membership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all interested INTOSAI members</a:t>
            </a:r>
            <a:endParaRPr sz="1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Times New Roman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 SDGs and COVID-19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pandemic response and effects on healthcare, social security and support systems</a:t>
            </a:r>
            <a:endParaRPr sz="1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Times New Roman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Aimed at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developing universal approaches to healthcare and social systems audis and </a:t>
            </a:r>
            <a:endParaRPr sz="1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Times New Roman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Promoting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knowledge-sharing and the use of advanced analysis</a:t>
            </a:r>
            <a:endParaRPr sz="1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Times New Roman"/>
              <a:buChar char="•"/>
            </a:pPr>
            <a:r>
              <a:rPr lang="en-US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Advocates engagement </a:t>
            </a:r>
            <a:r>
              <a:rPr lang="en-US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practitioners and experts from the field</a:t>
            </a:r>
            <a:endParaRPr sz="1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endParaRPr sz="22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74"/>
          <p:cNvSpPr/>
          <p:nvPr/>
        </p:nvSpPr>
        <p:spPr>
          <a:xfrm>
            <a:off x="1996990" y="2419147"/>
            <a:ext cx="1105928" cy="1336198"/>
          </a:xfrm>
          <a:custGeom>
            <a:avLst/>
            <a:gdLst/>
            <a:ahLst/>
            <a:cxnLst/>
            <a:rect l="l" t="t" r="r" b="b"/>
            <a:pathLst>
              <a:path w="3388" h="3877" extrusionOk="0">
                <a:moveTo>
                  <a:pt x="2901" y="683"/>
                </a:moveTo>
                <a:lnTo>
                  <a:pt x="2901" y="683"/>
                </a:lnTo>
                <a:cubicBezTo>
                  <a:pt x="2905" y="612"/>
                  <a:pt x="2926" y="564"/>
                  <a:pt x="2947" y="533"/>
                </a:cubicBezTo>
                <a:lnTo>
                  <a:pt x="2947" y="533"/>
                </a:lnTo>
                <a:cubicBezTo>
                  <a:pt x="2967" y="505"/>
                  <a:pt x="2958" y="466"/>
                  <a:pt x="2926" y="448"/>
                </a:cubicBezTo>
                <a:lnTo>
                  <a:pt x="2871" y="418"/>
                </a:lnTo>
                <a:lnTo>
                  <a:pt x="2871" y="418"/>
                </a:lnTo>
                <a:cubicBezTo>
                  <a:pt x="2140" y="16"/>
                  <a:pt x="1233" y="0"/>
                  <a:pt x="485" y="374"/>
                </a:cubicBezTo>
                <a:lnTo>
                  <a:pt x="411" y="411"/>
                </a:lnTo>
                <a:lnTo>
                  <a:pt x="411" y="411"/>
                </a:lnTo>
                <a:cubicBezTo>
                  <a:pt x="375" y="429"/>
                  <a:pt x="365" y="473"/>
                  <a:pt x="391" y="502"/>
                </a:cubicBezTo>
                <a:lnTo>
                  <a:pt x="391" y="502"/>
                </a:lnTo>
                <a:cubicBezTo>
                  <a:pt x="424" y="540"/>
                  <a:pt x="460" y="596"/>
                  <a:pt x="468" y="673"/>
                </a:cubicBezTo>
                <a:lnTo>
                  <a:pt x="468" y="673"/>
                </a:lnTo>
                <a:cubicBezTo>
                  <a:pt x="486" y="845"/>
                  <a:pt x="344" y="1000"/>
                  <a:pt x="156" y="1009"/>
                </a:cubicBezTo>
                <a:lnTo>
                  <a:pt x="156" y="1009"/>
                </a:lnTo>
                <a:cubicBezTo>
                  <a:pt x="130" y="1010"/>
                  <a:pt x="104" y="1008"/>
                  <a:pt x="79" y="1004"/>
                </a:cubicBezTo>
                <a:lnTo>
                  <a:pt x="79" y="1004"/>
                </a:lnTo>
                <a:cubicBezTo>
                  <a:pt x="38" y="997"/>
                  <a:pt x="0" y="1025"/>
                  <a:pt x="0" y="1064"/>
                </a:cubicBezTo>
                <a:lnTo>
                  <a:pt x="0" y="1819"/>
                </a:lnTo>
                <a:lnTo>
                  <a:pt x="0" y="1819"/>
                </a:lnTo>
                <a:cubicBezTo>
                  <a:pt x="0" y="2490"/>
                  <a:pt x="372" y="3114"/>
                  <a:pt x="986" y="3474"/>
                </a:cubicBezTo>
                <a:lnTo>
                  <a:pt x="1673" y="3876"/>
                </a:lnTo>
                <a:lnTo>
                  <a:pt x="2376" y="3476"/>
                </a:lnTo>
                <a:lnTo>
                  <a:pt x="2376" y="3476"/>
                </a:lnTo>
                <a:cubicBezTo>
                  <a:pt x="3005" y="3120"/>
                  <a:pt x="3387" y="2488"/>
                  <a:pt x="3387" y="1807"/>
                </a:cubicBezTo>
                <a:lnTo>
                  <a:pt x="3387" y="1061"/>
                </a:lnTo>
                <a:lnTo>
                  <a:pt x="3387" y="1061"/>
                </a:lnTo>
                <a:cubicBezTo>
                  <a:pt x="3387" y="1022"/>
                  <a:pt x="3348" y="992"/>
                  <a:pt x="3307" y="1001"/>
                </a:cubicBezTo>
                <a:lnTo>
                  <a:pt x="3307" y="1001"/>
                </a:lnTo>
                <a:cubicBezTo>
                  <a:pt x="3280" y="1007"/>
                  <a:pt x="3251" y="1010"/>
                  <a:pt x="3221" y="1009"/>
                </a:cubicBezTo>
                <a:lnTo>
                  <a:pt x="3221" y="1009"/>
                </a:lnTo>
                <a:cubicBezTo>
                  <a:pt x="3035" y="1003"/>
                  <a:pt x="2893" y="854"/>
                  <a:pt x="2901" y="683"/>
                </a:cubicBezTo>
              </a:path>
            </a:pathLst>
          </a:custGeom>
          <a:solidFill>
            <a:srgbClr val="F2F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74"/>
          <p:cNvSpPr/>
          <p:nvPr/>
        </p:nvSpPr>
        <p:spPr>
          <a:xfrm>
            <a:off x="2349400" y="2872900"/>
            <a:ext cx="401100" cy="428700"/>
          </a:xfrm>
          <a:prstGeom prst="mathPlus">
            <a:avLst>
              <a:gd name="adj1" fmla="val 2352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44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9705" y="1174712"/>
            <a:ext cx="5635135" cy="369198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11" name="Google Shape;411;p75"/>
          <p:cNvSpPr/>
          <p:nvPr/>
        </p:nvSpPr>
        <p:spPr>
          <a:xfrm>
            <a:off x="8928426" y="3725321"/>
            <a:ext cx="3119863" cy="3031364"/>
          </a:xfrm>
          <a:prstGeom prst="ellipse">
            <a:avLst/>
          </a:prstGeom>
          <a:solidFill>
            <a:srgbClr val="5D739A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5"/>
          <p:cNvSpPr/>
          <p:nvPr/>
        </p:nvSpPr>
        <p:spPr>
          <a:xfrm>
            <a:off x="682452" y="1992410"/>
            <a:ext cx="5387253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online educational platform 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INTOSAI community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space for the </a:t>
            </a: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and best practices sharing</a:t>
            </a:r>
            <a:endParaRPr sz="24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Integrating tool 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INTOSAI educational </a:t>
            </a: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activities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synergy</a:t>
            </a:r>
            <a:endParaRPr/>
          </a:p>
          <a:p>
            <a:pPr marL="342900" marR="0" lvl="0" indent="-114300" algn="l" rtl="0"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None/>
            </a:pPr>
            <a:endParaRPr sz="24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75"/>
          <p:cNvSpPr txBox="1"/>
          <p:nvPr/>
        </p:nvSpPr>
        <p:spPr>
          <a:xfrm>
            <a:off x="745890" y="485421"/>
            <a:ext cx="1144611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INTOSAI University is…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(U-INTOSAI)</a:t>
            </a:r>
            <a:endParaRPr/>
          </a:p>
        </p:txBody>
      </p:sp>
      <p:grpSp>
        <p:nvGrpSpPr>
          <p:cNvPr id="415" name="Google Shape;415;p75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416" name="Google Shape;416;p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7" name="Google Shape;417;p75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8" name="Google Shape;418;p75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419" name="Google Shape;419;p75"/>
          <p:cNvSpPr/>
          <p:nvPr/>
        </p:nvSpPr>
        <p:spPr>
          <a:xfrm>
            <a:off x="9193772" y="5095681"/>
            <a:ext cx="2589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u-intosai.org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Launched on 12 April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6"/>
          <p:cNvSpPr/>
          <p:nvPr/>
        </p:nvSpPr>
        <p:spPr>
          <a:xfrm>
            <a:off x="2856717" y="1717794"/>
            <a:ext cx="53872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 and systemize 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one platform information about INTOSAI educational activities without any competition</a:t>
            </a:r>
            <a:endParaRPr sz="240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76"/>
          <p:cNvSpPr txBox="1"/>
          <p:nvPr/>
        </p:nvSpPr>
        <p:spPr>
          <a:xfrm>
            <a:off x="745890" y="485421"/>
            <a:ext cx="1144611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U-INTOSAI Goals:</a:t>
            </a:r>
            <a:endParaRPr sz="4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76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428" name="Google Shape;428;p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9" name="Google Shape;429;p76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0" name="Google Shape;430;p76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991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431" name="Google Shape;431;p76"/>
          <p:cNvSpPr/>
          <p:nvPr/>
        </p:nvSpPr>
        <p:spPr>
          <a:xfrm>
            <a:off x="9193772" y="5095681"/>
            <a:ext cx="2589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Website: u-intosai.org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Launched on 12 April</a:t>
            </a:r>
            <a:endParaRPr/>
          </a:p>
        </p:txBody>
      </p:sp>
      <p:sp>
        <p:nvSpPr>
          <p:cNvPr id="432" name="Google Shape;432;p76"/>
          <p:cNvSpPr/>
          <p:nvPr/>
        </p:nvSpPr>
        <p:spPr>
          <a:xfrm>
            <a:off x="920154" y="1535611"/>
            <a:ext cx="1707705" cy="1712467"/>
          </a:xfrm>
          <a:prstGeom prst="ellipse">
            <a:avLst/>
          </a:prstGeom>
          <a:solidFill>
            <a:srgbClr val="E6D4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3" name="Google Shape;433;p76"/>
          <p:cNvSpPr/>
          <p:nvPr/>
        </p:nvSpPr>
        <p:spPr>
          <a:xfrm>
            <a:off x="520496" y="1337972"/>
            <a:ext cx="1021890" cy="1014544"/>
          </a:xfrm>
          <a:custGeom>
            <a:avLst/>
            <a:gdLst/>
            <a:ahLst/>
            <a:cxnLst/>
            <a:rect l="l" t="t" r="r" b="b"/>
            <a:pathLst>
              <a:path w="118" h="119" extrusionOk="0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76"/>
          <p:cNvSpPr/>
          <p:nvPr/>
        </p:nvSpPr>
        <p:spPr>
          <a:xfrm>
            <a:off x="334229" y="2291464"/>
            <a:ext cx="2879555" cy="96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0" marR="0" lvl="0" indent="0" algn="ctr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76"/>
          <p:cNvGrpSpPr/>
          <p:nvPr/>
        </p:nvGrpSpPr>
        <p:grpSpPr>
          <a:xfrm>
            <a:off x="6440956" y="2552622"/>
            <a:ext cx="5533992" cy="3051738"/>
            <a:chOff x="841462" y="182875"/>
            <a:chExt cx="11092401" cy="6116941"/>
          </a:xfrm>
        </p:grpSpPr>
        <p:pic>
          <p:nvPicPr>
            <p:cNvPr id="436" name="Google Shape;436;p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9594" y="572914"/>
              <a:ext cx="6770388" cy="5726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76"/>
            <p:cNvSpPr/>
            <p:nvPr/>
          </p:nvSpPr>
          <p:spPr>
            <a:xfrm>
              <a:off x="6204450" y="2197500"/>
              <a:ext cx="2465496" cy="239453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70000">
                  <a:srgbClr val="D0ECFD">
                    <a:alpha val="0"/>
                  </a:srgbClr>
                </a:gs>
                <a:gs pos="100000">
                  <a:srgbClr val="D0ECF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76"/>
            <p:cNvSpPr/>
            <p:nvPr/>
          </p:nvSpPr>
          <p:spPr>
            <a:xfrm>
              <a:off x="6578603" y="2582764"/>
              <a:ext cx="1672421" cy="162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6"/>
            <p:cNvSpPr/>
            <p:nvPr/>
          </p:nvSpPr>
          <p:spPr>
            <a:xfrm>
              <a:off x="2846762" y="2020906"/>
              <a:ext cx="1771867" cy="1660315"/>
            </a:xfrm>
            <a:prstGeom prst="ellipse">
              <a:avLst/>
            </a:prstGeom>
            <a:solidFill>
              <a:srgbClr val="F1F5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76"/>
            <p:cNvSpPr txBox="1"/>
            <p:nvPr/>
          </p:nvSpPr>
          <p:spPr>
            <a:xfrm>
              <a:off x="10085494" y="911073"/>
              <a:ext cx="1848369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1E0C48"/>
                  </a:solidFill>
                  <a:latin typeface="Verdana"/>
                  <a:ea typeface="Verdana"/>
                  <a:cs typeface="Verdana"/>
                  <a:sym typeface="Verdana"/>
                </a:rPr>
                <a:t>KSC</a:t>
              </a:r>
              <a:endParaRPr/>
            </a:p>
          </p:txBody>
        </p:sp>
        <p:sp>
          <p:nvSpPr>
            <p:cNvPr id="441" name="Google Shape;441;p76"/>
            <p:cNvSpPr txBox="1"/>
            <p:nvPr/>
          </p:nvSpPr>
          <p:spPr>
            <a:xfrm>
              <a:off x="981629" y="4982438"/>
              <a:ext cx="2769145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1E0C48"/>
                  </a:solidFill>
                  <a:latin typeface="Verdana"/>
                  <a:ea typeface="Verdana"/>
                  <a:cs typeface="Verdana"/>
                  <a:sym typeface="Verdana"/>
                </a:rPr>
                <a:t>CBC</a:t>
              </a:r>
              <a:endParaRPr/>
            </a:p>
          </p:txBody>
        </p:sp>
        <p:pic>
          <p:nvPicPr>
            <p:cNvPr id="442" name="Google Shape;442;p7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05254" y="2412819"/>
              <a:ext cx="3257750" cy="1926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76"/>
            <p:cNvSpPr/>
            <p:nvPr/>
          </p:nvSpPr>
          <p:spPr>
            <a:xfrm>
              <a:off x="3847675" y="4250592"/>
              <a:ext cx="1771867" cy="1660315"/>
            </a:xfrm>
            <a:prstGeom prst="ellipse">
              <a:avLst/>
            </a:prstGeom>
            <a:solidFill>
              <a:srgbClr val="F1F5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76"/>
            <p:cNvSpPr/>
            <p:nvPr/>
          </p:nvSpPr>
          <p:spPr>
            <a:xfrm>
              <a:off x="8154805" y="197551"/>
              <a:ext cx="1771867" cy="1660315"/>
            </a:xfrm>
            <a:prstGeom prst="ellipse">
              <a:avLst/>
            </a:prstGeom>
            <a:solidFill>
              <a:srgbClr val="F1F5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5" name="Google Shape;445;p76" descr="Без названия (1).jpe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13627" y="354051"/>
              <a:ext cx="1459775" cy="1367193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46" name="Google Shape;446;p76"/>
            <p:cNvSpPr/>
            <p:nvPr/>
          </p:nvSpPr>
          <p:spPr>
            <a:xfrm>
              <a:off x="10015862" y="1742372"/>
              <a:ext cx="1712151" cy="1618364"/>
            </a:xfrm>
            <a:prstGeom prst="ellipse">
              <a:avLst/>
            </a:prstGeom>
            <a:solidFill>
              <a:srgbClr val="F1F5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76"/>
            <p:cNvSpPr txBox="1"/>
            <p:nvPr/>
          </p:nvSpPr>
          <p:spPr>
            <a:xfrm>
              <a:off x="9355577" y="2996703"/>
              <a:ext cx="2009805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1E0C48"/>
                  </a:solidFill>
                  <a:latin typeface="Verdana"/>
                  <a:ea typeface="Verdana"/>
                  <a:cs typeface="Verdana"/>
                  <a:sym typeface="Verdana"/>
                </a:rPr>
                <a:t>General Secretariat</a:t>
              </a:r>
              <a:endParaRPr/>
            </a:p>
          </p:txBody>
        </p:sp>
        <p:sp>
          <p:nvSpPr>
            <p:cNvPr id="448" name="Google Shape;448;p76"/>
            <p:cNvSpPr/>
            <p:nvPr/>
          </p:nvSpPr>
          <p:spPr>
            <a:xfrm>
              <a:off x="9781351" y="4170331"/>
              <a:ext cx="1750249" cy="1710781"/>
            </a:xfrm>
            <a:prstGeom prst="ellipse">
              <a:avLst/>
            </a:prstGeom>
            <a:solidFill>
              <a:srgbClr val="F1F5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9" name="Google Shape;449;p76" descr="CBC-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06885" y="4355710"/>
              <a:ext cx="1436142" cy="1438668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50" name="Google Shape;450;p76"/>
            <p:cNvSpPr txBox="1"/>
            <p:nvPr/>
          </p:nvSpPr>
          <p:spPr>
            <a:xfrm>
              <a:off x="7364380" y="4884256"/>
              <a:ext cx="2301085" cy="678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1E0C48"/>
                  </a:solidFill>
                  <a:latin typeface="Verdana"/>
                  <a:ea typeface="Verdana"/>
                  <a:cs typeface="Verdana"/>
                  <a:sym typeface="Verdana"/>
                </a:rPr>
                <a:t>Regional Organizations</a:t>
              </a:r>
              <a:endParaRPr sz="1100" b="1">
                <a:solidFill>
                  <a:srgbClr val="1E0C4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1" name="Google Shape;451;p76"/>
            <p:cNvSpPr/>
            <p:nvPr/>
          </p:nvSpPr>
          <p:spPr>
            <a:xfrm>
              <a:off x="4586886" y="182875"/>
              <a:ext cx="1771867" cy="1660315"/>
            </a:xfrm>
            <a:prstGeom prst="ellipse">
              <a:avLst/>
            </a:prstGeom>
            <a:solidFill>
              <a:srgbClr val="F1F5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76"/>
            <p:cNvSpPr txBox="1"/>
            <p:nvPr/>
          </p:nvSpPr>
          <p:spPr>
            <a:xfrm>
              <a:off x="841462" y="2551553"/>
              <a:ext cx="200273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1E0C48"/>
                  </a:solidFill>
                  <a:latin typeface="Verdana"/>
                  <a:ea typeface="Verdana"/>
                  <a:cs typeface="Verdana"/>
                  <a:sym typeface="Verdana"/>
                </a:rPr>
                <a:t>Working Groups</a:t>
              </a:r>
              <a:endParaRPr sz="1100" b="1">
                <a:solidFill>
                  <a:srgbClr val="1E0C4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453" name="Google Shape;453;p76"/>
            <p:cNvPicPr preferRelativeResize="0"/>
            <p:nvPr/>
          </p:nvPicPr>
          <p:blipFill rotWithShape="1">
            <a:blip r:embed="rId9">
              <a:alphaModFix/>
            </a:blip>
            <a:srcRect t="25556"/>
            <a:stretch/>
          </p:blipFill>
          <p:spPr>
            <a:xfrm>
              <a:off x="10277289" y="2173720"/>
              <a:ext cx="1299462" cy="756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76"/>
            <p:cNvSpPr/>
            <p:nvPr/>
          </p:nvSpPr>
          <p:spPr>
            <a:xfrm>
              <a:off x="10186322" y="4517114"/>
              <a:ext cx="976618" cy="940564"/>
            </a:xfrm>
            <a:custGeom>
              <a:avLst/>
              <a:gdLst/>
              <a:ahLst/>
              <a:cxnLst/>
              <a:rect l="l" t="t" r="r" b="b"/>
              <a:pathLst>
                <a:path w="634" h="590" extrusionOk="0">
                  <a:moveTo>
                    <a:pt x="560" y="74"/>
                  </a:moveTo>
                  <a:lnTo>
                    <a:pt x="560" y="74"/>
                  </a:lnTo>
                  <a:cubicBezTo>
                    <a:pt x="442" y="74"/>
                    <a:pt x="442" y="74"/>
                    <a:pt x="442" y="74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15"/>
                    <a:pt x="412" y="0"/>
                    <a:pt x="398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21" y="0"/>
                    <a:pt x="207" y="15"/>
                    <a:pt x="207" y="30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44" y="74"/>
                    <a:pt x="0" y="103"/>
                    <a:pt x="0" y="147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0" y="545"/>
                    <a:pt x="44" y="589"/>
                    <a:pt x="89" y="589"/>
                  </a:cubicBezTo>
                  <a:cubicBezTo>
                    <a:pt x="560" y="589"/>
                    <a:pt x="560" y="589"/>
                    <a:pt x="560" y="589"/>
                  </a:cubicBezTo>
                  <a:cubicBezTo>
                    <a:pt x="604" y="589"/>
                    <a:pt x="633" y="545"/>
                    <a:pt x="633" y="501"/>
                  </a:cubicBezTo>
                  <a:cubicBezTo>
                    <a:pt x="633" y="147"/>
                    <a:pt x="633" y="147"/>
                    <a:pt x="633" y="147"/>
                  </a:cubicBezTo>
                  <a:cubicBezTo>
                    <a:pt x="633" y="103"/>
                    <a:pt x="604" y="74"/>
                    <a:pt x="560" y="74"/>
                  </a:cubicBezTo>
                  <a:close/>
                  <a:moveTo>
                    <a:pt x="236" y="59"/>
                  </a:moveTo>
                  <a:lnTo>
                    <a:pt x="236" y="59"/>
                  </a:lnTo>
                  <a:cubicBezTo>
                    <a:pt x="236" y="45"/>
                    <a:pt x="251" y="30"/>
                    <a:pt x="265" y="30"/>
                  </a:cubicBezTo>
                  <a:cubicBezTo>
                    <a:pt x="383" y="30"/>
                    <a:pt x="383" y="30"/>
                    <a:pt x="383" y="30"/>
                  </a:cubicBezTo>
                  <a:cubicBezTo>
                    <a:pt x="383" y="30"/>
                    <a:pt x="398" y="45"/>
                    <a:pt x="398" y="59"/>
                  </a:cubicBezTo>
                  <a:cubicBezTo>
                    <a:pt x="398" y="74"/>
                    <a:pt x="398" y="74"/>
                    <a:pt x="398" y="74"/>
                  </a:cubicBezTo>
                  <a:cubicBezTo>
                    <a:pt x="236" y="74"/>
                    <a:pt x="236" y="74"/>
                    <a:pt x="236" y="74"/>
                  </a:cubicBezTo>
                  <a:lnTo>
                    <a:pt x="236" y="59"/>
                  </a:lnTo>
                  <a:close/>
                  <a:moveTo>
                    <a:pt x="589" y="501"/>
                  </a:moveTo>
                  <a:lnTo>
                    <a:pt x="589" y="501"/>
                  </a:lnTo>
                  <a:cubicBezTo>
                    <a:pt x="589" y="530"/>
                    <a:pt x="574" y="545"/>
                    <a:pt x="560" y="545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59" y="545"/>
                    <a:pt x="44" y="530"/>
                    <a:pt x="44" y="501"/>
                  </a:cubicBezTo>
                  <a:cubicBezTo>
                    <a:pt x="44" y="295"/>
                    <a:pt x="44" y="295"/>
                    <a:pt x="44" y="295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36" y="295"/>
                    <a:pt x="236" y="309"/>
                    <a:pt x="236" y="309"/>
                  </a:cubicBezTo>
                  <a:cubicBezTo>
                    <a:pt x="236" y="354"/>
                    <a:pt x="280" y="383"/>
                    <a:pt x="324" y="383"/>
                  </a:cubicBezTo>
                  <a:cubicBezTo>
                    <a:pt x="369" y="383"/>
                    <a:pt x="398" y="354"/>
                    <a:pt x="398" y="309"/>
                  </a:cubicBezTo>
                  <a:lnTo>
                    <a:pt x="398" y="295"/>
                  </a:lnTo>
                  <a:cubicBezTo>
                    <a:pt x="589" y="295"/>
                    <a:pt x="589" y="295"/>
                    <a:pt x="589" y="295"/>
                  </a:cubicBezTo>
                  <a:lnTo>
                    <a:pt x="589" y="501"/>
                  </a:lnTo>
                  <a:close/>
                  <a:moveTo>
                    <a:pt x="280" y="309"/>
                  </a:moveTo>
                  <a:lnTo>
                    <a:pt x="280" y="309"/>
                  </a:lnTo>
                  <a:lnTo>
                    <a:pt x="280" y="295"/>
                  </a:lnTo>
                  <a:cubicBezTo>
                    <a:pt x="354" y="295"/>
                    <a:pt x="354" y="295"/>
                    <a:pt x="354" y="295"/>
                  </a:cubicBezTo>
                  <a:lnTo>
                    <a:pt x="354" y="309"/>
                  </a:lnTo>
                  <a:cubicBezTo>
                    <a:pt x="354" y="324"/>
                    <a:pt x="339" y="354"/>
                    <a:pt x="324" y="354"/>
                  </a:cubicBezTo>
                  <a:cubicBezTo>
                    <a:pt x="295" y="354"/>
                    <a:pt x="280" y="324"/>
                    <a:pt x="280" y="309"/>
                  </a:cubicBezTo>
                  <a:close/>
                  <a:moveTo>
                    <a:pt x="589" y="250"/>
                  </a:moveTo>
                  <a:lnTo>
                    <a:pt x="589" y="250"/>
                  </a:lnTo>
                  <a:cubicBezTo>
                    <a:pt x="44" y="250"/>
                    <a:pt x="44" y="250"/>
                    <a:pt x="44" y="250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3"/>
                    <a:pt x="59" y="118"/>
                    <a:pt x="89" y="118"/>
                  </a:cubicBezTo>
                  <a:cubicBezTo>
                    <a:pt x="560" y="118"/>
                    <a:pt x="560" y="118"/>
                    <a:pt x="560" y="118"/>
                  </a:cubicBezTo>
                  <a:cubicBezTo>
                    <a:pt x="574" y="118"/>
                    <a:pt x="589" y="133"/>
                    <a:pt x="589" y="147"/>
                  </a:cubicBezTo>
                  <a:lnTo>
                    <a:pt x="589" y="2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76"/>
            <p:cNvSpPr txBox="1"/>
            <p:nvPr/>
          </p:nvSpPr>
          <p:spPr>
            <a:xfrm>
              <a:off x="2590531" y="828179"/>
              <a:ext cx="1851468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1E0C48"/>
                  </a:solidFill>
                  <a:latin typeface="Verdana"/>
                  <a:ea typeface="Verdana"/>
                  <a:cs typeface="Verdana"/>
                  <a:sym typeface="Verdana"/>
                </a:rPr>
                <a:t>IDI</a:t>
              </a:r>
              <a:endParaRPr sz="1100" b="1">
                <a:solidFill>
                  <a:srgbClr val="1E0C4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456" name="Google Shape;456;p76" descr="INTOSAI_Development_Initiative_logo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920106" y="535618"/>
              <a:ext cx="1045842" cy="912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76"/>
            <p:cNvSpPr/>
            <p:nvPr/>
          </p:nvSpPr>
          <p:spPr>
            <a:xfrm>
              <a:off x="3335589" y="2417504"/>
              <a:ext cx="819013" cy="785402"/>
            </a:xfrm>
            <a:custGeom>
              <a:avLst/>
              <a:gdLst/>
              <a:ahLst/>
              <a:cxnLst/>
              <a:rect l="l" t="t" r="r" b="b"/>
              <a:pathLst>
                <a:path w="118" h="119" extrusionOk="0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76"/>
          <p:cNvSpPr/>
          <p:nvPr/>
        </p:nvSpPr>
        <p:spPr>
          <a:xfrm>
            <a:off x="977667" y="3544618"/>
            <a:ext cx="538725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Formats of courses:</a:t>
            </a:r>
            <a:endParaRPr sz="24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Showcase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active links to the existing platforms 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600"/>
              <a:buFont typeface="Arial"/>
              <a:buChar char="•"/>
            </a:pP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Courses </a:t>
            </a: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fully uploaded 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platform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78"/>
          <p:cNvSpPr/>
          <p:nvPr/>
        </p:nvSpPr>
        <p:spPr>
          <a:xfrm>
            <a:off x="2856717" y="1717794"/>
            <a:ext cx="53872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the principles of the </a:t>
            </a: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INCOSAI final documents</a:t>
            </a:r>
            <a:endParaRPr sz="24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78"/>
          <p:cNvSpPr txBox="1"/>
          <p:nvPr/>
        </p:nvSpPr>
        <p:spPr>
          <a:xfrm>
            <a:off x="745890" y="485421"/>
            <a:ext cx="1144611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U-INTOSAI Goals:</a:t>
            </a:r>
            <a:endParaRPr/>
          </a:p>
        </p:txBody>
      </p:sp>
      <p:grpSp>
        <p:nvGrpSpPr>
          <p:cNvPr id="481" name="Google Shape;481;p78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482" name="Google Shape;482;p7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3" name="Google Shape;483;p78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84" name="Google Shape;484;p78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991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485" name="Google Shape;485;p78"/>
          <p:cNvSpPr/>
          <p:nvPr/>
        </p:nvSpPr>
        <p:spPr>
          <a:xfrm>
            <a:off x="9193772" y="5095681"/>
            <a:ext cx="2589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Website: u-intosai.org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Launched on 12 April</a:t>
            </a:r>
            <a:endParaRPr/>
          </a:p>
        </p:txBody>
      </p:sp>
      <p:sp>
        <p:nvSpPr>
          <p:cNvPr id="486" name="Google Shape;486;p78"/>
          <p:cNvSpPr/>
          <p:nvPr/>
        </p:nvSpPr>
        <p:spPr>
          <a:xfrm>
            <a:off x="920154" y="1535611"/>
            <a:ext cx="1707705" cy="1712467"/>
          </a:xfrm>
          <a:prstGeom prst="ellipse">
            <a:avLst/>
          </a:prstGeom>
          <a:solidFill>
            <a:srgbClr val="E6D4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7" name="Google Shape;487;p78"/>
          <p:cNvSpPr/>
          <p:nvPr/>
        </p:nvSpPr>
        <p:spPr>
          <a:xfrm>
            <a:off x="334229" y="2291464"/>
            <a:ext cx="2879555" cy="107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8"/>
          <p:cNvSpPr/>
          <p:nvPr/>
        </p:nvSpPr>
        <p:spPr>
          <a:xfrm>
            <a:off x="574087" y="1380569"/>
            <a:ext cx="914707" cy="875095"/>
          </a:xfrm>
          <a:custGeom>
            <a:avLst/>
            <a:gdLst/>
            <a:ahLst/>
            <a:cxnLst/>
            <a:rect l="l" t="t" r="r" b="b"/>
            <a:pathLst>
              <a:path w="124" h="118" extrusionOk="0">
                <a:moveTo>
                  <a:pt x="122" y="44"/>
                </a:moveTo>
                <a:cubicBezTo>
                  <a:pt x="121" y="41"/>
                  <a:pt x="119" y="39"/>
                  <a:pt x="115" y="38"/>
                </a:cubicBezTo>
                <a:cubicBezTo>
                  <a:pt x="83" y="33"/>
                  <a:pt x="83" y="33"/>
                  <a:pt x="83" y="33"/>
                </a:cubicBezTo>
                <a:cubicBezTo>
                  <a:pt x="70" y="5"/>
                  <a:pt x="70" y="5"/>
                  <a:pt x="70" y="5"/>
                </a:cubicBezTo>
                <a:cubicBezTo>
                  <a:pt x="68" y="1"/>
                  <a:pt x="65" y="0"/>
                  <a:pt x="62" y="0"/>
                </a:cubicBezTo>
                <a:cubicBezTo>
                  <a:pt x="58" y="0"/>
                  <a:pt x="55" y="1"/>
                  <a:pt x="54" y="5"/>
                </a:cubicBezTo>
                <a:cubicBezTo>
                  <a:pt x="40" y="33"/>
                  <a:pt x="40" y="33"/>
                  <a:pt x="40" y="33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9"/>
                  <a:pt x="2" y="41"/>
                  <a:pt x="1" y="44"/>
                </a:cubicBezTo>
                <a:cubicBezTo>
                  <a:pt x="0" y="47"/>
                  <a:pt x="0" y="50"/>
                  <a:pt x="3" y="53"/>
                </a:cubicBezTo>
                <a:cubicBezTo>
                  <a:pt x="26" y="76"/>
                  <a:pt x="26" y="76"/>
                  <a:pt x="26" y="76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0" y="112"/>
                  <a:pt x="22" y="115"/>
                  <a:pt x="24" y="117"/>
                </a:cubicBezTo>
                <a:cubicBezTo>
                  <a:pt x="26" y="118"/>
                  <a:pt x="28" y="118"/>
                  <a:pt x="29" y="118"/>
                </a:cubicBezTo>
                <a:cubicBezTo>
                  <a:pt x="31" y="118"/>
                  <a:pt x="32" y="118"/>
                  <a:pt x="34" y="117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91" y="118"/>
                  <a:pt x="92" y="118"/>
                  <a:pt x="94" y="118"/>
                </a:cubicBezTo>
                <a:cubicBezTo>
                  <a:pt x="96" y="118"/>
                  <a:pt x="97" y="118"/>
                  <a:pt x="99" y="117"/>
                </a:cubicBezTo>
                <a:cubicBezTo>
                  <a:pt x="102" y="115"/>
                  <a:pt x="103" y="112"/>
                  <a:pt x="102" y="108"/>
                </a:cubicBezTo>
                <a:cubicBezTo>
                  <a:pt x="97" y="76"/>
                  <a:pt x="97" y="76"/>
                  <a:pt x="97" y="76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3" y="50"/>
                  <a:pt x="124" y="47"/>
                  <a:pt x="122" y="44"/>
                </a:cubicBezTo>
                <a:close/>
                <a:moveTo>
                  <a:pt x="91" y="70"/>
                </a:moveTo>
                <a:cubicBezTo>
                  <a:pt x="89" y="72"/>
                  <a:pt x="88" y="75"/>
                  <a:pt x="88" y="77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66" y="95"/>
                  <a:pt x="66" y="95"/>
                  <a:pt x="66" y="95"/>
                </a:cubicBezTo>
                <a:cubicBezTo>
                  <a:pt x="65" y="94"/>
                  <a:pt x="63" y="94"/>
                  <a:pt x="62" y="94"/>
                </a:cubicBezTo>
                <a:cubicBezTo>
                  <a:pt x="60" y="94"/>
                  <a:pt x="59" y="94"/>
                  <a:pt x="57" y="95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75"/>
                  <a:pt x="34" y="72"/>
                  <a:pt x="32" y="70"/>
                </a:cubicBezTo>
                <a:cubicBezTo>
                  <a:pt x="9" y="47"/>
                  <a:pt x="9" y="47"/>
                  <a:pt x="9" y="47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1"/>
                  <a:pt x="46" y="40"/>
                  <a:pt x="48" y="37"/>
                </a:cubicBezTo>
                <a:cubicBezTo>
                  <a:pt x="62" y="8"/>
                  <a:pt x="62" y="8"/>
                  <a:pt x="62" y="8"/>
                </a:cubicBezTo>
                <a:cubicBezTo>
                  <a:pt x="75" y="37"/>
                  <a:pt x="75" y="37"/>
                  <a:pt x="75" y="37"/>
                </a:cubicBezTo>
                <a:cubicBezTo>
                  <a:pt x="77" y="40"/>
                  <a:pt x="79" y="41"/>
                  <a:pt x="82" y="42"/>
                </a:cubicBezTo>
                <a:cubicBezTo>
                  <a:pt x="114" y="47"/>
                  <a:pt x="114" y="47"/>
                  <a:pt x="114" y="47"/>
                </a:cubicBezTo>
                <a:lnTo>
                  <a:pt x="91" y="70"/>
                </a:lnTo>
                <a:close/>
                <a:moveTo>
                  <a:pt x="91" y="70"/>
                </a:moveTo>
                <a:cubicBezTo>
                  <a:pt x="91" y="70"/>
                  <a:pt x="91" y="70"/>
                  <a:pt x="91" y="7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78"/>
          <p:cNvGrpSpPr/>
          <p:nvPr/>
        </p:nvGrpSpPr>
        <p:grpSpPr>
          <a:xfrm>
            <a:off x="8045272" y="3350115"/>
            <a:ext cx="3861186" cy="2125114"/>
            <a:chOff x="-1301264" y="-1030660"/>
            <a:chExt cx="14215486" cy="9025127"/>
          </a:xfrm>
        </p:grpSpPr>
        <p:grpSp>
          <p:nvGrpSpPr>
            <p:cNvPr id="490" name="Google Shape;490;p78"/>
            <p:cNvGrpSpPr/>
            <p:nvPr/>
          </p:nvGrpSpPr>
          <p:grpSpPr>
            <a:xfrm>
              <a:off x="-1301264" y="-1030660"/>
              <a:ext cx="14215486" cy="9025127"/>
              <a:chOff x="3843480" y="3719582"/>
              <a:chExt cx="16672439" cy="8244188"/>
            </a:xfrm>
          </p:grpSpPr>
          <p:sp>
            <p:nvSpPr>
              <p:cNvPr id="491" name="Google Shape;491;p78"/>
              <p:cNvSpPr/>
              <p:nvPr/>
            </p:nvSpPr>
            <p:spPr>
              <a:xfrm>
                <a:off x="9817981" y="3757809"/>
                <a:ext cx="8598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4" y="3"/>
                    </a:moveTo>
                    <a:cubicBezTo>
                      <a:pt x="4" y="3"/>
                      <a:pt x="1" y="2"/>
                      <a:pt x="1" y="2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3" y="1"/>
                      <a:pt x="1" y="2"/>
                      <a:pt x="0" y="0"/>
                    </a:cubicBezTo>
                    <a:cubicBezTo>
                      <a:pt x="1" y="1"/>
                      <a:pt x="8" y="0"/>
                      <a:pt x="9" y="2"/>
                    </a:cubicBezTo>
                    <a:cubicBezTo>
                      <a:pt x="9" y="2"/>
                      <a:pt x="6" y="2"/>
                      <a:pt x="5" y="2"/>
                    </a:cubicBezTo>
                    <a:cubicBezTo>
                      <a:pt x="5" y="2"/>
                      <a:pt x="7" y="4"/>
                      <a:pt x="4" y="3"/>
                    </a:cubicBezTo>
                    <a:cubicBezTo>
                      <a:pt x="3" y="3"/>
                      <a:pt x="6" y="4"/>
                      <a:pt x="4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78"/>
              <p:cNvSpPr/>
              <p:nvPr/>
            </p:nvSpPr>
            <p:spPr>
              <a:xfrm>
                <a:off x="16859356" y="9558685"/>
                <a:ext cx="1904451" cy="1423936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2" extrusionOk="0">
                    <a:moveTo>
                      <a:pt x="101" y="4"/>
                    </a:moveTo>
                    <a:cubicBezTo>
                      <a:pt x="99" y="4"/>
                      <a:pt x="98" y="2"/>
                      <a:pt x="96" y="2"/>
                    </a:cubicBezTo>
                    <a:cubicBezTo>
                      <a:pt x="95" y="1"/>
                      <a:pt x="95" y="2"/>
                      <a:pt x="96" y="3"/>
                    </a:cubicBezTo>
                    <a:cubicBezTo>
                      <a:pt x="96" y="4"/>
                      <a:pt x="98" y="3"/>
                      <a:pt x="98" y="3"/>
                    </a:cubicBezTo>
                    <a:cubicBezTo>
                      <a:pt x="99" y="4"/>
                      <a:pt x="98" y="6"/>
                      <a:pt x="99" y="6"/>
                    </a:cubicBezTo>
                    <a:cubicBezTo>
                      <a:pt x="99" y="7"/>
                      <a:pt x="98" y="7"/>
                      <a:pt x="97" y="7"/>
                    </a:cubicBezTo>
                    <a:cubicBezTo>
                      <a:pt x="96" y="8"/>
                      <a:pt x="95" y="8"/>
                      <a:pt x="94" y="8"/>
                    </a:cubicBezTo>
                    <a:cubicBezTo>
                      <a:pt x="92" y="7"/>
                      <a:pt x="92" y="8"/>
                      <a:pt x="90" y="8"/>
                    </a:cubicBezTo>
                    <a:cubicBezTo>
                      <a:pt x="87" y="9"/>
                      <a:pt x="88" y="12"/>
                      <a:pt x="86" y="13"/>
                    </a:cubicBezTo>
                    <a:cubicBezTo>
                      <a:pt x="84" y="15"/>
                      <a:pt x="83" y="18"/>
                      <a:pt x="84" y="20"/>
                    </a:cubicBezTo>
                    <a:cubicBezTo>
                      <a:pt x="86" y="23"/>
                      <a:pt x="81" y="21"/>
                      <a:pt x="80" y="21"/>
                    </a:cubicBezTo>
                    <a:cubicBezTo>
                      <a:pt x="79" y="21"/>
                      <a:pt x="76" y="24"/>
                      <a:pt x="76" y="24"/>
                    </a:cubicBezTo>
                    <a:cubicBezTo>
                      <a:pt x="76" y="24"/>
                      <a:pt x="75" y="19"/>
                      <a:pt x="74" y="18"/>
                    </a:cubicBezTo>
                    <a:cubicBezTo>
                      <a:pt x="74" y="17"/>
                      <a:pt x="73" y="17"/>
                      <a:pt x="72" y="17"/>
                    </a:cubicBezTo>
                    <a:cubicBezTo>
                      <a:pt x="71" y="16"/>
                      <a:pt x="71" y="16"/>
                      <a:pt x="71" y="15"/>
                    </a:cubicBezTo>
                    <a:cubicBezTo>
                      <a:pt x="70" y="14"/>
                      <a:pt x="70" y="16"/>
                      <a:pt x="70" y="17"/>
                    </a:cubicBezTo>
                    <a:cubicBezTo>
                      <a:pt x="69" y="17"/>
                      <a:pt x="68" y="17"/>
                      <a:pt x="68" y="16"/>
                    </a:cubicBezTo>
                    <a:cubicBezTo>
                      <a:pt x="66" y="16"/>
                      <a:pt x="67" y="20"/>
                      <a:pt x="65" y="19"/>
                    </a:cubicBezTo>
                    <a:cubicBezTo>
                      <a:pt x="65" y="19"/>
                      <a:pt x="64" y="18"/>
                      <a:pt x="64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8"/>
                      <a:pt x="62" y="22"/>
                      <a:pt x="62" y="22"/>
                    </a:cubicBezTo>
                    <a:cubicBezTo>
                      <a:pt x="62" y="22"/>
                      <a:pt x="60" y="22"/>
                      <a:pt x="60" y="22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0" y="25"/>
                      <a:pt x="59" y="23"/>
                      <a:pt x="59" y="26"/>
                    </a:cubicBezTo>
                    <a:cubicBezTo>
                      <a:pt x="59" y="27"/>
                      <a:pt x="60" y="27"/>
                      <a:pt x="60" y="28"/>
                    </a:cubicBezTo>
                    <a:cubicBezTo>
                      <a:pt x="60" y="30"/>
                      <a:pt x="53" y="26"/>
                      <a:pt x="53" y="29"/>
                    </a:cubicBezTo>
                    <a:cubicBezTo>
                      <a:pt x="53" y="30"/>
                      <a:pt x="57" y="32"/>
                      <a:pt x="55" y="33"/>
                    </a:cubicBezTo>
                    <a:cubicBezTo>
                      <a:pt x="54" y="33"/>
                      <a:pt x="54" y="32"/>
                      <a:pt x="54" y="33"/>
                    </a:cubicBezTo>
                    <a:cubicBezTo>
                      <a:pt x="53" y="34"/>
                      <a:pt x="53" y="34"/>
                      <a:pt x="52" y="33"/>
                    </a:cubicBezTo>
                    <a:cubicBezTo>
                      <a:pt x="51" y="33"/>
                      <a:pt x="52" y="31"/>
                      <a:pt x="51" y="30"/>
                    </a:cubicBezTo>
                    <a:cubicBezTo>
                      <a:pt x="50" y="28"/>
                      <a:pt x="48" y="32"/>
                      <a:pt x="47" y="33"/>
                    </a:cubicBezTo>
                    <a:cubicBezTo>
                      <a:pt x="47" y="34"/>
                      <a:pt x="46" y="35"/>
                      <a:pt x="46" y="36"/>
                    </a:cubicBezTo>
                    <a:cubicBezTo>
                      <a:pt x="46" y="36"/>
                      <a:pt x="47" y="37"/>
                      <a:pt x="47" y="38"/>
                    </a:cubicBezTo>
                    <a:cubicBezTo>
                      <a:pt x="47" y="38"/>
                      <a:pt x="45" y="40"/>
                      <a:pt x="44" y="41"/>
                    </a:cubicBezTo>
                    <a:cubicBezTo>
                      <a:pt x="41" y="44"/>
                      <a:pt x="38" y="46"/>
                      <a:pt x="34" y="47"/>
                    </a:cubicBezTo>
                    <a:cubicBezTo>
                      <a:pt x="31" y="47"/>
                      <a:pt x="28" y="49"/>
                      <a:pt x="24" y="50"/>
                    </a:cubicBezTo>
                    <a:cubicBezTo>
                      <a:pt x="21" y="51"/>
                      <a:pt x="18" y="51"/>
                      <a:pt x="15" y="53"/>
                    </a:cubicBezTo>
                    <a:cubicBezTo>
                      <a:pt x="13" y="55"/>
                      <a:pt x="12" y="55"/>
                      <a:pt x="10" y="56"/>
                    </a:cubicBezTo>
                    <a:cubicBezTo>
                      <a:pt x="9" y="57"/>
                      <a:pt x="7" y="60"/>
                      <a:pt x="7" y="60"/>
                    </a:cubicBezTo>
                    <a:cubicBezTo>
                      <a:pt x="6" y="60"/>
                      <a:pt x="7" y="57"/>
                      <a:pt x="7" y="56"/>
                    </a:cubicBezTo>
                    <a:cubicBezTo>
                      <a:pt x="5" y="56"/>
                      <a:pt x="4" y="61"/>
                      <a:pt x="4" y="61"/>
                    </a:cubicBezTo>
                    <a:cubicBezTo>
                      <a:pt x="5" y="64"/>
                      <a:pt x="3" y="65"/>
                      <a:pt x="3" y="68"/>
                    </a:cubicBezTo>
                    <a:cubicBezTo>
                      <a:pt x="3" y="69"/>
                      <a:pt x="8" y="80"/>
                      <a:pt x="6" y="81"/>
                    </a:cubicBezTo>
                    <a:cubicBezTo>
                      <a:pt x="6" y="81"/>
                      <a:pt x="3" y="77"/>
                      <a:pt x="3" y="77"/>
                    </a:cubicBezTo>
                    <a:cubicBezTo>
                      <a:pt x="3" y="78"/>
                      <a:pt x="6" y="81"/>
                      <a:pt x="4" y="82"/>
                    </a:cubicBezTo>
                    <a:cubicBezTo>
                      <a:pt x="2" y="82"/>
                      <a:pt x="2" y="77"/>
                      <a:pt x="0" y="77"/>
                    </a:cubicBezTo>
                    <a:cubicBezTo>
                      <a:pt x="0" y="77"/>
                      <a:pt x="6" y="85"/>
                      <a:pt x="6" y="86"/>
                    </a:cubicBezTo>
                    <a:cubicBezTo>
                      <a:pt x="7" y="87"/>
                      <a:pt x="6" y="89"/>
                      <a:pt x="7" y="91"/>
                    </a:cubicBezTo>
                    <a:cubicBezTo>
                      <a:pt x="8" y="93"/>
                      <a:pt x="9" y="94"/>
                      <a:pt x="10" y="96"/>
                    </a:cubicBezTo>
                    <a:cubicBezTo>
                      <a:pt x="11" y="97"/>
                      <a:pt x="11" y="100"/>
                      <a:pt x="11" y="101"/>
                    </a:cubicBezTo>
                    <a:cubicBezTo>
                      <a:pt x="11" y="103"/>
                      <a:pt x="12" y="105"/>
                      <a:pt x="13" y="106"/>
                    </a:cubicBezTo>
                    <a:cubicBezTo>
                      <a:pt x="14" y="109"/>
                      <a:pt x="14" y="110"/>
                      <a:pt x="14" y="113"/>
                    </a:cubicBezTo>
                    <a:cubicBezTo>
                      <a:pt x="14" y="114"/>
                      <a:pt x="14" y="119"/>
                      <a:pt x="14" y="119"/>
                    </a:cubicBezTo>
                    <a:cubicBezTo>
                      <a:pt x="13" y="120"/>
                      <a:pt x="12" y="120"/>
                      <a:pt x="11" y="121"/>
                    </a:cubicBezTo>
                    <a:cubicBezTo>
                      <a:pt x="10" y="124"/>
                      <a:pt x="12" y="124"/>
                      <a:pt x="13" y="125"/>
                    </a:cubicBezTo>
                    <a:cubicBezTo>
                      <a:pt x="17" y="127"/>
                      <a:pt x="20" y="129"/>
                      <a:pt x="25" y="128"/>
                    </a:cubicBezTo>
                    <a:cubicBezTo>
                      <a:pt x="27" y="127"/>
                      <a:pt x="29" y="126"/>
                      <a:pt x="30" y="125"/>
                    </a:cubicBezTo>
                    <a:cubicBezTo>
                      <a:pt x="33" y="124"/>
                      <a:pt x="32" y="125"/>
                      <a:pt x="33" y="123"/>
                    </a:cubicBezTo>
                    <a:cubicBezTo>
                      <a:pt x="35" y="121"/>
                      <a:pt x="42" y="121"/>
                      <a:pt x="44" y="122"/>
                    </a:cubicBezTo>
                    <a:cubicBezTo>
                      <a:pt x="47" y="122"/>
                      <a:pt x="52" y="124"/>
                      <a:pt x="54" y="121"/>
                    </a:cubicBezTo>
                    <a:cubicBezTo>
                      <a:pt x="55" y="120"/>
                      <a:pt x="55" y="118"/>
                      <a:pt x="57" y="117"/>
                    </a:cubicBezTo>
                    <a:cubicBezTo>
                      <a:pt x="59" y="116"/>
                      <a:pt x="61" y="115"/>
                      <a:pt x="63" y="114"/>
                    </a:cubicBezTo>
                    <a:cubicBezTo>
                      <a:pt x="66" y="112"/>
                      <a:pt x="70" y="114"/>
                      <a:pt x="73" y="112"/>
                    </a:cubicBezTo>
                    <a:cubicBezTo>
                      <a:pt x="78" y="110"/>
                      <a:pt x="82" y="110"/>
                      <a:pt x="88" y="109"/>
                    </a:cubicBezTo>
                    <a:cubicBezTo>
                      <a:pt x="89" y="109"/>
                      <a:pt x="90" y="108"/>
                      <a:pt x="92" y="108"/>
                    </a:cubicBezTo>
                    <a:cubicBezTo>
                      <a:pt x="93" y="109"/>
                      <a:pt x="95" y="110"/>
                      <a:pt x="96" y="111"/>
                    </a:cubicBezTo>
                    <a:cubicBezTo>
                      <a:pt x="97" y="111"/>
                      <a:pt x="107" y="113"/>
                      <a:pt x="107" y="114"/>
                    </a:cubicBezTo>
                    <a:cubicBezTo>
                      <a:pt x="106" y="115"/>
                      <a:pt x="105" y="118"/>
                      <a:pt x="107" y="117"/>
                    </a:cubicBezTo>
                    <a:cubicBezTo>
                      <a:pt x="108" y="117"/>
                      <a:pt x="110" y="120"/>
                      <a:pt x="111" y="121"/>
                    </a:cubicBezTo>
                    <a:cubicBezTo>
                      <a:pt x="112" y="122"/>
                      <a:pt x="112" y="123"/>
                      <a:pt x="112" y="125"/>
                    </a:cubicBezTo>
                    <a:cubicBezTo>
                      <a:pt x="113" y="126"/>
                      <a:pt x="115" y="128"/>
                      <a:pt x="115" y="128"/>
                    </a:cubicBezTo>
                    <a:cubicBezTo>
                      <a:pt x="115" y="127"/>
                      <a:pt x="114" y="126"/>
                      <a:pt x="116" y="125"/>
                    </a:cubicBezTo>
                    <a:cubicBezTo>
                      <a:pt x="117" y="124"/>
                      <a:pt x="118" y="123"/>
                      <a:pt x="120" y="122"/>
                    </a:cubicBezTo>
                    <a:cubicBezTo>
                      <a:pt x="121" y="121"/>
                      <a:pt x="126" y="116"/>
                      <a:pt x="125" y="115"/>
                    </a:cubicBezTo>
                    <a:cubicBezTo>
                      <a:pt x="126" y="117"/>
                      <a:pt x="125" y="118"/>
                      <a:pt x="125" y="120"/>
                    </a:cubicBezTo>
                    <a:cubicBezTo>
                      <a:pt x="126" y="121"/>
                      <a:pt x="124" y="122"/>
                      <a:pt x="124" y="122"/>
                    </a:cubicBezTo>
                    <a:cubicBezTo>
                      <a:pt x="123" y="124"/>
                      <a:pt x="123" y="125"/>
                      <a:pt x="123" y="126"/>
                    </a:cubicBezTo>
                    <a:cubicBezTo>
                      <a:pt x="123" y="128"/>
                      <a:pt x="119" y="129"/>
                      <a:pt x="122" y="129"/>
                    </a:cubicBezTo>
                    <a:cubicBezTo>
                      <a:pt x="126" y="129"/>
                      <a:pt x="124" y="125"/>
                      <a:pt x="125" y="123"/>
                    </a:cubicBezTo>
                    <a:cubicBezTo>
                      <a:pt x="125" y="123"/>
                      <a:pt x="129" y="127"/>
                      <a:pt x="128" y="129"/>
                    </a:cubicBezTo>
                    <a:cubicBezTo>
                      <a:pt x="125" y="133"/>
                      <a:pt x="129" y="130"/>
                      <a:pt x="131" y="132"/>
                    </a:cubicBezTo>
                    <a:cubicBezTo>
                      <a:pt x="134" y="135"/>
                      <a:pt x="134" y="136"/>
                      <a:pt x="134" y="139"/>
                    </a:cubicBezTo>
                    <a:cubicBezTo>
                      <a:pt x="133" y="142"/>
                      <a:pt x="137" y="145"/>
                      <a:pt x="139" y="145"/>
                    </a:cubicBezTo>
                    <a:cubicBezTo>
                      <a:pt x="141" y="146"/>
                      <a:pt x="143" y="147"/>
                      <a:pt x="145" y="147"/>
                    </a:cubicBezTo>
                    <a:cubicBezTo>
                      <a:pt x="147" y="147"/>
                      <a:pt x="151" y="152"/>
                      <a:pt x="153" y="151"/>
                    </a:cubicBezTo>
                    <a:cubicBezTo>
                      <a:pt x="155" y="150"/>
                      <a:pt x="157" y="149"/>
                      <a:pt x="158" y="147"/>
                    </a:cubicBezTo>
                    <a:cubicBezTo>
                      <a:pt x="158" y="147"/>
                      <a:pt x="160" y="144"/>
                      <a:pt x="161" y="145"/>
                    </a:cubicBezTo>
                    <a:cubicBezTo>
                      <a:pt x="161" y="146"/>
                      <a:pt x="159" y="147"/>
                      <a:pt x="160" y="148"/>
                    </a:cubicBezTo>
                    <a:cubicBezTo>
                      <a:pt x="161" y="149"/>
                      <a:pt x="161" y="146"/>
                      <a:pt x="162" y="146"/>
                    </a:cubicBezTo>
                    <a:cubicBezTo>
                      <a:pt x="162" y="146"/>
                      <a:pt x="164" y="149"/>
                      <a:pt x="165" y="149"/>
                    </a:cubicBezTo>
                    <a:cubicBezTo>
                      <a:pt x="165" y="150"/>
                      <a:pt x="167" y="152"/>
                      <a:pt x="168" y="152"/>
                    </a:cubicBezTo>
                    <a:cubicBezTo>
                      <a:pt x="167" y="152"/>
                      <a:pt x="170" y="149"/>
                      <a:pt x="170" y="149"/>
                    </a:cubicBezTo>
                    <a:cubicBezTo>
                      <a:pt x="172" y="148"/>
                      <a:pt x="173" y="146"/>
                      <a:pt x="174" y="145"/>
                    </a:cubicBezTo>
                    <a:cubicBezTo>
                      <a:pt x="177" y="144"/>
                      <a:pt x="185" y="146"/>
                      <a:pt x="185" y="142"/>
                    </a:cubicBezTo>
                    <a:cubicBezTo>
                      <a:pt x="186" y="137"/>
                      <a:pt x="187" y="134"/>
                      <a:pt x="188" y="130"/>
                    </a:cubicBezTo>
                    <a:cubicBezTo>
                      <a:pt x="190" y="126"/>
                      <a:pt x="191" y="122"/>
                      <a:pt x="194" y="118"/>
                    </a:cubicBezTo>
                    <a:cubicBezTo>
                      <a:pt x="195" y="117"/>
                      <a:pt x="197" y="116"/>
                      <a:pt x="198" y="114"/>
                    </a:cubicBezTo>
                    <a:cubicBezTo>
                      <a:pt x="198" y="113"/>
                      <a:pt x="198" y="113"/>
                      <a:pt x="198" y="112"/>
                    </a:cubicBezTo>
                    <a:cubicBezTo>
                      <a:pt x="199" y="111"/>
                      <a:pt x="200" y="110"/>
                      <a:pt x="200" y="108"/>
                    </a:cubicBezTo>
                    <a:cubicBezTo>
                      <a:pt x="201" y="106"/>
                      <a:pt x="200" y="104"/>
                      <a:pt x="201" y="102"/>
                    </a:cubicBezTo>
                    <a:cubicBezTo>
                      <a:pt x="201" y="101"/>
                      <a:pt x="202" y="100"/>
                      <a:pt x="202" y="99"/>
                    </a:cubicBezTo>
                    <a:cubicBezTo>
                      <a:pt x="203" y="98"/>
                      <a:pt x="201" y="97"/>
                      <a:pt x="202" y="96"/>
                    </a:cubicBezTo>
                    <a:cubicBezTo>
                      <a:pt x="203" y="95"/>
                      <a:pt x="204" y="92"/>
                      <a:pt x="203" y="91"/>
                    </a:cubicBezTo>
                    <a:cubicBezTo>
                      <a:pt x="203" y="89"/>
                      <a:pt x="202" y="88"/>
                      <a:pt x="202" y="87"/>
                    </a:cubicBezTo>
                    <a:cubicBezTo>
                      <a:pt x="201" y="86"/>
                      <a:pt x="201" y="84"/>
                      <a:pt x="201" y="83"/>
                    </a:cubicBezTo>
                    <a:cubicBezTo>
                      <a:pt x="200" y="79"/>
                      <a:pt x="203" y="77"/>
                      <a:pt x="202" y="73"/>
                    </a:cubicBezTo>
                    <a:cubicBezTo>
                      <a:pt x="202" y="74"/>
                      <a:pt x="201" y="76"/>
                      <a:pt x="200" y="76"/>
                    </a:cubicBezTo>
                    <a:cubicBezTo>
                      <a:pt x="198" y="76"/>
                      <a:pt x="197" y="72"/>
                      <a:pt x="196" y="70"/>
                    </a:cubicBezTo>
                    <a:cubicBezTo>
                      <a:pt x="194" y="67"/>
                      <a:pt x="190" y="67"/>
                      <a:pt x="190" y="62"/>
                    </a:cubicBezTo>
                    <a:cubicBezTo>
                      <a:pt x="189" y="60"/>
                      <a:pt x="188" y="60"/>
                      <a:pt x="187" y="59"/>
                    </a:cubicBezTo>
                    <a:cubicBezTo>
                      <a:pt x="185" y="58"/>
                      <a:pt x="185" y="61"/>
                      <a:pt x="184" y="59"/>
                    </a:cubicBezTo>
                    <a:cubicBezTo>
                      <a:pt x="184" y="56"/>
                      <a:pt x="183" y="55"/>
                      <a:pt x="181" y="53"/>
                    </a:cubicBezTo>
                    <a:cubicBezTo>
                      <a:pt x="181" y="53"/>
                      <a:pt x="180" y="52"/>
                      <a:pt x="180" y="51"/>
                    </a:cubicBezTo>
                    <a:cubicBezTo>
                      <a:pt x="179" y="51"/>
                      <a:pt x="180" y="49"/>
                      <a:pt x="180" y="50"/>
                    </a:cubicBezTo>
                    <a:cubicBezTo>
                      <a:pt x="178" y="48"/>
                      <a:pt x="176" y="47"/>
                      <a:pt x="174" y="46"/>
                    </a:cubicBezTo>
                    <a:cubicBezTo>
                      <a:pt x="172" y="44"/>
                      <a:pt x="169" y="45"/>
                      <a:pt x="168" y="43"/>
                    </a:cubicBezTo>
                    <a:cubicBezTo>
                      <a:pt x="166" y="41"/>
                      <a:pt x="167" y="37"/>
                      <a:pt x="166" y="36"/>
                    </a:cubicBezTo>
                    <a:cubicBezTo>
                      <a:pt x="166" y="34"/>
                      <a:pt x="166" y="32"/>
                      <a:pt x="165" y="31"/>
                    </a:cubicBezTo>
                    <a:cubicBezTo>
                      <a:pt x="164" y="30"/>
                      <a:pt x="163" y="30"/>
                      <a:pt x="163" y="28"/>
                    </a:cubicBezTo>
                    <a:cubicBezTo>
                      <a:pt x="163" y="26"/>
                      <a:pt x="163" y="23"/>
                      <a:pt x="161" y="20"/>
                    </a:cubicBezTo>
                    <a:cubicBezTo>
                      <a:pt x="160" y="20"/>
                      <a:pt x="158" y="17"/>
                      <a:pt x="158" y="18"/>
                    </a:cubicBezTo>
                    <a:cubicBezTo>
                      <a:pt x="156" y="18"/>
                      <a:pt x="156" y="19"/>
                      <a:pt x="155" y="17"/>
                    </a:cubicBezTo>
                    <a:cubicBezTo>
                      <a:pt x="153" y="15"/>
                      <a:pt x="154" y="11"/>
                      <a:pt x="152" y="8"/>
                    </a:cubicBezTo>
                    <a:cubicBezTo>
                      <a:pt x="152" y="7"/>
                      <a:pt x="148" y="0"/>
                      <a:pt x="148" y="0"/>
                    </a:cubicBezTo>
                    <a:cubicBezTo>
                      <a:pt x="147" y="0"/>
                      <a:pt x="147" y="2"/>
                      <a:pt x="147" y="3"/>
                    </a:cubicBezTo>
                    <a:cubicBezTo>
                      <a:pt x="147" y="4"/>
                      <a:pt x="146" y="5"/>
                      <a:pt x="145" y="6"/>
                    </a:cubicBezTo>
                    <a:cubicBezTo>
                      <a:pt x="145" y="6"/>
                      <a:pt x="143" y="8"/>
                      <a:pt x="144" y="9"/>
                    </a:cubicBezTo>
                    <a:cubicBezTo>
                      <a:pt x="144" y="9"/>
                      <a:pt x="146" y="9"/>
                      <a:pt x="145" y="10"/>
                    </a:cubicBezTo>
                    <a:cubicBezTo>
                      <a:pt x="144" y="10"/>
                      <a:pt x="143" y="15"/>
                      <a:pt x="143" y="16"/>
                    </a:cubicBezTo>
                    <a:cubicBezTo>
                      <a:pt x="144" y="18"/>
                      <a:pt x="144" y="20"/>
                      <a:pt x="144" y="22"/>
                    </a:cubicBezTo>
                    <a:cubicBezTo>
                      <a:pt x="143" y="26"/>
                      <a:pt x="143" y="36"/>
                      <a:pt x="137" y="36"/>
                    </a:cubicBezTo>
                    <a:cubicBezTo>
                      <a:pt x="133" y="36"/>
                      <a:pt x="133" y="32"/>
                      <a:pt x="130" y="31"/>
                    </a:cubicBezTo>
                    <a:cubicBezTo>
                      <a:pt x="128" y="30"/>
                      <a:pt x="126" y="30"/>
                      <a:pt x="124" y="28"/>
                    </a:cubicBezTo>
                    <a:cubicBezTo>
                      <a:pt x="123" y="27"/>
                      <a:pt x="112" y="21"/>
                      <a:pt x="113" y="20"/>
                    </a:cubicBezTo>
                    <a:cubicBezTo>
                      <a:pt x="113" y="19"/>
                      <a:pt x="114" y="18"/>
                      <a:pt x="115" y="17"/>
                    </a:cubicBezTo>
                    <a:cubicBezTo>
                      <a:pt x="115" y="16"/>
                      <a:pt x="117" y="16"/>
                      <a:pt x="117" y="15"/>
                    </a:cubicBezTo>
                    <a:cubicBezTo>
                      <a:pt x="117" y="15"/>
                      <a:pt x="116" y="14"/>
                      <a:pt x="116" y="13"/>
                    </a:cubicBezTo>
                    <a:cubicBezTo>
                      <a:pt x="117" y="12"/>
                      <a:pt x="117" y="12"/>
                      <a:pt x="118" y="11"/>
                    </a:cubicBezTo>
                    <a:cubicBezTo>
                      <a:pt x="118" y="10"/>
                      <a:pt x="120" y="9"/>
                      <a:pt x="121" y="8"/>
                    </a:cubicBezTo>
                    <a:cubicBezTo>
                      <a:pt x="121" y="7"/>
                      <a:pt x="119" y="5"/>
                      <a:pt x="118" y="6"/>
                    </a:cubicBezTo>
                    <a:cubicBezTo>
                      <a:pt x="118" y="6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5" y="6"/>
                    </a:cubicBezTo>
                    <a:cubicBezTo>
                      <a:pt x="115" y="5"/>
                      <a:pt x="113" y="7"/>
                      <a:pt x="112" y="7"/>
                    </a:cubicBezTo>
                    <a:cubicBezTo>
                      <a:pt x="111" y="8"/>
                      <a:pt x="110" y="7"/>
                      <a:pt x="109" y="7"/>
                    </a:cubicBezTo>
                    <a:cubicBezTo>
                      <a:pt x="107" y="6"/>
                      <a:pt x="104" y="5"/>
                      <a:pt x="101" y="4"/>
                    </a:cubicBezTo>
                    <a:cubicBezTo>
                      <a:pt x="99" y="4"/>
                      <a:pt x="103" y="5"/>
                      <a:pt x="101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78"/>
              <p:cNvSpPr/>
              <p:nvPr/>
            </p:nvSpPr>
            <p:spPr>
              <a:xfrm>
                <a:off x="11416700" y="5927164"/>
                <a:ext cx="372609" cy="5638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15" y="0"/>
                    </a:moveTo>
                    <a:cubicBezTo>
                      <a:pt x="12" y="0"/>
                      <a:pt x="10" y="1"/>
                      <a:pt x="7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6" y="3"/>
                      <a:pt x="5" y="2"/>
                      <a:pt x="4" y="3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4" y="6"/>
                      <a:pt x="1" y="5"/>
                      <a:pt x="2" y="8"/>
                    </a:cubicBezTo>
                    <a:cubicBezTo>
                      <a:pt x="4" y="10"/>
                      <a:pt x="3" y="11"/>
                      <a:pt x="2" y="13"/>
                    </a:cubicBezTo>
                    <a:cubicBezTo>
                      <a:pt x="2" y="15"/>
                      <a:pt x="4" y="15"/>
                      <a:pt x="5" y="14"/>
                    </a:cubicBezTo>
                    <a:cubicBezTo>
                      <a:pt x="4" y="15"/>
                      <a:pt x="5" y="15"/>
                      <a:pt x="5" y="16"/>
                    </a:cubicBezTo>
                    <a:cubicBezTo>
                      <a:pt x="5" y="15"/>
                      <a:pt x="3" y="18"/>
                      <a:pt x="3" y="18"/>
                    </a:cubicBezTo>
                    <a:cubicBezTo>
                      <a:pt x="2" y="18"/>
                      <a:pt x="0" y="18"/>
                      <a:pt x="0" y="20"/>
                    </a:cubicBezTo>
                    <a:cubicBezTo>
                      <a:pt x="1" y="20"/>
                      <a:pt x="2" y="18"/>
                      <a:pt x="3" y="19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2" y="24"/>
                      <a:pt x="3" y="22"/>
                      <a:pt x="4" y="22"/>
                    </a:cubicBezTo>
                    <a:cubicBezTo>
                      <a:pt x="4" y="21"/>
                      <a:pt x="5" y="23"/>
                      <a:pt x="5" y="23"/>
                    </a:cubicBezTo>
                    <a:cubicBezTo>
                      <a:pt x="6" y="23"/>
                      <a:pt x="5" y="19"/>
                      <a:pt x="4" y="19"/>
                    </a:cubicBezTo>
                    <a:cubicBezTo>
                      <a:pt x="5" y="19"/>
                      <a:pt x="7" y="20"/>
                      <a:pt x="7" y="19"/>
                    </a:cubicBezTo>
                    <a:cubicBezTo>
                      <a:pt x="7" y="19"/>
                      <a:pt x="6" y="20"/>
                      <a:pt x="6" y="20"/>
                    </a:cubicBezTo>
                    <a:cubicBezTo>
                      <a:pt x="6" y="21"/>
                      <a:pt x="7" y="22"/>
                      <a:pt x="7" y="23"/>
                    </a:cubicBezTo>
                    <a:cubicBezTo>
                      <a:pt x="7" y="24"/>
                      <a:pt x="4" y="27"/>
                      <a:pt x="7" y="27"/>
                    </a:cubicBezTo>
                    <a:cubicBezTo>
                      <a:pt x="7" y="27"/>
                      <a:pt x="10" y="27"/>
                      <a:pt x="11" y="27"/>
                    </a:cubicBezTo>
                    <a:cubicBezTo>
                      <a:pt x="12" y="26"/>
                      <a:pt x="15" y="26"/>
                      <a:pt x="15" y="26"/>
                    </a:cubicBezTo>
                    <a:cubicBezTo>
                      <a:pt x="14" y="28"/>
                      <a:pt x="13" y="28"/>
                      <a:pt x="14" y="30"/>
                    </a:cubicBezTo>
                    <a:cubicBezTo>
                      <a:pt x="15" y="33"/>
                      <a:pt x="15" y="31"/>
                      <a:pt x="16" y="32"/>
                    </a:cubicBezTo>
                    <a:cubicBezTo>
                      <a:pt x="16" y="33"/>
                      <a:pt x="15" y="35"/>
                      <a:pt x="16" y="36"/>
                    </a:cubicBezTo>
                    <a:cubicBezTo>
                      <a:pt x="17" y="38"/>
                      <a:pt x="14" y="38"/>
                      <a:pt x="13" y="38"/>
                    </a:cubicBezTo>
                    <a:cubicBezTo>
                      <a:pt x="11" y="39"/>
                      <a:pt x="10" y="37"/>
                      <a:pt x="8" y="39"/>
                    </a:cubicBezTo>
                    <a:cubicBezTo>
                      <a:pt x="7" y="41"/>
                      <a:pt x="12" y="40"/>
                      <a:pt x="11" y="41"/>
                    </a:cubicBezTo>
                    <a:cubicBezTo>
                      <a:pt x="11" y="41"/>
                      <a:pt x="9" y="42"/>
                      <a:pt x="9" y="42"/>
                    </a:cubicBezTo>
                    <a:cubicBezTo>
                      <a:pt x="9" y="43"/>
                      <a:pt x="10" y="43"/>
                      <a:pt x="9" y="44"/>
                    </a:cubicBezTo>
                    <a:cubicBezTo>
                      <a:pt x="8" y="45"/>
                      <a:pt x="7" y="46"/>
                      <a:pt x="5" y="47"/>
                    </a:cubicBezTo>
                    <a:cubicBezTo>
                      <a:pt x="4" y="48"/>
                      <a:pt x="6" y="49"/>
                      <a:pt x="6" y="49"/>
                    </a:cubicBezTo>
                    <a:cubicBezTo>
                      <a:pt x="7" y="49"/>
                      <a:pt x="9" y="48"/>
                      <a:pt x="9" y="48"/>
                    </a:cubicBezTo>
                    <a:cubicBezTo>
                      <a:pt x="9" y="49"/>
                      <a:pt x="12" y="49"/>
                      <a:pt x="13" y="50"/>
                    </a:cubicBezTo>
                    <a:cubicBezTo>
                      <a:pt x="15" y="50"/>
                      <a:pt x="17" y="48"/>
                      <a:pt x="18" y="48"/>
                    </a:cubicBezTo>
                    <a:cubicBezTo>
                      <a:pt x="18" y="48"/>
                      <a:pt x="16" y="53"/>
                      <a:pt x="13" y="52"/>
                    </a:cubicBezTo>
                    <a:cubicBezTo>
                      <a:pt x="12" y="51"/>
                      <a:pt x="11" y="52"/>
                      <a:pt x="10" y="52"/>
                    </a:cubicBezTo>
                    <a:cubicBezTo>
                      <a:pt x="8" y="52"/>
                      <a:pt x="9" y="51"/>
                      <a:pt x="8" y="51"/>
                    </a:cubicBezTo>
                    <a:cubicBezTo>
                      <a:pt x="8" y="51"/>
                      <a:pt x="8" y="54"/>
                      <a:pt x="7" y="55"/>
                    </a:cubicBezTo>
                    <a:cubicBezTo>
                      <a:pt x="7" y="55"/>
                      <a:pt x="6" y="56"/>
                      <a:pt x="5" y="57"/>
                    </a:cubicBezTo>
                    <a:cubicBezTo>
                      <a:pt x="5" y="57"/>
                      <a:pt x="3" y="58"/>
                      <a:pt x="3" y="59"/>
                    </a:cubicBezTo>
                    <a:cubicBezTo>
                      <a:pt x="3" y="59"/>
                      <a:pt x="5" y="59"/>
                      <a:pt x="5" y="59"/>
                    </a:cubicBezTo>
                    <a:cubicBezTo>
                      <a:pt x="5" y="59"/>
                      <a:pt x="4" y="59"/>
                      <a:pt x="5" y="60"/>
                    </a:cubicBezTo>
                    <a:cubicBezTo>
                      <a:pt x="5" y="60"/>
                      <a:pt x="7" y="57"/>
                      <a:pt x="8" y="57"/>
                    </a:cubicBezTo>
                    <a:cubicBezTo>
                      <a:pt x="9" y="57"/>
                      <a:pt x="11" y="58"/>
                      <a:pt x="12" y="57"/>
                    </a:cubicBezTo>
                    <a:cubicBezTo>
                      <a:pt x="14" y="57"/>
                      <a:pt x="13" y="55"/>
                      <a:pt x="15" y="55"/>
                    </a:cubicBezTo>
                    <a:cubicBezTo>
                      <a:pt x="16" y="54"/>
                      <a:pt x="17" y="55"/>
                      <a:pt x="19" y="55"/>
                    </a:cubicBezTo>
                    <a:cubicBezTo>
                      <a:pt x="20" y="56"/>
                      <a:pt x="21" y="54"/>
                      <a:pt x="23" y="55"/>
                    </a:cubicBezTo>
                    <a:cubicBezTo>
                      <a:pt x="24" y="56"/>
                      <a:pt x="26" y="55"/>
                      <a:pt x="27" y="54"/>
                    </a:cubicBezTo>
                    <a:cubicBezTo>
                      <a:pt x="29" y="54"/>
                      <a:pt x="32" y="54"/>
                      <a:pt x="34" y="54"/>
                    </a:cubicBezTo>
                    <a:cubicBezTo>
                      <a:pt x="34" y="54"/>
                      <a:pt x="38" y="51"/>
                      <a:pt x="38" y="51"/>
                    </a:cubicBezTo>
                    <a:cubicBezTo>
                      <a:pt x="37" y="50"/>
                      <a:pt x="33" y="51"/>
                      <a:pt x="33" y="50"/>
                    </a:cubicBezTo>
                    <a:cubicBezTo>
                      <a:pt x="33" y="49"/>
                      <a:pt x="37" y="46"/>
                      <a:pt x="38" y="46"/>
                    </a:cubicBezTo>
                    <a:cubicBezTo>
                      <a:pt x="39" y="44"/>
                      <a:pt x="40" y="40"/>
                      <a:pt x="36" y="40"/>
                    </a:cubicBezTo>
                    <a:cubicBezTo>
                      <a:pt x="35" y="40"/>
                      <a:pt x="33" y="41"/>
                      <a:pt x="32" y="41"/>
                    </a:cubicBezTo>
                    <a:cubicBezTo>
                      <a:pt x="30" y="40"/>
                      <a:pt x="32" y="40"/>
                      <a:pt x="32" y="39"/>
                    </a:cubicBezTo>
                    <a:cubicBezTo>
                      <a:pt x="32" y="38"/>
                      <a:pt x="32" y="37"/>
                      <a:pt x="31" y="36"/>
                    </a:cubicBezTo>
                    <a:cubicBezTo>
                      <a:pt x="31" y="36"/>
                      <a:pt x="27" y="35"/>
                      <a:pt x="28" y="34"/>
                    </a:cubicBezTo>
                    <a:cubicBezTo>
                      <a:pt x="28" y="34"/>
                      <a:pt x="30" y="35"/>
                      <a:pt x="30" y="34"/>
                    </a:cubicBezTo>
                    <a:cubicBezTo>
                      <a:pt x="31" y="33"/>
                      <a:pt x="30" y="32"/>
                      <a:pt x="29" y="31"/>
                    </a:cubicBezTo>
                    <a:cubicBezTo>
                      <a:pt x="26" y="29"/>
                      <a:pt x="25" y="29"/>
                      <a:pt x="23" y="25"/>
                    </a:cubicBezTo>
                    <a:cubicBezTo>
                      <a:pt x="22" y="23"/>
                      <a:pt x="21" y="21"/>
                      <a:pt x="18" y="19"/>
                    </a:cubicBezTo>
                    <a:cubicBezTo>
                      <a:pt x="17" y="18"/>
                      <a:pt x="13" y="20"/>
                      <a:pt x="12" y="18"/>
                    </a:cubicBezTo>
                    <a:cubicBezTo>
                      <a:pt x="12" y="18"/>
                      <a:pt x="18" y="17"/>
                      <a:pt x="17" y="16"/>
                    </a:cubicBezTo>
                    <a:cubicBezTo>
                      <a:pt x="17" y="16"/>
                      <a:pt x="15" y="17"/>
                      <a:pt x="14" y="16"/>
                    </a:cubicBezTo>
                    <a:cubicBezTo>
                      <a:pt x="14" y="16"/>
                      <a:pt x="18" y="15"/>
                      <a:pt x="18" y="15"/>
                    </a:cubicBezTo>
                    <a:cubicBezTo>
                      <a:pt x="19" y="14"/>
                      <a:pt x="22" y="9"/>
                      <a:pt x="21" y="8"/>
                    </a:cubicBezTo>
                    <a:cubicBezTo>
                      <a:pt x="20" y="6"/>
                      <a:pt x="17" y="6"/>
                      <a:pt x="15" y="6"/>
                    </a:cubicBezTo>
                    <a:cubicBezTo>
                      <a:pt x="14" y="7"/>
                      <a:pt x="9" y="7"/>
                      <a:pt x="9" y="7"/>
                    </a:cubicBezTo>
                    <a:cubicBezTo>
                      <a:pt x="9" y="7"/>
                      <a:pt x="11" y="6"/>
                      <a:pt x="11" y="6"/>
                    </a:cubicBezTo>
                    <a:cubicBezTo>
                      <a:pt x="11" y="6"/>
                      <a:pt x="9" y="5"/>
                      <a:pt x="9" y="6"/>
                    </a:cubicBezTo>
                    <a:cubicBezTo>
                      <a:pt x="9" y="5"/>
                      <a:pt x="18" y="1"/>
                      <a:pt x="15" y="0"/>
                    </a:cubicBezTo>
                    <a:cubicBezTo>
                      <a:pt x="14" y="0"/>
                      <a:pt x="17" y="1"/>
                      <a:pt x="1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78"/>
              <p:cNvSpPr/>
              <p:nvPr/>
            </p:nvSpPr>
            <p:spPr>
              <a:xfrm>
                <a:off x="10566384" y="5337840"/>
                <a:ext cx="503184" cy="245289"/>
              </a:xfrm>
              <a:custGeom>
                <a:avLst/>
                <a:gdLst/>
                <a:ahLst/>
                <a:cxnLst/>
                <a:rect l="l" t="t" r="r" b="b"/>
                <a:pathLst>
                  <a:path w="54" h="26" extrusionOk="0">
                    <a:moveTo>
                      <a:pt x="53" y="10"/>
                    </a:moveTo>
                    <a:cubicBezTo>
                      <a:pt x="53" y="10"/>
                      <a:pt x="49" y="9"/>
                      <a:pt x="49" y="9"/>
                    </a:cubicBezTo>
                    <a:cubicBezTo>
                      <a:pt x="49" y="9"/>
                      <a:pt x="50" y="8"/>
                      <a:pt x="50" y="8"/>
                    </a:cubicBezTo>
                    <a:cubicBezTo>
                      <a:pt x="49" y="8"/>
                      <a:pt x="47" y="8"/>
                      <a:pt x="48" y="7"/>
                    </a:cubicBezTo>
                    <a:cubicBezTo>
                      <a:pt x="48" y="7"/>
                      <a:pt x="49" y="6"/>
                      <a:pt x="49" y="6"/>
                    </a:cubicBezTo>
                    <a:cubicBezTo>
                      <a:pt x="48" y="5"/>
                      <a:pt x="46" y="5"/>
                      <a:pt x="46" y="5"/>
                    </a:cubicBezTo>
                    <a:cubicBezTo>
                      <a:pt x="46" y="4"/>
                      <a:pt x="48" y="3"/>
                      <a:pt x="48" y="3"/>
                    </a:cubicBezTo>
                    <a:cubicBezTo>
                      <a:pt x="48" y="3"/>
                      <a:pt x="44" y="4"/>
                      <a:pt x="43" y="3"/>
                    </a:cubicBezTo>
                    <a:cubicBezTo>
                      <a:pt x="42" y="2"/>
                      <a:pt x="41" y="1"/>
                      <a:pt x="39" y="1"/>
                    </a:cubicBezTo>
                    <a:cubicBezTo>
                      <a:pt x="38" y="1"/>
                      <a:pt x="40" y="3"/>
                      <a:pt x="39" y="4"/>
                    </a:cubicBezTo>
                    <a:cubicBezTo>
                      <a:pt x="38" y="5"/>
                      <a:pt x="37" y="4"/>
                      <a:pt x="36" y="5"/>
                    </a:cubicBezTo>
                    <a:cubicBezTo>
                      <a:pt x="35" y="6"/>
                      <a:pt x="34" y="5"/>
                      <a:pt x="32" y="5"/>
                    </a:cubicBezTo>
                    <a:cubicBezTo>
                      <a:pt x="30" y="4"/>
                      <a:pt x="33" y="8"/>
                      <a:pt x="32" y="9"/>
                    </a:cubicBezTo>
                    <a:cubicBezTo>
                      <a:pt x="32" y="9"/>
                      <a:pt x="28" y="2"/>
                      <a:pt x="26" y="5"/>
                    </a:cubicBezTo>
                    <a:cubicBezTo>
                      <a:pt x="25" y="5"/>
                      <a:pt x="26" y="7"/>
                      <a:pt x="25" y="8"/>
                    </a:cubicBezTo>
                    <a:cubicBezTo>
                      <a:pt x="25" y="9"/>
                      <a:pt x="22" y="5"/>
                      <a:pt x="21" y="5"/>
                    </a:cubicBezTo>
                    <a:cubicBezTo>
                      <a:pt x="20" y="5"/>
                      <a:pt x="23" y="9"/>
                      <a:pt x="21" y="9"/>
                    </a:cubicBezTo>
                    <a:cubicBezTo>
                      <a:pt x="20" y="9"/>
                      <a:pt x="20" y="9"/>
                      <a:pt x="19" y="9"/>
                    </a:cubicBezTo>
                    <a:cubicBezTo>
                      <a:pt x="18" y="9"/>
                      <a:pt x="17" y="11"/>
                      <a:pt x="17" y="12"/>
                    </a:cubicBezTo>
                    <a:cubicBezTo>
                      <a:pt x="17" y="11"/>
                      <a:pt x="14" y="9"/>
                      <a:pt x="14" y="8"/>
                    </a:cubicBezTo>
                    <a:cubicBezTo>
                      <a:pt x="14" y="8"/>
                      <a:pt x="16" y="8"/>
                      <a:pt x="16" y="8"/>
                    </a:cubicBezTo>
                    <a:cubicBezTo>
                      <a:pt x="16" y="7"/>
                      <a:pt x="14" y="5"/>
                      <a:pt x="14" y="5"/>
                    </a:cubicBezTo>
                    <a:cubicBezTo>
                      <a:pt x="13" y="5"/>
                      <a:pt x="8" y="0"/>
                      <a:pt x="7" y="2"/>
                    </a:cubicBezTo>
                    <a:cubicBezTo>
                      <a:pt x="7" y="3"/>
                      <a:pt x="10" y="3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10" y="3"/>
                      <a:pt x="11" y="7"/>
                      <a:pt x="10" y="8"/>
                    </a:cubicBezTo>
                    <a:cubicBezTo>
                      <a:pt x="10" y="8"/>
                      <a:pt x="2" y="1"/>
                      <a:pt x="5" y="6"/>
                    </a:cubicBezTo>
                    <a:cubicBezTo>
                      <a:pt x="5" y="6"/>
                      <a:pt x="3" y="6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5" y="8"/>
                      <a:pt x="3" y="7"/>
                      <a:pt x="2" y="7"/>
                    </a:cubicBezTo>
                    <a:cubicBezTo>
                      <a:pt x="3" y="7"/>
                      <a:pt x="0" y="10"/>
                      <a:pt x="1" y="9"/>
                    </a:cubicBezTo>
                    <a:cubicBezTo>
                      <a:pt x="0" y="11"/>
                      <a:pt x="8" y="10"/>
                      <a:pt x="8" y="10"/>
                    </a:cubicBezTo>
                    <a:cubicBezTo>
                      <a:pt x="9" y="10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2" y="13"/>
                      <a:pt x="12" y="13"/>
                    </a:cubicBezTo>
                    <a:cubicBezTo>
                      <a:pt x="11" y="14"/>
                      <a:pt x="9" y="14"/>
                      <a:pt x="8" y="14"/>
                    </a:cubicBezTo>
                    <a:cubicBezTo>
                      <a:pt x="8" y="14"/>
                      <a:pt x="2" y="15"/>
                      <a:pt x="3" y="15"/>
                    </a:cubicBezTo>
                    <a:cubicBezTo>
                      <a:pt x="5" y="16"/>
                      <a:pt x="8" y="15"/>
                      <a:pt x="10" y="16"/>
                    </a:cubicBezTo>
                    <a:cubicBezTo>
                      <a:pt x="11" y="17"/>
                      <a:pt x="11" y="18"/>
                      <a:pt x="12" y="18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4" y="17"/>
                      <a:pt x="13" y="18"/>
                      <a:pt x="13" y="18"/>
                    </a:cubicBezTo>
                    <a:cubicBezTo>
                      <a:pt x="13" y="19"/>
                      <a:pt x="15" y="18"/>
                      <a:pt x="15" y="18"/>
                    </a:cubicBezTo>
                    <a:cubicBezTo>
                      <a:pt x="16" y="19"/>
                      <a:pt x="8" y="23"/>
                      <a:pt x="10" y="23"/>
                    </a:cubicBezTo>
                    <a:cubicBezTo>
                      <a:pt x="12" y="24"/>
                      <a:pt x="14" y="23"/>
                      <a:pt x="15" y="23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4" y="26"/>
                      <a:pt x="27" y="26"/>
                      <a:pt x="29" y="26"/>
                    </a:cubicBezTo>
                    <a:cubicBezTo>
                      <a:pt x="31" y="26"/>
                      <a:pt x="31" y="25"/>
                      <a:pt x="33" y="25"/>
                    </a:cubicBezTo>
                    <a:cubicBezTo>
                      <a:pt x="35" y="24"/>
                      <a:pt x="37" y="24"/>
                      <a:pt x="39" y="23"/>
                    </a:cubicBezTo>
                    <a:cubicBezTo>
                      <a:pt x="42" y="21"/>
                      <a:pt x="43" y="20"/>
                      <a:pt x="46" y="19"/>
                    </a:cubicBezTo>
                    <a:cubicBezTo>
                      <a:pt x="48" y="19"/>
                      <a:pt x="49" y="16"/>
                      <a:pt x="52" y="16"/>
                    </a:cubicBezTo>
                    <a:cubicBezTo>
                      <a:pt x="52" y="15"/>
                      <a:pt x="53" y="15"/>
                      <a:pt x="52" y="14"/>
                    </a:cubicBezTo>
                    <a:cubicBezTo>
                      <a:pt x="51" y="13"/>
                      <a:pt x="53" y="13"/>
                      <a:pt x="54" y="13"/>
                    </a:cubicBezTo>
                    <a:cubicBezTo>
                      <a:pt x="54" y="13"/>
                      <a:pt x="52" y="12"/>
                      <a:pt x="52" y="12"/>
                    </a:cubicBezTo>
                    <a:cubicBezTo>
                      <a:pt x="52" y="11"/>
                      <a:pt x="54" y="10"/>
                      <a:pt x="53" y="10"/>
                    </a:cubicBezTo>
                    <a:cubicBezTo>
                      <a:pt x="51" y="9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78"/>
              <p:cNvSpPr/>
              <p:nvPr/>
            </p:nvSpPr>
            <p:spPr>
              <a:xfrm>
                <a:off x="14085480" y="4439516"/>
                <a:ext cx="840761" cy="579770"/>
              </a:xfrm>
              <a:custGeom>
                <a:avLst/>
                <a:gdLst/>
                <a:ahLst/>
                <a:cxnLst/>
                <a:rect l="l" t="t" r="r" b="b"/>
                <a:pathLst>
                  <a:path w="90" h="62" extrusionOk="0">
                    <a:moveTo>
                      <a:pt x="84" y="1"/>
                    </a:moveTo>
                    <a:cubicBezTo>
                      <a:pt x="81" y="1"/>
                      <a:pt x="80" y="0"/>
                      <a:pt x="77" y="2"/>
                    </a:cubicBezTo>
                    <a:cubicBezTo>
                      <a:pt x="76" y="2"/>
                      <a:pt x="72" y="3"/>
                      <a:pt x="73" y="4"/>
                    </a:cubicBezTo>
                    <a:cubicBezTo>
                      <a:pt x="72" y="4"/>
                      <a:pt x="68" y="6"/>
                      <a:pt x="66" y="6"/>
                    </a:cubicBezTo>
                    <a:cubicBezTo>
                      <a:pt x="64" y="6"/>
                      <a:pt x="61" y="7"/>
                      <a:pt x="59" y="8"/>
                    </a:cubicBezTo>
                    <a:cubicBezTo>
                      <a:pt x="56" y="8"/>
                      <a:pt x="54" y="8"/>
                      <a:pt x="51" y="8"/>
                    </a:cubicBezTo>
                    <a:cubicBezTo>
                      <a:pt x="51" y="8"/>
                      <a:pt x="45" y="8"/>
                      <a:pt x="46" y="9"/>
                    </a:cubicBezTo>
                    <a:cubicBezTo>
                      <a:pt x="46" y="9"/>
                      <a:pt x="48" y="9"/>
                      <a:pt x="48" y="9"/>
                    </a:cubicBezTo>
                    <a:cubicBezTo>
                      <a:pt x="47" y="10"/>
                      <a:pt x="45" y="10"/>
                      <a:pt x="44" y="11"/>
                    </a:cubicBezTo>
                    <a:cubicBezTo>
                      <a:pt x="43" y="11"/>
                      <a:pt x="41" y="11"/>
                      <a:pt x="39" y="11"/>
                    </a:cubicBezTo>
                    <a:cubicBezTo>
                      <a:pt x="38" y="11"/>
                      <a:pt x="38" y="11"/>
                      <a:pt x="36" y="12"/>
                    </a:cubicBezTo>
                    <a:cubicBezTo>
                      <a:pt x="35" y="15"/>
                      <a:pt x="34" y="14"/>
                      <a:pt x="32" y="14"/>
                    </a:cubicBezTo>
                    <a:cubicBezTo>
                      <a:pt x="30" y="15"/>
                      <a:pt x="31" y="17"/>
                      <a:pt x="28" y="17"/>
                    </a:cubicBezTo>
                    <a:cubicBezTo>
                      <a:pt x="26" y="17"/>
                      <a:pt x="27" y="19"/>
                      <a:pt x="26" y="19"/>
                    </a:cubicBezTo>
                    <a:cubicBezTo>
                      <a:pt x="25" y="20"/>
                      <a:pt x="22" y="18"/>
                      <a:pt x="23" y="19"/>
                    </a:cubicBezTo>
                    <a:cubicBezTo>
                      <a:pt x="23" y="20"/>
                      <a:pt x="26" y="21"/>
                      <a:pt x="26" y="21"/>
                    </a:cubicBezTo>
                    <a:cubicBezTo>
                      <a:pt x="26" y="21"/>
                      <a:pt x="22" y="22"/>
                      <a:pt x="22" y="22"/>
                    </a:cubicBezTo>
                    <a:cubicBezTo>
                      <a:pt x="22" y="23"/>
                      <a:pt x="27" y="23"/>
                      <a:pt x="27" y="23"/>
                    </a:cubicBezTo>
                    <a:cubicBezTo>
                      <a:pt x="27" y="24"/>
                      <a:pt x="20" y="24"/>
                      <a:pt x="21" y="25"/>
                    </a:cubicBezTo>
                    <a:cubicBezTo>
                      <a:pt x="21" y="24"/>
                      <a:pt x="23" y="25"/>
                      <a:pt x="23" y="25"/>
                    </a:cubicBezTo>
                    <a:cubicBezTo>
                      <a:pt x="21" y="26"/>
                      <a:pt x="20" y="25"/>
                      <a:pt x="20" y="26"/>
                    </a:cubicBezTo>
                    <a:cubicBezTo>
                      <a:pt x="19" y="27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8" y="28"/>
                      <a:pt x="20" y="29"/>
                      <a:pt x="21" y="29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1"/>
                      <a:pt x="15" y="31"/>
                      <a:pt x="14" y="31"/>
                    </a:cubicBezTo>
                    <a:cubicBezTo>
                      <a:pt x="12" y="32"/>
                      <a:pt x="12" y="33"/>
                      <a:pt x="14" y="33"/>
                    </a:cubicBezTo>
                    <a:cubicBezTo>
                      <a:pt x="15" y="33"/>
                      <a:pt x="18" y="34"/>
                      <a:pt x="19" y="34"/>
                    </a:cubicBezTo>
                    <a:cubicBezTo>
                      <a:pt x="17" y="35"/>
                      <a:pt x="15" y="33"/>
                      <a:pt x="15" y="36"/>
                    </a:cubicBezTo>
                    <a:cubicBezTo>
                      <a:pt x="15" y="37"/>
                      <a:pt x="10" y="37"/>
                      <a:pt x="9" y="38"/>
                    </a:cubicBezTo>
                    <a:cubicBezTo>
                      <a:pt x="8" y="39"/>
                      <a:pt x="9" y="39"/>
                      <a:pt x="9" y="40"/>
                    </a:cubicBezTo>
                    <a:cubicBezTo>
                      <a:pt x="9" y="40"/>
                      <a:pt x="6" y="41"/>
                      <a:pt x="6" y="41"/>
                    </a:cubicBezTo>
                    <a:cubicBezTo>
                      <a:pt x="2" y="42"/>
                      <a:pt x="7" y="42"/>
                      <a:pt x="7" y="43"/>
                    </a:cubicBezTo>
                    <a:cubicBezTo>
                      <a:pt x="8" y="44"/>
                      <a:pt x="5" y="47"/>
                      <a:pt x="5" y="47"/>
                    </a:cubicBezTo>
                    <a:cubicBezTo>
                      <a:pt x="3" y="49"/>
                      <a:pt x="0" y="47"/>
                      <a:pt x="0" y="51"/>
                    </a:cubicBezTo>
                    <a:cubicBezTo>
                      <a:pt x="0" y="55"/>
                      <a:pt x="2" y="53"/>
                      <a:pt x="4" y="53"/>
                    </a:cubicBezTo>
                    <a:cubicBezTo>
                      <a:pt x="6" y="54"/>
                      <a:pt x="7" y="55"/>
                      <a:pt x="9" y="54"/>
                    </a:cubicBezTo>
                    <a:cubicBezTo>
                      <a:pt x="9" y="54"/>
                      <a:pt x="11" y="56"/>
                      <a:pt x="12" y="55"/>
                    </a:cubicBezTo>
                    <a:cubicBezTo>
                      <a:pt x="12" y="55"/>
                      <a:pt x="10" y="55"/>
                      <a:pt x="10" y="56"/>
                    </a:cubicBezTo>
                    <a:cubicBezTo>
                      <a:pt x="11" y="56"/>
                      <a:pt x="12" y="56"/>
                      <a:pt x="12" y="56"/>
                    </a:cubicBezTo>
                    <a:cubicBezTo>
                      <a:pt x="12" y="56"/>
                      <a:pt x="10" y="60"/>
                      <a:pt x="10" y="60"/>
                    </a:cubicBezTo>
                    <a:cubicBezTo>
                      <a:pt x="12" y="61"/>
                      <a:pt x="14" y="61"/>
                      <a:pt x="16" y="62"/>
                    </a:cubicBezTo>
                    <a:cubicBezTo>
                      <a:pt x="19" y="62"/>
                      <a:pt x="20" y="62"/>
                      <a:pt x="23" y="62"/>
                    </a:cubicBezTo>
                    <a:cubicBezTo>
                      <a:pt x="24" y="61"/>
                      <a:pt x="25" y="61"/>
                      <a:pt x="26" y="61"/>
                    </a:cubicBezTo>
                    <a:cubicBezTo>
                      <a:pt x="27" y="62"/>
                      <a:pt x="28" y="62"/>
                      <a:pt x="30" y="62"/>
                    </a:cubicBezTo>
                    <a:cubicBezTo>
                      <a:pt x="31" y="62"/>
                      <a:pt x="27" y="59"/>
                      <a:pt x="26" y="59"/>
                    </a:cubicBezTo>
                    <a:cubicBezTo>
                      <a:pt x="24" y="57"/>
                      <a:pt x="23" y="55"/>
                      <a:pt x="22" y="53"/>
                    </a:cubicBezTo>
                    <a:cubicBezTo>
                      <a:pt x="20" y="51"/>
                      <a:pt x="21" y="50"/>
                      <a:pt x="20" y="48"/>
                    </a:cubicBezTo>
                    <a:cubicBezTo>
                      <a:pt x="19" y="45"/>
                      <a:pt x="18" y="45"/>
                      <a:pt x="20" y="43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1" y="41"/>
                      <a:pt x="24" y="42"/>
                      <a:pt x="24" y="41"/>
                    </a:cubicBezTo>
                    <a:cubicBezTo>
                      <a:pt x="24" y="41"/>
                      <a:pt x="22" y="40"/>
                      <a:pt x="22" y="40"/>
                    </a:cubicBezTo>
                    <a:cubicBezTo>
                      <a:pt x="23" y="39"/>
                      <a:pt x="26" y="40"/>
                      <a:pt x="26" y="39"/>
                    </a:cubicBezTo>
                    <a:cubicBezTo>
                      <a:pt x="26" y="38"/>
                      <a:pt x="21" y="37"/>
                      <a:pt x="21" y="36"/>
                    </a:cubicBezTo>
                    <a:cubicBezTo>
                      <a:pt x="21" y="36"/>
                      <a:pt x="29" y="37"/>
                      <a:pt x="29" y="37"/>
                    </a:cubicBezTo>
                    <a:cubicBezTo>
                      <a:pt x="29" y="36"/>
                      <a:pt x="27" y="35"/>
                      <a:pt x="27" y="34"/>
                    </a:cubicBezTo>
                    <a:cubicBezTo>
                      <a:pt x="27" y="33"/>
                      <a:pt x="30" y="35"/>
                      <a:pt x="31" y="34"/>
                    </a:cubicBezTo>
                    <a:cubicBezTo>
                      <a:pt x="31" y="33"/>
                      <a:pt x="27" y="31"/>
                      <a:pt x="27" y="32"/>
                    </a:cubicBezTo>
                    <a:cubicBezTo>
                      <a:pt x="27" y="31"/>
                      <a:pt x="31" y="33"/>
                      <a:pt x="32" y="32"/>
                    </a:cubicBezTo>
                    <a:cubicBezTo>
                      <a:pt x="32" y="32"/>
                      <a:pt x="33" y="31"/>
                      <a:pt x="32" y="31"/>
                    </a:cubicBezTo>
                    <a:cubicBezTo>
                      <a:pt x="32" y="31"/>
                      <a:pt x="30" y="29"/>
                      <a:pt x="30" y="29"/>
                    </a:cubicBezTo>
                    <a:cubicBezTo>
                      <a:pt x="32" y="29"/>
                      <a:pt x="33" y="30"/>
                      <a:pt x="35" y="29"/>
                    </a:cubicBezTo>
                    <a:cubicBezTo>
                      <a:pt x="35" y="28"/>
                      <a:pt x="37" y="27"/>
                      <a:pt x="37" y="27"/>
                    </a:cubicBezTo>
                    <a:cubicBezTo>
                      <a:pt x="37" y="26"/>
                      <a:pt x="35" y="26"/>
                      <a:pt x="35" y="26"/>
                    </a:cubicBezTo>
                    <a:cubicBezTo>
                      <a:pt x="36" y="26"/>
                      <a:pt x="39" y="26"/>
                      <a:pt x="39" y="24"/>
                    </a:cubicBezTo>
                    <a:cubicBezTo>
                      <a:pt x="39" y="22"/>
                      <a:pt x="41" y="25"/>
                      <a:pt x="42" y="24"/>
                    </a:cubicBezTo>
                    <a:cubicBezTo>
                      <a:pt x="42" y="24"/>
                      <a:pt x="41" y="23"/>
                      <a:pt x="41" y="23"/>
                    </a:cubicBezTo>
                    <a:cubicBezTo>
                      <a:pt x="42" y="22"/>
                      <a:pt x="45" y="23"/>
                      <a:pt x="45" y="22"/>
                    </a:cubicBezTo>
                    <a:cubicBezTo>
                      <a:pt x="46" y="21"/>
                      <a:pt x="45" y="20"/>
                      <a:pt x="44" y="20"/>
                    </a:cubicBezTo>
                    <a:cubicBezTo>
                      <a:pt x="49" y="18"/>
                      <a:pt x="53" y="16"/>
                      <a:pt x="58" y="15"/>
                    </a:cubicBezTo>
                    <a:cubicBezTo>
                      <a:pt x="61" y="14"/>
                      <a:pt x="65" y="13"/>
                      <a:pt x="68" y="12"/>
                    </a:cubicBezTo>
                    <a:cubicBezTo>
                      <a:pt x="73" y="11"/>
                      <a:pt x="77" y="10"/>
                      <a:pt x="81" y="8"/>
                    </a:cubicBezTo>
                    <a:cubicBezTo>
                      <a:pt x="83" y="8"/>
                      <a:pt x="86" y="6"/>
                      <a:pt x="88" y="4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2" y="1"/>
                      <a:pt x="86" y="1"/>
                      <a:pt x="84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78"/>
              <p:cNvSpPr/>
              <p:nvPr/>
            </p:nvSpPr>
            <p:spPr>
              <a:xfrm>
                <a:off x="16241523" y="4197415"/>
                <a:ext cx="299363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32" h="16" extrusionOk="0">
                    <a:moveTo>
                      <a:pt x="16" y="6"/>
                    </a:moveTo>
                    <a:cubicBezTo>
                      <a:pt x="16" y="6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3" y="2"/>
                      <a:pt x="12" y="0"/>
                      <a:pt x="10" y="2"/>
                    </a:cubicBezTo>
                    <a:cubicBezTo>
                      <a:pt x="10" y="2"/>
                      <a:pt x="8" y="3"/>
                      <a:pt x="9" y="4"/>
                    </a:cubicBezTo>
                    <a:cubicBezTo>
                      <a:pt x="10" y="4"/>
                      <a:pt x="11" y="5"/>
                      <a:pt x="12" y="4"/>
                    </a:cubicBezTo>
                    <a:cubicBezTo>
                      <a:pt x="10" y="5"/>
                      <a:pt x="5" y="6"/>
                      <a:pt x="10" y="8"/>
                    </a:cubicBezTo>
                    <a:cubicBezTo>
                      <a:pt x="7" y="7"/>
                      <a:pt x="6" y="8"/>
                      <a:pt x="5" y="10"/>
                    </a:cubicBezTo>
                    <a:cubicBezTo>
                      <a:pt x="4" y="11"/>
                      <a:pt x="0" y="15"/>
                      <a:pt x="1" y="15"/>
                    </a:cubicBezTo>
                    <a:cubicBezTo>
                      <a:pt x="3" y="16"/>
                      <a:pt x="6" y="16"/>
                      <a:pt x="8" y="15"/>
                    </a:cubicBezTo>
                    <a:cubicBezTo>
                      <a:pt x="11" y="13"/>
                      <a:pt x="14" y="13"/>
                      <a:pt x="17" y="14"/>
                    </a:cubicBezTo>
                    <a:cubicBezTo>
                      <a:pt x="21" y="14"/>
                      <a:pt x="24" y="13"/>
                      <a:pt x="28" y="12"/>
                    </a:cubicBezTo>
                    <a:cubicBezTo>
                      <a:pt x="30" y="11"/>
                      <a:pt x="32" y="8"/>
                      <a:pt x="29" y="7"/>
                    </a:cubicBezTo>
                    <a:cubicBezTo>
                      <a:pt x="27" y="6"/>
                      <a:pt x="24" y="2"/>
                      <a:pt x="22" y="3"/>
                    </a:cubicBezTo>
                    <a:cubicBezTo>
                      <a:pt x="20" y="3"/>
                      <a:pt x="18" y="6"/>
                      <a:pt x="16" y="6"/>
                    </a:cubicBezTo>
                    <a:cubicBezTo>
                      <a:pt x="15" y="6"/>
                      <a:pt x="17" y="6"/>
                      <a:pt x="16" y="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78"/>
              <p:cNvSpPr/>
              <p:nvPr/>
            </p:nvSpPr>
            <p:spPr>
              <a:xfrm>
                <a:off x="15999486" y="4111405"/>
                <a:ext cx="280254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16" extrusionOk="0">
                    <a:moveTo>
                      <a:pt x="26" y="10"/>
                    </a:moveTo>
                    <a:cubicBezTo>
                      <a:pt x="29" y="11"/>
                      <a:pt x="27" y="9"/>
                      <a:pt x="28" y="7"/>
                    </a:cubicBezTo>
                    <a:cubicBezTo>
                      <a:pt x="28" y="6"/>
                      <a:pt x="29" y="6"/>
                      <a:pt x="29" y="5"/>
                    </a:cubicBezTo>
                    <a:cubicBezTo>
                      <a:pt x="29" y="4"/>
                      <a:pt x="27" y="3"/>
                      <a:pt x="26" y="3"/>
                    </a:cubicBezTo>
                    <a:cubicBezTo>
                      <a:pt x="25" y="2"/>
                      <a:pt x="23" y="2"/>
                      <a:pt x="22" y="3"/>
                    </a:cubicBezTo>
                    <a:cubicBezTo>
                      <a:pt x="22" y="3"/>
                      <a:pt x="17" y="4"/>
                      <a:pt x="17" y="4"/>
                    </a:cubicBezTo>
                    <a:cubicBezTo>
                      <a:pt x="17" y="4"/>
                      <a:pt x="21" y="2"/>
                      <a:pt x="18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6" y="2"/>
                      <a:pt x="5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7" y="4"/>
                      <a:pt x="0" y="7"/>
                      <a:pt x="0" y="8"/>
                    </a:cubicBezTo>
                    <a:cubicBezTo>
                      <a:pt x="0" y="8"/>
                      <a:pt x="4" y="9"/>
                      <a:pt x="4" y="9"/>
                    </a:cubicBezTo>
                    <a:cubicBezTo>
                      <a:pt x="5" y="9"/>
                      <a:pt x="6" y="11"/>
                      <a:pt x="7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4"/>
                      <a:pt x="17" y="16"/>
                      <a:pt x="19" y="16"/>
                    </a:cubicBezTo>
                    <a:cubicBezTo>
                      <a:pt x="22" y="16"/>
                      <a:pt x="25" y="16"/>
                      <a:pt x="28" y="15"/>
                    </a:cubicBezTo>
                    <a:cubicBezTo>
                      <a:pt x="30" y="15"/>
                      <a:pt x="26" y="10"/>
                      <a:pt x="26" y="10"/>
                    </a:cubicBezTo>
                    <a:cubicBezTo>
                      <a:pt x="27" y="10"/>
                      <a:pt x="25" y="10"/>
                      <a:pt x="26" y="1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78"/>
              <p:cNvSpPr/>
              <p:nvPr/>
            </p:nvSpPr>
            <p:spPr>
              <a:xfrm>
                <a:off x="15916684" y="4120960"/>
                <a:ext cx="140127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9" y="1"/>
                    </a:move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8" y="5"/>
                      <a:pt x="15" y="2"/>
                      <a:pt x="9" y="1"/>
                    </a:cubicBezTo>
                    <a:cubicBezTo>
                      <a:pt x="8" y="1"/>
                      <a:pt x="10" y="2"/>
                      <a:pt x="9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78"/>
              <p:cNvSpPr/>
              <p:nvPr/>
            </p:nvSpPr>
            <p:spPr>
              <a:xfrm>
                <a:off x="15942161" y="3990354"/>
                <a:ext cx="235666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6" extrusionOk="0">
                    <a:moveTo>
                      <a:pt x="7" y="15"/>
                    </a:moveTo>
                    <a:cubicBezTo>
                      <a:pt x="6" y="14"/>
                      <a:pt x="4" y="14"/>
                      <a:pt x="3" y="13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4" y="12"/>
                      <a:pt x="0" y="13"/>
                      <a:pt x="0" y="12"/>
                    </a:cubicBezTo>
                    <a:cubicBezTo>
                      <a:pt x="0" y="10"/>
                      <a:pt x="3" y="11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7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6" y="1"/>
                      <a:pt x="18" y="0"/>
                    </a:cubicBezTo>
                    <a:cubicBezTo>
                      <a:pt x="18" y="0"/>
                      <a:pt x="19" y="3"/>
                      <a:pt x="20" y="4"/>
                    </a:cubicBezTo>
                    <a:cubicBezTo>
                      <a:pt x="20" y="4"/>
                      <a:pt x="25" y="6"/>
                      <a:pt x="25" y="7"/>
                    </a:cubicBezTo>
                    <a:cubicBezTo>
                      <a:pt x="25" y="8"/>
                      <a:pt x="20" y="7"/>
                      <a:pt x="21" y="9"/>
                    </a:cubicBezTo>
                    <a:cubicBezTo>
                      <a:pt x="21" y="9"/>
                      <a:pt x="23" y="10"/>
                      <a:pt x="23" y="12"/>
                    </a:cubicBezTo>
                    <a:cubicBezTo>
                      <a:pt x="22" y="12"/>
                      <a:pt x="20" y="12"/>
                      <a:pt x="19" y="13"/>
                    </a:cubicBezTo>
                    <a:cubicBezTo>
                      <a:pt x="16" y="14"/>
                      <a:pt x="10" y="16"/>
                      <a:pt x="7" y="15"/>
                    </a:cubicBezTo>
                    <a:cubicBezTo>
                      <a:pt x="6" y="14"/>
                      <a:pt x="9" y="16"/>
                      <a:pt x="7" y="1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78"/>
              <p:cNvSpPr/>
              <p:nvPr/>
            </p:nvSpPr>
            <p:spPr>
              <a:xfrm>
                <a:off x="18426231" y="4579678"/>
                <a:ext cx="235666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25" h="8" extrusionOk="0">
                    <a:moveTo>
                      <a:pt x="5" y="3"/>
                    </a:moveTo>
                    <a:cubicBezTo>
                      <a:pt x="4" y="3"/>
                      <a:pt x="4" y="1"/>
                      <a:pt x="3" y="1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6"/>
                      <a:pt x="5" y="6"/>
                    </a:cubicBezTo>
                    <a:cubicBezTo>
                      <a:pt x="9" y="7"/>
                      <a:pt x="12" y="8"/>
                      <a:pt x="16" y="8"/>
                    </a:cubicBezTo>
                    <a:cubicBezTo>
                      <a:pt x="17" y="8"/>
                      <a:pt x="25" y="7"/>
                      <a:pt x="24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2" y="6"/>
                      <a:pt x="21" y="5"/>
                      <a:pt x="20" y="4"/>
                    </a:cubicBezTo>
                    <a:cubicBezTo>
                      <a:pt x="19" y="4"/>
                      <a:pt x="17" y="3"/>
                      <a:pt x="15" y="4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78"/>
              <p:cNvSpPr/>
              <p:nvPr/>
            </p:nvSpPr>
            <p:spPr>
              <a:xfrm>
                <a:off x="18126869" y="4729398"/>
                <a:ext cx="197452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21" h="8" extrusionOk="0">
                    <a:moveTo>
                      <a:pt x="2" y="6"/>
                    </a:moveTo>
                    <a:cubicBezTo>
                      <a:pt x="5" y="6"/>
                      <a:pt x="6" y="6"/>
                      <a:pt x="8" y="6"/>
                    </a:cubicBezTo>
                    <a:cubicBezTo>
                      <a:pt x="10" y="7"/>
                      <a:pt x="12" y="7"/>
                      <a:pt x="14" y="8"/>
                    </a:cubicBezTo>
                    <a:cubicBezTo>
                      <a:pt x="16" y="8"/>
                      <a:pt x="18" y="8"/>
                      <a:pt x="19" y="7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4" y="2"/>
                      <a:pt x="11" y="0"/>
                      <a:pt x="7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78"/>
              <p:cNvSpPr/>
              <p:nvPr/>
            </p:nvSpPr>
            <p:spPr>
              <a:xfrm>
                <a:off x="18136423" y="4694360"/>
                <a:ext cx="76431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3" y="5"/>
                    </a:moveTo>
                    <a:cubicBezTo>
                      <a:pt x="0" y="5"/>
                      <a:pt x="1" y="0"/>
                      <a:pt x="4" y="1"/>
                    </a:cubicBezTo>
                    <a:cubicBezTo>
                      <a:pt x="8" y="2"/>
                      <a:pt x="6" y="4"/>
                      <a:pt x="3" y="5"/>
                    </a:cubicBezTo>
                    <a:cubicBezTo>
                      <a:pt x="1" y="5"/>
                      <a:pt x="5" y="5"/>
                      <a:pt x="3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78"/>
              <p:cNvSpPr/>
              <p:nvPr/>
            </p:nvSpPr>
            <p:spPr>
              <a:xfrm>
                <a:off x="17932600" y="4560566"/>
                <a:ext cx="28661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1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3" y="2"/>
                      <a:pt x="2" y="5"/>
                      <a:pt x="1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78"/>
              <p:cNvSpPr/>
              <p:nvPr/>
            </p:nvSpPr>
            <p:spPr>
              <a:xfrm>
                <a:off x="17932600" y="4700728"/>
                <a:ext cx="38217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4"/>
                    </a:moveTo>
                    <a:cubicBezTo>
                      <a:pt x="4" y="3"/>
                      <a:pt x="1" y="0"/>
                      <a:pt x="0" y="1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78"/>
              <p:cNvSpPr/>
              <p:nvPr/>
            </p:nvSpPr>
            <p:spPr>
              <a:xfrm>
                <a:off x="17996294" y="4525526"/>
                <a:ext cx="394903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42" h="16" extrusionOk="0">
                    <a:moveTo>
                      <a:pt x="34" y="4"/>
                    </a:moveTo>
                    <a:cubicBezTo>
                      <a:pt x="32" y="3"/>
                      <a:pt x="31" y="4"/>
                      <a:pt x="29" y="3"/>
                    </a:cubicBezTo>
                    <a:cubicBezTo>
                      <a:pt x="29" y="3"/>
                      <a:pt x="24" y="0"/>
                      <a:pt x="23" y="0"/>
                    </a:cubicBezTo>
                    <a:cubicBezTo>
                      <a:pt x="23" y="0"/>
                      <a:pt x="24" y="1"/>
                      <a:pt x="22" y="2"/>
                    </a:cubicBezTo>
                    <a:cubicBezTo>
                      <a:pt x="20" y="2"/>
                      <a:pt x="22" y="5"/>
                      <a:pt x="20" y="6"/>
                    </a:cubicBezTo>
                    <a:cubicBezTo>
                      <a:pt x="19" y="6"/>
                      <a:pt x="12" y="1"/>
                      <a:pt x="11" y="1"/>
                    </a:cubicBezTo>
                    <a:cubicBezTo>
                      <a:pt x="9" y="0"/>
                      <a:pt x="4" y="1"/>
                      <a:pt x="4" y="3"/>
                    </a:cubicBezTo>
                    <a:cubicBezTo>
                      <a:pt x="4" y="5"/>
                      <a:pt x="0" y="4"/>
                      <a:pt x="2" y="6"/>
                    </a:cubicBezTo>
                    <a:cubicBezTo>
                      <a:pt x="3" y="7"/>
                      <a:pt x="0" y="9"/>
                      <a:pt x="1" y="10"/>
                    </a:cubicBezTo>
                    <a:cubicBezTo>
                      <a:pt x="3" y="12"/>
                      <a:pt x="6" y="13"/>
                      <a:pt x="9" y="14"/>
                    </a:cubicBezTo>
                    <a:cubicBezTo>
                      <a:pt x="10" y="15"/>
                      <a:pt x="12" y="16"/>
                      <a:pt x="13" y="15"/>
                    </a:cubicBezTo>
                    <a:cubicBezTo>
                      <a:pt x="14" y="15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6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3"/>
                      <a:pt x="22" y="13"/>
                      <a:pt x="25" y="12"/>
                    </a:cubicBezTo>
                    <a:cubicBezTo>
                      <a:pt x="27" y="12"/>
                      <a:pt x="27" y="14"/>
                      <a:pt x="28" y="14"/>
                    </a:cubicBezTo>
                    <a:cubicBezTo>
                      <a:pt x="29" y="14"/>
                      <a:pt x="34" y="13"/>
                      <a:pt x="34" y="13"/>
                    </a:cubicBezTo>
                    <a:cubicBezTo>
                      <a:pt x="34" y="13"/>
                      <a:pt x="33" y="12"/>
                      <a:pt x="33" y="12"/>
                    </a:cubicBezTo>
                    <a:cubicBezTo>
                      <a:pt x="33" y="11"/>
                      <a:pt x="36" y="12"/>
                      <a:pt x="37" y="12"/>
                    </a:cubicBezTo>
                    <a:cubicBezTo>
                      <a:pt x="37" y="12"/>
                      <a:pt x="39" y="12"/>
                      <a:pt x="39" y="11"/>
                    </a:cubicBezTo>
                    <a:cubicBezTo>
                      <a:pt x="39" y="10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42" y="7"/>
                      <a:pt x="42" y="6"/>
                    </a:cubicBezTo>
                    <a:cubicBezTo>
                      <a:pt x="41" y="5"/>
                      <a:pt x="36" y="4"/>
                      <a:pt x="34" y="4"/>
                    </a:cubicBezTo>
                    <a:cubicBezTo>
                      <a:pt x="32" y="3"/>
                      <a:pt x="36" y="4"/>
                      <a:pt x="34" y="4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78"/>
              <p:cNvSpPr/>
              <p:nvPr/>
            </p:nvSpPr>
            <p:spPr>
              <a:xfrm>
                <a:off x="18222409" y="4570124"/>
                <a:ext cx="73248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7" y="6"/>
                    </a:moveTo>
                    <a:cubicBezTo>
                      <a:pt x="6" y="7"/>
                      <a:pt x="0" y="1"/>
                      <a:pt x="4" y="0"/>
                    </a:cubicBezTo>
                    <a:cubicBezTo>
                      <a:pt x="5" y="0"/>
                      <a:pt x="8" y="0"/>
                      <a:pt x="6" y="2"/>
                    </a:cubicBezTo>
                    <a:cubicBezTo>
                      <a:pt x="3" y="4"/>
                      <a:pt x="7" y="4"/>
                      <a:pt x="7" y="6"/>
                    </a:cubicBezTo>
                    <a:cubicBezTo>
                      <a:pt x="6" y="8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78"/>
              <p:cNvSpPr/>
              <p:nvPr/>
            </p:nvSpPr>
            <p:spPr>
              <a:xfrm>
                <a:off x="19445334" y="5076622"/>
                <a:ext cx="101908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3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11" y="2"/>
                      <a:pt x="6" y="6"/>
                      <a:pt x="3" y="4"/>
                    </a:cubicBezTo>
                    <a:cubicBezTo>
                      <a:pt x="2" y="3"/>
                      <a:pt x="4" y="5"/>
                      <a:pt x="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78"/>
              <p:cNvSpPr/>
              <p:nvPr/>
            </p:nvSpPr>
            <p:spPr>
              <a:xfrm>
                <a:off x="19247881" y="5898496"/>
                <a:ext cx="57323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2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0" y="5"/>
                      <a:pt x="0" y="4"/>
                    </a:cubicBezTo>
                    <a:cubicBezTo>
                      <a:pt x="0" y="4"/>
                      <a:pt x="5" y="2"/>
                      <a:pt x="5" y="2"/>
                    </a:cubicBezTo>
                    <a:cubicBezTo>
                      <a:pt x="6" y="2"/>
                      <a:pt x="3" y="3"/>
                      <a:pt x="5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78"/>
              <p:cNvSpPr/>
              <p:nvPr/>
            </p:nvSpPr>
            <p:spPr>
              <a:xfrm>
                <a:off x="18005847" y="6172453"/>
                <a:ext cx="47770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78"/>
              <p:cNvSpPr/>
              <p:nvPr/>
            </p:nvSpPr>
            <p:spPr>
              <a:xfrm>
                <a:off x="18846608" y="6452779"/>
                <a:ext cx="47770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1"/>
                    </a:moveTo>
                    <a:cubicBezTo>
                      <a:pt x="5" y="1"/>
                      <a:pt x="0" y="5"/>
                      <a:pt x="1" y="5"/>
                    </a:cubicBezTo>
                    <a:cubicBezTo>
                      <a:pt x="2" y="5"/>
                      <a:pt x="4" y="3"/>
                      <a:pt x="4" y="3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78"/>
              <p:cNvSpPr/>
              <p:nvPr/>
            </p:nvSpPr>
            <p:spPr>
              <a:xfrm>
                <a:off x="18817948" y="6526046"/>
                <a:ext cx="19108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78"/>
              <p:cNvSpPr/>
              <p:nvPr/>
            </p:nvSpPr>
            <p:spPr>
              <a:xfrm>
                <a:off x="18687377" y="6675767"/>
                <a:ext cx="28661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78"/>
              <p:cNvSpPr/>
              <p:nvPr/>
            </p:nvSpPr>
            <p:spPr>
              <a:xfrm>
                <a:off x="18575909" y="6723550"/>
                <a:ext cx="6687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6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78"/>
              <p:cNvSpPr/>
              <p:nvPr/>
            </p:nvSpPr>
            <p:spPr>
              <a:xfrm>
                <a:off x="18502663" y="6761777"/>
                <a:ext cx="54139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78"/>
              <p:cNvSpPr/>
              <p:nvPr/>
            </p:nvSpPr>
            <p:spPr>
              <a:xfrm>
                <a:off x="18454892" y="6790446"/>
                <a:ext cx="47770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cubicBezTo>
                      <a:pt x="4" y="0"/>
                      <a:pt x="0" y="4"/>
                      <a:pt x="0" y="4"/>
                    </a:cubicBezTo>
                    <a:cubicBezTo>
                      <a:pt x="2" y="5"/>
                      <a:pt x="4" y="0"/>
                      <a:pt x="4" y="0"/>
                    </a:cubicBezTo>
                    <a:cubicBezTo>
                      <a:pt x="4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78"/>
              <p:cNvSpPr/>
              <p:nvPr/>
            </p:nvSpPr>
            <p:spPr>
              <a:xfrm>
                <a:off x="18445338" y="6854157"/>
                <a:ext cx="955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78"/>
              <p:cNvSpPr/>
              <p:nvPr/>
            </p:nvSpPr>
            <p:spPr>
              <a:xfrm>
                <a:off x="18397567" y="6815930"/>
                <a:ext cx="47770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1"/>
                    </a:move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4" y="1"/>
                      <a:pt x="4" y="1"/>
                    </a:cubicBezTo>
                    <a:cubicBezTo>
                      <a:pt x="3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78"/>
              <p:cNvSpPr/>
              <p:nvPr/>
            </p:nvSpPr>
            <p:spPr>
              <a:xfrm>
                <a:off x="18053617" y="7163155"/>
                <a:ext cx="19108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9" name="Google Shape;519;p78"/>
              <p:cNvGrpSpPr/>
              <p:nvPr/>
            </p:nvGrpSpPr>
            <p:grpSpPr>
              <a:xfrm>
                <a:off x="17709674" y="6761777"/>
                <a:ext cx="697446" cy="662593"/>
                <a:chOff x="5961121" y="2686387"/>
                <a:chExt cx="288233" cy="273757"/>
              </a:xfrm>
            </p:grpSpPr>
            <p:sp>
              <p:nvSpPr>
                <p:cNvPr id="520" name="Google Shape;520;p78"/>
                <p:cNvSpPr/>
                <p:nvPr/>
              </p:nvSpPr>
              <p:spPr>
                <a:xfrm>
                  <a:off x="6130902" y="2686387"/>
                  <a:ext cx="118452" cy="100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28" y="10"/>
                      </a:moveTo>
                      <a:cubicBezTo>
                        <a:pt x="28" y="10"/>
                        <a:pt x="29" y="8"/>
                        <a:pt x="29" y="7"/>
                      </a:cubicBezTo>
                      <a:cubicBezTo>
                        <a:pt x="29" y="8"/>
                        <a:pt x="27" y="10"/>
                        <a:pt x="27" y="10"/>
                      </a:cubicBezTo>
                      <a:cubicBezTo>
                        <a:pt x="25" y="10"/>
                        <a:pt x="21" y="9"/>
                        <a:pt x="20" y="8"/>
                      </a:cubicBezTo>
                      <a:cubicBezTo>
                        <a:pt x="17" y="7"/>
                        <a:pt x="15" y="2"/>
                        <a:pt x="11" y="1"/>
                      </a:cubicBezTo>
                      <a:cubicBezTo>
                        <a:pt x="9" y="0"/>
                        <a:pt x="10" y="4"/>
                        <a:pt x="11" y="5"/>
                      </a:cubicBezTo>
                      <a:cubicBezTo>
                        <a:pt x="11" y="7"/>
                        <a:pt x="10" y="9"/>
                        <a:pt x="9" y="11"/>
                      </a:cubicBezTo>
                      <a:cubicBezTo>
                        <a:pt x="8" y="12"/>
                        <a:pt x="10" y="15"/>
                        <a:pt x="7" y="14"/>
                      </a:cubicBezTo>
                      <a:cubicBezTo>
                        <a:pt x="7" y="14"/>
                        <a:pt x="5" y="13"/>
                        <a:pt x="4" y="14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6"/>
                        <a:pt x="2" y="18"/>
                        <a:pt x="1" y="18"/>
                      </a:cubicBezTo>
                      <a:cubicBezTo>
                        <a:pt x="0" y="20"/>
                        <a:pt x="3" y="21"/>
                        <a:pt x="2" y="23"/>
                      </a:cubicBezTo>
                      <a:cubicBezTo>
                        <a:pt x="1" y="24"/>
                        <a:pt x="3" y="26"/>
                        <a:pt x="4" y="25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6" y="23"/>
                        <a:pt x="7" y="24"/>
                        <a:pt x="7" y="23"/>
                      </a:cubicBezTo>
                      <a:cubicBezTo>
                        <a:pt x="7" y="22"/>
                        <a:pt x="5" y="21"/>
                        <a:pt x="4" y="20"/>
                      </a:cubicBezTo>
                      <a:cubicBezTo>
                        <a:pt x="3" y="18"/>
                        <a:pt x="7" y="19"/>
                        <a:pt x="7" y="19"/>
                      </a:cubicBezTo>
                      <a:cubicBezTo>
                        <a:pt x="9" y="19"/>
                        <a:pt x="10" y="17"/>
                        <a:pt x="12" y="18"/>
                      </a:cubicBezTo>
                      <a:cubicBezTo>
                        <a:pt x="14" y="19"/>
                        <a:pt x="15" y="20"/>
                        <a:pt x="17" y="21"/>
                      </a:cubicBezTo>
                      <a:cubicBezTo>
                        <a:pt x="20" y="23"/>
                        <a:pt x="19" y="17"/>
                        <a:pt x="21" y="16"/>
                      </a:cubicBezTo>
                      <a:cubicBezTo>
                        <a:pt x="21" y="16"/>
                        <a:pt x="31" y="16"/>
                        <a:pt x="31" y="14"/>
                      </a:cubicBezTo>
                      <a:cubicBezTo>
                        <a:pt x="30" y="13"/>
                        <a:pt x="27" y="15"/>
                        <a:pt x="29" y="12"/>
                      </a:cubicBezTo>
                      <a:cubicBezTo>
                        <a:pt x="30" y="11"/>
                        <a:pt x="27" y="12"/>
                        <a:pt x="28" y="10"/>
                      </a:cubicBezTo>
                      <a:cubicBezTo>
                        <a:pt x="29" y="7"/>
                        <a:pt x="28" y="11"/>
                        <a:pt x="28" y="1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78"/>
                <p:cNvSpPr/>
                <p:nvPr/>
              </p:nvSpPr>
              <p:spPr>
                <a:xfrm>
                  <a:off x="5961121" y="2778517"/>
                  <a:ext cx="215847" cy="181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47" extrusionOk="0">
                      <a:moveTo>
                        <a:pt x="52" y="1"/>
                      </a:moveTo>
                      <a:cubicBezTo>
                        <a:pt x="51" y="1"/>
                        <a:pt x="51" y="0"/>
                        <a:pt x="51" y="1"/>
                      </a:cubicBezTo>
                      <a:cubicBezTo>
                        <a:pt x="49" y="2"/>
                        <a:pt x="51" y="2"/>
                        <a:pt x="52" y="3"/>
                      </a:cubicBezTo>
                      <a:cubicBezTo>
                        <a:pt x="53" y="4"/>
                        <a:pt x="50" y="5"/>
                        <a:pt x="49" y="3"/>
                      </a:cubicBezTo>
                      <a:cubicBezTo>
                        <a:pt x="48" y="1"/>
                        <a:pt x="47" y="4"/>
                        <a:pt x="47" y="5"/>
                      </a:cubicBezTo>
                      <a:cubicBezTo>
                        <a:pt x="46" y="5"/>
                        <a:pt x="45" y="6"/>
                        <a:pt x="45" y="6"/>
                      </a:cubicBezTo>
                      <a:cubicBezTo>
                        <a:pt x="45" y="8"/>
                        <a:pt x="46" y="7"/>
                        <a:pt x="46" y="7"/>
                      </a:cubicBezTo>
                      <a:cubicBezTo>
                        <a:pt x="46" y="8"/>
                        <a:pt x="46" y="9"/>
                        <a:pt x="46" y="10"/>
                      </a:cubicBezTo>
                      <a:cubicBezTo>
                        <a:pt x="46" y="11"/>
                        <a:pt x="47" y="11"/>
                        <a:pt x="46" y="13"/>
                      </a:cubicBezTo>
                      <a:cubicBezTo>
                        <a:pt x="44" y="16"/>
                        <a:pt x="43" y="19"/>
                        <a:pt x="41" y="22"/>
                      </a:cubicBezTo>
                      <a:cubicBezTo>
                        <a:pt x="40" y="23"/>
                        <a:pt x="37" y="27"/>
                        <a:pt x="36" y="27"/>
                      </a:cubicBezTo>
                      <a:cubicBezTo>
                        <a:pt x="34" y="27"/>
                        <a:pt x="32" y="28"/>
                        <a:pt x="31" y="27"/>
                      </a:cubicBezTo>
                      <a:cubicBezTo>
                        <a:pt x="30" y="26"/>
                        <a:pt x="32" y="25"/>
                        <a:pt x="32" y="24"/>
                      </a:cubicBezTo>
                      <a:cubicBezTo>
                        <a:pt x="33" y="23"/>
                        <a:pt x="30" y="25"/>
                        <a:pt x="30" y="25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30"/>
                        <a:pt x="26" y="31"/>
                        <a:pt x="25" y="33"/>
                      </a:cubicBezTo>
                      <a:cubicBezTo>
                        <a:pt x="25" y="33"/>
                        <a:pt x="25" y="34"/>
                        <a:pt x="25" y="34"/>
                      </a:cubicBezTo>
                      <a:cubicBezTo>
                        <a:pt x="25" y="35"/>
                        <a:pt x="23" y="36"/>
                        <a:pt x="23" y="36"/>
                      </a:cubicBezTo>
                      <a:cubicBezTo>
                        <a:pt x="22" y="36"/>
                        <a:pt x="23" y="35"/>
                        <a:pt x="21" y="35"/>
                      </a:cubicBezTo>
                      <a:cubicBezTo>
                        <a:pt x="20" y="35"/>
                        <a:pt x="19" y="35"/>
                        <a:pt x="17" y="35"/>
                      </a:cubicBezTo>
                      <a:cubicBezTo>
                        <a:pt x="14" y="36"/>
                        <a:pt x="12" y="35"/>
                        <a:pt x="9" y="36"/>
                      </a:cubicBezTo>
                      <a:cubicBezTo>
                        <a:pt x="7" y="38"/>
                        <a:pt x="4" y="40"/>
                        <a:pt x="2" y="42"/>
                      </a:cubicBezTo>
                      <a:cubicBezTo>
                        <a:pt x="0" y="42"/>
                        <a:pt x="0" y="45"/>
                        <a:pt x="1" y="44"/>
                      </a:cubicBezTo>
                      <a:cubicBezTo>
                        <a:pt x="2" y="44"/>
                        <a:pt x="2" y="43"/>
                        <a:pt x="3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10" y="43"/>
                        <a:pt x="17" y="39"/>
                        <a:pt x="22" y="40"/>
                      </a:cubicBezTo>
                      <a:cubicBezTo>
                        <a:pt x="23" y="41"/>
                        <a:pt x="21" y="43"/>
                        <a:pt x="21" y="43"/>
                      </a:cubicBezTo>
                      <a:cubicBezTo>
                        <a:pt x="22" y="44"/>
                        <a:pt x="23" y="47"/>
                        <a:pt x="24" y="47"/>
                      </a:cubicBezTo>
                      <a:cubicBezTo>
                        <a:pt x="25" y="46"/>
                        <a:pt x="26" y="45"/>
                        <a:pt x="27" y="44"/>
                      </a:cubicBezTo>
                      <a:cubicBezTo>
                        <a:pt x="28" y="42"/>
                        <a:pt x="28" y="43"/>
                        <a:pt x="30" y="43"/>
                      </a:cubicBezTo>
                      <a:cubicBezTo>
                        <a:pt x="29" y="43"/>
                        <a:pt x="28" y="35"/>
                        <a:pt x="31" y="40"/>
                      </a:cubicBezTo>
                      <a:cubicBezTo>
                        <a:pt x="32" y="42"/>
                        <a:pt x="37" y="40"/>
                        <a:pt x="38" y="39"/>
                      </a:cubicBezTo>
                      <a:cubicBezTo>
                        <a:pt x="40" y="36"/>
                        <a:pt x="40" y="42"/>
                        <a:pt x="41" y="40"/>
                      </a:cubicBezTo>
                      <a:cubicBezTo>
                        <a:pt x="41" y="39"/>
                        <a:pt x="42" y="37"/>
                        <a:pt x="43" y="37"/>
                      </a:cubicBezTo>
                      <a:cubicBezTo>
                        <a:pt x="44" y="36"/>
                        <a:pt x="44" y="37"/>
                        <a:pt x="45" y="35"/>
                      </a:cubicBezTo>
                      <a:cubicBezTo>
                        <a:pt x="45" y="35"/>
                        <a:pt x="45" y="39"/>
                        <a:pt x="46" y="38"/>
                      </a:cubicBezTo>
                      <a:cubicBezTo>
                        <a:pt x="46" y="38"/>
                        <a:pt x="47" y="38"/>
                        <a:pt x="48" y="37"/>
                      </a:cubicBezTo>
                      <a:cubicBezTo>
                        <a:pt x="49" y="37"/>
                        <a:pt x="48" y="36"/>
                        <a:pt x="49" y="35"/>
                      </a:cubicBezTo>
                      <a:cubicBezTo>
                        <a:pt x="51" y="34"/>
                        <a:pt x="51" y="34"/>
                        <a:pt x="49" y="32"/>
                      </a:cubicBezTo>
                      <a:cubicBezTo>
                        <a:pt x="48" y="31"/>
                        <a:pt x="51" y="28"/>
                        <a:pt x="51" y="26"/>
                      </a:cubicBezTo>
                      <a:cubicBezTo>
                        <a:pt x="52" y="24"/>
                        <a:pt x="50" y="21"/>
                        <a:pt x="51" y="19"/>
                      </a:cubicBezTo>
                      <a:cubicBezTo>
                        <a:pt x="52" y="18"/>
                        <a:pt x="52" y="19"/>
                        <a:pt x="53" y="19"/>
                      </a:cubicBezTo>
                      <a:cubicBezTo>
                        <a:pt x="54" y="19"/>
                        <a:pt x="55" y="17"/>
                        <a:pt x="55" y="17"/>
                      </a:cubicBezTo>
                      <a:cubicBezTo>
                        <a:pt x="56" y="14"/>
                        <a:pt x="56" y="11"/>
                        <a:pt x="55" y="9"/>
                      </a:cubicBezTo>
                      <a:cubicBezTo>
                        <a:pt x="55" y="8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2" name="Google Shape;522;p78"/>
              <p:cNvSpPr/>
              <p:nvPr/>
            </p:nvSpPr>
            <p:spPr>
              <a:xfrm>
                <a:off x="17884828" y="7370214"/>
                <a:ext cx="19108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78"/>
              <p:cNvSpPr/>
              <p:nvPr/>
            </p:nvSpPr>
            <p:spPr>
              <a:xfrm>
                <a:off x="17773364" y="7370214"/>
                <a:ext cx="121017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 extrusionOk="0">
                    <a:moveTo>
                      <a:pt x="11" y="2"/>
                    </a:moveTo>
                    <a:cubicBezTo>
                      <a:pt x="9" y="2"/>
                      <a:pt x="9" y="0"/>
                      <a:pt x="7" y="2"/>
                    </a:cubicBezTo>
                    <a:cubicBezTo>
                      <a:pt x="6" y="2"/>
                      <a:pt x="5" y="4"/>
                      <a:pt x="5" y="3"/>
                    </a:cubicBezTo>
                    <a:cubicBezTo>
                      <a:pt x="4" y="2"/>
                      <a:pt x="3" y="4"/>
                      <a:pt x="3" y="4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5"/>
                      <a:pt x="2" y="9"/>
                      <a:pt x="3" y="9"/>
                    </a:cubicBezTo>
                    <a:cubicBezTo>
                      <a:pt x="3" y="10"/>
                      <a:pt x="5" y="6"/>
                      <a:pt x="6" y="6"/>
                    </a:cubicBezTo>
                    <a:cubicBezTo>
                      <a:pt x="7" y="6"/>
                      <a:pt x="9" y="7"/>
                      <a:pt x="10" y="6"/>
                    </a:cubicBezTo>
                    <a:cubicBezTo>
                      <a:pt x="11" y="6"/>
                      <a:pt x="13" y="3"/>
                      <a:pt x="11" y="2"/>
                    </a:cubicBezTo>
                    <a:cubicBezTo>
                      <a:pt x="10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78"/>
              <p:cNvSpPr/>
              <p:nvPr/>
            </p:nvSpPr>
            <p:spPr>
              <a:xfrm>
                <a:off x="17652344" y="7405256"/>
                <a:ext cx="101908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11" h="16" extrusionOk="0">
                    <a:moveTo>
                      <a:pt x="7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5"/>
                      <a:pt x="3" y="5"/>
                      <a:pt x="2" y="6"/>
                    </a:cubicBezTo>
                    <a:cubicBezTo>
                      <a:pt x="3" y="5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7"/>
                      <a:pt x="4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6"/>
                      <a:pt x="5" y="12"/>
                      <a:pt x="5" y="12"/>
                    </a:cubicBezTo>
                    <a:cubicBezTo>
                      <a:pt x="5" y="12"/>
                      <a:pt x="5" y="15"/>
                      <a:pt x="6" y="15"/>
                    </a:cubicBezTo>
                    <a:cubicBezTo>
                      <a:pt x="6" y="16"/>
                      <a:pt x="8" y="13"/>
                      <a:pt x="8" y="12"/>
                    </a:cubicBezTo>
                    <a:cubicBezTo>
                      <a:pt x="10" y="10"/>
                      <a:pt x="10" y="8"/>
                      <a:pt x="11" y="7"/>
                    </a:cubicBezTo>
                    <a:cubicBezTo>
                      <a:pt x="11" y="5"/>
                      <a:pt x="10" y="4"/>
                      <a:pt x="10" y="2"/>
                    </a:cubicBezTo>
                    <a:cubicBezTo>
                      <a:pt x="10" y="0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78"/>
              <p:cNvSpPr/>
              <p:nvPr/>
            </p:nvSpPr>
            <p:spPr>
              <a:xfrm>
                <a:off x="17550436" y="7771598"/>
                <a:ext cx="35033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0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1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78"/>
              <p:cNvSpPr/>
              <p:nvPr/>
            </p:nvSpPr>
            <p:spPr>
              <a:xfrm>
                <a:off x="17633238" y="7679215"/>
                <a:ext cx="19108" cy="1592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78"/>
              <p:cNvSpPr/>
              <p:nvPr/>
            </p:nvSpPr>
            <p:spPr>
              <a:xfrm>
                <a:off x="17381647" y="7873534"/>
                <a:ext cx="19108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78"/>
              <p:cNvSpPr/>
              <p:nvPr/>
            </p:nvSpPr>
            <p:spPr>
              <a:xfrm>
                <a:off x="17203306" y="7838492"/>
                <a:ext cx="111464" cy="156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17" extrusionOk="0">
                    <a:moveTo>
                      <a:pt x="8" y="1"/>
                    </a:moveTo>
                    <a:cubicBezTo>
                      <a:pt x="5" y="0"/>
                      <a:pt x="1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4"/>
                      <a:pt x="3" y="17"/>
                      <a:pt x="3" y="17"/>
                    </a:cubicBezTo>
                    <a:cubicBezTo>
                      <a:pt x="4" y="15"/>
                      <a:pt x="12" y="2"/>
                      <a:pt x="8" y="1"/>
                    </a:cubicBezTo>
                    <a:cubicBezTo>
                      <a:pt x="7" y="1"/>
                      <a:pt x="9" y="1"/>
                      <a:pt x="8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78"/>
              <p:cNvSpPr/>
              <p:nvPr/>
            </p:nvSpPr>
            <p:spPr>
              <a:xfrm>
                <a:off x="16652352" y="8099707"/>
                <a:ext cx="130574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3" y="1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2" y="4"/>
                      <a:pt x="0" y="7"/>
                      <a:pt x="4" y="9"/>
                    </a:cubicBezTo>
                    <a:cubicBezTo>
                      <a:pt x="6" y="10"/>
                      <a:pt x="10" y="8"/>
                      <a:pt x="11" y="6"/>
                    </a:cubicBezTo>
                    <a:cubicBezTo>
                      <a:pt x="11" y="5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78"/>
              <p:cNvSpPr/>
              <p:nvPr/>
            </p:nvSpPr>
            <p:spPr>
              <a:xfrm>
                <a:off x="17184197" y="8163417"/>
                <a:ext cx="187897" cy="2644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12" y="2"/>
                    </a:moveTo>
                    <a:cubicBezTo>
                      <a:pt x="10" y="1"/>
                      <a:pt x="11" y="5"/>
                      <a:pt x="9" y="2"/>
                    </a:cubicBezTo>
                    <a:cubicBezTo>
                      <a:pt x="8" y="0"/>
                      <a:pt x="4" y="1"/>
                      <a:pt x="4" y="3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2" y="14"/>
                      <a:pt x="0" y="13"/>
                      <a:pt x="0" y="13"/>
                    </a:cubicBezTo>
                    <a:cubicBezTo>
                      <a:pt x="0" y="13"/>
                      <a:pt x="2" y="22"/>
                      <a:pt x="3" y="22"/>
                    </a:cubicBezTo>
                    <a:cubicBezTo>
                      <a:pt x="3" y="22"/>
                      <a:pt x="4" y="19"/>
                      <a:pt x="5" y="20"/>
                    </a:cubicBezTo>
                    <a:cubicBezTo>
                      <a:pt x="5" y="20"/>
                      <a:pt x="7" y="21"/>
                      <a:pt x="7" y="22"/>
                    </a:cubicBezTo>
                    <a:cubicBezTo>
                      <a:pt x="7" y="23"/>
                      <a:pt x="4" y="21"/>
                      <a:pt x="4" y="23"/>
                    </a:cubicBezTo>
                    <a:cubicBezTo>
                      <a:pt x="4" y="25"/>
                      <a:pt x="6" y="27"/>
                      <a:pt x="8" y="26"/>
                    </a:cubicBezTo>
                    <a:cubicBezTo>
                      <a:pt x="9" y="26"/>
                      <a:pt x="10" y="24"/>
                      <a:pt x="11" y="25"/>
                    </a:cubicBezTo>
                    <a:cubicBezTo>
                      <a:pt x="11" y="25"/>
                      <a:pt x="15" y="28"/>
                      <a:pt x="15" y="28"/>
                    </a:cubicBezTo>
                    <a:cubicBezTo>
                      <a:pt x="16" y="27"/>
                      <a:pt x="13" y="26"/>
                      <a:pt x="14" y="25"/>
                    </a:cubicBezTo>
                    <a:cubicBezTo>
                      <a:pt x="13" y="26"/>
                      <a:pt x="20" y="28"/>
                      <a:pt x="17" y="24"/>
                    </a:cubicBezTo>
                    <a:cubicBezTo>
                      <a:pt x="15" y="22"/>
                      <a:pt x="11" y="25"/>
                      <a:pt x="10" y="22"/>
                    </a:cubicBezTo>
                    <a:cubicBezTo>
                      <a:pt x="9" y="20"/>
                      <a:pt x="9" y="19"/>
                      <a:pt x="9" y="16"/>
                    </a:cubicBezTo>
                    <a:cubicBezTo>
                      <a:pt x="9" y="14"/>
                      <a:pt x="11" y="14"/>
                      <a:pt x="12" y="12"/>
                    </a:cubicBezTo>
                    <a:cubicBezTo>
                      <a:pt x="14" y="10"/>
                      <a:pt x="14" y="9"/>
                      <a:pt x="13" y="7"/>
                    </a:cubicBezTo>
                    <a:cubicBezTo>
                      <a:pt x="13" y="7"/>
                      <a:pt x="13" y="2"/>
                      <a:pt x="12" y="2"/>
                    </a:cubicBezTo>
                    <a:cubicBezTo>
                      <a:pt x="11" y="2"/>
                      <a:pt x="13" y="2"/>
                      <a:pt x="12" y="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78"/>
              <p:cNvSpPr/>
              <p:nvPr/>
            </p:nvSpPr>
            <p:spPr>
              <a:xfrm>
                <a:off x="17343431" y="8389591"/>
                <a:ext cx="57323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3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5"/>
                      <a:pt x="2" y="6"/>
                    </a:cubicBezTo>
                    <a:cubicBezTo>
                      <a:pt x="2" y="6"/>
                      <a:pt x="6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2" y="4"/>
                      <a:pt x="2" y="1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78"/>
              <p:cNvSpPr/>
              <p:nvPr/>
            </p:nvSpPr>
            <p:spPr>
              <a:xfrm>
                <a:off x="17381647" y="8453301"/>
                <a:ext cx="92355" cy="12423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" extrusionOk="0">
                    <a:moveTo>
                      <a:pt x="4" y="0"/>
                    </a:moveTo>
                    <a:cubicBezTo>
                      <a:pt x="3" y="0"/>
                      <a:pt x="4" y="0"/>
                      <a:pt x="2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5" y="6"/>
                      <a:pt x="0" y="7"/>
                      <a:pt x="4" y="9"/>
                    </a:cubicBezTo>
                    <a:cubicBezTo>
                      <a:pt x="5" y="10"/>
                      <a:pt x="3" y="12"/>
                      <a:pt x="5" y="13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3" y="5"/>
                      <a:pt x="9" y="10"/>
                      <a:pt x="9" y="8"/>
                    </a:cubicBezTo>
                    <a:cubicBezTo>
                      <a:pt x="9" y="7"/>
                      <a:pt x="7" y="6"/>
                      <a:pt x="8" y="6"/>
                    </a:cubicBezTo>
                    <a:cubicBezTo>
                      <a:pt x="8" y="5"/>
                      <a:pt x="10" y="6"/>
                      <a:pt x="9" y="5"/>
                    </a:cubicBezTo>
                    <a:cubicBezTo>
                      <a:pt x="8" y="4"/>
                      <a:pt x="6" y="3"/>
                      <a:pt x="7" y="1"/>
                    </a:cubicBezTo>
                    <a:cubicBezTo>
                      <a:pt x="7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78"/>
              <p:cNvSpPr/>
              <p:nvPr/>
            </p:nvSpPr>
            <p:spPr>
              <a:xfrm>
                <a:off x="17212856" y="8399149"/>
                <a:ext cx="57323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6" y="5"/>
                    </a:moveTo>
                    <a:cubicBezTo>
                      <a:pt x="5" y="4"/>
                      <a:pt x="3" y="0"/>
                      <a:pt x="0" y="2"/>
                    </a:cubicBezTo>
                    <a:cubicBezTo>
                      <a:pt x="0" y="2"/>
                      <a:pt x="3" y="5"/>
                      <a:pt x="3" y="6"/>
                    </a:cubicBezTo>
                    <a:cubicBezTo>
                      <a:pt x="3" y="8"/>
                      <a:pt x="6" y="8"/>
                      <a:pt x="6" y="5"/>
                    </a:cubicBezTo>
                    <a:cubicBezTo>
                      <a:pt x="6" y="5"/>
                      <a:pt x="6" y="6"/>
                      <a:pt x="6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78"/>
              <p:cNvSpPr/>
              <p:nvPr/>
            </p:nvSpPr>
            <p:spPr>
              <a:xfrm>
                <a:off x="17279738" y="8472415"/>
                <a:ext cx="82802" cy="95566"/>
              </a:xfrm>
              <a:custGeom>
                <a:avLst/>
                <a:gdLst/>
                <a:ahLst/>
                <a:cxnLst/>
                <a:rect l="l" t="t" r="r" b="b"/>
                <a:pathLst>
                  <a:path w="9" h="10" extrusionOk="0">
                    <a:moveTo>
                      <a:pt x="3" y="2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5"/>
                      <a:pt x="0" y="8"/>
                      <a:pt x="1" y="9"/>
                    </a:cubicBezTo>
                    <a:cubicBezTo>
                      <a:pt x="1" y="10"/>
                      <a:pt x="5" y="6"/>
                      <a:pt x="6" y="6"/>
                    </a:cubicBezTo>
                    <a:cubicBezTo>
                      <a:pt x="9" y="6"/>
                      <a:pt x="3" y="2"/>
                      <a:pt x="3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78"/>
              <p:cNvSpPr/>
              <p:nvPr/>
            </p:nvSpPr>
            <p:spPr>
              <a:xfrm>
                <a:off x="17298845" y="8529753"/>
                <a:ext cx="63695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7" h="11" extrusionOk="0">
                    <a:moveTo>
                      <a:pt x="6" y="1"/>
                    </a:moveTo>
                    <a:cubicBezTo>
                      <a:pt x="3" y="1"/>
                      <a:pt x="4" y="4"/>
                      <a:pt x="3" y="5"/>
                    </a:cubicBezTo>
                    <a:cubicBezTo>
                      <a:pt x="0" y="7"/>
                      <a:pt x="1" y="7"/>
                      <a:pt x="3" y="9"/>
                    </a:cubicBezTo>
                    <a:cubicBezTo>
                      <a:pt x="6" y="11"/>
                      <a:pt x="4" y="8"/>
                      <a:pt x="5" y="6"/>
                    </a:cubicBezTo>
                    <a:cubicBezTo>
                      <a:pt x="5" y="6"/>
                      <a:pt x="7" y="0"/>
                      <a:pt x="6" y="1"/>
                    </a:cubicBezTo>
                    <a:cubicBezTo>
                      <a:pt x="5" y="1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78"/>
              <p:cNvSpPr/>
              <p:nvPr/>
            </p:nvSpPr>
            <p:spPr>
              <a:xfrm>
                <a:off x="17352983" y="8520198"/>
                <a:ext cx="38217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4" h="8" extrusionOk="0">
                    <a:moveTo>
                      <a:pt x="3" y="1"/>
                    </a:moveTo>
                    <a:cubicBezTo>
                      <a:pt x="2" y="1"/>
                      <a:pt x="0" y="7"/>
                      <a:pt x="0" y="8"/>
                    </a:cubicBezTo>
                    <a:cubicBezTo>
                      <a:pt x="0" y="8"/>
                      <a:pt x="2" y="6"/>
                      <a:pt x="3" y="5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78"/>
              <p:cNvSpPr/>
              <p:nvPr/>
            </p:nvSpPr>
            <p:spPr>
              <a:xfrm>
                <a:off x="17372094" y="8567982"/>
                <a:ext cx="57323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1" y="1"/>
                    </a:moveTo>
                    <a:cubicBezTo>
                      <a:pt x="0" y="3"/>
                      <a:pt x="1" y="4"/>
                      <a:pt x="3" y="3"/>
                    </a:cubicBezTo>
                    <a:cubicBezTo>
                      <a:pt x="6" y="3"/>
                      <a:pt x="2" y="0"/>
                      <a:pt x="1" y="1"/>
                    </a:cubicBezTo>
                    <a:cubicBezTo>
                      <a:pt x="1" y="2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78"/>
              <p:cNvSpPr/>
              <p:nvPr/>
            </p:nvSpPr>
            <p:spPr>
              <a:xfrm>
                <a:off x="17372094" y="8593467"/>
                <a:ext cx="130574" cy="19750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1" extrusionOk="0">
                    <a:moveTo>
                      <a:pt x="10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9" y="3"/>
                      <a:pt x="7" y="4"/>
                    </a:cubicBezTo>
                    <a:cubicBezTo>
                      <a:pt x="6" y="4"/>
                      <a:pt x="4" y="6"/>
                      <a:pt x="3" y="6"/>
                    </a:cubicBezTo>
                    <a:cubicBezTo>
                      <a:pt x="1" y="9"/>
                      <a:pt x="0" y="9"/>
                      <a:pt x="2" y="11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5" y="19"/>
                      <a:pt x="7" y="19"/>
                      <a:pt x="8" y="19"/>
                    </a:cubicBezTo>
                    <a:cubicBezTo>
                      <a:pt x="11" y="21"/>
                      <a:pt x="9" y="18"/>
                      <a:pt x="8" y="16"/>
                    </a:cubicBezTo>
                    <a:cubicBezTo>
                      <a:pt x="8" y="16"/>
                      <a:pt x="8" y="12"/>
                      <a:pt x="10" y="12"/>
                    </a:cubicBezTo>
                    <a:cubicBezTo>
                      <a:pt x="11" y="12"/>
                      <a:pt x="11" y="17"/>
                      <a:pt x="12" y="17"/>
                    </a:cubicBezTo>
                    <a:cubicBezTo>
                      <a:pt x="12" y="17"/>
                      <a:pt x="13" y="14"/>
                      <a:pt x="13" y="14"/>
                    </a:cubicBezTo>
                    <a:cubicBezTo>
                      <a:pt x="14" y="12"/>
                      <a:pt x="14" y="11"/>
                      <a:pt x="13" y="10"/>
                    </a:cubicBezTo>
                    <a:cubicBezTo>
                      <a:pt x="13" y="7"/>
                      <a:pt x="13" y="1"/>
                      <a:pt x="10" y="0"/>
                    </a:cubicBezTo>
                    <a:cubicBezTo>
                      <a:pt x="9" y="0"/>
                      <a:pt x="10" y="1"/>
                      <a:pt x="10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78"/>
              <p:cNvSpPr/>
              <p:nvPr/>
            </p:nvSpPr>
            <p:spPr>
              <a:xfrm>
                <a:off x="17289291" y="8631692"/>
                <a:ext cx="111464" cy="955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8" y="1"/>
                    </a:moveTo>
                    <a:cubicBezTo>
                      <a:pt x="6" y="0"/>
                      <a:pt x="5" y="4"/>
                      <a:pt x="2" y="4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8" y="7"/>
                      <a:pt x="8" y="5"/>
                      <a:pt x="8" y="5"/>
                    </a:cubicBezTo>
                    <a:cubicBezTo>
                      <a:pt x="9" y="3"/>
                      <a:pt x="11" y="2"/>
                      <a:pt x="8" y="1"/>
                    </a:cubicBezTo>
                    <a:cubicBezTo>
                      <a:pt x="7" y="1"/>
                      <a:pt x="12" y="3"/>
                      <a:pt x="8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78"/>
              <p:cNvSpPr/>
              <p:nvPr/>
            </p:nvSpPr>
            <p:spPr>
              <a:xfrm>
                <a:off x="17063177" y="8539311"/>
                <a:ext cx="111464" cy="111494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1" y="0"/>
                    </a:moveTo>
                    <a:cubicBezTo>
                      <a:pt x="9" y="1"/>
                      <a:pt x="7" y="4"/>
                      <a:pt x="6" y="6"/>
                    </a:cubicBezTo>
                    <a:cubicBezTo>
                      <a:pt x="5" y="7"/>
                      <a:pt x="0" y="10"/>
                      <a:pt x="0" y="12"/>
                    </a:cubicBezTo>
                    <a:cubicBezTo>
                      <a:pt x="0" y="12"/>
                      <a:pt x="3" y="11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1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78"/>
              <p:cNvSpPr/>
              <p:nvPr/>
            </p:nvSpPr>
            <p:spPr>
              <a:xfrm>
                <a:off x="17391202" y="8399149"/>
                <a:ext cx="19108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78"/>
              <p:cNvSpPr/>
              <p:nvPr/>
            </p:nvSpPr>
            <p:spPr>
              <a:xfrm>
                <a:off x="16037702" y="8781413"/>
                <a:ext cx="522292" cy="544728"/>
              </a:xfrm>
              <a:custGeom>
                <a:avLst/>
                <a:gdLst/>
                <a:ahLst/>
                <a:cxnLst/>
                <a:rect l="l" t="t" r="r" b="b"/>
                <a:pathLst>
                  <a:path w="56" h="58" extrusionOk="0">
                    <a:moveTo>
                      <a:pt x="12" y="3"/>
                    </a:moveTo>
                    <a:cubicBezTo>
                      <a:pt x="9" y="3"/>
                      <a:pt x="7" y="3"/>
                      <a:pt x="4" y="2"/>
                    </a:cubicBezTo>
                    <a:cubicBezTo>
                      <a:pt x="2" y="1"/>
                      <a:pt x="0" y="0"/>
                      <a:pt x="2" y="3"/>
                    </a:cubicBezTo>
                    <a:cubicBezTo>
                      <a:pt x="3" y="5"/>
                      <a:pt x="4" y="8"/>
                      <a:pt x="6" y="9"/>
                    </a:cubicBezTo>
                    <a:cubicBezTo>
                      <a:pt x="8" y="10"/>
                      <a:pt x="10" y="11"/>
                      <a:pt x="11" y="13"/>
                    </a:cubicBezTo>
                    <a:cubicBezTo>
                      <a:pt x="12" y="14"/>
                      <a:pt x="12" y="16"/>
                      <a:pt x="13" y="17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9" y="21"/>
                      <a:pt x="19" y="24"/>
                      <a:pt x="20" y="26"/>
                    </a:cubicBezTo>
                    <a:cubicBezTo>
                      <a:pt x="21" y="27"/>
                      <a:pt x="22" y="28"/>
                      <a:pt x="22" y="28"/>
                    </a:cubicBezTo>
                    <a:cubicBezTo>
                      <a:pt x="24" y="30"/>
                      <a:pt x="25" y="31"/>
                      <a:pt x="26" y="33"/>
                    </a:cubicBezTo>
                    <a:cubicBezTo>
                      <a:pt x="28" y="36"/>
                      <a:pt x="28" y="39"/>
                      <a:pt x="30" y="42"/>
                    </a:cubicBezTo>
                    <a:cubicBezTo>
                      <a:pt x="34" y="45"/>
                      <a:pt x="37" y="49"/>
                      <a:pt x="41" y="52"/>
                    </a:cubicBezTo>
                    <a:cubicBezTo>
                      <a:pt x="43" y="54"/>
                      <a:pt x="44" y="55"/>
                      <a:pt x="46" y="57"/>
                    </a:cubicBezTo>
                    <a:cubicBezTo>
                      <a:pt x="47" y="57"/>
                      <a:pt x="53" y="58"/>
                      <a:pt x="54" y="57"/>
                    </a:cubicBezTo>
                    <a:cubicBezTo>
                      <a:pt x="55" y="56"/>
                      <a:pt x="53" y="48"/>
                      <a:pt x="54" y="46"/>
                    </a:cubicBezTo>
                    <a:cubicBezTo>
                      <a:pt x="54" y="45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2" y="41"/>
                    </a:cubicBezTo>
                    <a:cubicBezTo>
                      <a:pt x="52" y="41"/>
                      <a:pt x="51" y="40"/>
                      <a:pt x="50" y="40"/>
                    </a:cubicBezTo>
                    <a:cubicBezTo>
                      <a:pt x="49" y="40"/>
                      <a:pt x="49" y="42"/>
                      <a:pt x="48" y="42"/>
                    </a:cubicBezTo>
                    <a:cubicBezTo>
                      <a:pt x="49" y="42"/>
                      <a:pt x="48" y="38"/>
                      <a:pt x="48" y="38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7" y="35"/>
                      <a:pt x="45" y="34"/>
                      <a:pt x="44" y="34"/>
                    </a:cubicBezTo>
                    <a:cubicBezTo>
                      <a:pt x="43" y="33"/>
                      <a:pt x="41" y="32"/>
                      <a:pt x="42" y="30"/>
                    </a:cubicBezTo>
                    <a:cubicBezTo>
                      <a:pt x="42" y="30"/>
                      <a:pt x="41" y="29"/>
                      <a:pt x="42" y="29"/>
                    </a:cubicBezTo>
                    <a:cubicBezTo>
                      <a:pt x="42" y="28"/>
                      <a:pt x="43" y="29"/>
                      <a:pt x="43" y="28"/>
                    </a:cubicBezTo>
                    <a:cubicBezTo>
                      <a:pt x="44" y="26"/>
                      <a:pt x="38" y="26"/>
                      <a:pt x="38" y="27"/>
                    </a:cubicBezTo>
                    <a:cubicBezTo>
                      <a:pt x="38" y="26"/>
                      <a:pt x="42" y="25"/>
                      <a:pt x="38" y="25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6" y="23"/>
                      <a:pt x="37" y="23"/>
                      <a:pt x="37" y="23"/>
                    </a:cubicBezTo>
                    <a:cubicBezTo>
                      <a:pt x="37" y="22"/>
                      <a:pt x="35" y="22"/>
                      <a:pt x="35" y="22"/>
                    </a:cubicBezTo>
                    <a:cubicBezTo>
                      <a:pt x="35" y="22"/>
                      <a:pt x="36" y="21"/>
                      <a:pt x="34" y="21"/>
                    </a:cubicBezTo>
                    <a:cubicBezTo>
                      <a:pt x="33" y="20"/>
                      <a:pt x="32" y="20"/>
                      <a:pt x="31" y="19"/>
                    </a:cubicBezTo>
                    <a:cubicBezTo>
                      <a:pt x="28" y="15"/>
                      <a:pt x="30" y="19"/>
                      <a:pt x="30" y="19"/>
                    </a:cubicBezTo>
                    <a:cubicBezTo>
                      <a:pt x="29" y="19"/>
                      <a:pt x="26" y="16"/>
                      <a:pt x="25" y="16"/>
                    </a:cubicBezTo>
                    <a:cubicBezTo>
                      <a:pt x="24" y="14"/>
                      <a:pt x="23" y="12"/>
                      <a:pt x="21" y="11"/>
                    </a:cubicBezTo>
                    <a:cubicBezTo>
                      <a:pt x="19" y="10"/>
                      <a:pt x="18" y="9"/>
                      <a:pt x="16" y="7"/>
                    </a:cubicBezTo>
                    <a:cubicBezTo>
                      <a:pt x="15" y="6"/>
                      <a:pt x="14" y="3"/>
                      <a:pt x="12" y="3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78"/>
              <p:cNvSpPr/>
              <p:nvPr/>
            </p:nvSpPr>
            <p:spPr>
              <a:xfrm>
                <a:off x="16130058" y="8978919"/>
                <a:ext cx="47770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78"/>
              <p:cNvSpPr/>
              <p:nvPr/>
            </p:nvSpPr>
            <p:spPr>
              <a:xfrm>
                <a:off x="16196938" y="9090413"/>
                <a:ext cx="44586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78"/>
              <p:cNvSpPr/>
              <p:nvPr/>
            </p:nvSpPr>
            <p:spPr>
              <a:xfrm>
                <a:off x="16512223" y="9119080"/>
                <a:ext cx="66878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7"/>
                    </a:moveTo>
                    <a:cubicBezTo>
                      <a:pt x="7" y="5"/>
                      <a:pt x="5" y="5"/>
                      <a:pt x="5" y="3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6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78"/>
              <p:cNvSpPr/>
              <p:nvPr/>
            </p:nvSpPr>
            <p:spPr>
              <a:xfrm>
                <a:off x="16617319" y="9166865"/>
                <a:ext cx="35033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3"/>
                    </a:moveTo>
                    <a:cubicBezTo>
                      <a:pt x="0" y="4"/>
                      <a:pt x="0" y="1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78"/>
              <p:cNvSpPr/>
              <p:nvPr/>
            </p:nvSpPr>
            <p:spPr>
              <a:xfrm>
                <a:off x="16521777" y="9326142"/>
                <a:ext cx="429937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" extrusionOk="0">
                    <a:moveTo>
                      <a:pt x="9" y="0"/>
                    </a:moveTo>
                    <a:cubicBezTo>
                      <a:pt x="7" y="1"/>
                      <a:pt x="6" y="0"/>
                      <a:pt x="3" y="0"/>
                    </a:cubicBezTo>
                    <a:cubicBezTo>
                      <a:pt x="3" y="0"/>
                      <a:pt x="0" y="3"/>
                      <a:pt x="0" y="4"/>
                    </a:cubicBezTo>
                    <a:cubicBezTo>
                      <a:pt x="0" y="5"/>
                      <a:pt x="4" y="4"/>
                      <a:pt x="5" y="6"/>
                    </a:cubicBezTo>
                    <a:cubicBezTo>
                      <a:pt x="6" y="8"/>
                      <a:pt x="9" y="8"/>
                      <a:pt x="11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8" y="9"/>
                      <a:pt x="21" y="10"/>
                      <a:pt x="24" y="11"/>
                    </a:cubicBezTo>
                    <a:cubicBezTo>
                      <a:pt x="29" y="12"/>
                      <a:pt x="35" y="11"/>
                      <a:pt x="40" y="13"/>
                    </a:cubicBezTo>
                    <a:cubicBezTo>
                      <a:pt x="41" y="13"/>
                      <a:pt x="44" y="15"/>
                      <a:pt x="45" y="13"/>
                    </a:cubicBezTo>
                    <a:cubicBezTo>
                      <a:pt x="46" y="13"/>
                      <a:pt x="44" y="9"/>
                      <a:pt x="43" y="9"/>
                    </a:cubicBezTo>
                    <a:cubicBezTo>
                      <a:pt x="42" y="8"/>
                      <a:pt x="42" y="9"/>
                      <a:pt x="41" y="9"/>
                    </a:cubicBezTo>
                    <a:cubicBezTo>
                      <a:pt x="39" y="10"/>
                      <a:pt x="38" y="9"/>
                      <a:pt x="37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35" y="5"/>
                      <a:pt x="33" y="5"/>
                      <a:pt x="32" y="4"/>
                    </a:cubicBezTo>
                    <a:cubicBezTo>
                      <a:pt x="31" y="4"/>
                      <a:pt x="28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24" y="5"/>
                      <a:pt x="23" y="5"/>
                      <a:pt x="21" y="5"/>
                    </a:cubicBezTo>
                    <a:cubicBezTo>
                      <a:pt x="19" y="5"/>
                      <a:pt x="17" y="4"/>
                      <a:pt x="15" y="3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78"/>
              <p:cNvSpPr/>
              <p:nvPr/>
            </p:nvSpPr>
            <p:spPr>
              <a:xfrm>
                <a:off x="16840247" y="9361181"/>
                <a:ext cx="73248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3" y="3"/>
                    </a:moveTo>
                    <a:cubicBezTo>
                      <a:pt x="0" y="2"/>
                      <a:pt x="7" y="0"/>
                      <a:pt x="8" y="1"/>
                    </a:cubicBezTo>
                    <a:cubicBezTo>
                      <a:pt x="8" y="2"/>
                      <a:pt x="4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78"/>
              <p:cNvSpPr/>
              <p:nvPr/>
            </p:nvSpPr>
            <p:spPr>
              <a:xfrm>
                <a:off x="16942156" y="9428078"/>
                <a:ext cx="57323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0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1"/>
                      <a:pt x="3" y="4"/>
                      <a:pt x="3" y="4"/>
                    </a:cubicBezTo>
                    <a:cubicBezTo>
                      <a:pt x="5" y="4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78"/>
              <p:cNvSpPr/>
              <p:nvPr/>
            </p:nvSpPr>
            <p:spPr>
              <a:xfrm>
                <a:off x="16999481" y="9437633"/>
                <a:ext cx="44586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5" y="2"/>
                      <a:pt x="4" y="1"/>
                    </a:cubicBezTo>
                    <a:cubicBezTo>
                      <a:pt x="4" y="1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78"/>
              <p:cNvSpPr/>
              <p:nvPr/>
            </p:nvSpPr>
            <p:spPr>
              <a:xfrm>
                <a:off x="17034513" y="9437633"/>
                <a:ext cx="6687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2" y="1"/>
                    </a:moveTo>
                    <a:cubicBezTo>
                      <a:pt x="1" y="2"/>
                      <a:pt x="0" y="4"/>
                      <a:pt x="2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78"/>
              <p:cNvSpPr/>
              <p:nvPr/>
            </p:nvSpPr>
            <p:spPr>
              <a:xfrm>
                <a:off x="17082284" y="9428078"/>
                <a:ext cx="76431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78"/>
              <p:cNvSpPr/>
              <p:nvPr/>
            </p:nvSpPr>
            <p:spPr>
              <a:xfrm>
                <a:off x="17184197" y="9437633"/>
                <a:ext cx="11464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1" y="4"/>
                      <a:pt x="12" y="2"/>
                    </a:cubicBezTo>
                    <a:cubicBezTo>
                      <a:pt x="12" y="1"/>
                      <a:pt x="9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78"/>
              <p:cNvSpPr/>
              <p:nvPr/>
            </p:nvSpPr>
            <p:spPr>
              <a:xfrm>
                <a:off x="17149166" y="9491789"/>
                <a:ext cx="101908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0" y="0"/>
                    </a:moveTo>
                    <a:cubicBezTo>
                      <a:pt x="1" y="0"/>
                      <a:pt x="7" y="6"/>
                      <a:pt x="8" y="4"/>
                    </a:cubicBezTo>
                    <a:cubicBezTo>
                      <a:pt x="1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78"/>
              <p:cNvSpPr/>
              <p:nvPr/>
            </p:nvSpPr>
            <p:spPr>
              <a:xfrm>
                <a:off x="17474002" y="9192349"/>
                <a:ext cx="57323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3"/>
                    </a:moveTo>
                    <a:cubicBezTo>
                      <a:pt x="0" y="4"/>
                      <a:pt x="1" y="0"/>
                      <a:pt x="4" y="0"/>
                    </a:cubicBezTo>
                    <a:cubicBezTo>
                      <a:pt x="6" y="0"/>
                      <a:pt x="5" y="3"/>
                      <a:pt x="3" y="3"/>
                    </a:cubicBezTo>
                    <a:cubicBezTo>
                      <a:pt x="2" y="4"/>
                      <a:pt x="5" y="3"/>
                      <a:pt x="3" y="3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78"/>
              <p:cNvSpPr/>
              <p:nvPr/>
            </p:nvSpPr>
            <p:spPr>
              <a:xfrm>
                <a:off x="17569545" y="9185979"/>
                <a:ext cx="140127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8" y="0"/>
                      <a:pt x="10" y="0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4" y="5"/>
                      <a:pt x="11" y="3"/>
                      <a:pt x="11" y="3"/>
                    </a:cubicBezTo>
                    <a:cubicBezTo>
                      <a:pt x="8" y="2"/>
                      <a:pt x="5" y="3"/>
                      <a:pt x="2" y="3"/>
                    </a:cubicBezTo>
                    <a:cubicBezTo>
                      <a:pt x="1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78"/>
              <p:cNvSpPr/>
              <p:nvPr/>
            </p:nvSpPr>
            <p:spPr>
              <a:xfrm>
                <a:off x="17139609" y="8969359"/>
                <a:ext cx="299363" cy="337666"/>
              </a:xfrm>
              <a:custGeom>
                <a:avLst/>
                <a:gdLst/>
                <a:ahLst/>
                <a:cxnLst/>
                <a:rect l="l" t="t" r="r" b="b"/>
                <a:pathLst>
                  <a:path w="32" h="36" extrusionOk="0">
                    <a:moveTo>
                      <a:pt x="13" y="32"/>
                    </a:moveTo>
                    <a:cubicBezTo>
                      <a:pt x="13" y="31"/>
                      <a:pt x="14" y="31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6"/>
                      <a:pt x="12" y="25"/>
                      <a:pt x="12" y="23"/>
                    </a:cubicBezTo>
                    <a:cubicBezTo>
                      <a:pt x="12" y="22"/>
                      <a:pt x="8" y="22"/>
                      <a:pt x="8" y="23"/>
                    </a:cubicBezTo>
                    <a:cubicBezTo>
                      <a:pt x="7" y="25"/>
                      <a:pt x="8" y="27"/>
                      <a:pt x="8" y="29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2"/>
                      <a:pt x="7" y="33"/>
                      <a:pt x="7" y="34"/>
                    </a:cubicBezTo>
                    <a:cubicBezTo>
                      <a:pt x="6" y="36"/>
                      <a:pt x="7" y="36"/>
                      <a:pt x="4" y="36"/>
                    </a:cubicBezTo>
                    <a:cubicBezTo>
                      <a:pt x="1" y="36"/>
                      <a:pt x="4" y="32"/>
                      <a:pt x="4" y="31"/>
                    </a:cubicBezTo>
                    <a:cubicBezTo>
                      <a:pt x="5" y="30"/>
                      <a:pt x="4" y="27"/>
                      <a:pt x="2" y="26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" y="19"/>
                      <a:pt x="2" y="16"/>
                      <a:pt x="3" y="14"/>
                    </a:cubicBezTo>
                    <a:cubicBezTo>
                      <a:pt x="5" y="11"/>
                      <a:pt x="4" y="5"/>
                      <a:pt x="9" y="5"/>
                    </a:cubicBezTo>
                    <a:cubicBezTo>
                      <a:pt x="10" y="5"/>
                      <a:pt x="9" y="2"/>
                      <a:pt x="11" y="2"/>
                    </a:cubicBezTo>
                    <a:cubicBezTo>
                      <a:pt x="14" y="3"/>
                      <a:pt x="16" y="4"/>
                      <a:pt x="18" y="4"/>
                    </a:cubicBezTo>
                    <a:cubicBezTo>
                      <a:pt x="20" y="4"/>
                      <a:pt x="23" y="5"/>
                      <a:pt x="25" y="4"/>
                    </a:cubicBezTo>
                    <a:cubicBezTo>
                      <a:pt x="26" y="4"/>
                      <a:pt x="32" y="0"/>
                      <a:pt x="32" y="1"/>
                    </a:cubicBezTo>
                    <a:cubicBezTo>
                      <a:pt x="32" y="2"/>
                      <a:pt x="29" y="5"/>
                      <a:pt x="29" y="6"/>
                    </a:cubicBezTo>
                    <a:cubicBezTo>
                      <a:pt x="27" y="7"/>
                      <a:pt x="25" y="7"/>
                      <a:pt x="23" y="7"/>
                    </a:cubicBezTo>
                    <a:cubicBezTo>
                      <a:pt x="18" y="6"/>
                      <a:pt x="14" y="7"/>
                      <a:pt x="10" y="7"/>
                    </a:cubicBezTo>
                    <a:cubicBezTo>
                      <a:pt x="7" y="6"/>
                      <a:pt x="6" y="7"/>
                      <a:pt x="6" y="10"/>
                    </a:cubicBezTo>
                    <a:cubicBezTo>
                      <a:pt x="6" y="13"/>
                      <a:pt x="9" y="13"/>
                      <a:pt x="10" y="15"/>
                    </a:cubicBezTo>
                    <a:cubicBezTo>
                      <a:pt x="11" y="17"/>
                      <a:pt x="12" y="15"/>
                      <a:pt x="13" y="14"/>
                    </a:cubicBezTo>
                    <a:cubicBezTo>
                      <a:pt x="13" y="13"/>
                      <a:pt x="20" y="12"/>
                      <a:pt x="20" y="13"/>
                    </a:cubicBezTo>
                    <a:cubicBezTo>
                      <a:pt x="21" y="13"/>
                      <a:pt x="18" y="16"/>
                      <a:pt x="17" y="16"/>
                    </a:cubicBezTo>
                    <a:cubicBezTo>
                      <a:pt x="15" y="18"/>
                      <a:pt x="15" y="18"/>
                      <a:pt x="13" y="17"/>
                    </a:cubicBezTo>
                    <a:cubicBezTo>
                      <a:pt x="13" y="17"/>
                      <a:pt x="14" y="20"/>
                      <a:pt x="14" y="20"/>
                    </a:cubicBezTo>
                    <a:cubicBezTo>
                      <a:pt x="15" y="21"/>
                      <a:pt x="18" y="23"/>
                      <a:pt x="18" y="25"/>
                    </a:cubicBezTo>
                    <a:cubicBezTo>
                      <a:pt x="18" y="26"/>
                      <a:pt x="18" y="27"/>
                      <a:pt x="19" y="28"/>
                    </a:cubicBezTo>
                    <a:cubicBezTo>
                      <a:pt x="19" y="28"/>
                      <a:pt x="21" y="30"/>
                      <a:pt x="22" y="30"/>
                    </a:cubicBezTo>
                    <a:cubicBezTo>
                      <a:pt x="20" y="31"/>
                      <a:pt x="15" y="33"/>
                      <a:pt x="13" y="32"/>
                    </a:cubicBezTo>
                    <a:cubicBezTo>
                      <a:pt x="13" y="31"/>
                      <a:pt x="14" y="33"/>
                      <a:pt x="13" y="3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78"/>
              <p:cNvSpPr/>
              <p:nvPr/>
            </p:nvSpPr>
            <p:spPr>
              <a:xfrm>
                <a:off x="17540881" y="8950245"/>
                <a:ext cx="73248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9"/>
                      <a:pt x="1" y="11"/>
                      <a:pt x="2" y="12"/>
                    </a:cubicBezTo>
                    <a:cubicBezTo>
                      <a:pt x="2" y="12"/>
                      <a:pt x="5" y="15"/>
                      <a:pt x="5" y="15"/>
                    </a:cubicBezTo>
                    <a:cubicBezTo>
                      <a:pt x="5" y="15"/>
                      <a:pt x="4" y="13"/>
                      <a:pt x="4" y="13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8"/>
                      <a:pt x="7" y="9"/>
                      <a:pt x="7" y="9"/>
                    </a:cubicBezTo>
                    <a:cubicBezTo>
                      <a:pt x="8" y="9"/>
                      <a:pt x="6" y="8"/>
                      <a:pt x="5" y="7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1"/>
                      <a:pt x="3" y="6"/>
                      <a:pt x="2" y="6"/>
                    </a:cubicBezTo>
                    <a:cubicBezTo>
                      <a:pt x="2" y="6"/>
                      <a:pt x="4" y="3"/>
                      <a:pt x="3" y="2"/>
                    </a:cubicBezTo>
                    <a:cubicBezTo>
                      <a:pt x="3" y="1"/>
                      <a:pt x="4" y="3"/>
                      <a:pt x="3" y="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78"/>
              <p:cNvSpPr/>
              <p:nvPr/>
            </p:nvSpPr>
            <p:spPr>
              <a:xfrm>
                <a:off x="17579100" y="8931134"/>
                <a:ext cx="25477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78"/>
              <p:cNvSpPr/>
              <p:nvPr/>
            </p:nvSpPr>
            <p:spPr>
              <a:xfrm>
                <a:off x="17681009" y="9052184"/>
                <a:ext cx="44586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1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78"/>
              <p:cNvSpPr/>
              <p:nvPr/>
            </p:nvSpPr>
            <p:spPr>
              <a:xfrm>
                <a:off x="17690566" y="9061739"/>
                <a:ext cx="175159" cy="105124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 extrusionOk="0">
                    <a:moveTo>
                      <a:pt x="10" y="1"/>
                    </a:moveTo>
                    <a:cubicBezTo>
                      <a:pt x="9" y="0"/>
                      <a:pt x="5" y="2"/>
                      <a:pt x="4" y="3"/>
                    </a:cubicBezTo>
                    <a:cubicBezTo>
                      <a:pt x="3" y="3"/>
                      <a:pt x="4" y="3"/>
                      <a:pt x="3" y="4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0" y="3"/>
                      <a:pt x="2" y="6"/>
                      <a:pt x="3" y="6"/>
                    </a:cubicBezTo>
                    <a:cubicBezTo>
                      <a:pt x="3" y="7"/>
                      <a:pt x="5" y="7"/>
                      <a:pt x="6" y="7"/>
                    </a:cubicBezTo>
                    <a:cubicBezTo>
                      <a:pt x="8" y="7"/>
                      <a:pt x="8" y="9"/>
                      <a:pt x="9" y="10"/>
                    </a:cubicBezTo>
                    <a:cubicBezTo>
                      <a:pt x="10" y="11"/>
                      <a:pt x="13" y="10"/>
                      <a:pt x="14" y="10"/>
                    </a:cubicBezTo>
                    <a:cubicBezTo>
                      <a:pt x="18" y="10"/>
                      <a:pt x="19" y="8"/>
                      <a:pt x="18" y="5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10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78"/>
              <p:cNvSpPr/>
              <p:nvPr/>
            </p:nvSpPr>
            <p:spPr>
              <a:xfrm>
                <a:off x="18521770" y="9240132"/>
                <a:ext cx="194268" cy="11149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" extrusionOk="0">
                    <a:moveTo>
                      <a:pt x="0" y="8"/>
                    </a:moveTo>
                    <a:cubicBezTo>
                      <a:pt x="1" y="7"/>
                      <a:pt x="5" y="8"/>
                      <a:pt x="6" y="8"/>
                    </a:cubicBezTo>
                    <a:cubicBezTo>
                      <a:pt x="7" y="8"/>
                      <a:pt x="8" y="6"/>
                      <a:pt x="9" y="7"/>
                    </a:cubicBezTo>
                    <a:cubicBezTo>
                      <a:pt x="10" y="8"/>
                      <a:pt x="12" y="8"/>
                      <a:pt x="13" y="7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17" y="3"/>
                    </a:cubicBezTo>
                    <a:cubicBezTo>
                      <a:pt x="17" y="0"/>
                      <a:pt x="21" y="2"/>
                      <a:pt x="20" y="4"/>
                    </a:cubicBezTo>
                    <a:cubicBezTo>
                      <a:pt x="19" y="5"/>
                      <a:pt x="18" y="7"/>
                      <a:pt x="18" y="7"/>
                    </a:cubicBezTo>
                    <a:cubicBezTo>
                      <a:pt x="15" y="8"/>
                      <a:pt x="14" y="10"/>
                      <a:pt x="11" y="11"/>
                    </a:cubicBezTo>
                    <a:cubicBezTo>
                      <a:pt x="9" y="12"/>
                      <a:pt x="0" y="11"/>
                      <a:pt x="0" y="8"/>
                    </a:cubicBezTo>
                    <a:cubicBezTo>
                      <a:pt x="0" y="7"/>
                      <a:pt x="0" y="10"/>
                      <a:pt x="0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78"/>
              <p:cNvSpPr/>
              <p:nvPr/>
            </p:nvSpPr>
            <p:spPr>
              <a:xfrm>
                <a:off x="18802027" y="9297471"/>
                <a:ext cx="82802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1" y="0"/>
                    </a:moveTo>
                    <a:cubicBezTo>
                      <a:pt x="0" y="1"/>
                      <a:pt x="5" y="11"/>
                      <a:pt x="8" y="8"/>
                    </a:cubicBezTo>
                    <a:cubicBezTo>
                      <a:pt x="9" y="6"/>
                      <a:pt x="6" y="4"/>
                      <a:pt x="5" y="4"/>
                    </a:cubicBezTo>
                    <a:cubicBezTo>
                      <a:pt x="4" y="3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78"/>
              <p:cNvSpPr/>
              <p:nvPr/>
            </p:nvSpPr>
            <p:spPr>
              <a:xfrm>
                <a:off x="19044059" y="9485421"/>
                <a:ext cx="54139" cy="54152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4"/>
                    </a:moveTo>
                    <a:cubicBezTo>
                      <a:pt x="6" y="2"/>
                      <a:pt x="0" y="0"/>
                      <a:pt x="1" y="2"/>
                    </a:cubicBezTo>
                    <a:cubicBezTo>
                      <a:pt x="1" y="3"/>
                      <a:pt x="6" y="5"/>
                      <a:pt x="6" y="4"/>
                    </a:cubicBezTo>
                    <a:cubicBezTo>
                      <a:pt x="6" y="3"/>
                      <a:pt x="6" y="6"/>
                      <a:pt x="6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78"/>
              <p:cNvSpPr/>
              <p:nvPr/>
            </p:nvSpPr>
            <p:spPr>
              <a:xfrm>
                <a:off x="18986738" y="9399409"/>
                <a:ext cx="85988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8" y="6"/>
                    </a:moveTo>
                    <a:cubicBezTo>
                      <a:pt x="6" y="5"/>
                      <a:pt x="3" y="0"/>
                      <a:pt x="0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9" y="6"/>
                      <a:pt x="6" y="5"/>
                      <a:pt x="8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78"/>
              <p:cNvSpPr/>
              <p:nvPr/>
            </p:nvSpPr>
            <p:spPr>
              <a:xfrm>
                <a:off x="18903934" y="9361181"/>
                <a:ext cx="38217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4" y="4"/>
                    </a:moveTo>
                    <a:cubicBezTo>
                      <a:pt x="4" y="2"/>
                      <a:pt x="0" y="0"/>
                      <a:pt x="0" y="0"/>
                    </a:cubicBezTo>
                    <a:cubicBezTo>
                      <a:pt x="0" y="1"/>
                      <a:pt x="4" y="5"/>
                      <a:pt x="4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78"/>
              <p:cNvSpPr/>
              <p:nvPr/>
            </p:nvSpPr>
            <p:spPr>
              <a:xfrm rot="10800000" flipH="1">
                <a:off x="19642988" y="9920473"/>
                <a:ext cx="114283" cy="85507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" extrusionOk="0">
                    <a:moveTo>
                      <a:pt x="15" y="11"/>
                    </a:moveTo>
                    <a:cubicBezTo>
                      <a:pt x="16" y="12"/>
                      <a:pt x="3" y="0"/>
                      <a:pt x="2" y="0"/>
                    </a:cubicBezTo>
                    <a:cubicBezTo>
                      <a:pt x="0" y="0"/>
                      <a:pt x="7" y="9"/>
                      <a:pt x="15" y="1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78"/>
              <p:cNvSpPr/>
              <p:nvPr/>
            </p:nvSpPr>
            <p:spPr>
              <a:xfrm>
                <a:off x="19649152" y="10727779"/>
                <a:ext cx="105095" cy="130608"/>
              </a:xfrm>
              <a:custGeom>
                <a:avLst/>
                <a:gdLst/>
                <a:ahLst/>
                <a:cxnLst/>
                <a:rect l="l" t="t" r="r" b="b"/>
                <a:pathLst>
                  <a:path w="11" h="14" extrusionOk="0">
                    <a:moveTo>
                      <a:pt x="11" y="14"/>
                    </a:moveTo>
                    <a:cubicBezTo>
                      <a:pt x="10" y="12"/>
                      <a:pt x="11" y="11"/>
                      <a:pt x="9" y="10"/>
                    </a:cubicBezTo>
                    <a:cubicBezTo>
                      <a:pt x="8" y="8"/>
                      <a:pt x="9" y="8"/>
                      <a:pt x="9" y="7"/>
                    </a:cubicBezTo>
                    <a:cubicBezTo>
                      <a:pt x="8" y="5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6" y="9"/>
                      <a:pt x="9" y="10"/>
                      <a:pt x="8" y="11"/>
                    </a:cubicBezTo>
                    <a:cubicBezTo>
                      <a:pt x="8" y="13"/>
                      <a:pt x="9" y="13"/>
                      <a:pt x="11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78"/>
              <p:cNvSpPr/>
              <p:nvPr/>
            </p:nvSpPr>
            <p:spPr>
              <a:xfrm>
                <a:off x="19677816" y="10848831"/>
                <a:ext cx="242035" cy="283514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8" y="2"/>
                    </a:moveTo>
                    <a:cubicBezTo>
                      <a:pt x="7" y="2"/>
                      <a:pt x="7" y="9"/>
                      <a:pt x="7" y="11"/>
                    </a:cubicBezTo>
                    <a:cubicBezTo>
                      <a:pt x="6" y="13"/>
                      <a:pt x="0" y="16"/>
                      <a:pt x="5" y="18"/>
                    </a:cubicBezTo>
                    <a:cubicBezTo>
                      <a:pt x="8" y="19"/>
                      <a:pt x="11" y="21"/>
                      <a:pt x="9" y="25"/>
                    </a:cubicBezTo>
                    <a:cubicBezTo>
                      <a:pt x="6" y="30"/>
                      <a:pt x="11" y="29"/>
                      <a:pt x="14" y="26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9" y="19"/>
                      <a:pt x="18" y="19"/>
                      <a:pt x="18" y="16"/>
                    </a:cubicBezTo>
                    <a:cubicBezTo>
                      <a:pt x="19" y="14"/>
                      <a:pt x="21" y="14"/>
                      <a:pt x="22" y="14"/>
                    </a:cubicBezTo>
                    <a:cubicBezTo>
                      <a:pt x="23" y="15"/>
                      <a:pt x="25" y="11"/>
                      <a:pt x="26" y="10"/>
                    </a:cubicBezTo>
                    <a:cubicBezTo>
                      <a:pt x="26" y="9"/>
                      <a:pt x="26" y="6"/>
                      <a:pt x="25" y="6"/>
                    </a:cubicBezTo>
                    <a:cubicBezTo>
                      <a:pt x="23" y="6"/>
                      <a:pt x="21" y="8"/>
                      <a:pt x="20" y="8"/>
                    </a:cubicBezTo>
                    <a:cubicBezTo>
                      <a:pt x="18" y="8"/>
                      <a:pt x="15" y="7"/>
                      <a:pt x="14" y="5"/>
                    </a:cubicBezTo>
                    <a:cubicBezTo>
                      <a:pt x="13" y="4"/>
                      <a:pt x="13" y="0"/>
                      <a:pt x="11" y="0"/>
                    </a:cubicBezTo>
                    <a:cubicBezTo>
                      <a:pt x="11" y="0"/>
                      <a:pt x="11" y="3"/>
                      <a:pt x="11" y="3"/>
                    </a:cubicBezTo>
                    <a:cubicBezTo>
                      <a:pt x="10" y="3"/>
                      <a:pt x="9" y="1"/>
                      <a:pt x="8" y="2"/>
                    </a:cubicBezTo>
                    <a:cubicBezTo>
                      <a:pt x="7" y="2"/>
                      <a:pt x="9" y="1"/>
                      <a:pt x="8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78"/>
              <p:cNvSpPr/>
              <p:nvPr/>
            </p:nvSpPr>
            <p:spPr>
              <a:xfrm>
                <a:off x="19359348" y="11055891"/>
                <a:ext cx="366241" cy="3567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33" y="4"/>
                    </a:moveTo>
                    <a:cubicBezTo>
                      <a:pt x="33" y="4"/>
                      <a:pt x="32" y="0"/>
                      <a:pt x="30" y="1"/>
                    </a:cubicBezTo>
                    <a:cubicBezTo>
                      <a:pt x="27" y="3"/>
                      <a:pt x="28" y="5"/>
                      <a:pt x="26" y="8"/>
                    </a:cubicBezTo>
                    <a:cubicBezTo>
                      <a:pt x="25" y="9"/>
                      <a:pt x="24" y="12"/>
                      <a:pt x="22" y="13"/>
                    </a:cubicBezTo>
                    <a:cubicBezTo>
                      <a:pt x="20" y="16"/>
                      <a:pt x="18" y="17"/>
                      <a:pt x="15" y="18"/>
                    </a:cubicBezTo>
                    <a:cubicBezTo>
                      <a:pt x="13" y="19"/>
                      <a:pt x="12" y="21"/>
                      <a:pt x="9" y="22"/>
                    </a:cubicBezTo>
                    <a:cubicBezTo>
                      <a:pt x="7" y="23"/>
                      <a:pt x="7" y="27"/>
                      <a:pt x="4" y="27"/>
                    </a:cubicBezTo>
                    <a:cubicBezTo>
                      <a:pt x="0" y="28"/>
                      <a:pt x="4" y="31"/>
                      <a:pt x="2" y="33"/>
                    </a:cubicBezTo>
                    <a:cubicBezTo>
                      <a:pt x="1" y="33"/>
                      <a:pt x="0" y="33"/>
                      <a:pt x="1" y="34"/>
                    </a:cubicBezTo>
                    <a:cubicBezTo>
                      <a:pt x="1" y="35"/>
                      <a:pt x="1" y="35"/>
                      <a:pt x="3" y="35"/>
                    </a:cubicBezTo>
                    <a:cubicBezTo>
                      <a:pt x="5" y="35"/>
                      <a:pt x="8" y="37"/>
                      <a:pt x="10" y="37"/>
                    </a:cubicBezTo>
                    <a:cubicBezTo>
                      <a:pt x="14" y="38"/>
                      <a:pt x="16" y="36"/>
                      <a:pt x="19" y="34"/>
                    </a:cubicBezTo>
                    <a:cubicBezTo>
                      <a:pt x="21" y="32"/>
                      <a:pt x="22" y="30"/>
                      <a:pt x="22" y="27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28" y="22"/>
                      <a:pt x="28" y="21"/>
                      <a:pt x="29" y="21"/>
                    </a:cubicBezTo>
                    <a:cubicBezTo>
                      <a:pt x="30" y="21"/>
                      <a:pt x="31" y="21"/>
                      <a:pt x="33" y="21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1" y="18"/>
                      <a:pt x="31" y="18"/>
                      <a:pt x="32" y="17"/>
                    </a:cubicBezTo>
                    <a:cubicBezTo>
                      <a:pt x="34" y="14"/>
                      <a:pt x="36" y="12"/>
                      <a:pt x="38" y="9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9" y="3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6" y="3"/>
                      <a:pt x="35" y="5"/>
                      <a:pt x="3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78"/>
              <p:cNvSpPr/>
              <p:nvPr/>
            </p:nvSpPr>
            <p:spPr>
              <a:xfrm>
                <a:off x="19416670" y="11412675"/>
                <a:ext cx="19108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78"/>
              <p:cNvSpPr/>
              <p:nvPr/>
            </p:nvSpPr>
            <p:spPr>
              <a:xfrm>
                <a:off x="18343428" y="11065449"/>
                <a:ext cx="178345" cy="16883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0" y="2"/>
                    </a:moveTo>
                    <a:cubicBezTo>
                      <a:pt x="0" y="3"/>
                      <a:pt x="2" y="6"/>
                      <a:pt x="2" y="7"/>
                    </a:cubicBezTo>
                    <a:cubicBezTo>
                      <a:pt x="3" y="8"/>
                      <a:pt x="4" y="9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4" y="15"/>
                      <a:pt x="7" y="17"/>
                      <a:pt x="9" y="18"/>
                    </a:cubicBezTo>
                    <a:cubicBezTo>
                      <a:pt x="11" y="18"/>
                      <a:pt x="11" y="16"/>
                      <a:pt x="12" y="15"/>
                    </a:cubicBezTo>
                    <a:cubicBezTo>
                      <a:pt x="12" y="15"/>
                      <a:pt x="13" y="17"/>
                      <a:pt x="13" y="17"/>
                    </a:cubicBezTo>
                    <a:cubicBezTo>
                      <a:pt x="13" y="16"/>
                      <a:pt x="13" y="14"/>
                      <a:pt x="14" y="14"/>
                    </a:cubicBezTo>
                    <a:cubicBezTo>
                      <a:pt x="15" y="13"/>
                      <a:pt x="15" y="15"/>
                      <a:pt x="16" y="15"/>
                    </a:cubicBezTo>
                    <a:cubicBezTo>
                      <a:pt x="15" y="15"/>
                      <a:pt x="18" y="8"/>
                      <a:pt x="18" y="7"/>
                    </a:cubicBezTo>
                    <a:cubicBezTo>
                      <a:pt x="18" y="6"/>
                      <a:pt x="19" y="0"/>
                      <a:pt x="16" y="1"/>
                    </a:cubicBezTo>
                    <a:cubicBezTo>
                      <a:pt x="13" y="2"/>
                      <a:pt x="10" y="4"/>
                      <a:pt x="7" y="3"/>
                    </a:cubicBezTo>
                    <a:cubicBezTo>
                      <a:pt x="6" y="3"/>
                      <a:pt x="1" y="0"/>
                      <a:pt x="0" y="2"/>
                    </a:cubicBezTo>
                    <a:cubicBezTo>
                      <a:pt x="0" y="3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78"/>
              <p:cNvSpPr/>
              <p:nvPr/>
            </p:nvSpPr>
            <p:spPr>
              <a:xfrm>
                <a:off x="18483555" y="11017667"/>
                <a:ext cx="28661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4"/>
                    </a:moveTo>
                    <a:cubicBezTo>
                      <a:pt x="3" y="5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78"/>
              <p:cNvSpPr/>
              <p:nvPr/>
            </p:nvSpPr>
            <p:spPr>
              <a:xfrm>
                <a:off x="18295656" y="11017667"/>
                <a:ext cx="19108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78"/>
              <p:cNvSpPr/>
              <p:nvPr/>
            </p:nvSpPr>
            <p:spPr>
              <a:xfrm>
                <a:off x="15384839" y="8593467"/>
                <a:ext cx="101908" cy="16883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8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0" y="18"/>
                      <a:pt x="4" y="18"/>
                    </a:cubicBezTo>
                    <a:cubicBezTo>
                      <a:pt x="6" y="18"/>
                      <a:pt x="9" y="17"/>
                      <a:pt x="9" y="15"/>
                    </a:cubicBezTo>
                    <a:cubicBezTo>
                      <a:pt x="11" y="13"/>
                      <a:pt x="9" y="10"/>
                      <a:pt x="9" y="8"/>
                    </a:cubicBezTo>
                    <a:cubicBezTo>
                      <a:pt x="7" y="6"/>
                      <a:pt x="5" y="0"/>
                      <a:pt x="2" y="0"/>
                    </a:cubicBezTo>
                    <a:cubicBezTo>
                      <a:pt x="1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78"/>
              <p:cNvSpPr/>
              <p:nvPr/>
            </p:nvSpPr>
            <p:spPr>
              <a:xfrm>
                <a:off x="13665102" y="9606471"/>
                <a:ext cx="337577" cy="653035"/>
              </a:xfrm>
              <a:custGeom>
                <a:avLst/>
                <a:gdLst/>
                <a:ahLst/>
                <a:cxnLst/>
                <a:rect l="l" t="t" r="r" b="b"/>
                <a:pathLst>
                  <a:path w="36" h="70" extrusionOk="0">
                    <a:moveTo>
                      <a:pt x="31" y="2"/>
                    </a:moveTo>
                    <a:cubicBezTo>
                      <a:pt x="31" y="2"/>
                      <a:pt x="30" y="0"/>
                      <a:pt x="29" y="0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7" y="5"/>
                      <a:pt x="27" y="6"/>
                      <a:pt x="26" y="8"/>
                    </a:cubicBezTo>
                    <a:cubicBezTo>
                      <a:pt x="25" y="9"/>
                      <a:pt x="24" y="8"/>
                      <a:pt x="23" y="8"/>
                    </a:cubicBezTo>
                    <a:cubicBezTo>
                      <a:pt x="23" y="8"/>
                      <a:pt x="24" y="9"/>
                      <a:pt x="23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4"/>
                      <a:pt x="22" y="13"/>
                      <a:pt x="21" y="14"/>
                    </a:cubicBezTo>
                    <a:cubicBezTo>
                      <a:pt x="20" y="14"/>
                      <a:pt x="20" y="15"/>
                      <a:pt x="19" y="16"/>
                    </a:cubicBezTo>
                    <a:cubicBezTo>
                      <a:pt x="18" y="17"/>
                      <a:pt x="17" y="17"/>
                      <a:pt x="15" y="18"/>
                    </a:cubicBezTo>
                    <a:cubicBezTo>
                      <a:pt x="14" y="18"/>
                      <a:pt x="16" y="19"/>
                      <a:pt x="15" y="19"/>
                    </a:cubicBezTo>
                    <a:cubicBezTo>
                      <a:pt x="15" y="20"/>
                      <a:pt x="13" y="18"/>
                      <a:pt x="13" y="19"/>
                    </a:cubicBezTo>
                    <a:cubicBezTo>
                      <a:pt x="11" y="20"/>
                      <a:pt x="10" y="20"/>
                      <a:pt x="8" y="21"/>
                    </a:cubicBezTo>
                    <a:cubicBezTo>
                      <a:pt x="7" y="21"/>
                      <a:pt x="6" y="20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3" y="32"/>
                      <a:pt x="8" y="39"/>
                      <a:pt x="4" y="44"/>
                    </a:cubicBezTo>
                    <a:cubicBezTo>
                      <a:pt x="3" y="46"/>
                      <a:pt x="1" y="48"/>
                      <a:pt x="0" y="51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1" y="56"/>
                      <a:pt x="3" y="57"/>
                      <a:pt x="2" y="59"/>
                    </a:cubicBezTo>
                    <a:cubicBezTo>
                      <a:pt x="1" y="62"/>
                      <a:pt x="2" y="66"/>
                      <a:pt x="5" y="68"/>
                    </a:cubicBezTo>
                    <a:cubicBezTo>
                      <a:pt x="8" y="70"/>
                      <a:pt x="11" y="70"/>
                      <a:pt x="16" y="68"/>
                    </a:cubicBezTo>
                    <a:cubicBezTo>
                      <a:pt x="21" y="66"/>
                      <a:pt x="22" y="55"/>
                      <a:pt x="24" y="50"/>
                    </a:cubicBezTo>
                    <a:cubicBezTo>
                      <a:pt x="26" y="43"/>
                      <a:pt x="29" y="37"/>
                      <a:pt x="31" y="30"/>
                    </a:cubicBezTo>
                    <a:cubicBezTo>
                      <a:pt x="31" y="28"/>
                      <a:pt x="31" y="25"/>
                      <a:pt x="32" y="23"/>
                    </a:cubicBezTo>
                    <a:cubicBezTo>
                      <a:pt x="33" y="22"/>
                      <a:pt x="31" y="14"/>
                      <a:pt x="34" y="19"/>
                    </a:cubicBezTo>
                    <a:cubicBezTo>
                      <a:pt x="35" y="20"/>
                      <a:pt x="35" y="18"/>
                      <a:pt x="36" y="17"/>
                    </a:cubicBezTo>
                    <a:cubicBezTo>
                      <a:pt x="36" y="15"/>
                      <a:pt x="35" y="13"/>
                      <a:pt x="35" y="11"/>
                    </a:cubicBezTo>
                    <a:cubicBezTo>
                      <a:pt x="34" y="9"/>
                      <a:pt x="33" y="4"/>
                      <a:pt x="31" y="2"/>
                    </a:cubicBezTo>
                    <a:cubicBezTo>
                      <a:pt x="30" y="1"/>
                      <a:pt x="32" y="2"/>
                      <a:pt x="31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78"/>
              <p:cNvSpPr/>
              <p:nvPr/>
            </p:nvSpPr>
            <p:spPr>
              <a:xfrm>
                <a:off x="14413505" y="5028840"/>
                <a:ext cx="101908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9" y="7"/>
                    </a:moveTo>
                    <a:cubicBezTo>
                      <a:pt x="11" y="8"/>
                      <a:pt x="9" y="5"/>
                      <a:pt x="8" y="4"/>
                    </a:cubicBezTo>
                    <a:cubicBezTo>
                      <a:pt x="7" y="3"/>
                      <a:pt x="4" y="1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6"/>
                      <a:pt x="7" y="7"/>
                      <a:pt x="9" y="7"/>
                    </a:cubicBezTo>
                    <a:cubicBezTo>
                      <a:pt x="10" y="7"/>
                      <a:pt x="7" y="7"/>
                      <a:pt x="9" y="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78"/>
              <p:cNvSpPr/>
              <p:nvPr/>
            </p:nvSpPr>
            <p:spPr>
              <a:xfrm>
                <a:off x="13926245" y="5086180"/>
                <a:ext cx="101908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10" y="6"/>
                    </a:moveTo>
                    <a:cubicBezTo>
                      <a:pt x="10" y="8"/>
                      <a:pt x="7" y="9"/>
                      <a:pt x="6" y="10"/>
                    </a:cubicBezTo>
                    <a:cubicBezTo>
                      <a:pt x="4" y="10"/>
                      <a:pt x="0" y="9"/>
                      <a:pt x="0" y="6"/>
                    </a:cubicBezTo>
                    <a:cubicBezTo>
                      <a:pt x="1" y="0"/>
                      <a:pt x="11" y="6"/>
                      <a:pt x="10" y="6"/>
                    </a:cubicBezTo>
                    <a:cubicBezTo>
                      <a:pt x="10" y="7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78"/>
              <p:cNvSpPr/>
              <p:nvPr/>
            </p:nvSpPr>
            <p:spPr>
              <a:xfrm>
                <a:off x="14945348" y="4767624"/>
                <a:ext cx="82802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9" y="3"/>
                    </a:moveTo>
                    <a:cubicBezTo>
                      <a:pt x="7" y="4"/>
                      <a:pt x="6" y="4"/>
                      <a:pt x="4" y="5"/>
                    </a:cubicBezTo>
                    <a:cubicBezTo>
                      <a:pt x="2" y="5"/>
                      <a:pt x="0" y="3"/>
                      <a:pt x="1" y="1"/>
                    </a:cubicBezTo>
                    <a:cubicBezTo>
                      <a:pt x="1" y="0"/>
                      <a:pt x="5" y="0"/>
                      <a:pt x="6" y="1"/>
                    </a:cubicBezTo>
                    <a:cubicBezTo>
                      <a:pt x="7" y="1"/>
                      <a:pt x="8" y="3"/>
                      <a:pt x="9" y="3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78"/>
              <p:cNvSpPr/>
              <p:nvPr/>
            </p:nvSpPr>
            <p:spPr>
              <a:xfrm>
                <a:off x="16811583" y="4675244"/>
                <a:ext cx="92355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6" y="5"/>
                    </a:moveTo>
                    <a:cubicBezTo>
                      <a:pt x="4" y="5"/>
                      <a:pt x="2" y="4"/>
                      <a:pt x="1" y="4"/>
                    </a:cubicBezTo>
                    <a:cubicBezTo>
                      <a:pt x="0" y="3"/>
                      <a:pt x="3" y="1"/>
                      <a:pt x="4" y="1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7" y="5"/>
                      <a:pt x="6" y="5"/>
                    </a:cubicBezTo>
                    <a:cubicBezTo>
                      <a:pt x="4" y="5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78"/>
              <p:cNvSpPr/>
              <p:nvPr/>
            </p:nvSpPr>
            <p:spPr>
              <a:xfrm>
                <a:off x="15868914" y="3999911"/>
                <a:ext cx="57323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6" y="1"/>
                    </a:moveTo>
                    <a:cubicBezTo>
                      <a:pt x="6" y="2"/>
                      <a:pt x="0" y="2"/>
                      <a:pt x="0" y="1"/>
                    </a:cubicBezTo>
                    <a:cubicBezTo>
                      <a:pt x="0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78"/>
              <p:cNvSpPr/>
              <p:nvPr/>
            </p:nvSpPr>
            <p:spPr>
              <a:xfrm>
                <a:off x="15346623" y="4805854"/>
                <a:ext cx="54139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4"/>
                    </a:moveTo>
                    <a:cubicBezTo>
                      <a:pt x="4" y="4"/>
                      <a:pt x="0" y="3"/>
                      <a:pt x="2" y="1"/>
                    </a:cubicBezTo>
                    <a:cubicBezTo>
                      <a:pt x="5" y="0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78"/>
              <p:cNvSpPr/>
              <p:nvPr/>
            </p:nvSpPr>
            <p:spPr>
              <a:xfrm>
                <a:off x="12098225" y="6892384"/>
                <a:ext cx="54139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5" y="1"/>
                    </a:moveTo>
                    <a:cubicBezTo>
                      <a:pt x="5" y="3"/>
                      <a:pt x="6" y="5"/>
                      <a:pt x="5" y="7"/>
                    </a:cubicBezTo>
                    <a:cubicBezTo>
                      <a:pt x="4" y="8"/>
                      <a:pt x="5" y="11"/>
                      <a:pt x="3" y="10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3"/>
                      <a:pt x="5" y="0"/>
                      <a:pt x="5" y="1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78"/>
              <p:cNvSpPr/>
              <p:nvPr/>
            </p:nvSpPr>
            <p:spPr>
              <a:xfrm>
                <a:off x="12079116" y="6984767"/>
                <a:ext cx="82802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9" h="15" extrusionOk="0">
                    <a:moveTo>
                      <a:pt x="7" y="3"/>
                    </a:moveTo>
                    <a:cubicBezTo>
                      <a:pt x="6" y="3"/>
                      <a:pt x="7" y="0"/>
                      <a:pt x="5" y="2"/>
                    </a:cubicBezTo>
                    <a:cubicBezTo>
                      <a:pt x="2" y="4"/>
                      <a:pt x="3" y="4"/>
                      <a:pt x="0" y="2"/>
                    </a:cubicBezTo>
                    <a:cubicBezTo>
                      <a:pt x="0" y="2"/>
                      <a:pt x="1" y="8"/>
                      <a:pt x="1" y="8"/>
                    </a:cubicBezTo>
                    <a:cubicBezTo>
                      <a:pt x="2" y="10"/>
                      <a:pt x="2" y="11"/>
                      <a:pt x="2" y="13"/>
                    </a:cubicBezTo>
                    <a:cubicBezTo>
                      <a:pt x="2" y="14"/>
                      <a:pt x="2" y="15"/>
                      <a:pt x="4" y="14"/>
                    </a:cubicBezTo>
                    <a:cubicBezTo>
                      <a:pt x="6" y="13"/>
                      <a:pt x="8" y="13"/>
                      <a:pt x="8" y="10"/>
                    </a:cubicBezTo>
                    <a:cubicBezTo>
                      <a:pt x="8" y="9"/>
                      <a:pt x="9" y="3"/>
                      <a:pt x="7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78"/>
              <p:cNvSpPr/>
              <p:nvPr/>
            </p:nvSpPr>
            <p:spPr>
              <a:xfrm>
                <a:off x="12273387" y="7153600"/>
                <a:ext cx="149680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5" y="1"/>
                    </a:moveTo>
                    <a:cubicBezTo>
                      <a:pt x="4" y="1"/>
                      <a:pt x="1" y="1"/>
                      <a:pt x="0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5"/>
                      <a:pt x="7" y="6"/>
                      <a:pt x="8" y="7"/>
                    </a:cubicBezTo>
                    <a:cubicBezTo>
                      <a:pt x="10" y="8"/>
                      <a:pt x="12" y="10"/>
                      <a:pt x="14" y="8"/>
                    </a:cubicBezTo>
                    <a:cubicBezTo>
                      <a:pt x="16" y="7"/>
                      <a:pt x="12" y="6"/>
                      <a:pt x="13" y="4"/>
                    </a:cubicBezTo>
                    <a:cubicBezTo>
                      <a:pt x="13" y="4"/>
                      <a:pt x="16" y="2"/>
                      <a:pt x="15" y="1"/>
                    </a:cubicBezTo>
                    <a:cubicBezTo>
                      <a:pt x="15" y="0"/>
                      <a:pt x="11" y="1"/>
                      <a:pt x="11" y="1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78"/>
              <p:cNvSpPr/>
              <p:nvPr/>
            </p:nvSpPr>
            <p:spPr>
              <a:xfrm>
                <a:off x="13161916" y="7284207"/>
                <a:ext cx="121017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12" y="1"/>
                    </a:moveTo>
                    <a:cubicBezTo>
                      <a:pt x="12" y="1"/>
                      <a:pt x="10" y="2"/>
                      <a:pt x="10" y="2"/>
                    </a:cubicBezTo>
                    <a:cubicBezTo>
                      <a:pt x="9" y="3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6"/>
                    </a:cubicBezTo>
                    <a:cubicBezTo>
                      <a:pt x="4" y="7"/>
                      <a:pt x="3" y="7"/>
                      <a:pt x="2" y="6"/>
                    </a:cubicBezTo>
                    <a:cubicBezTo>
                      <a:pt x="0" y="4"/>
                      <a:pt x="4" y="3"/>
                      <a:pt x="5" y="3"/>
                    </a:cubicBezTo>
                    <a:cubicBezTo>
                      <a:pt x="7" y="3"/>
                      <a:pt x="10" y="2"/>
                      <a:pt x="12" y="1"/>
                    </a:cubicBezTo>
                    <a:cubicBezTo>
                      <a:pt x="13" y="0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78"/>
              <p:cNvSpPr/>
              <p:nvPr/>
            </p:nvSpPr>
            <p:spPr>
              <a:xfrm>
                <a:off x="12760645" y="7293763"/>
                <a:ext cx="140127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15" h="4" extrusionOk="0">
                    <a:moveTo>
                      <a:pt x="8" y="4"/>
                    </a:moveTo>
                    <a:cubicBezTo>
                      <a:pt x="7" y="4"/>
                      <a:pt x="0" y="2"/>
                      <a:pt x="1" y="1"/>
                    </a:cubicBezTo>
                    <a:cubicBezTo>
                      <a:pt x="1" y="0"/>
                      <a:pt x="7" y="1"/>
                      <a:pt x="7" y="1"/>
                    </a:cubicBezTo>
                    <a:cubicBezTo>
                      <a:pt x="10" y="2"/>
                      <a:pt x="12" y="2"/>
                      <a:pt x="15" y="2"/>
                    </a:cubicBezTo>
                    <a:cubicBezTo>
                      <a:pt x="15" y="2"/>
                      <a:pt x="13" y="3"/>
                      <a:pt x="13" y="3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6" y="4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78"/>
              <p:cNvSpPr/>
              <p:nvPr/>
            </p:nvSpPr>
            <p:spPr>
              <a:xfrm>
                <a:off x="12693766" y="5917608"/>
                <a:ext cx="66878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1" y="4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1"/>
                      <a:pt x="7" y="0"/>
                      <a:pt x="7" y="1"/>
                    </a:cubicBezTo>
                    <a:cubicBezTo>
                      <a:pt x="7" y="2"/>
                      <a:pt x="2" y="6"/>
                      <a:pt x="1" y="4"/>
                    </a:cubicBezTo>
                    <a:cubicBezTo>
                      <a:pt x="1" y="1"/>
                      <a:pt x="2" y="7"/>
                      <a:pt x="1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78"/>
              <p:cNvSpPr/>
              <p:nvPr/>
            </p:nvSpPr>
            <p:spPr>
              <a:xfrm>
                <a:off x="12703321" y="5892124"/>
                <a:ext cx="47770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2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2"/>
                    </a:cubicBezTo>
                    <a:cubicBezTo>
                      <a:pt x="1" y="2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78"/>
              <p:cNvSpPr/>
              <p:nvPr/>
            </p:nvSpPr>
            <p:spPr>
              <a:xfrm>
                <a:off x="12509053" y="5955834"/>
                <a:ext cx="54139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6" y="2"/>
                    </a:moveTo>
                    <a:cubicBezTo>
                      <a:pt x="6" y="0"/>
                      <a:pt x="0" y="10"/>
                      <a:pt x="3" y="9"/>
                    </a:cubicBezTo>
                    <a:cubicBezTo>
                      <a:pt x="4" y="9"/>
                      <a:pt x="6" y="3"/>
                      <a:pt x="6" y="2"/>
                    </a:cubicBezTo>
                    <a:cubicBezTo>
                      <a:pt x="6" y="1"/>
                      <a:pt x="6" y="3"/>
                      <a:pt x="6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78"/>
              <p:cNvSpPr/>
              <p:nvPr/>
            </p:nvSpPr>
            <p:spPr>
              <a:xfrm>
                <a:off x="12591858" y="5796556"/>
                <a:ext cx="38217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3"/>
                    </a:moveTo>
                    <a:cubicBezTo>
                      <a:pt x="2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2"/>
                      <a:pt x="3" y="3"/>
                    </a:cubicBezTo>
                    <a:cubicBezTo>
                      <a:pt x="2" y="4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78"/>
              <p:cNvSpPr/>
              <p:nvPr/>
            </p:nvSpPr>
            <p:spPr>
              <a:xfrm>
                <a:off x="12219244" y="6086440"/>
                <a:ext cx="54139" cy="8601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 extrusionOk="0">
                    <a:moveTo>
                      <a:pt x="6" y="2"/>
                    </a:moveTo>
                    <a:cubicBezTo>
                      <a:pt x="6" y="1"/>
                      <a:pt x="6" y="4"/>
                      <a:pt x="6" y="4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5" y="9"/>
                      <a:pt x="0" y="5"/>
                      <a:pt x="0" y="3"/>
                    </a:cubicBezTo>
                    <a:cubicBezTo>
                      <a:pt x="0" y="3"/>
                      <a:pt x="2" y="2"/>
                      <a:pt x="3" y="3"/>
                    </a:cubicBezTo>
                    <a:cubicBezTo>
                      <a:pt x="4" y="4"/>
                      <a:pt x="5" y="4"/>
                      <a:pt x="6" y="2"/>
                    </a:cubicBezTo>
                    <a:cubicBezTo>
                      <a:pt x="6" y="0"/>
                      <a:pt x="6" y="3"/>
                      <a:pt x="6" y="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78"/>
              <p:cNvSpPr/>
              <p:nvPr/>
            </p:nvSpPr>
            <p:spPr>
              <a:xfrm>
                <a:off x="12152370" y="6105554"/>
                <a:ext cx="76431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6" y="7"/>
                    </a:moveTo>
                    <a:cubicBezTo>
                      <a:pt x="5" y="8"/>
                      <a:pt x="0" y="5"/>
                      <a:pt x="1" y="4"/>
                    </a:cubicBezTo>
                    <a:cubicBezTo>
                      <a:pt x="3" y="0"/>
                      <a:pt x="8" y="5"/>
                      <a:pt x="6" y="7"/>
                    </a:cubicBezTo>
                    <a:cubicBezTo>
                      <a:pt x="5" y="8"/>
                      <a:pt x="7" y="6"/>
                      <a:pt x="6" y="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78"/>
              <p:cNvSpPr/>
              <p:nvPr/>
            </p:nvSpPr>
            <p:spPr>
              <a:xfrm>
                <a:off x="11817973" y="7070775"/>
                <a:ext cx="44586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2"/>
                    </a:moveTo>
                    <a:cubicBezTo>
                      <a:pt x="5" y="1"/>
                      <a:pt x="4" y="4"/>
                      <a:pt x="3" y="3"/>
                    </a:cubicBezTo>
                    <a:cubicBezTo>
                      <a:pt x="3" y="3"/>
                      <a:pt x="0" y="2"/>
                      <a:pt x="0" y="2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4" y="0"/>
                      <a:pt x="3" y="2"/>
                      <a:pt x="4" y="2"/>
                    </a:cubicBezTo>
                    <a:cubicBezTo>
                      <a:pt x="5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78"/>
              <p:cNvSpPr/>
              <p:nvPr/>
            </p:nvSpPr>
            <p:spPr>
              <a:xfrm>
                <a:off x="11359372" y="5927164"/>
                <a:ext cx="57323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cubicBezTo>
                      <a:pt x="6" y="2"/>
                      <a:pt x="4" y="3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5" y="0"/>
                      <a:pt x="5" y="1"/>
                    </a:cubicBezTo>
                    <a:cubicBezTo>
                      <a:pt x="6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78"/>
              <p:cNvSpPr/>
              <p:nvPr/>
            </p:nvSpPr>
            <p:spPr>
              <a:xfrm>
                <a:off x="11388040" y="5994060"/>
                <a:ext cx="28661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1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3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78"/>
              <p:cNvSpPr/>
              <p:nvPr/>
            </p:nvSpPr>
            <p:spPr>
              <a:xfrm>
                <a:off x="11416700" y="6022732"/>
                <a:ext cx="15924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78"/>
              <p:cNvSpPr/>
              <p:nvPr/>
            </p:nvSpPr>
            <p:spPr>
              <a:xfrm>
                <a:off x="11416700" y="6048216"/>
                <a:ext cx="9553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78"/>
              <p:cNvSpPr/>
              <p:nvPr/>
            </p:nvSpPr>
            <p:spPr>
              <a:xfrm>
                <a:off x="11416700" y="6067327"/>
                <a:ext cx="15924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78"/>
              <p:cNvSpPr/>
              <p:nvPr/>
            </p:nvSpPr>
            <p:spPr>
              <a:xfrm>
                <a:off x="11489948" y="6207490"/>
                <a:ext cx="9553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78"/>
              <p:cNvSpPr/>
              <p:nvPr/>
            </p:nvSpPr>
            <p:spPr>
              <a:xfrm>
                <a:off x="11630076" y="5787002"/>
                <a:ext cx="1910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4"/>
                    </a:moveTo>
                    <a:cubicBezTo>
                      <a:pt x="0" y="3"/>
                      <a:pt x="0" y="1"/>
                      <a:pt x="2" y="1"/>
                    </a:cubicBezTo>
                    <a:cubicBezTo>
                      <a:pt x="2" y="0"/>
                      <a:pt x="2" y="4"/>
                      <a:pt x="1" y="4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8"/>
              <p:cNvSpPr/>
              <p:nvPr/>
            </p:nvSpPr>
            <p:spPr>
              <a:xfrm>
                <a:off x="8260660" y="11747157"/>
                <a:ext cx="111464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0" y="3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0"/>
                      <a:pt x="3" y="1"/>
                    </a:cubicBezTo>
                    <a:cubicBezTo>
                      <a:pt x="3" y="1"/>
                      <a:pt x="0" y="3"/>
                      <a:pt x="0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5" y="5"/>
                      <a:pt x="6" y="5"/>
                    </a:cubicBezTo>
                    <a:cubicBezTo>
                      <a:pt x="7" y="5"/>
                      <a:pt x="11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2" y="2"/>
                      <a:pt x="10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8"/>
              <p:cNvSpPr/>
              <p:nvPr/>
            </p:nvSpPr>
            <p:spPr>
              <a:xfrm>
                <a:off x="8251104" y="11804494"/>
                <a:ext cx="82802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7" y="3"/>
                    </a:moveTo>
                    <a:cubicBezTo>
                      <a:pt x="7" y="2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3" y="3"/>
                      <a:pt x="1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5" y="6"/>
                      <a:pt x="9" y="4"/>
                      <a:pt x="7" y="3"/>
                    </a:cubicBezTo>
                    <a:cubicBezTo>
                      <a:pt x="6" y="2"/>
                      <a:pt x="8" y="3"/>
                      <a:pt x="7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78"/>
              <p:cNvSpPr/>
              <p:nvPr/>
            </p:nvSpPr>
            <p:spPr>
              <a:xfrm>
                <a:off x="8241554" y="11731228"/>
                <a:ext cx="73248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1" y="0"/>
                      <a:pt x="0" y="4"/>
                      <a:pt x="0" y="3"/>
                    </a:cubicBezTo>
                    <a:cubicBezTo>
                      <a:pt x="1" y="5"/>
                      <a:pt x="4" y="3"/>
                      <a:pt x="5" y="2"/>
                    </a:cubicBezTo>
                    <a:cubicBezTo>
                      <a:pt x="6" y="2"/>
                      <a:pt x="8" y="0"/>
                      <a:pt x="6" y="0"/>
                    </a:cubicBezTo>
                    <a:cubicBezTo>
                      <a:pt x="5" y="0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78"/>
              <p:cNvSpPr/>
              <p:nvPr/>
            </p:nvSpPr>
            <p:spPr>
              <a:xfrm>
                <a:off x="8203337" y="11766269"/>
                <a:ext cx="76431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7" y="4"/>
                    </a:moveTo>
                    <a:cubicBezTo>
                      <a:pt x="6" y="3"/>
                      <a:pt x="0" y="0"/>
                      <a:pt x="1" y="1"/>
                    </a:cubicBezTo>
                    <a:cubicBezTo>
                      <a:pt x="2" y="2"/>
                      <a:pt x="8" y="5"/>
                      <a:pt x="7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78"/>
              <p:cNvSpPr/>
              <p:nvPr/>
            </p:nvSpPr>
            <p:spPr>
              <a:xfrm>
                <a:off x="8184229" y="11702557"/>
                <a:ext cx="28661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2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3" y="0"/>
                      <a:pt x="2" y="2"/>
                    </a:cubicBezTo>
                    <a:cubicBezTo>
                      <a:pt x="2" y="3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78"/>
              <p:cNvSpPr/>
              <p:nvPr/>
            </p:nvSpPr>
            <p:spPr>
              <a:xfrm>
                <a:off x="8184229" y="11626105"/>
                <a:ext cx="66878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5" y="2"/>
                    </a:move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1" y="0"/>
                      <a:pt x="2" y="1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6"/>
                      <a:pt x="1" y="5"/>
                      <a:pt x="0" y="6"/>
                    </a:cubicBezTo>
                    <a:cubicBezTo>
                      <a:pt x="0" y="7"/>
                      <a:pt x="4" y="6"/>
                      <a:pt x="3" y="5"/>
                    </a:cubicBezTo>
                    <a:cubicBezTo>
                      <a:pt x="3" y="5"/>
                      <a:pt x="4" y="3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7" y="2"/>
                      <a:pt x="5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78"/>
              <p:cNvSpPr/>
              <p:nvPr/>
            </p:nvSpPr>
            <p:spPr>
              <a:xfrm>
                <a:off x="8174673" y="11505054"/>
                <a:ext cx="47770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5" y="7"/>
                    </a:moveTo>
                    <a:cubicBezTo>
                      <a:pt x="5" y="6"/>
                      <a:pt x="4" y="0"/>
                      <a:pt x="2" y="2"/>
                    </a:cubicBezTo>
                    <a:cubicBezTo>
                      <a:pt x="2" y="3"/>
                      <a:pt x="3" y="6"/>
                      <a:pt x="1" y="6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1" y="9"/>
                      <a:pt x="2" y="7"/>
                      <a:pt x="2" y="7"/>
                    </a:cubicBezTo>
                    <a:cubicBezTo>
                      <a:pt x="1" y="7"/>
                      <a:pt x="5" y="11"/>
                      <a:pt x="5" y="7"/>
                    </a:cubicBezTo>
                    <a:cubicBezTo>
                      <a:pt x="5" y="6"/>
                      <a:pt x="5" y="8"/>
                      <a:pt x="5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78"/>
              <p:cNvSpPr/>
              <p:nvPr/>
            </p:nvSpPr>
            <p:spPr>
              <a:xfrm>
                <a:off x="8165120" y="11587877"/>
                <a:ext cx="28661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3" y="2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0" y="5"/>
                      <a:pt x="3" y="3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78"/>
              <p:cNvSpPr/>
              <p:nvPr/>
            </p:nvSpPr>
            <p:spPr>
              <a:xfrm>
                <a:off x="8165120" y="11466827"/>
                <a:ext cx="47770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2"/>
                    </a:moveTo>
                    <a:cubicBezTo>
                      <a:pt x="3" y="3"/>
                      <a:pt x="3" y="0"/>
                      <a:pt x="3" y="0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2" y="2"/>
                      <a:pt x="0" y="5"/>
                      <a:pt x="0" y="5"/>
                    </a:cubicBezTo>
                    <a:cubicBezTo>
                      <a:pt x="0" y="4"/>
                      <a:pt x="4" y="5"/>
                      <a:pt x="2" y="7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5" y="4"/>
                      <a:pt x="4" y="1"/>
                      <a:pt x="4" y="2"/>
                    </a:cubicBezTo>
                    <a:cubicBezTo>
                      <a:pt x="3" y="3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78"/>
              <p:cNvSpPr/>
              <p:nvPr/>
            </p:nvSpPr>
            <p:spPr>
              <a:xfrm>
                <a:off x="8212892" y="11282065"/>
                <a:ext cx="47770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4"/>
                    </a:moveTo>
                    <a:cubicBezTo>
                      <a:pt x="5" y="2"/>
                      <a:pt x="2" y="2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2" y="2"/>
                      <a:pt x="3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78"/>
              <p:cNvSpPr/>
              <p:nvPr/>
            </p:nvSpPr>
            <p:spPr>
              <a:xfrm>
                <a:off x="8222445" y="11113233"/>
                <a:ext cx="57323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3" y="10"/>
                    </a:moveTo>
                    <a:cubicBezTo>
                      <a:pt x="1" y="11"/>
                      <a:pt x="0" y="11"/>
                      <a:pt x="0" y="9"/>
                    </a:cubicBezTo>
                    <a:cubicBezTo>
                      <a:pt x="1" y="7"/>
                      <a:pt x="1" y="4"/>
                      <a:pt x="1" y="2"/>
                    </a:cubicBezTo>
                    <a:cubicBezTo>
                      <a:pt x="1" y="0"/>
                      <a:pt x="5" y="0"/>
                      <a:pt x="4" y="3"/>
                    </a:cubicBezTo>
                    <a:cubicBezTo>
                      <a:pt x="4" y="5"/>
                      <a:pt x="6" y="8"/>
                      <a:pt x="3" y="10"/>
                    </a:cubicBezTo>
                    <a:cubicBezTo>
                      <a:pt x="2" y="10"/>
                      <a:pt x="4" y="9"/>
                      <a:pt x="3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78"/>
              <p:cNvSpPr/>
              <p:nvPr/>
            </p:nvSpPr>
            <p:spPr>
              <a:xfrm>
                <a:off x="8410342" y="8462857"/>
                <a:ext cx="44586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3"/>
                    </a:moveTo>
                    <a:cubicBezTo>
                      <a:pt x="2" y="4"/>
                      <a:pt x="0" y="3"/>
                      <a:pt x="1" y="1"/>
                    </a:cubicBezTo>
                    <a:cubicBezTo>
                      <a:pt x="1" y="0"/>
                      <a:pt x="5" y="2"/>
                      <a:pt x="3" y="3"/>
                    </a:cubicBezTo>
                    <a:cubicBezTo>
                      <a:pt x="2" y="4"/>
                      <a:pt x="5" y="2"/>
                      <a:pt x="3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78"/>
              <p:cNvSpPr/>
              <p:nvPr/>
            </p:nvSpPr>
            <p:spPr>
              <a:xfrm>
                <a:off x="8811615" y="8520198"/>
                <a:ext cx="54139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1" y="5"/>
                    </a:moveTo>
                    <a:cubicBezTo>
                      <a:pt x="0" y="4"/>
                      <a:pt x="2" y="4"/>
                      <a:pt x="2" y="4"/>
                    </a:cubicBezTo>
                    <a:cubicBezTo>
                      <a:pt x="3" y="4"/>
                      <a:pt x="3" y="0"/>
                      <a:pt x="4" y="2"/>
                    </a:cubicBezTo>
                    <a:cubicBezTo>
                      <a:pt x="6" y="4"/>
                      <a:pt x="2" y="8"/>
                      <a:pt x="1" y="5"/>
                    </a:cubicBezTo>
                    <a:cubicBezTo>
                      <a:pt x="0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78"/>
              <p:cNvSpPr/>
              <p:nvPr/>
            </p:nvSpPr>
            <p:spPr>
              <a:xfrm>
                <a:off x="9324353" y="9026700"/>
                <a:ext cx="130574" cy="1210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3" extrusionOk="0">
                    <a:moveTo>
                      <a:pt x="12" y="4"/>
                    </a:moveTo>
                    <a:cubicBezTo>
                      <a:pt x="12" y="3"/>
                      <a:pt x="11" y="3"/>
                      <a:pt x="10" y="3"/>
                    </a:cubicBezTo>
                    <a:cubicBezTo>
                      <a:pt x="8" y="2"/>
                      <a:pt x="8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4"/>
                      <a:pt x="1" y="3"/>
                      <a:pt x="2" y="4"/>
                    </a:cubicBezTo>
                    <a:cubicBezTo>
                      <a:pt x="2" y="4"/>
                      <a:pt x="1" y="7"/>
                      <a:pt x="1" y="7"/>
                    </a:cubicBezTo>
                    <a:cubicBezTo>
                      <a:pt x="1" y="9"/>
                      <a:pt x="1" y="9"/>
                      <a:pt x="2" y="10"/>
                    </a:cubicBezTo>
                    <a:cubicBezTo>
                      <a:pt x="3" y="11"/>
                      <a:pt x="3" y="10"/>
                      <a:pt x="4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3"/>
                      <a:pt x="8" y="11"/>
                      <a:pt x="10" y="10"/>
                    </a:cubicBezTo>
                    <a:cubicBezTo>
                      <a:pt x="12" y="8"/>
                      <a:pt x="14" y="7"/>
                      <a:pt x="12" y="4"/>
                    </a:cubicBezTo>
                    <a:cubicBezTo>
                      <a:pt x="12" y="2"/>
                      <a:pt x="14" y="8"/>
                      <a:pt x="12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78"/>
              <p:cNvSpPr/>
              <p:nvPr/>
            </p:nvSpPr>
            <p:spPr>
              <a:xfrm>
                <a:off x="8560023" y="8163417"/>
                <a:ext cx="92355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9" y="2"/>
                    </a:move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4"/>
                      <a:pt x="9" y="2"/>
                      <a:pt x="9" y="2"/>
                    </a:cubicBezTo>
                    <a:cubicBezTo>
                      <a:pt x="6" y="1"/>
                      <a:pt x="10" y="3"/>
                      <a:pt x="9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78"/>
              <p:cNvSpPr/>
              <p:nvPr/>
            </p:nvSpPr>
            <p:spPr>
              <a:xfrm>
                <a:off x="8034546" y="8153859"/>
                <a:ext cx="105095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0" y="4"/>
                    </a:moveTo>
                    <a:cubicBezTo>
                      <a:pt x="10" y="1"/>
                      <a:pt x="2" y="0"/>
                      <a:pt x="0" y="2"/>
                    </a:cubicBezTo>
                    <a:cubicBezTo>
                      <a:pt x="0" y="2"/>
                      <a:pt x="4" y="5"/>
                      <a:pt x="5" y="5"/>
                    </a:cubicBezTo>
                    <a:cubicBezTo>
                      <a:pt x="6" y="5"/>
                      <a:pt x="11" y="4"/>
                      <a:pt x="10" y="4"/>
                    </a:cubicBezTo>
                    <a:cubicBezTo>
                      <a:pt x="10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78"/>
              <p:cNvSpPr/>
              <p:nvPr/>
            </p:nvSpPr>
            <p:spPr>
              <a:xfrm>
                <a:off x="7747926" y="7940429"/>
                <a:ext cx="484075" cy="16883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8" extrusionOk="0">
                    <a:moveTo>
                      <a:pt x="52" y="16"/>
                    </a:moveTo>
                    <a:cubicBezTo>
                      <a:pt x="52" y="17"/>
                      <a:pt x="42" y="17"/>
                      <a:pt x="41" y="17"/>
                    </a:cubicBezTo>
                    <a:cubicBezTo>
                      <a:pt x="39" y="17"/>
                      <a:pt x="37" y="18"/>
                      <a:pt x="35" y="17"/>
                    </a:cubicBezTo>
                    <a:cubicBezTo>
                      <a:pt x="34" y="16"/>
                      <a:pt x="41" y="15"/>
                      <a:pt x="37" y="14"/>
                    </a:cubicBezTo>
                    <a:cubicBezTo>
                      <a:pt x="35" y="13"/>
                      <a:pt x="33" y="13"/>
                      <a:pt x="32" y="11"/>
                    </a:cubicBezTo>
                    <a:cubicBezTo>
                      <a:pt x="30" y="9"/>
                      <a:pt x="31" y="8"/>
                      <a:pt x="28" y="8"/>
                    </a:cubicBezTo>
                    <a:cubicBezTo>
                      <a:pt x="24" y="9"/>
                      <a:pt x="23" y="6"/>
                      <a:pt x="20" y="5"/>
                    </a:cubicBezTo>
                    <a:cubicBezTo>
                      <a:pt x="19" y="5"/>
                      <a:pt x="15" y="6"/>
                      <a:pt x="14" y="5"/>
                    </a:cubicBezTo>
                    <a:cubicBezTo>
                      <a:pt x="14" y="4"/>
                      <a:pt x="16" y="4"/>
                      <a:pt x="16" y="3"/>
                    </a:cubicBezTo>
                    <a:cubicBezTo>
                      <a:pt x="16" y="2"/>
                      <a:pt x="9" y="3"/>
                      <a:pt x="8" y="3"/>
                    </a:cubicBezTo>
                    <a:cubicBezTo>
                      <a:pt x="8" y="4"/>
                      <a:pt x="0" y="7"/>
                      <a:pt x="0" y="6"/>
                    </a:cubicBezTo>
                    <a:cubicBezTo>
                      <a:pt x="0" y="4"/>
                      <a:pt x="4" y="2"/>
                      <a:pt x="6" y="2"/>
                    </a:cubicBezTo>
                    <a:cubicBezTo>
                      <a:pt x="9" y="0"/>
                      <a:pt x="12" y="0"/>
                      <a:pt x="16" y="0"/>
                    </a:cubicBezTo>
                    <a:cubicBezTo>
                      <a:pt x="18" y="0"/>
                      <a:pt x="22" y="0"/>
                      <a:pt x="24" y="1"/>
                    </a:cubicBezTo>
                    <a:cubicBezTo>
                      <a:pt x="26" y="2"/>
                      <a:pt x="28" y="4"/>
                      <a:pt x="31" y="4"/>
                    </a:cubicBezTo>
                    <a:cubicBezTo>
                      <a:pt x="31" y="4"/>
                      <a:pt x="31" y="3"/>
                      <a:pt x="32" y="4"/>
                    </a:cubicBezTo>
                    <a:cubicBezTo>
                      <a:pt x="33" y="5"/>
                      <a:pt x="33" y="5"/>
                      <a:pt x="34" y="5"/>
                    </a:cubicBezTo>
                    <a:cubicBezTo>
                      <a:pt x="35" y="6"/>
                      <a:pt x="37" y="7"/>
                      <a:pt x="38" y="8"/>
                    </a:cubicBezTo>
                    <a:cubicBezTo>
                      <a:pt x="40" y="9"/>
                      <a:pt x="44" y="9"/>
                      <a:pt x="45" y="11"/>
                    </a:cubicBezTo>
                    <a:cubicBezTo>
                      <a:pt x="47" y="13"/>
                      <a:pt x="52" y="13"/>
                      <a:pt x="52" y="1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78"/>
              <p:cNvSpPr/>
              <p:nvPr/>
            </p:nvSpPr>
            <p:spPr>
              <a:xfrm>
                <a:off x="8034546" y="7838492"/>
                <a:ext cx="38217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4"/>
                    </a:moveTo>
                    <a:cubicBezTo>
                      <a:pt x="0" y="4"/>
                      <a:pt x="1" y="1"/>
                      <a:pt x="1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1" y="4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78"/>
              <p:cNvSpPr/>
              <p:nvPr/>
            </p:nvSpPr>
            <p:spPr>
              <a:xfrm>
                <a:off x="8270215" y="8032810"/>
                <a:ext cx="19108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78"/>
              <p:cNvSpPr/>
              <p:nvPr/>
            </p:nvSpPr>
            <p:spPr>
              <a:xfrm>
                <a:off x="8830722" y="6656656"/>
                <a:ext cx="54139" cy="95566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3" y="8"/>
                    </a:moveTo>
                    <a:cubicBezTo>
                      <a:pt x="2" y="10"/>
                      <a:pt x="0" y="9"/>
                      <a:pt x="0" y="7"/>
                    </a:cubicBezTo>
                    <a:cubicBezTo>
                      <a:pt x="1" y="6"/>
                      <a:pt x="3" y="3"/>
                      <a:pt x="4" y="2"/>
                    </a:cubicBezTo>
                    <a:cubicBezTo>
                      <a:pt x="6" y="0"/>
                      <a:pt x="6" y="3"/>
                      <a:pt x="6" y="4"/>
                    </a:cubicBezTo>
                    <a:cubicBezTo>
                      <a:pt x="6" y="6"/>
                      <a:pt x="3" y="6"/>
                      <a:pt x="3" y="8"/>
                    </a:cubicBezTo>
                    <a:cubicBezTo>
                      <a:pt x="2" y="10"/>
                      <a:pt x="3" y="8"/>
                      <a:pt x="3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78"/>
              <p:cNvSpPr/>
              <p:nvPr/>
            </p:nvSpPr>
            <p:spPr>
              <a:xfrm>
                <a:off x="8856200" y="6704439"/>
                <a:ext cx="6687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3" y="4"/>
                    </a:moveTo>
                    <a:cubicBezTo>
                      <a:pt x="0" y="4"/>
                      <a:pt x="3" y="0"/>
                      <a:pt x="5" y="1"/>
                    </a:cubicBezTo>
                    <a:cubicBezTo>
                      <a:pt x="7" y="1"/>
                      <a:pt x="4" y="4"/>
                      <a:pt x="3" y="4"/>
                    </a:cubicBezTo>
                    <a:cubicBezTo>
                      <a:pt x="2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78"/>
              <p:cNvSpPr/>
              <p:nvPr/>
            </p:nvSpPr>
            <p:spPr>
              <a:xfrm>
                <a:off x="8671484" y="6666211"/>
                <a:ext cx="140127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1" y="6"/>
                    </a:move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8" y="6"/>
                      <a:pt x="7" y="5"/>
                    </a:cubicBezTo>
                    <a:cubicBezTo>
                      <a:pt x="7" y="4"/>
                      <a:pt x="0" y="1"/>
                      <a:pt x="3" y="0"/>
                    </a:cubicBezTo>
                    <a:cubicBezTo>
                      <a:pt x="4" y="0"/>
                      <a:pt x="5" y="2"/>
                      <a:pt x="6" y="2"/>
                    </a:cubicBezTo>
                    <a:cubicBezTo>
                      <a:pt x="7" y="3"/>
                      <a:pt x="7" y="2"/>
                      <a:pt x="8" y="3"/>
                    </a:cubicBezTo>
                    <a:cubicBezTo>
                      <a:pt x="9" y="4"/>
                      <a:pt x="13" y="2"/>
                      <a:pt x="15" y="3"/>
                    </a:cubicBezTo>
                    <a:cubicBezTo>
                      <a:pt x="14" y="3"/>
                      <a:pt x="12" y="6"/>
                      <a:pt x="11" y="6"/>
                    </a:cubicBezTo>
                    <a:cubicBezTo>
                      <a:pt x="9" y="7"/>
                      <a:pt x="12" y="6"/>
                      <a:pt x="11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78"/>
              <p:cNvSpPr/>
              <p:nvPr/>
            </p:nvSpPr>
            <p:spPr>
              <a:xfrm>
                <a:off x="8700152" y="6481448"/>
                <a:ext cx="146494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3" y="6"/>
                    </a:moveTo>
                    <a:cubicBezTo>
                      <a:pt x="11" y="8"/>
                      <a:pt x="1" y="4"/>
                      <a:pt x="0" y="2"/>
                    </a:cubicBezTo>
                    <a:cubicBezTo>
                      <a:pt x="0" y="0"/>
                      <a:pt x="16" y="4"/>
                      <a:pt x="13" y="6"/>
                    </a:cubicBezTo>
                    <a:cubicBezTo>
                      <a:pt x="12" y="7"/>
                      <a:pt x="14" y="5"/>
                      <a:pt x="13" y="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78"/>
              <p:cNvSpPr/>
              <p:nvPr/>
            </p:nvSpPr>
            <p:spPr>
              <a:xfrm>
                <a:off x="8932634" y="6385883"/>
                <a:ext cx="299363" cy="289884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9" y="1"/>
                    </a:moveTo>
                    <a:cubicBezTo>
                      <a:pt x="20" y="0"/>
                      <a:pt x="17" y="0"/>
                      <a:pt x="17" y="0"/>
                    </a:cubicBezTo>
                    <a:cubicBezTo>
                      <a:pt x="16" y="0"/>
                      <a:pt x="15" y="1"/>
                      <a:pt x="14" y="2"/>
                    </a:cubicBezTo>
                    <a:cubicBezTo>
                      <a:pt x="13" y="3"/>
                      <a:pt x="12" y="4"/>
                      <a:pt x="11" y="5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7" y="15"/>
                      <a:pt x="6" y="16"/>
                      <a:pt x="5" y="17"/>
                    </a:cubicBezTo>
                    <a:cubicBezTo>
                      <a:pt x="4" y="18"/>
                      <a:pt x="2" y="19"/>
                      <a:pt x="2" y="19"/>
                    </a:cubicBezTo>
                    <a:cubicBezTo>
                      <a:pt x="2" y="20"/>
                      <a:pt x="4" y="20"/>
                      <a:pt x="4" y="21"/>
                    </a:cubicBezTo>
                    <a:cubicBezTo>
                      <a:pt x="4" y="22"/>
                      <a:pt x="0" y="24"/>
                      <a:pt x="0" y="25"/>
                    </a:cubicBezTo>
                    <a:cubicBezTo>
                      <a:pt x="0" y="27"/>
                      <a:pt x="3" y="26"/>
                      <a:pt x="4" y="25"/>
                    </a:cubicBezTo>
                    <a:cubicBezTo>
                      <a:pt x="6" y="25"/>
                      <a:pt x="8" y="26"/>
                      <a:pt x="10" y="26"/>
                    </a:cubicBezTo>
                    <a:cubicBezTo>
                      <a:pt x="13" y="27"/>
                      <a:pt x="16" y="26"/>
                      <a:pt x="19" y="27"/>
                    </a:cubicBezTo>
                    <a:cubicBezTo>
                      <a:pt x="19" y="27"/>
                      <a:pt x="22" y="25"/>
                      <a:pt x="22" y="26"/>
                    </a:cubicBezTo>
                    <a:cubicBezTo>
                      <a:pt x="22" y="27"/>
                      <a:pt x="19" y="30"/>
                      <a:pt x="19" y="30"/>
                    </a:cubicBezTo>
                    <a:cubicBezTo>
                      <a:pt x="20" y="31"/>
                      <a:pt x="22" y="28"/>
                      <a:pt x="22" y="28"/>
                    </a:cubicBezTo>
                    <a:cubicBezTo>
                      <a:pt x="24" y="27"/>
                      <a:pt x="26" y="27"/>
                      <a:pt x="27" y="26"/>
                    </a:cubicBezTo>
                    <a:cubicBezTo>
                      <a:pt x="27" y="25"/>
                      <a:pt x="32" y="20"/>
                      <a:pt x="32" y="20"/>
                    </a:cubicBezTo>
                    <a:cubicBezTo>
                      <a:pt x="31" y="19"/>
                      <a:pt x="30" y="20"/>
                      <a:pt x="29" y="20"/>
                    </a:cubicBezTo>
                    <a:cubicBezTo>
                      <a:pt x="29" y="20"/>
                      <a:pt x="26" y="18"/>
                      <a:pt x="26" y="18"/>
                    </a:cubicBezTo>
                    <a:cubicBezTo>
                      <a:pt x="26" y="17"/>
                      <a:pt x="30" y="16"/>
                      <a:pt x="29" y="15"/>
                    </a:cubicBezTo>
                    <a:cubicBezTo>
                      <a:pt x="29" y="14"/>
                      <a:pt x="27" y="15"/>
                      <a:pt x="26" y="15"/>
                    </a:cubicBezTo>
                    <a:cubicBezTo>
                      <a:pt x="25" y="15"/>
                      <a:pt x="25" y="13"/>
                      <a:pt x="24" y="13"/>
                    </a:cubicBezTo>
                    <a:cubicBezTo>
                      <a:pt x="24" y="13"/>
                      <a:pt x="21" y="16"/>
                      <a:pt x="21" y="16"/>
                    </a:cubicBezTo>
                    <a:cubicBezTo>
                      <a:pt x="20" y="14"/>
                      <a:pt x="20" y="14"/>
                      <a:pt x="18" y="13"/>
                    </a:cubicBezTo>
                    <a:cubicBezTo>
                      <a:pt x="16" y="12"/>
                      <a:pt x="19" y="12"/>
                      <a:pt x="19" y="11"/>
                    </a:cubicBezTo>
                    <a:cubicBezTo>
                      <a:pt x="19" y="11"/>
                      <a:pt x="17" y="9"/>
                      <a:pt x="16" y="9"/>
                    </a:cubicBezTo>
                    <a:cubicBezTo>
                      <a:pt x="16" y="10"/>
                      <a:pt x="14" y="13"/>
                      <a:pt x="14" y="12"/>
                    </a:cubicBezTo>
                    <a:cubicBezTo>
                      <a:pt x="12" y="11"/>
                      <a:pt x="15" y="7"/>
                      <a:pt x="16" y="7"/>
                    </a:cubicBezTo>
                    <a:cubicBezTo>
                      <a:pt x="17" y="6"/>
                      <a:pt x="17" y="5"/>
                      <a:pt x="18" y="4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20" y="0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78"/>
              <p:cNvSpPr/>
              <p:nvPr/>
            </p:nvSpPr>
            <p:spPr>
              <a:xfrm>
                <a:off x="9174672" y="6592942"/>
                <a:ext cx="76431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6" y="1"/>
                    </a:moveTo>
                    <a:cubicBezTo>
                      <a:pt x="5" y="2"/>
                      <a:pt x="0" y="6"/>
                      <a:pt x="1" y="9"/>
                    </a:cubicBezTo>
                    <a:cubicBezTo>
                      <a:pt x="1" y="9"/>
                      <a:pt x="3" y="6"/>
                      <a:pt x="4" y="7"/>
                    </a:cubicBezTo>
                    <a:cubicBezTo>
                      <a:pt x="4" y="7"/>
                      <a:pt x="3" y="10"/>
                      <a:pt x="3" y="10"/>
                    </a:cubicBezTo>
                    <a:cubicBezTo>
                      <a:pt x="4" y="10"/>
                      <a:pt x="6" y="9"/>
                      <a:pt x="6" y="8"/>
                    </a:cubicBezTo>
                    <a:cubicBezTo>
                      <a:pt x="6" y="7"/>
                      <a:pt x="7" y="6"/>
                      <a:pt x="8" y="4"/>
                    </a:cubicBezTo>
                    <a:cubicBezTo>
                      <a:pt x="8" y="2"/>
                      <a:pt x="6" y="4"/>
                      <a:pt x="5" y="4"/>
                    </a:cubicBezTo>
                    <a:cubicBezTo>
                      <a:pt x="6" y="4"/>
                      <a:pt x="6" y="0"/>
                      <a:pt x="6" y="1"/>
                    </a:cubicBezTo>
                    <a:cubicBezTo>
                      <a:pt x="5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8"/>
              <p:cNvSpPr/>
              <p:nvPr/>
            </p:nvSpPr>
            <p:spPr>
              <a:xfrm>
                <a:off x="8652382" y="5694618"/>
                <a:ext cx="28661" cy="54152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3" y="4"/>
                    </a:moveTo>
                    <a:cubicBezTo>
                      <a:pt x="3" y="3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3" y="6"/>
                      <a:pt x="3" y="4"/>
                    </a:cubicBezTo>
                    <a:cubicBezTo>
                      <a:pt x="3" y="3"/>
                      <a:pt x="3" y="6"/>
                      <a:pt x="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78"/>
              <p:cNvSpPr/>
              <p:nvPr/>
            </p:nvSpPr>
            <p:spPr>
              <a:xfrm>
                <a:off x="8512255" y="5787002"/>
                <a:ext cx="28661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1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3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78"/>
              <p:cNvSpPr/>
              <p:nvPr/>
            </p:nvSpPr>
            <p:spPr>
              <a:xfrm>
                <a:off x="7868944" y="6283947"/>
                <a:ext cx="63695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7" y="3"/>
                    </a:moveTo>
                    <a:cubicBezTo>
                      <a:pt x="7" y="0"/>
                      <a:pt x="3" y="0"/>
                      <a:pt x="1" y="1"/>
                    </a:cubicBezTo>
                    <a:cubicBezTo>
                      <a:pt x="0" y="1"/>
                      <a:pt x="7" y="4"/>
                      <a:pt x="7" y="3"/>
                    </a:cubicBezTo>
                    <a:cubicBezTo>
                      <a:pt x="7" y="0"/>
                      <a:pt x="7" y="4"/>
                      <a:pt x="7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78"/>
              <p:cNvSpPr/>
              <p:nvPr/>
            </p:nvSpPr>
            <p:spPr>
              <a:xfrm>
                <a:off x="7970852" y="6057774"/>
                <a:ext cx="57323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3" y="5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1" y="3"/>
                      <a:pt x="3" y="0"/>
                      <a:pt x="4" y="2"/>
                    </a:cubicBezTo>
                    <a:cubicBezTo>
                      <a:pt x="6" y="3"/>
                      <a:pt x="5" y="6"/>
                      <a:pt x="3" y="5"/>
                    </a:cubicBezTo>
                    <a:cubicBezTo>
                      <a:pt x="2" y="4"/>
                      <a:pt x="4" y="6"/>
                      <a:pt x="3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78"/>
              <p:cNvSpPr/>
              <p:nvPr/>
            </p:nvSpPr>
            <p:spPr>
              <a:xfrm>
                <a:off x="7942191" y="5656392"/>
                <a:ext cx="57323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3" y="6"/>
                    </a:moveTo>
                    <a:cubicBezTo>
                      <a:pt x="0" y="7"/>
                      <a:pt x="1" y="0"/>
                      <a:pt x="4" y="1"/>
                    </a:cubicBezTo>
                    <a:cubicBezTo>
                      <a:pt x="6" y="1"/>
                      <a:pt x="5" y="6"/>
                      <a:pt x="3" y="6"/>
                    </a:cubicBezTo>
                    <a:cubicBezTo>
                      <a:pt x="2" y="6"/>
                      <a:pt x="6" y="6"/>
                      <a:pt x="3" y="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78"/>
              <p:cNvSpPr/>
              <p:nvPr/>
            </p:nvSpPr>
            <p:spPr>
              <a:xfrm>
                <a:off x="7782956" y="5618166"/>
                <a:ext cx="111464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4" y="6"/>
                    </a:moveTo>
                    <a:cubicBezTo>
                      <a:pt x="2" y="6"/>
                      <a:pt x="0" y="5"/>
                      <a:pt x="1" y="3"/>
                    </a:cubicBezTo>
                    <a:cubicBezTo>
                      <a:pt x="2" y="1"/>
                      <a:pt x="5" y="1"/>
                      <a:pt x="8" y="0"/>
                    </a:cubicBezTo>
                    <a:cubicBezTo>
                      <a:pt x="12" y="0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78"/>
              <p:cNvSpPr/>
              <p:nvPr/>
            </p:nvSpPr>
            <p:spPr>
              <a:xfrm>
                <a:off x="8018622" y="5583124"/>
                <a:ext cx="63695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3"/>
                    </a:moveTo>
                    <a:cubicBezTo>
                      <a:pt x="4" y="3"/>
                      <a:pt x="0" y="0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ubicBezTo>
                      <a:pt x="7" y="1"/>
                      <a:pt x="6" y="3"/>
                      <a:pt x="5" y="3"/>
                    </a:cubicBezTo>
                    <a:cubicBezTo>
                      <a:pt x="4" y="3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78"/>
              <p:cNvSpPr/>
              <p:nvPr/>
            </p:nvSpPr>
            <p:spPr>
              <a:xfrm>
                <a:off x="7623720" y="5395178"/>
                <a:ext cx="318471" cy="22299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4" extrusionOk="0">
                    <a:moveTo>
                      <a:pt x="31" y="21"/>
                    </a:moveTo>
                    <a:cubicBezTo>
                      <a:pt x="30" y="20"/>
                      <a:pt x="27" y="19"/>
                      <a:pt x="25" y="18"/>
                    </a:cubicBezTo>
                    <a:cubicBezTo>
                      <a:pt x="24" y="18"/>
                      <a:pt x="25" y="17"/>
                      <a:pt x="24" y="16"/>
                    </a:cubicBezTo>
                    <a:cubicBezTo>
                      <a:pt x="24" y="16"/>
                      <a:pt x="22" y="17"/>
                      <a:pt x="22" y="17"/>
                    </a:cubicBezTo>
                    <a:cubicBezTo>
                      <a:pt x="20" y="17"/>
                      <a:pt x="20" y="15"/>
                      <a:pt x="18" y="16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4" y="20"/>
                      <a:pt x="13" y="22"/>
                      <a:pt x="11" y="23"/>
                    </a:cubicBezTo>
                    <a:cubicBezTo>
                      <a:pt x="8" y="24"/>
                      <a:pt x="10" y="20"/>
                      <a:pt x="8" y="19"/>
                    </a:cubicBezTo>
                    <a:cubicBezTo>
                      <a:pt x="8" y="18"/>
                      <a:pt x="3" y="19"/>
                      <a:pt x="2" y="19"/>
                    </a:cubicBezTo>
                    <a:cubicBezTo>
                      <a:pt x="0" y="19"/>
                      <a:pt x="4" y="16"/>
                      <a:pt x="4" y="16"/>
                    </a:cubicBezTo>
                    <a:cubicBezTo>
                      <a:pt x="6" y="14"/>
                      <a:pt x="5" y="12"/>
                      <a:pt x="5" y="10"/>
                    </a:cubicBezTo>
                    <a:cubicBezTo>
                      <a:pt x="5" y="8"/>
                      <a:pt x="5" y="5"/>
                      <a:pt x="6" y="3"/>
                    </a:cubicBezTo>
                    <a:cubicBezTo>
                      <a:pt x="7" y="0"/>
                      <a:pt x="10" y="0"/>
                      <a:pt x="11" y="3"/>
                    </a:cubicBezTo>
                    <a:cubicBezTo>
                      <a:pt x="11" y="4"/>
                      <a:pt x="11" y="6"/>
                      <a:pt x="12" y="5"/>
                    </a:cubicBezTo>
                    <a:cubicBezTo>
                      <a:pt x="13" y="5"/>
                      <a:pt x="13" y="4"/>
                      <a:pt x="14" y="4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1" y="8"/>
                      <a:pt x="23" y="9"/>
                      <a:pt x="25" y="10"/>
                    </a:cubicBezTo>
                    <a:cubicBezTo>
                      <a:pt x="28" y="11"/>
                      <a:pt x="28" y="12"/>
                      <a:pt x="28" y="15"/>
                    </a:cubicBezTo>
                    <a:cubicBezTo>
                      <a:pt x="28" y="16"/>
                      <a:pt x="30" y="16"/>
                      <a:pt x="30" y="15"/>
                    </a:cubicBezTo>
                    <a:cubicBezTo>
                      <a:pt x="32" y="15"/>
                      <a:pt x="32" y="16"/>
                      <a:pt x="33" y="17"/>
                    </a:cubicBezTo>
                    <a:cubicBezTo>
                      <a:pt x="34" y="17"/>
                      <a:pt x="34" y="17"/>
                      <a:pt x="34" y="18"/>
                    </a:cubicBezTo>
                    <a:cubicBezTo>
                      <a:pt x="33" y="19"/>
                      <a:pt x="33" y="21"/>
                      <a:pt x="31" y="21"/>
                    </a:cubicBezTo>
                    <a:cubicBezTo>
                      <a:pt x="30" y="20"/>
                      <a:pt x="33" y="21"/>
                      <a:pt x="31" y="2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78"/>
              <p:cNvSpPr/>
              <p:nvPr/>
            </p:nvSpPr>
            <p:spPr>
              <a:xfrm>
                <a:off x="7747926" y="5376062"/>
                <a:ext cx="63695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5" y="4"/>
                    </a:moveTo>
                    <a:cubicBezTo>
                      <a:pt x="3" y="5"/>
                      <a:pt x="0" y="0"/>
                      <a:pt x="1" y="0"/>
                    </a:cubicBezTo>
                    <a:cubicBezTo>
                      <a:pt x="2" y="1"/>
                      <a:pt x="7" y="3"/>
                      <a:pt x="5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8"/>
              <p:cNvSpPr/>
              <p:nvPr/>
            </p:nvSpPr>
            <p:spPr>
              <a:xfrm>
                <a:off x="7728815" y="5385620"/>
                <a:ext cx="35033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4"/>
                    </a:moveTo>
                    <a:cubicBezTo>
                      <a:pt x="1" y="5"/>
                      <a:pt x="0" y="2"/>
                      <a:pt x="0" y="1"/>
                    </a:cubicBezTo>
                    <a:cubicBezTo>
                      <a:pt x="1" y="0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8"/>
              <p:cNvSpPr/>
              <p:nvPr/>
            </p:nvSpPr>
            <p:spPr>
              <a:xfrm>
                <a:off x="7642828" y="5207232"/>
                <a:ext cx="28661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3" y="5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1" y="5"/>
                      <a:pt x="2" y="6"/>
                      <a:pt x="3" y="5"/>
                    </a:cubicBezTo>
                    <a:cubicBezTo>
                      <a:pt x="3" y="4"/>
                      <a:pt x="2" y="6"/>
                      <a:pt x="3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8"/>
              <p:cNvSpPr/>
              <p:nvPr/>
            </p:nvSpPr>
            <p:spPr>
              <a:xfrm>
                <a:off x="7502701" y="4719844"/>
                <a:ext cx="1343945" cy="98433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05" extrusionOk="0">
                    <a:moveTo>
                      <a:pt x="77" y="83"/>
                    </a:moveTo>
                    <a:cubicBezTo>
                      <a:pt x="76" y="86"/>
                      <a:pt x="74" y="83"/>
                      <a:pt x="71" y="84"/>
                    </a:cubicBezTo>
                    <a:cubicBezTo>
                      <a:pt x="70" y="84"/>
                      <a:pt x="69" y="85"/>
                      <a:pt x="68" y="86"/>
                    </a:cubicBezTo>
                    <a:cubicBezTo>
                      <a:pt x="66" y="87"/>
                      <a:pt x="65" y="86"/>
                      <a:pt x="63" y="86"/>
                    </a:cubicBezTo>
                    <a:cubicBezTo>
                      <a:pt x="60" y="85"/>
                      <a:pt x="56" y="83"/>
                      <a:pt x="60" y="80"/>
                    </a:cubicBezTo>
                    <a:cubicBezTo>
                      <a:pt x="62" y="78"/>
                      <a:pt x="62" y="76"/>
                      <a:pt x="65" y="76"/>
                    </a:cubicBezTo>
                    <a:cubicBezTo>
                      <a:pt x="68" y="77"/>
                      <a:pt x="71" y="78"/>
                      <a:pt x="75" y="77"/>
                    </a:cubicBezTo>
                    <a:cubicBezTo>
                      <a:pt x="77" y="77"/>
                      <a:pt x="79" y="76"/>
                      <a:pt x="81" y="76"/>
                    </a:cubicBezTo>
                    <a:cubicBezTo>
                      <a:pt x="82" y="76"/>
                      <a:pt x="81" y="75"/>
                      <a:pt x="81" y="74"/>
                    </a:cubicBezTo>
                    <a:cubicBezTo>
                      <a:pt x="78" y="72"/>
                      <a:pt x="77" y="71"/>
                      <a:pt x="80" y="69"/>
                    </a:cubicBezTo>
                    <a:cubicBezTo>
                      <a:pt x="82" y="66"/>
                      <a:pt x="84" y="66"/>
                      <a:pt x="87" y="66"/>
                    </a:cubicBezTo>
                    <a:cubicBezTo>
                      <a:pt x="88" y="66"/>
                      <a:pt x="90" y="66"/>
                      <a:pt x="91" y="67"/>
                    </a:cubicBezTo>
                    <a:cubicBezTo>
                      <a:pt x="93" y="68"/>
                      <a:pt x="93" y="69"/>
                      <a:pt x="93" y="71"/>
                    </a:cubicBezTo>
                    <a:cubicBezTo>
                      <a:pt x="94" y="73"/>
                      <a:pt x="95" y="70"/>
                      <a:pt x="96" y="70"/>
                    </a:cubicBezTo>
                    <a:cubicBezTo>
                      <a:pt x="96" y="69"/>
                      <a:pt x="99" y="70"/>
                      <a:pt x="99" y="70"/>
                    </a:cubicBezTo>
                    <a:cubicBezTo>
                      <a:pt x="100" y="70"/>
                      <a:pt x="103" y="70"/>
                      <a:pt x="103" y="68"/>
                    </a:cubicBezTo>
                    <a:cubicBezTo>
                      <a:pt x="103" y="67"/>
                      <a:pt x="100" y="66"/>
                      <a:pt x="99" y="66"/>
                    </a:cubicBezTo>
                    <a:cubicBezTo>
                      <a:pt x="97" y="65"/>
                      <a:pt x="96" y="64"/>
                      <a:pt x="95" y="63"/>
                    </a:cubicBezTo>
                    <a:cubicBezTo>
                      <a:pt x="94" y="63"/>
                      <a:pt x="93" y="65"/>
                      <a:pt x="93" y="66"/>
                    </a:cubicBezTo>
                    <a:cubicBezTo>
                      <a:pt x="92" y="67"/>
                      <a:pt x="88" y="66"/>
                      <a:pt x="87" y="66"/>
                    </a:cubicBezTo>
                    <a:cubicBezTo>
                      <a:pt x="81" y="65"/>
                      <a:pt x="89" y="63"/>
                      <a:pt x="88" y="61"/>
                    </a:cubicBezTo>
                    <a:cubicBezTo>
                      <a:pt x="87" y="58"/>
                      <a:pt x="86" y="54"/>
                      <a:pt x="84" y="52"/>
                    </a:cubicBezTo>
                    <a:cubicBezTo>
                      <a:pt x="83" y="52"/>
                      <a:pt x="81" y="53"/>
                      <a:pt x="81" y="52"/>
                    </a:cubicBezTo>
                    <a:cubicBezTo>
                      <a:pt x="81" y="51"/>
                      <a:pt x="81" y="49"/>
                      <a:pt x="80" y="48"/>
                    </a:cubicBezTo>
                    <a:cubicBezTo>
                      <a:pt x="79" y="47"/>
                      <a:pt x="78" y="53"/>
                      <a:pt x="79" y="53"/>
                    </a:cubicBezTo>
                    <a:cubicBezTo>
                      <a:pt x="78" y="53"/>
                      <a:pt x="75" y="46"/>
                      <a:pt x="75" y="46"/>
                    </a:cubicBezTo>
                    <a:cubicBezTo>
                      <a:pt x="73" y="46"/>
                      <a:pt x="72" y="47"/>
                      <a:pt x="71" y="48"/>
                    </a:cubicBezTo>
                    <a:cubicBezTo>
                      <a:pt x="70" y="48"/>
                      <a:pt x="67" y="50"/>
                      <a:pt x="67" y="49"/>
                    </a:cubicBezTo>
                    <a:cubicBezTo>
                      <a:pt x="67" y="46"/>
                      <a:pt x="66" y="46"/>
                      <a:pt x="69" y="46"/>
                    </a:cubicBezTo>
                    <a:cubicBezTo>
                      <a:pt x="70" y="46"/>
                      <a:pt x="71" y="45"/>
                      <a:pt x="71" y="44"/>
                    </a:cubicBezTo>
                    <a:cubicBezTo>
                      <a:pt x="72" y="43"/>
                      <a:pt x="69" y="43"/>
                      <a:pt x="69" y="43"/>
                    </a:cubicBezTo>
                    <a:cubicBezTo>
                      <a:pt x="68" y="42"/>
                      <a:pt x="64" y="40"/>
                      <a:pt x="64" y="40"/>
                    </a:cubicBezTo>
                    <a:cubicBezTo>
                      <a:pt x="64" y="37"/>
                      <a:pt x="63" y="39"/>
                      <a:pt x="62" y="39"/>
                    </a:cubicBezTo>
                    <a:cubicBezTo>
                      <a:pt x="61" y="39"/>
                      <a:pt x="62" y="34"/>
                      <a:pt x="60" y="35"/>
                    </a:cubicBezTo>
                    <a:cubicBezTo>
                      <a:pt x="59" y="35"/>
                      <a:pt x="59" y="36"/>
                      <a:pt x="57" y="34"/>
                    </a:cubicBezTo>
                    <a:cubicBezTo>
                      <a:pt x="56" y="34"/>
                      <a:pt x="55" y="32"/>
                      <a:pt x="54" y="32"/>
                    </a:cubicBezTo>
                    <a:cubicBezTo>
                      <a:pt x="54" y="32"/>
                      <a:pt x="55" y="33"/>
                      <a:pt x="55" y="33"/>
                    </a:cubicBezTo>
                    <a:cubicBezTo>
                      <a:pt x="55" y="33"/>
                      <a:pt x="52" y="33"/>
                      <a:pt x="52" y="34"/>
                    </a:cubicBezTo>
                    <a:cubicBezTo>
                      <a:pt x="53" y="35"/>
                      <a:pt x="55" y="34"/>
                      <a:pt x="56" y="36"/>
                    </a:cubicBezTo>
                    <a:cubicBezTo>
                      <a:pt x="56" y="38"/>
                      <a:pt x="54" y="38"/>
                      <a:pt x="53" y="38"/>
                    </a:cubicBezTo>
                    <a:cubicBezTo>
                      <a:pt x="51" y="39"/>
                      <a:pt x="46" y="35"/>
                      <a:pt x="44" y="37"/>
                    </a:cubicBezTo>
                    <a:cubicBezTo>
                      <a:pt x="43" y="37"/>
                      <a:pt x="45" y="38"/>
                      <a:pt x="46" y="39"/>
                    </a:cubicBezTo>
                    <a:cubicBezTo>
                      <a:pt x="46" y="40"/>
                      <a:pt x="47" y="39"/>
                      <a:pt x="48" y="39"/>
                    </a:cubicBezTo>
                    <a:cubicBezTo>
                      <a:pt x="49" y="39"/>
                      <a:pt x="52" y="38"/>
                      <a:pt x="52" y="39"/>
                    </a:cubicBezTo>
                    <a:cubicBezTo>
                      <a:pt x="52" y="40"/>
                      <a:pt x="51" y="41"/>
                      <a:pt x="50" y="42"/>
                    </a:cubicBezTo>
                    <a:cubicBezTo>
                      <a:pt x="50" y="42"/>
                      <a:pt x="39" y="35"/>
                      <a:pt x="37" y="36"/>
                    </a:cubicBezTo>
                    <a:cubicBezTo>
                      <a:pt x="38" y="36"/>
                      <a:pt x="39" y="37"/>
                      <a:pt x="40" y="37"/>
                    </a:cubicBezTo>
                    <a:cubicBezTo>
                      <a:pt x="42" y="39"/>
                      <a:pt x="37" y="38"/>
                      <a:pt x="37" y="38"/>
                    </a:cubicBezTo>
                    <a:cubicBezTo>
                      <a:pt x="34" y="36"/>
                      <a:pt x="30" y="38"/>
                      <a:pt x="27" y="37"/>
                    </a:cubicBezTo>
                    <a:cubicBezTo>
                      <a:pt x="23" y="36"/>
                      <a:pt x="20" y="37"/>
                      <a:pt x="17" y="34"/>
                    </a:cubicBezTo>
                    <a:cubicBezTo>
                      <a:pt x="14" y="32"/>
                      <a:pt x="12" y="35"/>
                      <a:pt x="9" y="34"/>
                    </a:cubicBezTo>
                    <a:cubicBezTo>
                      <a:pt x="8" y="33"/>
                      <a:pt x="6" y="33"/>
                      <a:pt x="5" y="32"/>
                    </a:cubicBezTo>
                    <a:cubicBezTo>
                      <a:pt x="5" y="31"/>
                      <a:pt x="2" y="28"/>
                      <a:pt x="4" y="28"/>
                    </a:cubicBezTo>
                    <a:cubicBezTo>
                      <a:pt x="7" y="28"/>
                      <a:pt x="11" y="31"/>
                      <a:pt x="14" y="29"/>
                    </a:cubicBezTo>
                    <a:cubicBezTo>
                      <a:pt x="15" y="28"/>
                      <a:pt x="13" y="27"/>
                      <a:pt x="13" y="27"/>
                    </a:cubicBezTo>
                    <a:cubicBezTo>
                      <a:pt x="11" y="26"/>
                      <a:pt x="9" y="26"/>
                      <a:pt x="8" y="26"/>
                    </a:cubicBezTo>
                    <a:cubicBezTo>
                      <a:pt x="5" y="26"/>
                      <a:pt x="0" y="26"/>
                      <a:pt x="0" y="23"/>
                    </a:cubicBezTo>
                    <a:cubicBezTo>
                      <a:pt x="0" y="19"/>
                      <a:pt x="0" y="16"/>
                      <a:pt x="2" y="12"/>
                    </a:cubicBezTo>
                    <a:cubicBezTo>
                      <a:pt x="3" y="9"/>
                      <a:pt x="6" y="7"/>
                      <a:pt x="9" y="5"/>
                    </a:cubicBezTo>
                    <a:cubicBezTo>
                      <a:pt x="11" y="3"/>
                      <a:pt x="13" y="3"/>
                      <a:pt x="16" y="2"/>
                    </a:cubicBezTo>
                    <a:cubicBezTo>
                      <a:pt x="18" y="2"/>
                      <a:pt x="24" y="0"/>
                      <a:pt x="25" y="3"/>
                    </a:cubicBezTo>
                    <a:cubicBezTo>
                      <a:pt x="25" y="2"/>
                      <a:pt x="20" y="7"/>
                      <a:pt x="19" y="7"/>
                    </a:cubicBezTo>
                    <a:cubicBezTo>
                      <a:pt x="17" y="9"/>
                      <a:pt x="15" y="11"/>
                      <a:pt x="17" y="13"/>
                    </a:cubicBezTo>
                    <a:cubicBezTo>
                      <a:pt x="19" y="15"/>
                      <a:pt x="17" y="16"/>
                      <a:pt x="18" y="18"/>
                    </a:cubicBezTo>
                    <a:cubicBezTo>
                      <a:pt x="18" y="20"/>
                      <a:pt x="20" y="21"/>
                      <a:pt x="21" y="22"/>
                    </a:cubicBezTo>
                    <a:cubicBezTo>
                      <a:pt x="22" y="23"/>
                      <a:pt x="24" y="24"/>
                      <a:pt x="25" y="25"/>
                    </a:cubicBezTo>
                    <a:cubicBezTo>
                      <a:pt x="26" y="26"/>
                      <a:pt x="22" y="26"/>
                      <a:pt x="22" y="27"/>
                    </a:cubicBezTo>
                    <a:cubicBezTo>
                      <a:pt x="22" y="26"/>
                      <a:pt x="26" y="29"/>
                      <a:pt x="26" y="29"/>
                    </a:cubicBezTo>
                    <a:cubicBezTo>
                      <a:pt x="27" y="28"/>
                      <a:pt x="26" y="26"/>
                      <a:pt x="26" y="25"/>
                    </a:cubicBezTo>
                    <a:cubicBezTo>
                      <a:pt x="26" y="25"/>
                      <a:pt x="28" y="24"/>
                      <a:pt x="27" y="23"/>
                    </a:cubicBezTo>
                    <a:cubicBezTo>
                      <a:pt x="26" y="22"/>
                      <a:pt x="22" y="21"/>
                      <a:pt x="21" y="20"/>
                    </a:cubicBezTo>
                    <a:cubicBezTo>
                      <a:pt x="20" y="20"/>
                      <a:pt x="19" y="19"/>
                      <a:pt x="20" y="19"/>
                    </a:cubicBezTo>
                    <a:cubicBezTo>
                      <a:pt x="22" y="19"/>
                      <a:pt x="22" y="18"/>
                      <a:pt x="23" y="17"/>
                    </a:cubicBezTo>
                    <a:cubicBezTo>
                      <a:pt x="25" y="16"/>
                      <a:pt x="28" y="18"/>
                      <a:pt x="29" y="19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7" y="14"/>
                      <a:pt x="22" y="15"/>
                      <a:pt x="22" y="13"/>
                    </a:cubicBezTo>
                    <a:cubicBezTo>
                      <a:pt x="20" y="7"/>
                      <a:pt x="29" y="12"/>
                      <a:pt x="29" y="12"/>
                    </a:cubicBezTo>
                    <a:cubicBezTo>
                      <a:pt x="29" y="11"/>
                      <a:pt x="23" y="9"/>
                      <a:pt x="23" y="9"/>
                    </a:cubicBezTo>
                    <a:cubicBezTo>
                      <a:pt x="23" y="8"/>
                      <a:pt x="28" y="9"/>
                      <a:pt x="28" y="9"/>
                    </a:cubicBezTo>
                    <a:cubicBezTo>
                      <a:pt x="28" y="8"/>
                      <a:pt x="25" y="7"/>
                      <a:pt x="25" y="7"/>
                    </a:cubicBezTo>
                    <a:cubicBezTo>
                      <a:pt x="24" y="6"/>
                      <a:pt x="25" y="6"/>
                      <a:pt x="26" y="6"/>
                    </a:cubicBezTo>
                    <a:cubicBezTo>
                      <a:pt x="27" y="7"/>
                      <a:pt x="27" y="6"/>
                      <a:pt x="28" y="6"/>
                    </a:cubicBezTo>
                    <a:cubicBezTo>
                      <a:pt x="30" y="5"/>
                      <a:pt x="30" y="6"/>
                      <a:pt x="32" y="6"/>
                    </a:cubicBezTo>
                    <a:cubicBezTo>
                      <a:pt x="29" y="5"/>
                      <a:pt x="33" y="3"/>
                      <a:pt x="34" y="3"/>
                    </a:cubicBezTo>
                    <a:cubicBezTo>
                      <a:pt x="36" y="2"/>
                      <a:pt x="42" y="2"/>
                      <a:pt x="43" y="4"/>
                    </a:cubicBezTo>
                    <a:cubicBezTo>
                      <a:pt x="44" y="5"/>
                      <a:pt x="44" y="6"/>
                      <a:pt x="44" y="7"/>
                    </a:cubicBezTo>
                    <a:cubicBezTo>
                      <a:pt x="45" y="8"/>
                      <a:pt x="46" y="9"/>
                      <a:pt x="47" y="10"/>
                    </a:cubicBezTo>
                    <a:cubicBezTo>
                      <a:pt x="48" y="12"/>
                      <a:pt x="43" y="16"/>
                      <a:pt x="43" y="16"/>
                    </a:cubicBezTo>
                    <a:cubicBezTo>
                      <a:pt x="44" y="17"/>
                      <a:pt x="46" y="14"/>
                      <a:pt x="47" y="14"/>
                    </a:cubicBezTo>
                    <a:cubicBezTo>
                      <a:pt x="47" y="14"/>
                      <a:pt x="45" y="20"/>
                      <a:pt x="46" y="19"/>
                    </a:cubicBezTo>
                    <a:cubicBezTo>
                      <a:pt x="47" y="19"/>
                      <a:pt x="47" y="17"/>
                      <a:pt x="48" y="17"/>
                    </a:cubicBezTo>
                    <a:cubicBezTo>
                      <a:pt x="50" y="17"/>
                      <a:pt x="50" y="18"/>
                      <a:pt x="52" y="16"/>
                    </a:cubicBezTo>
                    <a:cubicBezTo>
                      <a:pt x="53" y="15"/>
                      <a:pt x="53" y="16"/>
                      <a:pt x="54" y="17"/>
                    </a:cubicBezTo>
                    <a:cubicBezTo>
                      <a:pt x="55" y="18"/>
                      <a:pt x="54" y="18"/>
                      <a:pt x="54" y="19"/>
                    </a:cubicBezTo>
                    <a:cubicBezTo>
                      <a:pt x="54" y="20"/>
                      <a:pt x="59" y="21"/>
                      <a:pt x="60" y="21"/>
                    </a:cubicBezTo>
                    <a:cubicBezTo>
                      <a:pt x="60" y="21"/>
                      <a:pt x="55" y="16"/>
                      <a:pt x="54" y="15"/>
                    </a:cubicBezTo>
                    <a:cubicBezTo>
                      <a:pt x="54" y="15"/>
                      <a:pt x="63" y="18"/>
                      <a:pt x="63" y="17"/>
                    </a:cubicBezTo>
                    <a:cubicBezTo>
                      <a:pt x="63" y="17"/>
                      <a:pt x="57" y="16"/>
                      <a:pt x="57" y="14"/>
                    </a:cubicBezTo>
                    <a:cubicBezTo>
                      <a:pt x="57" y="13"/>
                      <a:pt x="60" y="12"/>
                      <a:pt x="61" y="12"/>
                    </a:cubicBezTo>
                    <a:cubicBezTo>
                      <a:pt x="63" y="11"/>
                      <a:pt x="64" y="12"/>
                      <a:pt x="66" y="13"/>
                    </a:cubicBezTo>
                    <a:cubicBezTo>
                      <a:pt x="69" y="14"/>
                      <a:pt x="73" y="13"/>
                      <a:pt x="74" y="17"/>
                    </a:cubicBezTo>
                    <a:cubicBezTo>
                      <a:pt x="74" y="17"/>
                      <a:pt x="67" y="17"/>
                      <a:pt x="68" y="20"/>
                    </a:cubicBezTo>
                    <a:cubicBezTo>
                      <a:pt x="68" y="19"/>
                      <a:pt x="71" y="18"/>
                      <a:pt x="71" y="18"/>
                    </a:cubicBezTo>
                    <a:cubicBezTo>
                      <a:pt x="73" y="18"/>
                      <a:pt x="70" y="20"/>
                      <a:pt x="70" y="21"/>
                    </a:cubicBezTo>
                    <a:cubicBezTo>
                      <a:pt x="70" y="21"/>
                      <a:pt x="73" y="19"/>
                      <a:pt x="73" y="19"/>
                    </a:cubicBezTo>
                    <a:cubicBezTo>
                      <a:pt x="73" y="18"/>
                      <a:pt x="77" y="18"/>
                      <a:pt x="78" y="19"/>
                    </a:cubicBezTo>
                    <a:cubicBezTo>
                      <a:pt x="82" y="19"/>
                      <a:pt x="73" y="22"/>
                      <a:pt x="74" y="23"/>
                    </a:cubicBezTo>
                    <a:cubicBezTo>
                      <a:pt x="74" y="23"/>
                      <a:pt x="76" y="21"/>
                      <a:pt x="76" y="22"/>
                    </a:cubicBezTo>
                    <a:cubicBezTo>
                      <a:pt x="76" y="23"/>
                      <a:pt x="74" y="25"/>
                      <a:pt x="75" y="26"/>
                    </a:cubicBezTo>
                    <a:cubicBezTo>
                      <a:pt x="74" y="25"/>
                      <a:pt x="78" y="21"/>
                      <a:pt x="79" y="22"/>
                    </a:cubicBezTo>
                    <a:cubicBezTo>
                      <a:pt x="79" y="24"/>
                      <a:pt x="78" y="26"/>
                      <a:pt x="79" y="27"/>
                    </a:cubicBezTo>
                    <a:cubicBezTo>
                      <a:pt x="79" y="27"/>
                      <a:pt x="79" y="23"/>
                      <a:pt x="81" y="23"/>
                    </a:cubicBezTo>
                    <a:cubicBezTo>
                      <a:pt x="83" y="24"/>
                      <a:pt x="80" y="27"/>
                      <a:pt x="81" y="28"/>
                    </a:cubicBezTo>
                    <a:cubicBezTo>
                      <a:pt x="81" y="28"/>
                      <a:pt x="82" y="25"/>
                      <a:pt x="83" y="25"/>
                    </a:cubicBezTo>
                    <a:cubicBezTo>
                      <a:pt x="83" y="25"/>
                      <a:pt x="82" y="28"/>
                      <a:pt x="83" y="28"/>
                    </a:cubicBezTo>
                    <a:cubicBezTo>
                      <a:pt x="82" y="28"/>
                      <a:pt x="85" y="24"/>
                      <a:pt x="86" y="23"/>
                    </a:cubicBezTo>
                    <a:cubicBezTo>
                      <a:pt x="87" y="22"/>
                      <a:pt x="90" y="23"/>
                      <a:pt x="91" y="24"/>
                    </a:cubicBezTo>
                    <a:cubicBezTo>
                      <a:pt x="93" y="25"/>
                      <a:pt x="94" y="27"/>
                      <a:pt x="91" y="27"/>
                    </a:cubicBezTo>
                    <a:cubicBezTo>
                      <a:pt x="90" y="27"/>
                      <a:pt x="86" y="27"/>
                      <a:pt x="86" y="30"/>
                    </a:cubicBezTo>
                    <a:cubicBezTo>
                      <a:pt x="86" y="29"/>
                      <a:pt x="92" y="27"/>
                      <a:pt x="92" y="28"/>
                    </a:cubicBezTo>
                    <a:cubicBezTo>
                      <a:pt x="92" y="28"/>
                      <a:pt x="88" y="30"/>
                      <a:pt x="88" y="31"/>
                    </a:cubicBezTo>
                    <a:cubicBezTo>
                      <a:pt x="88" y="30"/>
                      <a:pt x="92" y="30"/>
                      <a:pt x="92" y="30"/>
                    </a:cubicBezTo>
                    <a:cubicBezTo>
                      <a:pt x="93" y="29"/>
                      <a:pt x="95" y="26"/>
                      <a:pt x="96" y="27"/>
                    </a:cubicBezTo>
                    <a:cubicBezTo>
                      <a:pt x="97" y="29"/>
                      <a:pt x="96" y="31"/>
                      <a:pt x="94" y="31"/>
                    </a:cubicBezTo>
                    <a:cubicBezTo>
                      <a:pt x="93" y="32"/>
                      <a:pt x="92" y="33"/>
                      <a:pt x="91" y="34"/>
                    </a:cubicBezTo>
                    <a:cubicBezTo>
                      <a:pt x="91" y="34"/>
                      <a:pt x="93" y="32"/>
                      <a:pt x="94" y="32"/>
                    </a:cubicBezTo>
                    <a:cubicBezTo>
                      <a:pt x="94" y="32"/>
                      <a:pt x="93" y="36"/>
                      <a:pt x="93" y="36"/>
                    </a:cubicBezTo>
                    <a:cubicBezTo>
                      <a:pt x="92" y="34"/>
                      <a:pt x="99" y="27"/>
                      <a:pt x="100" y="29"/>
                    </a:cubicBezTo>
                    <a:cubicBezTo>
                      <a:pt x="101" y="30"/>
                      <a:pt x="99" y="31"/>
                      <a:pt x="98" y="31"/>
                    </a:cubicBezTo>
                    <a:cubicBezTo>
                      <a:pt x="99" y="31"/>
                      <a:pt x="102" y="31"/>
                      <a:pt x="103" y="31"/>
                    </a:cubicBezTo>
                    <a:cubicBezTo>
                      <a:pt x="104" y="31"/>
                      <a:pt x="106" y="31"/>
                      <a:pt x="107" y="32"/>
                    </a:cubicBezTo>
                    <a:cubicBezTo>
                      <a:pt x="108" y="35"/>
                      <a:pt x="98" y="35"/>
                      <a:pt x="99" y="38"/>
                    </a:cubicBezTo>
                    <a:cubicBezTo>
                      <a:pt x="99" y="38"/>
                      <a:pt x="102" y="35"/>
                      <a:pt x="103" y="35"/>
                    </a:cubicBezTo>
                    <a:cubicBezTo>
                      <a:pt x="104" y="35"/>
                      <a:pt x="106" y="35"/>
                      <a:pt x="106" y="36"/>
                    </a:cubicBezTo>
                    <a:cubicBezTo>
                      <a:pt x="107" y="37"/>
                      <a:pt x="101" y="39"/>
                      <a:pt x="101" y="39"/>
                    </a:cubicBezTo>
                    <a:cubicBezTo>
                      <a:pt x="101" y="39"/>
                      <a:pt x="104" y="38"/>
                      <a:pt x="104" y="38"/>
                    </a:cubicBezTo>
                    <a:cubicBezTo>
                      <a:pt x="105" y="38"/>
                      <a:pt x="107" y="37"/>
                      <a:pt x="108" y="36"/>
                    </a:cubicBezTo>
                    <a:cubicBezTo>
                      <a:pt x="109" y="36"/>
                      <a:pt x="108" y="35"/>
                      <a:pt x="109" y="34"/>
                    </a:cubicBezTo>
                    <a:cubicBezTo>
                      <a:pt x="110" y="34"/>
                      <a:pt x="112" y="36"/>
                      <a:pt x="112" y="37"/>
                    </a:cubicBezTo>
                    <a:cubicBezTo>
                      <a:pt x="116" y="40"/>
                      <a:pt x="112" y="39"/>
                      <a:pt x="109" y="40"/>
                    </a:cubicBezTo>
                    <a:cubicBezTo>
                      <a:pt x="109" y="40"/>
                      <a:pt x="102" y="42"/>
                      <a:pt x="102" y="41"/>
                    </a:cubicBezTo>
                    <a:cubicBezTo>
                      <a:pt x="102" y="42"/>
                      <a:pt x="118" y="42"/>
                      <a:pt x="117" y="44"/>
                    </a:cubicBezTo>
                    <a:cubicBezTo>
                      <a:pt x="116" y="45"/>
                      <a:pt x="111" y="45"/>
                      <a:pt x="110" y="44"/>
                    </a:cubicBezTo>
                    <a:cubicBezTo>
                      <a:pt x="110" y="44"/>
                      <a:pt x="106" y="45"/>
                      <a:pt x="106" y="45"/>
                    </a:cubicBezTo>
                    <a:cubicBezTo>
                      <a:pt x="107" y="46"/>
                      <a:pt x="110" y="45"/>
                      <a:pt x="110" y="46"/>
                    </a:cubicBezTo>
                    <a:cubicBezTo>
                      <a:pt x="111" y="46"/>
                      <a:pt x="107" y="47"/>
                      <a:pt x="107" y="48"/>
                    </a:cubicBezTo>
                    <a:cubicBezTo>
                      <a:pt x="107" y="50"/>
                      <a:pt x="111" y="51"/>
                      <a:pt x="112" y="51"/>
                    </a:cubicBezTo>
                    <a:cubicBezTo>
                      <a:pt x="114" y="52"/>
                      <a:pt x="117" y="52"/>
                      <a:pt x="118" y="54"/>
                    </a:cubicBezTo>
                    <a:cubicBezTo>
                      <a:pt x="119" y="55"/>
                      <a:pt x="119" y="56"/>
                      <a:pt x="120" y="56"/>
                    </a:cubicBezTo>
                    <a:cubicBezTo>
                      <a:pt x="120" y="56"/>
                      <a:pt x="122" y="55"/>
                      <a:pt x="122" y="55"/>
                    </a:cubicBezTo>
                    <a:cubicBezTo>
                      <a:pt x="122" y="55"/>
                      <a:pt x="122" y="57"/>
                      <a:pt x="123" y="57"/>
                    </a:cubicBezTo>
                    <a:cubicBezTo>
                      <a:pt x="123" y="57"/>
                      <a:pt x="123" y="55"/>
                      <a:pt x="124" y="55"/>
                    </a:cubicBezTo>
                    <a:cubicBezTo>
                      <a:pt x="124" y="55"/>
                      <a:pt x="124" y="57"/>
                      <a:pt x="124" y="57"/>
                    </a:cubicBezTo>
                    <a:cubicBezTo>
                      <a:pt x="124" y="58"/>
                      <a:pt x="126" y="57"/>
                      <a:pt x="127" y="57"/>
                    </a:cubicBezTo>
                    <a:cubicBezTo>
                      <a:pt x="127" y="57"/>
                      <a:pt x="129" y="58"/>
                      <a:pt x="129" y="59"/>
                    </a:cubicBezTo>
                    <a:cubicBezTo>
                      <a:pt x="129" y="60"/>
                      <a:pt x="128" y="59"/>
                      <a:pt x="128" y="60"/>
                    </a:cubicBezTo>
                    <a:cubicBezTo>
                      <a:pt x="129" y="59"/>
                      <a:pt x="138" y="62"/>
                      <a:pt x="138" y="62"/>
                    </a:cubicBezTo>
                    <a:cubicBezTo>
                      <a:pt x="137" y="63"/>
                      <a:pt x="137" y="63"/>
                      <a:pt x="137" y="63"/>
                    </a:cubicBezTo>
                    <a:cubicBezTo>
                      <a:pt x="137" y="64"/>
                      <a:pt x="139" y="63"/>
                      <a:pt x="139" y="63"/>
                    </a:cubicBezTo>
                    <a:cubicBezTo>
                      <a:pt x="140" y="62"/>
                      <a:pt x="140" y="63"/>
                      <a:pt x="141" y="64"/>
                    </a:cubicBezTo>
                    <a:cubicBezTo>
                      <a:pt x="142" y="64"/>
                      <a:pt x="144" y="66"/>
                      <a:pt x="143" y="67"/>
                    </a:cubicBezTo>
                    <a:cubicBezTo>
                      <a:pt x="143" y="67"/>
                      <a:pt x="141" y="67"/>
                      <a:pt x="141" y="67"/>
                    </a:cubicBezTo>
                    <a:cubicBezTo>
                      <a:pt x="141" y="68"/>
                      <a:pt x="143" y="68"/>
                      <a:pt x="142" y="69"/>
                    </a:cubicBezTo>
                    <a:cubicBezTo>
                      <a:pt x="142" y="69"/>
                      <a:pt x="139" y="69"/>
                      <a:pt x="139" y="69"/>
                    </a:cubicBezTo>
                    <a:cubicBezTo>
                      <a:pt x="137" y="70"/>
                      <a:pt x="139" y="70"/>
                      <a:pt x="139" y="71"/>
                    </a:cubicBezTo>
                    <a:cubicBezTo>
                      <a:pt x="140" y="73"/>
                      <a:pt x="136" y="71"/>
                      <a:pt x="135" y="71"/>
                    </a:cubicBezTo>
                    <a:cubicBezTo>
                      <a:pt x="136" y="72"/>
                      <a:pt x="138" y="73"/>
                      <a:pt x="137" y="74"/>
                    </a:cubicBezTo>
                    <a:cubicBezTo>
                      <a:pt x="136" y="74"/>
                      <a:pt x="132" y="74"/>
                      <a:pt x="133" y="73"/>
                    </a:cubicBezTo>
                    <a:cubicBezTo>
                      <a:pt x="132" y="74"/>
                      <a:pt x="135" y="76"/>
                      <a:pt x="134" y="77"/>
                    </a:cubicBezTo>
                    <a:cubicBezTo>
                      <a:pt x="133" y="77"/>
                      <a:pt x="133" y="75"/>
                      <a:pt x="132" y="76"/>
                    </a:cubicBezTo>
                    <a:cubicBezTo>
                      <a:pt x="131" y="77"/>
                      <a:pt x="135" y="82"/>
                      <a:pt x="131" y="79"/>
                    </a:cubicBezTo>
                    <a:cubicBezTo>
                      <a:pt x="131" y="79"/>
                      <a:pt x="128" y="77"/>
                      <a:pt x="128" y="77"/>
                    </a:cubicBezTo>
                    <a:cubicBezTo>
                      <a:pt x="127" y="78"/>
                      <a:pt x="127" y="79"/>
                      <a:pt x="126" y="79"/>
                    </a:cubicBezTo>
                    <a:cubicBezTo>
                      <a:pt x="126" y="78"/>
                      <a:pt x="127" y="77"/>
                      <a:pt x="127" y="76"/>
                    </a:cubicBezTo>
                    <a:cubicBezTo>
                      <a:pt x="127" y="77"/>
                      <a:pt x="125" y="77"/>
                      <a:pt x="125" y="77"/>
                    </a:cubicBezTo>
                    <a:cubicBezTo>
                      <a:pt x="124" y="76"/>
                      <a:pt x="126" y="75"/>
                      <a:pt x="125" y="74"/>
                    </a:cubicBezTo>
                    <a:cubicBezTo>
                      <a:pt x="125" y="74"/>
                      <a:pt x="123" y="75"/>
                      <a:pt x="123" y="75"/>
                    </a:cubicBezTo>
                    <a:cubicBezTo>
                      <a:pt x="122" y="74"/>
                      <a:pt x="123" y="72"/>
                      <a:pt x="123" y="72"/>
                    </a:cubicBezTo>
                    <a:cubicBezTo>
                      <a:pt x="124" y="72"/>
                      <a:pt x="128" y="70"/>
                      <a:pt x="127" y="70"/>
                    </a:cubicBezTo>
                    <a:cubicBezTo>
                      <a:pt x="126" y="69"/>
                      <a:pt x="122" y="73"/>
                      <a:pt x="120" y="72"/>
                    </a:cubicBezTo>
                    <a:cubicBezTo>
                      <a:pt x="120" y="72"/>
                      <a:pt x="123" y="69"/>
                      <a:pt x="122" y="69"/>
                    </a:cubicBezTo>
                    <a:cubicBezTo>
                      <a:pt x="121" y="69"/>
                      <a:pt x="120" y="71"/>
                      <a:pt x="119" y="70"/>
                    </a:cubicBezTo>
                    <a:cubicBezTo>
                      <a:pt x="118" y="69"/>
                      <a:pt x="117" y="69"/>
                      <a:pt x="116" y="68"/>
                    </a:cubicBezTo>
                    <a:cubicBezTo>
                      <a:pt x="115" y="67"/>
                      <a:pt x="114" y="66"/>
                      <a:pt x="113" y="67"/>
                    </a:cubicBezTo>
                    <a:cubicBezTo>
                      <a:pt x="113" y="68"/>
                      <a:pt x="113" y="68"/>
                      <a:pt x="113" y="69"/>
                    </a:cubicBezTo>
                    <a:cubicBezTo>
                      <a:pt x="113" y="69"/>
                      <a:pt x="112" y="69"/>
                      <a:pt x="112" y="69"/>
                    </a:cubicBezTo>
                    <a:cubicBezTo>
                      <a:pt x="112" y="70"/>
                      <a:pt x="116" y="72"/>
                      <a:pt x="112" y="72"/>
                    </a:cubicBezTo>
                    <a:cubicBezTo>
                      <a:pt x="111" y="72"/>
                      <a:pt x="107" y="71"/>
                      <a:pt x="108" y="70"/>
                    </a:cubicBezTo>
                    <a:cubicBezTo>
                      <a:pt x="107" y="72"/>
                      <a:pt x="111" y="74"/>
                      <a:pt x="112" y="75"/>
                    </a:cubicBezTo>
                    <a:cubicBezTo>
                      <a:pt x="114" y="75"/>
                      <a:pt x="114" y="78"/>
                      <a:pt x="115" y="79"/>
                    </a:cubicBezTo>
                    <a:cubicBezTo>
                      <a:pt x="116" y="80"/>
                      <a:pt x="116" y="81"/>
                      <a:pt x="117" y="81"/>
                    </a:cubicBezTo>
                    <a:cubicBezTo>
                      <a:pt x="118" y="81"/>
                      <a:pt x="117" y="80"/>
                      <a:pt x="118" y="80"/>
                    </a:cubicBezTo>
                    <a:cubicBezTo>
                      <a:pt x="118" y="80"/>
                      <a:pt x="119" y="81"/>
                      <a:pt x="119" y="82"/>
                    </a:cubicBezTo>
                    <a:cubicBezTo>
                      <a:pt x="120" y="83"/>
                      <a:pt x="120" y="82"/>
                      <a:pt x="121" y="81"/>
                    </a:cubicBezTo>
                    <a:cubicBezTo>
                      <a:pt x="122" y="81"/>
                      <a:pt x="121" y="85"/>
                      <a:pt x="122" y="84"/>
                    </a:cubicBezTo>
                    <a:cubicBezTo>
                      <a:pt x="123" y="84"/>
                      <a:pt x="122" y="83"/>
                      <a:pt x="123" y="82"/>
                    </a:cubicBezTo>
                    <a:cubicBezTo>
                      <a:pt x="123" y="82"/>
                      <a:pt x="123" y="84"/>
                      <a:pt x="123" y="85"/>
                    </a:cubicBezTo>
                    <a:cubicBezTo>
                      <a:pt x="123" y="86"/>
                      <a:pt x="123" y="86"/>
                      <a:pt x="124" y="87"/>
                    </a:cubicBezTo>
                    <a:cubicBezTo>
                      <a:pt x="125" y="87"/>
                      <a:pt x="126" y="88"/>
                      <a:pt x="126" y="89"/>
                    </a:cubicBezTo>
                    <a:cubicBezTo>
                      <a:pt x="127" y="89"/>
                      <a:pt x="128" y="93"/>
                      <a:pt x="128" y="93"/>
                    </a:cubicBezTo>
                    <a:cubicBezTo>
                      <a:pt x="127" y="92"/>
                      <a:pt x="127" y="91"/>
                      <a:pt x="127" y="91"/>
                    </a:cubicBezTo>
                    <a:cubicBezTo>
                      <a:pt x="126" y="91"/>
                      <a:pt x="127" y="95"/>
                      <a:pt x="127" y="95"/>
                    </a:cubicBezTo>
                    <a:cubicBezTo>
                      <a:pt x="127" y="95"/>
                      <a:pt x="125" y="91"/>
                      <a:pt x="124" y="90"/>
                    </a:cubicBezTo>
                    <a:cubicBezTo>
                      <a:pt x="124" y="90"/>
                      <a:pt x="125" y="94"/>
                      <a:pt x="126" y="95"/>
                    </a:cubicBezTo>
                    <a:cubicBezTo>
                      <a:pt x="126" y="98"/>
                      <a:pt x="124" y="95"/>
                      <a:pt x="124" y="96"/>
                    </a:cubicBezTo>
                    <a:cubicBezTo>
                      <a:pt x="123" y="97"/>
                      <a:pt x="128" y="99"/>
                      <a:pt x="128" y="100"/>
                    </a:cubicBezTo>
                    <a:cubicBezTo>
                      <a:pt x="128" y="101"/>
                      <a:pt x="119" y="95"/>
                      <a:pt x="118" y="95"/>
                    </a:cubicBezTo>
                    <a:cubicBezTo>
                      <a:pt x="118" y="95"/>
                      <a:pt x="118" y="96"/>
                      <a:pt x="118" y="96"/>
                    </a:cubicBezTo>
                    <a:cubicBezTo>
                      <a:pt x="118" y="97"/>
                      <a:pt x="116" y="93"/>
                      <a:pt x="115" y="93"/>
                    </a:cubicBezTo>
                    <a:cubicBezTo>
                      <a:pt x="115" y="93"/>
                      <a:pt x="116" y="95"/>
                      <a:pt x="116" y="95"/>
                    </a:cubicBezTo>
                    <a:cubicBezTo>
                      <a:pt x="115" y="96"/>
                      <a:pt x="113" y="92"/>
                      <a:pt x="112" y="91"/>
                    </a:cubicBezTo>
                    <a:cubicBezTo>
                      <a:pt x="111" y="90"/>
                      <a:pt x="111" y="92"/>
                      <a:pt x="110" y="93"/>
                    </a:cubicBezTo>
                    <a:cubicBezTo>
                      <a:pt x="110" y="94"/>
                      <a:pt x="108" y="90"/>
                      <a:pt x="108" y="90"/>
                    </a:cubicBezTo>
                    <a:cubicBezTo>
                      <a:pt x="108" y="90"/>
                      <a:pt x="105" y="90"/>
                      <a:pt x="105" y="90"/>
                    </a:cubicBezTo>
                    <a:cubicBezTo>
                      <a:pt x="105" y="91"/>
                      <a:pt x="106" y="92"/>
                      <a:pt x="107" y="92"/>
                    </a:cubicBezTo>
                    <a:cubicBezTo>
                      <a:pt x="108" y="93"/>
                      <a:pt x="108" y="93"/>
                      <a:pt x="109" y="94"/>
                    </a:cubicBezTo>
                    <a:cubicBezTo>
                      <a:pt x="110" y="95"/>
                      <a:pt x="112" y="96"/>
                      <a:pt x="114" y="97"/>
                    </a:cubicBezTo>
                    <a:cubicBezTo>
                      <a:pt x="116" y="99"/>
                      <a:pt x="117" y="100"/>
                      <a:pt x="118" y="102"/>
                    </a:cubicBezTo>
                    <a:cubicBezTo>
                      <a:pt x="120" y="105"/>
                      <a:pt x="120" y="105"/>
                      <a:pt x="117" y="104"/>
                    </a:cubicBezTo>
                    <a:cubicBezTo>
                      <a:pt x="113" y="102"/>
                      <a:pt x="106" y="103"/>
                      <a:pt x="103" y="99"/>
                    </a:cubicBezTo>
                    <a:cubicBezTo>
                      <a:pt x="102" y="97"/>
                      <a:pt x="99" y="99"/>
                      <a:pt x="97" y="97"/>
                    </a:cubicBezTo>
                    <a:cubicBezTo>
                      <a:pt x="96" y="96"/>
                      <a:pt x="90" y="94"/>
                      <a:pt x="90" y="93"/>
                    </a:cubicBezTo>
                    <a:cubicBezTo>
                      <a:pt x="90" y="92"/>
                      <a:pt x="93" y="93"/>
                      <a:pt x="93" y="92"/>
                    </a:cubicBezTo>
                    <a:cubicBezTo>
                      <a:pt x="94" y="91"/>
                      <a:pt x="91" y="90"/>
                      <a:pt x="91" y="90"/>
                    </a:cubicBezTo>
                    <a:cubicBezTo>
                      <a:pt x="88" y="89"/>
                      <a:pt x="86" y="87"/>
                      <a:pt x="84" y="86"/>
                    </a:cubicBezTo>
                    <a:cubicBezTo>
                      <a:pt x="83" y="85"/>
                      <a:pt x="84" y="84"/>
                      <a:pt x="82" y="84"/>
                    </a:cubicBezTo>
                    <a:cubicBezTo>
                      <a:pt x="82" y="83"/>
                      <a:pt x="77" y="83"/>
                      <a:pt x="77" y="83"/>
                    </a:cubicBezTo>
                    <a:cubicBezTo>
                      <a:pt x="77" y="84"/>
                      <a:pt x="78" y="82"/>
                      <a:pt x="77" y="83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8"/>
              <p:cNvSpPr/>
              <p:nvPr/>
            </p:nvSpPr>
            <p:spPr>
              <a:xfrm>
                <a:off x="8372124" y="5637282"/>
                <a:ext cx="57323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5" y="2"/>
                      <a:pt x="0" y="0"/>
                      <a:pt x="1" y="0"/>
                    </a:cubicBezTo>
                    <a:cubicBezTo>
                      <a:pt x="3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8"/>
              <p:cNvSpPr/>
              <p:nvPr/>
            </p:nvSpPr>
            <p:spPr>
              <a:xfrm>
                <a:off x="8203337" y="5226346"/>
                <a:ext cx="76431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7" y="1"/>
                    </a:moveTo>
                    <a:cubicBezTo>
                      <a:pt x="8" y="2"/>
                      <a:pt x="3" y="2"/>
                      <a:pt x="2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7" y="0"/>
                      <a:pt x="7" y="1"/>
                    </a:cubicBezTo>
                    <a:cubicBezTo>
                      <a:pt x="8" y="2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8"/>
              <p:cNvSpPr/>
              <p:nvPr/>
            </p:nvSpPr>
            <p:spPr>
              <a:xfrm>
                <a:off x="8091873" y="5207232"/>
                <a:ext cx="111464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0" y="7"/>
                    </a:moveTo>
                    <a:cubicBezTo>
                      <a:pt x="8" y="8"/>
                      <a:pt x="6" y="10"/>
                      <a:pt x="3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7" y="0"/>
                      <a:pt x="9" y="0"/>
                    </a:cubicBezTo>
                    <a:cubicBezTo>
                      <a:pt x="11" y="0"/>
                      <a:pt x="12" y="5"/>
                      <a:pt x="10" y="7"/>
                    </a:cubicBezTo>
                    <a:cubicBezTo>
                      <a:pt x="9" y="8"/>
                      <a:pt x="12" y="6"/>
                      <a:pt x="10" y="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8"/>
              <p:cNvSpPr/>
              <p:nvPr/>
            </p:nvSpPr>
            <p:spPr>
              <a:xfrm>
                <a:off x="7989961" y="5124408"/>
                <a:ext cx="63695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1" y="4"/>
                    </a:moveTo>
                    <a:cubicBezTo>
                      <a:pt x="0" y="4"/>
                      <a:pt x="4" y="0"/>
                      <a:pt x="5" y="0"/>
                    </a:cubicBezTo>
                    <a:cubicBezTo>
                      <a:pt x="7" y="1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8"/>
              <p:cNvSpPr/>
              <p:nvPr/>
            </p:nvSpPr>
            <p:spPr>
              <a:xfrm>
                <a:off x="8082320" y="5114850"/>
                <a:ext cx="57323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2" y="3"/>
                    </a:moveTo>
                    <a:cubicBezTo>
                      <a:pt x="2" y="3"/>
                      <a:pt x="0" y="1"/>
                      <a:pt x="2" y="1"/>
                    </a:cubicBezTo>
                    <a:cubicBezTo>
                      <a:pt x="3" y="0"/>
                      <a:pt x="6" y="3"/>
                      <a:pt x="2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78"/>
              <p:cNvSpPr/>
              <p:nvPr/>
            </p:nvSpPr>
            <p:spPr>
              <a:xfrm>
                <a:off x="8028178" y="5095738"/>
                <a:ext cx="44586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0" y="1"/>
                    </a:moveTo>
                    <a:cubicBezTo>
                      <a:pt x="2" y="2"/>
                      <a:pt x="5" y="1"/>
                      <a:pt x="4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78"/>
              <p:cNvSpPr/>
              <p:nvPr/>
            </p:nvSpPr>
            <p:spPr>
              <a:xfrm>
                <a:off x="7913530" y="4738956"/>
                <a:ext cx="245222" cy="105124"/>
              </a:xfrm>
              <a:custGeom>
                <a:avLst/>
                <a:gdLst/>
                <a:ahLst/>
                <a:cxnLst/>
                <a:rect l="l" t="t" r="r" b="b"/>
                <a:pathLst>
                  <a:path w="26" h="11" extrusionOk="0">
                    <a:moveTo>
                      <a:pt x="25" y="9"/>
                    </a:moveTo>
                    <a:cubicBezTo>
                      <a:pt x="22" y="9"/>
                      <a:pt x="20" y="8"/>
                      <a:pt x="18" y="8"/>
                    </a:cubicBezTo>
                    <a:cubicBezTo>
                      <a:pt x="15" y="8"/>
                      <a:pt x="13" y="10"/>
                      <a:pt x="10" y="10"/>
                    </a:cubicBezTo>
                    <a:cubicBezTo>
                      <a:pt x="7" y="11"/>
                      <a:pt x="6" y="7"/>
                      <a:pt x="3" y="6"/>
                    </a:cubicBezTo>
                    <a:cubicBezTo>
                      <a:pt x="2" y="5"/>
                      <a:pt x="0" y="3"/>
                      <a:pt x="2" y="1"/>
                    </a:cubicBezTo>
                    <a:cubicBezTo>
                      <a:pt x="3" y="0"/>
                      <a:pt x="7" y="2"/>
                      <a:pt x="8" y="2"/>
                    </a:cubicBezTo>
                    <a:cubicBezTo>
                      <a:pt x="11" y="3"/>
                      <a:pt x="14" y="1"/>
                      <a:pt x="17" y="2"/>
                    </a:cubicBezTo>
                    <a:cubicBezTo>
                      <a:pt x="19" y="2"/>
                      <a:pt x="20" y="4"/>
                      <a:pt x="22" y="5"/>
                    </a:cubicBezTo>
                    <a:cubicBezTo>
                      <a:pt x="22" y="6"/>
                      <a:pt x="25" y="9"/>
                      <a:pt x="25" y="9"/>
                    </a:cubicBezTo>
                    <a:cubicBezTo>
                      <a:pt x="23" y="9"/>
                      <a:pt x="26" y="9"/>
                      <a:pt x="25" y="9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78"/>
              <p:cNvSpPr/>
              <p:nvPr/>
            </p:nvSpPr>
            <p:spPr>
              <a:xfrm>
                <a:off x="5709714" y="6433668"/>
                <a:ext cx="270699" cy="178393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27" y="16"/>
                    </a:moveTo>
                    <a:cubicBezTo>
                      <a:pt x="26" y="15"/>
                      <a:pt x="25" y="13"/>
                      <a:pt x="24" y="12"/>
                    </a:cubicBezTo>
                    <a:cubicBezTo>
                      <a:pt x="23" y="10"/>
                      <a:pt x="21" y="10"/>
                      <a:pt x="19" y="10"/>
                    </a:cubicBezTo>
                    <a:cubicBezTo>
                      <a:pt x="17" y="8"/>
                      <a:pt x="17" y="4"/>
                      <a:pt x="14" y="3"/>
                    </a:cubicBezTo>
                    <a:cubicBezTo>
                      <a:pt x="13" y="3"/>
                      <a:pt x="10" y="3"/>
                      <a:pt x="8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2"/>
                      <a:pt x="4" y="4"/>
                      <a:pt x="4" y="4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7" y="6"/>
                      <a:pt x="12" y="9"/>
                      <a:pt x="12" y="9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10" y="10"/>
                      <a:pt x="14" y="10"/>
                      <a:pt x="14" y="10"/>
                    </a:cubicBezTo>
                    <a:cubicBezTo>
                      <a:pt x="16" y="11"/>
                      <a:pt x="14" y="12"/>
                      <a:pt x="14" y="12"/>
                    </a:cubicBezTo>
                    <a:cubicBezTo>
                      <a:pt x="15" y="13"/>
                      <a:pt x="18" y="12"/>
                      <a:pt x="19" y="12"/>
                    </a:cubicBezTo>
                    <a:cubicBezTo>
                      <a:pt x="14" y="13"/>
                      <a:pt x="29" y="19"/>
                      <a:pt x="27" y="16"/>
                    </a:cubicBezTo>
                    <a:cubicBezTo>
                      <a:pt x="26" y="15"/>
                      <a:pt x="28" y="18"/>
                      <a:pt x="27" y="1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78"/>
              <p:cNvSpPr/>
              <p:nvPr/>
            </p:nvSpPr>
            <p:spPr>
              <a:xfrm>
                <a:off x="5496342" y="6226606"/>
                <a:ext cx="121017" cy="130608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9" y="11"/>
                      <a:pt x="8" y="11"/>
                    </a:cubicBezTo>
                    <a:cubicBezTo>
                      <a:pt x="7" y="9"/>
                      <a:pt x="8" y="8"/>
                      <a:pt x="7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6" y="3"/>
                      <a:pt x="7" y="2"/>
                    </a:cubicBezTo>
                    <a:cubicBezTo>
                      <a:pt x="9" y="0"/>
                      <a:pt x="3" y="3"/>
                      <a:pt x="4" y="4"/>
                    </a:cubicBezTo>
                    <a:cubicBezTo>
                      <a:pt x="3" y="3"/>
                      <a:pt x="6" y="1"/>
                      <a:pt x="6" y="1"/>
                    </a:cubicBezTo>
                    <a:cubicBezTo>
                      <a:pt x="5" y="0"/>
                      <a:pt x="1" y="0"/>
                      <a:pt x="1" y="0"/>
                    </a:cubicBezTo>
                    <a:cubicBezTo>
                      <a:pt x="0" y="1"/>
                      <a:pt x="2" y="5"/>
                      <a:pt x="3" y="6"/>
                    </a:cubicBezTo>
                    <a:cubicBezTo>
                      <a:pt x="5" y="8"/>
                      <a:pt x="8" y="13"/>
                      <a:pt x="11" y="14"/>
                    </a:cubicBezTo>
                    <a:cubicBezTo>
                      <a:pt x="13" y="14"/>
                      <a:pt x="8" y="13"/>
                      <a:pt x="11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78"/>
              <p:cNvSpPr/>
              <p:nvPr/>
            </p:nvSpPr>
            <p:spPr>
              <a:xfrm>
                <a:off x="5505896" y="6076885"/>
                <a:ext cx="38217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3"/>
                    </a:moveTo>
                    <a:cubicBezTo>
                      <a:pt x="2" y="2"/>
                      <a:pt x="0" y="2"/>
                      <a:pt x="2" y="1"/>
                    </a:cubicBezTo>
                    <a:cubicBezTo>
                      <a:pt x="3" y="0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78"/>
              <p:cNvSpPr/>
              <p:nvPr/>
            </p:nvSpPr>
            <p:spPr>
              <a:xfrm>
                <a:off x="5458124" y="6032290"/>
                <a:ext cx="57323" cy="54152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2"/>
                    </a:moveTo>
                    <a:cubicBezTo>
                      <a:pt x="4" y="2"/>
                      <a:pt x="1" y="0"/>
                      <a:pt x="0" y="1"/>
                    </a:cubicBezTo>
                    <a:cubicBezTo>
                      <a:pt x="1" y="0"/>
                      <a:pt x="2" y="4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5" y="4"/>
                      <a:pt x="5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4" y="4"/>
                      <a:pt x="6" y="2"/>
                      <a:pt x="5" y="2"/>
                    </a:cubicBezTo>
                    <a:cubicBezTo>
                      <a:pt x="4" y="2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78"/>
              <p:cNvSpPr/>
              <p:nvPr/>
            </p:nvSpPr>
            <p:spPr>
              <a:xfrm>
                <a:off x="5432647" y="6048216"/>
                <a:ext cx="35033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2" y="0"/>
                    </a:moveTo>
                    <a:cubicBezTo>
                      <a:pt x="0" y="0"/>
                      <a:pt x="2" y="1"/>
                      <a:pt x="2" y="2"/>
                    </a:cubicBezTo>
                    <a:cubicBezTo>
                      <a:pt x="2" y="3"/>
                      <a:pt x="1" y="5"/>
                      <a:pt x="2" y="5"/>
                    </a:cubicBezTo>
                    <a:cubicBezTo>
                      <a:pt x="3" y="6"/>
                      <a:pt x="3" y="3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78"/>
              <p:cNvSpPr/>
              <p:nvPr/>
            </p:nvSpPr>
            <p:spPr>
              <a:xfrm>
                <a:off x="5375321" y="5994060"/>
                <a:ext cx="47770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4" y="10"/>
                    </a:moveTo>
                    <a:cubicBezTo>
                      <a:pt x="4" y="9"/>
                      <a:pt x="2" y="6"/>
                      <a:pt x="2" y="6"/>
                    </a:cubicBezTo>
                    <a:cubicBezTo>
                      <a:pt x="4" y="4"/>
                      <a:pt x="0" y="4"/>
                      <a:pt x="1" y="3"/>
                    </a:cubicBezTo>
                    <a:cubicBezTo>
                      <a:pt x="2" y="0"/>
                      <a:pt x="5" y="5"/>
                      <a:pt x="5" y="5"/>
                    </a:cubicBezTo>
                    <a:cubicBezTo>
                      <a:pt x="5" y="6"/>
                      <a:pt x="5" y="11"/>
                      <a:pt x="4" y="10"/>
                    </a:cubicBezTo>
                    <a:cubicBezTo>
                      <a:pt x="4" y="9"/>
                      <a:pt x="5" y="11"/>
                      <a:pt x="4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78"/>
              <p:cNvSpPr/>
              <p:nvPr/>
            </p:nvSpPr>
            <p:spPr>
              <a:xfrm>
                <a:off x="5337104" y="5955834"/>
                <a:ext cx="66878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4" y="6"/>
                    </a:move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1"/>
                      <a:pt x="4" y="0"/>
                      <a:pt x="5" y="1"/>
                    </a:cubicBezTo>
                    <a:cubicBezTo>
                      <a:pt x="5" y="1"/>
                      <a:pt x="3" y="2"/>
                      <a:pt x="4" y="3"/>
                    </a:cubicBezTo>
                    <a:cubicBezTo>
                      <a:pt x="5" y="3"/>
                      <a:pt x="7" y="4"/>
                      <a:pt x="7" y="4"/>
                    </a:cubicBezTo>
                    <a:cubicBezTo>
                      <a:pt x="7" y="5"/>
                      <a:pt x="5" y="5"/>
                      <a:pt x="5" y="5"/>
                    </a:cubicBezTo>
                    <a:cubicBezTo>
                      <a:pt x="4" y="5"/>
                      <a:pt x="5" y="7"/>
                      <a:pt x="4" y="6"/>
                    </a:cubicBezTo>
                    <a:cubicBezTo>
                      <a:pt x="2" y="5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78"/>
              <p:cNvSpPr/>
              <p:nvPr/>
            </p:nvSpPr>
            <p:spPr>
              <a:xfrm>
                <a:off x="5403983" y="5955834"/>
                <a:ext cx="63695" cy="86010"/>
              </a:xfrm>
              <a:custGeom>
                <a:avLst/>
                <a:gdLst/>
                <a:ahLst/>
                <a:cxnLst/>
                <a:rect l="l" t="t" r="r" b="b"/>
                <a:pathLst>
                  <a:path w="7" h="9" extrusionOk="0">
                    <a:moveTo>
                      <a:pt x="3" y="8"/>
                    </a:moveTo>
                    <a:cubicBezTo>
                      <a:pt x="4" y="7"/>
                      <a:pt x="5" y="7"/>
                      <a:pt x="4" y="6"/>
                    </a:cubicBezTo>
                    <a:cubicBezTo>
                      <a:pt x="4" y="5"/>
                      <a:pt x="2" y="5"/>
                      <a:pt x="2" y="4"/>
                    </a:cubicBezTo>
                    <a:cubicBezTo>
                      <a:pt x="3" y="3"/>
                      <a:pt x="0" y="0"/>
                      <a:pt x="3" y="1"/>
                    </a:cubicBezTo>
                    <a:cubicBezTo>
                      <a:pt x="6" y="2"/>
                      <a:pt x="6" y="3"/>
                      <a:pt x="6" y="5"/>
                    </a:cubicBezTo>
                    <a:cubicBezTo>
                      <a:pt x="7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2" y="9"/>
                      <a:pt x="3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78"/>
              <p:cNvSpPr/>
              <p:nvPr/>
            </p:nvSpPr>
            <p:spPr>
              <a:xfrm>
                <a:off x="5384874" y="5974948"/>
                <a:ext cx="28661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78"/>
              <p:cNvSpPr/>
              <p:nvPr/>
            </p:nvSpPr>
            <p:spPr>
              <a:xfrm>
                <a:off x="4486790" y="5984506"/>
                <a:ext cx="124201" cy="63711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10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3" y="2"/>
                      <a:pt x="4" y="4"/>
                      <a:pt x="5" y="4"/>
                    </a:cubicBezTo>
                    <a:cubicBezTo>
                      <a:pt x="4" y="4"/>
                      <a:pt x="2" y="1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10" y="5"/>
                      <a:pt x="11" y="4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3" y="2"/>
                      <a:pt x="11" y="0"/>
                      <a:pt x="10" y="1"/>
                    </a:cubicBezTo>
                    <a:cubicBezTo>
                      <a:pt x="9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78"/>
              <p:cNvSpPr/>
              <p:nvPr/>
            </p:nvSpPr>
            <p:spPr>
              <a:xfrm>
                <a:off x="4534560" y="5927164"/>
                <a:ext cx="76431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8" h="7" extrusionOk="0">
                    <a:moveTo>
                      <a:pt x="2" y="6"/>
                    </a:moveTo>
                    <a:cubicBezTo>
                      <a:pt x="3" y="5"/>
                      <a:pt x="4" y="5"/>
                      <a:pt x="5" y="4"/>
                    </a:cubicBezTo>
                    <a:cubicBezTo>
                      <a:pt x="6" y="4"/>
                      <a:pt x="8" y="4"/>
                      <a:pt x="8" y="4"/>
                    </a:cubicBezTo>
                    <a:cubicBezTo>
                      <a:pt x="8" y="4"/>
                      <a:pt x="7" y="0"/>
                      <a:pt x="5" y="2"/>
                    </a:cubicBezTo>
                    <a:cubicBezTo>
                      <a:pt x="5" y="2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5"/>
                      <a:pt x="0" y="7"/>
                      <a:pt x="2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78"/>
              <p:cNvSpPr/>
              <p:nvPr/>
            </p:nvSpPr>
            <p:spPr>
              <a:xfrm>
                <a:off x="4002714" y="6182006"/>
                <a:ext cx="92355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9" y="2"/>
                    </a:moveTo>
                    <a:cubicBezTo>
                      <a:pt x="10" y="2"/>
                      <a:pt x="8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3" y="1"/>
                      <a:pt x="2" y="2"/>
                    </a:cubicBezTo>
                    <a:cubicBezTo>
                      <a:pt x="0" y="3"/>
                      <a:pt x="2" y="4"/>
                      <a:pt x="3" y="4"/>
                    </a:cubicBezTo>
                    <a:cubicBezTo>
                      <a:pt x="5" y="4"/>
                      <a:pt x="7" y="1"/>
                      <a:pt x="9" y="2"/>
                    </a:cubicBezTo>
                    <a:cubicBezTo>
                      <a:pt x="10" y="2"/>
                      <a:pt x="7" y="1"/>
                      <a:pt x="9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78"/>
              <p:cNvSpPr/>
              <p:nvPr/>
            </p:nvSpPr>
            <p:spPr>
              <a:xfrm>
                <a:off x="3891250" y="6236162"/>
                <a:ext cx="54139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2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0" y="5"/>
                      <a:pt x="0" y="5"/>
                    </a:cubicBezTo>
                    <a:cubicBezTo>
                      <a:pt x="0" y="5"/>
                      <a:pt x="6" y="5"/>
                      <a:pt x="6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78"/>
              <p:cNvSpPr/>
              <p:nvPr/>
            </p:nvSpPr>
            <p:spPr>
              <a:xfrm>
                <a:off x="7066397" y="5076622"/>
                <a:ext cx="194268" cy="12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3" extrusionOk="0">
                    <a:moveTo>
                      <a:pt x="19" y="9"/>
                    </a:moveTo>
                    <a:cubicBezTo>
                      <a:pt x="15" y="10"/>
                      <a:pt x="19" y="8"/>
                      <a:pt x="18" y="7"/>
                    </a:cubicBezTo>
                    <a:cubicBezTo>
                      <a:pt x="17" y="7"/>
                      <a:pt x="15" y="4"/>
                      <a:pt x="14" y="4"/>
                    </a:cubicBezTo>
                    <a:cubicBezTo>
                      <a:pt x="12" y="4"/>
                      <a:pt x="10" y="1"/>
                      <a:pt x="8" y="1"/>
                    </a:cubicBezTo>
                    <a:cubicBezTo>
                      <a:pt x="6" y="0"/>
                      <a:pt x="6" y="5"/>
                      <a:pt x="5" y="6"/>
                    </a:cubicBezTo>
                    <a:cubicBezTo>
                      <a:pt x="4" y="6"/>
                      <a:pt x="0" y="6"/>
                      <a:pt x="0" y="8"/>
                    </a:cubicBezTo>
                    <a:cubicBezTo>
                      <a:pt x="1" y="10"/>
                      <a:pt x="6" y="11"/>
                      <a:pt x="7" y="11"/>
                    </a:cubicBezTo>
                    <a:cubicBezTo>
                      <a:pt x="9" y="12"/>
                      <a:pt x="13" y="13"/>
                      <a:pt x="15" y="12"/>
                    </a:cubicBezTo>
                    <a:cubicBezTo>
                      <a:pt x="15" y="12"/>
                      <a:pt x="20" y="10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21" y="9"/>
                      <a:pt x="19" y="9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78"/>
              <p:cNvSpPr/>
              <p:nvPr/>
            </p:nvSpPr>
            <p:spPr>
              <a:xfrm>
                <a:off x="6999520" y="5133964"/>
                <a:ext cx="47770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0" y="4"/>
                      <a:pt x="4" y="0"/>
                      <a:pt x="4" y="1"/>
                    </a:cubicBezTo>
                    <a:cubicBezTo>
                      <a:pt x="5" y="1"/>
                      <a:pt x="3" y="4"/>
                      <a:pt x="2" y="4"/>
                    </a:cubicBezTo>
                    <a:cubicBezTo>
                      <a:pt x="1" y="4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78"/>
              <p:cNvSpPr/>
              <p:nvPr/>
            </p:nvSpPr>
            <p:spPr>
              <a:xfrm>
                <a:off x="6942195" y="5169002"/>
                <a:ext cx="19108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78"/>
              <p:cNvSpPr/>
              <p:nvPr/>
            </p:nvSpPr>
            <p:spPr>
              <a:xfrm>
                <a:off x="6139648" y="4777182"/>
                <a:ext cx="859871" cy="420492"/>
              </a:xfrm>
              <a:custGeom>
                <a:avLst/>
                <a:gdLst/>
                <a:ahLst/>
                <a:cxnLst/>
                <a:rect l="l" t="t" r="r" b="b"/>
                <a:pathLst>
                  <a:path w="92" h="45" extrusionOk="0">
                    <a:moveTo>
                      <a:pt x="83" y="41"/>
                    </a:moveTo>
                    <a:cubicBezTo>
                      <a:pt x="81" y="41"/>
                      <a:pt x="79" y="41"/>
                      <a:pt x="76" y="41"/>
                    </a:cubicBezTo>
                    <a:cubicBezTo>
                      <a:pt x="75" y="41"/>
                      <a:pt x="74" y="41"/>
                      <a:pt x="73" y="41"/>
                    </a:cubicBezTo>
                    <a:cubicBezTo>
                      <a:pt x="72" y="41"/>
                      <a:pt x="72" y="40"/>
                      <a:pt x="71" y="39"/>
                    </a:cubicBezTo>
                    <a:cubicBezTo>
                      <a:pt x="70" y="39"/>
                      <a:pt x="66" y="40"/>
                      <a:pt x="65" y="38"/>
                    </a:cubicBezTo>
                    <a:cubicBezTo>
                      <a:pt x="65" y="35"/>
                      <a:pt x="63" y="37"/>
                      <a:pt x="61" y="38"/>
                    </a:cubicBezTo>
                    <a:cubicBezTo>
                      <a:pt x="58" y="40"/>
                      <a:pt x="56" y="39"/>
                      <a:pt x="54" y="40"/>
                    </a:cubicBezTo>
                    <a:cubicBezTo>
                      <a:pt x="51" y="41"/>
                      <a:pt x="48" y="42"/>
                      <a:pt x="45" y="43"/>
                    </a:cubicBezTo>
                    <a:cubicBezTo>
                      <a:pt x="41" y="43"/>
                      <a:pt x="35" y="45"/>
                      <a:pt x="31" y="43"/>
                    </a:cubicBezTo>
                    <a:cubicBezTo>
                      <a:pt x="31" y="43"/>
                      <a:pt x="29" y="42"/>
                      <a:pt x="29" y="41"/>
                    </a:cubicBezTo>
                    <a:cubicBezTo>
                      <a:pt x="29" y="40"/>
                      <a:pt x="29" y="38"/>
                      <a:pt x="27" y="38"/>
                    </a:cubicBezTo>
                    <a:cubicBezTo>
                      <a:pt x="25" y="38"/>
                      <a:pt x="23" y="38"/>
                      <a:pt x="21" y="38"/>
                    </a:cubicBezTo>
                    <a:cubicBezTo>
                      <a:pt x="19" y="38"/>
                      <a:pt x="17" y="38"/>
                      <a:pt x="15" y="36"/>
                    </a:cubicBezTo>
                    <a:cubicBezTo>
                      <a:pt x="14" y="36"/>
                      <a:pt x="9" y="32"/>
                      <a:pt x="10" y="31"/>
                    </a:cubicBezTo>
                    <a:cubicBezTo>
                      <a:pt x="16" y="28"/>
                      <a:pt x="23" y="29"/>
                      <a:pt x="28" y="29"/>
                    </a:cubicBezTo>
                    <a:cubicBezTo>
                      <a:pt x="29" y="29"/>
                      <a:pt x="40" y="29"/>
                      <a:pt x="40" y="29"/>
                    </a:cubicBezTo>
                    <a:cubicBezTo>
                      <a:pt x="40" y="27"/>
                      <a:pt x="26" y="25"/>
                      <a:pt x="25" y="25"/>
                    </a:cubicBezTo>
                    <a:cubicBezTo>
                      <a:pt x="20" y="25"/>
                      <a:pt x="14" y="28"/>
                      <a:pt x="9" y="26"/>
                    </a:cubicBezTo>
                    <a:cubicBezTo>
                      <a:pt x="7" y="25"/>
                      <a:pt x="3" y="23"/>
                      <a:pt x="7" y="21"/>
                    </a:cubicBezTo>
                    <a:cubicBezTo>
                      <a:pt x="10" y="20"/>
                      <a:pt x="13" y="19"/>
                      <a:pt x="16" y="19"/>
                    </a:cubicBezTo>
                    <a:cubicBezTo>
                      <a:pt x="18" y="18"/>
                      <a:pt x="20" y="18"/>
                      <a:pt x="21" y="18"/>
                    </a:cubicBezTo>
                    <a:cubicBezTo>
                      <a:pt x="19" y="19"/>
                      <a:pt x="16" y="18"/>
                      <a:pt x="14" y="18"/>
                    </a:cubicBezTo>
                    <a:cubicBezTo>
                      <a:pt x="13" y="18"/>
                      <a:pt x="7" y="19"/>
                      <a:pt x="6" y="18"/>
                    </a:cubicBezTo>
                    <a:cubicBezTo>
                      <a:pt x="6" y="18"/>
                      <a:pt x="7" y="17"/>
                      <a:pt x="7" y="17"/>
                    </a:cubicBezTo>
                    <a:cubicBezTo>
                      <a:pt x="7" y="16"/>
                      <a:pt x="0" y="17"/>
                      <a:pt x="1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10"/>
                      <a:pt x="4" y="10"/>
                      <a:pt x="4" y="9"/>
                    </a:cubicBezTo>
                    <a:cubicBezTo>
                      <a:pt x="4" y="9"/>
                      <a:pt x="7" y="7"/>
                      <a:pt x="8" y="7"/>
                    </a:cubicBezTo>
                    <a:cubicBezTo>
                      <a:pt x="10" y="6"/>
                      <a:pt x="11" y="5"/>
                      <a:pt x="13" y="4"/>
                    </a:cubicBezTo>
                    <a:cubicBezTo>
                      <a:pt x="17" y="2"/>
                      <a:pt x="20" y="1"/>
                      <a:pt x="24" y="1"/>
                    </a:cubicBezTo>
                    <a:cubicBezTo>
                      <a:pt x="29" y="1"/>
                      <a:pt x="24" y="7"/>
                      <a:pt x="24" y="7"/>
                    </a:cubicBezTo>
                    <a:cubicBezTo>
                      <a:pt x="26" y="8"/>
                      <a:pt x="28" y="8"/>
                      <a:pt x="29" y="7"/>
                    </a:cubicBezTo>
                    <a:cubicBezTo>
                      <a:pt x="30" y="7"/>
                      <a:pt x="30" y="4"/>
                      <a:pt x="31" y="4"/>
                    </a:cubicBezTo>
                    <a:cubicBezTo>
                      <a:pt x="33" y="4"/>
                      <a:pt x="37" y="4"/>
                      <a:pt x="39" y="6"/>
                    </a:cubicBezTo>
                    <a:cubicBezTo>
                      <a:pt x="42" y="8"/>
                      <a:pt x="35" y="11"/>
                      <a:pt x="40" y="10"/>
                    </a:cubicBezTo>
                    <a:cubicBezTo>
                      <a:pt x="41" y="10"/>
                      <a:pt x="42" y="9"/>
                      <a:pt x="43" y="8"/>
                    </a:cubicBezTo>
                    <a:cubicBezTo>
                      <a:pt x="44" y="8"/>
                      <a:pt x="44" y="8"/>
                      <a:pt x="45" y="8"/>
                    </a:cubicBezTo>
                    <a:cubicBezTo>
                      <a:pt x="46" y="8"/>
                      <a:pt x="46" y="8"/>
                      <a:pt x="47" y="9"/>
                    </a:cubicBezTo>
                    <a:cubicBezTo>
                      <a:pt x="48" y="9"/>
                      <a:pt x="48" y="7"/>
                      <a:pt x="48" y="6"/>
                    </a:cubicBezTo>
                    <a:cubicBezTo>
                      <a:pt x="47" y="6"/>
                      <a:pt x="44" y="4"/>
                      <a:pt x="43" y="4"/>
                    </a:cubicBezTo>
                    <a:cubicBezTo>
                      <a:pt x="45" y="3"/>
                      <a:pt x="49" y="5"/>
                      <a:pt x="50" y="6"/>
                    </a:cubicBezTo>
                    <a:cubicBezTo>
                      <a:pt x="53" y="7"/>
                      <a:pt x="53" y="8"/>
                      <a:pt x="54" y="10"/>
                    </a:cubicBezTo>
                    <a:cubicBezTo>
                      <a:pt x="54" y="11"/>
                      <a:pt x="54" y="16"/>
                      <a:pt x="56" y="16"/>
                    </a:cubicBezTo>
                    <a:cubicBezTo>
                      <a:pt x="57" y="16"/>
                      <a:pt x="61" y="16"/>
                      <a:pt x="60" y="14"/>
                    </a:cubicBezTo>
                    <a:cubicBezTo>
                      <a:pt x="59" y="10"/>
                      <a:pt x="57" y="7"/>
                      <a:pt x="56" y="3"/>
                    </a:cubicBezTo>
                    <a:cubicBezTo>
                      <a:pt x="55" y="0"/>
                      <a:pt x="58" y="1"/>
                      <a:pt x="59" y="1"/>
                    </a:cubicBezTo>
                    <a:cubicBezTo>
                      <a:pt x="62" y="2"/>
                      <a:pt x="62" y="0"/>
                      <a:pt x="64" y="1"/>
                    </a:cubicBezTo>
                    <a:cubicBezTo>
                      <a:pt x="66" y="3"/>
                      <a:pt x="69" y="4"/>
                      <a:pt x="69" y="6"/>
                    </a:cubicBezTo>
                    <a:cubicBezTo>
                      <a:pt x="70" y="9"/>
                      <a:pt x="71" y="11"/>
                      <a:pt x="73" y="13"/>
                    </a:cubicBezTo>
                    <a:cubicBezTo>
                      <a:pt x="74" y="16"/>
                      <a:pt x="75" y="17"/>
                      <a:pt x="74" y="19"/>
                    </a:cubicBezTo>
                    <a:cubicBezTo>
                      <a:pt x="73" y="22"/>
                      <a:pt x="76" y="25"/>
                      <a:pt x="78" y="26"/>
                    </a:cubicBezTo>
                    <a:cubicBezTo>
                      <a:pt x="79" y="26"/>
                      <a:pt x="81" y="26"/>
                      <a:pt x="82" y="26"/>
                    </a:cubicBezTo>
                    <a:cubicBezTo>
                      <a:pt x="83" y="27"/>
                      <a:pt x="84" y="28"/>
                      <a:pt x="85" y="28"/>
                    </a:cubicBezTo>
                    <a:cubicBezTo>
                      <a:pt x="88" y="29"/>
                      <a:pt x="92" y="29"/>
                      <a:pt x="92" y="33"/>
                    </a:cubicBezTo>
                    <a:cubicBezTo>
                      <a:pt x="92" y="35"/>
                      <a:pt x="83" y="32"/>
                      <a:pt x="83" y="32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0" y="35"/>
                      <a:pt x="80" y="35"/>
                    </a:cubicBezTo>
                    <a:cubicBezTo>
                      <a:pt x="81" y="35"/>
                      <a:pt x="81" y="36"/>
                      <a:pt x="81" y="36"/>
                    </a:cubicBezTo>
                    <a:cubicBezTo>
                      <a:pt x="81" y="37"/>
                      <a:pt x="81" y="38"/>
                      <a:pt x="81" y="38"/>
                    </a:cubicBezTo>
                    <a:cubicBezTo>
                      <a:pt x="81" y="38"/>
                      <a:pt x="85" y="36"/>
                      <a:pt x="85" y="36"/>
                    </a:cubicBezTo>
                    <a:cubicBezTo>
                      <a:pt x="87" y="36"/>
                      <a:pt x="86" y="37"/>
                      <a:pt x="86" y="38"/>
                    </a:cubicBezTo>
                    <a:cubicBezTo>
                      <a:pt x="86" y="38"/>
                      <a:pt x="88" y="38"/>
                      <a:pt x="89" y="39"/>
                    </a:cubicBezTo>
                    <a:cubicBezTo>
                      <a:pt x="89" y="39"/>
                      <a:pt x="83" y="41"/>
                      <a:pt x="83" y="41"/>
                    </a:cubicBezTo>
                    <a:cubicBezTo>
                      <a:pt x="81" y="41"/>
                      <a:pt x="86" y="41"/>
                      <a:pt x="83" y="4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78"/>
              <p:cNvSpPr/>
              <p:nvPr/>
            </p:nvSpPr>
            <p:spPr>
              <a:xfrm>
                <a:off x="6709713" y="4738956"/>
                <a:ext cx="130574" cy="860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9" y="8"/>
                    </a:moveTo>
                    <a:cubicBezTo>
                      <a:pt x="7" y="8"/>
                      <a:pt x="6" y="5"/>
                      <a:pt x="5" y="5"/>
                    </a:cubicBezTo>
                    <a:cubicBezTo>
                      <a:pt x="4" y="4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6" y="0"/>
                      <a:pt x="8" y="0"/>
                      <a:pt x="10" y="1"/>
                    </a:cubicBezTo>
                    <a:cubicBezTo>
                      <a:pt x="12" y="2"/>
                      <a:pt x="14" y="2"/>
                      <a:pt x="12" y="4"/>
                    </a:cubicBezTo>
                    <a:cubicBezTo>
                      <a:pt x="11" y="5"/>
                      <a:pt x="10" y="9"/>
                      <a:pt x="9" y="8"/>
                    </a:cubicBezTo>
                    <a:cubicBezTo>
                      <a:pt x="8" y="8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78"/>
              <p:cNvSpPr/>
              <p:nvPr/>
            </p:nvSpPr>
            <p:spPr>
              <a:xfrm>
                <a:off x="6916718" y="4700728"/>
                <a:ext cx="296176" cy="2739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29" extrusionOk="0">
                    <a:moveTo>
                      <a:pt x="18" y="27"/>
                    </a:moveTo>
                    <a:cubicBezTo>
                      <a:pt x="15" y="25"/>
                      <a:pt x="13" y="21"/>
                      <a:pt x="10" y="19"/>
                    </a:cubicBezTo>
                    <a:cubicBezTo>
                      <a:pt x="7" y="18"/>
                      <a:pt x="4" y="16"/>
                      <a:pt x="1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0"/>
                      <a:pt x="2" y="11"/>
                      <a:pt x="4" y="12"/>
                    </a:cubicBezTo>
                    <a:cubicBezTo>
                      <a:pt x="6" y="13"/>
                      <a:pt x="8" y="15"/>
                      <a:pt x="11" y="14"/>
                    </a:cubicBezTo>
                    <a:cubicBezTo>
                      <a:pt x="12" y="14"/>
                      <a:pt x="11" y="12"/>
                      <a:pt x="11" y="12"/>
                    </a:cubicBezTo>
                    <a:cubicBezTo>
                      <a:pt x="11" y="11"/>
                      <a:pt x="13" y="12"/>
                      <a:pt x="13" y="11"/>
                    </a:cubicBezTo>
                    <a:cubicBezTo>
                      <a:pt x="14" y="10"/>
                      <a:pt x="7" y="8"/>
                      <a:pt x="7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10" y="7"/>
                      <a:pt x="11" y="5"/>
                      <a:pt x="11" y="5"/>
                    </a:cubicBezTo>
                    <a:cubicBezTo>
                      <a:pt x="12" y="5"/>
                      <a:pt x="8" y="4"/>
                      <a:pt x="8" y="4"/>
                    </a:cubicBezTo>
                    <a:cubicBezTo>
                      <a:pt x="8" y="4"/>
                      <a:pt x="10" y="3"/>
                      <a:pt x="10" y="3"/>
                    </a:cubicBezTo>
                    <a:cubicBezTo>
                      <a:pt x="11" y="3"/>
                      <a:pt x="13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4" y="2"/>
                      <a:pt x="18" y="5"/>
                      <a:pt x="19" y="5"/>
                    </a:cubicBezTo>
                    <a:cubicBezTo>
                      <a:pt x="20" y="4"/>
                      <a:pt x="18" y="4"/>
                      <a:pt x="18" y="3"/>
                    </a:cubicBezTo>
                    <a:cubicBezTo>
                      <a:pt x="18" y="3"/>
                      <a:pt x="19" y="3"/>
                      <a:pt x="19" y="3"/>
                    </a:cubicBezTo>
                    <a:cubicBezTo>
                      <a:pt x="19" y="3"/>
                      <a:pt x="17" y="3"/>
                      <a:pt x="17" y="2"/>
                    </a:cubicBezTo>
                    <a:cubicBezTo>
                      <a:pt x="17" y="2"/>
                      <a:pt x="24" y="0"/>
                      <a:pt x="25" y="1"/>
                    </a:cubicBezTo>
                    <a:cubicBezTo>
                      <a:pt x="26" y="1"/>
                      <a:pt x="23" y="2"/>
                      <a:pt x="23" y="3"/>
                    </a:cubicBezTo>
                    <a:cubicBezTo>
                      <a:pt x="24" y="4"/>
                      <a:pt x="27" y="3"/>
                      <a:pt x="28" y="4"/>
                    </a:cubicBezTo>
                    <a:cubicBezTo>
                      <a:pt x="28" y="5"/>
                      <a:pt x="24" y="7"/>
                      <a:pt x="27" y="7"/>
                    </a:cubicBezTo>
                    <a:cubicBezTo>
                      <a:pt x="28" y="7"/>
                      <a:pt x="27" y="8"/>
                      <a:pt x="26" y="8"/>
                    </a:cubicBezTo>
                    <a:cubicBezTo>
                      <a:pt x="25" y="8"/>
                      <a:pt x="24" y="8"/>
                      <a:pt x="23" y="10"/>
                    </a:cubicBezTo>
                    <a:cubicBezTo>
                      <a:pt x="23" y="10"/>
                      <a:pt x="21" y="13"/>
                      <a:pt x="21" y="13"/>
                    </a:cubicBezTo>
                    <a:cubicBezTo>
                      <a:pt x="22" y="13"/>
                      <a:pt x="23" y="11"/>
                      <a:pt x="24" y="11"/>
                    </a:cubicBezTo>
                    <a:cubicBezTo>
                      <a:pt x="25" y="11"/>
                      <a:pt x="25" y="12"/>
                      <a:pt x="26" y="13"/>
                    </a:cubicBezTo>
                    <a:cubicBezTo>
                      <a:pt x="27" y="13"/>
                      <a:pt x="30" y="17"/>
                      <a:pt x="29" y="13"/>
                    </a:cubicBezTo>
                    <a:cubicBezTo>
                      <a:pt x="29" y="12"/>
                      <a:pt x="27" y="11"/>
                      <a:pt x="28" y="10"/>
                    </a:cubicBezTo>
                    <a:cubicBezTo>
                      <a:pt x="29" y="10"/>
                      <a:pt x="30" y="10"/>
                      <a:pt x="30" y="11"/>
                    </a:cubicBezTo>
                    <a:cubicBezTo>
                      <a:pt x="30" y="12"/>
                      <a:pt x="29" y="13"/>
                      <a:pt x="30" y="14"/>
                    </a:cubicBezTo>
                    <a:cubicBezTo>
                      <a:pt x="31" y="15"/>
                      <a:pt x="32" y="16"/>
                      <a:pt x="31" y="17"/>
                    </a:cubicBezTo>
                    <a:cubicBezTo>
                      <a:pt x="29" y="19"/>
                      <a:pt x="32" y="22"/>
                      <a:pt x="28" y="23"/>
                    </a:cubicBezTo>
                    <a:cubicBezTo>
                      <a:pt x="28" y="23"/>
                      <a:pt x="21" y="25"/>
                      <a:pt x="22" y="23"/>
                    </a:cubicBezTo>
                    <a:cubicBezTo>
                      <a:pt x="22" y="22"/>
                      <a:pt x="21" y="22"/>
                      <a:pt x="21" y="23"/>
                    </a:cubicBezTo>
                    <a:cubicBezTo>
                      <a:pt x="22" y="24"/>
                      <a:pt x="22" y="25"/>
                      <a:pt x="23" y="26"/>
                    </a:cubicBezTo>
                    <a:cubicBezTo>
                      <a:pt x="23" y="28"/>
                      <a:pt x="19" y="27"/>
                      <a:pt x="18" y="27"/>
                    </a:cubicBezTo>
                    <a:cubicBezTo>
                      <a:pt x="17" y="26"/>
                      <a:pt x="22" y="29"/>
                      <a:pt x="18" y="2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78"/>
              <p:cNvSpPr/>
              <p:nvPr/>
            </p:nvSpPr>
            <p:spPr>
              <a:xfrm>
                <a:off x="7232002" y="4700728"/>
                <a:ext cx="261144" cy="2070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7" y="22"/>
                    </a:moveTo>
                    <a:cubicBezTo>
                      <a:pt x="5" y="21"/>
                      <a:pt x="3" y="21"/>
                      <a:pt x="3" y="19"/>
                    </a:cubicBezTo>
                    <a:cubicBezTo>
                      <a:pt x="3" y="16"/>
                      <a:pt x="0" y="14"/>
                      <a:pt x="1" y="11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4"/>
                      <a:pt x="6" y="5"/>
                      <a:pt x="6" y="4"/>
                    </a:cubicBezTo>
                    <a:cubicBezTo>
                      <a:pt x="6" y="3"/>
                      <a:pt x="0" y="3"/>
                      <a:pt x="5" y="1"/>
                    </a:cubicBezTo>
                    <a:cubicBezTo>
                      <a:pt x="9" y="0"/>
                      <a:pt x="12" y="1"/>
                      <a:pt x="16" y="2"/>
                    </a:cubicBezTo>
                    <a:cubicBezTo>
                      <a:pt x="19" y="2"/>
                      <a:pt x="22" y="2"/>
                      <a:pt x="25" y="3"/>
                    </a:cubicBezTo>
                    <a:cubicBezTo>
                      <a:pt x="28" y="4"/>
                      <a:pt x="25" y="6"/>
                      <a:pt x="23" y="8"/>
                    </a:cubicBezTo>
                    <a:cubicBezTo>
                      <a:pt x="22" y="10"/>
                      <a:pt x="21" y="12"/>
                      <a:pt x="19" y="13"/>
                    </a:cubicBezTo>
                    <a:cubicBezTo>
                      <a:pt x="18" y="15"/>
                      <a:pt x="14" y="13"/>
                      <a:pt x="12" y="13"/>
                    </a:cubicBezTo>
                    <a:cubicBezTo>
                      <a:pt x="12" y="13"/>
                      <a:pt x="9" y="13"/>
                      <a:pt x="10" y="14"/>
                    </a:cubicBezTo>
                    <a:cubicBezTo>
                      <a:pt x="10" y="15"/>
                      <a:pt x="12" y="15"/>
                      <a:pt x="11" y="17"/>
                    </a:cubicBezTo>
                    <a:cubicBezTo>
                      <a:pt x="10" y="17"/>
                      <a:pt x="8" y="22"/>
                      <a:pt x="7" y="22"/>
                    </a:cubicBezTo>
                    <a:cubicBezTo>
                      <a:pt x="5" y="21"/>
                      <a:pt x="8" y="22"/>
                      <a:pt x="7" y="2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78"/>
              <p:cNvSpPr/>
              <p:nvPr/>
            </p:nvSpPr>
            <p:spPr>
              <a:xfrm>
                <a:off x="5833919" y="4675244"/>
                <a:ext cx="503184" cy="308998"/>
              </a:xfrm>
              <a:custGeom>
                <a:avLst/>
                <a:gdLst/>
                <a:ahLst/>
                <a:cxnLst/>
                <a:rect l="l" t="t" r="r" b="b"/>
                <a:pathLst>
                  <a:path w="54" h="33" extrusionOk="0">
                    <a:moveTo>
                      <a:pt x="52" y="10"/>
                    </a:moveTo>
                    <a:cubicBezTo>
                      <a:pt x="50" y="8"/>
                      <a:pt x="48" y="6"/>
                      <a:pt x="45" y="4"/>
                    </a:cubicBezTo>
                    <a:cubicBezTo>
                      <a:pt x="44" y="4"/>
                      <a:pt x="42" y="3"/>
                      <a:pt x="41" y="3"/>
                    </a:cubicBezTo>
                    <a:cubicBezTo>
                      <a:pt x="38" y="2"/>
                      <a:pt x="37" y="3"/>
                      <a:pt x="35" y="4"/>
                    </a:cubicBezTo>
                    <a:cubicBezTo>
                      <a:pt x="34" y="4"/>
                      <a:pt x="33" y="3"/>
                      <a:pt x="32" y="3"/>
                    </a:cubicBezTo>
                    <a:cubicBezTo>
                      <a:pt x="31" y="2"/>
                      <a:pt x="29" y="2"/>
                      <a:pt x="27" y="1"/>
                    </a:cubicBezTo>
                    <a:cubicBezTo>
                      <a:pt x="25" y="1"/>
                      <a:pt x="22" y="0"/>
                      <a:pt x="20" y="0"/>
                    </a:cubicBezTo>
                    <a:cubicBezTo>
                      <a:pt x="17" y="0"/>
                      <a:pt x="14" y="1"/>
                      <a:pt x="11" y="1"/>
                    </a:cubicBezTo>
                    <a:cubicBezTo>
                      <a:pt x="9" y="2"/>
                      <a:pt x="6" y="1"/>
                      <a:pt x="8" y="3"/>
                    </a:cubicBezTo>
                    <a:cubicBezTo>
                      <a:pt x="10" y="7"/>
                      <a:pt x="10" y="8"/>
                      <a:pt x="7" y="11"/>
                    </a:cubicBezTo>
                    <a:cubicBezTo>
                      <a:pt x="5" y="13"/>
                      <a:pt x="7" y="14"/>
                      <a:pt x="7" y="15"/>
                    </a:cubicBezTo>
                    <a:cubicBezTo>
                      <a:pt x="6" y="16"/>
                      <a:pt x="4" y="16"/>
                      <a:pt x="4" y="18"/>
                    </a:cubicBezTo>
                    <a:cubicBezTo>
                      <a:pt x="3" y="20"/>
                      <a:pt x="1" y="22"/>
                      <a:pt x="0" y="24"/>
                    </a:cubicBezTo>
                    <a:cubicBezTo>
                      <a:pt x="0" y="25"/>
                      <a:pt x="6" y="26"/>
                      <a:pt x="7" y="26"/>
                    </a:cubicBezTo>
                    <a:cubicBezTo>
                      <a:pt x="10" y="28"/>
                      <a:pt x="12" y="32"/>
                      <a:pt x="15" y="32"/>
                    </a:cubicBezTo>
                    <a:cubicBezTo>
                      <a:pt x="16" y="33"/>
                      <a:pt x="18" y="31"/>
                      <a:pt x="19" y="30"/>
                    </a:cubicBezTo>
                    <a:cubicBezTo>
                      <a:pt x="21" y="29"/>
                      <a:pt x="23" y="30"/>
                      <a:pt x="25" y="29"/>
                    </a:cubicBezTo>
                    <a:cubicBezTo>
                      <a:pt x="27" y="29"/>
                      <a:pt x="27" y="28"/>
                      <a:pt x="28" y="26"/>
                    </a:cubicBezTo>
                    <a:cubicBezTo>
                      <a:pt x="28" y="24"/>
                      <a:pt x="28" y="23"/>
                      <a:pt x="31" y="21"/>
                    </a:cubicBezTo>
                    <a:cubicBezTo>
                      <a:pt x="33" y="20"/>
                      <a:pt x="34" y="18"/>
                      <a:pt x="37" y="17"/>
                    </a:cubicBezTo>
                    <a:cubicBezTo>
                      <a:pt x="40" y="15"/>
                      <a:pt x="43" y="14"/>
                      <a:pt x="46" y="13"/>
                    </a:cubicBezTo>
                    <a:cubicBezTo>
                      <a:pt x="46" y="13"/>
                      <a:pt x="53" y="10"/>
                      <a:pt x="52" y="10"/>
                    </a:cubicBezTo>
                    <a:cubicBezTo>
                      <a:pt x="51" y="9"/>
                      <a:pt x="54" y="11"/>
                      <a:pt x="52" y="1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78"/>
              <p:cNvSpPr/>
              <p:nvPr/>
            </p:nvSpPr>
            <p:spPr>
              <a:xfrm>
                <a:off x="6811622" y="4589234"/>
                <a:ext cx="6687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4" y="4"/>
                    </a:moveTo>
                    <a:cubicBezTo>
                      <a:pt x="3" y="4"/>
                      <a:pt x="1" y="4"/>
                      <a:pt x="1" y="3"/>
                    </a:cubicBezTo>
                    <a:cubicBezTo>
                      <a:pt x="0" y="2"/>
                      <a:pt x="3" y="0"/>
                      <a:pt x="3" y="0"/>
                    </a:cubicBezTo>
                    <a:cubicBezTo>
                      <a:pt x="6" y="0"/>
                      <a:pt x="7" y="4"/>
                      <a:pt x="4" y="4"/>
                    </a:cubicBezTo>
                    <a:cubicBezTo>
                      <a:pt x="1" y="3"/>
                      <a:pt x="6" y="4"/>
                      <a:pt x="4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78"/>
              <p:cNvSpPr/>
              <p:nvPr/>
            </p:nvSpPr>
            <p:spPr>
              <a:xfrm>
                <a:off x="6235191" y="4420403"/>
                <a:ext cx="560507" cy="264400"/>
              </a:xfrm>
              <a:custGeom>
                <a:avLst/>
                <a:gdLst/>
                <a:ahLst/>
                <a:cxnLst/>
                <a:rect l="l" t="t" r="r" b="b"/>
                <a:pathLst>
                  <a:path w="60" h="28" extrusionOk="0">
                    <a:moveTo>
                      <a:pt x="50" y="22"/>
                    </a:moveTo>
                    <a:cubicBezTo>
                      <a:pt x="49" y="22"/>
                      <a:pt x="49" y="21"/>
                      <a:pt x="48" y="21"/>
                    </a:cubicBezTo>
                    <a:cubicBezTo>
                      <a:pt x="48" y="21"/>
                      <a:pt x="46" y="22"/>
                      <a:pt x="46" y="23"/>
                    </a:cubicBezTo>
                    <a:cubicBezTo>
                      <a:pt x="45" y="23"/>
                      <a:pt x="44" y="23"/>
                      <a:pt x="43" y="22"/>
                    </a:cubicBezTo>
                    <a:cubicBezTo>
                      <a:pt x="42" y="22"/>
                      <a:pt x="41" y="22"/>
                      <a:pt x="40" y="23"/>
                    </a:cubicBezTo>
                    <a:cubicBezTo>
                      <a:pt x="35" y="25"/>
                      <a:pt x="30" y="26"/>
                      <a:pt x="24" y="27"/>
                    </a:cubicBezTo>
                    <a:cubicBezTo>
                      <a:pt x="23" y="27"/>
                      <a:pt x="20" y="28"/>
                      <a:pt x="19" y="28"/>
                    </a:cubicBezTo>
                    <a:cubicBezTo>
                      <a:pt x="17" y="27"/>
                      <a:pt x="13" y="26"/>
                      <a:pt x="17" y="24"/>
                    </a:cubicBezTo>
                    <a:cubicBezTo>
                      <a:pt x="19" y="24"/>
                      <a:pt x="22" y="22"/>
                      <a:pt x="24" y="22"/>
                    </a:cubicBezTo>
                    <a:cubicBezTo>
                      <a:pt x="26" y="22"/>
                      <a:pt x="28" y="22"/>
                      <a:pt x="29" y="22"/>
                    </a:cubicBezTo>
                    <a:cubicBezTo>
                      <a:pt x="29" y="22"/>
                      <a:pt x="32" y="20"/>
                      <a:pt x="31" y="20"/>
                    </a:cubicBezTo>
                    <a:cubicBezTo>
                      <a:pt x="30" y="19"/>
                      <a:pt x="25" y="20"/>
                      <a:pt x="24" y="20"/>
                    </a:cubicBezTo>
                    <a:cubicBezTo>
                      <a:pt x="22" y="21"/>
                      <a:pt x="21" y="21"/>
                      <a:pt x="19" y="21"/>
                    </a:cubicBezTo>
                    <a:cubicBezTo>
                      <a:pt x="17" y="21"/>
                      <a:pt x="19" y="20"/>
                      <a:pt x="19" y="19"/>
                    </a:cubicBezTo>
                    <a:cubicBezTo>
                      <a:pt x="19" y="16"/>
                      <a:pt x="13" y="21"/>
                      <a:pt x="12" y="21"/>
                    </a:cubicBezTo>
                    <a:cubicBezTo>
                      <a:pt x="12" y="21"/>
                      <a:pt x="11" y="22"/>
                      <a:pt x="11" y="22"/>
                    </a:cubicBezTo>
                    <a:cubicBezTo>
                      <a:pt x="9" y="20"/>
                      <a:pt x="9" y="22"/>
                      <a:pt x="9" y="23"/>
                    </a:cubicBezTo>
                    <a:cubicBezTo>
                      <a:pt x="9" y="23"/>
                      <a:pt x="6" y="21"/>
                      <a:pt x="5" y="21"/>
                    </a:cubicBezTo>
                    <a:cubicBezTo>
                      <a:pt x="4" y="21"/>
                      <a:pt x="0" y="22"/>
                      <a:pt x="0" y="20"/>
                    </a:cubicBezTo>
                    <a:cubicBezTo>
                      <a:pt x="0" y="18"/>
                      <a:pt x="2" y="19"/>
                      <a:pt x="4" y="18"/>
                    </a:cubicBezTo>
                    <a:cubicBezTo>
                      <a:pt x="6" y="18"/>
                      <a:pt x="8" y="18"/>
                      <a:pt x="9" y="17"/>
                    </a:cubicBezTo>
                    <a:cubicBezTo>
                      <a:pt x="9" y="17"/>
                      <a:pt x="12" y="16"/>
                      <a:pt x="11" y="16"/>
                    </a:cubicBezTo>
                    <a:cubicBezTo>
                      <a:pt x="9" y="15"/>
                      <a:pt x="6" y="16"/>
                      <a:pt x="5" y="16"/>
                    </a:cubicBezTo>
                    <a:cubicBezTo>
                      <a:pt x="2" y="16"/>
                      <a:pt x="0" y="14"/>
                      <a:pt x="4" y="14"/>
                    </a:cubicBezTo>
                    <a:cubicBezTo>
                      <a:pt x="6" y="14"/>
                      <a:pt x="10" y="13"/>
                      <a:pt x="12" y="13"/>
                    </a:cubicBezTo>
                    <a:cubicBezTo>
                      <a:pt x="11" y="13"/>
                      <a:pt x="4" y="14"/>
                      <a:pt x="4" y="12"/>
                    </a:cubicBezTo>
                    <a:cubicBezTo>
                      <a:pt x="3" y="10"/>
                      <a:pt x="12" y="11"/>
                      <a:pt x="13" y="10"/>
                    </a:cubicBezTo>
                    <a:cubicBezTo>
                      <a:pt x="13" y="10"/>
                      <a:pt x="9" y="9"/>
                      <a:pt x="9" y="8"/>
                    </a:cubicBezTo>
                    <a:cubicBezTo>
                      <a:pt x="8" y="7"/>
                      <a:pt x="14" y="6"/>
                      <a:pt x="14" y="6"/>
                    </a:cubicBezTo>
                    <a:cubicBezTo>
                      <a:pt x="17" y="6"/>
                      <a:pt x="15" y="10"/>
                      <a:pt x="17" y="10"/>
                    </a:cubicBezTo>
                    <a:cubicBezTo>
                      <a:pt x="20" y="10"/>
                      <a:pt x="22" y="10"/>
                      <a:pt x="25" y="11"/>
                    </a:cubicBezTo>
                    <a:cubicBezTo>
                      <a:pt x="26" y="12"/>
                      <a:pt x="28" y="13"/>
                      <a:pt x="29" y="14"/>
                    </a:cubicBezTo>
                    <a:cubicBezTo>
                      <a:pt x="31" y="16"/>
                      <a:pt x="30" y="17"/>
                      <a:pt x="32" y="17"/>
                    </a:cubicBezTo>
                    <a:cubicBezTo>
                      <a:pt x="35" y="17"/>
                      <a:pt x="37" y="17"/>
                      <a:pt x="39" y="16"/>
                    </a:cubicBezTo>
                    <a:cubicBezTo>
                      <a:pt x="43" y="15"/>
                      <a:pt x="37" y="14"/>
                      <a:pt x="37" y="13"/>
                    </a:cubicBezTo>
                    <a:cubicBezTo>
                      <a:pt x="37" y="13"/>
                      <a:pt x="45" y="12"/>
                      <a:pt x="38" y="9"/>
                    </a:cubicBezTo>
                    <a:cubicBezTo>
                      <a:pt x="37" y="9"/>
                      <a:pt x="35" y="9"/>
                      <a:pt x="36" y="8"/>
                    </a:cubicBezTo>
                    <a:cubicBezTo>
                      <a:pt x="37" y="7"/>
                      <a:pt x="38" y="6"/>
                      <a:pt x="38" y="5"/>
                    </a:cubicBezTo>
                    <a:cubicBezTo>
                      <a:pt x="39" y="4"/>
                      <a:pt x="43" y="0"/>
                      <a:pt x="43" y="3"/>
                    </a:cubicBezTo>
                    <a:cubicBezTo>
                      <a:pt x="43" y="4"/>
                      <a:pt x="44" y="5"/>
                      <a:pt x="44" y="7"/>
                    </a:cubicBezTo>
                    <a:cubicBezTo>
                      <a:pt x="45" y="7"/>
                      <a:pt x="45" y="8"/>
                      <a:pt x="45" y="9"/>
                    </a:cubicBezTo>
                    <a:cubicBezTo>
                      <a:pt x="46" y="10"/>
                      <a:pt x="44" y="9"/>
                      <a:pt x="44" y="10"/>
                    </a:cubicBezTo>
                    <a:cubicBezTo>
                      <a:pt x="44" y="12"/>
                      <a:pt x="47" y="10"/>
                      <a:pt x="47" y="11"/>
                    </a:cubicBezTo>
                    <a:cubicBezTo>
                      <a:pt x="47" y="13"/>
                      <a:pt x="50" y="14"/>
                      <a:pt x="51" y="14"/>
                    </a:cubicBezTo>
                    <a:cubicBezTo>
                      <a:pt x="53" y="14"/>
                      <a:pt x="53" y="15"/>
                      <a:pt x="53" y="13"/>
                    </a:cubicBezTo>
                    <a:cubicBezTo>
                      <a:pt x="53" y="11"/>
                      <a:pt x="55" y="11"/>
                      <a:pt x="57" y="12"/>
                    </a:cubicBezTo>
                    <a:cubicBezTo>
                      <a:pt x="58" y="12"/>
                      <a:pt x="60" y="14"/>
                      <a:pt x="59" y="15"/>
                    </a:cubicBezTo>
                    <a:cubicBezTo>
                      <a:pt x="59" y="16"/>
                      <a:pt x="58" y="19"/>
                      <a:pt x="58" y="20"/>
                    </a:cubicBezTo>
                    <a:cubicBezTo>
                      <a:pt x="57" y="21"/>
                      <a:pt x="51" y="22"/>
                      <a:pt x="50" y="22"/>
                    </a:cubicBezTo>
                    <a:cubicBezTo>
                      <a:pt x="48" y="21"/>
                      <a:pt x="51" y="22"/>
                      <a:pt x="50" y="2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78"/>
              <p:cNvSpPr/>
              <p:nvPr/>
            </p:nvSpPr>
            <p:spPr>
              <a:xfrm>
                <a:off x="6139648" y="4525526"/>
                <a:ext cx="95541" cy="63711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9" y="1"/>
                    </a:moveTo>
                    <a:cubicBezTo>
                      <a:pt x="8" y="1"/>
                      <a:pt x="0" y="5"/>
                      <a:pt x="0" y="5"/>
                    </a:cubicBezTo>
                    <a:cubicBezTo>
                      <a:pt x="2" y="6"/>
                      <a:pt x="5" y="7"/>
                      <a:pt x="6" y="5"/>
                    </a:cubicBezTo>
                    <a:cubicBezTo>
                      <a:pt x="7" y="4"/>
                      <a:pt x="9" y="0"/>
                      <a:pt x="9" y="1"/>
                    </a:cubicBezTo>
                    <a:cubicBezTo>
                      <a:pt x="7" y="1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78"/>
              <p:cNvSpPr/>
              <p:nvPr/>
            </p:nvSpPr>
            <p:spPr>
              <a:xfrm>
                <a:off x="5974046" y="4385362"/>
                <a:ext cx="343949" cy="159279"/>
              </a:xfrm>
              <a:custGeom>
                <a:avLst/>
                <a:gdLst/>
                <a:ahLst/>
                <a:cxnLst/>
                <a:rect l="l" t="t" r="r" b="b"/>
                <a:pathLst>
                  <a:path w="37" h="17" extrusionOk="0">
                    <a:moveTo>
                      <a:pt x="30" y="12"/>
                    </a:moveTo>
                    <a:cubicBezTo>
                      <a:pt x="29" y="13"/>
                      <a:pt x="27" y="13"/>
                      <a:pt x="27" y="13"/>
                    </a:cubicBezTo>
                    <a:cubicBezTo>
                      <a:pt x="24" y="13"/>
                      <a:pt x="25" y="11"/>
                      <a:pt x="26" y="10"/>
                    </a:cubicBezTo>
                    <a:cubicBezTo>
                      <a:pt x="27" y="8"/>
                      <a:pt x="24" y="7"/>
                      <a:pt x="23" y="8"/>
                    </a:cubicBezTo>
                    <a:cubicBezTo>
                      <a:pt x="23" y="9"/>
                      <a:pt x="23" y="10"/>
                      <a:pt x="22" y="10"/>
                    </a:cubicBezTo>
                    <a:cubicBezTo>
                      <a:pt x="22" y="10"/>
                      <a:pt x="21" y="10"/>
                      <a:pt x="21" y="9"/>
                    </a:cubicBezTo>
                    <a:cubicBezTo>
                      <a:pt x="20" y="10"/>
                      <a:pt x="21" y="12"/>
                      <a:pt x="20" y="13"/>
                    </a:cubicBezTo>
                    <a:cubicBezTo>
                      <a:pt x="19" y="15"/>
                      <a:pt x="18" y="13"/>
                      <a:pt x="17" y="14"/>
                    </a:cubicBezTo>
                    <a:cubicBezTo>
                      <a:pt x="16" y="14"/>
                      <a:pt x="17" y="16"/>
                      <a:pt x="16" y="16"/>
                    </a:cubicBezTo>
                    <a:cubicBezTo>
                      <a:pt x="16" y="17"/>
                      <a:pt x="13" y="17"/>
                      <a:pt x="12" y="17"/>
                    </a:cubicBezTo>
                    <a:cubicBezTo>
                      <a:pt x="11" y="16"/>
                      <a:pt x="11" y="14"/>
                      <a:pt x="10" y="15"/>
                    </a:cubicBezTo>
                    <a:cubicBezTo>
                      <a:pt x="8" y="16"/>
                      <a:pt x="7" y="16"/>
                      <a:pt x="5" y="16"/>
                    </a:cubicBezTo>
                    <a:cubicBezTo>
                      <a:pt x="4" y="16"/>
                      <a:pt x="2" y="17"/>
                      <a:pt x="1" y="17"/>
                    </a:cubicBezTo>
                    <a:cubicBezTo>
                      <a:pt x="0" y="17"/>
                      <a:pt x="3" y="14"/>
                      <a:pt x="2" y="13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0" y="13"/>
                      <a:pt x="5" y="12"/>
                      <a:pt x="6" y="12"/>
                    </a:cubicBezTo>
                    <a:cubicBezTo>
                      <a:pt x="8" y="12"/>
                      <a:pt x="8" y="11"/>
                      <a:pt x="9" y="10"/>
                    </a:cubicBezTo>
                    <a:cubicBezTo>
                      <a:pt x="11" y="8"/>
                      <a:pt x="12" y="8"/>
                      <a:pt x="13" y="7"/>
                    </a:cubicBezTo>
                    <a:cubicBezTo>
                      <a:pt x="15" y="5"/>
                      <a:pt x="16" y="3"/>
                      <a:pt x="18" y="3"/>
                    </a:cubicBezTo>
                    <a:cubicBezTo>
                      <a:pt x="20" y="2"/>
                      <a:pt x="22" y="2"/>
                      <a:pt x="24" y="3"/>
                    </a:cubicBezTo>
                    <a:cubicBezTo>
                      <a:pt x="26" y="3"/>
                      <a:pt x="29" y="4"/>
                      <a:pt x="30" y="3"/>
                    </a:cubicBezTo>
                    <a:cubicBezTo>
                      <a:pt x="31" y="2"/>
                      <a:pt x="30" y="0"/>
                      <a:pt x="32" y="0"/>
                    </a:cubicBezTo>
                    <a:cubicBezTo>
                      <a:pt x="32" y="0"/>
                      <a:pt x="36" y="1"/>
                      <a:pt x="36" y="2"/>
                    </a:cubicBezTo>
                    <a:cubicBezTo>
                      <a:pt x="37" y="2"/>
                      <a:pt x="34" y="3"/>
                      <a:pt x="34" y="4"/>
                    </a:cubicBezTo>
                    <a:cubicBezTo>
                      <a:pt x="34" y="5"/>
                      <a:pt x="37" y="6"/>
                      <a:pt x="34" y="7"/>
                    </a:cubicBezTo>
                    <a:cubicBezTo>
                      <a:pt x="33" y="8"/>
                      <a:pt x="36" y="9"/>
                      <a:pt x="35" y="9"/>
                    </a:cubicBezTo>
                    <a:cubicBezTo>
                      <a:pt x="33" y="10"/>
                      <a:pt x="32" y="10"/>
                      <a:pt x="31" y="10"/>
                    </a:cubicBezTo>
                    <a:cubicBezTo>
                      <a:pt x="31" y="11"/>
                      <a:pt x="31" y="11"/>
                      <a:pt x="30" y="12"/>
                    </a:cubicBezTo>
                    <a:cubicBezTo>
                      <a:pt x="29" y="13"/>
                      <a:pt x="31" y="11"/>
                      <a:pt x="30" y="1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78"/>
              <p:cNvSpPr/>
              <p:nvPr/>
            </p:nvSpPr>
            <p:spPr>
              <a:xfrm>
                <a:off x="6346656" y="4449068"/>
                <a:ext cx="73248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6" y="2"/>
                    </a:moveTo>
                    <a:cubicBezTo>
                      <a:pt x="4" y="2"/>
                      <a:pt x="0" y="1"/>
                      <a:pt x="3" y="0"/>
                    </a:cubicBezTo>
                    <a:cubicBezTo>
                      <a:pt x="5" y="0"/>
                      <a:pt x="8" y="2"/>
                      <a:pt x="6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78"/>
              <p:cNvSpPr/>
              <p:nvPr/>
            </p:nvSpPr>
            <p:spPr>
              <a:xfrm>
                <a:off x="6410350" y="4318466"/>
                <a:ext cx="197452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7" y="9"/>
                    </a:moveTo>
                    <a:cubicBezTo>
                      <a:pt x="6" y="9"/>
                      <a:pt x="0" y="6"/>
                      <a:pt x="2" y="4"/>
                    </a:cubicBezTo>
                    <a:cubicBezTo>
                      <a:pt x="4" y="2"/>
                      <a:pt x="7" y="2"/>
                      <a:pt x="9" y="2"/>
                    </a:cubicBezTo>
                    <a:cubicBezTo>
                      <a:pt x="12" y="1"/>
                      <a:pt x="15" y="0"/>
                      <a:pt x="17" y="0"/>
                    </a:cubicBezTo>
                    <a:cubicBezTo>
                      <a:pt x="18" y="0"/>
                      <a:pt x="21" y="1"/>
                      <a:pt x="19" y="2"/>
                    </a:cubicBezTo>
                    <a:cubicBezTo>
                      <a:pt x="18" y="3"/>
                      <a:pt x="15" y="2"/>
                      <a:pt x="14" y="4"/>
                    </a:cubicBezTo>
                    <a:cubicBezTo>
                      <a:pt x="14" y="4"/>
                      <a:pt x="19" y="6"/>
                      <a:pt x="15" y="7"/>
                    </a:cubicBezTo>
                    <a:cubicBezTo>
                      <a:pt x="13" y="8"/>
                      <a:pt x="10" y="10"/>
                      <a:pt x="7" y="9"/>
                    </a:cubicBezTo>
                    <a:cubicBezTo>
                      <a:pt x="5" y="9"/>
                      <a:pt x="9" y="10"/>
                      <a:pt x="7" y="9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78"/>
              <p:cNvSpPr/>
              <p:nvPr/>
            </p:nvSpPr>
            <p:spPr>
              <a:xfrm>
                <a:off x="6327546" y="4337578"/>
                <a:ext cx="7324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4"/>
                    </a:moveTo>
                    <a:cubicBezTo>
                      <a:pt x="4" y="4"/>
                      <a:pt x="0" y="0"/>
                      <a:pt x="3" y="0"/>
                    </a:cubicBezTo>
                    <a:cubicBezTo>
                      <a:pt x="6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78"/>
              <p:cNvSpPr/>
              <p:nvPr/>
            </p:nvSpPr>
            <p:spPr>
              <a:xfrm>
                <a:off x="6429458" y="4251568"/>
                <a:ext cx="197452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21" h="7" extrusionOk="0">
                    <a:moveTo>
                      <a:pt x="1" y="5"/>
                    </a:moveTo>
                    <a:cubicBezTo>
                      <a:pt x="0" y="5"/>
                      <a:pt x="3" y="4"/>
                      <a:pt x="4" y="4"/>
                    </a:cubicBezTo>
                    <a:cubicBezTo>
                      <a:pt x="6" y="3"/>
                      <a:pt x="7" y="2"/>
                      <a:pt x="9" y="1"/>
                    </a:cubicBezTo>
                    <a:cubicBezTo>
                      <a:pt x="12" y="0"/>
                      <a:pt x="15" y="1"/>
                      <a:pt x="18" y="3"/>
                    </a:cubicBezTo>
                    <a:cubicBezTo>
                      <a:pt x="21" y="6"/>
                      <a:pt x="12" y="6"/>
                      <a:pt x="11" y="6"/>
                    </a:cubicBezTo>
                    <a:cubicBezTo>
                      <a:pt x="9" y="6"/>
                      <a:pt x="8" y="7"/>
                      <a:pt x="6" y="6"/>
                    </a:cubicBezTo>
                    <a:cubicBezTo>
                      <a:pt x="4" y="5"/>
                      <a:pt x="2" y="6"/>
                      <a:pt x="1" y="5"/>
                    </a:cubicBezTo>
                    <a:cubicBezTo>
                      <a:pt x="0" y="4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78"/>
              <p:cNvSpPr/>
              <p:nvPr/>
            </p:nvSpPr>
            <p:spPr>
              <a:xfrm>
                <a:off x="6907162" y="4449068"/>
                <a:ext cx="261144" cy="178393"/>
              </a:xfrm>
              <a:custGeom>
                <a:avLst/>
                <a:gdLst/>
                <a:ahLst/>
                <a:cxnLst/>
                <a:rect l="l" t="t" r="r" b="b"/>
                <a:pathLst>
                  <a:path w="28" h="19" extrusionOk="0">
                    <a:moveTo>
                      <a:pt x="22" y="19"/>
                    </a:moveTo>
                    <a:cubicBezTo>
                      <a:pt x="20" y="19"/>
                      <a:pt x="17" y="19"/>
                      <a:pt x="15" y="19"/>
                    </a:cubicBezTo>
                    <a:cubicBezTo>
                      <a:pt x="12" y="19"/>
                      <a:pt x="15" y="18"/>
                      <a:pt x="15" y="17"/>
                    </a:cubicBezTo>
                    <a:cubicBezTo>
                      <a:pt x="16" y="16"/>
                      <a:pt x="11" y="16"/>
                      <a:pt x="12" y="15"/>
                    </a:cubicBezTo>
                    <a:cubicBezTo>
                      <a:pt x="13" y="14"/>
                      <a:pt x="15" y="13"/>
                      <a:pt x="17" y="13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4" y="11"/>
                      <a:pt x="12" y="12"/>
                      <a:pt x="9" y="13"/>
                    </a:cubicBezTo>
                    <a:cubicBezTo>
                      <a:pt x="7" y="13"/>
                      <a:pt x="5" y="13"/>
                      <a:pt x="2" y="13"/>
                    </a:cubicBezTo>
                    <a:cubicBezTo>
                      <a:pt x="2" y="14"/>
                      <a:pt x="0" y="14"/>
                      <a:pt x="1" y="12"/>
                    </a:cubicBezTo>
                    <a:cubicBezTo>
                      <a:pt x="3" y="10"/>
                      <a:pt x="5" y="11"/>
                      <a:pt x="7" y="10"/>
                    </a:cubicBezTo>
                    <a:cubicBezTo>
                      <a:pt x="11" y="9"/>
                      <a:pt x="4" y="9"/>
                      <a:pt x="4" y="8"/>
                    </a:cubicBezTo>
                    <a:cubicBezTo>
                      <a:pt x="3" y="8"/>
                      <a:pt x="7" y="6"/>
                      <a:pt x="7" y="6"/>
                    </a:cubicBezTo>
                    <a:cubicBezTo>
                      <a:pt x="7" y="6"/>
                      <a:pt x="4" y="6"/>
                      <a:pt x="3" y="6"/>
                    </a:cubicBezTo>
                    <a:cubicBezTo>
                      <a:pt x="3" y="5"/>
                      <a:pt x="6" y="4"/>
                      <a:pt x="7" y="4"/>
                    </a:cubicBezTo>
                    <a:cubicBezTo>
                      <a:pt x="9" y="4"/>
                      <a:pt x="11" y="7"/>
                      <a:pt x="13" y="8"/>
                    </a:cubicBezTo>
                    <a:cubicBezTo>
                      <a:pt x="14" y="8"/>
                      <a:pt x="15" y="10"/>
                      <a:pt x="16" y="9"/>
                    </a:cubicBezTo>
                    <a:cubicBezTo>
                      <a:pt x="19" y="7"/>
                      <a:pt x="13" y="7"/>
                      <a:pt x="13" y="7"/>
                    </a:cubicBezTo>
                    <a:cubicBezTo>
                      <a:pt x="14" y="7"/>
                      <a:pt x="18" y="6"/>
                      <a:pt x="14" y="5"/>
                    </a:cubicBezTo>
                    <a:cubicBezTo>
                      <a:pt x="13" y="5"/>
                      <a:pt x="12" y="5"/>
                      <a:pt x="11" y="4"/>
                    </a:cubicBezTo>
                    <a:cubicBezTo>
                      <a:pt x="9" y="3"/>
                      <a:pt x="11" y="3"/>
                      <a:pt x="11" y="2"/>
                    </a:cubicBezTo>
                    <a:cubicBezTo>
                      <a:pt x="10" y="2"/>
                      <a:pt x="7" y="3"/>
                      <a:pt x="7" y="3"/>
                    </a:cubicBezTo>
                    <a:cubicBezTo>
                      <a:pt x="6" y="2"/>
                      <a:pt x="13" y="1"/>
                      <a:pt x="13" y="1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1" y="3"/>
                      <a:pt x="14" y="3"/>
                      <a:pt x="15" y="3"/>
                    </a:cubicBezTo>
                    <a:cubicBezTo>
                      <a:pt x="18" y="4"/>
                      <a:pt x="19" y="4"/>
                      <a:pt x="21" y="2"/>
                    </a:cubicBezTo>
                    <a:cubicBezTo>
                      <a:pt x="24" y="0"/>
                      <a:pt x="27" y="6"/>
                      <a:pt x="26" y="8"/>
                    </a:cubicBezTo>
                    <a:cubicBezTo>
                      <a:pt x="26" y="10"/>
                      <a:pt x="26" y="11"/>
                      <a:pt x="27" y="12"/>
                    </a:cubicBezTo>
                    <a:cubicBezTo>
                      <a:pt x="28" y="14"/>
                      <a:pt x="28" y="15"/>
                      <a:pt x="26" y="14"/>
                    </a:cubicBezTo>
                    <a:cubicBezTo>
                      <a:pt x="24" y="12"/>
                      <a:pt x="25" y="16"/>
                      <a:pt x="26" y="17"/>
                    </a:cubicBezTo>
                    <a:cubicBezTo>
                      <a:pt x="27" y="18"/>
                      <a:pt x="23" y="19"/>
                      <a:pt x="22" y="19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78"/>
              <p:cNvSpPr/>
              <p:nvPr/>
            </p:nvSpPr>
            <p:spPr>
              <a:xfrm>
                <a:off x="6878501" y="4535082"/>
                <a:ext cx="82802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1" y="3"/>
                    </a:moveTo>
                    <a:cubicBezTo>
                      <a:pt x="4" y="2"/>
                      <a:pt x="9" y="0"/>
                      <a:pt x="7" y="0"/>
                    </a:cubicBezTo>
                    <a:cubicBezTo>
                      <a:pt x="4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78"/>
              <p:cNvSpPr/>
              <p:nvPr/>
            </p:nvSpPr>
            <p:spPr>
              <a:xfrm>
                <a:off x="6859392" y="4525526"/>
                <a:ext cx="76431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2"/>
                    </a:moveTo>
                    <a:cubicBezTo>
                      <a:pt x="0" y="2"/>
                      <a:pt x="4" y="0"/>
                      <a:pt x="6" y="0"/>
                    </a:cubicBezTo>
                    <a:cubicBezTo>
                      <a:pt x="8" y="0"/>
                      <a:pt x="4" y="2"/>
                      <a:pt x="1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>
                <a:solidFill>
                  <a:srgbClr val="1D46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78"/>
              <p:cNvSpPr/>
              <p:nvPr/>
            </p:nvSpPr>
            <p:spPr>
              <a:xfrm>
                <a:off x="6821175" y="4496854"/>
                <a:ext cx="95541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2" y="3"/>
                    </a:moveTo>
                    <a:cubicBezTo>
                      <a:pt x="0" y="2"/>
                      <a:pt x="10" y="0"/>
                      <a:pt x="10" y="1"/>
                    </a:cubicBezTo>
                    <a:cubicBezTo>
                      <a:pt x="10" y="2"/>
                      <a:pt x="6" y="5"/>
                      <a:pt x="2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78"/>
              <p:cNvSpPr/>
              <p:nvPr/>
            </p:nvSpPr>
            <p:spPr>
              <a:xfrm>
                <a:off x="6830731" y="4458630"/>
                <a:ext cx="66878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4" y="2"/>
                      <a:pt x="7" y="3"/>
                      <a:pt x="7" y="4"/>
                    </a:cubicBezTo>
                    <a:cubicBezTo>
                      <a:pt x="7" y="4"/>
                      <a:pt x="2" y="5"/>
                      <a:pt x="1" y="5"/>
                    </a:cubicBezTo>
                    <a:cubicBezTo>
                      <a:pt x="0" y="4"/>
                      <a:pt x="4" y="5"/>
                      <a:pt x="1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78"/>
              <p:cNvSpPr/>
              <p:nvPr/>
            </p:nvSpPr>
            <p:spPr>
              <a:xfrm>
                <a:off x="6738374" y="4347133"/>
                <a:ext cx="111464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8" y="8"/>
                    </a:moveTo>
                    <a:cubicBezTo>
                      <a:pt x="6" y="9"/>
                      <a:pt x="0" y="0"/>
                      <a:pt x="3" y="1"/>
                    </a:cubicBezTo>
                    <a:cubicBezTo>
                      <a:pt x="6" y="3"/>
                      <a:pt x="12" y="8"/>
                      <a:pt x="8" y="8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78"/>
              <p:cNvSpPr/>
              <p:nvPr/>
            </p:nvSpPr>
            <p:spPr>
              <a:xfrm>
                <a:off x="6916718" y="4337578"/>
                <a:ext cx="82802" cy="28669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1"/>
                    </a:moveTo>
                    <a:cubicBezTo>
                      <a:pt x="5" y="0"/>
                      <a:pt x="9" y="2"/>
                      <a:pt x="8" y="2"/>
                    </a:cubicBezTo>
                    <a:cubicBezTo>
                      <a:pt x="3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78"/>
              <p:cNvSpPr/>
              <p:nvPr/>
            </p:nvSpPr>
            <p:spPr>
              <a:xfrm>
                <a:off x="6757480" y="4187857"/>
                <a:ext cx="334393" cy="17839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9" extrusionOk="0">
                    <a:moveTo>
                      <a:pt x="28" y="17"/>
                    </a:moveTo>
                    <a:cubicBezTo>
                      <a:pt x="27" y="17"/>
                      <a:pt x="27" y="16"/>
                      <a:pt x="27" y="15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21" y="13"/>
                      <a:pt x="14" y="15"/>
                      <a:pt x="14" y="14"/>
                    </a:cubicBezTo>
                    <a:cubicBezTo>
                      <a:pt x="14" y="14"/>
                      <a:pt x="18" y="12"/>
                      <a:pt x="18" y="12"/>
                    </a:cubicBezTo>
                    <a:cubicBezTo>
                      <a:pt x="15" y="11"/>
                      <a:pt x="11" y="14"/>
                      <a:pt x="8" y="12"/>
                    </a:cubicBezTo>
                    <a:cubicBezTo>
                      <a:pt x="2" y="9"/>
                      <a:pt x="13" y="10"/>
                      <a:pt x="13" y="10"/>
                    </a:cubicBezTo>
                    <a:cubicBezTo>
                      <a:pt x="13" y="10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7"/>
                      <a:pt x="11" y="8"/>
                      <a:pt x="11" y="8"/>
                    </a:cubicBezTo>
                    <a:cubicBezTo>
                      <a:pt x="10" y="7"/>
                      <a:pt x="12" y="6"/>
                      <a:pt x="10" y="6"/>
                    </a:cubicBezTo>
                    <a:cubicBezTo>
                      <a:pt x="9" y="6"/>
                      <a:pt x="7" y="7"/>
                      <a:pt x="6" y="6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0" y="0"/>
                      <a:pt x="7" y="2"/>
                      <a:pt x="9" y="2"/>
                    </a:cubicBezTo>
                    <a:cubicBezTo>
                      <a:pt x="11" y="1"/>
                      <a:pt x="14" y="0"/>
                      <a:pt x="16" y="1"/>
                    </a:cubicBezTo>
                    <a:cubicBezTo>
                      <a:pt x="19" y="2"/>
                      <a:pt x="14" y="7"/>
                      <a:pt x="18" y="5"/>
                    </a:cubicBezTo>
                    <a:cubicBezTo>
                      <a:pt x="19" y="5"/>
                      <a:pt x="21" y="3"/>
                      <a:pt x="22" y="4"/>
                    </a:cubicBezTo>
                    <a:cubicBezTo>
                      <a:pt x="23" y="5"/>
                      <a:pt x="24" y="7"/>
                      <a:pt x="25" y="7"/>
                    </a:cubicBezTo>
                    <a:cubicBezTo>
                      <a:pt x="26" y="7"/>
                      <a:pt x="29" y="6"/>
                      <a:pt x="30" y="7"/>
                    </a:cubicBezTo>
                    <a:cubicBezTo>
                      <a:pt x="32" y="8"/>
                      <a:pt x="32" y="11"/>
                      <a:pt x="33" y="12"/>
                    </a:cubicBezTo>
                    <a:cubicBezTo>
                      <a:pt x="34" y="14"/>
                      <a:pt x="36" y="15"/>
                      <a:pt x="34" y="16"/>
                    </a:cubicBezTo>
                    <a:cubicBezTo>
                      <a:pt x="33" y="18"/>
                      <a:pt x="30" y="18"/>
                      <a:pt x="28" y="17"/>
                    </a:cubicBezTo>
                    <a:cubicBezTo>
                      <a:pt x="27" y="16"/>
                      <a:pt x="31" y="19"/>
                      <a:pt x="28" y="1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78"/>
              <p:cNvSpPr/>
              <p:nvPr/>
            </p:nvSpPr>
            <p:spPr>
              <a:xfrm>
                <a:off x="7018626" y="4101847"/>
                <a:ext cx="101908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8" y="5"/>
                    </a:moveTo>
                    <a:cubicBezTo>
                      <a:pt x="6" y="5"/>
                      <a:pt x="6" y="4"/>
                      <a:pt x="4" y="4"/>
                    </a:cubicBezTo>
                    <a:cubicBezTo>
                      <a:pt x="4" y="4"/>
                      <a:pt x="0" y="4"/>
                      <a:pt x="2" y="3"/>
                    </a:cubicBezTo>
                    <a:cubicBezTo>
                      <a:pt x="3" y="1"/>
                      <a:pt x="6" y="0"/>
                      <a:pt x="7" y="2"/>
                    </a:cubicBezTo>
                    <a:cubicBezTo>
                      <a:pt x="9" y="3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78"/>
              <p:cNvSpPr/>
              <p:nvPr/>
            </p:nvSpPr>
            <p:spPr>
              <a:xfrm>
                <a:off x="7101429" y="4251568"/>
                <a:ext cx="187897" cy="105124"/>
              </a:xfrm>
              <a:custGeom>
                <a:avLst/>
                <a:gdLst/>
                <a:ahLst/>
                <a:cxnLst/>
                <a:rect l="l" t="t" r="r" b="b"/>
                <a:pathLst>
                  <a:path w="20" h="11" extrusionOk="0">
                    <a:moveTo>
                      <a:pt x="8" y="7"/>
                    </a:moveTo>
                    <a:cubicBezTo>
                      <a:pt x="6" y="7"/>
                      <a:pt x="4" y="6"/>
                      <a:pt x="3" y="5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1" y="0"/>
                      <a:pt x="6" y="1"/>
                      <a:pt x="6" y="1"/>
                    </a:cubicBezTo>
                    <a:cubicBezTo>
                      <a:pt x="8" y="1"/>
                      <a:pt x="10" y="2"/>
                      <a:pt x="12" y="3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7" y="3"/>
                      <a:pt x="20" y="4"/>
                      <a:pt x="19" y="4"/>
                    </a:cubicBezTo>
                    <a:cubicBezTo>
                      <a:pt x="17" y="6"/>
                      <a:pt x="16" y="5"/>
                      <a:pt x="18" y="8"/>
                    </a:cubicBezTo>
                    <a:cubicBezTo>
                      <a:pt x="19" y="9"/>
                      <a:pt x="16" y="9"/>
                      <a:pt x="15" y="10"/>
                    </a:cubicBezTo>
                    <a:cubicBezTo>
                      <a:pt x="13" y="10"/>
                      <a:pt x="11" y="11"/>
                      <a:pt x="9" y="11"/>
                    </a:cubicBezTo>
                    <a:cubicBezTo>
                      <a:pt x="8" y="10"/>
                      <a:pt x="4" y="9"/>
                      <a:pt x="4" y="8"/>
                    </a:cubicBezTo>
                    <a:cubicBezTo>
                      <a:pt x="4" y="8"/>
                      <a:pt x="10" y="7"/>
                      <a:pt x="8" y="7"/>
                    </a:cubicBezTo>
                    <a:cubicBezTo>
                      <a:pt x="5" y="6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78"/>
              <p:cNvSpPr/>
              <p:nvPr/>
            </p:nvSpPr>
            <p:spPr>
              <a:xfrm>
                <a:off x="7206525" y="4347133"/>
                <a:ext cx="165604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14" y="5"/>
                    </a:moveTo>
                    <a:cubicBezTo>
                      <a:pt x="14" y="4"/>
                      <a:pt x="18" y="2"/>
                      <a:pt x="16" y="2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0" y="1"/>
                      <a:pt x="6" y="0"/>
                      <a:pt x="3" y="1"/>
                    </a:cubicBezTo>
                    <a:cubicBezTo>
                      <a:pt x="0" y="1"/>
                      <a:pt x="1" y="4"/>
                      <a:pt x="4" y="4"/>
                    </a:cubicBezTo>
                    <a:cubicBezTo>
                      <a:pt x="7" y="4"/>
                      <a:pt x="11" y="5"/>
                      <a:pt x="14" y="5"/>
                    </a:cubicBezTo>
                    <a:cubicBezTo>
                      <a:pt x="16" y="4"/>
                      <a:pt x="12" y="5"/>
                      <a:pt x="14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78"/>
              <p:cNvSpPr/>
              <p:nvPr/>
            </p:nvSpPr>
            <p:spPr>
              <a:xfrm>
                <a:off x="7196972" y="4560566"/>
                <a:ext cx="156051" cy="1051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7" y="1"/>
                    </a:moveTo>
                    <a:cubicBezTo>
                      <a:pt x="5" y="0"/>
                      <a:pt x="2" y="4"/>
                      <a:pt x="1" y="6"/>
                    </a:cubicBezTo>
                    <a:cubicBezTo>
                      <a:pt x="0" y="8"/>
                      <a:pt x="8" y="10"/>
                      <a:pt x="10" y="10"/>
                    </a:cubicBezTo>
                    <a:cubicBezTo>
                      <a:pt x="11" y="11"/>
                      <a:pt x="14" y="11"/>
                      <a:pt x="15" y="10"/>
                    </a:cubicBezTo>
                    <a:cubicBezTo>
                      <a:pt x="16" y="10"/>
                      <a:pt x="15" y="9"/>
                      <a:pt x="15" y="8"/>
                    </a:cubicBezTo>
                    <a:cubicBezTo>
                      <a:pt x="15" y="7"/>
                      <a:pt x="15" y="6"/>
                      <a:pt x="16" y="6"/>
                    </a:cubicBezTo>
                    <a:cubicBezTo>
                      <a:pt x="17" y="4"/>
                      <a:pt x="9" y="1"/>
                      <a:pt x="7" y="1"/>
                    </a:cubicBezTo>
                    <a:cubicBezTo>
                      <a:pt x="5" y="0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78"/>
              <p:cNvSpPr/>
              <p:nvPr/>
            </p:nvSpPr>
            <p:spPr>
              <a:xfrm>
                <a:off x="7270219" y="4535082"/>
                <a:ext cx="38217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2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78"/>
              <p:cNvSpPr/>
              <p:nvPr/>
            </p:nvSpPr>
            <p:spPr>
              <a:xfrm>
                <a:off x="7439007" y="4366246"/>
                <a:ext cx="82802" cy="54152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1" y="5"/>
                    </a:moveTo>
                    <a:cubicBezTo>
                      <a:pt x="1" y="5"/>
                      <a:pt x="2" y="2"/>
                      <a:pt x="1" y="1"/>
                    </a:cubicBezTo>
                    <a:cubicBezTo>
                      <a:pt x="1" y="0"/>
                      <a:pt x="4" y="1"/>
                      <a:pt x="5" y="1"/>
                    </a:cubicBezTo>
                    <a:cubicBezTo>
                      <a:pt x="6" y="1"/>
                      <a:pt x="9" y="2"/>
                      <a:pt x="9" y="3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3" y="6"/>
                      <a:pt x="3" y="6"/>
                      <a:pt x="1" y="5"/>
                    </a:cubicBezTo>
                    <a:cubicBezTo>
                      <a:pt x="0" y="4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78"/>
              <p:cNvSpPr/>
              <p:nvPr/>
            </p:nvSpPr>
            <p:spPr>
              <a:xfrm>
                <a:off x="7483593" y="4449068"/>
                <a:ext cx="28661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cubicBezTo>
                      <a:pt x="0" y="0"/>
                      <a:pt x="0" y="3"/>
                      <a:pt x="1" y="3"/>
                    </a:cubicBezTo>
                    <a:cubicBezTo>
                      <a:pt x="2" y="4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78"/>
              <p:cNvSpPr/>
              <p:nvPr/>
            </p:nvSpPr>
            <p:spPr>
              <a:xfrm>
                <a:off x="7177861" y="4420403"/>
                <a:ext cx="831208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7" extrusionOk="0">
                    <a:moveTo>
                      <a:pt x="17" y="7"/>
                    </a:moveTo>
                    <a:cubicBezTo>
                      <a:pt x="18" y="7"/>
                      <a:pt x="20" y="5"/>
                      <a:pt x="19" y="4"/>
                    </a:cubicBezTo>
                    <a:cubicBezTo>
                      <a:pt x="18" y="3"/>
                      <a:pt x="16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9" y="1"/>
                      <a:pt x="7" y="0"/>
                      <a:pt x="4" y="1"/>
                    </a:cubicBezTo>
                    <a:cubicBezTo>
                      <a:pt x="0" y="2"/>
                      <a:pt x="3" y="2"/>
                      <a:pt x="4" y="3"/>
                    </a:cubicBezTo>
                    <a:cubicBezTo>
                      <a:pt x="4" y="3"/>
                      <a:pt x="0" y="3"/>
                      <a:pt x="0" y="4"/>
                    </a:cubicBezTo>
                    <a:cubicBezTo>
                      <a:pt x="0" y="5"/>
                      <a:pt x="4" y="5"/>
                      <a:pt x="5" y="5"/>
                    </a:cubicBezTo>
                    <a:cubicBezTo>
                      <a:pt x="5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12" y="11"/>
                      <a:pt x="21" y="5"/>
                      <a:pt x="24" y="13"/>
                    </a:cubicBezTo>
                    <a:cubicBezTo>
                      <a:pt x="24" y="14"/>
                      <a:pt x="26" y="15"/>
                      <a:pt x="25" y="16"/>
                    </a:cubicBezTo>
                    <a:cubicBezTo>
                      <a:pt x="24" y="18"/>
                      <a:pt x="23" y="19"/>
                      <a:pt x="24" y="21"/>
                    </a:cubicBezTo>
                    <a:cubicBezTo>
                      <a:pt x="24" y="21"/>
                      <a:pt x="26" y="25"/>
                      <a:pt x="27" y="25"/>
                    </a:cubicBezTo>
                    <a:cubicBezTo>
                      <a:pt x="28" y="26"/>
                      <a:pt x="30" y="23"/>
                      <a:pt x="30" y="24"/>
                    </a:cubicBezTo>
                    <a:cubicBezTo>
                      <a:pt x="31" y="24"/>
                      <a:pt x="32" y="26"/>
                      <a:pt x="33" y="26"/>
                    </a:cubicBezTo>
                    <a:cubicBezTo>
                      <a:pt x="35" y="27"/>
                      <a:pt x="37" y="26"/>
                      <a:pt x="38" y="26"/>
                    </a:cubicBezTo>
                    <a:cubicBezTo>
                      <a:pt x="39" y="25"/>
                      <a:pt x="41" y="23"/>
                      <a:pt x="42" y="23"/>
                    </a:cubicBezTo>
                    <a:cubicBezTo>
                      <a:pt x="42" y="23"/>
                      <a:pt x="44" y="26"/>
                      <a:pt x="45" y="26"/>
                    </a:cubicBezTo>
                    <a:cubicBezTo>
                      <a:pt x="47" y="27"/>
                      <a:pt x="50" y="27"/>
                      <a:pt x="52" y="27"/>
                    </a:cubicBezTo>
                    <a:cubicBezTo>
                      <a:pt x="56" y="27"/>
                      <a:pt x="59" y="27"/>
                      <a:pt x="62" y="27"/>
                    </a:cubicBezTo>
                    <a:cubicBezTo>
                      <a:pt x="63" y="27"/>
                      <a:pt x="64" y="27"/>
                      <a:pt x="65" y="27"/>
                    </a:cubicBezTo>
                    <a:cubicBezTo>
                      <a:pt x="67" y="26"/>
                      <a:pt x="66" y="24"/>
                      <a:pt x="67" y="24"/>
                    </a:cubicBezTo>
                    <a:cubicBezTo>
                      <a:pt x="68" y="23"/>
                      <a:pt x="69" y="24"/>
                      <a:pt x="70" y="25"/>
                    </a:cubicBezTo>
                    <a:cubicBezTo>
                      <a:pt x="71" y="26"/>
                      <a:pt x="74" y="27"/>
                      <a:pt x="76" y="27"/>
                    </a:cubicBezTo>
                    <a:cubicBezTo>
                      <a:pt x="78" y="27"/>
                      <a:pt x="80" y="27"/>
                      <a:pt x="82" y="26"/>
                    </a:cubicBezTo>
                    <a:cubicBezTo>
                      <a:pt x="84" y="26"/>
                      <a:pt x="83" y="24"/>
                      <a:pt x="85" y="24"/>
                    </a:cubicBezTo>
                    <a:cubicBezTo>
                      <a:pt x="86" y="24"/>
                      <a:pt x="87" y="21"/>
                      <a:pt x="85" y="22"/>
                    </a:cubicBezTo>
                    <a:cubicBezTo>
                      <a:pt x="85" y="22"/>
                      <a:pt x="83" y="22"/>
                      <a:pt x="82" y="22"/>
                    </a:cubicBezTo>
                    <a:cubicBezTo>
                      <a:pt x="82" y="22"/>
                      <a:pt x="89" y="18"/>
                      <a:pt x="85" y="17"/>
                    </a:cubicBezTo>
                    <a:cubicBezTo>
                      <a:pt x="84" y="17"/>
                      <a:pt x="82" y="16"/>
                      <a:pt x="80" y="16"/>
                    </a:cubicBezTo>
                    <a:cubicBezTo>
                      <a:pt x="78" y="16"/>
                      <a:pt x="80" y="14"/>
                      <a:pt x="78" y="14"/>
                    </a:cubicBezTo>
                    <a:cubicBezTo>
                      <a:pt x="75" y="14"/>
                      <a:pt x="73" y="14"/>
                      <a:pt x="70" y="14"/>
                    </a:cubicBezTo>
                    <a:cubicBezTo>
                      <a:pt x="68" y="14"/>
                      <a:pt x="67" y="13"/>
                      <a:pt x="65" y="14"/>
                    </a:cubicBezTo>
                    <a:cubicBezTo>
                      <a:pt x="64" y="14"/>
                      <a:pt x="55" y="16"/>
                      <a:pt x="55" y="17"/>
                    </a:cubicBezTo>
                    <a:cubicBezTo>
                      <a:pt x="55" y="17"/>
                      <a:pt x="56" y="17"/>
                      <a:pt x="56" y="18"/>
                    </a:cubicBezTo>
                    <a:cubicBezTo>
                      <a:pt x="56" y="18"/>
                      <a:pt x="53" y="18"/>
                      <a:pt x="52" y="18"/>
                    </a:cubicBezTo>
                    <a:cubicBezTo>
                      <a:pt x="51" y="18"/>
                      <a:pt x="50" y="17"/>
                      <a:pt x="49" y="16"/>
                    </a:cubicBezTo>
                    <a:cubicBezTo>
                      <a:pt x="48" y="16"/>
                      <a:pt x="47" y="17"/>
                      <a:pt x="46" y="17"/>
                    </a:cubicBezTo>
                    <a:cubicBezTo>
                      <a:pt x="45" y="17"/>
                      <a:pt x="43" y="16"/>
                      <a:pt x="42" y="16"/>
                    </a:cubicBezTo>
                    <a:cubicBezTo>
                      <a:pt x="41" y="16"/>
                      <a:pt x="42" y="18"/>
                      <a:pt x="41" y="18"/>
                    </a:cubicBezTo>
                    <a:cubicBezTo>
                      <a:pt x="40" y="18"/>
                      <a:pt x="39" y="16"/>
                      <a:pt x="38" y="16"/>
                    </a:cubicBezTo>
                    <a:cubicBezTo>
                      <a:pt x="35" y="16"/>
                      <a:pt x="39" y="15"/>
                      <a:pt x="39" y="14"/>
                    </a:cubicBezTo>
                    <a:cubicBezTo>
                      <a:pt x="39" y="13"/>
                      <a:pt x="35" y="12"/>
                      <a:pt x="34" y="12"/>
                    </a:cubicBezTo>
                    <a:cubicBezTo>
                      <a:pt x="34" y="12"/>
                      <a:pt x="30" y="13"/>
                      <a:pt x="30" y="13"/>
                    </a:cubicBezTo>
                    <a:cubicBezTo>
                      <a:pt x="30" y="12"/>
                      <a:pt x="32" y="12"/>
                      <a:pt x="32" y="12"/>
                    </a:cubicBezTo>
                    <a:cubicBezTo>
                      <a:pt x="32" y="11"/>
                      <a:pt x="27" y="10"/>
                      <a:pt x="28" y="9"/>
                    </a:cubicBezTo>
                    <a:cubicBezTo>
                      <a:pt x="28" y="9"/>
                      <a:pt x="38" y="10"/>
                      <a:pt x="38" y="10"/>
                    </a:cubicBezTo>
                    <a:cubicBezTo>
                      <a:pt x="38" y="9"/>
                      <a:pt x="34" y="8"/>
                      <a:pt x="33" y="7"/>
                    </a:cubicBezTo>
                    <a:cubicBezTo>
                      <a:pt x="32" y="7"/>
                      <a:pt x="30" y="7"/>
                      <a:pt x="28" y="7"/>
                    </a:cubicBezTo>
                    <a:cubicBezTo>
                      <a:pt x="29" y="7"/>
                      <a:pt x="31" y="7"/>
                      <a:pt x="32" y="6"/>
                    </a:cubicBezTo>
                    <a:cubicBezTo>
                      <a:pt x="32" y="5"/>
                      <a:pt x="27" y="5"/>
                      <a:pt x="27" y="5"/>
                    </a:cubicBezTo>
                    <a:cubicBezTo>
                      <a:pt x="23" y="5"/>
                      <a:pt x="21" y="6"/>
                      <a:pt x="17" y="7"/>
                    </a:cubicBezTo>
                    <a:cubicBezTo>
                      <a:pt x="17" y="7"/>
                      <a:pt x="18" y="7"/>
                      <a:pt x="17" y="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78"/>
              <p:cNvSpPr/>
              <p:nvPr/>
            </p:nvSpPr>
            <p:spPr>
              <a:xfrm>
                <a:off x="7196972" y="3980796"/>
                <a:ext cx="550954" cy="347224"/>
              </a:xfrm>
              <a:custGeom>
                <a:avLst/>
                <a:gdLst/>
                <a:ahLst/>
                <a:cxnLst/>
                <a:rect l="l" t="t" r="r" b="b"/>
                <a:pathLst>
                  <a:path w="59" h="37" extrusionOk="0">
                    <a:moveTo>
                      <a:pt x="58" y="24"/>
                    </a:moveTo>
                    <a:cubicBezTo>
                      <a:pt x="58" y="22"/>
                      <a:pt x="56" y="22"/>
                      <a:pt x="55" y="21"/>
                    </a:cubicBezTo>
                    <a:cubicBezTo>
                      <a:pt x="54" y="20"/>
                      <a:pt x="53" y="22"/>
                      <a:pt x="52" y="21"/>
                    </a:cubicBezTo>
                    <a:cubicBezTo>
                      <a:pt x="50" y="19"/>
                      <a:pt x="48" y="21"/>
                      <a:pt x="46" y="20"/>
                    </a:cubicBezTo>
                    <a:cubicBezTo>
                      <a:pt x="46" y="20"/>
                      <a:pt x="48" y="19"/>
                      <a:pt x="48" y="18"/>
                    </a:cubicBezTo>
                    <a:cubicBezTo>
                      <a:pt x="48" y="18"/>
                      <a:pt x="46" y="18"/>
                      <a:pt x="46" y="18"/>
                    </a:cubicBezTo>
                    <a:cubicBezTo>
                      <a:pt x="46" y="17"/>
                      <a:pt x="47" y="17"/>
                      <a:pt x="47" y="16"/>
                    </a:cubicBezTo>
                    <a:cubicBezTo>
                      <a:pt x="47" y="15"/>
                      <a:pt x="44" y="16"/>
                      <a:pt x="44" y="15"/>
                    </a:cubicBezTo>
                    <a:cubicBezTo>
                      <a:pt x="43" y="15"/>
                      <a:pt x="45" y="14"/>
                      <a:pt x="45" y="14"/>
                    </a:cubicBezTo>
                    <a:cubicBezTo>
                      <a:pt x="46" y="13"/>
                      <a:pt x="44" y="12"/>
                      <a:pt x="44" y="11"/>
                    </a:cubicBezTo>
                    <a:cubicBezTo>
                      <a:pt x="43" y="10"/>
                      <a:pt x="38" y="11"/>
                      <a:pt x="38" y="11"/>
                    </a:cubicBezTo>
                    <a:cubicBezTo>
                      <a:pt x="38" y="12"/>
                      <a:pt x="43" y="14"/>
                      <a:pt x="43" y="15"/>
                    </a:cubicBezTo>
                    <a:cubicBezTo>
                      <a:pt x="42" y="16"/>
                      <a:pt x="39" y="14"/>
                      <a:pt x="38" y="13"/>
                    </a:cubicBezTo>
                    <a:cubicBezTo>
                      <a:pt x="36" y="12"/>
                      <a:pt x="39" y="10"/>
                      <a:pt x="35" y="10"/>
                    </a:cubicBezTo>
                    <a:cubicBezTo>
                      <a:pt x="33" y="10"/>
                      <a:pt x="30" y="10"/>
                      <a:pt x="29" y="8"/>
                    </a:cubicBezTo>
                    <a:cubicBezTo>
                      <a:pt x="28" y="6"/>
                      <a:pt x="26" y="3"/>
                      <a:pt x="24" y="2"/>
                    </a:cubicBezTo>
                    <a:cubicBezTo>
                      <a:pt x="21" y="1"/>
                      <a:pt x="18" y="0"/>
                      <a:pt x="16" y="0"/>
                    </a:cubicBezTo>
                    <a:cubicBezTo>
                      <a:pt x="15" y="0"/>
                      <a:pt x="10" y="0"/>
                      <a:pt x="12" y="1"/>
                    </a:cubicBezTo>
                    <a:cubicBezTo>
                      <a:pt x="13" y="1"/>
                      <a:pt x="17" y="2"/>
                      <a:pt x="17" y="2"/>
                    </a:cubicBezTo>
                    <a:cubicBezTo>
                      <a:pt x="17" y="4"/>
                      <a:pt x="13" y="3"/>
                      <a:pt x="12" y="3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3" y="5"/>
                      <a:pt x="7" y="2"/>
                      <a:pt x="6" y="5"/>
                    </a:cubicBezTo>
                    <a:cubicBezTo>
                      <a:pt x="6" y="5"/>
                      <a:pt x="11" y="7"/>
                      <a:pt x="12" y="7"/>
                    </a:cubicBezTo>
                    <a:cubicBezTo>
                      <a:pt x="10" y="6"/>
                      <a:pt x="11" y="9"/>
                      <a:pt x="11" y="9"/>
                    </a:cubicBezTo>
                    <a:cubicBezTo>
                      <a:pt x="11" y="10"/>
                      <a:pt x="4" y="7"/>
                      <a:pt x="3" y="8"/>
                    </a:cubicBezTo>
                    <a:cubicBezTo>
                      <a:pt x="3" y="7"/>
                      <a:pt x="6" y="8"/>
                      <a:pt x="6" y="9"/>
                    </a:cubicBezTo>
                    <a:cubicBezTo>
                      <a:pt x="6" y="8"/>
                      <a:pt x="4" y="9"/>
                      <a:pt x="4" y="9"/>
                    </a:cubicBezTo>
                    <a:cubicBezTo>
                      <a:pt x="3" y="10"/>
                      <a:pt x="5" y="11"/>
                      <a:pt x="5" y="11"/>
                    </a:cubicBezTo>
                    <a:cubicBezTo>
                      <a:pt x="6" y="12"/>
                      <a:pt x="2" y="12"/>
                      <a:pt x="1" y="12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8" y="14"/>
                      <a:pt x="10" y="13"/>
                      <a:pt x="12" y="13"/>
                    </a:cubicBezTo>
                    <a:cubicBezTo>
                      <a:pt x="12" y="13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6"/>
                      <a:pt x="0" y="15"/>
                      <a:pt x="0" y="15"/>
                    </a:cubicBezTo>
                    <a:cubicBezTo>
                      <a:pt x="0" y="15"/>
                      <a:pt x="2" y="18"/>
                      <a:pt x="2" y="18"/>
                    </a:cubicBezTo>
                    <a:cubicBezTo>
                      <a:pt x="3" y="19"/>
                      <a:pt x="7" y="21"/>
                      <a:pt x="7" y="20"/>
                    </a:cubicBezTo>
                    <a:cubicBezTo>
                      <a:pt x="7" y="21"/>
                      <a:pt x="5" y="20"/>
                      <a:pt x="6" y="22"/>
                    </a:cubicBezTo>
                    <a:cubicBezTo>
                      <a:pt x="6" y="22"/>
                      <a:pt x="7" y="23"/>
                      <a:pt x="8" y="23"/>
                    </a:cubicBezTo>
                    <a:cubicBezTo>
                      <a:pt x="9" y="24"/>
                      <a:pt x="10" y="23"/>
                      <a:pt x="11" y="23"/>
                    </a:cubicBezTo>
                    <a:cubicBezTo>
                      <a:pt x="12" y="22"/>
                      <a:pt x="13" y="24"/>
                      <a:pt x="14" y="23"/>
                    </a:cubicBezTo>
                    <a:cubicBezTo>
                      <a:pt x="17" y="22"/>
                      <a:pt x="19" y="21"/>
                      <a:pt x="21" y="22"/>
                    </a:cubicBezTo>
                    <a:cubicBezTo>
                      <a:pt x="23" y="23"/>
                      <a:pt x="24" y="23"/>
                      <a:pt x="26" y="23"/>
                    </a:cubicBezTo>
                    <a:cubicBezTo>
                      <a:pt x="25" y="23"/>
                      <a:pt x="23" y="23"/>
                      <a:pt x="21" y="23"/>
                    </a:cubicBezTo>
                    <a:cubicBezTo>
                      <a:pt x="23" y="23"/>
                      <a:pt x="27" y="23"/>
                      <a:pt x="28" y="24"/>
                    </a:cubicBezTo>
                    <a:cubicBezTo>
                      <a:pt x="28" y="24"/>
                      <a:pt x="23" y="25"/>
                      <a:pt x="23" y="25"/>
                    </a:cubicBezTo>
                    <a:cubicBezTo>
                      <a:pt x="21" y="25"/>
                      <a:pt x="18" y="25"/>
                      <a:pt x="16" y="25"/>
                    </a:cubicBezTo>
                    <a:cubicBezTo>
                      <a:pt x="16" y="26"/>
                      <a:pt x="12" y="27"/>
                      <a:pt x="13" y="27"/>
                    </a:cubicBezTo>
                    <a:cubicBezTo>
                      <a:pt x="14" y="28"/>
                      <a:pt x="15" y="28"/>
                      <a:pt x="16" y="30"/>
                    </a:cubicBezTo>
                    <a:cubicBezTo>
                      <a:pt x="16" y="32"/>
                      <a:pt x="22" y="30"/>
                      <a:pt x="23" y="32"/>
                    </a:cubicBezTo>
                    <a:cubicBezTo>
                      <a:pt x="23" y="32"/>
                      <a:pt x="19" y="32"/>
                      <a:pt x="19" y="33"/>
                    </a:cubicBezTo>
                    <a:cubicBezTo>
                      <a:pt x="20" y="34"/>
                      <a:pt x="25" y="36"/>
                      <a:pt x="26" y="36"/>
                    </a:cubicBezTo>
                    <a:cubicBezTo>
                      <a:pt x="26" y="36"/>
                      <a:pt x="32" y="36"/>
                      <a:pt x="32" y="35"/>
                    </a:cubicBezTo>
                    <a:cubicBezTo>
                      <a:pt x="32" y="35"/>
                      <a:pt x="31" y="35"/>
                      <a:pt x="31" y="35"/>
                    </a:cubicBezTo>
                    <a:cubicBezTo>
                      <a:pt x="31" y="33"/>
                      <a:pt x="35" y="36"/>
                      <a:pt x="34" y="36"/>
                    </a:cubicBezTo>
                    <a:cubicBezTo>
                      <a:pt x="35" y="36"/>
                      <a:pt x="33" y="33"/>
                      <a:pt x="33" y="32"/>
                    </a:cubicBezTo>
                    <a:cubicBezTo>
                      <a:pt x="35" y="31"/>
                      <a:pt x="37" y="37"/>
                      <a:pt x="40" y="35"/>
                    </a:cubicBezTo>
                    <a:cubicBezTo>
                      <a:pt x="41" y="34"/>
                      <a:pt x="39" y="32"/>
                      <a:pt x="40" y="32"/>
                    </a:cubicBezTo>
                    <a:cubicBezTo>
                      <a:pt x="41" y="32"/>
                      <a:pt x="41" y="34"/>
                      <a:pt x="41" y="35"/>
                    </a:cubicBezTo>
                    <a:cubicBezTo>
                      <a:pt x="42" y="35"/>
                      <a:pt x="43" y="31"/>
                      <a:pt x="42" y="31"/>
                    </a:cubicBezTo>
                    <a:cubicBezTo>
                      <a:pt x="42" y="30"/>
                      <a:pt x="42" y="29"/>
                      <a:pt x="41" y="29"/>
                    </a:cubicBezTo>
                    <a:cubicBezTo>
                      <a:pt x="41" y="28"/>
                      <a:pt x="42" y="26"/>
                      <a:pt x="43" y="27"/>
                    </a:cubicBezTo>
                    <a:cubicBezTo>
                      <a:pt x="44" y="28"/>
                      <a:pt x="43" y="32"/>
                      <a:pt x="46" y="30"/>
                    </a:cubicBezTo>
                    <a:cubicBezTo>
                      <a:pt x="47" y="29"/>
                      <a:pt x="50" y="25"/>
                      <a:pt x="52" y="27"/>
                    </a:cubicBezTo>
                    <a:cubicBezTo>
                      <a:pt x="53" y="27"/>
                      <a:pt x="51" y="28"/>
                      <a:pt x="51" y="28"/>
                    </a:cubicBezTo>
                    <a:cubicBezTo>
                      <a:pt x="51" y="28"/>
                      <a:pt x="56" y="27"/>
                      <a:pt x="56" y="27"/>
                    </a:cubicBezTo>
                    <a:cubicBezTo>
                      <a:pt x="56" y="27"/>
                      <a:pt x="54" y="27"/>
                      <a:pt x="54" y="26"/>
                    </a:cubicBezTo>
                    <a:cubicBezTo>
                      <a:pt x="54" y="25"/>
                      <a:pt x="59" y="25"/>
                      <a:pt x="58" y="24"/>
                    </a:cubicBezTo>
                    <a:cubicBezTo>
                      <a:pt x="58" y="22"/>
                      <a:pt x="58" y="25"/>
                      <a:pt x="58" y="24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78"/>
              <p:cNvSpPr/>
              <p:nvPr/>
            </p:nvSpPr>
            <p:spPr>
              <a:xfrm>
                <a:off x="7419899" y="3767367"/>
                <a:ext cx="1455410" cy="75815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81" extrusionOk="0">
                    <a:moveTo>
                      <a:pt x="26" y="70"/>
                    </a:moveTo>
                    <a:cubicBezTo>
                      <a:pt x="22" y="70"/>
                      <a:pt x="17" y="70"/>
                      <a:pt x="13" y="71"/>
                    </a:cubicBezTo>
                    <a:cubicBezTo>
                      <a:pt x="11" y="72"/>
                      <a:pt x="11" y="75"/>
                      <a:pt x="12" y="76"/>
                    </a:cubicBezTo>
                    <a:cubicBezTo>
                      <a:pt x="13" y="77"/>
                      <a:pt x="15" y="78"/>
                      <a:pt x="15" y="77"/>
                    </a:cubicBezTo>
                    <a:cubicBezTo>
                      <a:pt x="17" y="77"/>
                      <a:pt x="16" y="76"/>
                      <a:pt x="17" y="75"/>
                    </a:cubicBezTo>
                    <a:cubicBezTo>
                      <a:pt x="17" y="75"/>
                      <a:pt x="17" y="78"/>
                      <a:pt x="17" y="78"/>
                    </a:cubicBezTo>
                    <a:cubicBezTo>
                      <a:pt x="19" y="78"/>
                      <a:pt x="22" y="78"/>
                      <a:pt x="24" y="78"/>
                    </a:cubicBezTo>
                    <a:cubicBezTo>
                      <a:pt x="26" y="78"/>
                      <a:pt x="26" y="76"/>
                      <a:pt x="27" y="76"/>
                    </a:cubicBezTo>
                    <a:cubicBezTo>
                      <a:pt x="29" y="76"/>
                      <a:pt x="27" y="78"/>
                      <a:pt x="27" y="78"/>
                    </a:cubicBezTo>
                    <a:cubicBezTo>
                      <a:pt x="27" y="78"/>
                      <a:pt x="37" y="79"/>
                      <a:pt x="37" y="78"/>
                    </a:cubicBezTo>
                    <a:cubicBezTo>
                      <a:pt x="37" y="78"/>
                      <a:pt x="35" y="77"/>
                      <a:pt x="34" y="76"/>
                    </a:cubicBezTo>
                    <a:cubicBezTo>
                      <a:pt x="34" y="76"/>
                      <a:pt x="38" y="77"/>
                      <a:pt x="37" y="78"/>
                    </a:cubicBezTo>
                    <a:cubicBezTo>
                      <a:pt x="38" y="77"/>
                      <a:pt x="37" y="76"/>
                      <a:pt x="38" y="76"/>
                    </a:cubicBezTo>
                    <a:cubicBezTo>
                      <a:pt x="38" y="76"/>
                      <a:pt x="40" y="77"/>
                      <a:pt x="41" y="77"/>
                    </a:cubicBezTo>
                    <a:cubicBezTo>
                      <a:pt x="43" y="79"/>
                      <a:pt x="41" y="76"/>
                      <a:pt x="42" y="75"/>
                    </a:cubicBezTo>
                    <a:cubicBezTo>
                      <a:pt x="42" y="75"/>
                      <a:pt x="48" y="78"/>
                      <a:pt x="48" y="77"/>
                    </a:cubicBezTo>
                    <a:cubicBezTo>
                      <a:pt x="48" y="76"/>
                      <a:pt x="46" y="76"/>
                      <a:pt x="46" y="75"/>
                    </a:cubicBezTo>
                    <a:cubicBezTo>
                      <a:pt x="46" y="75"/>
                      <a:pt x="53" y="76"/>
                      <a:pt x="53" y="76"/>
                    </a:cubicBezTo>
                    <a:cubicBezTo>
                      <a:pt x="57" y="76"/>
                      <a:pt x="52" y="79"/>
                      <a:pt x="52" y="80"/>
                    </a:cubicBezTo>
                    <a:cubicBezTo>
                      <a:pt x="52" y="81"/>
                      <a:pt x="64" y="76"/>
                      <a:pt x="65" y="76"/>
                    </a:cubicBezTo>
                    <a:cubicBezTo>
                      <a:pt x="67" y="76"/>
                      <a:pt x="72" y="73"/>
                      <a:pt x="68" y="72"/>
                    </a:cubicBezTo>
                    <a:cubicBezTo>
                      <a:pt x="66" y="71"/>
                      <a:pt x="63" y="73"/>
                      <a:pt x="61" y="72"/>
                    </a:cubicBezTo>
                    <a:cubicBezTo>
                      <a:pt x="61" y="72"/>
                      <a:pt x="63" y="70"/>
                      <a:pt x="63" y="70"/>
                    </a:cubicBezTo>
                    <a:cubicBezTo>
                      <a:pt x="63" y="69"/>
                      <a:pt x="60" y="70"/>
                      <a:pt x="59" y="70"/>
                    </a:cubicBezTo>
                    <a:cubicBezTo>
                      <a:pt x="57" y="70"/>
                      <a:pt x="56" y="68"/>
                      <a:pt x="54" y="68"/>
                    </a:cubicBezTo>
                    <a:cubicBezTo>
                      <a:pt x="53" y="69"/>
                      <a:pt x="50" y="70"/>
                      <a:pt x="48" y="69"/>
                    </a:cubicBezTo>
                    <a:cubicBezTo>
                      <a:pt x="49" y="69"/>
                      <a:pt x="50" y="69"/>
                      <a:pt x="51" y="69"/>
                    </a:cubicBezTo>
                    <a:cubicBezTo>
                      <a:pt x="52" y="68"/>
                      <a:pt x="50" y="66"/>
                      <a:pt x="50" y="65"/>
                    </a:cubicBezTo>
                    <a:cubicBezTo>
                      <a:pt x="50" y="67"/>
                      <a:pt x="59" y="68"/>
                      <a:pt x="60" y="68"/>
                    </a:cubicBezTo>
                    <a:cubicBezTo>
                      <a:pt x="61" y="68"/>
                      <a:pt x="63" y="68"/>
                      <a:pt x="65" y="68"/>
                    </a:cubicBezTo>
                    <a:cubicBezTo>
                      <a:pt x="67" y="68"/>
                      <a:pt x="69" y="65"/>
                      <a:pt x="68" y="64"/>
                    </a:cubicBezTo>
                    <a:cubicBezTo>
                      <a:pt x="65" y="61"/>
                      <a:pt x="71" y="61"/>
                      <a:pt x="73" y="61"/>
                    </a:cubicBezTo>
                    <a:cubicBezTo>
                      <a:pt x="74" y="61"/>
                      <a:pt x="79" y="61"/>
                      <a:pt x="80" y="60"/>
                    </a:cubicBezTo>
                    <a:cubicBezTo>
                      <a:pt x="80" y="60"/>
                      <a:pt x="75" y="58"/>
                      <a:pt x="75" y="58"/>
                    </a:cubicBezTo>
                    <a:cubicBezTo>
                      <a:pt x="77" y="57"/>
                      <a:pt x="81" y="59"/>
                      <a:pt x="82" y="57"/>
                    </a:cubicBezTo>
                    <a:cubicBezTo>
                      <a:pt x="83" y="56"/>
                      <a:pt x="77" y="55"/>
                      <a:pt x="76" y="55"/>
                    </a:cubicBezTo>
                    <a:cubicBezTo>
                      <a:pt x="77" y="55"/>
                      <a:pt x="84" y="54"/>
                      <a:pt x="85" y="53"/>
                    </a:cubicBezTo>
                    <a:cubicBezTo>
                      <a:pt x="87" y="52"/>
                      <a:pt x="77" y="50"/>
                      <a:pt x="77" y="51"/>
                    </a:cubicBezTo>
                    <a:cubicBezTo>
                      <a:pt x="77" y="50"/>
                      <a:pt x="79" y="50"/>
                      <a:pt x="79" y="50"/>
                    </a:cubicBezTo>
                    <a:cubicBezTo>
                      <a:pt x="79" y="49"/>
                      <a:pt x="72" y="50"/>
                      <a:pt x="71" y="50"/>
                    </a:cubicBezTo>
                    <a:cubicBezTo>
                      <a:pt x="69" y="50"/>
                      <a:pt x="68" y="51"/>
                      <a:pt x="66" y="52"/>
                    </a:cubicBezTo>
                    <a:cubicBezTo>
                      <a:pt x="67" y="52"/>
                      <a:pt x="70" y="49"/>
                      <a:pt x="68" y="49"/>
                    </a:cubicBezTo>
                    <a:cubicBezTo>
                      <a:pt x="68" y="49"/>
                      <a:pt x="64" y="49"/>
                      <a:pt x="64" y="48"/>
                    </a:cubicBezTo>
                    <a:cubicBezTo>
                      <a:pt x="64" y="48"/>
                      <a:pt x="71" y="48"/>
                      <a:pt x="72" y="48"/>
                    </a:cubicBezTo>
                    <a:cubicBezTo>
                      <a:pt x="71" y="48"/>
                      <a:pt x="68" y="47"/>
                      <a:pt x="68" y="47"/>
                    </a:cubicBezTo>
                    <a:cubicBezTo>
                      <a:pt x="69" y="46"/>
                      <a:pt x="72" y="48"/>
                      <a:pt x="74" y="47"/>
                    </a:cubicBezTo>
                    <a:cubicBezTo>
                      <a:pt x="73" y="47"/>
                      <a:pt x="69" y="46"/>
                      <a:pt x="69" y="46"/>
                    </a:cubicBezTo>
                    <a:cubicBezTo>
                      <a:pt x="69" y="45"/>
                      <a:pt x="77" y="46"/>
                      <a:pt x="78" y="45"/>
                    </a:cubicBezTo>
                    <a:cubicBezTo>
                      <a:pt x="78" y="45"/>
                      <a:pt x="75" y="44"/>
                      <a:pt x="75" y="44"/>
                    </a:cubicBezTo>
                    <a:cubicBezTo>
                      <a:pt x="74" y="44"/>
                      <a:pt x="77" y="44"/>
                      <a:pt x="77" y="44"/>
                    </a:cubicBezTo>
                    <a:cubicBezTo>
                      <a:pt x="79" y="45"/>
                      <a:pt x="80" y="46"/>
                      <a:pt x="82" y="46"/>
                    </a:cubicBezTo>
                    <a:cubicBezTo>
                      <a:pt x="84" y="46"/>
                      <a:pt x="87" y="45"/>
                      <a:pt x="90" y="44"/>
                    </a:cubicBezTo>
                    <a:cubicBezTo>
                      <a:pt x="98" y="43"/>
                      <a:pt x="85" y="42"/>
                      <a:pt x="84" y="40"/>
                    </a:cubicBezTo>
                    <a:cubicBezTo>
                      <a:pt x="84" y="39"/>
                      <a:pt x="93" y="40"/>
                      <a:pt x="94" y="41"/>
                    </a:cubicBezTo>
                    <a:cubicBezTo>
                      <a:pt x="96" y="42"/>
                      <a:pt x="97" y="42"/>
                      <a:pt x="100" y="41"/>
                    </a:cubicBezTo>
                    <a:cubicBezTo>
                      <a:pt x="101" y="41"/>
                      <a:pt x="106" y="39"/>
                      <a:pt x="105" y="37"/>
                    </a:cubicBezTo>
                    <a:cubicBezTo>
                      <a:pt x="105" y="36"/>
                      <a:pt x="94" y="41"/>
                      <a:pt x="97" y="36"/>
                    </a:cubicBezTo>
                    <a:cubicBezTo>
                      <a:pt x="96" y="37"/>
                      <a:pt x="101" y="37"/>
                      <a:pt x="101" y="37"/>
                    </a:cubicBezTo>
                    <a:cubicBezTo>
                      <a:pt x="104" y="37"/>
                      <a:pt x="106" y="36"/>
                      <a:pt x="108" y="36"/>
                    </a:cubicBezTo>
                    <a:cubicBezTo>
                      <a:pt x="108" y="35"/>
                      <a:pt x="105" y="32"/>
                      <a:pt x="105" y="32"/>
                    </a:cubicBezTo>
                    <a:cubicBezTo>
                      <a:pt x="106" y="32"/>
                      <a:pt x="107" y="33"/>
                      <a:pt x="107" y="34"/>
                    </a:cubicBezTo>
                    <a:cubicBezTo>
                      <a:pt x="108" y="35"/>
                      <a:pt x="110" y="34"/>
                      <a:pt x="111" y="34"/>
                    </a:cubicBezTo>
                    <a:cubicBezTo>
                      <a:pt x="114" y="32"/>
                      <a:pt x="116" y="30"/>
                      <a:pt x="119" y="29"/>
                    </a:cubicBezTo>
                    <a:cubicBezTo>
                      <a:pt x="121" y="28"/>
                      <a:pt x="136" y="22"/>
                      <a:pt x="136" y="21"/>
                    </a:cubicBezTo>
                    <a:cubicBezTo>
                      <a:pt x="136" y="20"/>
                      <a:pt x="123" y="23"/>
                      <a:pt x="122" y="23"/>
                    </a:cubicBezTo>
                    <a:cubicBezTo>
                      <a:pt x="119" y="24"/>
                      <a:pt x="116" y="24"/>
                      <a:pt x="112" y="25"/>
                    </a:cubicBezTo>
                    <a:cubicBezTo>
                      <a:pt x="112" y="25"/>
                      <a:pt x="108" y="25"/>
                      <a:pt x="108" y="25"/>
                    </a:cubicBezTo>
                    <a:cubicBezTo>
                      <a:pt x="108" y="24"/>
                      <a:pt x="114" y="24"/>
                      <a:pt x="115" y="23"/>
                    </a:cubicBezTo>
                    <a:cubicBezTo>
                      <a:pt x="116" y="23"/>
                      <a:pt x="123" y="22"/>
                      <a:pt x="123" y="21"/>
                    </a:cubicBezTo>
                    <a:cubicBezTo>
                      <a:pt x="123" y="22"/>
                      <a:pt x="113" y="20"/>
                      <a:pt x="114" y="19"/>
                    </a:cubicBezTo>
                    <a:cubicBezTo>
                      <a:pt x="114" y="19"/>
                      <a:pt x="126" y="20"/>
                      <a:pt x="127" y="19"/>
                    </a:cubicBezTo>
                    <a:cubicBezTo>
                      <a:pt x="129" y="19"/>
                      <a:pt x="132" y="18"/>
                      <a:pt x="134" y="18"/>
                    </a:cubicBezTo>
                    <a:cubicBezTo>
                      <a:pt x="135" y="18"/>
                      <a:pt x="137" y="18"/>
                      <a:pt x="138" y="18"/>
                    </a:cubicBezTo>
                    <a:cubicBezTo>
                      <a:pt x="142" y="17"/>
                      <a:pt x="146" y="16"/>
                      <a:pt x="149" y="15"/>
                    </a:cubicBezTo>
                    <a:cubicBezTo>
                      <a:pt x="149" y="15"/>
                      <a:pt x="156" y="11"/>
                      <a:pt x="153" y="10"/>
                    </a:cubicBezTo>
                    <a:cubicBezTo>
                      <a:pt x="151" y="10"/>
                      <a:pt x="148" y="10"/>
                      <a:pt x="146" y="10"/>
                    </a:cubicBezTo>
                    <a:cubicBezTo>
                      <a:pt x="145" y="9"/>
                      <a:pt x="143" y="10"/>
                      <a:pt x="143" y="9"/>
                    </a:cubicBezTo>
                    <a:cubicBezTo>
                      <a:pt x="143" y="7"/>
                      <a:pt x="141" y="7"/>
                      <a:pt x="141" y="5"/>
                    </a:cubicBezTo>
                    <a:cubicBezTo>
                      <a:pt x="141" y="5"/>
                      <a:pt x="137" y="6"/>
                      <a:pt x="136" y="6"/>
                    </a:cubicBezTo>
                    <a:cubicBezTo>
                      <a:pt x="135" y="5"/>
                      <a:pt x="134" y="3"/>
                      <a:pt x="133" y="5"/>
                    </a:cubicBezTo>
                    <a:cubicBezTo>
                      <a:pt x="133" y="5"/>
                      <a:pt x="127" y="6"/>
                      <a:pt x="126" y="6"/>
                    </a:cubicBezTo>
                    <a:cubicBezTo>
                      <a:pt x="124" y="7"/>
                      <a:pt x="122" y="7"/>
                      <a:pt x="120" y="7"/>
                    </a:cubicBezTo>
                    <a:cubicBezTo>
                      <a:pt x="120" y="7"/>
                      <a:pt x="116" y="7"/>
                      <a:pt x="116" y="7"/>
                    </a:cubicBezTo>
                    <a:cubicBezTo>
                      <a:pt x="116" y="6"/>
                      <a:pt x="120" y="6"/>
                      <a:pt x="121" y="5"/>
                    </a:cubicBezTo>
                    <a:cubicBezTo>
                      <a:pt x="123" y="5"/>
                      <a:pt x="125" y="4"/>
                      <a:pt x="126" y="3"/>
                    </a:cubicBezTo>
                    <a:cubicBezTo>
                      <a:pt x="124" y="6"/>
                      <a:pt x="103" y="0"/>
                      <a:pt x="102" y="2"/>
                    </a:cubicBezTo>
                    <a:cubicBezTo>
                      <a:pt x="102" y="3"/>
                      <a:pt x="104" y="3"/>
                      <a:pt x="105" y="4"/>
                    </a:cubicBezTo>
                    <a:cubicBezTo>
                      <a:pt x="105" y="5"/>
                      <a:pt x="100" y="2"/>
                      <a:pt x="100" y="2"/>
                    </a:cubicBezTo>
                    <a:cubicBezTo>
                      <a:pt x="98" y="1"/>
                      <a:pt x="95" y="2"/>
                      <a:pt x="94" y="2"/>
                    </a:cubicBezTo>
                    <a:cubicBezTo>
                      <a:pt x="93" y="2"/>
                      <a:pt x="90" y="2"/>
                      <a:pt x="91" y="3"/>
                    </a:cubicBezTo>
                    <a:cubicBezTo>
                      <a:pt x="92" y="4"/>
                      <a:pt x="94" y="7"/>
                      <a:pt x="95" y="6"/>
                    </a:cubicBezTo>
                    <a:cubicBezTo>
                      <a:pt x="95" y="7"/>
                      <a:pt x="91" y="6"/>
                      <a:pt x="91" y="5"/>
                    </a:cubicBezTo>
                    <a:cubicBezTo>
                      <a:pt x="88" y="5"/>
                      <a:pt x="87" y="2"/>
                      <a:pt x="85" y="2"/>
                    </a:cubicBezTo>
                    <a:cubicBezTo>
                      <a:pt x="81" y="2"/>
                      <a:pt x="78" y="2"/>
                      <a:pt x="75" y="2"/>
                    </a:cubicBezTo>
                    <a:cubicBezTo>
                      <a:pt x="70" y="3"/>
                      <a:pt x="73" y="4"/>
                      <a:pt x="76" y="5"/>
                    </a:cubicBezTo>
                    <a:cubicBezTo>
                      <a:pt x="77" y="6"/>
                      <a:pt x="79" y="7"/>
                      <a:pt x="80" y="8"/>
                    </a:cubicBezTo>
                    <a:cubicBezTo>
                      <a:pt x="80" y="8"/>
                      <a:pt x="77" y="10"/>
                      <a:pt x="77" y="10"/>
                    </a:cubicBezTo>
                    <a:cubicBezTo>
                      <a:pt x="76" y="10"/>
                      <a:pt x="78" y="9"/>
                      <a:pt x="78" y="9"/>
                    </a:cubicBezTo>
                    <a:cubicBezTo>
                      <a:pt x="78" y="8"/>
                      <a:pt x="71" y="4"/>
                      <a:pt x="70" y="4"/>
                    </a:cubicBezTo>
                    <a:cubicBezTo>
                      <a:pt x="66" y="4"/>
                      <a:pt x="62" y="3"/>
                      <a:pt x="58" y="4"/>
                    </a:cubicBezTo>
                    <a:cubicBezTo>
                      <a:pt x="58" y="4"/>
                      <a:pt x="60" y="6"/>
                      <a:pt x="61" y="6"/>
                    </a:cubicBezTo>
                    <a:cubicBezTo>
                      <a:pt x="62" y="6"/>
                      <a:pt x="64" y="7"/>
                      <a:pt x="66" y="6"/>
                    </a:cubicBezTo>
                    <a:cubicBezTo>
                      <a:pt x="64" y="7"/>
                      <a:pt x="61" y="8"/>
                      <a:pt x="59" y="7"/>
                    </a:cubicBezTo>
                    <a:cubicBezTo>
                      <a:pt x="58" y="7"/>
                      <a:pt x="51" y="4"/>
                      <a:pt x="52" y="5"/>
                    </a:cubicBezTo>
                    <a:cubicBezTo>
                      <a:pt x="52" y="4"/>
                      <a:pt x="57" y="10"/>
                      <a:pt x="53" y="9"/>
                    </a:cubicBezTo>
                    <a:cubicBezTo>
                      <a:pt x="52" y="8"/>
                      <a:pt x="49" y="7"/>
                      <a:pt x="47" y="8"/>
                    </a:cubicBezTo>
                    <a:cubicBezTo>
                      <a:pt x="48" y="8"/>
                      <a:pt x="51" y="9"/>
                      <a:pt x="51" y="9"/>
                    </a:cubicBezTo>
                    <a:cubicBezTo>
                      <a:pt x="50" y="10"/>
                      <a:pt x="46" y="8"/>
                      <a:pt x="46" y="10"/>
                    </a:cubicBezTo>
                    <a:cubicBezTo>
                      <a:pt x="46" y="11"/>
                      <a:pt x="50" y="12"/>
                      <a:pt x="51" y="13"/>
                    </a:cubicBezTo>
                    <a:cubicBezTo>
                      <a:pt x="54" y="13"/>
                      <a:pt x="61" y="14"/>
                      <a:pt x="61" y="17"/>
                    </a:cubicBezTo>
                    <a:cubicBezTo>
                      <a:pt x="61" y="16"/>
                      <a:pt x="54" y="15"/>
                      <a:pt x="52" y="14"/>
                    </a:cubicBezTo>
                    <a:cubicBezTo>
                      <a:pt x="50" y="14"/>
                      <a:pt x="47" y="11"/>
                      <a:pt x="45" y="12"/>
                    </a:cubicBezTo>
                    <a:cubicBezTo>
                      <a:pt x="45" y="12"/>
                      <a:pt x="48" y="14"/>
                      <a:pt x="48" y="14"/>
                    </a:cubicBezTo>
                    <a:cubicBezTo>
                      <a:pt x="48" y="14"/>
                      <a:pt x="45" y="15"/>
                      <a:pt x="45" y="14"/>
                    </a:cubicBezTo>
                    <a:cubicBezTo>
                      <a:pt x="43" y="13"/>
                      <a:pt x="42" y="12"/>
                      <a:pt x="40" y="11"/>
                    </a:cubicBezTo>
                    <a:cubicBezTo>
                      <a:pt x="39" y="10"/>
                      <a:pt x="31" y="10"/>
                      <a:pt x="31" y="10"/>
                    </a:cubicBezTo>
                    <a:cubicBezTo>
                      <a:pt x="31" y="11"/>
                      <a:pt x="34" y="11"/>
                      <a:pt x="31" y="12"/>
                    </a:cubicBezTo>
                    <a:cubicBezTo>
                      <a:pt x="30" y="12"/>
                      <a:pt x="25" y="14"/>
                      <a:pt x="25" y="14"/>
                    </a:cubicBezTo>
                    <a:cubicBezTo>
                      <a:pt x="26" y="14"/>
                      <a:pt x="29" y="13"/>
                      <a:pt x="29" y="13"/>
                    </a:cubicBezTo>
                    <a:cubicBezTo>
                      <a:pt x="30" y="14"/>
                      <a:pt x="34" y="16"/>
                      <a:pt x="34" y="16"/>
                    </a:cubicBezTo>
                    <a:cubicBezTo>
                      <a:pt x="34" y="16"/>
                      <a:pt x="31" y="15"/>
                      <a:pt x="31" y="16"/>
                    </a:cubicBezTo>
                    <a:cubicBezTo>
                      <a:pt x="31" y="16"/>
                      <a:pt x="32" y="19"/>
                      <a:pt x="30" y="17"/>
                    </a:cubicBezTo>
                    <a:cubicBezTo>
                      <a:pt x="29" y="16"/>
                      <a:pt x="28" y="14"/>
                      <a:pt x="26" y="15"/>
                    </a:cubicBezTo>
                    <a:cubicBezTo>
                      <a:pt x="25" y="15"/>
                      <a:pt x="24" y="17"/>
                      <a:pt x="23" y="16"/>
                    </a:cubicBezTo>
                    <a:cubicBezTo>
                      <a:pt x="22" y="15"/>
                      <a:pt x="21" y="14"/>
                      <a:pt x="19" y="14"/>
                    </a:cubicBezTo>
                    <a:cubicBezTo>
                      <a:pt x="18" y="14"/>
                      <a:pt x="15" y="15"/>
                      <a:pt x="14" y="16"/>
                    </a:cubicBezTo>
                    <a:cubicBezTo>
                      <a:pt x="12" y="17"/>
                      <a:pt x="13" y="18"/>
                      <a:pt x="10" y="17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8"/>
                      <a:pt x="0" y="18"/>
                      <a:pt x="0" y="19"/>
                    </a:cubicBezTo>
                    <a:cubicBezTo>
                      <a:pt x="0" y="21"/>
                      <a:pt x="9" y="19"/>
                      <a:pt x="9" y="20"/>
                    </a:cubicBezTo>
                    <a:cubicBezTo>
                      <a:pt x="9" y="21"/>
                      <a:pt x="6" y="21"/>
                      <a:pt x="5" y="22"/>
                    </a:cubicBezTo>
                    <a:cubicBezTo>
                      <a:pt x="5" y="21"/>
                      <a:pt x="10" y="21"/>
                      <a:pt x="11" y="21"/>
                    </a:cubicBezTo>
                    <a:cubicBezTo>
                      <a:pt x="12" y="21"/>
                      <a:pt x="17" y="21"/>
                      <a:pt x="17" y="21"/>
                    </a:cubicBezTo>
                    <a:cubicBezTo>
                      <a:pt x="17" y="21"/>
                      <a:pt x="15" y="22"/>
                      <a:pt x="14" y="22"/>
                    </a:cubicBezTo>
                    <a:cubicBezTo>
                      <a:pt x="12" y="22"/>
                      <a:pt x="11" y="22"/>
                      <a:pt x="9" y="24"/>
                    </a:cubicBezTo>
                    <a:cubicBezTo>
                      <a:pt x="5" y="26"/>
                      <a:pt x="12" y="26"/>
                      <a:pt x="13" y="26"/>
                    </a:cubicBezTo>
                    <a:cubicBezTo>
                      <a:pt x="17" y="27"/>
                      <a:pt x="20" y="27"/>
                      <a:pt x="24" y="26"/>
                    </a:cubicBezTo>
                    <a:cubicBezTo>
                      <a:pt x="26" y="25"/>
                      <a:pt x="31" y="22"/>
                      <a:pt x="34" y="24"/>
                    </a:cubicBezTo>
                    <a:cubicBezTo>
                      <a:pt x="34" y="24"/>
                      <a:pt x="29" y="26"/>
                      <a:pt x="29" y="26"/>
                    </a:cubicBezTo>
                    <a:cubicBezTo>
                      <a:pt x="27" y="26"/>
                      <a:pt x="25" y="26"/>
                      <a:pt x="23" y="27"/>
                    </a:cubicBezTo>
                    <a:cubicBezTo>
                      <a:pt x="22" y="27"/>
                      <a:pt x="20" y="27"/>
                      <a:pt x="18" y="27"/>
                    </a:cubicBezTo>
                    <a:cubicBezTo>
                      <a:pt x="16" y="28"/>
                      <a:pt x="14" y="27"/>
                      <a:pt x="12" y="28"/>
                    </a:cubicBezTo>
                    <a:cubicBezTo>
                      <a:pt x="13" y="28"/>
                      <a:pt x="16" y="29"/>
                      <a:pt x="16" y="29"/>
                    </a:cubicBezTo>
                    <a:cubicBezTo>
                      <a:pt x="17" y="30"/>
                      <a:pt x="18" y="31"/>
                      <a:pt x="20" y="31"/>
                    </a:cubicBezTo>
                    <a:cubicBezTo>
                      <a:pt x="24" y="31"/>
                      <a:pt x="26" y="28"/>
                      <a:pt x="30" y="27"/>
                    </a:cubicBezTo>
                    <a:cubicBezTo>
                      <a:pt x="31" y="27"/>
                      <a:pt x="44" y="26"/>
                      <a:pt x="44" y="25"/>
                    </a:cubicBezTo>
                    <a:cubicBezTo>
                      <a:pt x="44" y="26"/>
                      <a:pt x="38" y="26"/>
                      <a:pt x="37" y="26"/>
                    </a:cubicBezTo>
                    <a:cubicBezTo>
                      <a:pt x="34" y="27"/>
                      <a:pt x="29" y="28"/>
                      <a:pt x="26" y="30"/>
                    </a:cubicBezTo>
                    <a:cubicBezTo>
                      <a:pt x="23" y="33"/>
                      <a:pt x="32" y="32"/>
                      <a:pt x="33" y="32"/>
                    </a:cubicBezTo>
                    <a:cubicBezTo>
                      <a:pt x="35" y="32"/>
                      <a:pt x="37" y="33"/>
                      <a:pt x="39" y="31"/>
                    </a:cubicBezTo>
                    <a:cubicBezTo>
                      <a:pt x="40" y="31"/>
                      <a:pt x="40" y="30"/>
                      <a:pt x="40" y="29"/>
                    </a:cubicBezTo>
                    <a:cubicBezTo>
                      <a:pt x="41" y="29"/>
                      <a:pt x="42" y="29"/>
                      <a:pt x="42" y="30"/>
                    </a:cubicBezTo>
                    <a:cubicBezTo>
                      <a:pt x="42" y="30"/>
                      <a:pt x="42" y="30"/>
                      <a:pt x="41" y="30"/>
                    </a:cubicBezTo>
                    <a:cubicBezTo>
                      <a:pt x="43" y="30"/>
                      <a:pt x="48" y="28"/>
                      <a:pt x="50" y="29"/>
                    </a:cubicBezTo>
                    <a:cubicBezTo>
                      <a:pt x="49" y="28"/>
                      <a:pt x="44" y="32"/>
                      <a:pt x="43" y="32"/>
                    </a:cubicBezTo>
                    <a:cubicBezTo>
                      <a:pt x="44" y="33"/>
                      <a:pt x="50" y="31"/>
                      <a:pt x="52" y="31"/>
                    </a:cubicBezTo>
                    <a:cubicBezTo>
                      <a:pt x="55" y="31"/>
                      <a:pt x="58" y="30"/>
                      <a:pt x="61" y="28"/>
                    </a:cubicBezTo>
                    <a:cubicBezTo>
                      <a:pt x="62" y="27"/>
                      <a:pt x="62" y="25"/>
                      <a:pt x="62" y="25"/>
                    </a:cubicBezTo>
                    <a:cubicBezTo>
                      <a:pt x="64" y="25"/>
                      <a:pt x="64" y="25"/>
                      <a:pt x="65" y="24"/>
                    </a:cubicBezTo>
                    <a:cubicBezTo>
                      <a:pt x="66" y="24"/>
                      <a:pt x="73" y="20"/>
                      <a:pt x="73" y="21"/>
                    </a:cubicBezTo>
                    <a:cubicBezTo>
                      <a:pt x="73" y="21"/>
                      <a:pt x="69" y="24"/>
                      <a:pt x="69" y="24"/>
                    </a:cubicBezTo>
                    <a:cubicBezTo>
                      <a:pt x="68" y="25"/>
                      <a:pt x="64" y="27"/>
                      <a:pt x="64" y="28"/>
                    </a:cubicBezTo>
                    <a:cubicBezTo>
                      <a:pt x="64" y="29"/>
                      <a:pt x="75" y="28"/>
                      <a:pt x="75" y="29"/>
                    </a:cubicBezTo>
                    <a:cubicBezTo>
                      <a:pt x="75" y="28"/>
                      <a:pt x="60" y="32"/>
                      <a:pt x="60" y="31"/>
                    </a:cubicBezTo>
                    <a:cubicBezTo>
                      <a:pt x="60" y="31"/>
                      <a:pt x="69" y="32"/>
                      <a:pt x="68" y="32"/>
                    </a:cubicBezTo>
                    <a:cubicBezTo>
                      <a:pt x="68" y="33"/>
                      <a:pt x="64" y="33"/>
                      <a:pt x="63" y="33"/>
                    </a:cubicBezTo>
                    <a:cubicBezTo>
                      <a:pt x="61" y="33"/>
                      <a:pt x="58" y="33"/>
                      <a:pt x="56" y="34"/>
                    </a:cubicBezTo>
                    <a:cubicBezTo>
                      <a:pt x="52" y="34"/>
                      <a:pt x="48" y="34"/>
                      <a:pt x="44" y="35"/>
                    </a:cubicBezTo>
                    <a:cubicBezTo>
                      <a:pt x="43" y="35"/>
                      <a:pt x="43" y="36"/>
                      <a:pt x="45" y="36"/>
                    </a:cubicBezTo>
                    <a:cubicBezTo>
                      <a:pt x="46" y="37"/>
                      <a:pt x="49" y="38"/>
                      <a:pt x="50" y="39"/>
                    </a:cubicBezTo>
                    <a:cubicBezTo>
                      <a:pt x="52" y="41"/>
                      <a:pt x="50" y="43"/>
                      <a:pt x="53" y="43"/>
                    </a:cubicBezTo>
                    <a:cubicBezTo>
                      <a:pt x="54" y="42"/>
                      <a:pt x="57" y="43"/>
                      <a:pt x="58" y="42"/>
                    </a:cubicBezTo>
                    <a:cubicBezTo>
                      <a:pt x="49" y="47"/>
                      <a:pt x="44" y="36"/>
                      <a:pt x="37" y="36"/>
                    </a:cubicBezTo>
                    <a:cubicBezTo>
                      <a:pt x="35" y="36"/>
                      <a:pt x="26" y="34"/>
                      <a:pt x="26" y="36"/>
                    </a:cubicBezTo>
                    <a:cubicBezTo>
                      <a:pt x="26" y="36"/>
                      <a:pt x="25" y="38"/>
                      <a:pt x="25" y="38"/>
                    </a:cubicBezTo>
                    <a:cubicBezTo>
                      <a:pt x="26" y="38"/>
                      <a:pt x="32" y="38"/>
                      <a:pt x="32" y="39"/>
                    </a:cubicBezTo>
                    <a:cubicBezTo>
                      <a:pt x="32" y="39"/>
                      <a:pt x="26" y="39"/>
                      <a:pt x="26" y="41"/>
                    </a:cubicBezTo>
                    <a:cubicBezTo>
                      <a:pt x="26" y="42"/>
                      <a:pt x="32" y="42"/>
                      <a:pt x="34" y="43"/>
                    </a:cubicBezTo>
                    <a:cubicBezTo>
                      <a:pt x="35" y="44"/>
                      <a:pt x="36" y="45"/>
                      <a:pt x="37" y="46"/>
                    </a:cubicBezTo>
                    <a:cubicBezTo>
                      <a:pt x="38" y="48"/>
                      <a:pt x="40" y="49"/>
                      <a:pt x="42" y="50"/>
                    </a:cubicBezTo>
                    <a:cubicBezTo>
                      <a:pt x="44" y="51"/>
                      <a:pt x="45" y="51"/>
                      <a:pt x="47" y="50"/>
                    </a:cubicBezTo>
                    <a:cubicBezTo>
                      <a:pt x="48" y="50"/>
                      <a:pt x="50" y="49"/>
                      <a:pt x="51" y="50"/>
                    </a:cubicBezTo>
                    <a:cubicBezTo>
                      <a:pt x="51" y="50"/>
                      <a:pt x="50" y="52"/>
                      <a:pt x="50" y="52"/>
                    </a:cubicBezTo>
                    <a:cubicBezTo>
                      <a:pt x="48" y="52"/>
                      <a:pt x="45" y="51"/>
                      <a:pt x="44" y="52"/>
                    </a:cubicBezTo>
                    <a:cubicBezTo>
                      <a:pt x="44" y="51"/>
                      <a:pt x="48" y="54"/>
                      <a:pt x="48" y="54"/>
                    </a:cubicBezTo>
                    <a:cubicBezTo>
                      <a:pt x="48" y="55"/>
                      <a:pt x="43" y="53"/>
                      <a:pt x="43" y="53"/>
                    </a:cubicBezTo>
                    <a:cubicBezTo>
                      <a:pt x="40" y="51"/>
                      <a:pt x="38" y="51"/>
                      <a:pt x="35" y="51"/>
                    </a:cubicBezTo>
                    <a:cubicBezTo>
                      <a:pt x="33" y="51"/>
                      <a:pt x="32" y="51"/>
                      <a:pt x="30" y="52"/>
                    </a:cubicBezTo>
                    <a:cubicBezTo>
                      <a:pt x="28" y="53"/>
                      <a:pt x="27" y="52"/>
                      <a:pt x="26" y="53"/>
                    </a:cubicBezTo>
                    <a:cubicBezTo>
                      <a:pt x="25" y="54"/>
                      <a:pt x="25" y="55"/>
                      <a:pt x="23" y="55"/>
                    </a:cubicBezTo>
                    <a:cubicBezTo>
                      <a:pt x="22" y="56"/>
                      <a:pt x="21" y="59"/>
                      <a:pt x="23" y="59"/>
                    </a:cubicBezTo>
                    <a:cubicBezTo>
                      <a:pt x="25" y="59"/>
                      <a:pt x="27" y="58"/>
                      <a:pt x="27" y="59"/>
                    </a:cubicBezTo>
                    <a:cubicBezTo>
                      <a:pt x="28" y="61"/>
                      <a:pt x="32" y="60"/>
                      <a:pt x="32" y="59"/>
                    </a:cubicBezTo>
                    <a:cubicBezTo>
                      <a:pt x="33" y="59"/>
                      <a:pt x="35" y="56"/>
                      <a:pt x="35" y="55"/>
                    </a:cubicBezTo>
                    <a:cubicBezTo>
                      <a:pt x="35" y="56"/>
                      <a:pt x="35" y="56"/>
                      <a:pt x="35" y="57"/>
                    </a:cubicBezTo>
                    <a:cubicBezTo>
                      <a:pt x="35" y="57"/>
                      <a:pt x="36" y="57"/>
                      <a:pt x="36" y="57"/>
                    </a:cubicBezTo>
                    <a:cubicBezTo>
                      <a:pt x="36" y="57"/>
                      <a:pt x="35" y="58"/>
                      <a:pt x="35" y="59"/>
                    </a:cubicBezTo>
                    <a:cubicBezTo>
                      <a:pt x="35" y="59"/>
                      <a:pt x="35" y="59"/>
                      <a:pt x="36" y="59"/>
                    </a:cubicBezTo>
                    <a:cubicBezTo>
                      <a:pt x="36" y="59"/>
                      <a:pt x="33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1"/>
                      <a:pt x="31" y="60"/>
                      <a:pt x="30" y="61"/>
                    </a:cubicBezTo>
                    <a:cubicBezTo>
                      <a:pt x="31" y="61"/>
                      <a:pt x="35" y="61"/>
                      <a:pt x="36" y="62"/>
                    </a:cubicBezTo>
                    <a:cubicBezTo>
                      <a:pt x="36" y="62"/>
                      <a:pt x="31" y="65"/>
                      <a:pt x="32" y="65"/>
                    </a:cubicBezTo>
                    <a:cubicBezTo>
                      <a:pt x="32" y="66"/>
                      <a:pt x="37" y="65"/>
                      <a:pt x="37" y="65"/>
                    </a:cubicBezTo>
                    <a:cubicBezTo>
                      <a:pt x="37" y="65"/>
                      <a:pt x="36" y="65"/>
                      <a:pt x="36" y="65"/>
                    </a:cubicBezTo>
                    <a:cubicBezTo>
                      <a:pt x="36" y="66"/>
                      <a:pt x="41" y="65"/>
                      <a:pt x="42" y="64"/>
                    </a:cubicBezTo>
                    <a:cubicBezTo>
                      <a:pt x="42" y="64"/>
                      <a:pt x="46" y="59"/>
                      <a:pt x="47" y="60"/>
                    </a:cubicBezTo>
                    <a:cubicBezTo>
                      <a:pt x="48" y="61"/>
                      <a:pt x="40" y="67"/>
                      <a:pt x="38" y="68"/>
                    </a:cubicBezTo>
                    <a:cubicBezTo>
                      <a:pt x="35" y="68"/>
                      <a:pt x="33" y="68"/>
                      <a:pt x="30" y="66"/>
                    </a:cubicBezTo>
                    <a:cubicBezTo>
                      <a:pt x="28" y="65"/>
                      <a:pt x="28" y="63"/>
                      <a:pt x="26" y="63"/>
                    </a:cubicBezTo>
                    <a:cubicBezTo>
                      <a:pt x="24" y="62"/>
                      <a:pt x="22" y="62"/>
                      <a:pt x="20" y="62"/>
                    </a:cubicBezTo>
                    <a:cubicBezTo>
                      <a:pt x="17" y="62"/>
                      <a:pt x="17" y="63"/>
                      <a:pt x="19" y="65"/>
                    </a:cubicBezTo>
                    <a:cubicBezTo>
                      <a:pt x="20" y="66"/>
                      <a:pt x="20" y="67"/>
                      <a:pt x="22" y="67"/>
                    </a:cubicBezTo>
                    <a:cubicBezTo>
                      <a:pt x="25" y="67"/>
                      <a:pt x="22" y="67"/>
                      <a:pt x="22" y="68"/>
                    </a:cubicBezTo>
                    <a:cubicBezTo>
                      <a:pt x="22" y="68"/>
                      <a:pt x="26" y="70"/>
                      <a:pt x="26" y="7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78"/>
              <p:cNvSpPr/>
              <p:nvPr/>
            </p:nvSpPr>
            <p:spPr>
              <a:xfrm>
                <a:off x="8101427" y="4187857"/>
                <a:ext cx="130574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13" y="4"/>
                    </a:moveTo>
                    <a:cubicBezTo>
                      <a:pt x="12" y="3"/>
                      <a:pt x="13" y="3"/>
                      <a:pt x="11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2" y="0"/>
                      <a:pt x="1" y="1"/>
                    </a:cubicBezTo>
                    <a:cubicBezTo>
                      <a:pt x="1" y="1"/>
                      <a:pt x="3" y="2"/>
                      <a:pt x="2" y="2"/>
                    </a:cubicBezTo>
                    <a:cubicBezTo>
                      <a:pt x="2" y="3"/>
                      <a:pt x="0" y="4"/>
                      <a:pt x="0" y="3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3"/>
                      <a:pt x="14" y="5"/>
                      <a:pt x="1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78"/>
              <p:cNvSpPr/>
              <p:nvPr/>
            </p:nvSpPr>
            <p:spPr>
              <a:xfrm>
                <a:off x="7738370" y="4226081"/>
                <a:ext cx="5414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4" y="2"/>
                      <a:pt x="0" y="0"/>
                      <a:pt x="2" y="0"/>
                    </a:cubicBezTo>
                    <a:cubicBezTo>
                      <a:pt x="3" y="0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78"/>
              <p:cNvSpPr/>
              <p:nvPr/>
            </p:nvSpPr>
            <p:spPr>
              <a:xfrm>
                <a:off x="7980408" y="4515968"/>
                <a:ext cx="54142" cy="28672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4" y="1"/>
                    </a:moveTo>
                    <a:cubicBezTo>
                      <a:pt x="3" y="0"/>
                      <a:pt x="0" y="2"/>
                      <a:pt x="1" y="2"/>
                    </a:cubicBezTo>
                    <a:cubicBezTo>
                      <a:pt x="2" y="3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78"/>
              <p:cNvSpPr/>
              <p:nvPr/>
            </p:nvSpPr>
            <p:spPr>
              <a:xfrm>
                <a:off x="4805259" y="5815670"/>
                <a:ext cx="47770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1"/>
                    </a:moveTo>
                    <a:cubicBezTo>
                      <a:pt x="3" y="0"/>
                      <a:pt x="0" y="4"/>
                      <a:pt x="1" y="4"/>
                    </a:cubicBezTo>
                    <a:cubicBezTo>
                      <a:pt x="1" y="4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78"/>
              <p:cNvSpPr/>
              <p:nvPr/>
            </p:nvSpPr>
            <p:spPr>
              <a:xfrm>
                <a:off x="4872140" y="5806112"/>
                <a:ext cx="9555" cy="955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78"/>
              <p:cNvSpPr/>
              <p:nvPr/>
            </p:nvSpPr>
            <p:spPr>
              <a:xfrm>
                <a:off x="3919911" y="5815670"/>
                <a:ext cx="63695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5" y="2"/>
                    </a:moveTo>
                    <a:cubicBezTo>
                      <a:pt x="7" y="0"/>
                      <a:pt x="2" y="0"/>
                      <a:pt x="1" y="2"/>
                    </a:cubicBezTo>
                    <a:cubicBezTo>
                      <a:pt x="0" y="3"/>
                      <a:pt x="4" y="5"/>
                      <a:pt x="5" y="2"/>
                    </a:cubicBezTo>
                    <a:cubicBezTo>
                      <a:pt x="6" y="1"/>
                      <a:pt x="3" y="6"/>
                      <a:pt x="5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78"/>
              <p:cNvSpPr/>
              <p:nvPr/>
            </p:nvSpPr>
            <p:spPr>
              <a:xfrm>
                <a:off x="17661898" y="9138191"/>
                <a:ext cx="19108" cy="9558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78"/>
              <p:cNvSpPr/>
              <p:nvPr/>
            </p:nvSpPr>
            <p:spPr>
              <a:xfrm>
                <a:off x="17540881" y="9119077"/>
                <a:ext cx="19108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cubicBezTo>
                      <a:pt x="2" y="1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78"/>
              <p:cNvSpPr/>
              <p:nvPr/>
            </p:nvSpPr>
            <p:spPr>
              <a:xfrm>
                <a:off x="17961263" y="10785119"/>
                <a:ext cx="63695" cy="4778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6" y="2"/>
                    </a:moveTo>
                    <a:cubicBezTo>
                      <a:pt x="7" y="0"/>
                      <a:pt x="0" y="1"/>
                      <a:pt x="1" y="2"/>
                    </a:cubicBezTo>
                    <a:cubicBezTo>
                      <a:pt x="1" y="3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78"/>
              <p:cNvSpPr/>
              <p:nvPr/>
            </p:nvSpPr>
            <p:spPr>
              <a:xfrm>
                <a:off x="12451730" y="5197674"/>
                <a:ext cx="3187" cy="3188"/>
              </a:xfrm>
              <a:prstGeom prst="rect">
                <a:avLst/>
              </a:pr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78"/>
              <p:cNvSpPr/>
              <p:nvPr/>
            </p:nvSpPr>
            <p:spPr>
              <a:xfrm>
                <a:off x="9257472" y="10504793"/>
                <a:ext cx="95541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4" y="4"/>
                    </a:moveTo>
                    <a:cubicBezTo>
                      <a:pt x="4" y="5"/>
                      <a:pt x="1" y="7"/>
                      <a:pt x="0" y="8"/>
                    </a:cubicBezTo>
                    <a:cubicBezTo>
                      <a:pt x="0" y="9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6" y="4"/>
                      <a:pt x="10" y="0"/>
                      <a:pt x="8" y="0"/>
                    </a:cubicBezTo>
                    <a:cubicBezTo>
                      <a:pt x="7" y="0"/>
                      <a:pt x="4" y="3"/>
                      <a:pt x="4" y="4"/>
                    </a:cubicBezTo>
                    <a:cubicBezTo>
                      <a:pt x="4" y="5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8"/>
              <p:cNvSpPr/>
              <p:nvPr/>
            </p:nvSpPr>
            <p:spPr>
              <a:xfrm>
                <a:off x="7821174" y="6733108"/>
                <a:ext cx="66878" cy="28672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7" y="1"/>
                    </a:moveTo>
                    <a:cubicBezTo>
                      <a:pt x="7" y="0"/>
                      <a:pt x="0" y="0"/>
                      <a:pt x="1" y="0"/>
                    </a:cubicBezTo>
                    <a:cubicBezTo>
                      <a:pt x="2" y="0"/>
                      <a:pt x="6" y="3"/>
                      <a:pt x="7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78"/>
              <p:cNvSpPr/>
              <p:nvPr/>
            </p:nvSpPr>
            <p:spPr>
              <a:xfrm>
                <a:off x="8483589" y="11766265"/>
                <a:ext cx="168791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18" h="16" extrusionOk="0">
                    <a:moveTo>
                      <a:pt x="17" y="14"/>
                    </a:moveTo>
                    <a:cubicBezTo>
                      <a:pt x="13" y="14"/>
                      <a:pt x="11" y="11"/>
                      <a:pt x="8" y="9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5"/>
                      <a:pt x="1" y="4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3" y="2"/>
                      <a:pt x="1" y="0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6" y="15"/>
                      <a:pt x="7" y="15"/>
                    </a:cubicBezTo>
                    <a:cubicBezTo>
                      <a:pt x="8" y="15"/>
                      <a:pt x="9" y="15"/>
                      <a:pt x="10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4" y="15"/>
                      <a:pt x="18" y="15"/>
                      <a:pt x="18" y="14"/>
                    </a:cubicBezTo>
                    <a:cubicBezTo>
                      <a:pt x="18" y="14"/>
                      <a:pt x="18" y="13"/>
                      <a:pt x="17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78"/>
              <p:cNvSpPr/>
              <p:nvPr/>
            </p:nvSpPr>
            <p:spPr>
              <a:xfrm>
                <a:off x="8305249" y="11747156"/>
                <a:ext cx="280254" cy="2166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23" extrusionOk="0">
                    <a:moveTo>
                      <a:pt x="19" y="17"/>
                    </a:moveTo>
                    <a:cubicBezTo>
                      <a:pt x="19" y="13"/>
                      <a:pt x="19" y="10"/>
                      <a:pt x="19" y="7"/>
                    </a:cubicBezTo>
                    <a:cubicBezTo>
                      <a:pt x="19" y="6"/>
                      <a:pt x="19" y="4"/>
                      <a:pt x="19" y="3"/>
                    </a:cubicBezTo>
                    <a:cubicBezTo>
                      <a:pt x="19" y="2"/>
                      <a:pt x="16" y="0"/>
                      <a:pt x="15" y="1"/>
                    </a:cubicBezTo>
                    <a:cubicBezTo>
                      <a:pt x="14" y="2"/>
                      <a:pt x="12" y="1"/>
                      <a:pt x="12" y="3"/>
                    </a:cubicBezTo>
                    <a:cubicBezTo>
                      <a:pt x="11" y="5"/>
                      <a:pt x="9" y="7"/>
                      <a:pt x="13" y="6"/>
                    </a:cubicBezTo>
                    <a:cubicBezTo>
                      <a:pt x="13" y="6"/>
                      <a:pt x="15" y="6"/>
                      <a:pt x="15" y="6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8"/>
                      <a:pt x="11" y="10"/>
                      <a:pt x="13" y="11"/>
                    </a:cubicBezTo>
                    <a:cubicBezTo>
                      <a:pt x="13" y="12"/>
                      <a:pt x="16" y="12"/>
                      <a:pt x="16" y="13"/>
                    </a:cubicBezTo>
                    <a:cubicBezTo>
                      <a:pt x="16" y="13"/>
                      <a:pt x="12" y="13"/>
                      <a:pt x="12" y="13"/>
                    </a:cubicBezTo>
                    <a:cubicBezTo>
                      <a:pt x="11" y="13"/>
                      <a:pt x="9" y="12"/>
                      <a:pt x="9" y="12"/>
                    </a:cubicBezTo>
                    <a:cubicBezTo>
                      <a:pt x="9" y="12"/>
                      <a:pt x="10" y="13"/>
                      <a:pt x="10" y="12"/>
                    </a:cubicBezTo>
                    <a:cubicBezTo>
                      <a:pt x="10" y="11"/>
                      <a:pt x="11" y="10"/>
                      <a:pt x="10" y="9"/>
                    </a:cubicBezTo>
                    <a:cubicBezTo>
                      <a:pt x="10" y="9"/>
                      <a:pt x="8" y="11"/>
                      <a:pt x="8" y="11"/>
                    </a:cubicBezTo>
                    <a:cubicBezTo>
                      <a:pt x="7" y="12"/>
                      <a:pt x="6" y="11"/>
                      <a:pt x="5" y="11"/>
                    </a:cubicBezTo>
                    <a:cubicBezTo>
                      <a:pt x="4" y="11"/>
                      <a:pt x="0" y="10"/>
                      <a:pt x="0" y="12"/>
                    </a:cubicBezTo>
                    <a:cubicBezTo>
                      <a:pt x="0" y="13"/>
                      <a:pt x="2" y="12"/>
                      <a:pt x="2" y="12"/>
                    </a:cubicBezTo>
                    <a:cubicBezTo>
                      <a:pt x="3" y="11"/>
                      <a:pt x="2" y="12"/>
                      <a:pt x="3" y="12"/>
                    </a:cubicBezTo>
                    <a:cubicBezTo>
                      <a:pt x="4" y="13"/>
                      <a:pt x="4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2" y="14"/>
                      <a:pt x="4" y="15"/>
                    </a:cubicBezTo>
                    <a:cubicBezTo>
                      <a:pt x="5" y="16"/>
                      <a:pt x="6" y="14"/>
                      <a:pt x="6" y="15"/>
                    </a:cubicBezTo>
                    <a:cubicBezTo>
                      <a:pt x="7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7"/>
                      <a:pt x="9" y="17"/>
                      <a:pt x="10" y="17"/>
                    </a:cubicBezTo>
                    <a:cubicBezTo>
                      <a:pt x="11" y="17"/>
                      <a:pt x="11" y="15"/>
                      <a:pt x="12" y="17"/>
                    </a:cubicBezTo>
                    <a:cubicBezTo>
                      <a:pt x="12" y="17"/>
                      <a:pt x="16" y="22"/>
                      <a:pt x="17" y="21"/>
                    </a:cubicBezTo>
                    <a:cubicBezTo>
                      <a:pt x="17" y="21"/>
                      <a:pt x="16" y="20"/>
                      <a:pt x="16" y="20"/>
                    </a:cubicBezTo>
                    <a:cubicBezTo>
                      <a:pt x="16" y="19"/>
                      <a:pt x="22" y="23"/>
                      <a:pt x="23" y="23"/>
                    </a:cubicBezTo>
                    <a:cubicBezTo>
                      <a:pt x="23" y="22"/>
                      <a:pt x="19" y="19"/>
                      <a:pt x="19" y="18"/>
                    </a:cubicBezTo>
                    <a:cubicBezTo>
                      <a:pt x="20" y="18"/>
                      <a:pt x="24" y="19"/>
                      <a:pt x="24" y="19"/>
                    </a:cubicBezTo>
                    <a:cubicBezTo>
                      <a:pt x="26" y="19"/>
                      <a:pt x="28" y="19"/>
                      <a:pt x="30" y="18"/>
                    </a:cubicBezTo>
                    <a:cubicBezTo>
                      <a:pt x="27" y="16"/>
                      <a:pt x="23" y="17"/>
                      <a:pt x="19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8"/>
              <p:cNvSpPr/>
              <p:nvPr/>
            </p:nvSpPr>
            <p:spPr>
              <a:xfrm>
                <a:off x="8260660" y="8501082"/>
                <a:ext cx="710191" cy="516057"/>
              </a:xfrm>
              <a:custGeom>
                <a:avLst/>
                <a:gdLst/>
                <a:ahLst/>
                <a:cxnLst/>
                <a:rect l="l" t="t" r="r" b="b"/>
                <a:pathLst>
                  <a:path w="76" h="55" extrusionOk="0">
                    <a:moveTo>
                      <a:pt x="63" y="28"/>
                    </a:moveTo>
                    <a:cubicBezTo>
                      <a:pt x="63" y="26"/>
                      <a:pt x="63" y="25"/>
                      <a:pt x="66" y="24"/>
                    </a:cubicBezTo>
                    <a:cubicBezTo>
                      <a:pt x="66" y="23"/>
                      <a:pt x="68" y="23"/>
                      <a:pt x="67" y="22"/>
                    </a:cubicBezTo>
                    <a:cubicBezTo>
                      <a:pt x="66" y="21"/>
                      <a:pt x="65" y="19"/>
                      <a:pt x="67" y="18"/>
                    </a:cubicBezTo>
                    <a:cubicBezTo>
                      <a:pt x="76" y="14"/>
                      <a:pt x="61" y="15"/>
                      <a:pt x="61" y="15"/>
                    </a:cubicBezTo>
                    <a:cubicBezTo>
                      <a:pt x="61" y="14"/>
                      <a:pt x="62" y="14"/>
                      <a:pt x="63" y="14"/>
                    </a:cubicBezTo>
                    <a:cubicBezTo>
                      <a:pt x="64" y="14"/>
                      <a:pt x="64" y="12"/>
                      <a:pt x="64" y="11"/>
                    </a:cubicBezTo>
                    <a:cubicBezTo>
                      <a:pt x="64" y="10"/>
                      <a:pt x="60" y="8"/>
                      <a:pt x="60" y="9"/>
                    </a:cubicBezTo>
                    <a:cubicBezTo>
                      <a:pt x="60" y="10"/>
                      <a:pt x="59" y="8"/>
                      <a:pt x="59" y="8"/>
                    </a:cubicBezTo>
                    <a:cubicBezTo>
                      <a:pt x="58" y="8"/>
                      <a:pt x="58" y="10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6" y="6"/>
                      <a:pt x="55" y="8"/>
                      <a:pt x="54" y="8"/>
                    </a:cubicBezTo>
                    <a:cubicBezTo>
                      <a:pt x="54" y="8"/>
                      <a:pt x="54" y="6"/>
                      <a:pt x="54" y="6"/>
                    </a:cubicBezTo>
                    <a:cubicBezTo>
                      <a:pt x="54" y="4"/>
                      <a:pt x="57" y="5"/>
                      <a:pt x="58" y="5"/>
                    </a:cubicBezTo>
                    <a:cubicBezTo>
                      <a:pt x="59" y="4"/>
                      <a:pt x="55" y="4"/>
                      <a:pt x="55" y="4"/>
                    </a:cubicBezTo>
                    <a:cubicBezTo>
                      <a:pt x="53" y="4"/>
                      <a:pt x="51" y="3"/>
                      <a:pt x="49" y="4"/>
                    </a:cubicBezTo>
                    <a:cubicBezTo>
                      <a:pt x="47" y="5"/>
                      <a:pt x="46" y="8"/>
                      <a:pt x="44" y="7"/>
                    </a:cubicBezTo>
                    <a:cubicBezTo>
                      <a:pt x="41" y="7"/>
                      <a:pt x="40" y="7"/>
                      <a:pt x="38" y="5"/>
                    </a:cubicBezTo>
                    <a:cubicBezTo>
                      <a:pt x="36" y="3"/>
                      <a:pt x="32" y="5"/>
                      <a:pt x="29" y="5"/>
                    </a:cubicBezTo>
                    <a:cubicBezTo>
                      <a:pt x="27" y="5"/>
                      <a:pt x="27" y="4"/>
                      <a:pt x="26" y="2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9" y="0"/>
                      <a:pt x="11" y="1"/>
                      <a:pt x="11" y="4"/>
                    </a:cubicBezTo>
                    <a:cubicBezTo>
                      <a:pt x="11" y="7"/>
                      <a:pt x="15" y="8"/>
                      <a:pt x="13" y="12"/>
                    </a:cubicBezTo>
                    <a:cubicBezTo>
                      <a:pt x="11" y="14"/>
                      <a:pt x="7" y="10"/>
                      <a:pt x="8" y="8"/>
                    </a:cubicBezTo>
                    <a:cubicBezTo>
                      <a:pt x="8" y="7"/>
                      <a:pt x="10" y="6"/>
                      <a:pt x="10" y="5"/>
                    </a:cubicBezTo>
                    <a:cubicBezTo>
                      <a:pt x="11" y="3"/>
                      <a:pt x="8" y="2"/>
                      <a:pt x="8" y="1"/>
                    </a:cubicBezTo>
                    <a:cubicBezTo>
                      <a:pt x="5" y="3"/>
                      <a:pt x="4" y="4"/>
                      <a:pt x="4" y="7"/>
                    </a:cubicBezTo>
                    <a:cubicBezTo>
                      <a:pt x="3" y="8"/>
                      <a:pt x="0" y="12"/>
                      <a:pt x="3" y="12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5" y="14"/>
                      <a:pt x="6" y="15"/>
                      <a:pt x="7" y="16"/>
                    </a:cubicBezTo>
                    <a:cubicBezTo>
                      <a:pt x="9" y="18"/>
                      <a:pt x="5" y="22"/>
                      <a:pt x="10" y="23"/>
                    </a:cubicBezTo>
                    <a:cubicBezTo>
                      <a:pt x="10" y="23"/>
                      <a:pt x="12" y="23"/>
                      <a:pt x="13" y="23"/>
                    </a:cubicBezTo>
                    <a:cubicBezTo>
                      <a:pt x="14" y="23"/>
                      <a:pt x="14" y="22"/>
                      <a:pt x="15" y="22"/>
                    </a:cubicBezTo>
                    <a:cubicBezTo>
                      <a:pt x="18" y="22"/>
                      <a:pt x="19" y="25"/>
                      <a:pt x="21" y="27"/>
                    </a:cubicBezTo>
                    <a:cubicBezTo>
                      <a:pt x="21" y="27"/>
                      <a:pt x="22" y="28"/>
                      <a:pt x="23" y="27"/>
                    </a:cubicBezTo>
                    <a:cubicBezTo>
                      <a:pt x="23" y="26"/>
                      <a:pt x="24" y="27"/>
                      <a:pt x="26" y="27"/>
                    </a:cubicBezTo>
                    <a:cubicBezTo>
                      <a:pt x="28" y="28"/>
                      <a:pt x="33" y="25"/>
                      <a:pt x="31" y="29"/>
                    </a:cubicBezTo>
                    <a:cubicBezTo>
                      <a:pt x="29" y="32"/>
                      <a:pt x="29" y="35"/>
                      <a:pt x="31" y="38"/>
                    </a:cubicBezTo>
                    <a:cubicBezTo>
                      <a:pt x="31" y="39"/>
                      <a:pt x="32" y="40"/>
                      <a:pt x="32" y="41"/>
                    </a:cubicBezTo>
                    <a:cubicBezTo>
                      <a:pt x="32" y="42"/>
                      <a:pt x="29" y="43"/>
                      <a:pt x="30" y="44"/>
                    </a:cubicBezTo>
                    <a:cubicBezTo>
                      <a:pt x="33" y="47"/>
                      <a:pt x="34" y="55"/>
                      <a:pt x="40" y="53"/>
                    </a:cubicBezTo>
                    <a:cubicBezTo>
                      <a:pt x="41" y="53"/>
                      <a:pt x="41" y="54"/>
                      <a:pt x="42" y="54"/>
                    </a:cubicBezTo>
                    <a:cubicBezTo>
                      <a:pt x="43" y="54"/>
                      <a:pt x="44" y="53"/>
                      <a:pt x="45" y="52"/>
                    </a:cubicBezTo>
                    <a:cubicBezTo>
                      <a:pt x="47" y="51"/>
                      <a:pt x="48" y="49"/>
                      <a:pt x="51" y="47"/>
                    </a:cubicBezTo>
                    <a:cubicBezTo>
                      <a:pt x="53" y="46"/>
                      <a:pt x="49" y="46"/>
                      <a:pt x="49" y="44"/>
                    </a:cubicBezTo>
                    <a:cubicBezTo>
                      <a:pt x="49" y="43"/>
                      <a:pt x="48" y="42"/>
                      <a:pt x="48" y="41"/>
                    </a:cubicBezTo>
                    <a:cubicBezTo>
                      <a:pt x="48" y="40"/>
                      <a:pt x="45" y="39"/>
                      <a:pt x="45" y="38"/>
                    </a:cubicBezTo>
                    <a:cubicBezTo>
                      <a:pt x="45" y="37"/>
                      <a:pt x="51" y="38"/>
                      <a:pt x="52" y="38"/>
                    </a:cubicBezTo>
                    <a:cubicBezTo>
                      <a:pt x="54" y="38"/>
                      <a:pt x="53" y="39"/>
                      <a:pt x="54" y="40"/>
                    </a:cubicBezTo>
                    <a:cubicBezTo>
                      <a:pt x="55" y="40"/>
                      <a:pt x="55" y="38"/>
                      <a:pt x="56" y="38"/>
                    </a:cubicBezTo>
                    <a:cubicBezTo>
                      <a:pt x="57" y="37"/>
                      <a:pt x="60" y="37"/>
                      <a:pt x="62" y="36"/>
                    </a:cubicBezTo>
                    <a:cubicBezTo>
                      <a:pt x="63" y="35"/>
                      <a:pt x="65" y="34"/>
                      <a:pt x="67" y="33"/>
                    </a:cubicBezTo>
                    <a:cubicBezTo>
                      <a:pt x="66" y="31"/>
                      <a:pt x="63" y="30"/>
                      <a:pt x="63" y="2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78"/>
              <p:cNvSpPr/>
              <p:nvPr/>
            </p:nvSpPr>
            <p:spPr>
              <a:xfrm>
                <a:off x="8830722" y="8641247"/>
                <a:ext cx="242035" cy="356781"/>
              </a:xfrm>
              <a:custGeom>
                <a:avLst/>
                <a:gdLst/>
                <a:ahLst/>
                <a:cxnLst/>
                <a:rect l="l" t="t" r="r" b="b"/>
                <a:pathLst>
                  <a:path w="26" h="38" extrusionOk="0">
                    <a:moveTo>
                      <a:pt x="22" y="29"/>
                    </a:moveTo>
                    <a:cubicBezTo>
                      <a:pt x="22" y="28"/>
                      <a:pt x="17" y="22"/>
                      <a:pt x="18" y="21"/>
                    </a:cubicBezTo>
                    <a:cubicBezTo>
                      <a:pt x="19" y="20"/>
                      <a:pt x="18" y="19"/>
                      <a:pt x="20" y="18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2" y="14"/>
                      <a:pt x="22" y="13"/>
                      <a:pt x="22" y="13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9" y="9"/>
                      <a:pt x="16" y="9"/>
                      <a:pt x="16" y="7"/>
                    </a:cubicBezTo>
                    <a:cubicBezTo>
                      <a:pt x="15" y="4"/>
                      <a:pt x="11" y="1"/>
                      <a:pt x="9" y="0"/>
                    </a:cubicBezTo>
                    <a:cubicBezTo>
                      <a:pt x="9" y="3"/>
                      <a:pt x="4" y="3"/>
                      <a:pt x="5" y="5"/>
                    </a:cubicBezTo>
                    <a:cubicBezTo>
                      <a:pt x="5" y="6"/>
                      <a:pt x="7" y="7"/>
                      <a:pt x="6" y="8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0" y="11"/>
                      <a:pt x="2" y="14"/>
                      <a:pt x="4" y="16"/>
                    </a:cubicBezTo>
                    <a:cubicBezTo>
                      <a:pt x="5" y="17"/>
                      <a:pt x="5" y="18"/>
                      <a:pt x="7" y="18"/>
                    </a:cubicBezTo>
                    <a:cubicBezTo>
                      <a:pt x="8" y="18"/>
                      <a:pt x="7" y="19"/>
                      <a:pt x="8" y="20"/>
                    </a:cubicBezTo>
                    <a:cubicBezTo>
                      <a:pt x="10" y="23"/>
                      <a:pt x="9" y="24"/>
                      <a:pt x="8" y="27"/>
                    </a:cubicBezTo>
                    <a:cubicBezTo>
                      <a:pt x="8" y="30"/>
                      <a:pt x="10" y="33"/>
                      <a:pt x="11" y="35"/>
                    </a:cubicBezTo>
                    <a:cubicBezTo>
                      <a:pt x="14" y="38"/>
                      <a:pt x="15" y="35"/>
                      <a:pt x="17" y="35"/>
                    </a:cubicBezTo>
                    <a:cubicBezTo>
                      <a:pt x="19" y="35"/>
                      <a:pt x="20" y="34"/>
                      <a:pt x="21" y="34"/>
                    </a:cubicBezTo>
                    <a:cubicBezTo>
                      <a:pt x="23" y="33"/>
                      <a:pt x="24" y="33"/>
                      <a:pt x="26" y="34"/>
                    </a:cubicBezTo>
                    <a:cubicBezTo>
                      <a:pt x="25" y="32"/>
                      <a:pt x="24" y="30"/>
                      <a:pt x="22" y="29"/>
                    </a:cubicBezTo>
                    <a:cubicBezTo>
                      <a:pt x="21" y="27"/>
                      <a:pt x="23" y="29"/>
                      <a:pt x="22" y="2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78"/>
              <p:cNvSpPr/>
              <p:nvPr/>
            </p:nvSpPr>
            <p:spPr>
              <a:xfrm>
                <a:off x="8986773" y="8752741"/>
                <a:ext cx="207005" cy="216614"/>
              </a:xfrm>
              <a:custGeom>
                <a:avLst/>
                <a:gdLst/>
                <a:ahLst/>
                <a:cxnLst/>
                <a:rect l="l" t="t" r="r" b="b"/>
                <a:pathLst>
                  <a:path w="22" h="23" extrusionOk="0">
                    <a:moveTo>
                      <a:pt x="19" y="7"/>
                    </a:moveTo>
                    <a:cubicBezTo>
                      <a:pt x="19" y="5"/>
                      <a:pt x="21" y="3"/>
                      <a:pt x="22" y="2"/>
                    </a:cubicBezTo>
                    <a:cubicBezTo>
                      <a:pt x="19" y="1"/>
                      <a:pt x="14" y="0"/>
                      <a:pt x="12" y="2"/>
                    </a:cubicBezTo>
                    <a:cubicBezTo>
                      <a:pt x="10" y="3"/>
                      <a:pt x="9" y="1"/>
                      <a:pt x="9" y="0"/>
                    </a:cubicBezTo>
                    <a:cubicBezTo>
                      <a:pt x="8" y="0"/>
                      <a:pt x="7" y="2"/>
                      <a:pt x="5" y="1"/>
                    </a:cubicBezTo>
                    <a:cubicBezTo>
                      <a:pt x="5" y="2"/>
                      <a:pt x="7" y="6"/>
                      <a:pt x="4" y="6"/>
                    </a:cubicBezTo>
                    <a:cubicBezTo>
                      <a:pt x="2" y="7"/>
                      <a:pt x="0" y="8"/>
                      <a:pt x="1" y="10"/>
                    </a:cubicBezTo>
                    <a:cubicBezTo>
                      <a:pt x="2" y="12"/>
                      <a:pt x="3" y="13"/>
                      <a:pt x="4" y="15"/>
                    </a:cubicBezTo>
                    <a:cubicBezTo>
                      <a:pt x="5" y="17"/>
                      <a:pt x="7" y="19"/>
                      <a:pt x="9" y="22"/>
                    </a:cubicBezTo>
                    <a:cubicBezTo>
                      <a:pt x="12" y="23"/>
                      <a:pt x="10" y="19"/>
                      <a:pt x="12" y="19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7" y="18"/>
                      <a:pt x="17" y="20"/>
                      <a:pt x="19" y="19"/>
                    </a:cubicBezTo>
                    <a:cubicBezTo>
                      <a:pt x="20" y="17"/>
                      <a:pt x="21" y="16"/>
                      <a:pt x="20" y="14"/>
                    </a:cubicBezTo>
                    <a:cubicBezTo>
                      <a:pt x="20" y="12"/>
                      <a:pt x="19" y="9"/>
                      <a:pt x="19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8"/>
              <p:cNvSpPr/>
              <p:nvPr/>
            </p:nvSpPr>
            <p:spPr>
              <a:xfrm>
                <a:off x="9155563" y="8771857"/>
                <a:ext cx="149681" cy="168837"/>
              </a:xfrm>
              <a:custGeom>
                <a:avLst/>
                <a:gdLst/>
                <a:ahLst/>
                <a:cxnLst/>
                <a:rect l="l" t="t" r="r" b="b"/>
                <a:pathLst>
                  <a:path w="16" h="18" extrusionOk="0">
                    <a:moveTo>
                      <a:pt x="12" y="5"/>
                    </a:moveTo>
                    <a:cubicBezTo>
                      <a:pt x="10" y="3"/>
                      <a:pt x="8" y="1"/>
                      <a:pt x="5" y="1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1" y="8"/>
                      <a:pt x="2" y="10"/>
                      <a:pt x="2" y="12"/>
                    </a:cubicBezTo>
                    <a:cubicBezTo>
                      <a:pt x="3" y="14"/>
                      <a:pt x="1" y="16"/>
                      <a:pt x="0" y="17"/>
                    </a:cubicBezTo>
                    <a:cubicBezTo>
                      <a:pt x="1" y="18"/>
                      <a:pt x="3" y="17"/>
                      <a:pt x="4" y="17"/>
                    </a:cubicBezTo>
                    <a:cubicBezTo>
                      <a:pt x="6" y="17"/>
                      <a:pt x="7" y="18"/>
                      <a:pt x="9" y="17"/>
                    </a:cubicBezTo>
                    <a:cubicBezTo>
                      <a:pt x="12" y="16"/>
                      <a:pt x="13" y="10"/>
                      <a:pt x="16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0" y="4"/>
                      <a:pt x="13" y="6"/>
                      <a:pt x="12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78"/>
              <p:cNvSpPr/>
              <p:nvPr/>
            </p:nvSpPr>
            <p:spPr>
              <a:xfrm>
                <a:off x="7821174" y="8453301"/>
                <a:ext cx="754777" cy="78683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4" extrusionOk="0">
                    <a:moveTo>
                      <a:pt x="77" y="48"/>
                    </a:moveTo>
                    <a:cubicBezTo>
                      <a:pt x="81" y="45"/>
                      <a:pt x="76" y="42"/>
                      <a:pt x="76" y="39"/>
                    </a:cubicBezTo>
                    <a:cubicBezTo>
                      <a:pt x="76" y="37"/>
                      <a:pt x="78" y="35"/>
                      <a:pt x="78" y="33"/>
                    </a:cubicBezTo>
                    <a:cubicBezTo>
                      <a:pt x="79" y="30"/>
                      <a:pt x="75" y="32"/>
                      <a:pt x="74" y="32"/>
                    </a:cubicBezTo>
                    <a:cubicBezTo>
                      <a:pt x="73" y="32"/>
                      <a:pt x="72" y="32"/>
                      <a:pt x="71" y="32"/>
                    </a:cubicBezTo>
                    <a:cubicBezTo>
                      <a:pt x="70" y="32"/>
                      <a:pt x="70" y="33"/>
                      <a:pt x="69" y="33"/>
                    </a:cubicBezTo>
                    <a:cubicBezTo>
                      <a:pt x="68" y="33"/>
                      <a:pt x="67" y="30"/>
                      <a:pt x="66" y="30"/>
                    </a:cubicBezTo>
                    <a:cubicBezTo>
                      <a:pt x="64" y="26"/>
                      <a:pt x="62" y="28"/>
                      <a:pt x="58" y="28"/>
                    </a:cubicBezTo>
                    <a:cubicBezTo>
                      <a:pt x="56" y="28"/>
                      <a:pt x="55" y="28"/>
                      <a:pt x="54" y="26"/>
                    </a:cubicBezTo>
                    <a:cubicBezTo>
                      <a:pt x="53" y="24"/>
                      <a:pt x="56" y="22"/>
                      <a:pt x="53" y="20"/>
                    </a:cubicBezTo>
                    <a:cubicBezTo>
                      <a:pt x="52" y="19"/>
                      <a:pt x="52" y="17"/>
                      <a:pt x="50" y="17"/>
                    </a:cubicBezTo>
                    <a:cubicBezTo>
                      <a:pt x="48" y="17"/>
                      <a:pt x="49" y="17"/>
                      <a:pt x="50" y="15"/>
                    </a:cubicBezTo>
                    <a:cubicBezTo>
                      <a:pt x="51" y="13"/>
                      <a:pt x="50" y="11"/>
                      <a:pt x="51" y="9"/>
                    </a:cubicBezTo>
                    <a:cubicBezTo>
                      <a:pt x="52" y="7"/>
                      <a:pt x="54" y="6"/>
                      <a:pt x="56" y="5"/>
                    </a:cubicBezTo>
                    <a:cubicBezTo>
                      <a:pt x="57" y="4"/>
                      <a:pt x="59" y="4"/>
                      <a:pt x="60" y="2"/>
                    </a:cubicBezTo>
                    <a:cubicBezTo>
                      <a:pt x="60" y="0"/>
                      <a:pt x="56" y="0"/>
                      <a:pt x="56" y="1"/>
                    </a:cubicBezTo>
                    <a:cubicBezTo>
                      <a:pt x="54" y="3"/>
                      <a:pt x="51" y="6"/>
                      <a:pt x="48" y="6"/>
                    </a:cubicBezTo>
                    <a:cubicBezTo>
                      <a:pt x="45" y="6"/>
                      <a:pt x="45" y="6"/>
                      <a:pt x="44" y="8"/>
                    </a:cubicBezTo>
                    <a:cubicBezTo>
                      <a:pt x="43" y="10"/>
                      <a:pt x="43" y="7"/>
                      <a:pt x="41" y="7"/>
                    </a:cubicBezTo>
                    <a:cubicBezTo>
                      <a:pt x="37" y="8"/>
                      <a:pt x="39" y="14"/>
                      <a:pt x="36" y="16"/>
                    </a:cubicBezTo>
                    <a:cubicBezTo>
                      <a:pt x="35" y="17"/>
                      <a:pt x="33" y="18"/>
                      <a:pt x="32" y="20"/>
                    </a:cubicBezTo>
                    <a:cubicBezTo>
                      <a:pt x="32" y="20"/>
                      <a:pt x="32" y="23"/>
                      <a:pt x="31" y="23"/>
                    </a:cubicBezTo>
                    <a:cubicBezTo>
                      <a:pt x="30" y="21"/>
                      <a:pt x="29" y="20"/>
                      <a:pt x="28" y="19"/>
                    </a:cubicBezTo>
                    <a:cubicBezTo>
                      <a:pt x="27" y="17"/>
                      <a:pt x="26" y="17"/>
                      <a:pt x="25" y="17"/>
                    </a:cubicBezTo>
                    <a:cubicBezTo>
                      <a:pt x="21" y="16"/>
                      <a:pt x="19" y="13"/>
                      <a:pt x="15" y="16"/>
                    </a:cubicBezTo>
                    <a:cubicBezTo>
                      <a:pt x="13" y="17"/>
                      <a:pt x="9" y="20"/>
                      <a:pt x="7" y="18"/>
                    </a:cubicBezTo>
                    <a:cubicBezTo>
                      <a:pt x="6" y="17"/>
                      <a:pt x="5" y="17"/>
                      <a:pt x="4" y="16"/>
                    </a:cubicBezTo>
                    <a:cubicBezTo>
                      <a:pt x="2" y="16"/>
                      <a:pt x="3" y="14"/>
                      <a:pt x="1" y="16"/>
                    </a:cubicBezTo>
                    <a:cubicBezTo>
                      <a:pt x="0" y="17"/>
                      <a:pt x="1" y="17"/>
                      <a:pt x="2" y="18"/>
                    </a:cubicBezTo>
                    <a:cubicBezTo>
                      <a:pt x="2" y="19"/>
                      <a:pt x="1" y="20"/>
                      <a:pt x="1" y="21"/>
                    </a:cubicBezTo>
                    <a:cubicBezTo>
                      <a:pt x="3" y="21"/>
                      <a:pt x="5" y="22"/>
                      <a:pt x="6" y="22"/>
                    </a:cubicBezTo>
                    <a:cubicBezTo>
                      <a:pt x="7" y="23"/>
                      <a:pt x="8" y="23"/>
                      <a:pt x="8" y="24"/>
                    </a:cubicBezTo>
                    <a:cubicBezTo>
                      <a:pt x="9" y="25"/>
                      <a:pt x="9" y="24"/>
                      <a:pt x="10" y="24"/>
                    </a:cubicBezTo>
                    <a:cubicBezTo>
                      <a:pt x="10" y="23"/>
                      <a:pt x="10" y="26"/>
                      <a:pt x="11" y="26"/>
                    </a:cubicBezTo>
                    <a:cubicBezTo>
                      <a:pt x="12" y="27"/>
                      <a:pt x="13" y="26"/>
                      <a:pt x="15" y="25"/>
                    </a:cubicBezTo>
                    <a:cubicBezTo>
                      <a:pt x="16" y="25"/>
                      <a:pt x="13" y="23"/>
                      <a:pt x="13" y="23"/>
                    </a:cubicBezTo>
                    <a:cubicBezTo>
                      <a:pt x="13" y="22"/>
                      <a:pt x="16" y="20"/>
                      <a:pt x="16" y="19"/>
                    </a:cubicBezTo>
                    <a:cubicBezTo>
                      <a:pt x="17" y="18"/>
                      <a:pt x="19" y="17"/>
                      <a:pt x="20" y="18"/>
                    </a:cubicBezTo>
                    <a:cubicBezTo>
                      <a:pt x="21" y="18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1"/>
                      <a:pt x="23" y="22"/>
                      <a:pt x="23" y="22"/>
                    </a:cubicBezTo>
                    <a:cubicBezTo>
                      <a:pt x="23" y="23"/>
                      <a:pt x="25" y="25"/>
                      <a:pt x="25" y="26"/>
                    </a:cubicBezTo>
                    <a:cubicBezTo>
                      <a:pt x="27" y="29"/>
                      <a:pt x="29" y="29"/>
                      <a:pt x="29" y="33"/>
                    </a:cubicBezTo>
                    <a:cubicBezTo>
                      <a:pt x="29" y="36"/>
                      <a:pt x="29" y="39"/>
                      <a:pt x="28" y="42"/>
                    </a:cubicBezTo>
                    <a:cubicBezTo>
                      <a:pt x="28" y="43"/>
                      <a:pt x="30" y="43"/>
                      <a:pt x="30" y="44"/>
                    </a:cubicBezTo>
                    <a:cubicBezTo>
                      <a:pt x="29" y="45"/>
                      <a:pt x="28" y="46"/>
                      <a:pt x="28" y="47"/>
                    </a:cubicBezTo>
                    <a:cubicBezTo>
                      <a:pt x="27" y="48"/>
                      <a:pt x="27" y="50"/>
                      <a:pt x="26" y="50"/>
                    </a:cubicBezTo>
                    <a:cubicBezTo>
                      <a:pt x="24" y="51"/>
                      <a:pt x="22" y="50"/>
                      <a:pt x="22" y="53"/>
                    </a:cubicBezTo>
                    <a:cubicBezTo>
                      <a:pt x="22" y="55"/>
                      <a:pt x="19" y="55"/>
                      <a:pt x="22" y="56"/>
                    </a:cubicBezTo>
                    <a:cubicBezTo>
                      <a:pt x="23" y="57"/>
                      <a:pt x="24" y="57"/>
                      <a:pt x="26" y="58"/>
                    </a:cubicBezTo>
                    <a:cubicBezTo>
                      <a:pt x="27" y="59"/>
                      <a:pt x="28" y="60"/>
                      <a:pt x="29" y="61"/>
                    </a:cubicBezTo>
                    <a:cubicBezTo>
                      <a:pt x="31" y="62"/>
                      <a:pt x="32" y="61"/>
                      <a:pt x="34" y="61"/>
                    </a:cubicBezTo>
                    <a:cubicBezTo>
                      <a:pt x="35" y="61"/>
                      <a:pt x="36" y="62"/>
                      <a:pt x="38" y="63"/>
                    </a:cubicBezTo>
                    <a:cubicBezTo>
                      <a:pt x="39" y="63"/>
                      <a:pt x="40" y="63"/>
                      <a:pt x="41" y="64"/>
                    </a:cubicBezTo>
                    <a:cubicBezTo>
                      <a:pt x="44" y="66"/>
                      <a:pt x="46" y="68"/>
                      <a:pt x="48" y="71"/>
                    </a:cubicBezTo>
                    <a:cubicBezTo>
                      <a:pt x="49" y="74"/>
                      <a:pt x="50" y="75"/>
                      <a:pt x="54" y="76"/>
                    </a:cubicBezTo>
                    <a:cubicBezTo>
                      <a:pt x="55" y="76"/>
                      <a:pt x="56" y="75"/>
                      <a:pt x="57" y="74"/>
                    </a:cubicBezTo>
                    <a:cubicBezTo>
                      <a:pt x="58" y="74"/>
                      <a:pt x="59" y="76"/>
                      <a:pt x="60" y="75"/>
                    </a:cubicBezTo>
                    <a:cubicBezTo>
                      <a:pt x="62" y="74"/>
                      <a:pt x="64" y="75"/>
                      <a:pt x="65" y="76"/>
                    </a:cubicBezTo>
                    <a:cubicBezTo>
                      <a:pt x="65" y="77"/>
                      <a:pt x="64" y="79"/>
                      <a:pt x="64" y="80"/>
                    </a:cubicBezTo>
                    <a:cubicBezTo>
                      <a:pt x="63" y="81"/>
                      <a:pt x="62" y="81"/>
                      <a:pt x="64" y="82"/>
                    </a:cubicBezTo>
                    <a:cubicBezTo>
                      <a:pt x="64" y="82"/>
                      <a:pt x="66" y="84"/>
                      <a:pt x="65" y="84"/>
                    </a:cubicBezTo>
                    <a:cubicBezTo>
                      <a:pt x="67" y="84"/>
                      <a:pt x="68" y="73"/>
                      <a:pt x="69" y="71"/>
                    </a:cubicBezTo>
                    <a:cubicBezTo>
                      <a:pt x="69" y="67"/>
                      <a:pt x="66" y="66"/>
                      <a:pt x="65" y="63"/>
                    </a:cubicBezTo>
                    <a:cubicBezTo>
                      <a:pt x="65" y="61"/>
                      <a:pt x="65" y="60"/>
                      <a:pt x="66" y="60"/>
                    </a:cubicBezTo>
                    <a:cubicBezTo>
                      <a:pt x="67" y="60"/>
                      <a:pt x="70" y="59"/>
                      <a:pt x="70" y="58"/>
                    </a:cubicBezTo>
                    <a:cubicBezTo>
                      <a:pt x="69" y="58"/>
                      <a:pt x="67" y="58"/>
                      <a:pt x="67" y="57"/>
                    </a:cubicBezTo>
                    <a:cubicBezTo>
                      <a:pt x="66" y="57"/>
                      <a:pt x="66" y="55"/>
                      <a:pt x="66" y="55"/>
                    </a:cubicBezTo>
                    <a:cubicBezTo>
                      <a:pt x="68" y="55"/>
                      <a:pt x="70" y="55"/>
                      <a:pt x="72" y="55"/>
                    </a:cubicBezTo>
                    <a:cubicBezTo>
                      <a:pt x="73" y="55"/>
                      <a:pt x="79" y="52"/>
                      <a:pt x="79" y="53"/>
                    </a:cubicBezTo>
                    <a:cubicBezTo>
                      <a:pt x="79" y="51"/>
                      <a:pt x="76" y="48"/>
                      <a:pt x="77" y="48"/>
                    </a:cubicBezTo>
                    <a:cubicBezTo>
                      <a:pt x="78" y="47"/>
                      <a:pt x="76" y="48"/>
                      <a:pt x="77" y="4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78"/>
              <p:cNvSpPr/>
              <p:nvPr/>
            </p:nvSpPr>
            <p:spPr>
              <a:xfrm>
                <a:off x="7923083" y="8978914"/>
                <a:ext cx="261144" cy="3090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33" extrusionOk="0">
                    <a:moveTo>
                      <a:pt x="20" y="6"/>
                    </a:moveTo>
                    <a:cubicBezTo>
                      <a:pt x="18" y="6"/>
                      <a:pt x="17" y="4"/>
                      <a:pt x="15" y="3"/>
                    </a:cubicBezTo>
                    <a:cubicBezTo>
                      <a:pt x="14" y="2"/>
                      <a:pt x="12" y="0"/>
                      <a:pt x="10" y="0"/>
                    </a:cubicBezTo>
                    <a:cubicBezTo>
                      <a:pt x="10" y="3"/>
                      <a:pt x="4" y="1"/>
                      <a:pt x="4" y="4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1" y="8"/>
                      <a:pt x="2" y="9"/>
                      <a:pt x="2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8"/>
                      <a:pt x="1" y="21"/>
                      <a:pt x="2" y="20"/>
                    </a:cubicBezTo>
                    <a:cubicBezTo>
                      <a:pt x="4" y="20"/>
                      <a:pt x="4" y="18"/>
                      <a:pt x="5" y="18"/>
                    </a:cubicBezTo>
                    <a:cubicBezTo>
                      <a:pt x="4" y="18"/>
                      <a:pt x="6" y="20"/>
                      <a:pt x="5" y="20"/>
                    </a:cubicBezTo>
                    <a:cubicBezTo>
                      <a:pt x="5" y="22"/>
                      <a:pt x="5" y="23"/>
                      <a:pt x="3" y="24"/>
                    </a:cubicBezTo>
                    <a:cubicBezTo>
                      <a:pt x="3" y="24"/>
                      <a:pt x="4" y="26"/>
                      <a:pt x="3" y="26"/>
                    </a:cubicBezTo>
                    <a:cubicBezTo>
                      <a:pt x="3" y="27"/>
                      <a:pt x="2" y="27"/>
                      <a:pt x="3" y="28"/>
                    </a:cubicBezTo>
                    <a:cubicBezTo>
                      <a:pt x="5" y="29"/>
                      <a:pt x="6" y="29"/>
                      <a:pt x="8" y="32"/>
                    </a:cubicBezTo>
                    <a:cubicBezTo>
                      <a:pt x="9" y="33"/>
                      <a:pt x="10" y="29"/>
                      <a:pt x="11" y="29"/>
                    </a:cubicBezTo>
                    <a:cubicBezTo>
                      <a:pt x="12" y="26"/>
                      <a:pt x="13" y="23"/>
                      <a:pt x="16" y="22"/>
                    </a:cubicBezTo>
                    <a:cubicBezTo>
                      <a:pt x="18" y="21"/>
                      <a:pt x="20" y="21"/>
                      <a:pt x="22" y="19"/>
                    </a:cubicBezTo>
                    <a:cubicBezTo>
                      <a:pt x="24" y="18"/>
                      <a:pt x="26" y="16"/>
                      <a:pt x="27" y="13"/>
                    </a:cubicBezTo>
                    <a:cubicBezTo>
                      <a:pt x="27" y="11"/>
                      <a:pt x="28" y="10"/>
                      <a:pt x="27" y="8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3" y="5"/>
                      <a:pt x="21" y="6"/>
                      <a:pt x="20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8"/>
              <p:cNvSpPr/>
              <p:nvPr/>
            </p:nvSpPr>
            <p:spPr>
              <a:xfrm>
                <a:off x="7894421" y="9036255"/>
                <a:ext cx="598725" cy="888768"/>
              </a:xfrm>
              <a:custGeom>
                <a:avLst/>
                <a:gdLst/>
                <a:ahLst/>
                <a:cxnLst/>
                <a:rect l="l" t="t" r="r" b="b"/>
                <a:pathLst>
                  <a:path w="64" h="95" extrusionOk="0">
                    <a:moveTo>
                      <a:pt x="57" y="21"/>
                    </a:moveTo>
                    <a:cubicBezTo>
                      <a:pt x="53" y="19"/>
                      <a:pt x="59" y="15"/>
                      <a:pt x="56" y="14"/>
                    </a:cubicBezTo>
                    <a:cubicBezTo>
                      <a:pt x="54" y="12"/>
                      <a:pt x="52" y="13"/>
                      <a:pt x="50" y="13"/>
                    </a:cubicBezTo>
                    <a:cubicBezTo>
                      <a:pt x="48" y="12"/>
                      <a:pt x="48" y="14"/>
                      <a:pt x="46" y="14"/>
                    </a:cubicBezTo>
                    <a:cubicBezTo>
                      <a:pt x="44" y="13"/>
                      <a:pt x="42" y="13"/>
                      <a:pt x="41" y="11"/>
                    </a:cubicBezTo>
                    <a:cubicBezTo>
                      <a:pt x="40" y="10"/>
                      <a:pt x="39" y="7"/>
                      <a:pt x="38" y="6"/>
                    </a:cubicBezTo>
                    <a:cubicBezTo>
                      <a:pt x="36" y="5"/>
                      <a:pt x="35" y="3"/>
                      <a:pt x="33" y="2"/>
                    </a:cubicBezTo>
                    <a:cubicBezTo>
                      <a:pt x="32" y="0"/>
                      <a:pt x="30" y="1"/>
                      <a:pt x="28" y="0"/>
                    </a:cubicBezTo>
                    <a:cubicBezTo>
                      <a:pt x="30" y="2"/>
                      <a:pt x="31" y="3"/>
                      <a:pt x="31" y="5"/>
                    </a:cubicBezTo>
                    <a:cubicBezTo>
                      <a:pt x="30" y="7"/>
                      <a:pt x="30" y="9"/>
                      <a:pt x="28" y="10"/>
                    </a:cubicBezTo>
                    <a:cubicBezTo>
                      <a:pt x="26" y="12"/>
                      <a:pt x="25" y="14"/>
                      <a:pt x="23" y="14"/>
                    </a:cubicBezTo>
                    <a:cubicBezTo>
                      <a:pt x="21" y="15"/>
                      <a:pt x="19" y="15"/>
                      <a:pt x="17" y="17"/>
                    </a:cubicBezTo>
                    <a:cubicBezTo>
                      <a:pt x="16" y="18"/>
                      <a:pt x="12" y="27"/>
                      <a:pt x="11" y="26"/>
                    </a:cubicBezTo>
                    <a:cubicBezTo>
                      <a:pt x="9" y="23"/>
                      <a:pt x="8" y="23"/>
                      <a:pt x="6" y="22"/>
                    </a:cubicBezTo>
                    <a:cubicBezTo>
                      <a:pt x="5" y="22"/>
                      <a:pt x="5" y="22"/>
                      <a:pt x="6" y="21"/>
                    </a:cubicBezTo>
                    <a:cubicBezTo>
                      <a:pt x="7" y="20"/>
                      <a:pt x="7" y="19"/>
                      <a:pt x="6" y="18"/>
                    </a:cubicBezTo>
                    <a:cubicBezTo>
                      <a:pt x="4" y="19"/>
                      <a:pt x="0" y="23"/>
                      <a:pt x="2" y="26"/>
                    </a:cubicBezTo>
                    <a:cubicBezTo>
                      <a:pt x="2" y="26"/>
                      <a:pt x="4" y="29"/>
                      <a:pt x="3" y="30"/>
                    </a:cubicBezTo>
                    <a:cubicBezTo>
                      <a:pt x="2" y="30"/>
                      <a:pt x="1" y="31"/>
                      <a:pt x="3" y="32"/>
                    </a:cubicBezTo>
                    <a:cubicBezTo>
                      <a:pt x="8" y="35"/>
                      <a:pt x="12" y="41"/>
                      <a:pt x="14" y="47"/>
                    </a:cubicBezTo>
                    <a:cubicBezTo>
                      <a:pt x="17" y="52"/>
                      <a:pt x="19" y="58"/>
                      <a:pt x="23" y="63"/>
                    </a:cubicBezTo>
                    <a:cubicBezTo>
                      <a:pt x="24" y="65"/>
                      <a:pt x="26" y="67"/>
                      <a:pt x="26" y="70"/>
                    </a:cubicBezTo>
                    <a:cubicBezTo>
                      <a:pt x="26" y="71"/>
                      <a:pt x="25" y="70"/>
                      <a:pt x="25" y="71"/>
                    </a:cubicBezTo>
                    <a:cubicBezTo>
                      <a:pt x="26" y="72"/>
                      <a:pt x="27" y="73"/>
                      <a:pt x="28" y="74"/>
                    </a:cubicBezTo>
                    <a:cubicBezTo>
                      <a:pt x="29" y="76"/>
                      <a:pt x="30" y="78"/>
                      <a:pt x="32" y="79"/>
                    </a:cubicBezTo>
                    <a:cubicBezTo>
                      <a:pt x="35" y="80"/>
                      <a:pt x="38" y="82"/>
                      <a:pt x="41" y="83"/>
                    </a:cubicBezTo>
                    <a:cubicBezTo>
                      <a:pt x="43" y="84"/>
                      <a:pt x="45" y="86"/>
                      <a:pt x="48" y="87"/>
                    </a:cubicBezTo>
                    <a:cubicBezTo>
                      <a:pt x="50" y="89"/>
                      <a:pt x="52" y="91"/>
                      <a:pt x="54" y="93"/>
                    </a:cubicBezTo>
                    <a:cubicBezTo>
                      <a:pt x="58" y="95"/>
                      <a:pt x="57" y="91"/>
                      <a:pt x="59" y="90"/>
                    </a:cubicBezTo>
                    <a:cubicBezTo>
                      <a:pt x="60" y="89"/>
                      <a:pt x="60" y="87"/>
                      <a:pt x="61" y="86"/>
                    </a:cubicBezTo>
                    <a:cubicBezTo>
                      <a:pt x="61" y="85"/>
                      <a:pt x="64" y="83"/>
                      <a:pt x="63" y="82"/>
                    </a:cubicBezTo>
                    <a:cubicBezTo>
                      <a:pt x="61" y="81"/>
                      <a:pt x="60" y="81"/>
                      <a:pt x="61" y="78"/>
                    </a:cubicBezTo>
                    <a:cubicBezTo>
                      <a:pt x="61" y="77"/>
                      <a:pt x="61" y="76"/>
                      <a:pt x="61" y="76"/>
                    </a:cubicBezTo>
                    <a:cubicBezTo>
                      <a:pt x="62" y="75"/>
                      <a:pt x="63" y="74"/>
                      <a:pt x="63" y="74"/>
                    </a:cubicBezTo>
                    <a:cubicBezTo>
                      <a:pt x="64" y="71"/>
                      <a:pt x="62" y="66"/>
                      <a:pt x="64" y="64"/>
                    </a:cubicBezTo>
                    <a:cubicBezTo>
                      <a:pt x="64" y="63"/>
                      <a:pt x="63" y="61"/>
                      <a:pt x="62" y="59"/>
                    </a:cubicBezTo>
                    <a:cubicBezTo>
                      <a:pt x="61" y="56"/>
                      <a:pt x="60" y="56"/>
                      <a:pt x="57" y="57"/>
                    </a:cubicBezTo>
                    <a:cubicBezTo>
                      <a:pt x="53" y="57"/>
                      <a:pt x="55" y="50"/>
                      <a:pt x="55" y="48"/>
                    </a:cubicBezTo>
                    <a:cubicBezTo>
                      <a:pt x="53" y="49"/>
                      <a:pt x="52" y="51"/>
                      <a:pt x="50" y="51"/>
                    </a:cubicBezTo>
                    <a:cubicBezTo>
                      <a:pt x="49" y="51"/>
                      <a:pt x="47" y="51"/>
                      <a:pt x="46" y="51"/>
                    </a:cubicBezTo>
                    <a:cubicBezTo>
                      <a:pt x="45" y="50"/>
                      <a:pt x="45" y="48"/>
                      <a:pt x="44" y="48"/>
                    </a:cubicBezTo>
                    <a:cubicBezTo>
                      <a:pt x="41" y="48"/>
                      <a:pt x="41" y="44"/>
                      <a:pt x="40" y="42"/>
                    </a:cubicBezTo>
                    <a:cubicBezTo>
                      <a:pt x="38" y="40"/>
                      <a:pt x="37" y="37"/>
                      <a:pt x="39" y="35"/>
                    </a:cubicBezTo>
                    <a:cubicBezTo>
                      <a:pt x="40" y="34"/>
                      <a:pt x="42" y="34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7"/>
                      <a:pt x="42" y="26"/>
                      <a:pt x="45" y="25"/>
                    </a:cubicBezTo>
                    <a:cubicBezTo>
                      <a:pt x="47" y="24"/>
                      <a:pt x="48" y="24"/>
                      <a:pt x="50" y="24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4" y="22"/>
                      <a:pt x="59" y="23"/>
                      <a:pt x="57" y="2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78"/>
              <p:cNvSpPr/>
              <p:nvPr/>
            </p:nvSpPr>
            <p:spPr>
              <a:xfrm>
                <a:off x="8158751" y="9867683"/>
                <a:ext cx="407641" cy="1984596"/>
              </a:xfrm>
              <a:custGeom>
                <a:avLst/>
                <a:gdLst/>
                <a:ahLst/>
                <a:cxnLst/>
                <a:rect l="l" t="t" r="r" b="b"/>
                <a:pathLst>
                  <a:path w="44" h="212" extrusionOk="0">
                    <a:moveTo>
                      <a:pt x="40" y="28"/>
                    </a:moveTo>
                    <a:cubicBezTo>
                      <a:pt x="38" y="27"/>
                      <a:pt x="40" y="22"/>
                      <a:pt x="38" y="20"/>
                    </a:cubicBezTo>
                    <a:cubicBezTo>
                      <a:pt x="37" y="19"/>
                      <a:pt x="35" y="16"/>
                      <a:pt x="36" y="14"/>
                    </a:cubicBezTo>
                    <a:cubicBezTo>
                      <a:pt x="38" y="13"/>
                      <a:pt x="35" y="13"/>
                      <a:pt x="36" y="12"/>
                    </a:cubicBezTo>
                    <a:cubicBezTo>
                      <a:pt x="37" y="11"/>
                      <a:pt x="36" y="10"/>
                      <a:pt x="35" y="9"/>
                    </a:cubicBezTo>
                    <a:cubicBezTo>
                      <a:pt x="34" y="8"/>
                      <a:pt x="34" y="7"/>
                      <a:pt x="34" y="5"/>
                    </a:cubicBezTo>
                    <a:cubicBezTo>
                      <a:pt x="34" y="3"/>
                      <a:pt x="33" y="2"/>
                      <a:pt x="32" y="0"/>
                    </a:cubicBezTo>
                    <a:cubicBezTo>
                      <a:pt x="31" y="1"/>
                      <a:pt x="30" y="2"/>
                      <a:pt x="30" y="3"/>
                    </a:cubicBezTo>
                    <a:cubicBezTo>
                      <a:pt x="29" y="5"/>
                      <a:pt x="27" y="4"/>
                      <a:pt x="28" y="6"/>
                    </a:cubicBezTo>
                    <a:cubicBezTo>
                      <a:pt x="28" y="9"/>
                      <a:pt x="28" y="12"/>
                      <a:pt x="28" y="15"/>
                    </a:cubicBezTo>
                    <a:cubicBezTo>
                      <a:pt x="28" y="19"/>
                      <a:pt x="29" y="24"/>
                      <a:pt x="28" y="28"/>
                    </a:cubicBezTo>
                    <a:cubicBezTo>
                      <a:pt x="27" y="29"/>
                      <a:pt x="26" y="30"/>
                      <a:pt x="26" y="31"/>
                    </a:cubicBezTo>
                    <a:cubicBezTo>
                      <a:pt x="26" y="33"/>
                      <a:pt x="27" y="35"/>
                      <a:pt x="27" y="37"/>
                    </a:cubicBezTo>
                    <a:cubicBezTo>
                      <a:pt x="27" y="43"/>
                      <a:pt x="25" y="50"/>
                      <a:pt x="23" y="56"/>
                    </a:cubicBezTo>
                    <a:cubicBezTo>
                      <a:pt x="22" y="59"/>
                      <a:pt x="22" y="61"/>
                      <a:pt x="23" y="64"/>
                    </a:cubicBezTo>
                    <a:cubicBezTo>
                      <a:pt x="23" y="66"/>
                      <a:pt x="23" y="67"/>
                      <a:pt x="21" y="68"/>
                    </a:cubicBezTo>
                    <a:cubicBezTo>
                      <a:pt x="20" y="69"/>
                      <a:pt x="21" y="70"/>
                      <a:pt x="21" y="71"/>
                    </a:cubicBezTo>
                    <a:cubicBezTo>
                      <a:pt x="21" y="74"/>
                      <a:pt x="21" y="77"/>
                      <a:pt x="21" y="80"/>
                    </a:cubicBezTo>
                    <a:cubicBezTo>
                      <a:pt x="21" y="81"/>
                      <a:pt x="21" y="83"/>
                      <a:pt x="21" y="84"/>
                    </a:cubicBezTo>
                    <a:cubicBezTo>
                      <a:pt x="20" y="85"/>
                      <a:pt x="21" y="87"/>
                      <a:pt x="20" y="88"/>
                    </a:cubicBezTo>
                    <a:cubicBezTo>
                      <a:pt x="18" y="93"/>
                      <a:pt x="16" y="98"/>
                      <a:pt x="14" y="103"/>
                    </a:cubicBezTo>
                    <a:cubicBezTo>
                      <a:pt x="13" y="106"/>
                      <a:pt x="10" y="107"/>
                      <a:pt x="11" y="110"/>
                    </a:cubicBezTo>
                    <a:cubicBezTo>
                      <a:pt x="12" y="113"/>
                      <a:pt x="14" y="118"/>
                      <a:pt x="12" y="122"/>
                    </a:cubicBezTo>
                    <a:cubicBezTo>
                      <a:pt x="10" y="124"/>
                      <a:pt x="8" y="129"/>
                      <a:pt x="10" y="132"/>
                    </a:cubicBezTo>
                    <a:cubicBezTo>
                      <a:pt x="11" y="134"/>
                      <a:pt x="12" y="134"/>
                      <a:pt x="13" y="133"/>
                    </a:cubicBezTo>
                    <a:cubicBezTo>
                      <a:pt x="14" y="132"/>
                      <a:pt x="18" y="132"/>
                      <a:pt x="17" y="133"/>
                    </a:cubicBezTo>
                    <a:cubicBezTo>
                      <a:pt x="17" y="133"/>
                      <a:pt x="16" y="133"/>
                      <a:pt x="15" y="134"/>
                    </a:cubicBezTo>
                    <a:cubicBezTo>
                      <a:pt x="15" y="135"/>
                      <a:pt x="15" y="135"/>
                      <a:pt x="16" y="136"/>
                    </a:cubicBezTo>
                    <a:cubicBezTo>
                      <a:pt x="16" y="136"/>
                      <a:pt x="15" y="137"/>
                      <a:pt x="15" y="137"/>
                    </a:cubicBezTo>
                    <a:cubicBezTo>
                      <a:pt x="14" y="139"/>
                      <a:pt x="13" y="143"/>
                      <a:pt x="14" y="145"/>
                    </a:cubicBezTo>
                    <a:cubicBezTo>
                      <a:pt x="14" y="146"/>
                      <a:pt x="14" y="146"/>
                      <a:pt x="13" y="148"/>
                    </a:cubicBezTo>
                    <a:cubicBezTo>
                      <a:pt x="12" y="149"/>
                      <a:pt x="14" y="149"/>
                      <a:pt x="15" y="150"/>
                    </a:cubicBezTo>
                    <a:cubicBezTo>
                      <a:pt x="15" y="150"/>
                      <a:pt x="15" y="150"/>
                      <a:pt x="14" y="151"/>
                    </a:cubicBezTo>
                    <a:cubicBezTo>
                      <a:pt x="13" y="151"/>
                      <a:pt x="11" y="152"/>
                      <a:pt x="13" y="152"/>
                    </a:cubicBezTo>
                    <a:cubicBezTo>
                      <a:pt x="12" y="153"/>
                      <a:pt x="13" y="156"/>
                      <a:pt x="14" y="156"/>
                    </a:cubicBezTo>
                    <a:cubicBezTo>
                      <a:pt x="13" y="156"/>
                      <a:pt x="10" y="155"/>
                      <a:pt x="11" y="158"/>
                    </a:cubicBezTo>
                    <a:cubicBezTo>
                      <a:pt x="11" y="158"/>
                      <a:pt x="12" y="163"/>
                      <a:pt x="10" y="162"/>
                    </a:cubicBezTo>
                    <a:cubicBezTo>
                      <a:pt x="10" y="162"/>
                      <a:pt x="8" y="160"/>
                      <a:pt x="8" y="159"/>
                    </a:cubicBezTo>
                    <a:cubicBezTo>
                      <a:pt x="6" y="158"/>
                      <a:pt x="7" y="157"/>
                      <a:pt x="5" y="158"/>
                    </a:cubicBezTo>
                    <a:cubicBezTo>
                      <a:pt x="5" y="158"/>
                      <a:pt x="4" y="159"/>
                      <a:pt x="4" y="159"/>
                    </a:cubicBezTo>
                    <a:cubicBezTo>
                      <a:pt x="4" y="160"/>
                      <a:pt x="5" y="160"/>
                      <a:pt x="4" y="161"/>
                    </a:cubicBezTo>
                    <a:cubicBezTo>
                      <a:pt x="4" y="162"/>
                      <a:pt x="0" y="162"/>
                      <a:pt x="0" y="164"/>
                    </a:cubicBezTo>
                    <a:cubicBezTo>
                      <a:pt x="0" y="164"/>
                      <a:pt x="1" y="165"/>
                      <a:pt x="2" y="165"/>
                    </a:cubicBezTo>
                    <a:cubicBezTo>
                      <a:pt x="2" y="165"/>
                      <a:pt x="1" y="164"/>
                      <a:pt x="2" y="163"/>
                    </a:cubicBezTo>
                    <a:cubicBezTo>
                      <a:pt x="2" y="163"/>
                      <a:pt x="5" y="165"/>
                      <a:pt x="7" y="164"/>
                    </a:cubicBezTo>
                    <a:cubicBezTo>
                      <a:pt x="11" y="163"/>
                      <a:pt x="5" y="170"/>
                      <a:pt x="7" y="171"/>
                    </a:cubicBezTo>
                    <a:cubicBezTo>
                      <a:pt x="8" y="171"/>
                      <a:pt x="10" y="170"/>
                      <a:pt x="11" y="171"/>
                    </a:cubicBezTo>
                    <a:cubicBezTo>
                      <a:pt x="12" y="171"/>
                      <a:pt x="12" y="174"/>
                      <a:pt x="11" y="173"/>
                    </a:cubicBezTo>
                    <a:cubicBezTo>
                      <a:pt x="11" y="173"/>
                      <a:pt x="8" y="171"/>
                      <a:pt x="8" y="172"/>
                    </a:cubicBezTo>
                    <a:cubicBezTo>
                      <a:pt x="7" y="173"/>
                      <a:pt x="6" y="173"/>
                      <a:pt x="7" y="174"/>
                    </a:cubicBezTo>
                    <a:cubicBezTo>
                      <a:pt x="7" y="174"/>
                      <a:pt x="9" y="176"/>
                      <a:pt x="8" y="176"/>
                    </a:cubicBezTo>
                    <a:cubicBezTo>
                      <a:pt x="7" y="176"/>
                      <a:pt x="7" y="179"/>
                      <a:pt x="7" y="179"/>
                    </a:cubicBezTo>
                    <a:cubicBezTo>
                      <a:pt x="6" y="182"/>
                      <a:pt x="9" y="178"/>
                      <a:pt x="9" y="178"/>
                    </a:cubicBezTo>
                    <a:cubicBezTo>
                      <a:pt x="9" y="178"/>
                      <a:pt x="8" y="183"/>
                      <a:pt x="9" y="182"/>
                    </a:cubicBezTo>
                    <a:cubicBezTo>
                      <a:pt x="9" y="182"/>
                      <a:pt x="8" y="182"/>
                      <a:pt x="8" y="183"/>
                    </a:cubicBezTo>
                    <a:cubicBezTo>
                      <a:pt x="7" y="184"/>
                      <a:pt x="8" y="184"/>
                      <a:pt x="9" y="185"/>
                    </a:cubicBezTo>
                    <a:cubicBezTo>
                      <a:pt x="9" y="185"/>
                      <a:pt x="7" y="186"/>
                      <a:pt x="7" y="186"/>
                    </a:cubicBezTo>
                    <a:cubicBezTo>
                      <a:pt x="6" y="186"/>
                      <a:pt x="7" y="186"/>
                      <a:pt x="7" y="187"/>
                    </a:cubicBezTo>
                    <a:cubicBezTo>
                      <a:pt x="6" y="189"/>
                      <a:pt x="10" y="189"/>
                      <a:pt x="10" y="188"/>
                    </a:cubicBezTo>
                    <a:cubicBezTo>
                      <a:pt x="10" y="189"/>
                      <a:pt x="9" y="189"/>
                      <a:pt x="10" y="190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10" y="191"/>
                      <a:pt x="8" y="192"/>
                      <a:pt x="8" y="193"/>
                    </a:cubicBezTo>
                    <a:cubicBezTo>
                      <a:pt x="7" y="195"/>
                      <a:pt x="10" y="192"/>
                      <a:pt x="11" y="192"/>
                    </a:cubicBezTo>
                    <a:cubicBezTo>
                      <a:pt x="10" y="193"/>
                      <a:pt x="11" y="194"/>
                      <a:pt x="11" y="194"/>
                    </a:cubicBezTo>
                    <a:cubicBezTo>
                      <a:pt x="11" y="195"/>
                      <a:pt x="8" y="196"/>
                      <a:pt x="8" y="196"/>
                    </a:cubicBezTo>
                    <a:cubicBezTo>
                      <a:pt x="10" y="197"/>
                      <a:pt x="10" y="196"/>
                      <a:pt x="11" y="198"/>
                    </a:cubicBezTo>
                    <a:cubicBezTo>
                      <a:pt x="12" y="200"/>
                      <a:pt x="14" y="195"/>
                      <a:pt x="13" y="195"/>
                    </a:cubicBezTo>
                    <a:cubicBezTo>
                      <a:pt x="14" y="195"/>
                      <a:pt x="14" y="196"/>
                      <a:pt x="15" y="197"/>
                    </a:cubicBezTo>
                    <a:cubicBezTo>
                      <a:pt x="15" y="197"/>
                      <a:pt x="15" y="195"/>
                      <a:pt x="15" y="195"/>
                    </a:cubicBezTo>
                    <a:cubicBezTo>
                      <a:pt x="15" y="195"/>
                      <a:pt x="15" y="197"/>
                      <a:pt x="15" y="197"/>
                    </a:cubicBezTo>
                    <a:cubicBezTo>
                      <a:pt x="16" y="196"/>
                      <a:pt x="16" y="195"/>
                      <a:pt x="16" y="196"/>
                    </a:cubicBezTo>
                    <a:cubicBezTo>
                      <a:pt x="17" y="196"/>
                      <a:pt x="16" y="198"/>
                      <a:pt x="16" y="198"/>
                    </a:cubicBezTo>
                    <a:cubicBezTo>
                      <a:pt x="15" y="199"/>
                      <a:pt x="17" y="199"/>
                      <a:pt x="16" y="200"/>
                    </a:cubicBezTo>
                    <a:cubicBezTo>
                      <a:pt x="15" y="202"/>
                      <a:pt x="17" y="201"/>
                      <a:pt x="18" y="202"/>
                    </a:cubicBezTo>
                    <a:cubicBezTo>
                      <a:pt x="21" y="202"/>
                      <a:pt x="24" y="204"/>
                      <a:pt x="21" y="206"/>
                    </a:cubicBezTo>
                    <a:cubicBezTo>
                      <a:pt x="20" y="207"/>
                      <a:pt x="17" y="206"/>
                      <a:pt x="16" y="207"/>
                    </a:cubicBezTo>
                    <a:cubicBezTo>
                      <a:pt x="15" y="209"/>
                      <a:pt x="18" y="208"/>
                      <a:pt x="19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22" y="212"/>
                      <a:pt x="24" y="210"/>
                    </a:cubicBezTo>
                    <a:cubicBezTo>
                      <a:pt x="25" y="208"/>
                      <a:pt x="23" y="206"/>
                      <a:pt x="25" y="204"/>
                    </a:cubicBezTo>
                    <a:cubicBezTo>
                      <a:pt x="26" y="202"/>
                      <a:pt x="29" y="202"/>
                      <a:pt x="30" y="202"/>
                    </a:cubicBezTo>
                    <a:cubicBezTo>
                      <a:pt x="35" y="199"/>
                      <a:pt x="28" y="199"/>
                      <a:pt x="26" y="199"/>
                    </a:cubicBezTo>
                    <a:cubicBezTo>
                      <a:pt x="24" y="199"/>
                      <a:pt x="21" y="199"/>
                      <a:pt x="19" y="198"/>
                    </a:cubicBezTo>
                    <a:cubicBezTo>
                      <a:pt x="17" y="196"/>
                      <a:pt x="17" y="196"/>
                      <a:pt x="17" y="192"/>
                    </a:cubicBezTo>
                    <a:cubicBezTo>
                      <a:pt x="17" y="188"/>
                      <a:pt x="16" y="191"/>
                      <a:pt x="13" y="189"/>
                    </a:cubicBezTo>
                    <a:cubicBezTo>
                      <a:pt x="12" y="189"/>
                      <a:pt x="12" y="186"/>
                      <a:pt x="12" y="185"/>
                    </a:cubicBezTo>
                    <a:cubicBezTo>
                      <a:pt x="11" y="183"/>
                      <a:pt x="11" y="180"/>
                      <a:pt x="13" y="179"/>
                    </a:cubicBezTo>
                    <a:cubicBezTo>
                      <a:pt x="14" y="178"/>
                      <a:pt x="14" y="178"/>
                      <a:pt x="15" y="177"/>
                    </a:cubicBezTo>
                    <a:cubicBezTo>
                      <a:pt x="15" y="176"/>
                      <a:pt x="16" y="175"/>
                      <a:pt x="17" y="175"/>
                    </a:cubicBezTo>
                    <a:cubicBezTo>
                      <a:pt x="18" y="174"/>
                      <a:pt x="16" y="171"/>
                      <a:pt x="17" y="169"/>
                    </a:cubicBezTo>
                    <a:cubicBezTo>
                      <a:pt x="17" y="168"/>
                      <a:pt x="19" y="167"/>
                      <a:pt x="20" y="165"/>
                    </a:cubicBezTo>
                    <a:cubicBezTo>
                      <a:pt x="20" y="163"/>
                      <a:pt x="20" y="160"/>
                      <a:pt x="21" y="158"/>
                    </a:cubicBezTo>
                    <a:cubicBezTo>
                      <a:pt x="21" y="156"/>
                      <a:pt x="23" y="156"/>
                      <a:pt x="21" y="154"/>
                    </a:cubicBezTo>
                    <a:cubicBezTo>
                      <a:pt x="20" y="153"/>
                      <a:pt x="17" y="153"/>
                      <a:pt x="21" y="152"/>
                    </a:cubicBezTo>
                    <a:cubicBezTo>
                      <a:pt x="26" y="151"/>
                      <a:pt x="20" y="151"/>
                      <a:pt x="19" y="149"/>
                    </a:cubicBezTo>
                    <a:cubicBezTo>
                      <a:pt x="19" y="146"/>
                      <a:pt x="19" y="142"/>
                      <a:pt x="19" y="140"/>
                    </a:cubicBezTo>
                    <a:cubicBezTo>
                      <a:pt x="19" y="136"/>
                      <a:pt x="19" y="131"/>
                      <a:pt x="19" y="127"/>
                    </a:cubicBezTo>
                    <a:cubicBezTo>
                      <a:pt x="20" y="124"/>
                      <a:pt x="21" y="119"/>
                      <a:pt x="23" y="117"/>
                    </a:cubicBezTo>
                    <a:cubicBezTo>
                      <a:pt x="26" y="114"/>
                      <a:pt x="23" y="109"/>
                      <a:pt x="23" y="106"/>
                    </a:cubicBezTo>
                    <a:cubicBezTo>
                      <a:pt x="23" y="104"/>
                      <a:pt x="24" y="103"/>
                      <a:pt x="26" y="102"/>
                    </a:cubicBezTo>
                    <a:cubicBezTo>
                      <a:pt x="28" y="100"/>
                      <a:pt x="27" y="99"/>
                      <a:pt x="27" y="96"/>
                    </a:cubicBezTo>
                    <a:cubicBezTo>
                      <a:pt x="27" y="92"/>
                      <a:pt x="30" y="89"/>
                      <a:pt x="29" y="85"/>
                    </a:cubicBezTo>
                    <a:cubicBezTo>
                      <a:pt x="29" y="82"/>
                      <a:pt x="28" y="79"/>
                      <a:pt x="27" y="76"/>
                    </a:cubicBezTo>
                    <a:cubicBezTo>
                      <a:pt x="27" y="75"/>
                      <a:pt x="26" y="74"/>
                      <a:pt x="27" y="73"/>
                    </a:cubicBezTo>
                    <a:cubicBezTo>
                      <a:pt x="28" y="72"/>
                      <a:pt x="29" y="68"/>
                      <a:pt x="29" y="67"/>
                    </a:cubicBezTo>
                    <a:cubicBezTo>
                      <a:pt x="29" y="66"/>
                      <a:pt x="28" y="64"/>
                      <a:pt x="30" y="62"/>
                    </a:cubicBezTo>
                    <a:cubicBezTo>
                      <a:pt x="31" y="61"/>
                      <a:pt x="30" y="59"/>
                      <a:pt x="31" y="58"/>
                    </a:cubicBezTo>
                    <a:cubicBezTo>
                      <a:pt x="31" y="56"/>
                      <a:pt x="33" y="55"/>
                      <a:pt x="34" y="54"/>
                    </a:cubicBezTo>
                    <a:cubicBezTo>
                      <a:pt x="34" y="53"/>
                      <a:pt x="37" y="50"/>
                      <a:pt x="37" y="49"/>
                    </a:cubicBezTo>
                    <a:cubicBezTo>
                      <a:pt x="37" y="48"/>
                      <a:pt x="36" y="46"/>
                      <a:pt x="36" y="44"/>
                    </a:cubicBezTo>
                    <a:cubicBezTo>
                      <a:pt x="36" y="42"/>
                      <a:pt x="36" y="41"/>
                      <a:pt x="36" y="39"/>
                    </a:cubicBezTo>
                    <a:cubicBezTo>
                      <a:pt x="36" y="36"/>
                      <a:pt x="37" y="36"/>
                      <a:pt x="40" y="35"/>
                    </a:cubicBezTo>
                    <a:cubicBezTo>
                      <a:pt x="44" y="34"/>
                      <a:pt x="44" y="32"/>
                      <a:pt x="44" y="28"/>
                    </a:cubicBezTo>
                    <a:cubicBezTo>
                      <a:pt x="43" y="29"/>
                      <a:pt x="41" y="29"/>
                      <a:pt x="40" y="28"/>
                    </a:cubicBezTo>
                    <a:cubicBezTo>
                      <a:pt x="40" y="28"/>
                      <a:pt x="40" y="29"/>
                      <a:pt x="40" y="2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78"/>
              <p:cNvSpPr/>
              <p:nvPr/>
            </p:nvSpPr>
            <p:spPr>
              <a:xfrm>
                <a:off x="8435819" y="9485416"/>
                <a:ext cx="598725" cy="653038"/>
              </a:xfrm>
              <a:custGeom>
                <a:avLst/>
                <a:gdLst/>
                <a:ahLst/>
                <a:cxnLst/>
                <a:rect l="l" t="t" r="r" b="b"/>
                <a:pathLst>
                  <a:path w="64" h="70" extrusionOk="0">
                    <a:moveTo>
                      <a:pt x="61" y="42"/>
                    </a:moveTo>
                    <a:cubicBezTo>
                      <a:pt x="57" y="40"/>
                      <a:pt x="58" y="39"/>
                      <a:pt x="58" y="35"/>
                    </a:cubicBezTo>
                    <a:cubicBezTo>
                      <a:pt x="55" y="35"/>
                      <a:pt x="52" y="35"/>
                      <a:pt x="50" y="35"/>
                    </a:cubicBezTo>
                    <a:cubicBezTo>
                      <a:pt x="48" y="35"/>
                      <a:pt x="49" y="34"/>
                      <a:pt x="49" y="33"/>
                    </a:cubicBezTo>
                    <a:cubicBezTo>
                      <a:pt x="49" y="32"/>
                      <a:pt x="48" y="30"/>
                      <a:pt x="47" y="30"/>
                    </a:cubicBezTo>
                    <a:cubicBezTo>
                      <a:pt x="47" y="29"/>
                      <a:pt x="48" y="29"/>
                      <a:pt x="48" y="28"/>
                    </a:cubicBezTo>
                    <a:cubicBezTo>
                      <a:pt x="49" y="27"/>
                      <a:pt x="48" y="26"/>
                      <a:pt x="47" y="26"/>
                    </a:cubicBezTo>
                    <a:cubicBezTo>
                      <a:pt x="47" y="25"/>
                      <a:pt x="48" y="24"/>
                      <a:pt x="47" y="23"/>
                    </a:cubicBezTo>
                    <a:cubicBezTo>
                      <a:pt x="45" y="21"/>
                      <a:pt x="43" y="21"/>
                      <a:pt x="41" y="21"/>
                    </a:cubicBezTo>
                    <a:cubicBezTo>
                      <a:pt x="40" y="21"/>
                      <a:pt x="38" y="19"/>
                      <a:pt x="37" y="18"/>
                    </a:cubicBezTo>
                    <a:cubicBezTo>
                      <a:pt x="35" y="18"/>
                      <a:pt x="34" y="16"/>
                      <a:pt x="33" y="16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27" y="16"/>
                      <a:pt x="23" y="11"/>
                      <a:pt x="23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3" y="0"/>
                      <a:pt x="21" y="2"/>
                      <a:pt x="18" y="3"/>
                    </a:cubicBezTo>
                    <a:cubicBezTo>
                      <a:pt x="15" y="3"/>
                      <a:pt x="13" y="6"/>
                      <a:pt x="10" y="6"/>
                    </a:cubicBezTo>
                    <a:cubicBezTo>
                      <a:pt x="8" y="6"/>
                      <a:pt x="8" y="8"/>
                      <a:pt x="7" y="9"/>
                    </a:cubicBezTo>
                    <a:cubicBezTo>
                      <a:pt x="6" y="9"/>
                      <a:pt x="3" y="8"/>
                      <a:pt x="2" y="8"/>
                    </a:cubicBezTo>
                    <a:cubicBezTo>
                      <a:pt x="4" y="9"/>
                      <a:pt x="5" y="14"/>
                      <a:pt x="6" y="16"/>
                    </a:cubicBezTo>
                    <a:cubicBezTo>
                      <a:pt x="4" y="17"/>
                      <a:pt x="5" y="21"/>
                      <a:pt x="5" y="23"/>
                    </a:cubicBezTo>
                    <a:cubicBezTo>
                      <a:pt x="5" y="25"/>
                      <a:pt x="5" y="26"/>
                      <a:pt x="4" y="27"/>
                    </a:cubicBezTo>
                    <a:cubicBezTo>
                      <a:pt x="3" y="28"/>
                      <a:pt x="3" y="30"/>
                      <a:pt x="3" y="31"/>
                    </a:cubicBezTo>
                    <a:cubicBezTo>
                      <a:pt x="2" y="33"/>
                      <a:pt x="5" y="33"/>
                      <a:pt x="5" y="35"/>
                    </a:cubicBezTo>
                    <a:cubicBezTo>
                      <a:pt x="5" y="36"/>
                      <a:pt x="3" y="37"/>
                      <a:pt x="3" y="38"/>
                    </a:cubicBezTo>
                    <a:cubicBezTo>
                      <a:pt x="0" y="41"/>
                      <a:pt x="4" y="42"/>
                      <a:pt x="4" y="46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50"/>
                      <a:pt x="6" y="51"/>
                      <a:pt x="7" y="52"/>
                    </a:cubicBezTo>
                    <a:cubicBezTo>
                      <a:pt x="7" y="53"/>
                      <a:pt x="5" y="53"/>
                      <a:pt x="7" y="54"/>
                    </a:cubicBezTo>
                    <a:cubicBezTo>
                      <a:pt x="7" y="54"/>
                      <a:pt x="6" y="56"/>
                      <a:pt x="6" y="56"/>
                    </a:cubicBezTo>
                    <a:cubicBezTo>
                      <a:pt x="6" y="59"/>
                      <a:pt x="9" y="61"/>
                      <a:pt x="9" y="63"/>
                    </a:cubicBezTo>
                    <a:cubicBezTo>
                      <a:pt x="10" y="66"/>
                      <a:pt x="8" y="69"/>
                      <a:pt x="13" y="69"/>
                    </a:cubicBezTo>
                    <a:cubicBezTo>
                      <a:pt x="14" y="70"/>
                      <a:pt x="14" y="68"/>
                      <a:pt x="14" y="67"/>
                    </a:cubicBezTo>
                    <a:cubicBezTo>
                      <a:pt x="14" y="66"/>
                      <a:pt x="16" y="65"/>
                      <a:pt x="17" y="65"/>
                    </a:cubicBezTo>
                    <a:cubicBezTo>
                      <a:pt x="18" y="64"/>
                      <a:pt x="19" y="63"/>
                      <a:pt x="20" y="65"/>
                    </a:cubicBezTo>
                    <a:cubicBezTo>
                      <a:pt x="22" y="66"/>
                      <a:pt x="24" y="65"/>
                      <a:pt x="25" y="65"/>
                    </a:cubicBezTo>
                    <a:cubicBezTo>
                      <a:pt x="27" y="65"/>
                      <a:pt x="27" y="68"/>
                      <a:pt x="28" y="68"/>
                    </a:cubicBezTo>
                    <a:cubicBezTo>
                      <a:pt x="29" y="68"/>
                      <a:pt x="30" y="66"/>
                      <a:pt x="31" y="65"/>
                    </a:cubicBezTo>
                    <a:cubicBezTo>
                      <a:pt x="32" y="63"/>
                      <a:pt x="36" y="66"/>
                      <a:pt x="37" y="64"/>
                    </a:cubicBezTo>
                    <a:cubicBezTo>
                      <a:pt x="39" y="59"/>
                      <a:pt x="38" y="54"/>
                      <a:pt x="44" y="52"/>
                    </a:cubicBezTo>
                    <a:cubicBezTo>
                      <a:pt x="46" y="51"/>
                      <a:pt x="49" y="51"/>
                      <a:pt x="52" y="51"/>
                    </a:cubicBezTo>
                    <a:cubicBezTo>
                      <a:pt x="55" y="51"/>
                      <a:pt x="57" y="52"/>
                      <a:pt x="59" y="54"/>
                    </a:cubicBezTo>
                    <a:cubicBezTo>
                      <a:pt x="60" y="51"/>
                      <a:pt x="64" y="43"/>
                      <a:pt x="61" y="42"/>
                    </a:cubicBezTo>
                    <a:cubicBezTo>
                      <a:pt x="60" y="41"/>
                      <a:pt x="62" y="42"/>
                      <a:pt x="61" y="4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8"/>
              <p:cNvSpPr/>
              <p:nvPr/>
            </p:nvSpPr>
            <p:spPr>
              <a:xfrm>
                <a:off x="8773399" y="9950506"/>
                <a:ext cx="420381" cy="414121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0" y="24"/>
                    </a:moveTo>
                    <a:cubicBezTo>
                      <a:pt x="39" y="25"/>
                      <a:pt x="37" y="26"/>
                      <a:pt x="36" y="24"/>
                    </a:cubicBezTo>
                    <a:cubicBezTo>
                      <a:pt x="35" y="23"/>
                      <a:pt x="37" y="22"/>
                      <a:pt x="36" y="20"/>
                    </a:cubicBezTo>
                    <a:cubicBezTo>
                      <a:pt x="35" y="19"/>
                      <a:pt x="35" y="18"/>
                      <a:pt x="34" y="17"/>
                    </a:cubicBezTo>
                    <a:cubicBezTo>
                      <a:pt x="31" y="15"/>
                      <a:pt x="31" y="17"/>
                      <a:pt x="29" y="16"/>
                    </a:cubicBezTo>
                    <a:cubicBezTo>
                      <a:pt x="28" y="16"/>
                      <a:pt x="27" y="16"/>
                      <a:pt x="25" y="15"/>
                    </a:cubicBezTo>
                    <a:cubicBezTo>
                      <a:pt x="23" y="15"/>
                      <a:pt x="24" y="13"/>
                      <a:pt x="25" y="12"/>
                    </a:cubicBezTo>
                    <a:cubicBezTo>
                      <a:pt x="25" y="10"/>
                      <a:pt x="24" y="8"/>
                      <a:pt x="24" y="7"/>
                    </a:cubicBezTo>
                    <a:cubicBezTo>
                      <a:pt x="23" y="4"/>
                      <a:pt x="24" y="4"/>
                      <a:pt x="21" y="3"/>
                    </a:cubicBezTo>
                    <a:cubicBezTo>
                      <a:pt x="19" y="1"/>
                      <a:pt x="18" y="0"/>
                      <a:pt x="14" y="1"/>
                    </a:cubicBezTo>
                    <a:cubicBezTo>
                      <a:pt x="11" y="1"/>
                      <a:pt x="7" y="2"/>
                      <a:pt x="5" y="3"/>
                    </a:cubicBezTo>
                    <a:cubicBezTo>
                      <a:pt x="2" y="6"/>
                      <a:pt x="3" y="8"/>
                      <a:pt x="2" y="11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7"/>
                    </a:cubicBezTo>
                    <a:cubicBezTo>
                      <a:pt x="4" y="20"/>
                      <a:pt x="6" y="21"/>
                      <a:pt x="9" y="24"/>
                    </a:cubicBezTo>
                    <a:cubicBezTo>
                      <a:pt x="10" y="25"/>
                      <a:pt x="12" y="25"/>
                      <a:pt x="13" y="25"/>
                    </a:cubicBezTo>
                    <a:cubicBezTo>
                      <a:pt x="15" y="25"/>
                      <a:pt x="16" y="26"/>
                      <a:pt x="17" y="27"/>
                    </a:cubicBezTo>
                    <a:cubicBezTo>
                      <a:pt x="19" y="28"/>
                      <a:pt x="27" y="31"/>
                      <a:pt x="25" y="35"/>
                    </a:cubicBezTo>
                    <a:cubicBezTo>
                      <a:pt x="24" y="36"/>
                      <a:pt x="22" y="37"/>
                      <a:pt x="22" y="39"/>
                    </a:cubicBezTo>
                    <a:cubicBezTo>
                      <a:pt x="22" y="41"/>
                      <a:pt x="22" y="41"/>
                      <a:pt x="20" y="42"/>
                    </a:cubicBezTo>
                    <a:cubicBezTo>
                      <a:pt x="19" y="44"/>
                      <a:pt x="27" y="43"/>
                      <a:pt x="28" y="44"/>
                    </a:cubicBezTo>
                    <a:cubicBezTo>
                      <a:pt x="30" y="44"/>
                      <a:pt x="30" y="44"/>
                      <a:pt x="32" y="43"/>
                    </a:cubicBezTo>
                    <a:cubicBezTo>
                      <a:pt x="33" y="41"/>
                      <a:pt x="36" y="43"/>
                      <a:pt x="37" y="42"/>
                    </a:cubicBezTo>
                    <a:cubicBezTo>
                      <a:pt x="38" y="41"/>
                      <a:pt x="39" y="40"/>
                      <a:pt x="40" y="39"/>
                    </a:cubicBezTo>
                    <a:cubicBezTo>
                      <a:pt x="41" y="37"/>
                      <a:pt x="40" y="35"/>
                      <a:pt x="41" y="34"/>
                    </a:cubicBezTo>
                    <a:cubicBezTo>
                      <a:pt x="41" y="32"/>
                      <a:pt x="45" y="24"/>
                      <a:pt x="40" y="24"/>
                    </a:cubicBezTo>
                    <a:cubicBezTo>
                      <a:pt x="40" y="25"/>
                      <a:pt x="41" y="24"/>
                      <a:pt x="40" y="2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8"/>
              <p:cNvSpPr/>
              <p:nvPr/>
            </p:nvSpPr>
            <p:spPr>
              <a:xfrm>
                <a:off x="8241554" y="8800524"/>
                <a:ext cx="1856680" cy="188265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1" extrusionOk="0">
                    <a:moveTo>
                      <a:pt x="196" y="57"/>
                    </a:moveTo>
                    <a:cubicBezTo>
                      <a:pt x="195" y="55"/>
                      <a:pt x="195" y="53"/>
                      <a:pt x="194" y="52"/>
                    </a:cubicBezTo>
                    <a:cubicBezTo>
                      <a:pt x="192" y="51"/>
                      <a:pt x="189" y="52"/>
                      <a:pt x="188" y="51"/>
                    </a:cubicBezTo>
                    <a:cubicBezTo>
                      <a:pt x="183" y="50"/>
                      <a:pt x="180" y="46"/>
                      <a:pt x="177" y="44"/>
                    </a:cubicBezTo>
                    <a:cubicBezTo>
                      <a:pt x="175" y="43"/>
                      <a:pt x="173" y="42"/>
                      <a:pt x="172" y="41"/>
                    </a:cubicBezTo>
                    <a:cubicBezTo>
                      <a:pt x="169" y="40"/>
                      <a:pt x="168" y="41"/>
                      <a:pt x="165" y="41"/>
                    </a:cubicBezTo>
                    <a:cubicBezTo>
                      <a:pt x="161" y="42"/>
                      <a:pt x="157" y="37"/>
                      <a:pt x="153" y="39"/>
                    </a:cubicBezTo>
                    <a:cubicBezTo>
                      <a:pt x="150" y="40"/>
                      <a:pt x="147" y="35"/>
                      <a:pt x="145" y="34"/>
                    </a:cubicBezTo>
                    <a:cubicBezTo>
                      <a:pt x="142" y="32"/>
                      <a:pt x="138" y="30"/>
                      <a:pt x="135" y="30"/>
                    </a:cubicBezTo>
                    <a:cubicBezTo>
                      <a:pt x="133" y="29"/>
                      <a:pt x="131" y="29"/>
                      <a:pt x="130" y="30"/>
                    </a:cubicBezTo>
                    <a:cubicBezTo>
                      <a:pt x="129" y="33"/>
                      <a:pt x="126" y="34"/>
                      <a:pt x="125" y="36"/>
                    </a:cubicBezTo>
                    <a:cubicBezTo>
                      <a:pt x="123" y="39"/>
                      <a:pt x="124" y="38"/>
                      <a:pt x="122" y="36"/>
                    </a:cubicBezTo>
                    <a:cubicBezTo>
                      <a:pt x="122" y="36"/>
                      <a:pt x="121" y="35"/>
                      <a:pt x="121" y="35"/>
                    </a:cubicBezTo>
                    <a:cubicBezTo>
                      <a:pt x="119" y="34"/>
                      <a:pt x="120" y="36"/>
                      <a:pt x="119" y="37"/>
                    </a:cubicBezTo>
                    <a:cubicBezTo>
                      <a:pt x="118" y="38"/>
                      <a:pt x="115" y="29"/>
                      <a:pt x="116" y="29"/>
                    </a:cubicBezTo>
                    <a:cubicBezTo>
                      <a:pt x="116" y="29"/>
                      <a:pt x="113" y="33"/>
                      <a:pt x="112" y="33"/>
                    </a:cubicBezTo>
                    <a:cubicBezTo>
                      <a:pt x="112" y="33"/>
                      <a:pt x="116" y="30"/>
                      <a:pt x="115" y="29"/>
                    </a:cubicBezTo>
                    <a:cubicBezTo>
                      <a:pt x="113" y="28"/>
                      <a:pt x="113" y="33"/>
                      <a:pt x="111" y="33"/>
                    </a:cubicBezTo>
                    <a:cubicBezTo>
                      <a:pt x="111" y="33"/>
                      <a:pt x="115" y="27"/>
                      <a:pt x="115" y="26"/>
                    </a:cubicBezTo>
                    <a:cubicBezTo>
                      <a:pt x="115" y="25"/>
                      <a:pt x="117" y="25"/>
                      <a:pt x="117" y="24"/>
                    </a:cubicBezTo>
                    <a:cubicBezTo>
                      <a:pt x="118" y="23"/>
                      <a:pt x="119" y="25"/>
                      <a:pt x="120" y="23"/>
                    </a:cubicBezTo>
                    <a:cubicBezTo>
                      <a:pt x="121" y="22"/>
                      <a:pt x="120" y="22"/>
                      <a:pt x="120" y="20"/>
                    </a:cubicBezTo>
                    <a:cubicBezTo>
                      <a:pt x="121" y="19"/>
                      <a:pt x="121" y="17"/>
                      <a:pt x="119" y="16"/>
                    </a:cubicBezTo>
                    <a:cubicBezTo>
                      <a:pt x="116" y="15"/>
                      <a:pt x="116" y="11"/>
                      <a:pt x="116" y="8"/>
                    </a:cubicBezTo>
                    <a:cubicBezTo>
                      <a:pt x="116" y="7"/>
                      <a:pt x="115" y="6"/>
                      <a:pt x="114" y="5"/>
                    </a:cubicBezTo>
                    <a:cubicBezTo>
                      <a:pt x="113" y="4"/>
                      <a:pt x="112" y="7"/>
                      <a:pt x="111" y="8"/>
                    </a:cubicBezTo>
                    <a:cubicBezTo>
                      <a:pt x="110" y="11"/>
                      <a:pt x="108" y="15"/>
                      <a:pt x="105" y="15"/>
                    </a:cubicBezTo>
                    <a:cubicBezTo>
                      <a:pt x="104" y="15"/>
                      <a:pt x="103" y="14"/>
                      <a:pt x="101" y="14"/>
                    </a:cubicBezTo>
                    <a:cubicBezTo>
                      <a:pt x="100" y="14"/>
                      <a:pt x="99" y="15"/>
                      <a:pt x="98" y="14"/>
                    </a:cubicBezTo>
                    <a:cubicBezTo>
                      <a:pt x="96" y="13"/>
                      <a:pt x="95" y="14"/>
                      <a:pt x="93" y="14"/>
                    </a:cubicBezTo>
                    <a:cubicBezTo>
                      <a:pt x="91" y="14"/>
                      <a:pt x="92" y="14"/>
                      <a:pt x="91" y="16"/>
                    </a:cubicBezTo>
                    <a:cubicBezTo>
                      <a:pt x="90" y="17"/>
                      <a:pt x="85" y="16"/>
                      <a:pt x="84" y="17"/>
                    </a:cubicBezTo>
                    <a:cubicBezTo>
                      <a:pt x="82" y="17"/>
                      <a:pt x="79" y="19"/>
                      <a:pt x="77" y="19"/>
                    </a:cubicBezTo>
                    <a:cubicBezTo>
                      <a:pt x="74" y="19"/>
                      <a:pt x="72" y="15"/>
                      <a:pt x="72" y="13"/>
                    </a:cubicBezTo>
                    <a:cubicBezTo>
                      <a:pt x="70" y="10"/>
                      <a:pt x="74" y="8"/>
                      <a:pt x="73" y="5"/>
                    </a:cubicBezTo>
                    <a:cubicBezTo>
                      <a:pt x="72" y="3"/>
                      <a:pt x="71" y="0"/>
                      <a:pt x="69" y="1"/>
                    </a:cubicBezTo>
                    <a:cubicBezTo>
                      <a:pt x="69" y="2"/>
                      <a:pt x="62" y="5"/>
                      <a:pt x="61" y="5"/>
                    </a:cubicBezTo>
                    <a:cubicBezTo>
                      <a:pt x="60" y="5"/>
                      <a:pt x="58" y="5"/>
                      <a:pt x="58" y="6"/>
                    </a:cubicBezTo>
                    <a:cubicBezTo>
                      <a:pt x="57" y="6"/>
                      <a:pt x="57" y="9"/>
                      <a:pt x="56" y="7"/>
                    </a:cubicBezTo>
                    <a:cubicBezTo>
                      <a:pt x="55" y="6"/>
                      <a:pt x="47" y="5"/>
                      <a:pt x="47" y="6"/>
                    </a:cubicBezTo>
                    <a:cubicBezTo>
                      <a:pt x="47" y="6"/>
                      <a:pt x="49" y="7"/>
                      <a:pt x="49" y="7"/>
                    </a:cubicBezTo>
                    <a:cubicBezTo>
                      <a:pt x="50" y="8"/>
                      <a:pt x="50" y="9"/>
                      <a:pt x="50" y="11"/>
                    </a:cubicBezTo>
                    <a:cubicBezTo>
                      <a:pt x="51" y="11"/>
                      <a:pt x="51" y="13"/>
                      <a:pt x="52" y="14"/>
                    </a:cubicBezTo>
                    <a:cubicBezTo>
                      <a:pt x="52" y="14"/>
                      <a:pt x="54" y="14"/>
                      <a:pt x="54" y="14"/>
                    </a:cubicBezTo>
                    <a:cubicBezTo>
                      <a:pt x="54" y="15"/>
                      <a:pt x="52" y="16"/>
                      <a:pt x="51" y="16"/>
                    </a:cubicBezTo>
                    <a:cubicBezTo>
                      <a:pt x="50" y="17"/>
                      <a:pt x="50" y="18"/>
                      <a:pt x="49" y="19"/>
                    </a:cubicBezTo>
                    <a:cubicBezTo>
                      <a:pt x="49" y="19"/>
                      <a:pt x="44" y="23"/>
                      <a:pt x="43" y="22"/>
                    </a:cubicBezTo>
                    <a:cubicBezTo>
                      <a:pt x="43" y="21"/>
                      <a:pt x="42" y="21"/>
                      <a:pt x="41" y="22"/>
                    </a:cubicBezTo>
                    <a:cubicBezTo>
                      <a:pt x="40" y="23"/>
                      <a:pt x="38" y="21"/>
                      <a:pt x="38" y="21"/>
                    </a:cubicBezTo>
                    <a:cubicBezTo>
                      <a:pt x="36" y="20"/>
                      <a:pt x="35" y="16"/>
                      <a:pt x="34" y="16"/>
                    </a:cubicBezTo>
                    <a:cubicBezTo>
                      <a:pt x="32" y="15"/>
                      <a:pt x="29" y="18"/>
                      <a:pt x="27" y="18"/>
                    </a:cubicBezTo>
                    <a:cubicBezTo>
                      <a:pt x="25" y="18"/>
                      <a:pt x="23" y="18"/>
                      <a:pt x="21" y="18"/>
                    </a:cubicBezTo>
                    <a:cubicBezTo>
                      <a:pt x="21" y="18"/>
                      <a:pt x="21" y="20"/>
                      <a:pt x="22" y="20"/>
                    </a:cubicBezTo>
                    <a:cubicBezTo>
                      <a:pt x="22" y="21"/>
                      <a:pt x="24" y="21"/>
                      <a:pt x="25" y="21"/>
                    </a:cubicBezTo>
                    <a:cubicBezTo>
                      <a:pt x="25" y="22"/>
                      <a:pt x="21" y="23"/>
                      <a:pt x="20" y="23"/>
                    </a:cubicBezTo>
                    <a:cubicBezTo>
                      <a:pt x="19" y="24"/>
                      <a:pt x="21" y="27"/>
                      <a:pt x="22" y="28"/>
                    </a:cubicBezTo>
                    <a:cubicBezTo>
                      <a:pt x="24" y="32"/>
                      <a:pt x="24" y="35"/>
                      <a:pt x="22" y="39"/>
                    </a:cubicBezTo>
                    <a:cubicBezTo>
                      <a:pt x="22" y="41"/>
                      <a:pt x="22" y="47"/>
                      <a:pt x="20" y="47"/>
                    </a:cubicBezTo>
                    <a:cubicBezTo>
                      <a:pt x="19" y="48"/>
                      <a:pt x="17" y="47"/>
                      <a:pt x="15" y="48"/>
                    </a:cubicBezTo>
                    <a:cubicBezTo>
                      <a:pt x="14" y="49"/>
                      <a:pt x="11" y="49"/>
                      <a:pt x="10" y="49"/>
                    </a:cubicBezTo>
                    <a:cubicBezTo>
                      <a:pt x="5" y="51"/>
                      <a:pt x="5" y="53"/>
                      <a:pt x="5" y="57"/>
                    </a:cubicBezTo>
                    <a:cubicBezTo>
                      <a:pt x="5" y="59"/>
                      <a:pt x="2" y="59"/>
                      <a:pt x="2" y="60"/>
                    </a:cubicBezTo>
                    <a:cubicBezTo>
                      <a:pt x="2" y="63"/>
                      <a:pt x="0" y="64"/>
                      <a:pt x="2" y="66"/>
                    </a:cubicBezTo>
                    <a:cubicBezTo>
                      <a:pt x="4" y="68"/>
                      <a:pt x="4" y="70"/>
                      <a:pt x="5" y="72"/>
                    </a:cubicBezTo>
                    <a:cubicBezTo>
                      <a:pt x="5" y="73"/>
                      <a:pt x="6" y="73"/>
                      <a:pt x="7" y="73"/>
                    </a:cubicBezTo>
                    <a:cubicBezTo>
                      <a:pt x="8" y="73"/>
                      <a:pt x="8" y="74"/>
                      <a:pt x="9" y="75"/>
                    </a:cubicBezTo>
                    <a:cubicBezTo>
                      <a:pt x="11" y="78"/>
                      <a:pt x="16" y="75"/>
                      <a:pt x="18" y="73"/>
                    </a:cubicBezTo>
                    <a:cubicBezTo>
                      <a:pt x="18" y="76"/>
                      <a:pt x="16" y="81"/>
                      <a:pt x="19" y="82"/>
                    </a:cubicBezTo>
                    <a:cubicBezTo>
                      <a:pt x="20" y="82"/>
                      <a:pt x="23" y="81"/>
                      <a:pt x="24" y="81"/>
                    </a:cubicBezTo>
                    <a:cubicBezTo>
                      <a:pt x="27" y="82"/>
                      <a:pt x="28" y="82"/>
                      <a:pt x="30" y="80"/>
                    </a:cubicBezTo>
                    <a:cubicBezTo>
                      <a:pt x="30" y="79"/>
                      <a:pt x="32" y="79"/>
                      <a:pt x="33" y="79"/>
                    </a:cubicBezTo>
                    <a:cubicBezTo>
                      <a:pt x="35" y="77"/>
                      <a:pt x="37" y="76"/>
                      <a:pt x="39" y="76"/>
                    </a:cubicBezTo>
                    <a:cubicBezTo>
                      <a:pt x="41" y="75"/>
                      <a:pt x="46" y="73"/>
                      <a:pt x="44" y="77"/>
                    </a:cubicBezTo>
                    <a:cubicBezTo>
                      <a:pt x="44" y="79"/>
                      <a:pt x="43" y="81"/>
                      <a:pt x="44" y="83"/>
                    </a:cubicBezTo>
                    <a:cubicBezTo>
                      <a:pt x="45" y="85"/>
                      <a:pt x="47" y="87"/>
                      <a:pt x="49" y="88"/>
                    </a:cubicBezTo>
                    <a:cubicBezTo>
                      <a:pt x="51" y="90"/>
                      <a:pt x="54" y="89"/>
                      <a:pt x="56" y="90"/>
                    </a:cubicBezTo>
                    <a:cubicBezTo>
                      <a:pt x="57" y="91"/>
                      <a:pt x="58" y="92"/>
                      <a:pt x="59" y="92"/>
                    </a:cubicBezTo>
                    <a:cubicBezTo>
                      <a:pt x="60" y="92"/>
                      <a:pt x="61" y="93"/>
                      <a:pt x="61" y="94"/>
                    </a:cubicBezTo>
                    <a:cubicBezTo>
                      <a:pt x="63" y="94"/>
                      <a:pt x="68" y="93"/>
                      <a:pt x="68" y="96"/>
                    </a:cubicBezTo>
                    <a:cubicBezTo>
                      <a:pt x="69" y="98"/>
                      <a:pt x="68" y="98"/>
                      <a:pt x="69" y="100"/>
                    </a:cubicBezTo>
                    <a:cubicBezTo>
                      <a:pt x="70" y="101"/>
                      <a:pt x="69" y="101"/>
                      <a:pt x="68" y="102"/>
                    </a:cubicBezTo>
                    <a:cubicBezTo>
                      <a:pt x="68" y="102"/>
                      <a:pt x="70" y="107"/>
                      <a:pt x="70" y="108"/>
                    </a:cubicBezTo>
                    <a:cubicBezTo>
                      <a:pt x="70" y="109"/>
                      <a:pt x="78" y="108"/>
                      <a:pt x="79" y="108"/>
                    </a:cubicBezTo>
                    <a:cubicBezTo>
                      <a:pt x="79" y="110"/>
                      <a:pt x="78" y="113"/>
                      <a:pt x="80" y="114"/>
                    </a:cubicBezTo>
                    <a:cubicBezTo>
                      <a:pt x="83" y="116"/>
                      <a:pt x="83" y="118"/>
                      <a:pt x="82" y="122"/>
                    </a:cubicBezTo>
                    <a:cubicBezTo>
                      <a:pt x="81" y="124"/>
                      <a:pt x="80" y="127"/>
                      <a:pt x="81" y="130"/>
                    </a:cubicBezTo>
                    <a:cubicBezTo>
                      <a:pt x="81" y="131"/>
                      <a:pt x="82" y="133"/>
                      <a:pt x="82" y="135"/>
                    </a:cubicBezTo>
                    <a:cubicBezTo>
                      <a:pt x="82" y="136"/>
                      <a:pt x="80" y="138"/>
                      <a:pt x="82" y="138"/>
                    </a:cubicBezTo>
                    <a:cubicBezTo>
                      <a:pt x="83" y="139"/>
                      <a:pt x="86" y="140"/>
                      <a:pt x="88" y="139"/>
                    </a:cubicBezTo>
                    <a:cubicBezTo>
                      <a:pt x="90" y="137"/>
                      <a:pt x="94" y="144"/>
                      <a:pt x="93" y="145"/>
                    </a:cubicBezTo>
                    <a:cubicBezTo>
                      <a:pt x="93" y="146"/>
                      <a:pt x="93" y="147"/>
                      <a:pt x="94" y="148"/>
                    </a:cubicBezTo>
                    <a:cubicBezTo>
                      <a:pt x="95" y="149"/>
                      <a:pt x="97" y="147"/>
                      <a:pt x="98" y="148"/>
                    </a:cubicBezTo>
                    <a:cubicBezTo>
                      <a:pt x="102" y="150"/>
                      <a:pt x="98" y="154"/>
                      <a:pt x="98" y="157"/>
                    </a:cubicBezTo>
                    <a:cubicBezTo>
                      <a:pt x="100" y="154"/>
                      <a:pt x="102" y="160"/>
                      <a:pt x="102" y="160"/>
                    </a:cubicBezTo>
                    <a:cubicBezTo>
                      <a:pt x="103" y="164"/>
                      <a:pt x="101" y="165"/>
                      <a:pt x="98" y="166"/>
                    </a:cubicBezTo>
                    <a:cubicBezTo>
                      <a:pt x="94" y="168"/>
                      <a:pt x="92" y="170"/>
                      <a:pt x="90" y="173"/>
                    </a:cubicBezTo>
                    <a:cubicBezTo>
                      <a:pt x="89" y="175"/>
                      <a:pt x="88" y="176"/>
                      <a:pt x="86" y="177"/>
                    </a:cubicBezTo>
                    <a:cubicBezTo>
                      <a:pt x="85" y="179"/>
                      <a:pt x="83" y="180"/>
                      <a:pt x="81" y="182"/>
                    </a:cubicBezTo>
                    <a:cubicBezTo>
                      <a:pt x="83" y="182"/>
                      <a:pt x="85" y="181"/>
                      <a:pt x="86" y="181"/>
                    </a:cubicBezTo>
                    <a:cubicBezTo>
                      <a:pt x="87" y="181"/>
                      <a:pt x="88" y="183"/>
                      <a:pt x="89" y="183"/>
                    </a:cubicBezTo>
                    <a:cubicBezTo>
                      <a:pt x="89" y="184"/>
                      <a:pt x="90" y="185"/>
                      <a:pt x="91" y="186"/>
                    </a:cubicBezTo>
                    <a:cubicBezTo>
                      <a:pt x="92" y="187"/>
                      <a:pt x="93" y="186"/>
                      <a:pt x="94" y="187"/>
                    </a:cubicBezTo>
                    <a:cubicBezTo>
                      <a:pt x="96" y="189"/>
                      <a:pt x="100" y="190"/>
                      <a:pt x="101" y="193"/>
                    </a:cubicBezTo>
                    <a:cubicBezTo>
                      <a:pt x="102" y="195"/>
                      <a:pt x="103" y="199"/>
                      <a:pt x="104" y="201"/>
                    </a:cubicBezTo>
                    <a:cubicBezTo>
                      <a:pt x="105" y="200"/>
                      <a:pt x="106" y="199"/>
                      <a:pt x="107" y="197"/>
                    </a:cubicBezTo>
                    <a:cubicBezTo>
                      <a:pt x="107" y="196"/>
                      <a:pt x="108" y="194"/>
                      <a:pt x="109" y="193"/>
                    </a:cubicBezTo>
                    <a:cubicBezTo>
                      <a:pt x="110" y="190"/>
                      <a:pt x="113" y="189"/>
                      <a:pt x="116" y="187"/>
                    </a:cubicBezTo>
                    <a:cubicBezTo>
                      <a:pt x="118" y="185"/>
                      <a:pt x="118" y="183"/>
                      <a:pt x="119" y="180"/>
                    </a:cubicBezTo>
                    <a:cubicBezTo>
                      <a:pt x="121" y="176"/>
                      <a:pt x="124" y="175"/>
                      <a:pt x="126" y="172"/>
                    </a:cubicBezTo>
                    <a:cubicBezTo>
                      <a:pt x="129" y="169"/>
                      <a:pt x="126" y="165"/>
                      <a:pt x="127" y="161"/>
                    </a:cubicBezTo>
                    <a:cubicBezTo>
                      <a:pt x="128" y="160"/>
                      <a:pt x="128" y="159"/>
                      <a:pt x="128" y="157"/>
                    </a:cubicBezTo>
                    <a:cubicBezTo>
                      <a:pt x="128" y="156"/>
                      <a:pt x="128" y="156"/>
                      <a:pt x="129" y="156"/>
                    </a:cubicBezTo>
                    <a:cubicBezTo>
                      <a:pt x="131" y="155"/>
                      <a:pt x="132" y="153"/>
                      <a:pt x="133" y="152"/>
                    </a:cubicBezTo>
                    <a:cubicBezTo>
                      <a:pt x="134" y="151"/>
                      <a:pt x="135" y="150"/>
                      <a:pt x="137" y="149"/>
                    </a:cubicBezTo>
                    <a:cubicBezTo>
                      <a:pt x="138" y="149"/>
                      <a:pt x="139" y="148"/>
                      <a:pt x="141" y="147"/>
                    </a:cubicBezTo>
                    <a:cubicBezTo>
                      <a:pt x="142" y="147"/>
                      <a:pt x="143" y="148"/>
                      <a:pt x="144" y="148"/>
                    </a:cubicBezTo>
                    <a:cubicBezTo>
                      <a:pt x="145" y="148"/>
                      <a:pt x="144" y="147"/>
                      <a:pt x="144" y="147"/>
                    </a:cubicBezTo>
                    <a:cubicBezTo>
                      <a:pt x="143" y="146"/>
                      <a:pt x="147" y="145"/>
                      <a:pt x="147" y="145"/>
                    </a:cubicBezTo>
                    <a:cubicBezTo>
                      <a:pt x="147" y="145"/>
                      <a:pt x="149" y="142"/>
                      <a:pt x="149" y="143"/>
                    </a:cubicBezTo>
                    <a:cubicBezTo>
                      <a:pt x="150" y="144"/>
                      <a:pt x="155" y="142"/>
                      <a:pt x="155" y="142"/>
                    </a:cubicBezTo>
                    <a:cubicBezTo>
                      <a:pt x="156" y="142"/>
                      <a:pt x="155" y="143"/>
                      <a:pt x="156" y="143"/>
                    </a:cubicBezTo>
                    <a:cubicBezTo>
                      <a:pt x="157" y="143"/>
                      <a:pt x="160" y="143"/>
                      <a:pt x="161" y="142"/>
                    </a:cubicBezTo>
                    <a:cubicBezTo>
                      <a:pt x="162" y="141"/>
                      <a:pt x="162" y="140"/>
                      <a:pt x="163" y="139"/>
                    </a:cubicBezTo>
                    <a:cubicBezTo>
                      <a:pt x="164" y="139"/>
                      <a:pt x="165" y="138"/>
                      <a:pt x="165" y="137"/>
                    </a:cubicBezTo>
                    <a:cubicBezTo>
                      <a:pt x="166" y="136"/>
                      <a:pt x="165" y="134"/>
                      <a:pt x="166" y="133"/>
                    </a:cubicBezTo>
                    <a:cubicBezTo>
                      <a:pt x="167" y="132"/>
                      <a:pt x="168" y="131"/>
                      <a:pt x="169" y="130"/>
                    </a:cubicBezTo>
                    <a:cubicBezTo>
                      <a:pt x="171" y="127"/>
                      <a:pt x="172" y="126"/>
                      <a:pt x="172" y="123"/>
                    </a:cubicBezTo>
                    <a:cubicBezTo>
                      <a:pt x="172" y="121"/>
                      <a:pt x="172" y="120"/>
                      <a:pt x="173" y="118"/>
                    </a:cubicBezTo>
                    <a:cubicBezTo>
                      <a:pt x="173" y="117"/>
                      <a:pt x="174" y="117"/>
                      <a:pt x="175" y="116"/>
                    </a:cubicBezTo>
                    <a:cubicBezTo>
                      <a:pt x="176" y="115"/>
                      <a:pt x="175" y="113"/>
                      <a:pt x="175" y="112"/>
                    </a:cubicBezTo>
                    <a:cubicBezTo>
                      <a:pt x="175" y="110"/>
                      <a:pt x="176" y="109"/>
                      <a:pt x="176" y="107"/>
                    </a:cubicBezTo>
                    <a:cubicBezTo>
                      <a:pt x="177" y="104"/>
                      <a:pt x="176" y="101"/>
                      <a:pt x="176" y="98"/>
                    </a:cubicBezTo>
                    <a:cubicBezTo>
                      <a:pt x="176" y="96"/>
                      <a:pt x="175" y="94"/>
                      <a:pt x="176" y="93"/>
                    </a:cubicBezTo>
                    <a:cubicBezTo>
                      <a:pt x="177" y="91"/>
                      <a:pt x="176" y="92"/>
                      <a:pt x="176" y="90"/>
                    </a:cubicBezTo>
                    <a:cubicBezTo>
                      <a:pt x="176" y="90"/>
                      <a:pt x="178" y="91"/>
                      <a:pt x="178" y="91"/>
                    </a:cubicBezTo>
                    <a:cubicBezTo>
                      <a:pt x="178" y="91"/>
                      <a:pt x="178" y="90"/>
                      <a:pt x="178" y="90"/>
                    </a:cubicBezTo>
                    <a:cubicBezTo>
                      <a:pt x="178" y="90"/>
                      <a:pt x="179" y="90"/>
                      <a:pt x="179" y="90"/>
                    </a:cubicBezTo>
                    <a:cubicBezTo>
                      <a:pt x="181" y="90"/>
                      <a:pt x="182" y="87"/>
                      <a:pt x="182" y="86"/>
                    </a:cubicBezTo>
                    <a:cubicBezTo>
                      <a:pt x="183" y="85"/>
                      <a:pt x="184" y="83"/>
                      <a:pt x="185" y="81"/>
                    </a:cubicBezTo>
                    <a:cubicBezTo>
                      <a:pt x="187" y="79"/>
                      <a:pt x="189" y="79"/>
                      <a:pt x="190" y="77"/>
                    </a:cubicBezTo>
                    <a:cubicBezTo>
                      <a:pt x="195" y="71"/>
                      <a:pt x="199" y="64"/>
                      <a:pt x="196" y="57"/>
                    </a:cubicBezTo>
                    <a:cubicBezTo>
                      <a:pt x="194" y="53"/>
                      <a:pt x="198" y="60"/>
                      <a:pt x="196" y="57"/>
                    </a:cubicBezTo>
                    <a:close/>
                    <a:moveTo>
                      <a:pt x="115" y="186"/>
                    </a:moveTo>
                    <a:cubicBezTo>
                      <a:pt x="113" y="187"/>
                      <a:pt x="112" y="189"/>
                      <a:pt x="110" y="190"/>
                    </a:cubicBezTo>
                    <a:cubicBezTo>
                      <a:pt x="107" y="191"/>
                      <a:pt x="112" y="188"/>
                      <a:pt x="112" y="187"/>
                    </a:cubicBezTo>
                    <a:cubicBezTo>
                      <a:pt x="113" y="186"/>
                      <a:pt x="114" y="184"/>
                      <a:pt x="116" y="182"/>
                    </a:cubicBezTo>
                    <a:cubicBezTo>
                      <a:pt x="118" y="180"/>
                      <a:pt x="117" y="184"/>
                      <a:pt x="115" y="186"/>
                    </a:cubicBezTo>
                    <a:cubicBezTo>
                      <a:pt x="115" y="186"/>
                      <a:pt x="116" y="185"/>
                      <a:pt x="115" y="18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8"/>
              <p:cNvSpPr/>
              <p:nvPr/>
            </p:nvSpPr>
            <p:spPr>
              <a:xfrm>
                <a:off x="8961296" y="10485678"/>
                <a:ext cx="251591" cy="261214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21" y="10"/>
                    </a:moveTo>
                    <a:cubicBezTo>
                      <a:pt x="20" y="8"/>
                      <a:pt x="18" y="8"/>
                      <a:pt x="17" y="7"/>
                    </a:cubicBezTo>
                    <a:cubicBezTo>
                      <a:pt x="16" y="6"/>
                      <a:pt x="15" y="7"/>
                      <a:pt x="14" y="6"/>
                    </a:cubicBezTo>
                    <a:cubicBezTo>
                      <a:pt x="13" y="5"/>
                      <a:pt x="12" y="4"/>
                      <a:pt x="11" y="3"/>
                    </a:cubicBezTo>
                    <a:cubicBezTo>
                      <a:pt x="10" y="0"/>
                      <a:pt x="9" y="1"/>
                      <a:pt x="6" y="2"/>
                    </a:cubicBezTo>
                    <a:cubicBezTo>
                      <a:pt x="5" y="2"/>
                      <a:pt x="5" y="1"/>
                      <a:pt x="4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8"/>
                      <a:pt x="3" y="10"/>
                      <a:pt x="3" y="12"/>
                    </a:cubicBezTo>
                    <a:cubicBezTo>
                      <a:pt x="3" y="13"/>
                      <a:pt x="3" y="15"/>
                      <a:pt x="2" y="17"/>
                    </a:cubicBezTo>
                    <a:cubicBezTo>
                      <a:pt x="0" y="19"/>
                      <a:pt x="0" y="19"/>
                      <a:pt x="1" y="22"/>
                    </a:cubicBezTo>
                    <a:cubicBezTo>
                      <a:pt x="2" y="24"/>
                      <a:pt x="2" y="24"/>
                      <a:pt x="4" y="25"/>
                    </a:cubicBezTo>
                    <a:cubicBezTo>
                      <a:pt x="6" y="25"/>
                      <a:pt x="8" y="25"/>
                      <a:pt x="9" y="26"/>
                    </a:cubicBezTo>
                    <a:cubicBezTo>
                      <a:pt x="10" y="26"/>
                      <a:pt x="12" y="28"/>
                      <a:pt x="13" y="28"/>
                    </a:cubicBezTo>
                    <a:cubicBezTo>
                      <a:pt x="15" y="27"/>
                      <a:pt x="17" y="28"/>
                      <a:pt x="19" y="28"/>
                    </a:cubicBezTo>
                    <a:cubicBezTo>
                      <a:pt x="20" y="28"/>
                      <a:pt x="23" y="26"/>
                      <a:pt x="24" y="25"/>
                    </a:cubicBezTo>
                    <a:cubicBezTo>
                      <a:pt x="26" y="23"/>
                      <a:pt x="27" y="21"/>
                      <a:pt x="26" y="19"/>
                    </a:cubicBezTo>
                    <a:cubicBezTo>
                      <a:pt x="25" y="17"/>
                      <a:pt x="25" y="16"/>
                      <a:pt x="24" y="14"/>
                    </a:cubicBezTo>
                    <a:cubicBezTo>
                      <a:pt x="24" y="12"/>
                      <a:pt x="23" y="11"/>
                      <a:pt x="21" y="10"/>
                    </a:cubicBezTo>
                    <a:cubicBezTo>
                      <a:pt x="20" y="9"/>
                      <a:pt x="22" y="10"/>
                      <a:pt x="21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78"/>
              <p:cNvSpPr/>
              <p:nvPr/>
            </p:nvSpPr>
            <p:spPr>
              <a:xfrm>
                <a:off x="8241554" y="10074743"/>
                <a:ext cx="961779" cy="1672412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9" extrusionOk="0">
                    <a:moveTo>
                      <a:pt x="78" y="62"/>
                    </a:moveTo>
                    <a:cubicBezTo>
                      <a:pt x="81" y="59"/>
                      <a:pt x="79" y="56"/>
                      <a:pt x="80" y="52"/>
                    </a:cubicBezTo>
                    <a:cubicBezTo>
                      <a:pt x="80" y="51"/>
                      <a:pt x="80" y="49"/>
                      <a:pt x="80" y="48"/>
                    </a:cubicBezTo>
                    <a:cubicBezTo>
                      <a:pt x="81" y="45"/>
                      <a:pt x="83" y="44"/>
                      <a:pt x="85" y="42"/>
                    </a:cubicBezTo>
                    <a:cubicBezTo>
                      <a:pt x="89" y="39"/>
                      <a:pt x="91" y="34"/>
                      <a:pt x="95" y="31"/>
                    </a:cubicBezTo>
                    <a:cubicBezTo>
                      <a:pt x="97" y="30"/>
                      <a:pt x="100" y="30"/>
                      <a:pt x="102" y="29"/>
                    </a:cubicBezTo>
                    <a:cubicBezTo>
                      <a:pt x="103" y="27"/>
                      <a:pt x="102" y="24"/>
                      <a:pt x="101" y="23"/>
                    </a:cubicBezTo>
                    <a:cubicBezTo>
                      <a:pt x="100" y="21"/>
                      <a:pt x="101" y="21"/>
                      <a:pt x="99" y="21"/>
                    </a:cubicBezTo>
                    <a:cubicBezTo>
                      <a:pt x="97" y="20"/>
                      <a:pt x="98" y="24"/>
                      <a:pt x="97" y="25"/>
                    </a:cubicBezTo>
                    <a:cubicBezTo>
                      <a:pt x="96" y="26"/>
                      <a:pt x="95" y="28"/>
                      <a:pt x="94" y="29"/>
                    </a:cubicBezTo>
                    <a:cubicBezTo>
                      <a:pt x="93" y="30"/>
                      <a:pt x="90" y="29"/>
                      <a:pt x="88" y="30"/>
                    </a:cubicBezTo>
                    <a:cubicBezTo>
                      <a:pt x="87" y="32"/>
                      <a:pt x="84" y="30"/>
                      <a:pt x="82" y="30"/>
                    </a:cubicBezTo>
                    <a:cubicBezTo>
                      <a:pt x="81" y="30"/>
                      <a:pt x="79" y="31"/>
                      <a:pt x="78" y="30"/>
                    </a:cubicBezTo>
                    <a:cubicBezTo>
                      <a:pt x="76" y="30"/>
                      <a:pt x="79" y="28"/>
                      <a:pt x="79" y="28"/>
                    </a:cubicBezTo>
                    <a:cubicBezTo>
                      <a:pt x="80" y="27"/>
                      <a:pt x="79" y="26"/>
                      <a:pt x="79" y="26"/>
                    </a:cubicBezTo>
                    <a:cubicBezTo>
                      <a:pt x="79" y="24"/>
                      <a:pt x="80" y="23"/>
                      <a:pt x="81" y="22"/>
                    </a:cubicBezTo>
                    <a:cubicBezTo>
                      <a:pt x="85" y="18"/>
                      <a:pt x="77" y="16"/>
                      <a:pt x="74" y="14"/>
                    </a:cubicBezTo>
                    <a:cubicBezTo>
                      <a:pt x="71" y="12"/>
                      <a:pt x="67" y="12"/>
                      <a:pt x="64" y="9"/>
                    </a:cubicBezTo>
                    <a:cubicBezTo>
                      <a:pt x="63" y="8"/>
                      <a:pt x="61" y="7"/>
                      <a:pt x="60" y="6"/>
                    </a:cubicBezTo>
                    <a:cubicBezTo>
                      <a:pt x="59" y="4"/>
                      <a:pt x="58" y="2"/>
                      <a:pt x="57" y="2"/>
                    </a:cubicBezTo>
                    <a:cubicBezTo>
                      <a:pt x="56" y="1"/>
                      <a:pt x="53" y="1"/>
                      <a:pt x="52" y="2"/>
                    </a:cubicBezTo>
                    <a:cubicBezTo>
                      <a:pt x="51" y="3"/>
                      <a:pt x="50" y="6"/>
                      <a:pt x="48" y="4"/>
                    </a:cubicBezTo>
                    <a:cubicBezTo>
                      <a:pt x="47" y="2"/>
                      <a:pt x="45" y="2"/>
                      <a:pt x="43" y="2"/>
                    </a:cubicBezTo>
                    <a:cubicBezTo>
                      <a:pt x="41" y="2"/>
                      <a:pt x="41" y="0"/>
                      <a:pt x="39" y="1"/>
                    </a:cubicBezTo>
                    <a:cubicBezTo>
                      <a:pt x="38" y="2"/>
                      <a:pt x="35" y="3"/>
                      <a:pt x="35" y="4"/>
                    </a:cubicBezTo>
                    <a:cubicBezTo>
                      <a:pt x="34" y="6"/>
                      <a:pt x="35" y="8"/>
                      <a:pt x="35" y="9"/>
                    </a:cubicBezTo>
                    <a:cubicBezTo>
                      <a:pt x="34" y="13"/>
                      <a:pt x="31" y="13"/>
                      <a:pt x="28" y="14"/>
                    </a:cubicBezTo>
                    <a:cubicBezTo>
                      <a:pt x="26" y="15"/>
                      <a:pt x="27" y="20"/>
                      <a:pt x="27" y="22"/>
                    </a:cubicBezTo>
                    <a:cubicBezTo>
                      <a:pt x="27" y="24"/>
                      <a:pt x="28" y="26"/>
                      <a:pt x="28" y="27"/>
                    </a:cubicBezTo>
                    <a:cubicBezTo>
                      <a:pt x="28" y="28"/>
                      <a:pt x="25" y="31"/>
                      <a:pt x="25" y="32"/>
                    </a:cubicBezTo>
                    <a:cubicBezTo>
                      <a:pt x="24" y="33"/>
                      <a:pt x="21" y="35"/>
                      <a:pt x="21" y="36"/>
                    </a:cubicBezTo>
                    <a:cubicBezTo>
                      <a:pt x="21" y="37"/>
                      <a:pt x="21" y="38"/>
                      <a:pt x="21" y="39"/>
                    </a:cubicBezTo>
                    <a:cubicBezTo>
                      <a:pt x="21" y="40"/>
                      <a:pt x="20" y="41"/>
                      <a:pt x="20" y="42"/>
                    </a:cubicBezTo>
                    <a:cubicBezTo>
                      <a:pt x="20" y="43"/>
                      <a:pt x="21" y="46"/>
                      <a:pt x="19" y="47"/>
                    </a:cubicBezTo>
                    <a:cubicBezTo>
                      <a:pt x="19" y="48"/>
                      <a:pt x="19" y="50"/>
                      <a:pt x="19" y="51"/>
                    </a:cubicBezTo>
                    <a:cubicBezTo>
                      <a:pt x="18" y="51"/>
                      <a:pt x="17" y="51"/>
                      <a:pt x="17" y="52"/>
                    </a:cubicBezTo>
                    <a:cubicBezTo>
                      <a:pt x="17" y="54"/>
                      <a:pt x="19" y="55"/>
                      <a:pt x="19" y="57"/>
                    </a:cubicBezTo>
                    <a:cubicBezTo>
                      <a:pt x="19" y="58"/>
                      <a:pt x="19" y="60"/>
                      <a:pt x="20" y="61"/>
                    </a:cubicBezTo>
                    <a:cubicBezTo>
                      <a:pt x="22" y="65"/>
                      <a:pt x="18" y="69"/>
                      <a:pt x="18" y="73"/>
                    </a:cubicBezTo>
                    <a:cubicBezTo>
                      <a:pt x="17" y="75"/>
                      <a:pt x="19" y="77"/>
                      <a:pt x="18" y="79"/>
                    </a:cubicBezTo>
                    <a:cubicBezTo>
                      <a:pt x="17" y="80"/>
                      <a:pt x="15" y="81"/>
                      <a:pt x="14" y="83"/>
                    </a:cubicBezTo>
                    <a:cubicBezTo>
                      <a:pt x="13" y="85"/>
                      <a:pt x="17" y="93"/>
                      <a:pt x="15" y="94"/>
                    </a:cubicBezTo>
                    <a:cubicBezTo>
                      <a:pt x="11" y="96"/>
                      <a:pt x="12" y="101"/>
                      <a:pt x="11" y="105"/>
                    </a:cubicBezTo>
                    <a:cubicBezTo>
                      <a:pt x="9" y="108"/>
                      <a:pt x="10" y="113"/>
                      <a:pt x="10" y="117"/>
                    </a:cubicBezTo>
                    <a:cubicBezTo>
                      <a:pt x="10" y="120"/>
                      <a:pt x="10" y="123"/>
                      <a:pt x="10" y="126"/>
                    </a:cubicBezTo>
                    <a:cubicBezTo>
                      <a:pt x="10" y="127"/>
                      <a:pt x="15" y="130"/>
                      <a:pt x="13" y="130"/>
                    </a:cubicBezTo>
                    <a:cubicBezTo>
                      <a:pt x="13" y="130"/>
                      <a:pt x="9" y="131"/>
                      <a:pt x="11" y="132"/>
                    </a:cubicBezTo>
                    <a:cubicBezTo>
                      <a:pt x="13" y="132"/>
                      <a:pt x="13" y="133"/>
                      <a:pt x="12" y="135"/>
                    </a:cubicBezTo>
                    <a:cubicBezTo>
                      <a:pt x="11" y="137"/>
                      <a:pt x="11" y="139"/>
                      <a:pt x="11" y="142"/>
                    </a:cubicBezTo>
                    <a:cubicBezTo>
                      <a:pt x="11" y="144"/>
                      <a:pt x="9" y="145"/>
                      <a:pt x="8" y="147"/>
                    </a:cubicBezTo>
                    <a:cubicBezTo>
                      <a:pt x="7" y="148"/>
                      <a:pt x="8" y="150"/>
                      <a:pt x="8" y="152"/>
                    </a:cubicBezTo>
                    <a:cubicBezTo>
                      <a:pt x="8" y="153"/>
                      <a:pt x="6" y="156"/>
                      <a:pt x="5" y="156"/>
                    </a:cubicBezTo>
                    <a:cubicBezTo>
                      <a:pt x="0" y="158"/>
                      <a:pt x="3" y="164"/>
                      <a:pt x="4" y="167"/>
                    </a:cubicBezTo>
                    <a:cubicBezTo>
                      <a:pt x="5" y="169"/>
                      <a:pt x="8" y="166"/>
                      <a:pt x="8" y="170"/>
                    </a:cubicBezTo>
                    <a:cubicBezTo>
                      <a:pt x="8" y="171"/>
                      <a:pt x="7" y="174"/>
                      <a:pt x="9" y="175"/>
                    </a:cubicBezTo>
                    <a:cubicBezTo>
                      <a:pt x="10" y="176"/>
                      <a:pt x="11" y="176"/>
                      <a:pt x="13" y="176"/>
                    </a:cubicBezTo>
                    <a:cubicBezTo>
                      <a:pt x="15" y="177"/>
                      <a:pt x="18" y="177"/>
                      <a:pt x="20" y="177"/>
                    </a:cubicBezTo>
                    <a:cubicBezTo>
                      <a:pt x="21" y="177"/>
                      <a:pt x="22" y="177"/>
                      <a:pt x="23" y="178"/>
                    </a:cubicBezTo>
                    <a:cubicBezTo>
                      <a:pt x="23" y="177"/>
                      <a:pt x="24" y="177"/>
                      <a:pt x="25" y="177"/>
                    </a:cubicBezTo>
                    <a:cubicBezTo>
                      <a:pt x="25" y="178"/>
                      <a:pt x="27" y="179"/>
                      <a:pt x="27" y="179"/>
                    </a:cubicBezTo>
                    <a:cubicBezTo>
                      <a:pt x="28" y="179"/>
                      <a:pt x="26" y="176"/>
                      <a:pt x="26" y="175"/>
                    </a:cubicBezTo>
                    <a:cubicBezTo>
                      <a:pt x="24" y="173"/>
                      <a:pt x="24" y="171"/>
                      <a:pt x="24" y="169"/>
                    </a:cubicBezTo>
                    <a:cubicBezTo>
                      <a:pt x="24" y="167"/>
                      <a:pt x="24" y="166"/>
                      <a:pt x="27" y="164"/>
                    </a:cubicBezTo>
                    <a:cubicBezTo>
                      <a:pt x="29" y="163"/>
                      <a:pt x="25" y="163"/>
                      <a:pt x="25" y="163"/>
                    </a:cubicBezTo>
                    <a:cubicBezTo>
                      <a:pt x="25" y="163"/>
                      <a:pt x="27" y="162"/>
                      <a:pt x="26" y="162"/>
                    </a:cubicBezTo>
                    <a:cubicBezTo>
                      <a:pt x="27" y="162"/>
                      <a:pt x="27" y="163"/>
                      <a:pt x="28" y="163"/>
                    </a:cubicBezTo>
                    <a:cubicBezTo>
                      <a:pt x="29" y="164"/>
                      <a:pt x="30" y="163"/>
                      <a:pt x="31" y="163"/>
                    </a:cubicBezTo>
                    <a:cubicBezTo>
                      <a:pt x="32" y="161"/>
                      <a:pt x="31" y="159"/>
                      <a:pt x="31" y="157"/>
                    </a:cubicBezTo>
                    <a:cubicBezTo>
                      <a:pt x="32" y="155"/>
                      <a:pt x="34" y="154"/>
                      <a:pt x="37" y="153"/>
                    </a:cubicBezTo>
                    <a:cubicBezTo>
                      <a:pt x="38" y="152"/>
                      <a:pt x="39" y="152"/>
                      <a:pt x="40" y="151"/>
                    </a:cubicBezTo>
                    <a:cubicBezTo>
                      <a:pt x="41" y="150"/>
                      <a:pt x="39" y="149"/>
                      <a:pt x="39" y="149"/>
                    </a:cubicBezTo>
                    <a:cubicBezTo>
                      <a:pt x="39" y="148"/>
                      <a:pt x="42" y="147"/>
                      <a:pt x="41" y="145"/>
                    </a:cubicBezTo>
                    <a:cubicBezTo>
                      <a:pt x="40" y="143"/>
                      <a:pt x="36" y="145"/>
                      <a:pt x="35" y="143"/>
                    </a:cubicBezTo>
                    <a:cubicBezTo>
                      <a:pt x="34" y="142"/>
                      <a:pt x="33" y="142"/>
                      <a:pt x="32" y="140"/>
                    </a:cubicBezTo>
                    <a:cubicBezTo>
                      <a:pt x="31" y="138"/>
                      <a:pt x="33" y="135"/>
                      <a:pt x="34" y="134"/>
                    </a:cubicBezTo>
                    <a:cubicBezTo>
                      <a:pt x="36" y="133"/>
                      <a:pt x="37" y="131"/>
                      <a:pt x="39" y="131"/>
                    </a:cubicBezTo>
                    <a:cubicBezTo>
                      <a:pt x="41" y="130"/>
                      <a:pt x="41" y="132"/>
                      <a:pt x="42" y="129"/>
                    </a:cubicBezTo>
                    <a:cubicBezTo>
                      <a:pt x="42" y="127"/>
                      <a:pt x="44" y="126"/>
                      <a:pt x="43" y="124"/>
                    </a:cubicBezTo>
                    <a:cubicBezTo>
                      <a:pt x="42" y="121"/>
                      <a:pt x="47" y="121"/>
                      <a:pt x="48" y="119"/>
                    </a:cubicBezTo>
                    <a:cubicBezTo>
                      <a:pt x="48" y="119"/>
                      <a:pt x="43" y="115"/>
                      <a:pt x="48" y="116"/>
                    </a:cubicBezTo>
                    <a:cubicBezTo>
                      <a:pt x="49" y="117"/>
                      <a:pt x="49" y="118"/>
                      <a:pt x="50" y="118"/>
                    </a:cubicBezTo>
                    <a:cubicBezTo>
                      <a:pt x="52" y="118"/>
                      <a:pt x="52" y="115"/>
                      <a:pt x="51" y="114"/>
                    </a:cubicBezTo>
                    <a:cubicBezTo>
                      <a:pt x="51" y="113"/>
                      <a:pt x="49" y="115"/>
                      <a:pt x="49" y="115"/>
                    </a:cubicBezTo>
                    <a:cubicBezTo>
                      <a:pt x="47" y="115"/>
                      <a:pt x="45" y="114"/>
                      <a:pt x="45" y="113"/>
                    </a:cubicBezTo>
                    <a:cubicBezTo>
                      <a:pt x="45" y="112"/>
                      <a:pt x="43" y="105"/>
                      <a:pt x="45" y="105"/>
                    </a:cubicBezTo>
                    <a:cubicBezTo>
                      <a:pt x="48" y="106"/>
                      <a:pt x="50" y="108"/>
                      <a:pt x="54" y="108"/>
                    </a:cubicBezTo>
                    <a:cubicBezTo>
                      <a:pt x="55" y="108"/>
                      <a:pt x="56" y="107"/>
                      <a:pt x="57" y="107"/>
                    </a:cubicBezTo>
                    <a:cubicBezTo>
                      <a:pt x="59" y="105"/>
                      <a:pt x="57" y="104"/>
                      <a:pt x="58" y="102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60" y="98"/>
                      <a:pt x="59" y="98"/>
                      <a:pt x="59" y="97"/>
                    </a:cubicBezTo>
                    <a:cubicBezTo>
                      <a:pt x="58" y="96"/>
                      <a:pt x="58" y="94"/>
                      <a:pt x="59" y="94"/>
                    </a:cubicBezTo>
                    <a:cubicBezTo>
                      <a:pt x="61" y="94"/>
                      <a:pt x="60" y="96"/>
                      <a:pt x="60" y="96"/>
                    </a:cubicBezTo>
                    <a:cubicBezTo>
                      <a:pt x="59" y="95"/>
                      <a:pt x="65" y="95"/>
                      <a:pt x="65" y="95"/>
                    </a:cubicBezTo>
                    <a:cubicBezTo>
                      <a:pt x="69" y="95"/>
                      <a:pt x="72" y="93"/>
                      <a:pt x="76" y="93"/>
                    </a:cubicBezTo>
                    <a:cubicBezTo>
                      <a:pt x="77" y="92"/>
                      <a:pt x="80" y="91"/>
                      <a:pt x="82" y="90"/>
                    </a:cubicBezTo>
                    <a:cubicBezTo>
                      <a:pt x="83" y="89"/>
                      <a:pt x="83" y="88"/>
                      <a:pt x="84" y="87"/>
                    </a:cubicBezTo>
                    <a:cubicBezTo>
                      <a:pt x="85" y="86"/>
                      <a:pt x="86" y="85"/>
                      <a:pt x="87" y="83"/>
                    </a:cubicBezTo>
                    <a:cubicBezTo>
                      <a:pt x="87" y="80"/>
                      <a:pt x="85" y="80"/>
                      <a:pt x="83" y="78"/>
                    </a:cubicBezTo>
                    <a:cubicBezTo>
                      <a:pt x="82" y="76"/>
                      <a:pt x="85" y="75"/>
                      <a:pt x="83" y="73"/>
                    </a:cubicBezTo>
                    <a:cubicBezTo>
                      <a:pt x="82" y="72"/>
                      <a:pt x="78" y="71"/>
                      <a:pt x="78" y="69"/>
                    </a:cubicBezTo>
                    <a:cubicBezTo>
                      <a:pt x="78" y="69"/>
                      <a:pt x="78" y="68"/>
                      <a:pt x="79" y="68"/>
                    </a:cubicBezTo>
                    <a:cubicBezTo>
                      <a:pt x="79" y="67"/>
                      <a:pt x="78" y="67"/>
                      <a:pt x="78" y="66"/>
                    </a:cubicBezTo>
                    <a:cubicBezTo>
                      <a:pt x="78" y="65"/>
                      <a:pt x="77" y="63"/>
                      <a:pt x="78" y="62"/>
                    </a:cubicBezTo>
                    <a:cubicBezTo>
                      <a:pt x="79" y="61"/>
                      <a:pt x="77" y="63"/>
                      <a:pt x="78" y="6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78"/>
              <p:cNvSpPr/>
              <p:nvPr/>
            </p:nvSpPr>
            <p:spPr>
              <a:xfrm>
                <a:off x="7617351" y="8313139"/>
                <a:ext cx="203823" cy="2261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5" y="23"/>
                    </a:moveTo>
                    <a:cubicBezTo>
                      <a:pt x="16" y="24"/>
                      <a:pt x="17" y="24"/>
                      <a:pt x="19" y="24"/>
                    </a:cubicBezTo>
                    <a:cubicBezTo>
                      <a:pt x="17" y="21"/>
                      <a:pt x="19" y="20"/>
                      <a:pt x="19" y="17"/>
                    </a:cubicBezTo>
                    <a:cubicBezTo>
                      <a:pt x="19" y="15"/>
                      <a:pt x="20" y="12"/>
                      <a:pt x="20" y="10"/>
                    </a:cubicBezTo>
                    <a:cubicBezTo>
                      <a:pt x="20" y="9"/>
                      <a:pt x="21" y="8"/>
                      <a:pt x="21" y="7"/>
                    </a:cubicBezTo>
                    <a:cubicBezTo>
                      <a:pt x="22" y="6"/>
                      <a:pt x="21" y="5"/>
                      <a:pt x="22" y="3"/>
                    </a:cubicBezTo>
                    <a:cubicBezTo>
                      <a:pt x="22" y="0"/>
                      <a:pt x="18" y="4"/>
                      <a:pt x="17" y="4"/>
                    </a:cubicBezTo>
                    <a:cubicBezTo>
                      <a:pt x="15" y="4"/>
                      <a:pt x="14" y="3"/>
                      <a:pt x="12" y="5"/>
                    </a:cubicBezTo>
                    <a:cubicBezTo>
                      <a:pt x="12" y="5"/>
                      <a:pt x="10" y="9"/>
                      <a:pt x="9" y="8"/>
                    </a:cubicBezTo>
                    <a:cubicBezTo>
                      <a:pt x="7" y="8"/>
                      <a:pt x="6" y="8"/>
                      <a:pt x="4" y="9"/>
                    </a:cubicBezTo>
                    <a:cubicBezTo>
                      <a:pt x="4" y="10"/>
                      <a:pt x="4" y="12"/>
                      <a:pt x="3" y="12"/>
                    </a:cubicBezTo>
                    <a:cubicBezTo>
                      <a:pt x="3" y="13"/>
                      <a:pt x="1" y="13"/>
                      <a:pt x="0" y="13"/>
                    </a:cubicBezTo>
                    <a:cubicBezTo>
                      <a:pt x="2" y="15"/>
                      <a:pt x="4" y="18"/>
                      <a:pt x="6" y="19"/>
                    </a:cubicBezTo>
                    <a:cubicBezTo>
                      <a:pt x="7" y="21"/>
                      <a:pt x="9" y="22"/>
                      <a:pt x="11" y="22"/>
                    </a:cubicBezTo>
                    <a:cubicBezTo>
                      <a:pt x="12" y="22"/>
                      <a:pt x="14" y="22"/>
                      <a:pt x="15" y="23"/>
                    </a:cubicBezTo>
                    <a:cubicBezTo>
                      <a:pt x="16" y="23"/>
                      <a:pt x="15" y="22"/>
                      <a:pt x="15" y="2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8"/>
              <p:cNvSpPr/>
              <p:nvPr/>
            </p:nvSpPr>
            <p:spPr>
              <a:xfrm>
                <a:off x="7681047" y="8520195"/>
                <a:ext cx="159234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5" extrusionOk="0">
                    <a:moveTo>
                      <a:pt x="16" y="10"/>
                    </a:moveTo>
                    <a:cubicBezTo>
                      <a:pt x="16" y="9"/>
                      <a:pt x="16" y="8"/>
                      <a:pt x="17" y="8"/>
                    </a:cubicBezTo>
                    <a:cubicBezTo>
                      <a:pt x="16" y="7"/>
                      <a:pt x="16" y="6"/>
                      <a:pt x="15" y="6"/>
                    </a:cubicBezTo>
                    <a:cubicBezTo>
                      <a:pt x="14" y="5"/>
                      <a:pt x="13" y="2"/>
                      <a:pt x="12" y="2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0"/>
                      <a:pt x="4" y="0"/>
                      <a:pt x="3" y="0"/>
                    </a:cubicBezTo>
                    <a:cubicBezTo>
                      <a:pt x="4" y="1"/>
                      <a:pt x="0" y="6"/>
                      <a:pt x="3" y="6"/>
                    </a:cubicBezTo>
                    <a:cubicBezTo>
                      <a:pt x="4" y="6"/>
                      <a:pt x="4" y="8"/>
                      <a:pt x="6" y="7"/>
                    </a:cubicBezTo>
                    <a:cubicBezTo>
                      <a:pt x="7" y="6"/>
                      <a:pt x="4" y="5"/>
                      <a:pt x="4" y="5"/>
                    </a:cubicBezTo>
                    <a:cubicBezTo>
                      <a:pt x="5" y="5"/>
                      <a:pt x="7" y="6"/>
                      <a:pt x="7" y="7"/>
                    </a:cubicBezTo>
                    <a:cubicBezTo>
                      <a:pt x="8" y="9"/>
                      <a:pt x="10" y="8"/>
                      <a:pt x="11" y="10"/>
                    </a:cubicBezTo>
                    <a:cubicBezTo>
                      <a:pt x="12" y="11"/>
                      <a:pt x="12" y="13"/>
                      <a:pt x="14" y="14"/>
                    </a:cubicBezTo>
                    <a:cubicBezTo>
                      <a:pt x="17" y="15"/>
                      <a:pt x="17" y="12"/>
                      <a:pt x="16" y="10"/>
                    </a:cubicBezTo>
                    <a:cubicBezTo>
                      <a:pt x="16" y="9"/>
                      <a:pt x="16" y="11"/>
                      <a:pt x="16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8"/>
              <p:cNvSpPr/>
              <p:nvPr/>
            </p:nvSpPr>
            <p:spPr>
              <a:xfrm>
                <a:off x="7502701" y="8360920"/>
                <a:ext cx="10509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2" y="5"/>
                      <a:pt x="11" y="9"/>
                      <a:pt x="11" y="5"/>
                    </a:cubicBezTo>
                    <a:cubicBezTo>
                      <a:pt x="11" y="2"/>
                      <a:pt x="6" y="3"/>
                      <a:pt x="4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8"/>
              <p:cNvSpPr/>
              <p:nvPr/>
            </p:nvSpPr>
            <p:spPr>
              <a:xfrm>
                <a:off x="7391236" y="8192090"/>
                <a:ext cx="187901" cy="216614"/>
              </a:xfrm>
              <a:custGeom>
                <a:avLst/>
                <a:gdLst/>
                <a:ahLst/>
                <a:cxnLst/>
                <a:rect l="l" t="t" r="r" b="b"/>
                <a:pathLst>
                  <a:path w="20" h="23" extrusionOk="0">
                    <a:moveTo>
                      <a:pt x="16" y="16"/>
                    </a:moveTo>
                    <a:cubicBezTo>
                      <a:pt x="16" y="14"/>
                      <a:pt x="19" y="13"/>
                      <a:pt x="20" y="12"/>
                    </a:cubicBezTo>
                    <a:cubicBezTo>
                      <a:pt x="17" y="11"/>
                      <a:pt x="16" y="11"/>
                      <a:pt x="16" y="8"/>
                    </a:cubicBezTo>
                    <a:cubicBezTo>
                      <a:pt x="16" y="7"/>
                      <a:pt x="17" y="2"/>
                      <a:pt x="16" y="1"/>
                    </a:cubicBezTo>
                    <a:cubicBezTo>
                      <a:pt x="15" y="0"/>
                      <a:pt x="10" y="1"/>
                      <a:pt x="8" y="1"/>
                    </a:cubicBezTo>
                    <a:cubicBezTo>
                      <a:pt x="6" y="1"/>
                      <a:pt x="6" y="4"/>
                      <a:pt x="7" y="6"/>
                    </a:cubicBezTo>
                    <a:cubicBezTo>
                      <a:pt x="8" y="7"/>
                      <a:pt x="12" y="10"/>
                      <a:pt x="8" y="10"/>
                    </a:cubicBezTo>
                    <a:cubicBezTo>
                      <a:pt x="7" y="10"/>
                      <a:pt x="5" y="10"/>
                      <a:pt x="4" y="10"/>
                    </a:cubicBezTo>
                    <a:cubicBezTo>
                      <a:pt x="2" y="10"/>
                      <a:pt x="2" y="14"/>
                      <a:pt x="2" y="15"/>
                    </a:cubicBezTo>
                    <a:cubicBezTo>
                      <a:pt x="0" y="21"/>
                      <a:pt x="8" y="20"/>
                      <a:pt x="12" y="21"/>
                    </a:cubicBezTo>
                    <a:cubicBezTo>
                      <a:pt x="13" y="23"/>
                      <a:pt x="16" y="17"/>
                      <a:pt x="16" y="1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78"/>
              <p:cNvSpPr/>
              <p:nvPr/>
            </p:nvSpPr>
            <p:spPr>
              <a:xfrm>
                <a:off x="6254300" y="7453042"/>
                <a:ext cx="1398087" cy="89832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96" extrusionOk="0">
                    <a:moveTo>
                      <a:pt x="126" y="89"/>
                    </a:moveTo>
                    <a:cubicBezTo>
                      <a:pt x="127" y="89"/>
                      <a:pt x="134" y="90"/>
                      <a:pt x="132" y="88"/>
                    </a:cubicBezTo>
                    <a:cubicBezTo>
                      <a:pt x="131" y="86"/>
                      <a:pt x="129" y="85"/>
                      <a:pt x="128" y="83"/>
                    </a:cubicBezTo>
                    <a:cubicBezTo>
                      <a:pt x="128" y="83"/>
                      <a:pt x="129" y="80"/>
                      <a:pt x="130" y="80"/>
                    </a:cubicBezTo>
                    <a:cubicBezTo>
                      <a:pt x="131" y="79"/>
                      <a:pt x="136" y="80"/>
                      <a:pt x="138" y="80"/>
                    </a:cubicBezTo>
                    <a:cubicBezTo>
                      <a:pt x="141" y="80"/>
                      <a:pt x="140" y="75"/>
                      <a:pt x="144" y="78"/>
                    </a:cubicBezTo>
                    <a:cubicBezTo>
                      <a:pt x="145" y="76"/>
                      <a:pt x="146" y="75"/>
                      <a:pt x="146" y="73"/>
                    </a:cubicBezTo>
                    <a:cubicBezTo>
                      <a:pt x="146" y="71"/>
                      <a:pt x="145" y="69"/>
                      <a:pt x="146" y="68"/>
                    </a:cubicBezTo>
                    <a:cubicBezTo>
                      <a:pt x="147" y="66"/>
                      <a:pt x="150" y="64"/>
                      <a:pt x="150" y="63"/>
                    </a:cubicBezTo>
                    <a:cubicBezTo>
                      <a:pt x="149" y="61"/>
                      <a:pt x="148" y="61"/>
                      <a:pt x="146" y="61"/>
                    </a:cubicBezTo>
                    <a:cubicBezTo>
                      <a:pt x="143" y="61"/>
                      <a:pt x="139" y="61"/>
                      <a:pt x="136" y="62"/>
                    </a:cubicBezTo>
                    <a:cubicBezTo>
                      <a:pt x="134" y="62"/>
                      <a:pt x="133" y="63"/>
                      <a:pt x="132" y="64"/>
                    </a:cubicBezTo>
                    <a:cubicBezTo>
                      <a:pt x="131" y="66"/>
                      <a:pt x="132" y="68"/>
                      <a:pt x="131" y="70"/>
                    </a:cubicBezTo>
                    <a:cubicBezTo>
                      <a:pt x="131" y="71"/>
                      <a:pt x="126" y="76"/>
                      <a:pt x="126" y="76"/>
                    </a:cubicBezTo>
                    <a:cubicBezTo>
                      <a:pt x="122" y="75"/>
                      <a:pt x="118" y="76"/>
                      <a:pt x="114" y="78"/>
                    </a:cubicBezTo>
                    <a:cubicBezTo>
                      <a:pt x="112" y="78"/>
                      <a:pt x="111" y="77"/>
                      <a:pt x="110" y="76"/>
                    </a:cubicBezTo>
                    <a:cubicBezTo>
                      <a:pt x="109" y="75"/>
                      <a:pt x="107" y="75"/>
                      <a:pt x="105" y="74"/>
                    </a:cubicBezTo>
                    <a:cubicBezTo>
                      <a:pt x="103" y="74"/>
                      <a:pt x="103" y="71"/>
                      <a:pt x="102" y="69"/>
                    </a:cubicBezTo>
                    <a:cubicBezTo>
                      <a:pt x="101" y="67"/>
                      <a:pt x="99" y="66"/>
                      <a:pt x="98" y="64"/>
                    </a:cubicBezTo>
                    <a:cubicBezTo>
                      <a:pt x="97" y="60"/>
                      <a:pt x="95" y="55"/>
                      <a:pt x="96" y="51"/>
                    </a:cubicBezTo>
                    <a:cubicBezTo>
                      <a:pt x="96" y="48"/>
                      <a:pt x="95" y="44"/>
                      <a:pt x="97" y="41"/>
                    </a:cubicBezTo>
                    <a:cubicBezTo>
                      <a:pt x="98" y="40"/>
                      <a:pt x="98" y="39"/>
                      <a:pt x="98" y="38"/>
                    </a:cubicBezTo>
                    <a:cubicBezTo>
                      <a:pt x="99" y="36"/>
                      <a:pt x="97" y="37"/>
                      <a:pt x="96" y="36"/>
                    </a:cubicBezTo>
                    <a:cubicBezTo>
                      <a:pt x="94" y="36"/>
                      <a:pt x="92" y="35"/>
                      <a:pt x="90" y="35"/>
                    </a:cubicBezTo>
                    <a:cubicBezTo>
                      <a:pt x="89" y="34"/>
                      <a:pt x="87" y="32"/>
                      <a:pt x="87" y="30"/>
                    </a:cubicBezTo>
                    <a:cubicBezTo>
                      <a:pt x="87" y="27"/>
                      <a:pt x="84" y="26"/>
                      <a:pt x="82" y="24"/>
                    </a:cubicBezTo>
                    <a:cubicBezTo>
                      <a:pt x="81" y="22"/>
                      <a:pt x="81" y="20"/>
                      <a:pt x="80" y="18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4" y="16"/>
                      <a:pt x="72" y="16"/>
                      <a:pt x="71" y="17"/>
                    </a:cubicBezTo>
                    <a:cubicBezTo>
                      <a:pt x="71" y="18"/>
                      <a:pt x="70" y="20"/>
                      <a:pt x="68" y="20"/>
                    </a:cubicBezTo>
                    <a:cubicBezTo>
                      <a:pt x="66" y="20"/>
                      <a:pt x="63" y="18"/>
                      <a:pt x="62" y="16"/>
                    </a:cubicBezTo>
                    <a:cubicBezTo>
                      <a:pt x="61" y="13"/>
                      <a:pt x="61" y="12"/>
                      <a:pt x="59" y="10"/>
                    </a:cubicBezTo>
                    <a:cubicBezTo>
                      <a:pt x="57" y="9"/>
                      <a:pt x="54" y="6"/>
                      <a:pt x="52" y="6"/>
                    </a:cubicBezTo>
                    <a:cubicBezTo>
                      <a:pt x="51" y="5"/>
                      <a:pt x="45" y="5"/>
                      <a:pt x="45" y="6"/>
                    </a:cubicBezTo>
                    <a:cubicBezTo>
                      <a:pt x="43" y="9"/>
                      <a:pt x="42" y="8"/>
                      <a:pt x="39" y="8"/>
                    </a:cubicBezTo>
                    <a:cubicBezTo>
                      <a:pt x="35" y="8"/>
                      <a:pt x="32" y="8"/>
                      <a:pt x="29" y="8"/>
                    </a:cubicBezTo>
                    <a:cubicBezTo>
                      <a:pt x="28" y="8"/>
                      <a:pt x="25" y="6"/>
                      <a:pt x="23" y="5"/>
                    </a:cubicBezTo>
                    <a:cubicBezTo>
                      <a:pt x="20" y="4"/>
                      <a:pt x="17" y="3"/>
                      <a:pt x="13" y="1"/>
                    </a:cubicBezTo>
                    <a:cubicBezTo>
                      <a:pt x="9" y="0"/>
                      <a:pt x="4" y="1"/>
                      <a:pt x="0" y="2"/>
                    </a:cubicBezTo>
                    <a:cubicBezTo>
                      <a:pt x="1" y="7"/>
                      <a:pt x="5" y="11"/>
                      <a:pt x="7" y="16"/>
                    </a:cubicBezTo>
                    <a:cubicBezTo>
                      <a:pt x="8" y="18"/>
                      <a:pt x="11" y="20"/>
                      <a:pt x="13" y="21"/>
                    </a:cubicBezTo>
                    <a:cubicBezTo>
                      <a:pt x="14" y="23"/>
                      <a:pt x="16" y="26"/>
                      <a:pt x="15" y="28"/>
                    </a:cubicBezTo>
                    <a:cubicBezTo>
                      <a:pt x="15" y="28"/>
                      <a:pt x="8" y="26"/>
                      <a:pt x="12" y="29"/>
                    </a:cubicBezTo>
                    <a:cubicBezTo>
                      <a:pt x="13" y="30"/>
                      <a:pt x="14" y="31"/>
                      <a:pt x="15" y="32"/>
                    </a:cubicBezTo>
                    <a:cubicBezTo>
                      <a:pt x="17" y="32"/>
                      <a:pt x="18" y="32"/>
                      <a:pt x="19" y="33"/>
                    </a:cubicBezTo>
                    <a:cubicBezTo>
                      <a:pt x="21" y="34"/>
                      <a:pt x="23" y="36"/>
                      <a:pt x="25" y="38"/>
                    </a:cubicBezTo>
                    <a:cubicBezTo>
                      <a:pt x="26" y="39"/>
                      <a:pt x="25" y="41"/>
                      <a:pt x="24" y="42"/>
                    </a:cubicBezTo>
                    <a:cubicBezTo>
                      <a:pt x="23" y="43"/>
                      <a:pt x="25" y="44"/>
                      <a:pt x="26" y="44"/>
                    </a:cubicBezTo>
                    <a:cubicBezTo>
                      <a:pt x="29" y="46"/>
                      <a:pt x="31" y="48"/>
                      <a:pt x="33" y="50"/>
                    </a:cubicBezTo>
                    <a:cubicBezTo>
                      <a:pt x="34" y="51"/>
                      <a:pt x="35" y="53"/>
                      <a:pt x="36" y="53"/>
                    </a:cubicBezTo>
                    <a:cubicBezTo>
                      <a:pt x="37" y="53"/>
                      <a:pt x="38" y="51"/>
                      <a:pt x="37" y="50"/>
                    </a:cubicBezTo>
                    <a:cubicBezTo>
                      <a:pt x="37" y="49"/>
                      <a:pt x="36" y="48"/>
                      <a:pt x="36" y="47"/>
                    </a:cubicBezTo>
                    <a:cubicBezTo>
                      <a:pt x="35" y="46"/>
                      <a:pt x="33" y="47"/>
                      <a:pt x="32" y="46"/>
                    </a:cubicBezTo>
                    <a:cubicBezTo>
                      <a:pt x="30" y="44"/>
                      <a:pt x="32" y="44"/>
                      <a:pt x="32" y="42"/>
                    </a:cubicBezTo>
                    <a:cubicBezTo>
                      <a:pt x="32" y="42"/>
                      <a:pt x="30" y="40"/>
                      <a:pt x="30" y="39"/>
                    </a:cubicBezTo>
                    <a:cubicBezTo>
                      <a:pt x="28" y="37"/>
                      <a:pt x="28" y="34"/>
                      <a:pt x="26" y="32"/>
                    </a:cubicBezTo>
                    <a:cubicBezTo>
                      <a:pt x="24" y="31"/>
                      <a:pt x="22" y="29"/>
                      <a:pt x="21" y="27"/>
                    </a:cubicBezTo>
                    <a:cubicBezTo>
                      <a:pt x="21" y="26"/>
                      <a:pt x="21" y="24"/>
                      <a:pt x="20" y="23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6" y="18"/>
                      <a:pt x="15" y="17"/>
                      <a:pt x="13" y="16"/>
                    </a:cubicBezTo>
                    <a:cubicBezTo>
                      <a:pt x="12" y="15"/>
                      <a:pt x="12" y="13"/>
                      <a:pt x="12" y="12"/>
                    </a:cubicBezTo>
                    <a:cubicBezTo>
                      <a:pt x="12" y="11"/>
                      <a:pt x="10" y="6"/>
                      <a:pt x="11" y="5"/>
                    </a:cubicBezTo>
                    <a:cubicBezTo>
                      <a:pt x="12" y="4"/>
                      <a:pt x="13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7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11"/>
                      <a:pt x="21" y="13"/>
                      <a:pt x="22" y="15"/>
                    </a:cubicBezTo>
                    <a:cubicBezTo>
                      <a:pt x="22" y="16"/>
                      <a:pt x="23" y="18"/>
                      <a:pt x="23" y="19"/>
                    </a:cubicBezTo>
                    <a:cubicBezTo>
                      <a:pt x="23" y="20"/>
                      <a:pt x="22" y="21"/>
                      <a:pt x="22" y="22"/>
                    </a:cubicBezTo>
                    <a:cubicBezTo>
                      <a:pt x="23" y="22"/>
                      <a:pt x="23" y="20"/>
                      <a:pt x="23" y="20"/>
                    </a:cubicBezTo>
                    <a:cubicBezTo>
                      <a:pt x="24" y="19"/>
                      <a:pt x="25" y="22"/>
                      <a:pt x="26" y="22"/>
                    </a:cubicBezTo>
                    <a:cubicBezTo>
                      <a:pt x="27" y="23"/>
                      <a:pt x="32" y="26"/>
                      <a:pt x="32" y="27"/>
                    </a:cubicBezTo>
                    <a:cubicBezTo>
                      <a:pt x="32" y="29"/>
                      <a:pt x="33" y="30"/>
                      <a:pt x="34" y="30"/>
                    </a:cubicBezTo>
                    <a:cubicBezTo>
                      <a:pt x="35" y="31"/>
                      <a:pt x="35" y="32"/>
                      <a:pt x="36" y="33"/>
                    </a:cubicBezTo>
                    <a:cubicBezTo>
                      <a:pt x="37" y="34"/>
                      <a:pt x="38" y="33"/>
                      <a:pt x="38" y="34"/>
                    </a:cubicBezTo>
                    <a:cubicBezTo>
                      <a:pt x="39" y="35"/>
                      <a:pt x="37" y="36"/>
                      <a:pt x="38" y="38"/>
                    </a:cubicBezTo>
                    <a:cubicBezTo>
                      <a:pt x="40" y="39"/>
                      <a:pt x="42" y="40"/>
                      <a:pt x="44" y="42"/>
                    </a:cubicBezTo>
                    <a:cubicBezTo>
                      <a:pt x="45" y="43"/>
                      <a:pt x="45" y="44"/>
                      <a:pt x="46" y="45"/>
                    </a:cubicBezTo>
                    <a:cubicBezTo>
                      <a:pt x="47" y="46"/>
                      <a:pt x="48" y="46"/>
                      <a:pt x="49" y="48"/>
                    </a:cubicBezTo>
                    <a:cubicBezTo>
                      <a:pt x="51" y="49"/>
                      <a:pt x="52" y="51"/>
                      <a:pt x="54" y="53"/>
                    </a:cubicBezTo>
                    <a:cubicBezTo>
                      <a:pt x="55" y="54"/>
                      <a:pt x="56" y="55"/>
                      <a:pt x="57" y="56"/>
                    </a:cubicBezTo>
                    <a:cubicBezTo>
                      <a:pt x="58" y="58"/>
                      <a:pt x="56" y="58"/>
                      <a:pt x="56" y="59"/>
                    </a:cubicBezTo>
                    <a:cubicBezTo>
                      <a:pt x="56" y="60"/>
                      <a:pt x="59" y="59"/>
                      <a:pt x="59" y="61"/>
                    </a:cubicBezTo>
                    <a:cubicBezTo>
                      <a:pt x="58" y="63"/>
                      <a:pt x="57" y="63"/>
                      <a:pt x="58" y="65"/>
                    </a:cubicBezTo>
                    <a:cubicBezTo>
                      <a:pt x="58" y="65"/>
                      <a:pt x="56" y="67"/>
                      <a:pt x="57" y="68"/>
                    </a:cubicBezTo>
                    <a:cubicBezTo>
                      <a:pt x="58" y="69"/>
                      <a:pt x="59" y="71"/>
                      <a:pt x="60" y="72"/>
                    </a:cubicBezTo>
                    <a:cubicBezTo>
                      <a:pt x="61" y="73"/>
                      <a:pt x="62" y="73"/>
                      <a:pt x="63" y="73"/>
                    </a:cubicBezTo>
                    <a:cubicBezTo>
                      <a:pt x="66" y="74"/>
                      <a:pt x="66" y="76"/>
                      <a:pt x="68" y="77"/>
                    </a:cubicBezTo>
                    <a:cubicBezTo>
                      <a:pt x="71" y="79"/>
                      <a:pt x="75" y="79"/>
                      <a:pt x="77" y="81"/>
                    </a:cubicBezTo>
                    <a:cubicBezTo>
                      <a:pt x="81" y="83"/>
                      <a:pt x="85" y="85"/>
                      <a:pt x="89" y="86"/>
                    </a:cubicBezTo>
                    <a:cubicBezTo>
                      <a:pt x="92" y="88"/>
                      <a:pt x="97" y="90"/>
                      <a:pt x="101" y="91"/>
                    </a:cubicBezTo>
                    <a:cubicBezTo>
                      <a:pt x="105" y="91"/>
                      <a:pt x="108" y="87"/>
                      <a:pt x="113" y="88"/>
                    </a:cubicBezTo>
                    <a:cubicBezTo>
                      <a:pt x="117" y="89"/>
                      <a:pt x="120" y="93"/>
                      <a:pt x="123" y="96"/>
                    </a:cubicBezTo>
                    <a:cubicBezTo>
                      <a:pt x="123" y="95"/>
                      <a:pt x="124" y="90"/>
                      <a:pt x="126" y="89"/>
                    </a:cubicBezTo>
                    <a:cubicBezTo>
                      <a:pt x="127" y="89"/>
                      <a:pt x="125" y="89"/>
                      <a:pt x="126" y="8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78"/>
              <p:cNvSpPr/>
              <p:nvPr/>
            </p:nvSpPr>
            <p:spPr>
              <a:xfrm>
                <a:off x="7531367" y="8287655"/>
                <a:ext cx="280254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16" extrusionOk="0">
                    <a:moveTo>
                      <a:pt x="12" y="15"/>
                    </a:moveTo>
                    <a:cubicBezTo>
                      <a:pt x="13" y="15"/>
                      <a:pt x="13" y="14"/>
                      <a:pt x="13" y="13"/>
                    </a:cubicBezTo>
                    <a:cubicBezTo>
                      <a:pt x="13" y="12"/>
                      <a:pt x="15" y="11"/>
                      <a:pt x="16" y="11"/>
                    </a:cubicBezTo>
                    <a:cubicBezTo>
                      <a:pt x="18" y="10"/>
                      <a:pt x="18" y="12"/>
                      <a:pt x="20" y="10"/>
                    </a:cubicBezTo>
                    <a:cubicBezTo>
                      <a:pt x="21" y="9"/>
                      <a:pt x="22" y="6"/>
                      <a:pt x="24" y="7"/>
                    </a:cubicBezTo>
                    <a:cubicBezTo>
                      <a:pt x="27" y="7"/>
                      <a:pt x="27" y="6"/>
                      <a:pt x="30" y="5"/>
                    </a:cubicBezTo>
                    <a:cubicBezTo>
                      <a:pt x="26" y="3"/>
                      <a:pt x="25" y="0"/>
                      <a:pt x="20" y="1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5" y="2"/>
                      <a:pt x="4" y="2"/>
                      <a:pt x="2" y="4"/>
                    </a:cubicBezTo>
                    <a:cubicBezTo>
                      <a:pt x="2" y="5"/>
                      <a:pt x="0" y="7"/>
                      <a:pt x="1" y="9"/>
                    </a:cubicBezTo>
                    <a:cubicBezTo>
                      <a:pt x="4" y="11"/>
                      <a:pt x="8" y="9"/>
                      <a:pt x="8" y="14"/>
                    </a:cubicBezTo>
                    <a:cubicBezTo>
                      <a:pt x="8" y="14"/>
                      <a:pt x="10" y="14"/>
                      <a:pt x="10" y="14"/>
                    </a:cubicBezTo>
                    <a:cubicBezTo>
                      <a:pt x="10" y="14"/>
                      <a:pt x="9" y="16"/>
                      <a:pt x="9" y="16"/>
                    </a:cubicBezTo>
                    <a:cubicBezTo>
                      <a:pt x="10" y="16"/>
                      <a:pt x="12" y="16"/>
                      <a:pt x="12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8"/>
              <p:cNvSpPr/>
              <p:nvPr/>
            </p:nvSpPr>
            <p:spPr>
              <a:xfrm>
                <a:off x="7531367" y="8163417"/>
                <a:ext cx="66878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7" h="15" extrusionOk="0">
                    <a:moveTo>
                      <a:pt x="5" y="1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1" y="5"/>
                      <a:pt x="1" y="4"/>
                      <a:pt x="1" y="6"/>
                    </a:cubicBezTo>
                    <a:cubicBezTo>
                      <a:pt x="1" y="7"/>
                      <a:pt x="0" y="15"/>
                      <a:pt x="2" y="14"/>
                    </a:cubicBezTo>
                    <a:cubicBezTo>
                      <a:pt x="2" y="13"/>
                      <a:pt x="5" y="10"/>
                      <a:pt x="6" y="8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8"/>
              <p:cNvSpPr/>
              <p:nvPr/>
            </p:nvSpPr>
            <p:spPr>
              <a:xfrm>
                <a:off x="8231996" y="8080590"/>
                <a:ext cx="121017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2" y="3"/>
                    </a:moveTo>
                    <a:cubicBezTo>
                      <a:pt x="10" y="3"/>
                      <a:pt x="8" y="0"/>
                      <a:pt x="6" y="1"/>
                    </a:cubicBezTo>
                    <a:cubicBezTo>
                      <a:pt x="3" y="2"/>
                      <a:pt x="7" y="3"/>
                      <a:pt x="7" y="5"/>
                    </a:cubicBezTo>
                    <a:cubicBezTo>
                      <a:pt x="8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4" y="9"/>
                      <a:pt x="6" y="9"/>
                      <a:pt x="5" y="8"/>
                    </a:cubicBezTo>
                    <a:cubicBezTo>
                      <a:pt x="5" y="8"/>
                      <a:pt x="0" y="9"/>
                      <a:pt x="0" y="9"/>
                    </a:cubicBezTo>
                    <a:cubicBezTo>
                      <a:pt x="0" y="11"/>
                      <a:pt x="2" y="11"/>
                      <a:pt x="3" y="11"/>
                    </a:cubicBezTo>
                    <a:cubicBezTo>
                      <a:pt x="6" y="10"/>
                      <a:pt x="9" y="11"/>
                      <a:pt x="13" y="11"/>
                    </a:cubicBezTo>
                    <a:cubicBezTo>
                      <a:pt x="13" y="8"/>
                      <a:pt x="12" y="5"/>
                      <a:pt x="12" y="3"/>
                    </a:cubicBezTo>
                    <a:cubicBezTo>
                      <a:pt x="11" y="3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8"/>
              <p:cNvSpPr/>
              <p:nvPr/>
            </p:nvSpPr>
            <p:spPr>
              <a:xfrm>
                <a:off x="8343464" y="8080590"/>
                <a:ext cx="168791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4" y="7"/>
                    </a:moveTo>
                    <a:cubicBezTo>
                      <a:pt x="12" y="6"/>
                      <a:pt x="10" y="4"/>
                      <a:pt x="8" y="3"/>
                    </a:cubicBezTo>
                    <a:cubicBezTo>
                      <a:pt x="7" y="2"/>
                      <a:pt x="2" y="0"/>
                      <a:pt x="1" y="1"/>
                    </a:cubicBezTo>
                    <a:cubicBezTo>
                      <a:pt x="1" y="1"/>
                      <a:pt x="3" y="3"/>
                      <a:pt x="0" y="3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3" y="15"/>
                      <a:pt x="3" y="11"/>
                      <a:pt x="4" y="10"/>
                    </a:cubicBezTo>
                    <a:cubicBezTo>
                      <a:pt x="6" y="8"/>
                      <a:pt x="11" y="10"/>
                      <a:pt x="13" y="10"/>
                    </a:cubicBezTo>
                    <a:cubicBezTo>
                      <a:pt x="15" y="10"/>
                      <a:pt x="15" y="11"/>
                      <a:pt x="17" y="10"/>
                    </a:cubicBezTo>
                    <a:cubicBezTo>
                      <a:pt x="18" y="8"/>
                      <a:pt x="17" y="7"/>
                      <a:pt x="14" y="7"/>
                    </a:cubicBezTo>
                    <a:cubicBezTo>
                      <a:pt x="12" y="7"/>
                      <a:pt x="16" y="7"/>
                      <a:pt x="14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8"/>
              <p:cNvSpPr/>
              <p:nvPr/>
            </p:nvSpPr>
            <p:spPr>
              <a:xfrm>
                <a:off x="3843480" y="4965128"/>
                <a:ext cx="1812098" cy="121687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0" extrusionOk="0">
                    <a:moveTo>
                      <a:pt x="194" y="126"/>
                    </a:moveTo>
                    <a:cubicBezTo>
                      <a:pt x="193" y="125"/>
                      <a:pt x="191" y="125"/>
                      <a:pt x="193" y="123"/>
                    </a:cubicBezTo>
                    <a:cubicBezTo>
                      <a:pt x="193" y="122"/>
                      <a:pt x="192" y="122"/>
                      <a:pt x="191" y="122"/>
                    </a:cubicBezTo>
                    <a:cubicBezTo>
                      <a:pt x="189" y="120"/>
                      <a:pt x="185" y="119"/>
                      <a:pt x="184" y="118"/>
                    </a:cubicBezTo>
                    <a:cubicBezTo>
                      <a:pt x="180" y="113"/>
                      <a:pt x="178" y="107"/>
                      <a:pt x="174" y="103"/>
                    </a:cubicBezTo>
                    <a:cubicBezTo>
                      <a:pt x="172" y="102"/>
                      <a:pt x="170" y="100"/>
                      <a:pt x="169" y="99"/>
                    </a:cubicBezTo>
                    <a:cubicBezTo>
                      <a:pt x="167" y="98"/>
                      <a:pt x="167" y="95"/>
                      <a:pt x="165" y="95"/>
                    </a:cubicBezTo>
                    <a:cubicBezTo>
                      <a:pt x="164" y="95"/>
                      <a:pt x="161" y="97"/>
                      <a:pt x="161" y="97"/>
                    </a:cubicBezTo>
                    <a:cubicBezTo>
                      <a:pt x="162" y="99"/>
                      <a:pt x="159" y="100"/>
                      <a:pt x="158" y="100"/>
                    </a:cubicBezTo>
                    <a:cubicBezTo>
                      <a:pt x="155" y="101"/>
                      <a:pt x="152" y="97"/>
                      <a:pt x="150" y="95"/>
                    </a:cubicBezTo>
                    <a:cubicBezTo>
                      <a:pt x="149" y="94"/>
                      <a:pt x="148" y="94"/>
                      <a:pt x="147" y="92"/>
                    </a:cubicBezTo>
                    <a:cubicBezTo>
                      <a:pt x="146" y="90"/>
                      <a:pt x="144" y="91"/>
                      <a:pt x="143" y="92"/>
                    </a:cubicBezTo>
                    <a:cubicBezTo>
                      <a:pt x="141" y="92"/>
                      <a:pt x="141" y="91"/>
                      <a:pt x="139" y="92"/>
                    </a:cubicBezTo>
                    <a:cubicBezTo>
                      <a:pt x="139" y="92"/>
                      <a:pt x="138" y="92"/>
                      <a:pt x="138" y="91"/>
                    </a:cubicBezTo>
                    <a:cubicBezTo>
                      <a:pt x="138" y="90"/>
                      <a:pt x="138" y="90"/>
                      <a:pt x="138" y="89"/>
                    </a:cubicBezTo>
                    <a:cubicBezTo>
                      <a:pt x="138" y="85"/>
                      <a:pt x="138" y="80"/>
                      <a:pt x="138" y="76"/>
                    </a:cubicBezTo>
                    <a:cubicBezTo>
                      <a:pt x="138" y="64"/>
                      <a:pt x="138" y="51"/>
                      <a:pt x="138" y="38"/>
                    </a:cubicBezTo>
                    <a:cubicBezTo>
                      <a:pt x="138" y="33"/>
                      <a:pt x="138" y="27"/>
                      <a:pt x="138" y="21"/>
                    </a:cubicBezTo>
                    <a:cubicBezTo>
                      <a:pt x="138" y="20"/>
                      <a:pt x="138" y="18"/>
                      <a:pt x="138" y="16"/>
                    </a:cubicBezTo>
                    <a:cubicBezTo>
                      <a:pt x="138" y="15"/>
                      <a:pt x="137" y="15"/>
                      <a:pt x="135" y="14"/>
                    </a:cubicBezTo>
                    <a:cubicBezTo>
                      <a:pt x="130" y="12"/>
                      <a:pt x="127" y="12"/>
                      <a:pt x="122" y="12"/>
                    </a:cubicBezTo>
                    <a:cubicBezTo>
                      <a:pt x="117" y="12"/>
                      <a:pt x="113" y="11"/>
                      <a:pt x="108" y="10"/>
                    </a:cubicBezTo>
                    <a:cubicBezTo>
                      <a:pt x="102" y="10"/>
                      <a:pt x="97" y="8"/>
                      <a:pt x="92" y="8"/>
                    </a:cubicBezTo>
                    <a:cubicBezTo>
                      <a:pt x="89" y="8"/>
                      <a:pt x="87" y="9"/>
                      <a:pt x="84" y="8"/>
                    </a:cubicBezTo>
                    <a:cubicBezTo>
                      <a:pt x="84" y="8"/>
                      <a:pt x="80" y="7"/>
                      <a:pt x="80" y="7"/>
                    </a:cubicBezTo>
                    <a:cubicBezTo>
                      <a:pt x="80" y="7"/>
                      <a:pt x="81" y="5"/>
                      <a:pt x="81" y="4"/>
                    </a:cubicBezTo>
                    <a:cubicBezTo>
                      <a:pt x="81" y="4"/>
                      <a:pt x="78" y="4"/>
                      <a:pt x="78" y="4"/>
                    </a:cubicBezTo>
                    <a:cubicBezTo>
                      <a:pt x="76" y="4"/>
                      <a:pt x="73" y="5"/>
                      <a:pt x="71" y="5"/>
                    </a:cubicBezTo>
                    <a:cubicBezTo>
                      <a:pt x="69" y="5"/>
                      <a:pt x="70" y="1"/>
                      <a:pt x="67" y="3"/>
                    </a:cubicBezTo>
                    <a:cubicBezTo>
                      <a:pt x="66" y="3"/>
                      <a:pt x="65" y="5"/>
                      <a:pt x="64" y="4"/>
                    </a:cubicBezTo>
                    <a:cubicBezTo>
                      <a:pt x="62" y="4"/>
                      <a:pt x="62" y="3"/>
                      <a:pt x="64" y="2"/>
                    </a:cubicBezTo>
                    <a:cubicBezTo>
                      <a:pt x="66" y="2"/>
                      <a:pt x="63" y="1"/>
                      <a:pt x="62" y="1"/>
                    </a:cubicBezTo>
                    <a:cubicBezTo>
                      <a:pt x="58" y="0"/>
                      <a:pt x="58" y="1"/>
                      <a:pt x="56" y="3"/>
                    </a:cubicBezTo>
                    <a:cubicBezTo>
                      <a:pt x="53" y="6"/>
                      <a:pt x="49" y="4"/>
                      <a:pt x="45" y="5"/>
                    </a:cubicBezTo>
                    <a:cubicBezTo>
                      <a:pt x="41" y="6"/>
                      <a:pt x="45" y="8"/>
                      <a:pt x="45" y="8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3" y="8"/>
                      <a:pt x="44" y="10"/>
                      <a:pt x="43" y="10"/>
                    </a:cubicBezTo>
                    <a:cubicBezTo>
                      <a:pt x="42" y="10"/>
                      <a:pt x="42" y="8"/>
                      <a:pt x="42" y="7"/>
                    </a:cubicBezTo>
                    <a:cubicBezTo>
                      <a:pt x="41" y="7"/>
                      <a:pt x="38" y="10"/>
                      <a:pt x="38" y="10"/>
                    </a:cubicBezTo>
                    <a:cubicBezTo>
                      <a:pt x="36" y="11"/>
                      <a:pt x="34" y="9"/>
                      <a:pt x="32" y="11"/>
                    </a:cubicBezTo>
                    <a:cubicBezTo>
                      <a:pt x="30" y="12"/>
                      <a:pt x="28" y="13"/>
                      <a:pt x="27" y="15"/>
                    </a:cubicBezTo>
                    <a:cubicBezTo>
                      <a:pt x="27" y="17"/>
                      <a:pt x="27" y="19"/>
                      <a:pt x="25" y="20"/>
                    </a:cubicBezTo>
                    <a:cubicBezTo>
                      <a:pt x="23" y="21"/>
                      <a:pt x="22" y="22"/>
                      <a:pt x="20" y="22"/>
                    </a:cubicBezTo>
                    <a:cubicBezTo>
                      <a:pt x="19" y="22"/>
                      <a:pt x="13" y="22"/>
                      <a:pt x="12" y="23"/>
                    </a:cubicBezTo>
                    <a:cubicBezTo>
                      <a:pt x="12" y="24"/>
                      <a:pt x="10" y="27"/>
                      <a:pt x="10" y="27"/>
                    </a:cubicBezTo>
                    <a:cubicBezTo>
                      <a:pt x="11" y="28"/>
                      <a:pt x="14" y="28"/>
                      <a:pt x="15" y="29"/>
                    </a:cubicBezTo>
                    <a:cubicBezTo>
                      <a:pt x="18" y="30"/>
                      <a:pt x="21" y="32"/>
                      <a:pt x="23" y="34"/>
                    </a:cubicBezTo>
                    <a:cubicBezTo>
                      <a:pt x="24" y="35"/>
                      <a:pt x="24" y="37"/>
                      <a:pt x="26" y="38"/>
                    </a:cubicBezTo>
                    <a:cubicBezTo>
                      <a:pt x="28" y="38"/>
                      <a:pt x="29" y="38"/>
                      <a:pt x="31" y="37"/>
                    </a:cubicBezTo>
                    <a:cubicBezTo>
                      <a:pt x="31" y="37"/>
                      <a:pt x="34" y="38"/>
                      <a:pt x="34" y="38"/>
                    </a:cubicBezTo>
                    <a:cubicBezTo>
                      <a:pt x="36" y="41"/>
                      <a:pt x="31" y="39"/>
                      <a:pt x="31" y="39"/>
                    </a:cubicBezTo>
                    <a:cubicBezTo>
                      <a:pt x="29" y="39"/>
                      <a:pt x="32" y="41"/>
                      <a:pt x="33" y="42"/>
                    </a:cubicBezTo>
                    <a:cubicBezTo>
                      <a:pt x="34" y="44"/>
                      <a:pt x="35" y="43"/>
                      <a:pt x="37" y="42"/>
                    </a:cubicBezTo>
                    <a:cubicBezTo>
                      <a:pt x="38" y="41"/>
                      <a:pt x="41" y="41"/>
                      <a:pt x="42" y="42"/>
                    </a:cubicBezTo>
                    <a:cubicBezTo>
                      <a:pt x="43" y="43"/>
                      <a:pt x="38" y="44"/>
                      <a:pt x="38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6"/>
                      <a:pt x="36" y="45"/>
                      <a:pt x="36" y="45"/>
                    </a:cubicBezTo>
                    <a:cubicBezTo>
                      <a:pt x="35" y="45"/>
                      <a:pt x="34" y="46"/>
                      <a:pt x="32" y="46"/>
                    </a:cubicBezTo>
                    <a:cubicBezTo>
                      <a:pt x="30" y="46"/>
                      <a:pt x="26" y="47"/>
                      <a:pt x="24" y="46"/>
                    </a:cubicBezTo>
                    <a:cubicBezTo>
                      <a:pt x="22" y="45"/>
                      <a:pt x="25" y="43"/>
                      <a:pt x="24" y="42"/>
                    </a:cubicBezTo>
                    <a:cubicBezTo>
                      <a:pt x="23" y="42"/>
                      <a:pt x="21" y="42"/>
                      <a:pt x="20" y="43"/>
                    </a:cubicBezTo>
                    <a:cubicBezTo>
                      <a:pt x="19" y="43"/>
                      <a:pt x="17" y="43"/>
                      <a:pt x="16" y="43"/>
                    </a:cubicBezTo>
                    <a:cubicBezTo>
                      <a:pt x="14" y="44"/>
                      <a:pt x="15" y="46"/>
                      <a:pt x="15" y="46"/>
                    </a:cubicBezTo>
                    <a:cubicBezTo>
                      <a:pt x="13" y="46"/>
                      <a:pt x="11" y="45"/>
                      <a:pt x="9" y="46"/>
                    </a:cubicBezTo>
                    <a:cubicBezTo>
                      <a:pt x="8" y="47"/>
                      <a:pt x="6" y="48"/>
                      <a:pt x="5" y="49"/>
                    </a:cubicBezTo>
                    <a:cubicBezTo>
                      <a:pt x="0" y="52"/>
                      <a:pt x="12" y="52"/>
                      <a:pt x="12" y="53"/>
                    </a:cubicBezTo>
                    <a:cubicBezTo>
                      <a:pt x="11" y="54"/>
                      <a:pt x="8" y="54"/>
                      <a:pt x="10" y="55"/>
                    </a:cubicBezTo>
                    <a:cubicBezTo>
                      <a:pt x="11" y="56"/>
                      <a:pt x="11" y="58"/>
                      <a:pt x="12" y="58"/>
                    </a:cubicBezTo>
                    <a:cubicBezTo>
                      <a:pt x="16" y="59"/>
                      <a:pt x="19" y="58"/>
                      <a:pt x="23" y="58"/>
                    </a:cubicBezTo>
                    <a:cubicBezTo>
                      <a:pt x="24" y="59"/>
                      <a:pt x="25" y="59"/>
                      <a:pt x="26" y="59"/>
                    </a:cubicBezTo>
                    <a:cubicBezTo>
                      <a:pt x="28" y="59"/>
                      <a:pt x="27" y="59"/>
                      <a:pt x="29" y="60"/>
                    </a:cubicBezTo>
                    <a:cubicBezTo>
                      <a:pt x="29" y="60"/>
                      <a:pt x="31" y="58"/>
                      <a:pt x="32" y="58"/>
                    </a:cubicBezTo>
                    <a:cubicBezTo>
                      <a:pt x="33" y="57"/>
                      <a:pt x="34" y="57"/>
                      <a:pt x="35" y="57"/>
                    </a:cubicBezTo>
                    <a:cubicBezTo>
                      <a:pt x="36" y="56"/>
                      <a:pt x="37" y="55"/>
                      <a:pt x="37" y="55"/>
                    </a:cubicBezTo>
                    <a:cubicBezTo>
                      <a:pt x="38" y="56"/>
                      <a:pt x="39" y="57"/>
                      <a:pt x="38" y="58"/>
                    </a:cubicBezTo>
                    <a:cubicBezTo>
                      <a:pt x="37" y="59"/>
                      <a:pt x="36" y="59"/>
                      <a:pt x="38" y="61"/>
                    </a:cubicBezTo>
                    <a:cubicBezTo>
                      <a:pt x="40" y="65"/>
                      <a:pt x="38" y="68"/>
                      <a:pt x="33" y="67"/>
                    </a:cubicBezTo>
                    <a:cubicBezTo>
                      <a:pt x="33" y="67"/>
                      <a:pt x="32" y="66"/>
                      <a:pt x="31" y="67"/>
                    </a:cubicBezTo>
                    <a:cubicBezTo>
                      <a:pt x="30" y="68"/>
                      <a:pt x="29" y="70"/>
                      <a:pt x="28" y="70"/>
                    </a:cubicBezTo>
                    <a:cubicBezTo>
                      <a:pt x="26" y="71"/>
                      <a:pt x="20" y="68"/>
                      <a:pt x="21" y="71"/>
                    </a:cubicBezTo>
                    <a:cubicBezTo>
                      <a:pt x="21" y="71"/>
                      <a:pt x="18" y="73"/>
                      <a:pt x="19" y="73"/>
                    </a:cubicBezTo>
                    <a:cubicBezTo>
                      <a:pt x="19" y="73"/>
                      <a:pt x="20" y="73"/>
                      <a:pt x="20" y="73"/>
                    </a:cubicBezTo>
                    <a:cubicBezTo>
                      <a:pt x="21" y="74"/>
                      <a:pt x="18" y="75"/>
                      <a:pt x="17" y="76"/>
                    </a:cubicBezTo>
                    <a:cubicBezTo>
                      <a:pt x="16" y="76"/>
                      <a:pt x="15" y="77"/>
                      <a:pt x="15" y="78"/>
                    </a:cubicBezTo>
                    <a:cubicBezTo>
                      <a:pt x="14" y="80"/>
                      <a:pt x="16" y="80"/>
                      <a:pt x="14" y="81"/>
                    </a:cubicBezTo>
                    <a:cubicBezTo>
                      <a:pt x="12" y="82"/>
                      <a:pt x="14" y="84"/>
                      <a:pt x="15" y="85"/>
                    </a:cubicBezTo>
                    <a:cubicBezTo>
                      <a:pt x="15" y="86"/>
                      <a:pt x="18" y="81"/>
                      <a:pt x="19" y="81"/>
                    </a:cubicBezTo>
                    <a:cubicBezTo>
                      <a:pt x="19" y="81"/>
                      <a:pt x="17" y="84"/>
                      <a:pt x="17" y="84"/>
                    </a:cubicBezTo>
                    <a:cubicBezTo>
                      <a:pt x="16" y="85"/>
                      <a:pt x="19" y="87"/>
                      <a:pt x="20" y="87"/>
                    </a:cubicBezTo>
                    <a:cubicBezTo>
                      <a:pt x="21" y="88"/>
                      <a:pt x="21" y="89"/>
                      <a:pt x="22" y="88"/>
                    </a:cubicBezTo>
                    <a:cubicBezTo>
                      <a:pt x="23" y="87"/>
                      <a:pt x="24" y="86"/>
                      <a:pt x="24" y="86"/>
                    </a:cubicBezTo>
                    <a:cubicBezTo>
                      <a:pt x="24" y="87"/>
                      <a:pt x="25" y="89"/>
                      <a:pt x="26" y="89"/>
                    </a:cubicBezTo>
                    <a:cubicBezTo>
                      <a:pt x="24" y="90"/>
                      <a:pt x="23" y="89"/>
                      <a:pt x="22" y="89"/>
                    </a:cubicBezTo>
                    <a:cubicBezTo>
                      <a:pt x="21" y="90"/>
                      <a:pt x="20" y="87"/>
                      <a:pt x="19" y="87"/>
                    </a:cubicBezTo>
                    <a:cubicBezTo>
                      <a:pt x="18" y="87"/>
                      <a:pt x="16" y="90"/>
                      <a:pt x="18" y="91"/>
                    </a:cubicBezTo>
                    <a:cubicBezTo>
                      <a:pt x="20" y="92"/>
                      <a:pt x="20" y="93"/>
                      <a:pt x="22" y="94"/>
                    </a:cubicBezTo>
                    <a:cubicBezTo>
                      <a:pt x="23" y="96"/>
                      <a:pt x="25" y="95"/>
                      <a:pt x="27" y="95"/>
                    </a:cubicBezTo>
                    <a:cubicBezTo>
                      <a:pt x="28" y="94"/>
                      <a:pt x="30" y="95"/>
                      <a:pt x="30" y="93"/>
                    </a:cubicBezTo>
                    <a:cubicBezTo>
                      <a:pt x="30" y="91"/>
                      <a:pt x="31" y="88"/>
                      <a:pt x="33" y="89"/>
                    </a:cubicBezTo>
                    <a:cubicBezTo>
                      <a:pt x="33" y="88"/>
                      <a:pt x="31" y="92"/>
                      <a:pt x="31" y="93"/>
                    </a:cubicBezTo>
                    <a:cubicBezTo>
                      <a:pt x="31" y="94"/>
                      <a:pt x="35" y="97"/>
                      <a:pt x="34" y="98"/>
                    </a:cubicBezTo>
                    <a:cubicBezTo>
                      <a:pt x="32" y="100"/>
                      <a:pt x="35" y="101"/>
                      <a:pt x="35" y="101"/>
                    </a:cubicBezTo>
                    <a:cubicBezTo>
                      <a:pt x="34" y="101"/>
                      <a:pt x="32" y="104"/>
                      <a:pt x="32" y="104"/>
                    </a:cubicBezTo>
                    <a:cubicBezTo>
                      <a:pt x="33" y="105"/>
                      <a:pt x="38" y="102"/>
                      <a:pt x="38" y="102"/>
                    </a:cubicBezTo>
                    <a:cubicBezTo>
                      <a:pt x="38" y="103"/>
                      <a:pt x="37" y="103"/>
                      <a:pt x="37" y="104"/>
                    </a:cubicBezTo>
                    <a:cubicBezTo>
                      <a:pt x="37" y="104"/>
                      <a:pt x="39" y="102"/>
                      <a:pt x="40" y="101"/>
                    </a:cubicBezTo>
                    <a:cubicBezTo>
                      <a:pt x="41" y="101"/>
                      <a:pt x="45" y="102"/>
                      <a:pt x="45" y="103"/>
                    </a:cubicBezTo>
                    <a:cubicBezTo>
                      <a:pt x="46" y="104"/>
                      <a:pt x="48" y="107"/>
                      <a:pt x="48" y="105"/>
                    </a:cubicBezTo>
                    <a:cubicBezTo>
                      <a:pt x="48" y="104"/>
                      <a:pt x="50" y="100"/>
                      <a:pt x="50" y="100"/>
                    </a:cubicBezTo>
                    <a:cubicBezTo>
                      <a:pt x="50" y="99"/>
                      <a:pt x="53" y="102"/>
                      <a:pt x="53" y="101"/>
                    </a:cubicBezTo>
                    <a:cubicBezTo>
                      <a:pt x="53" y="101"/>
                      <a:pt x="50" y="101"/>
                      <a:pt x="50" y="102"/>
                    </a:cubicBezTo>
                    <a:cubicBezTo>
                      <a:pt x="50" y="104"/>
                      <a:pt x="53" y="104"/>
                      <a:pt x="54" y="103"/>
                    </a:cubicBezTo>
                    <a:cubicBezTo>
                      <a:pt x="55" y="102"/>
                      <a:pt x="56" y="103"/>
                      <a:pt x="57" y="102"/>
                    </a:cubicBezTo>
                    <a:cubicBezTo>
                      <a:pt x="57" y="102"/>
                      <a:pt x="59" y="100"/>
                      <a:pt x="59" y="100"/>
                    </a:cubicBezTo>
                    <a:cubicBezTo>
                      <a:pt x="59" y="100"/>
                      <a:pt x="57" y="103"/>
                      <a:pt x="56" y="104"/>
                    </a:cubicBezTo>
                    <a:cubicBezTo>
                      <a:pt x="56" y="105"/>
                      <a:pt x="56" y="105"/>
                      <a:pt x="55" y="106"/>
                    </a:cubicBezTo>
                    <a:cubicBezTo>
                      <a:pt x="55" y="107"/>
                      <a:pt x="56" y="106"/>
                      <a:pt x="56" y="107"/>
                    </a:cubicBezTo>
                    <a:cubicBezTo>
                      <a:pt x="56" y="107"/>
                      <a:pt x="55" y="108"/>
                      <a:pt x="54" y="109"/>
                    </a:cubicBezTo>
                    <a:cubicBezTo>
                      <a:pt x="54" y="111"/>
                      <a:pt x="54" y="111"/>
                      <a:pt x="55" y="112"/>
                    </a:cubicBezTo>
                    <a:cubicBezTo>
                      <a:pt x="55" y="112"/>
                      <a:pt x="52" y="114"/>
                      <a:pt x="51" y="114"/>
                    </a:cubicBezTo>
                    <a:cubicBezTo>
                      <a:pt x="50" y="116"/>
                      <a:pt x="49" y="117"/>
                      <a:pt x="47" y="118"/>
                    </a:cubicBezTo>
                    <a:cubicBezTo>
                      <a:pt x="45" y="118"/>
                      <a:pt x="43" y="120"/>
                      <a:pt x="42" y="121"/>
                    </a:cubicBezTo>
                    <a:cubicBezTo>
                      <a:pt x="41" y="121"/>
                      <a:pt x="41" y="122"/>
                      <a:pt x="40" y="122"/>
                    </a:cubicBezTo>
                    <a:cubicBezTo>
                      <a:pt x="40" y="123"/>
                      <a:pt x="41" y="124"/>
                      <a:pt x="41" y="124"/>
                    </a:cubicBezTo>
                    <a:cubicBezTo>
                      <a:pt x="40" y="125"/>
                      <a:pt x="37" y="124"/>
                      <a:pt x="36" y="124"/>
                    </a:cubicBezTo>
                    <a:cubicBezTo>
                      <a:pt x="33" y="124"/>
                      <a:pt x="32" y="125"/>
                      <a:pt x="30" y="127"/>
                    </a:cubicBezTo>
                    <a:cubicBezTo>
                      <a:pt x="29" y="128"/>
                      <a:pt x="30" y="130"/>
                      <a:pt x="31" y="129"/>
                    </a:cubicBezTo>
                    <a:cubicBezTo>
                      <a:pt x="33" y="128"/>
                      <a:pt x="35" y="125"/>
                      <a:pt x="36" y="126"/>
                    </a:cubicBezTo>
                    <a:cubicBezTo>
                      <a:pt x="36" y="125"/>
                      <a:pt x="35" y="129"/>
                      <a:pt x="38" y="126"/>
                    </a:cubicBezTo>
                    <a:cubicBezTo>
                      <a:pt x="38" y="126"/>
                      <a:pt x="40" y="129"/>
                      <a:pt x="41" y="127"/>
                    </a:cubicBezTo>
                    <a:cubicBezTo>
                      <a:pt x="41" y="126"/>
                      <a:pt x="40" y="126"/>
                      <a:pt x="41" y="126"/>
                    </a:cubicBezTo>
                    <a:cubicBezTo>
                      <a:pt x="42" y="125"/>
                      <a:pt x="42" y="125"/>
                      <a:pt x="43" y="125"/>
                    </a:cubicBezTo>
                    <a:cubicBezTo>
                      <a:pt x="44" y="125"/>
                      <a:pt x="44" y="125"/>
                      <a:pt x="45" y="124"/>
                    </a:cubicBezTo>
                    <a:cubicBezTo>
                      <a:pt x="46" y="123"/>
                      <a:pt x="48" y="123"/>
                      <a:pt x="50" y="122"/>
                    </a:cubicBezTo>
                    <a:cubicBezTo>
                      <a:pt x="53" y="121"/>
                      <a:pt x="49" y="121"/>
                      <a:pt x="51" y="120"/>
                    </a:cubicBezTo>
                    <a:cubicBezTo>
                      <a:pt x="52" y="119"/>
                      <a:pt x="53" y="118"/>
                      <a:pt x="54" y="118"/>
                    </a:cubicBezTo>
                    <a:cubicBezTo>
                      <a:pt x="56" y="117"/>
                      <a:pt x="58" y="116"/>
                      <a:pt x="59" y="116"/>
                    </a:cubicBezTo>
                    <a:cubicBezTo>
                      <a:pt x="62" y="114"/>
                      <a:pt x="60" y="115"/>
                      <a:pt x="60" y="113"/>
                    </a:cubicBezTo>
                    <a:cubicBezTo>
                      <a:pt x="60" y="113"/>
                      <a:pt x="68" y="109"/>
                      <a:pt x="69" y="108"/>
                    </a:cubicBezTo>
                    <a:cubicBezTo>
                      <a:pt x="70" y="108"/>
                      <a:pt x="72" y="108"/>
                      <a:pt x="72" y="107"/>
                    </a:cubicBezTo>
                    <a:cubicBezTo>
                      <a:pt x="72" y="104"/>
                      <a:pt x="73" y="105"/>
                      <a:pt x="75" y="104"/>
                    </a:cubicBezTo>
                    <a:cubicBezTo>
                      <a:pt x="78" y="102"/>
                      <a:pt x="69" y="101"/>
                      <a:pt x="73" y="97"/>
                    </a:cubicBezTo>
                    <a:cubicBezTo>
                      <a:pt x="75" y="96"/>
                      <a:pt x="77" y="96"/>
                      <a:pt x="78" y="95"/>
                    </a:cubicBezTo>
                    <a:cubicBezTo>
                      <a:pt x="79" y="94"/>
                      <a:pt x="79" y="91"/>
                      <a:pt x="77" y="91"/>
                    </a:cubicBezTo>
                    <a:cubicBezTo>
                      <a:pt x="79" y="91"/>
                      <a:pt x="79" y="92"/>
                      <a:pt x="81" y="91"/>
                    </a:cubicBezTo>
                    <a:cubicBezTo>
                      <a:pt x="82" y="90"/>
                      <a:pt x="83" y="88"/>
                      <a:pt x="85" y="87"/>
                    </a:cubicBezTo>
                    <a:cubicBezTo>
                      <a:pt x="86" y="86"/>
                      <a:pt x="88" y="84"/>
                      <a:pt x="89" y="84"/>
                    </a:cubicBezTo>
                    <a:cubicBezTo>
                      <a:pt x="90" y="84"/>
                      <a:pt x="95" y="84"/>
                      <a:pt x="94" y="86"/>
                    </a:cubicBezTo>
                    <a:cubicBezTo>
                      <a:pt x="93" y="87"/>
                      <a:pt x="91" y="85"/>
                      <a:pt x="89" y="86"/>
                    </a:cubicBezTo>
                    <a:cubicBezTo>
                      <a:pt x="87" y="87"/>
                      <a:pt x="87" y="88"/>
                      <a:pt x="86" y="90"/>
                    </a:cubicBezTo>
                    <a:cubicBezTo>
                      <a:pt x="86" y="92"/>
                      <a:pt x="84" y="94"/>
                      <a:pt x="84" y="96"/>
                    </a:cubicBezTo>
                    <a:cubicBezTo>
                      <a:pt x="83" y="97"/>
                      <a:pt x="87" y="96"/>
                      <a:pt x="87" y="97"/>
                    </a:cubicBezTo>
                    <a:cubicBezTo>
                      <a:pt x="86" y="97"/>
                      <a:pt x="81" y="99"/>
                      <a:pt x="85" y="99"/>
                    </a:cubicBezTo>
                    <a:cubicBezTo>
                      <a:pt x="88" y="99"/>
                      <a:pt x="90" y="97"/>
                      <a:pt x="93" y="96"/>
                    </a:cubicBezTo>
                    <a:cubicBezTo>
                      <a:pt x="95" y="94"/>
                      <a:pt x="97" y="94"/>
                      <a:pt x="99" y="93"/>
                    </a:cubicBezTo>
                    <a:cubicBezTo>
                      <a:pt x="103" y="92"/>
                      <a:pt x="101" y="90"/>
                      <a:pt x="101" y="88"/>
                    </a:cubicBezTo>
                    <a:cubicBezTo>
                      <a:pt x="100" y="84"/>
                      <a:pt x="109" y="87"/>
                      <a:pt x="111" y="88"/>
                    </a:cubicBezTo>
                    <a:cubicBezTo>
                      <a:pt x="113" y="88"/>
                      <a:pt x="114" y="90"/>
                      <a:pt x="116" y="91"/>
                    </a:cubicBezTo>
                    <a:cubicBezTo>
                      <a:pt x="116" y="91"/>
                      <a:pt x="118" y="88"/>
                      <a:pt x="119" y="89"/>
                    </a:cubicBezTo>
                    <a:cubicBezTo>
                      <a:pt x="119" y="89"/>
                      <a:pt x="119" y="91"/>
                      <a:pt x="119" y="92"/>
                    </a:cubicBezTo>
                    <a:cubicBezTo>
                      <a:pt x="121" y="93"/>
                      <a:pt x="122" y="93"/>
                      <a:pt x="123" y="93"/>
                    </a:cubicBezTo>
                    <a:cubicBezTo>
                      <a:pt x="126" y="93"/>
                      <a:pt x="129" y="92"/>
                      <a:pt x="131" y="93"/>
                    </a:cubicBezTo>
                    <a:cubicBezTo>
                      <a:pt x="132" y="93"/>
                      <a:pt x="133" y="94"/>
                      <a:pt x="134" y="93"/>
                    </a:cubicBezTo>
                    <a:cubicBezTo>
                      <a:pt x="135" y="93"/>
                      <a:pt x="135" y="94"/>
                      <a:pt x="136" y="95"/>
                    </a:cubicBezTo>
                    <a:cubicBezTo>
                      <a:pt x="137" y="95"/>
                      <a:pt x="139" y="96"/>
                      <a:pt x="140" y="96"/>
                    </a:cubicBezTo>
                    <a:cubicBezTo>
                      <a:pt x="142" y="96"/>
                      <a:pt x="143" y="94"/>
                      <a:pt x="144" y="94"/>
                    </a:cubicBezTo>
                    <a:cubicBezTo>
                      <a:pt x="146" y="93"/>
                      <a:pt x="145" y="96"/>
                      <a:pt x="145" y="96"/>
                    </a:cubicBezTo>
                    <a:cubicBezTo>
                      <a:pt x="144" y="97"/>
                      <a:pt x="144" y="97"/>
                      <a:pt x="145" y="98"/>
                    </a:cubicBezTo>
                    <a:cubicBezTo>
                      <a:pt x="148" y="99"/>
                      <a:pt x="150" y="100"/>
                      <a:pt x="152" y="101"/>
                    </a:cubicBezTo>
                    <a:cubicBezTo>
                      <a:pt x="154" y="103"/>
                      <a:pt x="156" y="105"/>
                      <a:pt x="158" y="106"/>
                    </a:cubicBezTo>
                    <a:cubicBezTo>
                      <a:pt x="159" y="106"/>
                      <a:pt x="160" y="105"/>
                      <a:pt x="161" y="105"/>
                    </a:cubicBezTo>
                    <a:cubicBezTo>
                      <a:pt x="162" y="104"/>
                      <a:pt x="160" y="103"/>
                      <a:pt x="160" y="102"/>
                    </a:cubicBezTo>
                    <a:cubicBezTo>
                      <a:pt x="160" y="101"/>
                      <a:pt x="163" y="103"/>
                      <a:pt x="163" y="103"/>
                    </a:cubicBezTo>
                    <a:cubicBezTo>
                      <a:pt x="163" y="104"/>
                      <a:pt x="166" y="106"/>
                      <a:pt x="167" y="105"/>
                    </a:cubicBezTo>
                    <a:cubicBezTo>
                      <a:pt x="167" y="105"/>
                      <a:pt x="165" y="99"/>
                      <a:pt x="165" y="99"/>
                    </a:cubicBezTo>
                    <a:cubicBezTo>
                      <a:pt x="166" y="99"/>
                      <a:pt x="168" y="104"/>
                      <a:pt x="169" y="104"/>
                    </a:cubicBezTo>
                    <a:cubicBezTo>
                      <a:pt x="169" y="105"/>
                      <a:pt x="170" y="107"/>
                      <a:pt x="171" y="107"/>
                    </a:cubicBezTo>
                    <a:cubicBezTo>
                      <a:pt x="172" y="107"/>
                      <a:pt x="173" y="105"/>
                      <a:pt x="173" y="105"/>
                    </a:cubicBezTo>
                    <a:cubicBezTo>
                      <a:pt x="171" y="106"/>
                      <a:pt x="177" y="110"/>
                      <a:pt x="177" y="111"/>
                    </a:cubicBezTo>
                    <a:cubicBezTo>
                      <a:pt x="176" y="111"/>
                      <a:pt x="176" y="111"/>
                      <a:pt x="176" y="111"/>
                    </a:cubicBezTo>
                    <a:cubicBezTo>
                      <a:pt x="175" y="112"/>
                      <a:pt x="177" y="112"/>
                      <a:pt x="177" y="113"/>
                    </a:cubicBezTo>
                    <a:cubicBezTo>
                      <a:pt x="177" y="113"/>
                      <a:pt x="175" y="114"/>
                      <a:pt x="176" y="114"/>
                    </a:cubicBezTo>
                    <a:cubicBezTo>
                      <a:pt x="177" y="115"/>
                      <a:pt x="178" y="116"/>
                      <a:pt x="179" y="117"/>
                    </a:cubicBezTo>
                    <a:cubicBezTo>
                      <a:pt x="181" y="119"/>
                      <a:pt x="182" y="120"/>
                      <a:pt x="184" y="121"/>
                    </a:cubicBezTo>
                    <a:cubicBezTo>
                      <a:pt x="184" y="121"/>
                      <a:pt x="182" y="125"/>
                      <a:pt x="183" y="125"/>
                    </a:cubicBezTo>
                    <a:cubicBezTo>
                      <a:pt x="184" y="126"/>
                      <a:pt x="184" y="124"/>
                      <a:pt x="184" y="124"/>
                    </a:cubicBezTo>
                    <a:cubicBezTo>
                      <a:pt x="185" y="123"/>
                      <a:pt x="185" y="126"/>
                      <a:pt x="186" y="127"/>
                    </a:cubicBezTo>
                    <a:cubicBezTo>
                      <a:pt x="186" y="127"/>
                      <a:pt x="186" y="126"/>
                      <a:pt x="186" y="125"/>
                    </a:cubicBezTo>
                    <a:cubicBezTo>
                      <a:pt x="186" y="127"/>
                      <a:pt x="192" y="130"/>
                      <a:pt x="193" y="127"/>
                    </a:cubicBezTo>
                    <a:cubicBezTo>
                      <a:pt x="193" y="127"/>
                      <a:pt x="193" y="128"/>
                      <a:pt x="193" y="128"/>
                    </a:cubicBezTo>
                    <a:cubicBezTo>
                      <a:pt x="193" y="128"/>
                      <a:pt x="194" y="127"/>
                      <a:pt x="194" y="126"/>
                    </a:cubicBezTo>
                    <a:cubicBezTo>
                      <a:pt x="193" y="126"/>
                      <a:pt x="194" y="127"/>
                      <a:pt x="194" y="12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8"/>
              <p:cNvSpPr/>
              <p:nvPr/>
            </p:nvSpPr>
            <p:spPr>
              <a:xfrm>
                <a:off x="5888058" y="6516488"/>
                <a:ext cx="2697442" cy="133793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43" extrusionOk="0">
                    <a:moveTo>
                      <a:pt x="68" y="108"/>
                    </a:moveTo>
                    <a:cubicBezTo>
                      <a:pt x="71" y="108"/>
                      <a:pt x="74" y="108"/>
                      <a:pt x="78" y="108"/>
                    </a:cubicBezTo>
                    <a:cubicBezTo>
                      <a:pt x="79" y="108"/>
                      <a:pt x="81" y="108"/>
                      <a:pt x="82" y="108"/>
                    </a:cubicBezTo>
                    <a:cubicBezTo>
                      <a:pt x="83" y="108"/>
                      <a:pt x="83" y="106"/>
                      <a:pt x="84" y="106"/>
                    </a:cubicBezTo>
                    <a:cubicBezTo>
                      <a:pt x="85" y="105"/>
                      <a:pt x="91" y="105"/>
                      <a:pt x="91" y="106"/>
                    </a:cubicBezTo>
                    <a:cubicBezTo>
                      <a:pt x="94" y="108"/>
                      <a:pt x="97" y="110"/>
                      <a:pt x="100" y="112"/>
                    </a:cubicBezTo>
                    <a:cubicBezTo>
                      <a:pt x="100" y="112"/>
                      <a:pt x="101" y="115"/>
                      <a:pt x="101" y="116"/>
                    </a:cubicBezTo>
                    <a:cubicBezTo>
                      <a:pt x="102" y="118"/>
                      <a:pt x="102" y="118"/>
                      <a:pt x="105" y="119"/>
                    </a:cubicBezTo>
                    <a:cubicBezTo>
                      <a:pt x="107" y="120"/>
                      <a:pt x="108" y="121"/>
                      <a:pt x="109" y="119"/>
                    </a:cubicBezTo>
                    <a:cubicBezTo>
                      <a:pt x="110" y="116"/>
                      <a:pt x="111" y="116"/>
                      <a:pt x="114" y="117"/>
                    </a:cubicBezTo>
                    <a:cubicBezTo>
                      <a:pt x="116" y="117"/>
                      <a:pt x="119" y="118"/>
                      <a:pt x="119" y="120"/>
                    </a:cubicBezTo>
                    <a:cubicBezTo>
                      <a:pt x="121" y="123"/>
                      <a:pt x="123" y="124"/>
                      <a:pt x="125" y="127"/>
                    </a:cubicBezTo>
                    <a:cubicBezTo>
                      <a:pt x="127" y="129"/>
                      <a:pt x="126" y="133"/>
                      <a:pt x="129" y="134"/>
                    </a:cubicBezTo>
                    <a:cubicBezTo>
                      <a:pt x="131" y="136"/>
                      <a:pt x="135" y="136"/>
                      <a:pt x="137" y="137"/>
                    </a:cubicBezTo>
                    <a:cubicBezTo>
                      <a:pt x="137" y="136"/>
                      <a:pt x="135" y="129"/>
                      <a:pt x="135" y="129"/>
                    </a:cubicBezTo>
                    <a:cubicBezTo>
                      <a:pt x="137" y="130"/>
                      <a:pt x="136" y="127"/>
                      <a:pt x="137" y="127"/>
                    </a:cubicBezTo>
                    <a:cubicBezTo>
                      <a:pt x="137" y="126"/>
                      <a:pt x="139" y="126"/>
                      <a:pt x="140" y="125"/>
                    </a:cubicBezTo>
                    <a:cubicBezTo>
                      <a:pt x="141" y="125"/>
                      <a:pt x="142" y="122"/>
                      <a:pt x="142" y="122"/>
                    </a:cubicBezTo>
                    <a:cubicBezTo>
                      <a:pt x="143" y="123"/>
                      <a:pt x="144" y="123"/>
                      <a:pt x="145" y="122"/>
                    </a:cubicBezTo>
                    <a:cubicBezTo>
                      <a:pt x="147" y="121"/>
                      <a:pt x="148" y="121"/>
                      <a:pt x="149" y="119"/>
                    </a:cubicBezTo>
                    <a:cubicBezTo>
                      <a:pt x="151" y="118"/>
                      <a:pt x="148" y="118"/>
                      <a:pt x="148" y="117"/>
                    </a:cubicBezTo>
                    <a:cubicBezTo>
                      <a:pt x="148" y="117"/>
                      <a:pt x="151" y="118"/>
                      <a:pt x="152" y="117"/>
                    </a:cubicBezTo>
                    <a:cubicBezTo>
                      <a:pt x="154" y="116"/>
                      <a:pt x="155" y="116"/>
                      <a:pt x="157" y="116"/>
                    </a:cubicBezTo>
                    <a:cubicBezTo>
                      <a:pt x="159" y="116"/>
                      <a:pt x="160" y="119"/>
                      <a:pt x="162" y="118"/>
                    </a:cubicBezTo>
                    <a:cubicBezTo>
                      <a:pt x="165" y="116"/>
                      <a:pt x="166" y="118"/>
                      <a:pt x="168" y="119"/>
                    </a:cubicBezTo>
                    <a:cubicBezTo>
                      <a:pt x="170" y="120"/>
                      <a:pt x="171" y="118"/>
                      <a:pt x="172" y="118"/>
                    </a:cubicBezTo>
                    <a:cubicBezTo>
                      <a:pt x="173" y="117"/>
                      <a:pt x="176" y="119"/>
                      <a:pt x="176" y="120"/>
                    </a:cubicBezTo>
                    <a:cubicBezTo>
                      <a:pt x="177" y="121"/>
                      <a:pt x="178" y="120"/>
                      <a:pt x="177" y="119"/>
                    </a:cubicBezTo>
                    <a:cubicBezTo>
                      <a:pt x="177" y="119"/>
                      <a:pt x="176" y="118"/>
                      <a:pt x="175" y="118"/>
                    </a:cubicBezTo>
                    <a:cubicBezTo>
                      <a:pt x="174" y="117"/>
                      <a:pt x="176" y="117"/>
                      <a:pt x="176" y="117"/>
                    </a:cubicBezTo>
                    <a:cubicBezTo>
                      <a:pt x="175" y="115"/>
                      <a:pt x="175" y="114"/>
                      <a:pt x="173" y="115"/>
                    </a:cubicBezTo>
                    <a:cubicBezTo>
                      <a:pt x="173" y="115"/>
                      <a:pt x="169" y="115"/>
                      <a:pt x="171" y="113"/>
                    </a:cubicBezTo>
                    <a:cubicBezTo>
                      <a:pt x="173" y="113"/>
                      <a:pt x="174" y="114"/>
                      <a:pt x="175" y="114"/>
                    </a:cubicBezTo>
                    <a:cubicBezTo>
                      <a:pt x="178" y="113"/>
                      <a:pt x="180" y="113"/>
                      <a:pt x="183" y="113"/>
                    </a:cubicBezTo>
                    <a:cubicBezTo>
                      <a:pt x="184" y="113"/>
                      <a:pt x="183" y="113"/>
                      <a:pt x="184" y="114"/>
                    </a:cubicBezTo>
                    <a:cubicBezTo>
                      <a:pt x="184" y="114"/>
                      <a:pt x="185" y="114"/>
                      <a:pt x="186" y="113"/>
                    </a:cubicBezTo>
                    <a:cubicBezTo>
                      <a:pt x="188" y="113"/>
                      <a:pt x="190" y="113"/>
                      <a:pt x="192" y="113"/>
                    </a:cubicBezTo>
                    <a:cubicBezTo>
                      <a:pt x="194" y="113"/>
                      <a:pt x="194" y="115"/>
                      <a:pt x="196" y="116"/>
                    </a:cubicBezTo>
                    <a:cubicBezTo>
                      <a:pt x="198" y="118"/>
                      <a:pt x="200" y="116"/>
                      <a:pt x="202" y="115"/>
                    </a:cubicBezTo>
                    <a:cubicBezTo>
                      <a:pt x="203" y="115"/>
                      <a:pt x="209" y="121"/>
                      <a:pt x="209" y="122"/>
                    </a:cubicBezTo>
                    <a:cubicBezTo>
                      <a:pt x="210" y="123"/>
                      <a:pt x="208" y="125"/>
                      <a:pt x="209" y="126"/>
                    </a:cubicBezTo>
                    <a:cubicBezTo>
                      <a:pt x="210" y="128"/>
                      <a:pt x="209" y="128"/>
                      <a:pt x="210" y="130"/>
                    </a:cubicBezTo>
                    <a:cubicBezTo>
                      <a:pt x="210" y="131"/>
                      <a:pt x="211" y="132"/>
                      <a:pt x="211" y="132"/>
                    </a:cubicBezTo>
                    <a:cubicBezTo>
                      <a:pt x="212" y="132"/>
                      <a:pt x="212" y="133"/>
                      <a:pt x="213" y="133"/>
                    </a:cubicBezTo>
                    <a:cubicBezTo>
                      <a:pt x="214" y="134"/>
                      <a:pt x="213" y="136"/>
                      <a:pt x="214" y="137"/>
                    </a:cubicBezTo>
                    <a:cubicBezTo>
                      <a:pt x="215" y="138"/>
                      <a:pt x="216" y="138"/>
                      <a:pt x="217" y="140"/>
                    </a:cubicBezTo>
                    <a:cubicBezTo>
                      <a:pt x="219" y="143"/>
                      <a:pt x="218" y="140"/>
                      <a:pt x="220" y="141"/>
                    </a:cubicBezTo>
                    <a:cubicBezTo>
                      <a:pt x="220" y="141"/>
                      <a:pt x="220" y="143"/>
                      <a:pt x="220" y="143"/>
                    </a:cubicBezTo>
                    <a:cubicBezTo>
                      <a:pt x="221" y="143"/>
                      <a:pt x="222" y="136"/>
                      <a:pt x="222" y="135"/>
                    </a:cubicBezTo>
                    <a:cubicBezTo>
                      <a:pt x="222" y="132"/>
                      <a:pt x="221" y="130"/>
                      <a:pt x="220" y="126"/>
                    </a:cubicBezTo>
                    <a:cubicBezTo>
                      <a:pt x="218" y="123"/>
                      <a:pt x="218" y="120"/>
                      <a:pt x="217" y="117"/>
                    </a:cubicBezTo>
                    <a:cubicBezTo>
                      <a:pt x="215" y="115"/>
                      <a:pt x="214" y="111"/>
                      <a:pt x="215" y="108"/>
                    </a:cubicBezTo>
                    <a:cubicBezTo>
                      <a:pt x="216" y="105"/>
                      <a:pt x="218" y="103"/>
                      <a:pt x="221" y="101"/>
                    </a:cubicBezTo>
                    <a:cubicBezTo>
                      <a:pt x="222" y="100"/>
                      <a:pt x="223" y="100"/>
                      <a:pt x="224" y="99"/>
                    </a:cubicBezTo>
                    <a:cubicBezTo>
                      <a:pt x="225" y="98"/>
                      <a:pt x="226" y="96"/>
                      <a:pt x="227" y="96"/>
                    </a:cubicBezTo>
                    <a:cubicBezTo>
                      <a:pt x="229" y="94"/>
                      <a:pt x="232" y="94"/>
                      <a:pt x="234" y="92"/>
                    </a:cubicBezTo>
                    <a:cubicBezTo>
                      <a:pt x="235" y="91"/>
                      <a:pt x="236" y="89"/>
                      <a:pt x="238" y="89"/>
                    </a:cubicBezTo>
                    <a:cubicBezTo>
                      <a:pt x="238" y="89"/>
                      <a:pt x="242" y="89"/>
                      <a:pt x="241" y="87"/>
                    </a:cubicBezTo>
                    <a:cubicBezTo>
                      <a:pt x="241" y="87"/>
                      <a:pt x="238" y="88"/>
                      <a:pt x="238" y="88"/>
                    </a:cubicBezTo>
                    <a:cubicBezTo>
                      <a:pt x="238" y="87"/>
                      <a:pt x="240" y="88"/>
                      <a:pt x="239" y="86"/>
                    </a:cubicBezTo>
                    <a:cubicBezTo>
                      <a:pt x="239" y="86"/>
                      <a:pt x="238" y="85"/>
                      <a:pt x="239" y="85"/>
                    </a:cubicBezTo>
                    <a:cubicBezTo>
                      <a:pt x="239" y="84"/>
                      <a:pt x="239" y="85"/>
                      <a:pt x="240" y="84"/>
                    </a:cubicBezTo>
                    <a:cubicBezTo>
                      <a:pt x="239" y="85"/>
                      <a:pt x="241" y="86"/>
                      <a:pt x="241" y="85"/>
                    </a:cubicBezTo>
                    <a:cubicBezTo>
                      <a:pt x="242" y="85"/>
                      <a:pt x="245" y="83"/>
                      <a:pt x="244" y="82"/>
                    </a:cubicBezTo>
                    <a:cubicBezTo>
                      <a:pt x="244" y="83"/>
                      <a:pt x="238" y="82"/>
                      <a:pt x="239" y="81"/>
                    </a:cubicBezTo>
                    <a:cubicBezTo>
                      <a:pt x="239" y="80"/>
                      <a:pt x="240" y="82"/>
                      <a:pt x="241" y="81"/>
                    </a:cubicBezTo>
                    <a:cubicBezTo>
                      <a:pt x="241" y="81"/>
                      <a:pt x="243" y="80"/>
                      <a:pt x="243" y="80"/>
                    </a:cubicBezTo>
                    <a:cubicBezTo>
                      <a:pt x="243" y="80"/>
                      <a:pt x="242" y="79"/>
                      <a:pt x="242" y="78"/>
                    </a:cubicBezTo>
                    <a:cubicBezTo>
                      <a:pt x="243" y="77"/>
                      <a:pt x="243" y="76"/>
                      <a:pt x="241" y="76"/>
                    </a:cubicBezTo>
                    <a:cubicBezTo>
                      <a:pt x="241" y="76"/>
                      <a:pt x="237" y="74"/>
                      <a:pt x="237" y="74"/>
                    </a:cubicBezTo>
                    <a:cubicBezTo>
                      <a:pt x="238" y="73"/>
                      <a:pt x="239" y="74"/>
                      <a:pt x="240" y="74"/>
                    </a:cubicBezTo>
                    <a:cubicBezTo>
                      <a:pt x="241" y="73"/>
                      <a:pt x="239" y="71"/>
                      <a:pt x="238" y="71"/>
                    </a:cubicBezTo>
                    <a:cubicBezTo>
                      <a:pt x="237" y="70"/>
                      <a:pt x="236" y="69"/>
                      <a:pt x="236" y="68"/>
                    </a:cubicBezTo>
                    <a:cubicBezTo>
                      <a:pt x="235" y="67"/>
                      <a:pt x="238" y="65"/>
                      <a:pt x="237" y="64"/>
                    </a:cubicBezTo>
                    <a:cubicBezTo>
                      <a:pt x="238" y="65"/>
                      <a:pt x="237" y="66"/>
                      <a:pt x="237" y="67"/>
                    </a:cubicBezTo>
                    <a:cubicBezTo>
                      <a:pt x="237" y="67"/>
                      <a:pt x="239" y="69"/>
                      <a:pt x="239" y="69"/>
                    </a:cubicBezTo>
                    <a:cubicBezTo>
                      <a:pt x="241" y="67"/>
                      <a:pt x="239" y="62"/>
                      <a:pt x="242" y="61"/>
                    </a:cubicBezTo>
                    <a:cubicBezTo>
                      <a:pt x="241" y="61"/>
                      <a:pt x="241" y="66"/>
                      <a:pt x="242" y="67"/>
                    </a:cubicBezTo>
                    <a:cubicBezTo>
                      <a:pt x="242" y="69"/>
                      <a:pt x="244" y="69"/>
                      <a:pt x="244" y="71"/>
                    </a:cubicBezTo>
                    <a:cubicBezTo>
                      <a:pt x="244" y="72"/>
                      <a:pt x="241" y="74"/>
                      <a:pt x="242" y="75"/>
                    </a:cubicBezTo>
                    <a:cubicBezTo>
                      <a:pt x="242" y="75"/>
                      <a:pt x="248" y="69"/>
                      <a:pt x="247" y="67"/>
                    </a:cubicBezTo>
                    <a:cubicBezTo>
                      <a:pt x="247" y="65"/>
                      <a:pt x="245" y="64"/>
                      <a:pt x="245" y="62"/>
                    </a:cubicBezTo>
                    <a:cubicBezTo>
                      <a:pt x="244" y="61"/>
                      <a:pt x="245" y="58"/>
                      <a:pt x="247" y="59"/>
                    </a:cubicBezTo>
                    <a:cubicBezTo>
                      <a:pt x="246" y="58"/>
                      <a:pt x="245" y="61"/>
                      <a:pt x="246" y="62"/>
                    </a:cubicBezTo>
                    <a:cubicBezTo>
                      <a:pt x="248" y="64"/>
                      <a:pt x="248" y="65"/>
                      <a:pt x="250" y="62"/>
                    </a:cubicBezTo>
                    <a:cubicBezTo>
                      <a:pt x="251" y="61"/>
                      <a:pt x="253" y="58"/>
                      <a:pt x="252" y="56"/>
                    </a:cubicBezTo>
                    <a:cubicBezTo>
                      <a:pt x="252" y="56"/>
                      <a:pt x="251" y="55"/>
                      <a:pt x="252" y="54"/>
                    </a:cubicBezTo>
                    <a:cubicBezTo>
                      <a:pt x="252" y="54"/>
                      <a:pt x="253" y="52"/>
                      <a:pt x="253" y="52"/>
                    </a:cubicBezTo>
                    <a:cubicBezTo>
                      <a:pt x="253" y="52"/>
                      <a:pt x="253" y="54"/>
                      <a:pt x="253" y="54"/>
                    </a:cubicBezTo>
                    <a:cubicBezTo>
                      <a:pt x="253" y="54"/>
                      <a:pt x="258" y="51"/>
                      <a:pt x="260" y="51"/>
                    </a:cubicBezTo>
                    <a:cubicBezTo>
                      <a:pt x="261" y="50"/>
                      <a:pt x="263" y="51"/>
                      <a:pt x="264" y="51"/>
                    </a:cubicBezTo>
                    <a:cubicBezTo>
                      <a:pt x="266" y="50"/>
                      <a:pt x="265" y="49"/>
                      <a:pt x="265" y="48"/>
                    </a:cubicBezTo>
                    <a:cubicBezTo>
                      <a:pt x="266" y="48"/>
                      <a:pt x="266" y="50"/>
                      <a:pt x="267" y="50"/>
                    </a:cubicBezTo>
                    <a:cubicBezTo>
                      <a:pt x="267" y="50"/>
                      <a:pt x="269" y="49"/>
                      <a:pt x="269" y="49"/>
                    </a:cubicBezTo>
                    <a:cubicBezTo>
                      <a:pt x="271" y="51"/>
                      <a:pt x="275" y="46"/>
                      <a:pt x="272" y="46"/>
                    </a:cubicBezTo>
                    <a:cubicBezTo>
                      <a:pt x="272" y="46"/>
                      <a:pt x="272" y="48"/>
                      <a:pt x="271" y="48"/>
                    </a:cubicBezTo>
                    <a:cubicBezTo>
                      <a:pt x="270" y="48"/>
                      <a:pt x="268" y="44"/>
                      <a:pt x="268" y="44"/>
                    </a:cubicBezTo>
                    <a:cubicBezTo>
                      <a:pt x="269" y="43"/>
                      <a:pt x="268" y="42"/>
                      <a:pt x="269" y="41"/>
                    </a:cubicBezTo>
                    <a:cubicBezTo>
                      <a:pt x="270" y="39"/>
                      <a:pt x="271" y="37"/>
                      <a:pt x="272" y="36"/>
                    </a:cubicBezTo>
                    <a:cubicBezTo>
                      <a:pt x="273" y="36"/>
                      <a:pt x="274" y="35"/>
                      <a:pt x="274" y="35"/>
                    </a:cubicBezTo>
                    <a:cubicBezTo>
                      <a:pt x="276" y="36"/>
                      <a:pt x="277" y="33"/>
                      <a:pt x="278" y="32"/>
                    </a:cubicBezTo>
                    <a:cubicBezTo>
                      <a:pt x="278" y="32"/>
                      <a:pt x="280" y="33"/>
                      <a:pt x="281" y="32"/>
                    </a:cubicBezTo>
                    <a:cubicBezTo>
                      <a:pt x="283" y="31"/>
                      <a:pt x="285" y="31"/>
                      <a:pt x="286" y="30"/>
                    </a:cubicBezTo>
                    <a:cubicBezTo>
                      <a:pt x="287" y="30"/>
                      <a:pt x="289" y="29"/>
                      <a:pt x="288" y="28"/>
                    </a:cubicBezTo>
                    <a:cubicBezTo>
                      <a:pt x="286" y="26"/>
                      <a:pt x="286" y="25"/>
                      <a:pt x="285" y="24"/>
                    </a:cubicBezTo>
                    <a:cubicBezTo>
                      <a:pt x="281" y="23"/>
                      <a:pt x="287" y="14"/>
                      <a:pt x="281" y="14"/>
                    </a:cubicBezTo>
                    <a:cubicBezTo>
                      <a:pt x="280" y="13"/>
                      <a:pt x="279" y="15"/>
                      <a:pt x="278" y="14"/>
                    </a:cubicBezTo>
                    <a:cubicBezTo>
                      <a:pt x="277" y="13"/>
                      <a:pt x="277" y="12"/>
                      <a:pt x="276" y="13"/>
                    </a:cubicBezTo>
                    <a:cubicBezTo>
                      <a:pt x="275" y="14"/>
                      <a:pt x="274" y="16"/>
                      <a:pt x="273" y="17"/>
                    </a:cubicBezTo>
                    <a:cubicBezTo>
                      <a:pt x="272" y="18"/>
                      <a:pt x="272" y="20"/>
                      <a:pt x="271" y="21"/>
                    </a:cubicBezTo>
                    <a:cubicBezTo>
                      <a:pt x="271" y="23"/>
                      <a:pt x="270" y="26"/>
                      <a:pt x="268" y="26"/>
                    </a:cubicBezTo>
                    <a:cubicBezTo>
                      <a:pt x="266" y="26"/>
                      <a:pt x="266" y="28"/>
                      <a:pt x="264" y="28"/>
                    </a:cubicBezTo>
                    <a:cubicBezTo>
                      <a:pt x="259" y="28"/>
                      <a:pt x="254" y="28"/>
                      <a:pt x="249" y="28"/>
                    </a:cubicBezTo>
                    <a:cubicBezTo>
                      <a:pt x="247" y="28"/>
                      <a:pt x="247" y="28"/>
                      <a:pt x="246" y="29"/>
                    </a:cubicBezTo>
                    <a:cubicBezTo>
                      <a:pt x="245" y="31"/>
                      <a:pt x="241" y="33"/>
                      <a:pt x="241" y="34"/>
                    </a:cubicBezTo>
                    <a:cubicBezTo>
                      <a:pt x="242" y="37"/>
                      <a:pt x="239" y="39"/>
                      <a:pt x="237" y="39"/>
                    </a:cubicBezTo>
                    <a:cubicBezTo>
                      <a:pt x="235" y="39"/>
                      <a:pt x="234" y="38"/>
                      <a:pt x="232" y="38"/>
                    </a:cubicBezTo>
                    <a:cubicBezTo>
                      <a:pt x="230" y="38"/>
                      <a:pt x="228" y="39"/>
                      <a:pt x="227" y="39"/>
                    </a:cubicBezTo>
                    <a:cubicBezTo>
                      <a:pt x="227" y="39"/>
                      <a:pt x="227" y="42"/>
                      <a:pt x="228" y="42"/>
                    </a:cubicBezTo>
                    <a:cubicBezTo>
                      <a:pt x="227" y="43"/>
                      <a:pt x="226" y="44"/>
                      <a:pt x="224" y="45"/>
                    </a:cubicBezTo>
                    <a:cubicBezTo>
                      <a:pt x="222" y="46"/>
                      <a:pt x="219" y="48"/>
                      <a:pt x="216" y="49"/>
                    </a:cubicBezTo>
                    <a:cubicBezTo>
                      <a:pt x="213" y="50"/>
                      <a:pt x="210" y="50"/>
                      <a:pt x="207" y="49"/>
                    </a:cubicBezTo>
                    <a:cubicBezTo>
                      <a:pt x="206" y="48"/>
                      <a:pt x="205" y="47"/>
                      <a:pt x="206" y="46"/>
                    </a:cubicBezTo>
                    <a:cubicBezTo>
                      <a:pt x="206" y="46"/>
                      <a:pt x="207" y="44"/>
                      <a:pt x="208" y="44"/>
                    </a:cubicBezTo>
                    <a:cubicBezTo>
                      <a:pt x="208" y="44"/>
                      <a:pt x="208" y="45"/>
                      <a:pt x="208" y="46"/>
                    </a:cubicBezTo>
                    <a:cubicBezTo>
                      <a:pt x="210" y="42"/>
                      <a:pt x="211" y="39"/>
                      <a:pt x="209" y="35"/>
                    </a:cubicBezTo>
                    <a:cubicBezTo>
                      <a:pt x="208" y="34"/>
                      <a:pt x="206" y="36"/>
                      <a:pt x="205" y="36"/>
                    </a:cubicBezTo>
                    <a:cubicBezTo>
                      <a:pt x="204" y="37"/>
                      <a:pt x="204" y="36"/>
                      <a:pt x="203" y="36"/>
                    </a:cubicBezTo>
                    <a:cubicBezTo>
                      <a:pt x="202" y="35"/>
                      <a:pt x="204" y="34"/>
                      <a:pt x="204" y="34"/>
                    </a:cubicBezTo>
                    <a:cubicBezTo>
                      <a:pt x="208" y="30"/>
                      <a:pt x="205" y="26"/>
                      <a:pt x="201" y="25"/>
                    </a:cubicBezTo>
                    <a:cubicBezTo>
                      <a:pt x="198" y="24"/>
                      <a:pt x="198" y="25"/>
                      <a:pt x="196" y="26"/>
                    </a:cubicBezTo>
                    <a:cubicBezTo>
                      <a:pt x="196" y="27"/>
                      <a:pt x="196" y="27"/>
                      <a:pt x="196" y="28"/>
                    </a:cubicBezTo>
                    <a:cubicBezTo>
                      <a:pt x="196" y="29"/>
                      <a:pt x="194" y="28"/>
                      <a:pt x="193" y="28"/>
                    </a:cubicBezTo>
                    <a:cubicBezTo>
                      <a:pt x="192" y="28"/>
                      <a:pt x="190" y="36"/>
                      <a:pt x="190" y="37"/>
                    </a:cubicBezTo>
                    <a:cubicBezTo>
                      <a:pt x="191" y="42"/>
                      <a:pt x="192" y="45"/>
                      <a:pt x="188" y="47"/>
                    </a:cubicBezTo>
                    <a:cubicBezTo>
                      <a:pt x="188" y="48"/>
                      <a:pt x="185" y="49"/>
                      <a:pt x="185" y="48"/>
                    </a:cubicBezTo>
                    <a:cubicBezTo>
                      <a:pt x="185" y="46"/>
                      <a:pt x="184" y="44"/>
                      <a:pt x="184" y="42"/>
                    </a:cubicBezTo>
                    <a:cubicBezTo>
                      <a:pt x="184" y="41"/>
                      <a:pt x="186" y="30"/>
                      <a:pt x="186" y="30"/>
                    </a:cubicBezTo>
                    <a:cubicBezTo>
                      <a:pt x="185" y="30"/>
                      <a:pt x="183" y="32"/>
                      <a:pt x="183" y="31"/>
                    </a:cubicBezTo>
                    <a:cubicBezTo>
                      <a:pt x="183" y="30"/>
                      <a:pt x="186" y="26"/>
                      <a:pt x="187" y="25"/>
                    </a:cubicBezTo>
                    <a:cubicBezTo>
                      <a:pt x="188" y="23"/>
                      <a:pt x="191" y="23"/>
                      <a:pt x="193" y="22"/>
                    </a:cubicBezTo>
                    <a:cubicBezTo>
                      <a:pt x="196" y="22"/>
                      <a:pt x="199" y="23"/>
                      <a:pt x="202" y="23"/>
                    </a:cubicBezTo>
                    <a:cubicBezTo>
                      <a:pt x="205" y="23"/>
                      <a:pt x="201" y="20"/>
                      <a:pt x="199" y="20"/>
                    </a:cubicBezTo>
                    <a:cubicBezTo>
                      <a:pt x="197" y="20"/>
                      <a:pt x="199" y="17"/>
                      <a:pt x="196" y="17"/>
                    </a:cubicBezTo>
                    <a:cubicBezTo>
                      <a:pt x="194" y="18"/>
                      <a:pt x="192" y="19"/>
                      <a:pt x="189" y="19"/>
                    </a:cubicBezTo>
                    <a:cubicBezTo>
                      <a:pt x="187" y="19"/>
                      <a:pt x="185" y="17"/>
                      <a:pt x="183" y="16"/>
                    </a:cubicBezTo>
                    <a:cubicBezTo>
                      <a:pt x="183" y="16"/>
                      <a:pt x="180" y="16"/>
                      <a:pt x="181" y="15"/>
                    </a:cubicBezTo>
                    <a:cubicBezTo>
                      <a:pt x="182" y="15"/>
                      <a:pt x="184" y="14"/>
                      <a:pt x="184" y="13"/>
                    </a:cubicBezTo>
                    <a:cubicBezTo>
                      <a:pt x="184" y="13"/>
                      <a:pt x="176" y="16"/>
                      <a:pt x="175" y="16"/>
                    </a:cubicBezTo>
                    <a:cubicBezTo>
                      <a:pt x="174" y="17"/>
                      <a:pt x="173" y="18"/>
                      <a:pt x="172" y="18"/>
                    </a:cubicBezTo>
                    <a:cubicBezTo>
                      <a:pt x="170" y="18"/>
                      <a:pt x="170" y="16"/>
                      <a:pt x="168" y="16"/>
                    </a:cubicBezTo>
                    <a:cubicBezTo>
                      <a:pt x="167" y="16"/>
                      <a:pt x="162" y="18"/>
                      <a:pt x="165" y="15"/>
                    </a:cubicBezTo>
                    <a:cubicBezTo>
                      <a:pt x="168" y="13"/>
                      <a:pt x="171" y="11"/>
                      <a:pt x="174" y="9"/>
                    </a:cubicBezTo>
                    <a:cubicBezTo>
                      <a:pt x="172" y="9"/>
                      <a:pt x="170" y="7"/>
                      <a:pt x="168" y="9"/>
                    </a:cubicBezTo>
                    <a:cubicBezTo>
                      <a:pt x="165" y="10"/>
                      <a:pt x="164" y="8"/>
                      <a:pt x="161" y="7"/>
                    </a:cubicBezTo>
                    <a:cubicBezTo>
                      <a:pt x="160" y="7"/>
                      <a:pt x="159" y="6"/>
                      <a:pt x="158" y="5"/>
                    </a:cubicBezTo>
                    <a:cubicBezTo>
                      <a:pt x="156" y="5"/>
                      <a:pt x="155" y="6"/>
                      <a:pt x="153" y="6"/>
                    </a:cubicBezTo>
                    <a:cubicBezTo>
                      <a:pt x="152" y="5"/>
                      <a:pt x="150" y="5"/>
                      <a:pt x="150" y="3"/>
                    </a:cubicBezTo>
                    <a:cubicBezTo>
                      <a:pt x="150" y="3"/>
                      <a:pt x="148" y="0"/>
                      <a:pt x="148" y="1"/>
                    </a:cubicBezTo>
                    <a:cubicBezTo>
                      <a:pt x="147" y="1"/>
                      <a:pt x="148" y="4"/>
                      <a:pt x="147" y="4"/>
                    </a:cubicBezTo>
                    <a:cubicBezTo>
                      <a:pt x="146" y="4"/>
                      <a:pt x="145" y="4"/>
                      <a:pt x="145" y="4"/>
                    </a:cubicBezTo>
                    <a:cubicBezTo>
                      <a:pt x="142" y="4"/>
                      <a:pt x="139" y="4"/>
                      <a:pt x="136" y="4"/>
                    </a:cubicBezTo>
                    <a:cubicBezTo>
                      <a:pt x="125" y="4"/>
                      <a:pt x="115" y="4"/>
                      <a:pt x="105" y="4"/>
                    </a:cubicBezTo>
                    <a:cubicBezTo>
                      <a:pt x="80" y="4"/>
                      <a:pt x="55" y="4"/>
                      <a:pt x="30" y="4"/>
                    </a:cubicBezTo>
                    <a:cubicBezTo>
                      <a:pt x="24" y="4"/>
                      <a:pt x="17" y="4"/>
                      <a:pt x="11" y="4"/>
                    </a:cubicBezTo>
                    <a:cubicBezTo>
                      <a:pt x="12" y="5"/>
                      <a:pt x="14" y="13"/>
                      <a:pt x="11" y="14"/>
                    </a:cubicBezTo>
                    <a:cubicBezTo>
                      <a:pt x="9" y="14"/>
                      <a:pt x="8" y="14"/>
                      <a:pt x="10" y="12"/>
                    </a:cubicBezTo>
                    <a:cubicBezTo>
                      <a:pt x="12" y="9"/>
                      <a:pt x="9" y="9"/>
                      <a:pt x="7" y="9"/>
                    </a:cubicBezTo>
                    <a:cubicBezTo>
                      <a:pt x="5" y="9"/>
                      <a:pt x="2" y="7"/>
                      <a:pt x="1" y="7"/>
                    </a:cubicBezTo>
                    <a:cubicBezTo>
                      <a:pt x="0" y="8"/>
                      <a:pt x="2" y="12"/>
                      <a:pt x="2" y="12"/>
                    </a:cubicBezTo>
                    <a:cubicBezTo>
                      <a:pt x="3" y="15"/>
                      <a:pt x="4" y="16"/>
                      <a:pt x="4" y="18"/>
                    </a:cubicBezTo>
                    <a:cubicBezTo>
                      <a:pt x="4" y="19"/>
                      <a:pt x="7" y="21"/>
                      <a:pt x="8" y="21"/>
                    </a:cubicBezTo>
                    <a:cubicBezTo>
                      <a:pt x="7" y="21"/>
                      <a:pt x="6" y="21"/>
                      <a:pt x="5" y="22"/>
                    </a:cubicBezTo>
                    <a:cubicBezTo>
                      <a:pt x="4" y="23"/>
                      <a:pt x="5" y="24"/>
                      <a:pt x="5" y="25"/>
                    </a:cubicBezTo>
                    <a:cubicBezTo>
                      <a:pt x="5" y="28"/>
                      <a:pt x="5" y="30"/>
                      <a:pt x="4" y="32"/>
                    </a:cubicBezTo>
                    <a:cubicBezTo>
                      <a:pt x="4" y="35"/>
                      <a:pt x="3" y="37"/>
                      <a:pt x="2" y="40"/>
                    </a:cubicBezTo>
                    <a:cubicBezTo>
                      <a:pt x="1" y="43"/>
                      <a:pt x="3" y="46"/>
                      <a:pt x="4" y="49"/>
                    </a:cubicBezTo>
                    <a:cubicBezTo>
                      <a:pt x="4" y="52"/>
                      <a:pt x="3" y="54"/>
                      <a:pt x="3" y="56"/>
                    </a:cubicBezTo>
                    <a:cubicBezTo>
                      <a:pt x="3" y="57"/>
                      <a:pt x="4" y="58"/>
                      <a:pt x="4" y="59"/>
                    </a:cubicBezTo>
                    <a:cubicBezTo>
                      <a:pt x="5" y="60"/>
                      <a:pt x="5" y="62"/>
                      <a:pt x="5" y="63"/>
                    </a:cubicBezTo>
                    <a:cubicBezTo>
                      <a:pt x="6" y="66"/>
                      <a:pt x="9" y="67"/>
                      <a:pt x="10" y="70"/>
                    </a:cubicBezTo>
                    <a:cubicBezTo>
                      <a:pt x="11" y="72"/>
                      <a:pt x="11" y="71"/>
                      <a:pt x="12" y="70"/>
                    </a:cubicBezTo>
                    <a:cubicBezTo>
                      <a:pt x="12" y="70"/>
                      <a:pt x="13" y="73"/>
                      <a:pt x="13" y="73"/>
                    </a:cubicBezTo>
                    <a:cubicBezTo>
                      <a:pt x="13" y="73"/>
                      <a:pt x="12" y="72"/>
                      <a:pt x="12" y="73"/>
                    </a:cubicBezTo>
                    <a:cubicBezTo>
                      <a:pt x="12" y="74"/>
                      <a:pt x="12" y="75"/>
                      <a:pt x="13" y="76"/>
                    </a:cubicBezTo>
                    <a:cubicBezTo>
                      <a:pt x="14" y="76"/>
                      <a:pt x="14" y="76"/>
                      <a:pt x="15" y="77"/>
                    </a:cubicBezTo>
                    <a:cubicBezTo>
                      <a:pt x="16" y="78"/>
                      <a:pt x="14" y="79"/>
                      <a:pt x="15" y="80"/>
                    </a:cubicBezTo>
                    <a:cubicBezTo>
                      <a:pt x="17" y="83"/>
                      <a:pt x="21" y="85"/>
                      <a:pt x="21" y="88"/>
                    </a:cubicBezTo>
                    <a:cubicBezTo>
                      <a:pt x="22" y="90"/>
                      <a:pt x="23" y="90"/>
                      <a:pt x="25" y="91"/>
                    </a:cubicBezTo>
                    <a:cubicBezTo>
                      <a:pt x="27" y="92"/>
                      <a:pt x="29" y="93"/>
                      <a:pt x="31" y="93"/>
                    </a:cubicBezTo>
                    <a:cubicBezTo>
                      <a:pt x="33" y="93"/>
                      <a:pt x="35" y="95"/>
                      <a:pt x="36" y="96"/>
                    </a:cubicBezTo>
                    <a:cubicBezTo>
                      <a:pt x="36" y="97"/>
                      <a:pt x="40" y="101"/>
                      <a:pt x="39" y="102"/>
                    </a:cubicBezTo>
                    <a:cubicBezTo>
                      <a:pt x="43" y="101"/>
                      <a:pt x="48" y="100"/>
                      <a:pt x="52" y="101"/>
                    </a:cubicBezTo>
                    <a:cubicBezTo>
                      <a:pt x="58" y="103"/>
                      <a:pt x="63" y="106"/>
                      <a:pt x="68" y="10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78"/>
              <p:cNvSpPr/>
              <p:nvPr/>
            </p:nvSpPr>
            <p:spPr>
              <a:xfrm>
                <a:off x="5133284" y="4907790"/>
                <a:ext cx="3984061" cy="204830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19" extrusionOk="0">
                    <a:moveTo>
                      <a:pt x="229" y="174"/>
                    </a:moveTo>
                    <a:cubicBezTo>
                      <a:pt x="229" y="174"/>
                      <a:pt x="229" y="173"/>
                      <a:pt x="229" y="173"/>
                    </a:cubicBezTo>
                    <a:cubicBezTo>
                      <a:pt x="229" y="173"/>
                      <a:pt x="232" y="177"/>
                      <a:pt x="232" y="177"/>
                    </a:cubicBezTo>
                    <a:cubicBezTo>
                      <a:pt x="234" y="177"/>
                      <a:pt x="235" y="178"/>
                      <a:pt x="236" y="178"/>
                    </a:cubicBezTo>
                    <a:cubicBezTo>
                      <a:pt x="238" y="178"/>
                      <a:pt x="238" y="177"/>
                      <a:pt x="239" y="178"/>
                    </a:cubicBezTo>
                    <a:cubicBezTo>
                      <a:pt x="242" y="179"/>
                      <a:pt x="244" y="180"/>
                      <a:pt x="246" y="181"/>
                    </a:cubicBezTo>
                    <a:cubicBezTo>
                      <a:pt x="247" y="182"/>
                      <a:pt x="248" y="181"/>
                      <a:pt x="249" y="181"/>
                    </a:cubicBezTo>
                    <a:cubicBezTo>
                      <a:pt x="250" y="180"/>
                      <a:pt x="251" y="180"/>
                      <a:pt x="252" y="180"/>
                    </a:cubicBezTo>
                    <a:cubicBezTo>
                      <a:pt x="253" y="180"/>
                      <a:pt x="254" y="181"/>
                      <a:pt x="255" y="181"/>
                    </a:cubicBezTo>
                    <a:cubicBezTo>
                      <a:pt x="257" y="181"/>
                      <a:pt x="258" y="180"/>
                      <a:pt x="259" y="179"/>
                    </a:cubicBezTo>
                    <a:cubicBezTo>
                      <a:pt x="260" y="178"/>
                      <a:pt x="263" y="175"/>
                      <a:pt x="264" y="175"/>
                    </a:cubicBezTo>
                    <a:cubicBezTo>
                      <a:pt x="264" y="175"/>
                      <a:pt x="265" y="176"/>
                      <a:pt x="265" y="176"/>
                    </a:cubicBezTo>
                    <a:cubicBezTo>
                      <a:pt x="267" y="176"/>
                      <a:pt x="268" y="176"/>
                      <a:pt x="269" y="176"/>
                    </a:cubicBezTo>
                    <a:cubicBezTo>
                      <a:pt x="273" y="176"/>
                      <a:pt x="272" y="179"/>
                      <a:pt x="274" y="181"/>
                    </a:cubicBezTo>
                    <a:cubicBezTo>
                      <a:pt x="275" y="182"/>
                      <a:pt x="279" y="181"/>
                      <a:pt x="279" y="183"/>
                    </a:cubicBezTo>
                    <a:cubicBezTo>
                      <a:pt x="279" y="185"/>
                      <a:pt x="280" y="187"/>
                      <a:pt x="281" y="189"/>
                    </a:cubicBezTo>
                    <a:cubicBezTo>
                      <a:pt x="281" y="194"/>
                      <a:pt x="290" y="193"/>
                      <a:pt x="293" y="194"/>
                    </a:cubicBezTo>
                    <a:cubicBezTo>
                      <a:pt x="295" y="194"/>
                      <a:pt x="298" y="194"/>
                      <a:pt x="299" y="195"/>
                    </a:cubicBezTo>
                    <a:cubicBezTo>
                      <a:pt x="300" y="196"/>
                      <a:pt x="305" y="201"/>
                      <a:pt x="304" y="201"/>
                    </a:cubicBezTo>
                    <a:cubicBezTo>
                      <a:pt x="302" y="203"/>
                      <a:pt x="302" y="203"/>
                      <a:pt x="300" y="202"/>
                    </a:cubicBezTo>
                    <a:cubicBezTo>
                      <a:pt x="299" y="201"/>
                      <a:pt x="295" y="199"/>
                      <a:pt x="295" y="199"/>
                    </a:cubicBezTo>
                    <a:cubicBezTo>
                      <a:pt x="295" y="200"/>
                      <a:pt x="298" y="201"/>
                      <a:pt x="297" y="203"/>
                    </a:cubicBezTo>
                    <a:cubicBezTo>
                      <a:pt x="296" y="204"/>
                      <a:pt x="295" y="206"/>
                      <a:pt x="295" y="207"/>
                    </a:cubicBezTo>
                    <a:cubicBezTo>
                      <a:pt x="295" y="209"/>
                      <a:pt x="295" y="210"/>
                      <a:pt x="294" y="211"/>
                    </a:cubicBezTo>
                    <a:cubicBezTo>
                      <a:pt x="294" y="212"/>
                      <a:pt x="291" y="213"/>
                      <a:pt x="291" y="213"/>
                    </a:cubicBezTo>
                    <a:cubicBezTo>
                      <a:pt x="290" y="214"/>
                      <a:pt x="287" y="219"/>
                      <a:pt x="291" y="219"/>
                    </a:cubicBezTo>
                    <a:cubicBezTo>
                      <a:pt x="292" y="219"/>
                      <a:pt x="294" y="217"/>
                      <a:pt x="296" y="215"/>
                    </a:cubicBezTo>
                    <a:cubicBezTo>
                      <a:pt x="298" y="214"/>
                      <a:pt x="299" y="216"/>
                      <a:pt x="301" y="215"/>
                    </a:cubicBezTo>
                    <a:cubicBezTo>
                      <a:pt x="304" y="215"/>
                      <a:pt x="305" y="213"/>
                      <a:pt x="308" y="213"/>
                    </a:cubicBezTo>
                    <a:cubicBezTo>
                      <a:pt x="308" y="211"/>
                      <a:pt x="308" y="212"/>
                      <a:pt x="306" y="211"/>
                    </a:cubicBezTo>
                    <a:cubicBezTo>
                      <a:pt x="305" y="211"/>
                      <a:pt x="305" y="210"/>
                      <a:pt x="306" y="210"/>
                    </a:cubicBezTo>
                    <a:cubicBezTo>
                      <a:pt x="307" y="208"/>
                      <a:pt x="308" y="207"/>
                      <a:pt x="311" y="207"/>
                    </a:cubicBezTo>
                    <a:cubicBezTo>
                      <a:pt x="312" y="207"/>
                      <a:pt x="315" y="205"/>
                      <a:pt x="317" y="206"/>
                    </a:cubicBezTo>
                    <a:cubicBezTo>
                      <a:pt x="319" y="207"/>
                      <a:pt x="320" y="203"/>
                      <a:pt x="322" y="206"/>
                    </a:cubicBezTo>
                    <a:cubicBezTo>
                      <a:pt x="324" y="204"/>
                      <a:pt x="325" y="203"/>
                      <a:pt x="327" y="201"/>
                    </a:cubicBezTo>
                    <a:cubicBezTo>
                      <a:pt x="329" y="200"/>
                      <a:pt x="330" y="200"/>
                      <a:pt x="332" y="200"/>
                    </a:cubicBezTo>
                    <a:cubicBezTo>
                      <a:pt x="335" y="200"/>
                      <a:pt x="339" y="200"/>
                      <a:pt x="342" y="200"/>
                    </a:cubicBezTo>
                    <a:cubicBezTo>
                      <a:pt x="345" y="200"/>
                      <a:pt x="346" y="201"/>
                      <a:pt x="347" y="199"/>
                    </a:cubicBezTo>
                    <a:cubicBezTo>
                      <a:pt x="348" y="198"/>
                      <a:pt x="349" y="199"/>
                      <a:pt x="350" y="198"/>
                    </a:cubicBezTo>
                    <a:cubicBezTo>
                      <a:pt x="351" y="196"/>
                      <a:pt x="352" y="195"/>
                      <a:pt x="352" y="193"/>
                    </a:cubicBezTo>
                    <a:cubicBezTo>
                      <a:pt x="353" y="191"/>
                      <a:pt x="353" y="190"/>
                      <a:pt x="354" y="188"/>
                    </a:cubicBezTo>
                    <a:cubicBezTo>
                      <a:pt x="355" y="187"/>
                      <a:pt x="356" y="186"/>
                      <a:pt x="357" y="185"/>
                    </a:cubicBezTo>
                    <a:cubicBezTo>
                      <a:pt x="358" y="184"/>
                      <a:pt x="359" y="187"/>
                      <a:pt x="361" y="186"/>
                    </a:cubicBezTo>
                    <a:cubicBezTo>
                      <a:pt x="363" y="184"/>
                      <a:pt x="365" y="187"/>
                      <a:pt x="365" y="189"/>
                    </a:cubicBezTo>
                    <a:cubicBezTo>
                      <a:pt x="365" y="190"/>
                      <a:pt x="364" y="196"/>
                      <a:pt x="366" y="196"/>
                    </a:cubicBezTo>
                    <a:cubicBezTo>
                      <a:pt x="367" y="197"/>
                      <a:pt x="368" y="199"/>
                      <a:pt x="369" y="201"/>
                    </a:cubicBezTo>
                    <a:cubicBezTo>
                      <a:pt x="370" y="199"/>
                      <a:pt x="381" y="196"/>
                      <a:pt x="381" y="196"/>
                    </a:cubicBezTo>
                    <a:cubicBezTo>
                      <a:pt x="381" y="195"/>
                      <a:pt x="380" y="195"/>
                      <a:pt x="380" y="194"/>
                    </a:cubicBezTo>
                    <a:cubicBezTo>
                      <a:pt x="380" y="194"/>
                      <a:pt x="382" y="196"/>
                      <a:pt x="382" y="196"/>
                    </a:cubicBezTo>
                    <a:cubicBezTo>
                      <a:pt x="382" y="197"/>
                      <a:pt x="380" y="197"/>
                      <a:pt x="380" y="197"/>
                    </a:cubicBezTo>
                    <a:cubicBezTo>
                      <a:pt x="380" y="197"/>
                      <a:pt x="386" y="198"/>
                      <a:pt x="386" y="198"/>
                    </a:cubicBezTo>
                    <a:cubicBezTo>
                      <a:pt x="386" y="198"/>
                      <a:pt x="386" y="198"/>
                      <a:pt x="386" y="198"/>
                    </a:cubicBezTo>
                    <a:cubicBezTo>
                      <a:pt x="386" y="198"/>
                      <a:pt x="386" y="199"/>
                      <a:pt x="386" y="199"/>
                    </a:cubicBezTo>
                    <a:cubicBezTo>
                      <a:pt x="385" y="199"/>
                      <a:pt x="384" y="199"/>
                      <a:pt x="383" y="200"/>
                    </a:cubicBezTo>
                    <a:cubicBezTo>
                      <a:pt x="383" y="201"/>
                      <a:pt x="382" y="198"/>
                      <a:pt x="382" y="198"/>
                    </a:cubicBezTo>
                    <a:cubicBezTo>
                      <a:pt x="381" y="198"/>
                      <a:pt x="381" y="199"/>
                      <a:pt x="381" y="199"/>
                    </a:cubicBezTo>
                    <a:cubicBezTo>
                      <a:pt x="381" y="199"/>
                      <a:pt x="381" y="198"/>
                      <a:pt x="380" y="199"/>
                    </a:cubicBezTo>
                    <a:cubicBezTo>
                      <a:pt x="379" y="200"/>
                      <a:pt x="378" y="200"/>
                      <a:pt x="377" y="201"/>
                    </a:cubicBezTo>
                    <a:cubicBezTo>
                      <a:pt x="375" y="202"/>
                      <a:pt x="371" y="205"/>
                      <a:pt x="373" y="208"/>
                    </a:cubicBezTo>
                    <a:cubicBezTo>
                      <a:pt x="376" y="210"/>
                      <a:pt x="378" y="208"/>
                      <a:pt x="379" y="207"/>
                    </a:cubicBezTo>
                    <a:cubicBezTo>
                      <a:pt x="380" y="206"/>
                      <a:pt x="384" y="203"/>
                      <a:pt x="384" y="202"/>
                    </a:cubicBezTo>
                    <a:cubicBezTo>
                      <a:pt x="384" y="203"/>
                      <a:pt x="386" y="204"/>
                      <a:pt x="387" y="203"/>
                    </a:cubicBezTo>
                    <a:cubicBezTo>
                      <a:pt x="387" y="202"/>
                      <a:pt x="390" y="201"/>
                      <a:pt x="391" y="201"/>
                    </a:cubicBezTo>
                    <a:cubicBezTo>
                      <a:pt x="393" y="200"/>
                      <a:pt x="395" y="199"/>
                      <a:pt x="397" y="199"/>
                    </a:cubicBezTo>
                    <a:cubicBezTo>
                      <a:pt x="398" y="199"/>
                      <a:pt x="398" y="199"/>
                      <a:pt x="398" y="198"/>
                    </a:cubicBezTo>
                    <a:cubicBezTo>
                      <a:pt x="397" y="197"/>
                      <a:pt x="398" y="197"/>
                      <a:pt x="398" y="197"/>
                    </a:cubicBezTo>
                    <a:cubicBezTo>
                      <a:pt x="398" y="196"/>
                      <a:pt x="396" y="197"/>
                      <a:pt x="395" y="196"/>
                    </a:cubicBezTo>
                    <a:cubicBezTo>
                      <a:pt x="394" y="196"/>
                      <a:pt x="395" y="194"/>
                      <a:pt x="393" y="196"/>
                    </a:cubicBezTo>
                    <a:cubicBezTo>
                      <a:pt x="391" y="197"/>
                      <a:pt x="387" y="196"/>
                      <a:pt x="385" y="195"/>
                    </a:cubicBezTo>
                    <a:cubicBezTo>
                      <a:pt x="384" y="195"/>
                      <a:pt x="385" y="193"/>
                      <a:pt x="384" y="193"/>
                    </a:cubicBezTo>
                    <a:cubicBezTo>
                      <a:pt x="384" y="193"/>
                      <a:pt x="382" y="193"/>
                      <a:pt x="381" y="192"/>
                    </a:cubicBezTo>
                    <a:cubicBezTo>
                      <a:pt x="380" y="192"/>
                      <a:pt x="380" y="189"/>
                      <a:pt x="380" y="188"/>
                    </a:cubicBezTo>
                    <a:cubicBezTo>
                      <a:pt x="380" y="187"/>
                      <a:pt x="378" y="188"/>
                      <a:pt x="377" y="187"/>
                    </a:cubicBezTo>
                    <a:cubicBezTo>
                      <a:pt x="377" y="187"/>
                      <a:pt x="379" y="185"/>
                      <a:pt x="379" y="185"/>
                    </a:cubicBezTo>
                    <a:cubicBezTo>
                      <a:pt x="380" y="184"/>
                      <a:pt x="380" y="181"/>
                      <a:pt x="378" y="181"/>
                    </a:cubicBezTo>
                    <a:cubicBezTo>
                      <a:pt x="378" y="181"/>
                      <a:pt x="376" y="185"/>
                      <a:pt x="375" y="183"/>
                    </a:cubicBezTo>
                    <a:cubicBezTo>
                      <a:pt x="375" y="181"/>
                      <a:pt x="374" y="182"/>
                      <a:pt x="373" y="181"/>
                    </a:cubicBezTo>
                    <a:cubicBezTo>
                      <a:pt x="373" y="180"/>
                      <a:pt x="376" y="181"/>
                      <a:pt x="376" y="181"/>
                    </a:cubicBezTo>
                    <a:cubicBezTo>
                      <a:pt x="378" y="181"/>
                      <a:pt x="379" y="180"/>
                      <a:pt x="380" y="180"/>
                    </a:cubicBezTo>
                    <a:cubicBezTo>
                      <a:pt x="381" y="179"/>
                      <a:pt x="382" y="179"/>
                      <a:pt x="383" y="179"/>
                    </a:cubicBezTo>
                    <a:cubicBezTo>
                      <a:pt x="384" y="178"/>
                      <a:pt x="382" y="176"/>
                      <a:pt x="382" y="176"/>
                    </a:cubicBezTo>
                    <a:cubicBezTo>
                      <a:pt x="382" y="176"/>
                      <a:pt x="383" y="176"/>
                      <a:pt x="383" y="176"/>
                    </a:cubicBezTo>
                    <a:cubicBezTo>
                      <a:pt x="383" y="176"/>
                      <a:pt x="379" y="174"/>
                      <a:pt x="379" y="174"/>
                    </a:cubicBezTo>
                    <a:cubicBezTo>
                      <a:pt x="377" y="173"/>
                      <a:pt x="375" y="173"/>
                      <a:pt x="373" y="174"/>
                    </a:cubicBezTo>
                    <a:cubicBezTo>
                      <a:pt x="369" y="175"/>
                      <a:pt x="366" y="176"/>
                      <a:pt x="363" y="178"/>
                    </a:cubicBezTo>
                    <a:cubicBezTo>
                      <a:pt x="360" y="179"/>
                      <a:pt x="358" y="181"/>
                      <a:pt x="355" y="183"/>
                    </a:cubicBezTo>
                    <a:cubicBezTo>
                      <a:pt x="354" y="184"/>
                      <a:pt x="353" y="185"/>
                      <a:pt x="352" y="187"/>
                    </a:cubicBezTo>
                    <a:cubicBezTo>
                      <a:pt x="352" y="187"/>
                      <a:pt x="348" y="189"/>
                      <a:pt x="348" y="189"/>
                    </a:cubicBezTo>
                    <a:cubicBezTo>
                      <a:pt x="348" y="188"/>
                      <a:pt x="353" y="184"/>
                      <a:pt x="354" y="183"/>
                    </a:cubicBezTo>
                    <a:cubicBezTo>
                      <a:pt x="354" y="182"/>
                      <a:pt x="355" y="181"/>
                      <a:pt x="354" y="180"/>
                    </a:cubicBezTo>
                    <a:cubicBezTo>
                      <a:pt x="353" y="180"/>
                      <a:pt x="351" y="179"/>
                      <a:pt x="350" y="179"/>
                    </a:cubicBezTo>
                    <a:cubicBezTo>
                      <a:pt x="351" y="179"/>
                      <a:pt x="353" y="180"/>
                      <a:pt x="354" y="180"/>
                    </a:cubicBezTo>
                    <a:cubicBezTo>
                      <a:pt x="356" y="181"/>
                      <a:pt x="358" y="178"/>
                      <a:pt x="359" y="177"/>
                    </a:cubicBezTo>
                    <a:cubicBezTo>
                      <a:pt x="360" y="176"/>
                      <a:pt x="361" y="174"/>
                      <a:pt x="363" y="173"/>
                    </a:cubicBezTo>
                    <a:cubicBezTo>
                      <a:pt x="365" y="173"/>
                      <a:pt x="367" y="174"/>
                      <a:pt x="368" y="172"/>
                    </a:cubicBezTo>
                    <a:cubicBezTo>
                      <a:pt x="369" y="168"/>
                      <a:pt x="371" y="167"/>
                      <a:pt x="375" y="167"/>
                    </a:cubicBezTo>
                    <a:cubicBezTo>
                      <a:pt x="379" y="167"/>
                      <a:pt x="383" y="167"/>
                      <a:pt x="387" y="167"/>
                    </a:cubicBezTo>
                    <a:cubicBezTo>
                      <a:pt x="394" y="167"/>
                      <a:pt x="404" y="169"/>
                      <a:pt x="409" y="163"/>
                    </a:cubicBezTo>
                    <a:cubicBezTo>
                      <a:pt x="411" y="161"/>
                      <a:pt x="412" y="160"/>
                      <a:pt x="414" y="160"/>
                    </a:cubicBezTo>
                    <a:cubicBezTo>
                      <a:pt x="416" y="160"/>
                      <a:pt x="418" y="160"/>
                      <a:pt x="421" y="158"/>
                    </a:cubicBezTo>
                    <a:cubicBezTo>
                      <a:pt x="422" y="158"/>
                      <a:pt x="425" y="156"/>
                      <a:pt x="425" y="155"/>
                    </a:cubicBezTo>
                    <a:cubicBezTo>
                      <a:pt x="427" y="152"/>
                      <a:pt x="422" y="153"/>
                      <a:pt x="422" y="152"/>
                    </a:cubicBezTo>
                    <a:cubicBezTo>
                      <a:pt x="422" y="151"/>
                      <a:pt x="424" y="151"/>
                      <a:pt x="424" y="151"/>
                    </a:cubicBezTo>
                    <a:cubicBezTo>
                      <a:pt x="425" y="150"/>
                      <a:pt x="424" y="149"/>
                      <a:pt x="424" y="148"/>
                    </a:cubicBezTo>
                    <a:cubicBezTo>
                      <a:pt x="424" y="148"/>
                      <a:pt x="425" y="147"/>
                      <a:pt x="425" y="147"/>
                    </a:cubicBezTo>
                    <a:cubicBezTo>
                      <a:pt x="425" y="146"/>
                      <a:pt x="423" y="145"/>
                      <a:pt x="423" y="145"/>
                    </a:cubicBezTo>
                    <a:cubicBezTo>
                      <a:pt x="422" y="144"/>
                      <a:pt x="421" y="144"/>
                      <a:pt x="421" y="143"/>
                    </a:cubicBezTo>
                    <a:cubicBezTo>
                      <a:pt x="420" y="143"/>
                      <a:pt x="418" y="146"/>
                      <a:pt x="417" y="144"/>
                    </a:cubicBezTo>
                    <a:cubicBezTo>
                      <a:pt x="417" y="144"/>
                      <a:pt x="419" y="143"/>
                      <a:pt x="418" y="143"/>
                    </a:cubicBezTo>
                    <a:cubicBezTo>
                      <a:pt x="418" y="142"/>
                      <a:pt x="417" y="141"/>
                      <a:pt x="416" y="141"/>
                    </a:cubicBezTo>
                    <a:cubicBezTo>
                      <a:pt x="415" y="140"/>
                      <a:pt x="411" y="141"/>
                      <a:pt x="410" y="142"/>
                    </a:cubicBezTo>
                    <a:cubicBezTo>
                      <a:pt x="409" y="144"/>
                      <a:pt x="406" y="145"/>
                      <a:pt x="404" y="146"/>
                    </a:cubicBezTo>
                    <a:cubicBezTo>
                      <a:pt x="403" y="146"/>
                      <a:pt x="400" y="144"/>
                      <a:pt x="400" y="143"/>
                    </a:cubicBezTo>
                    <a:cubicBezTo>
                      <a:pt x="400" y="142"/>
                      <a:pt x="403" y="145"/>
                      <a:pt x="403" y="145"/>
                    </a:cubicBezTo>
                    <a:cubicBezTo>
                      <a:pt x="404" y="145"/>
                      <a:pt x="408" y="142"/>
                      <a:pt x="408" y="142"/>
                    </a:cubicBezTo>
                    <a:cubicBezTo>
                      <a:pt x="408" y="142"/>
                      <a:pt x="406" y="141"/>
                      <a:pt x="406" y="141"/>
                    </a:cubicBezTo>
                    <a:cubicBezTo>
                      <a:pt x="409" y="140"/>
                      <a:pt x="412" y="140"/>
                      <a:pt x="415" y="139"/>
                    </a:cubicBezTo>
                    <a:cubicBezTo>
                      <a:pt x="415" y="139"/>
                      <a:pt x="417" y="138"/>
                      <a:pt x="416" y="137"/>
                    </a:cubicBezTo>
                    <a:cubicBezTo>
                      <a:pt x="416" y="137"/>
                      <a:pt x="414" y="135"/>
                      <a:pt x="414" y="135"/>
                    </a:cubicBezTo>
                    <a:cubicBezTo>
                      <a:pt x="412" y="136"/>
                      <a:pt x="410" y="136"/>
                      <a:pt x="409" y="134"/>
                    </a:cubicBezTo>
                    <a:cubicBezTo>
                      <a:pt x="408" y="134"/>
                      <a:pt x="404" y="137"/>
                      <a:pt x="404" y="136"/>
                    </a:cubicBezTo>
                    <a:cubicBezTo>
                      <a:pt x="404" y="136"/>
                      <a:pt x="407" y="133"/>
                      <a:pt x="404" y="134"/>
                    </a:cubicBezTo>
                    <a:cubicBezTo>
                      <a:pt x="404" y="134"/>
                      <a:pt x="400" y="135"/>
                      <a:pt x="400" y="135"/>
                    </a:cubicBezTo>
                    <a:cubicBezTo>
                      <a:pt x="401" y="133"/>
                      <a:pt x="404" y="133"/>
                      <a:pt x="402" y="130"/>
                    </a:cubicBezTo>
                    <a:cubicBezTo>
                      <a:pt x="402" y="130"/>
                      <a:pt x="398" y="128"/>
                      <a:pt x="398" y="128"/>
                    </a:cubicBezTo>
                    <a:cubicBezTo>
                      <a:pt x="396" y="128"/>
                      <a:pt x="396" y="126"/>
                      <a:pt x="394" y="126"/>
                    </a:cubicBezTo>
                    <a:cubicBezTo>
                      <a:pt x="395" y="126"/>
                      <a:pt x="392" y="122"/>
                      <a:pt x="392" y="122"/>
                    </a:cubicBezTo>
                    <a:cubicBezTo>
                      <a:pt x="392" y="122"/>
                      <a:pt x="393" y="123"/>
                      <a:pt x="394" y="123"/>
                    </a:cubicBezTo>
                    <a:cubicBezTo>
                      <a:pt x="395" y="124"/>
                      <a:pt x="395" y="122"/>
                      <a:pt x="396" y="122"/>
                    </a:cubicBezTo>
                    <a:cubicBezTo>
                      <a:pt x="400" y="121"/>
                      <a:pt x="393" y="118"/>
                      <a:pt x="392" y="117"/>
                    </a:cubicBezTo>
                    <a:cubicBezTo>
                      <a:pt x="392" y="118"/>
                      <a:pt x="394" y="116"/>
                      <a:pt x="394" y="116"/>
                    </a:cubicBezTo>
                    <a:cubicBezTo>
                      <a:pt x="395" y="115"/>
                      <a:pt x="393" y="115"/>
                      <a:pt x="392" y="114"/>
                    </a:cubicBezTo>
                    <a:cubicBezTo>
                      <a:pt x="392" y="114"/>
                      <a:pt x="391" y="113"/>
                      <a:pt x="390" y="113"/>
                    </a:cubicBezTo>
                    <a:cubicBezTo>
                      <a:pt x="390" y="113"/>
                      <a:pt x="388" y="113"/>
                      <a:pt x="388" y="113"/>
                    </a:cubicBezTo>
                    <a:cubicBezTo>
                      <a:pt x="389" y="112"/>
                      <a:pt x="391" y="113"/>
                      <a:pt x="390" y="110"/>
                    </a:cubicBezTo>
                    <a:cubicBezTo>
                      <a:pt x="389" y="110"/>
                      <a:pt x="386" y="111"/>
                      <a:pt x="386" y="111"/>
                    </a:cubicBezTo>
                    <a:cubicBezTo>
                      <a:pt x="386" y="110"/>
                      <a:pt x="389" y="110"/>
                      <a:pt x="388" y="108"/>
                    </a:cubicBezTo>
                    <a:cubicBezTo>
                      <a:pt x="388" y="107"/>
                      <a:pt x="388" y="106"/>
                      <a:pt x="387" y="105"/>
                    </a:cubicBezTo>
                    <a:cubicBezTo>
                      <a:pt x="387" y="105"/>
                      <a:pt x="386" y="106"/>
                      <a:pt x="386" y="105"/>
                    </a:cubicBezTo>
                    <a:cubicBezTo>
                      <a:pt x="386" y="106"/>
                      <a:pt x="384" y="102"/>
                      <a:pt x="384" y="102"/>
                    </a:cubicBezTo>
                    <a:cubicBezTo>
                      <a:pt x="383" y="100"/>
                      <a:pt x="382" y="99"/>
                      <a:pt x="382" y="98"/>
                    </a:cubicBezTo>
                    <a:cubicBezTo>
                      <a:pt x="381" y="96"/>
                      <a:pt x="381" y="94"/>
                      <a:pt x="379" y="97"/>
                    </a:cubicBezTo>
                    <a:cubicBezTo>
                      <a:pt x="379" y="97"/>
                      <a:pt x="378" y="101"/>
                      <a:pt x="379" y="100"/>
                    </a:cubicBezTo>
                    <a:cubicBezTo>
                      <a:pt x="375" y="101"/>
                      <a:pt x="377" y="101"/>
                      <a:pt x="378" y="104"/>
                    </a:cubicBezTo>
                    <a:cubicBezTo>
                      <a:pt x="378" y="103"/>
                      <a:pt x="377" y="103"/>
                      <a:pt x="377" y="104"/>
                    </a:cubicBezTo>
                    <a:cubicBezTo>
                      <a:pt x="376" y="104"/>
                      <a:pt x="376" y="104"/>
                      <a:pt x="375" y="105"/>
                    </a:cubicBezTo>
                    <a:cubicBezTo>
                      <a:pt x="375" y="105"/>
                      <a:pt x="377" y="106"/>
                      <a:pt x="377" y="106"/>
                    </a:cubicBezTo>
                    <a:cubicBezTo>
                      <a:pt x="376" y="107"/>
                      <a:pt x="374" y="106"/>
                      <a:pt x="374" y="107"/>
                    </a:cubicBezTo>
                    <a:cubicBezTo>
                      <a:pt x="373" y="108"/>
                      <a:pt x="375" y="110"/>
                      <a:pt x="373" y="111"/>
                    </a:cubicBezTo>
                    <a:cubicBezTo>
                      <a:pt x="374" y="111"/>
                      <a:pt x="372" y="107"/>
                      <a:pt x="370" y="109"/>
                    </a:cubicBezTo>
                    <a:cubicBezTo>
                      <a:pt x="370" y="110"/>
                      <a:pt x="366" y="113"/>
                      <a:pt x="366" y="113"/>
                    </a:cubicBezTo>
                    <a:cubicBezTo>
                      <a:pt x="365" y="113"/>
                      <a:pt x="365" y="112"/>
                      <a:pt x="365" y="111"/>
                    </a:cubicBezTo>
                    <a:cubicBezTo>
                      <a:pt x="364" y="111"/>
                      <a:pt x="364" y="112"/>
                      <a:pt x="364" y="112"/>
                    </a:cubicBezTo>
                    <a:cubicBezTo>
                      <a:pt x="363" y="111"/>
                      <a:pt x="364" y="111"/>
                      <a:pt x="364" y="110"/>
                    </a:cubicBezTo>
                    <a:cubicBezTo>
                      <a:pt x="364" y="111"/>
                      <a:pt x="357" y="116"/>
                      <a:pt x="357" y="115"/>
                    </a:cubicBezTo>
                    <a:cubicBezTo>
                      <a:pt x="356" y="114"/>
                      <a:pt x="360" y="113"/>
                      <a:pt x="361" y="113"/>
                    </a:cubicBezTo>
                    <a:cubicBezTo>
                      <a:pt x="363" y="111"/>
                      <a:pt x="363" y="110"/>
                      <a:pt x="362" y="108"/>
                    </a:cubicBezTo>
                    <a:cubicBezTo>
                      <a:pt x="361" y="107"/>
                      <a:pt x="358" y="107"/>
                      <a:pt x="357" y="107"/>
                    </a:cubicBezTo>
                    <a:cubicBezTo>
                      <a:pt x="356" y="107"/>
                      <a:pt x="356" y="108"/>
                      <a:pt x="356" y="108"/>
                    </a:cubicBezTo>
                    <a:cubicBezTo>
                      <a:pt x="355" y="110"/>
                      <a:pt x="353" y="108"/>
                      <a:pt x="352" y="108"/>
                    </a:cubicBezTo>
                    <a:cubicBezTo>
                      <a:pt x="353" y="108"/>
                      <a:pt x="355" y="106"/>
                      <a:pt x="355" y="106"/>
                    </a:cubicBezTo>
                    <a:cubicBezTo>
                      <a:pt x="355" y="106"/>
                      <a:pt x="356" y="107"/>
                      <a:pt x="356" y="107"/>
                    </a:cubicBezTo>
                    <a:cubicBezTo>
                      <a:pt x="355" y="107"/>
                      <a:pt x="357" y="105"/>
                      <a:pt x="357" y="105"/>
                    </a:cubicBezTo>
                    <a:cubicBezTo>
                      <a:pt x="358" y="103"/>
                      <a:pt x="356" y="104"/>
                      <a:pt x="355" y="103"/>
                    </a:cubicBezTo>
                    <a:cubicBezTo>
                      <a:pt x="355" y="103"/>
                      <a:pt x="356" y="98"/>
                      <a:pt x="354" y="99"/>
                    </a:cubicBezTo>
                    <a:cubicBezTo>
                      <a:pt x="355" y="98"/>
                      <a:pt x="356" y="98"/>
                      <a:pt x="355" y="96"/>
                    </a:cubicBezTo>
                    <a:cubicBezTo>
                      <a:pt x="353" y="95"/>
                      <a:pt x="357" y="94"/>
                      <a:pt x="356" y="92"/>
                    </a:cubicBezTo>
                    <a:cubicBezTo>
                      <a:pt x="356" y="91"/>
                      <a:pt x="354" y="93"/>
                      <a:pt x="353" y="92"/>
                    </a:cubicBezTo>
                    <a:cubicBezTo>
                      <a:pt x="352" y="91"/>
                      <a:pt x="350" y="91"/>
                      <a:pt x="349" y="91"/>
                    </a:cubicBezTo>
                    <a:cubicBezTo>
                      <a:pt x="347" y="90"/>
                      <a:pt x="346" y="90"/>
                      <a:pt x="345" y="88"/>
                    </a:cubicBezTo>
                    <a:cubicBezTo>
                      <a:pt x="345" y="86"/>
                      <a:pt x="342" y="87"/>
                      <a:pt x="342" y="85"/>
                    </a:cubicBezTo>
                    <a:cubicBezTo>
                      <a:pt x="342" y="84"/>
                      <a:pt x="340" y="85"/>
                      <a:pt x="340" y="85"/>
                    </a:cubicBezTo>
                    <a:cubicBezTo>
                      <a:pt x="341" y="83"/>
                      <a:pt x="339" y="83"/>
                      <a:pt x="338" y="82"/>
                    </a:cubicBezTo>
                    <a:cubicBezTo>
                      <a:pt x="336" y="81"/>
                      <a:pt x="336" y="80"/>
                      <a:pt x="334" y="81"/>
                    </a:cubicBezTo>
                    <a:cubicBezTo>
                      <a:pt x="332" y="82"/>
                      <a:pt x="331" y="83"/>
                      <a:pt x="329" y="82"/>
                    </a:cubicBezTo>
                    <a:cubicBezTo>
                      <a:pt x="327" y="81"/>
                      <a:pt x="326" y="83"/>
                      <a:pt x="324" y="82"/>
                    </a:cubicBezTo>
                    <a:cubicBezTo>
                      <a:pt x="322" y="80"/>
                      <a:pt x="320" y="80"/>
                      <a:pt x="318" y="80"/>
                    </a:cubicBezTo>
                    <a:cubicBezTo>
                      <a:pt x="316" y="80"/>
                      <a:pt x="314" y="80"/>
                      <a:pt x="313" y="82"/>
                    </a:cubicBezTo>
                    <a:cubicBezTo>
                      <a:pt x="312" y="84"/>
                      <a:pt x="315" y="85"/>
                      <a:pt x="315" y="86"/>
                    </a:cubicBezTo>
                    <a:cubicBezTo>
                      <a:pt x="316" y="87"/>
                      <a:pt x="315" y="90"/>
                      <a:pt x="314" y="91"/>
                    </a:cubicBezTo>
                    <a:cubicBezTo>
                      <a:pt x="314" y="92"/>
                      <a:pt x="314" y="91"/>
                      <a:pt x="313" y="92"/>
                    </a:cubicBezTo>
                    <a:cubicBezTo>
                      <a:pt x="313" y="92"/>
                      <a:pt x="315" y="94"/>
                      <a:pt x="315" y="94"/>
                    </a:cubicBezTo>
                    <a:cubicBezTo>
                      <a:pt x="315" y="96"/>
                      <a:pt x="316" y="98"/>
                      <a:pt x="316" y="99"/>
                    </a:cubicBezTo>
                    <a:cubicBezTo>
                      <a:pt x="316" y="100"/>
                      <a:pt x="316" y="100"/>
                      <a:pt x="316" y="101"/>
                    </a:cubicBezTo>
                    <a:cubicBezTo>
                      <a:pt x="316" y="102"/>
                      <a:pt x="315" y="101"/>
                      <a:pt x="315" y="101"/>
                    </a:cubicBezTo>
                    <a:cubicBezTo>
                      <a:pt x="314" y="102"/>
                      <a:pt x="314" y="104"/>
                      <a:pt x="314" y="104"/>
                    </a:cubicBezTo>
                    <a:cubicBezTo>
                      <a:pt x="313" y="105"/>
                      <a:pt x="312" y="106"/>
                      <a:pt x="312" y="107"/>
                    </a:cubicBezTo>
                    <a:cubicBezTo>
                      <a:pt x="311" y="109"/>
                      <a:pt x="311" y="109"/>
                      <a:pt x="312" y="110"/>
                    </a:cubicBezTo>
                    <a:cubicBezTo>
                      <a:pt x="315" y="112"/>
                      <a:pt x="318" y="114"/>
                      <a:pt x="320" y="116"/>
                    </a:cubicBezTo>
                    <a:cubicBezTo>
                      <a:pt x="321" y="119"/>
                      <a:pt x="322" y="124"/>
                      <a:pt x="321" y="127"/>
                    </a:cubicBezTo>
                    <a:cubicBezTo>
                      <a:pt x="319" y="131"/>
                      <a:pt x="313" y="133"/>
                      <a:pt x="310" y="135"/>
                    </a:cubicBezTo>
                    <a:cubicBezTo>
                      <a:pt x="309" y="136"/>
                      <a:pt x="308" y="136"/>
                      <a:pt x="307" y="137"/>
                    </a:cubicBezTo>
                    <a:cubicBezTo>
                      <a:pt x="304" y="138"/>
                      <a:pt x="308" y="141"/>
                      <a:pt x="308" y="143"/>
                    </a:cubicBezTo>
                    <a:cubicBezTo>
                      <a:pt x="308" y="143"/>
                      <a:pt x="309" y="145"/>
                      <a:pt x="309" y="146"/>
                    </a:cubicBezTo>
                    <a:cubicBezTo>
                      <a:pt x="309" y="148"/>
                      <a:pt x="309" y="149"/>
                      <a:pt x="310" y="151"/>
                    </a:cubicBezTo>
                    <a:cubicBezTo>
                      <a:pt x="311" y="153"/>
                      <a:pt x="311" y="154"/>
                      <a:pt x="309" y="156"/>
                    </a:cubicBezTo>
                    <a:cubicBezTo>
                      <a:pt x="309" y="156"/>
                      <a:pt x="310" y="160"/>
                      <a:pt x="309" y="161"/>
                    </a:cubicBezTo>
                    <a:cubicBezTo>
                      <a:pt x="308" y="161"/>
                      <a:pt x="307" y="157"/>
                      <a:pt x="306" y="159"/>
                    </a:cubicBezTo>
                    <a:cubicBezTo>
                      <a:pt x="305" y="161"/>
                      <a:pt x="307" y="164"/>
                      <a:pt x="307" y="164"/>
                    </a:cubicBezTo>
                    <a:cubicBezTo>
                      <a:pt x="307" y="163"/>
                      <a:pt x="301" y="158"/>
                      <a:pt x="298" y="161"/>
                    </a:cubicBezTo>
                    <a:cubicBezTo>
                      <a:pt x="299" y="160"/>
                      <a:pt x="302" y="159"/>
                      <a:pt x="300" y="157"/>
                    </a:cubicBezTo>
                    <a:cubicBezTo>
                      <a:pt x="299" y="156"/>
                      <a:pt x="298" y="155"/>
                      <a:pt x="297" y="155"/>
                    </a:cubicBezTo>
                    <a:cubicBezTo>
                      <a:pt x="297" y="154"/>
                      <a:pt x="295" y="154"/>
                      <a:pt x="294" y="154"/>
                    </a:cubicBezTo>
                    <a:cubicBezTo>
                      <a:pt x="294" y="153"/>
                      <a:pt x="295" y="153"/>
                      <a:pt x="294" y="151"/>
                    </a:cubicBezTo>
                    <a:cubicBezTo>
                      <a:pt x="293" y="150"/>
                      <a:pt x="292" y="148"/>
                      <a:pt x="293" y="146"/>
                    </a:cubicBezTo>
                    <a:cubicBezTo>
                      <a:pt x="294" y="143"/>
                      <a:pt x="291" y="142"/>
                      <a:pt x="291" y="140"/>
                    </a:cubicBezTo>
                    <a:cubicBezTo>
                      <a:pt x="291" y="138"/>
                      <a:pt x="293" y="137"/>
                      <a:pt x="292" y="135"/>
                    </a:cubicBezTo>
                    <a:cubicBezTo>
                      <a:pt x="290" y="133"/>
                      <a:pt x="286" y="133"/>
                      <a:pt x="283" y="133"/>
                    </a:cubicBezTo>
                    <a:cubicBezTo>
                      <a:pt x="282" y="133"/>
                      <a:pt x="281" y="133"/>
                      <a:pt x="279" y="133"/>
                    </a:cubicBezTo>
                    <a:cubicBezTo>
                      <a:pt x="279" y="133"/>
                      <a:pt x="277" y="135"/>
                      <a:pt x="277" y="135"/>
                    </a:cubicBezTo>
                    <a:cubicBezTo>
                      <a:pt x="277" y="134"/>
                      <a:pt x="278" y="134"/>
                      <a:pt x="277" y="133"/>
                    </a:cubicBezTo>
                    <a:cubicBezTo>
                      <a:pt x="277" y="132"/>
                      <a:pt x="276" y="131"/>
                      <a:pt x="275" y="131"/>
                    </a:cubicBezTo>
                    <a:cubicBezTo>
                      <a:pt x="273" y="130"/>
                      <a:pt x="271" y="130"/>
                      <a:pt x="269" y="129"/>
                    </a:cubicBezTo>
                    <a:cubicBezTo>
                      <a:pt x="266" y="128"/>
                      <a:pt x="264" y="125"/>
                      <a:pt x="261" y="123"/>
                    </a:cubicBezTo>
                    <a:cubicBezTo>
                      <a:pt x="259" y="122"/>
                      <a:pt x="257" y="121"/>
                      <a:pt x="256" y="121"/>
                    </a:cubicBezTo>
                    <a:cubicBezTo>
                      <a:pt x="254" y="121"/>
                      <a:pt x="252" y="119"/>
                      <a:pt x="250" y="119"/>
                    </a:cubicBezTo>
                    <a:cubicBezTo>
                      <a:pt x="249" y="119"/>
                      <a:pt x="240" y="121"/>
                      <a:pt x="240" y="121"/>
                    </a:cubicBezTo>
                    <a:cubicBezTo>
                      <a:pt x="240" y="120"/>
                      <a:pt x="241" y="120"/>
                      <a:pt x="242" y="119"/>
                    </a:cubicBezTo>
                    <a:cubicBezTo>
                      <a:pt x="242" y="118"/>
                      <a:pt x="241" y="117"/>
                      <a:pt x="241" y="117"/>
                    </a:cubicBezTo>
                    <a:cubicBezTo>
                      <a:pt x="240" y="114"/>
                      <a:pt x="239" y="112"/>
                      <a:pt x="238" y="110"/>
                    </a:cubicBezTo>
                    <a:cubicBezTo>
                      <a:pt x="237" y="108"/>
                      <a:pt x="236" y="108"/>
                      <a:pt x="234" y="108"/>
                    </a:cubicBezTo>
                    <a:cubicBezTo>
                      <a:pt x="231" y="108"/>
                      <a:pt x="230" y="108"/>
                      <a:pt x="230" y="105"/>
                    </a:cubicBezTo>
                    <a:cubicBezTo>
                      <a:pt x="231" y="103"/>
                      <a:pt x="230" y="100"/>
                      <a:pt x="230" y="98"/>
                    </a:cubicBezTo>
                    <a:cubicBezTo>
                      <a:pt x="231" y="95"/>
                      <a:pt x="233" y="93"/>
                      <a:pt x="234" y="90"/>
                    </a:cubicBezTo>
                    <a:cubicBezTo>
                      <a:pt x="235" y="88"/>
                      <a:pt x="235" y="87"/>
                      <a:pt x="237" y="86"/>
                    </a:cubicBezTo>
                    <a:cubicBezTo>
                      <a:pt x="238" y="86"/>
                      <a:pt x="237" y="85"/>
                      <a:pt x="237" y="84"/>
                    </a:cubicBezTo>
                    <a:cubicBezTo>
                      <a:pt x="238" y="84"/>
                      <a:pt x="240" y="82"/>
                      <a:pt x="240" y="82"/>
                    </a:cubicBezTo>
                    <a:cubicBezTo>
                      <a:pt x="240" y="82"/>
                      <a:pt x="240" y="82"/>
                      <a:pt x="239" y="81"/>
                    </a:cubicBezTo>
                    <a:cubicBezTo>
                      <a:pt x="239" y="81"/>
                      <a:pt x="240" y="81"/>
                      <a:pt x="240" y="81"/>
                    </a:cubicBezTo>
                    <a:cubicBezTo>
                      <a:pt x="240" y="79"/>
                      <a:pt x="242" y="80"/>
                      <a:pt x="243" y="80"/>
                    </a:cubicBezTo>
                    <a:cubicBezTo>
                      <a:pt x="244" y="80"/>
                      <a:pt x="244" y="79"/>
                      <a:pt x="244" y="79"/>
                    </a:cubicBezTo>
                    <a:cubicBezTo>
                      <a:pt x="245" y="77"/>
                      <a:pt x="243" y="78"/>
                      <a:pt x="242" y="77"/>
                    </a:cubicBezTo>
                    <a:cubicBezTo>
                      <a:pt x="242" y="77"/>
                      <a:pt x="244" y="77"/>
                      <a:pt x="244" y="77"/>
                    </a:cubicBezTo>
                    <a:cubicBezTo>
                      <a:pt x="245" y="76"/>
                      <a:pt x="246" y="77"/>
                      <a:pt x="246" y="77"/>
                    </a:cubicBezTo>
                    <a:cubicBezTo>
                      <a:pt x="248" y="79"/>
                      <a:pt x="248" y="77"/>
                      <a:pt x="250" y="76"/>
                    </a:cubicBezTo>
                    <a:cubicBezTo>
                      <a:pt x="252" y="74"/>
                      <a:pt x="248" y="72"/>
                      <a:pt x="246" y="71"/>
                    </a:cubicBezTo>
                    <a:cubicBezTo>
                      <a:pt x="245" y="71"/>
                      <a:pt x="241" y="72"/>
                      <a:pt x="241" y="72"/>
                    </a:cubicBezTo>
                    <a:cubicBezTo>
                      <a:pt x="240" y="70"/>
                      <a:pt x="243" y="70"/>
                      <a:pt x="240" y="69"/>
                    </a:cubicBezTo>
                    <a:cubicBezTo>
                      <a:pt x="239" y="69"/>
                      <a:pt x="234" y="69"/>
                      <a:pt x="234" y="68"/>
                    </a:cubicBezTo>
                    <a:cubicBezTo>
                      <a:pt x="234" y="67"/>
                      <a:pt x="236" y="67"/>
                      <a:pt x="236" y="67"/>
                    </a:cubicBezTo>
                    <a:cubicBezTo>
                      <a:pt x="237" y="66"/>
                      <a:pt x="237" y="67"/>
                      <a:pt x="238" y="67"/>
                    </a:cubicBezTo>
                    <a:cubicBezTo>
                      <a:pt x="237" y="68"/>
                      <a:pt x="240" y="68"/>
                      <a:pt x="240" y="68"/>
                    </a:cubicBezTo>
                    <a:cubicBezTo>
                      <a:pt x="242" y="68"/>
                      <a:pt x="245" y="70"/>
                      <a:pt x="246" y="70"/>
                    </a:cubicBezTo>
                    <a:cubicBezTo>
                      <a:pt x="247" y="70"/>
                      <a:pt x="248" y="71"/>
                      <a:pt x="249" y="71"/>
                    </a:cubicBezTo>
                    <a:cubicBezTo>
                      <a:pt x="251" y="72"/>
                      <a:pt x="250" y="71"/>
                      <a:pt x="251" y="71"/>
                    </a:cubicBezTo>
                    <a:cubicBezTo>
                      <a:pt x="252" y="71"/>
                      <a:pt x="255" y="71"/>
                      <a:pt x="254" y="70"/>
                    </a:cubicBezTo>
                    <a:cubicBezTo>
                      <a:pt x="253" y="69"/>
                      <a:pt x="254" y="67"/>
                      <a:pt x="255" y="66"/>
                    </a:cubicBezTo>
                    <a:cubicBezTo>
                      <a:pt x="255" y="67"/>
                      <a:pt x="258" y="68"/>
                      <a:pt x="258" y="68"/>
                    </a:cubicBezTo>
                    <a:cubicBezTo>
                      <a:pt x="260" y="68"/>
                      <a:pt x="261" y="68"/>
                      <a:pt x="263" y="67"/>
                    </a:cubicBezTo>
                    <a:cubicBezTo>
                      <a:pt x="264" y="66"/>
                      <a:pt x="265" y="64"/>
                      <a:pt x="266" y="63"/>
                    </a:cubicBezTo>
                    <a:cubicBezTo>
                      <a:pt x="267" y="62"/>
                      <a:pt x="269" y="61"/>
                      <a:pt x="268" y="59"/>
                    </a:cubicBezTo>
                    <a:cubicBezTo>
                      <a:pt x="267" y="57"/>
                      <a:pt x="264" y="58"/>
                      <a:pt x="263" y="58"/>
                    </a:cubicBezTo>
                    <a:cubicBezTo>
                      <a:pt x="260" y="58"/>
                      <a:pt x="258" y="57"/>
                      <a:pt x="256" y="56"/>
                    </a:cubicBezTo>
                    <a:cubicBezTo>
                      <a:pt x="255" y="55"/>
                      <a:pt x="254" y="54"/>
                      <a:pt x="252" y="53"/>
                    </a:cubicBezTo>
                    <a:cubicBezTo>
                      <a:pt x="252" y="53"/>
                      <a:pt x="247" y="53"/>
                      <a:pt x="247" y="53"/>
                    </a:cubicBezTo>
                    <a:cubicBezTo>
                      <a:pt x="247" y="52"/>
                      <a:pt x="252" y="53"/>
                      <a:pt x="253" y="53"/>
                    </a:cubicBezTo>
                    <a:cubicBezTo>
                      <a:pt x="255" y="53"/>
                      <a:pt x="255" y="52"/>
                      <a:pt x="257" y="53"/>
                    </a:cubicBezTo>
                    <a:cubicBezTo>
                      <a:pt x="261" y="55"/>
                      <a:pt x="265" y="59"/>
                      <a:pt x="269" y="56"/>
                    </a:cubicBezTo>
                    <a:cubicBezTo>
                      <a:pt x="271" y="54"/>
                      <a:pt x="272" y="53"/>
                      <a:pt x="273" y="51"/>
                    </a:cubicBezTo>
                    <a:cubicBezTo>
                      <a:pt x="274" y="50"/>
                      <a:pt x="268" y="49"/>
                      <a:pt x="271" y="47"/>
                    </a:cubicBezTo>
                    <a:cubicBezTo>
                      <a:pt x="272" y="47"/>
                      <a:pt x="275" y="47"/>
                      <a:pt x="276" y="48"/>
                    </a:cubicBezTo>
                    <a:cubicBezTo>
                      <a:pt x="279" y="48"/>
                      <a:pt x="279" y="50"/>
                      <a:pt x="282" y="48"/>
                    </a:cubicBezTo>
                    <a:cubicBezTo>
                      <a:pt x="282" y="48"/>
                      <a:pt x="285" y="49"/>
                      <a:pt x="284" y="47"/>
                    </a:cubicBezTo>
                    <a:cubicBezTo>
                      <a:pt x="283" y="46"/>
                      <a:pt x="279" y="44"/>
                      <a:pt x="278" y="44"/>
                    </a:cubicBezTo>
                    <a:cubicBezTo>
                      <a:pt x="280" y="43"/>
                      <a:pt x="282" y="45"/>
                      <a:pt x="284" y="45"/>
                    </a:cubicBezTo>
                    <a:cubicBezTo>
                      <a:pt x="285" y="45"/>
                      <a:pt x="287" y="50"/>
                      <a:pt x="289" y="49"/>
                    </a:cubicBezTo>
                    <a:cubicBezTo>
                      <a:pt x="289" y="49"/>
                      <a:pt x="288" y="48"/>
                      <a:pt x="288" y="48"/>
                    </a:cubicBezTo>
                    <a:cubicBezTo>
                      <a:pt x="289" y="47"/>
                      <a:pt x="290" y="47"/>
                      <a:pt x="292" y="46"/>
                    </a:cubicBezTo>
                    <a:cubicBezTo>
                      <a:pt x="293" y="45"/>
                      <a:pt x="296" y="42"/>
                      <a:pt x="297" y="41"/>
                    </a:cubicBezTo>
                    <a:cubicBezTo>
                      <a:pt x="297" y="38"/>
                      <a:pt x="295" y="38"/>
                      <a:pt x="293" y="36"/>
                    </a:cubicBezTo>
                    <a:cubicBezTo>
                      <a:pt x="293" y="36"/>
                      <a:pt x="290" y="30"/>
                      <a:pt x="290" y="31"/>
                    </a:cubicBezTo>
                    <a:cubicBezTo>
                      <a:pt x="291" y="30"/>
                      <a:pt x="295" y="30"/>
                      <a:pt x="296" y="30"/>
                    </a:cubicBezTo>
                    <a:cubicBezTo>
                      <a:pt x="299" y="29"/>
                      <a:pt x="294" y="28"/>
                      <a:pt x="294" y="27"/>
                    </a:cubicBezTo>
                    <a:cubicBezTo>
                      <a:pt x="293" y="26"/>
                      <a:pt x="297" y="26"/>
                      <a:pt x="297" y="25"/>
                    </a:cubicBezTo>
                    <a:cubicBezTo>
                      <a:pt x="297" y="25"/>
                      <a:pt x="287" y="21"/>
                      <a:pt x="287" y="21"/>
                    </a:cubicBezTo>
                    <a:cubicBezTo>
                      <a:pt x="288" y="21"/>
                      <a:pt x="290" y="20"/>
                      <a:pt x="291" y="20"/>
                    </a:cubicBezTo>
                    <a:cubicBezTo>
                      <a:pt x="288" y="20"/>
                      <a:pt x="285" y="19"/>
                      <a:pt x="282" y="19"/>
                    </a:cubicBezTo>
                    <a:cubicBezTo>
                      <a:pt x="280" y="19"/>
                      <a:pt x="277" y="20"/>
                      <a:pt x="276" y="19"/>
                    </a:cubicBezTo>
                    <a:cubicBezTo>
                      <a:pt x="278" y="20"/>
                      <a:pt x="275" y="21"/>
                      <a:pt x="276" y="23"/>
                    </a:cubicBezTo>
                    <a:cubicBezTo>
                      <a:pt x="277" y="24"/>
                      <a:pt x="280" y="25"/>
                      <a:pt x="280" y="26"/>
                    </a:cubicBezTo>
                    <a:cubicBezTo>
                      <a:pt x="280" y="26"/>
                      <a:pt x="278" y="27"/>
                      <a:pt x="278" y="27"/>
                    </a:cubicBezTo>
                    <a:cubicBezTo>
                      <a:pt x="278" y="27"/>
                      <a:pt x="280" y="28"/>
                      <a:pt x="279" y="28"/>
                    </a:cubicBezTo>
                    <a:cubicBezTo>
                      <a:pt x="277" y="29"/>
                      <a:pt x="276" y="27"/>
                      <a:pt x="275" y="31"/>
                    </a:cubicBezTo>
                    <a:cubicBezTo>
                      <a:pt x="274" y="33"/>
                      <a:pt x="274" y="35"/>
                      <a:pt x="273" y="37"/>
                    </a:cubicBezTo>
                    <a:cubicBezTo>
                      <a:pt x="272" y="37"/>
                      <a:pt x="271" y="38"/>
                      <a:pt x="271" y="39"/>
                    </a:cubicBezTo>
                    <a:cubicBezTo>
                      <a:pt x="271" y="40"/>
                      <a:pt x="270" y="40"/>
                      <a:pt x="270" y="41"/>
                    </a:cubicBezTo>
                    <a:cubicBezTo>
                      <a:pt x="267" y="42"/>
                      <a:pt x="268" y="43"/>
                      <a:pt x="266" y="40"/>
                    </a:cubicBezTo>
                    <a:cubicBezTo>
                      <a:pt x="265" y="39"/>
                      <a:pt x="262" y="37"/>
                      <a:pt x="262" y="35"/>
                    </a:cubicBezTo>
                    <a:cubicBezTo>
                      <a:pt x="262" y="35"/>
                      <a:pt x="262" y="32"/>
                      <a:pt x="263" y="32"/>
                    </a:cubicBezTo>
                    <a:cubicBezTo>
                      <a:pt x="263" y="32"/>
                      <a:pt x="265" y="33"/>
                      <a:pt x="265" y="31"/>
                    </a:cubicBezTo>
                    <a:cubicBezTo>
                      <a:pt x="264" y="29"/>
                      <a:pt x="264" y="28"/>
                      <a:pt x="262" y="26"/>
                    </a:cubicBezTo>
                    <a:cubicBezTo>
                      <a:pt x="260" y="25"/>
                      <a:pt x="258" y="23"/>
                      <a:pt x="256" y="25"/>
                    </a:cubicBezTo>
                    <a:cubicBezTo>
                      <a:pt x="255" y="26"/>
                      <a:pt x="255" y="28"/>
                      <a:pt x="255" y="30"/>
                    </a:cubicBezTo>
                    <a:cubicBezTo>
                      <a:pt x="255" y="31"/>
                      <a:pt x="251" y="31"/>
                      <a:pt x="251" y="30"/>
                    </a:cubicBezTo>
                    <a:cubicBezTo>
                      <a:pt x="251" y="29"/>
                      <a:pt x="251" y="26"/>
                      <a:pt x="250" y="25"/>
                    </a:cubicBezTo>
                    <a:cubicBezTo>
                      <a:pt x="246" y="22"/>
                      <a:pt x="251" y="25"/>
                      <a:pt x="251" y="24"/>
                    </a:cubicBezTo>
                    <a:cubicBezTo>
                      <a:pt x="252" y="24"/>
                      <a:pt x="253" y="23"/>
                      <a:pt x="252" y="23"/>
                    </a:cubicBezTo>
                    <a:cubicBezTo>
                      <a:pt x="252" y="22"/>
                      <a:pt x="251" y="21"/>
                      <a:pt x="250" y="22"/>
                    </a:cubicBezTo>
                    <a:cubicBezTo>
                      <a:pt x="249" y="23"/>
                      <a:pt x="249" y="21"/>
                      <a:pt x="248" y="21"/>
                    </a:cubicBezTo>
                    <a:cubicBezTo>
                      <a:pt x="247" y="20"/>
                      <a:pt x="246" y="22"/>
                      <a:pt x="245" y="21"/>
                    </a:cubicBezTo>
                    <a:cubicBezTo>
                      <a:pt x="243" y="20"/>
                      <a:pt x="242" y="21"/>
                      <a:pt x="243" y="18"/>
                    </a:cubicBezTo>
                    <a:cubicBezTo>
                      <a:pt x="243" y="18"/>
                      <a:pt x="243" y="18"/>
                      <a:pt x="244" y="18"/>
                    </a:cubicBezTo>
                    <a:cubicBezTo>
                      <a:pt x="244" y="17"/>
                      <a:pt x="244" y="17"/>
                      <a:pt x="244" y="16"/>
                    </a:cubicBezTo>
                    <a:cubicBezTo>
                      <a:pt x="245" y="16"/>
                      <a:pt x="245" y="16"/>
                      <a:pt x="246" y="16"/>
                    </a:cubicBezTo>
                    <a:cubicBezTo>
                      <a:pt x="245" y="16"/>
                      <a:pt x="244" y="13"/>
                      <a:pt x="244" y="13"/>
                    </a:cubicBezTo>
                    <a:cubicBezTo>
                      <a:pt x="243" y="11"/>
                      <a:pt x="241" y="11"/>
                      <a:pt x="241" y="10"/>
                    </a:cubicBezTo>
                    <a:cubicBezTo>
                      <a:pt x="239" y="9"/>
                      <a:pt x="240" y="9"/>
                      <a:pt x="239" y="7"/>
                    </a:cubicBezTo>
                    <a:cubicBezTo>
                      <a:pt x="239" y="5"/>
                      <a:pt x="237" y="4"/>
                      <a:pt x="237" y="3"/>
                    </a:cubicBezTo>
                    <a:cubicBezTo>
                      <a:pt x="236" y="1"/>
                      <a:pt x="234" y="1"/>
                      <a:pt x="232" y="1"/>
                    </a:cubicBezTo>
                    <a:cubicBezTo>
                      <a:pt x="231" y="1"/>
                      <a:pt x="232" y="0"/>
                      <a:pt x="230" y="0"/>
                    </a:cubicBezTo>
                    <a:cubicBezTo>
                      <a:pt x="229" y="0"/>
                      <a:pt x="228" y="0"/>
                      <a:pt x="228" y="2"/>
                    </a:cubicBezTo>
                    <a:cubicBezTo>
                      <a:pt x="228" y="2"/>
                      <a:pt x="225" y="3"/>
                      <a:pt x="225" y="3"/>
                    </a:cubicBezTo>
                    <a:cubicBezTo>
                      <a:pt x="226" y="3"/>
                      <a:pt x="228" y="3"/>
                      <a:pt x="228" y="4"/>
                    </a:cubicBezTo>
                    <a:cubicBezTo>
                      <a:pt x="228" y="4"/>
                      <a:pt x="226" y="5"/>
                      <a:pt x="226" y="5"/>
                    </a:cubicBezTo>
                    <a:cubicBezTo>
                      <a:pt x="225" y="6"/>
                      <a:pt x="224" y="4"/>
                      <a:pt x="223" y="6"/>
                    </a:cubicBezTo>
                    <a:cubicBezTo>
                      <a:pt x="222" y="6"/>
                      <a:pt x="221" y="9"/>
                      <a:pt x="221" y="10"/>
                    </a:cubicBezTo>
                    <a:cubicBezTo>
                      <a:pt x="222" y="10"/>
                      <a:pt x="224" y="10"/>
                      <a:pt x="225" y="11"/>
                    </a:cubicBezTo>
                    <a:cubicBezTo>
                      <a:pt x="224" y="10"/>
                      <a:pt x="222" y="14"/>
                      <a:pt x="222" y="15"/>
                    </a:cubicBezTo>
                    <a:cubicBezTo>
                      <a:pt x="222" y="16"/>
                      <a:pt x="224" y="18"/>
                      <a:pt x="225" y="19"/>
                    </a:cubicBezTo>
                    <a:cubicBezTo>
                      <a:pt x="226" y="19"/>
                      <a:pt x="228" y="21"/>
                      <a:pt x="229" y="21"/>
                    </a:cubicBezTo>
                    <a:cubicBezTo>
                      <a:pt x="231" y="20"/>
                      <a:pt x="231" y="20"/>
                      <a:pt x="232" y="21"/>
                    </a:cubicBezTo>
                    <a:cubicBezTo>
                      <a:pt x="233" y="21"/>
                      <a:pt x="235" y="23"/>
                      <a:pt x="235" y="23"/>
                    </a:cubicBezTo>
                    <a:cubicBezTo>
                      <a:pt x="234" y="24"/>
                      <a:pt x="233" y="22"/>
                      <a:pt x="233" y="24"/>
                    </a:cubicBezTo>
                    <a:cubicBezTo>
                      <a:pt x="233" y="26"/>
                      <a:pt x="232" y="26"/>
                      <a:pt x="232" y="27"/>
                    </a:cubicBezTo>
                    <a:cubicBezTo>
                      <a:pt x="231" y="29"/>
                      <a:pt x="233" y="29"/>
                      <a:pt x="234" y="28"/>
                    </a:cubicBezTo>
                    <a:cubicBezTo>
                      <a:pt x="234" y="28"/>
                      <a:pt x="236" y="25"/>
                      <a:pt x="236" y="26"/>
                    </a:cubicBezTo>
                    <a:cubicBezTo>
                      <a:pt x="237" y="27"/>
                      <a:pt x="236" y="29"/>
                      <a:pt x="236" y="30"/>
                    </a:cubicBezTo>
                    <a:cubicBezTo>
                      <a:pt x="235" y="31"/>
                      <a:pt x="234" y="31"/>
                      <a:pt x="233" y="31"/>
                    </a:cubicBezTo>
                    <a:cubicBezTo>
                      <a:pt x="233" y="32"/>
                      <a:pt x="233" y="33"/>
                      <a:pt x="232" y="34"/>
                    </a:cubicBezTo>
                    <a:cubicBezTo>
                      <a:pt x="231" y="34"/>
                      <a:pt x="229" y="34"/>
                      <a:pt x="228" y="35"/>
                    </a:cubicBezTo>
                    <a:cubicBezTo>
                      <a:pt x="227" y="35"/>
                      <a:pt x="226" y="37"/>
                      <a:pt x="226" y="37"/>
                    </a:cubicBezTo>
                    <a:cubicBezTo>
                      <a:pt x="227" y="38"/>
                      <a:pt x="228" y="39"/>
                      <a:pt x="228" y="41"/>
                    </a:cubicBezTo>
                    <a:cubicBezTo>
                      <a:pt x="228" y="42"/>
                      <a:pt x="227" y="41"/>
                      <a:pt x="226" y="40"/>
                    </a:cubicBezTo>
                    <a:cubicBezTo>
                      <a:pt x="226" y="40"/>
                      <a:pt x="225" y="40"/>
                      <a:pt x="225" y="41"/>
                    </a:cubicBezTo>
                    <a:cubicBezTo>
                      <a:pt x="224" y="41"/>
                      <a:pt x="222" y="40"/>
                      <a:pt x="222" y="39"/>
                    </a:cubicBezTo>
                    <a:cubicBezTo>
                      <a:pt x="222" y="38"/>
                      <a:pt x="224" y="35"/>
                      <a:pt x="224" y="34"/>
                    </a:cubicBezTo>
                    <a:cubicBezTo>
                      <a:pt x="225" y="32"/>
                      <a:pt x="222" y="34"/>
                      <a:pt x="222" y="34"/>
                    </a:cubicBezTo>
                    <a:cubicBezTo>
                      <a:pt x="221" y="34"/>
                      <a:pt x="218" y="32"/>
                      <a:pt x="217" y="31"/>
                    </a:cubicBezTo>
                    <a:cubicBezTo>
                      <a:pt x="215" y="30"/>
                      <a:pt x="216" y="32"/>
                      <a:pt x="214" y="32"/>
                    </a:cubicBezTo>
                    <a:cubicBezTo>
                      <a:pt x="213" y="32"/>
                      <a:pt x="210" y="31"/>
                      <a:pt x="212" y="33"/>
                    </a:cubicBezTo>
                    <a:cubicBezTo>
                      <a:pt x="213" y="34"/>
                      <a:pt x="213" y="35"/>
                      <a:pt x="215" y="35"/>
                    </a:cubicBezTo>
                    <a:cubicBezTo>
                      <a:pt x="216" y="35"/>
                      <a:pt x="218" y="35"/>
                      <a:pt x="218" y="37"/>
                    </a:cubicBezTo>
                    <a:cubicBezTo>
                      <a:pt x="220" y="41"/>
                      <a:pt x="214" y="36"/>
                      <a:pt x="213" y="35"/>
                    </a:cubicBezTo>
                    <a:cubicBezTo>
                      <a:pt x="211" y="35"/>
                      <a:pt x="211" y="37"/>
                      <a:pt x="209" y="37"/>
                    </a:cubicBezTo>
                    <a:cubicBezTo>
                      <a:pt x="207" y="37"/>
                      <a:pt x="206" y="36"/>
                      <a:pt x="204" y="36"/>
                    </a:cubicBezTo>
                    <a:cubicBezTo>
                      <a:pt x="200" y="37"/>
                      <a:pt x="197" y="37"/>
                      <a:pt x="193" y="37"/>
                    </a:cubicBezTo>
                    <a:cubicBezTo>
                      <a:pt x="190" y="36"/>
                      <a:pt x="186" y="34"/>
                      <a:pt x="182" y="33"/>
                    </a:cubicBezTo>
                    <a:cubicBezTo>
                      <a:pt x="181" y="33"/>
                      <a:pt x="179" y="33"/>
                      <a:pt x="178" y="32"/>
                    </a:cubicBezTo>
                    <a:cubicBezTo>
                      <a:pt x="177" y="30"/>
                      <a:pt x="177" y="28"/>
                      <a:pt x="176" y="28"/>
                    </a:cubicBezTo>
                    <a:cubicBezTo>
                      <a:pt x="174" y="27"/>
                      <a:pt x="172" y="28"/>
                      <a:pt x="171" y="28"/>
                    </a:cubicBezTo>
                    <a:cubicBezTo>
                      <a:pt x="168" y="29"/>
                      <a:pt x="166" y="29"/>
                      <a:pt x="164" y="29"/>
                    </a:cubicBezTo>
                    <a:cubicBezTo>
                      <a:pt x="163" y="30"/>
                      <a:pt x="161" y="31"/>
                      <a:pt x="161" y="32"/>
                    </a:cubicBezTo>
                    <a:cubicBezTo>
                      <a:pt x="161" y="32"/>
                      <a:pt x="165" y="34"/>
                      <a:pt x="166" y="34"/>
                    </a:cubicBezTo>
                    <a:cubicBezTo>
                      <a:pt x="166" y="34"/>
                      <a:pt x="165" y="31"/>
                      <a:pt x="167" y="32"/>
                    </a:cubicBezTo>
                    <a:cubicBezTo>
                      <a:pt x="168" y="32"/>
                      <a:pt x="168" y="33"/>
                      <a:pt x="169" y="32"/>
                    </a:cubicBezTo>
                    <a:cubicBezTo>
                      <a:pt x="170" y="32"/>
                      <a:pt x="176" y="28"/>
                      <a:pt x="176" y="30"/>
                    </a:cubicBezTo>
                    <a:cubicBezTo>
                      <a:pt x="176" y="31"/>
                      <a:pt x="173" y="32"/>
                      <a:pt x="172" y="33"/>
                    </a:cubicBezTo>
                    <a:cubicBezTo>
                      <a:pt x="171" y="34"/>
                      <a:pt x="169" y="34"/>
                      <a:pt x="167" y="34"/>
                    </a:cubicBezTo>
                    <a:cubicBezTo>
                      <a:pt x="166" y="35"/>
                      <a:pt x="163" y="37"/>
                      <a:pt x="165" y="38"/>
                    </a:cubicBezTo>
                    <a:cubicBezTo>
                      <a:pt x="167" y="38"/>
                      <a:pt x="167" y="39"/>
                      <a:pt x="166" y="41"/>
                    </a:cubicBezTo>
                    <a:cubicBezTo>
                      <a:pt x="166" y="42"/>
                      <a:pt x="168" y="42"/>
                      <a:pt x="168" y="43"/>
                    </a:cubicBezTo>
                    <a:cubicBezTo>
                      <a:pt x="169" y="44"/>
                      <a:pt x="169" y="46"/>
                      <a:pt x="167" y="44"/>
                    </a:cubicBezTo>
                    <a:cubicBezTo>
                      <a:pt x="165" y="42"/>
                      <a:pt x="167" y="46"/>
                      <a:pt x="166" y="45"/>
                    </a:cubicBezTo>
                    <a:cubicBezTo>
                      <a:pt x="165" y="45"/>
                      <a:pt x="163" y="42"/>
                      <a:pt x="162" y="43"/>
                    </a:cubicBezTo>
                    <a:cubicBezTo>
                      <a:pt x="164" y="42"/>
                      <a:pt x="167" y="43"/>
                      <a:pt x="164" y="41"/>
                    </a:cubicBezTo>
                    <a:cubicBezTo>
                      <a:pt x="165" y="41"/>
                      <a:pt x="166" y="40"/>
                      <a:pt x="164" y="39"/>
                    </a:cubicBezTo>
                    <a:cubicBezTo>
                      <a:pt x="166" y="40"/>
                      <a:pt x="161" y="40"/>
                      <a:pt x="162" y="40"/>
                    </a:cubicBezTo>
                    <a:cubicBezTo>
                      <a:pt x="162" y="39"/>
                      <a:pt x="162" y="39"/>
                      <a:pt x="163" y="39"/>
                    </a:cubicBezTo>
                    <a:cubicBezTo>
                      <a:pt x="163" y="38"/>
                      <a:pt x="160" y="40"/>
                      <a:pt x="160" y="40"/>
                    </a:cubicBezTo>
                    <a:cubicBezTo>
                      <a:pt x="159" y="40"/>
                      <a:pt x="160" y="38"/>
                      <a:pt x="159" y="37"/>
                    </a:cubicBezTo>
                    <a:cubicBezTo>
                      <a:pt x="159" y="37"/>
                      <a:pt x="157" y="37"/>
                      <a:pt x="157" y="37"/>
                    </a:cubicBezTo>
                    <a:cubicBezTo>
                      <a:pt x="155" y="37"/>
                      <a:pt x="155" y="34"/>
                      <a:pt x="153" y="35"/>
                    </a:cubicBezTo>
                    <a:cubicBezTo>
                      <a:pt x="151" y="37"/>
                      <a:pt x="150" y="37"/>
                      <a:pt x="147" y="37"/>
                    </a:cubicBezTo>
                    <a:cubicBezTo>
                      <a:pt x="143" y="37"/>
                      <a:pt x="140" y="37"/>
                      <a:pt x="136" y="37"/>
                    </a:cubicBezTo>
                    <a:cubicBezTo>
                      <a:pt x="135" y="37"/>
                      <a:pt x="128" y="37"/>
                      <a:pt x="128" y="36"/>
                    </a:cubicBezTo>
                    <a:cubicBezTo>
                      <a:pt x="127" y="36"/>
                      <a:pt x="130" y="34"/>
                      <a:pt x="131" y="33"/>
                    </a:cubicBezTo>
                    <a:cubicBezTo>
                      <a:pt x="132" y="32"/>
                      <a:pt x="133" y="33"/>
                      <a:pt x="135" y="33"/>
                    </a:cubicBezTo>
                    <a:cubicBezTo>
                      <a:pt x="136" y="32"/>
                      <a:pt x="133" y="30"/>
                      <a:pt x="133" y="30"/>
                    </a:cubicBezTo>
                    <a:cubicBezTo>
                      <a:pt x="131" y="28"/>
                      <a:pt x="130" y="28"/>
                      <a:pt x="128" y="27"/>
                    </a:cubicBezTo>
                    <a:cubicBezTo>
                      <a:pt x="127" y="27"/>
                      <a:pt x="126" y="26"/>
                      <a:pt x="125" y="27"/>
                    </a:cubicBezTo>
                    <a:cubicBezTo>
                      <a:pt x="124" y="28"/>
                      <a:pt x="123" y="29"/>
                      <a:pt x="122" y="28"/>
                    </a:cubicBezTo>
                    <a:cubicBezTo>
                      <a:pt x="119" y="26"/>
                      <a:pt x="116" y="26"/>
                      <a:pt x="113" y="25"/>
                    </a:cubicBezTo>
                    <a:cubicBezTo>
                      <a:pt x="109" y="24"/>
                      <a:pt x="106" y="24"/>
                      <a:pt x="102" y="22"/>
                    </a:cubicBezTo>
                    <a:cubicBezTo>
                      <a:pt x="99" y="20"/>
                      <a:pt x="97" y="19"/>
                      <a:pt x="93" y="19"/>
                    </a:cubicBezTo>
                    <a:cubicBezTo>
                      <a:pt x="92" y="19"/>
                      <a:pt x="91" y="19"/>
                      <a:pt x="90" y="20"/>
                    </a:cubicBezTo>
                    <a:cubicBezTo>
                      <a:pt x="89" y="21"/>
                      <a:pt x="88" y="23"/>
                      <a:pt x="87" y="23"/>
                    </a:cubicBezTo>
                    <a:cubicBezTo>
                      <a:pt x="86" y="23"/>
                      <a:pt x="83" y="24"/>
                      <a:pt x="83" y="23"/>
                    </a:cubicBezTo>
                    <a:cubicBezTo>
                      <a:pt x="83" y="22"/>
                      <a:pt x="85" y="21"/>
                      <a:pt x="85" y="20"/>
                    </a:cubicBezTo>
                    <a:cubicBezTo>
                      <a:pt x="85" y="20"/>
                      <a:pt x="82" y="21"/>
                      <a:pt x="82" y="20"/>
                    </a:cubicBezTo>
                    <a:cubicBezTo>
                      <a:pt x="83" y="19"/>
                      <a:pt x="83" y="18"/>
                      <a:pt x="82" y="17"/>
                    </a:cubicBezTo>
                    <a:cubicBezTo>
                      <a:pt x="82" y="15"/>
                      <a:pt x="78" y="17"/>
                      <a:pt x="78" y="18"/>
                    </a:cubicBezTo>
                    <a:cubicBezTo>
                      <a:pt x="78" y="18"/>
                      <a:pt x="80" y="17"/>
                      <a:pt x="80" y="18"/>
                    </a:cubicBezTo>
                    <a:cubicBezTo>
                      <a:pt x="81" y="18"/>
                      <a:pt x="77" y="20"/>
                      <a:pt x="80" y="20"/>
                    </a:cubicBezTo>
                    <a:cubicBezTo>
                      <a:pt x="79" y="20"/>
                      <a:pt x="78" y="20"/>
                      <a:pt x="78" y="22"/>
                    </a:cubicBezTo>
                    <a:cubicBezTo>
                      <a:pt x="78" y="23"/>
                      <a:pt x="77" y="24"/>
                      <a:pt x="76" y="23"/>
                    </a:cubicBezTo>
                    <a:cubicBezTo>
                      <a:pt x="73" y="22"/>
                      <a:pt x="72" y="21"/>
                      <a:pt x="71" y="18"/>
                    </a:cubicBezTo>
                    <a:cubicBezTo>
                      <a:pt x="70" y="16"/>
                      <a:pt x="68" y="15"/>
                      <a:pt x="66" y="13"/>
                    </a:cubicBezTo>
                    <a:cubicBezTo>
                      <a:pt x="65" y="13"/>
                      <a:pt x="64" y="11"/>
                      <a:pt x="63" y="12"/>
                    </a:cubicBezTo>
                    <a:cubicBezTo>
                      <a:pt x="63" y="14"/>
                      <a:pt x="66" y="15"/>
                      <a:pt x="67" y="16"/>
                    </a:cubicBezTo>
                    <a:cubicBezTo>
                      <a:pt x="67" y="15"/>
                      <a:pt x="63" y="16"/>
                      <a:pt x="63" y="17"/>
                    </a:cubicBezTo>
                    <a:cubicBezTo>
                      <a:pt x="62" y="18"/>
                      <a:pt x="63" y="18"/>
                      <a:pt x="62" y="19"/>
                    </a:cubicBezTo>
                    <a:cubicBezTo>
                      <a:pt x="61" y="19"/>
                      <a:pt x="60" y="21"/>
                      <a:pt x="59" y="20"/>
                    </a:cubicBezTo>
                    <a:cubicBezTo>
                      <a:pt x="59" y="20"/>
                      <a:pt x="59" y="19"/>
                      <a:pt x="59" y="19"/>
                    </a:cubicBezTo>
                    <a:cubicBezTo>
                      <a:pt x="59" y="18"/>
                      <a:pt x="54" y="20"/>
                      <a:pt x="54" y="21"/>
                    </a:cubicBezTo>
                    <a:cubicBezTo>
                      <a:pt x="53" y="22"/>
                      <a:pt x="52" y="23"/>
                      <a:pt x="50" y="24"/>
                    </a:cubicBezTo>
                    <a:cubicBezTo>
                      <a:pt x="49" y="25"/>
                      <a:pt x="50" y="22"/>
                      <a:pt x="49" y="22"/>
                    </a:cubicBezTo>
                    <a:cubicBezTo>
                      <a:pt x="48" y="22"/>
                      <a:pt x="47" y="23"/>
                      <a:pt x="46" y="23"/>
                    </a:cubicBezTo>
                    <a:cubicBezTo>
                      <a:pt x="45" y="23"/>
                      <a:pt x="45" y="25"/>
                      <a:pt x="44" y="25"/>
                    </a:cubicBezTo>
                    <a:cubicBezTo>
                      <a:pt x="43" y="25"/>
                      <a:pt x="40" y="27"/>
                      <a:pt x="41" y="27"/>
                    </a:cubicBezTo>
                    <a:cubicBezTo>
                      <a:pt x="41" y="28"/>
                      <a:pt x="43" y="28"/>
                      <a:pt x="40" y="29"/>
                    </a:cubicBezTo>
                    <a:cubicBezTo>
                      <a:pt x="40" y="29"/>
                      <a:pt x="37" y="29"/>
                      <a:pt x="37" y="28"/>
                    </a:cubicBezTo>
                    <a:cubicBezTo>
                      <a:pt x="37" y="27"/>
                      <a:pt x="40" y="26"/>
                      <a:pt x="40" y="26"/>
                    </a:cubicBezTo>
                    <a:cubicBezTo>
                      <a:pt x="41" y="24"/>
                      <a:pt x="43" y="23"/>
                      <a:pt x="44" y="22"/>
                    </a:cubicBezTo>
                    <a:cubicBezTo>
                      <a:pt x="46" y="21"/>
                      <a:pt x="47" y="21"/>
                      <a:pt x="49" y="22"/>
                    </a:cubicBezTo>
                    <a:cubicBezTo>
                      <a:pt x="48" y="22"/>
                      <a:pt x="56" y="18"/>
                      <a:pt x="56" y="18"/>
                    </a:cubicBezTo>
                    <a:cubicBezTo>
                      <a:pt x="58" y="17"/>
                      <a:pt x="57" y="16"/>
                      <a:pt x="56" y="16"/>
                    </a:cubicBezTo>
                    <a:cubicBezTo>
                      <a:pt x="54" y="16"/>
                      <a:pt x="52" y="16"/>
                      <a:pt x="50" y="17"/>
                    </a:cubicBezTo>
                    <a:cubicBezTo>
                      <a:pt x="49" y="17"/>
                      <a:pt x="49" y="19"/>
                      <a:pt x="47" y="19"/>
                    </a:cubicBezTo>
                    <a:cubicBezTo>
                      <a:pt x="46" y="19"/>
                      <a:pt x="44" y="20"/>
                      <a:pt x="43" y="20"/>
                    </a:cubicBezTo>
                    <a:cubicBezTo>
                      <a:pt x="41" y="20"/>
                      <a:pt x="36" y="25"/>
                      <a:pt x="35" y="24"/>
                    </a:cubicBezTo>
                    <a:cubicBezTo>
                      <a:pt x="34" y="24"/>
                      <a:pt x="36" y="23"/>
                      <a:pt x="36" y="22"/>
                    </a:cubicBezTo>
                    <a:cubicBezTo>
                      <a:pt x="36" y="22"/>
                      <a:pt x="33" y="21"/>
                      <a:pt x="33" y="21"/>
                    </a:cubicBezTo>
                    <a:cubicBezTo>
                      <a:pt x="33" y="21"/>
                      <a:pt x="30" y="23"/>
                      <a:pt x="29" y="23"/>
                    </a:cubicBezTo>
                    <a:cubicBezTo>
                      <a:pt x="28" y="23"/>
                      <a:pt x="26" y="24"/>
                      <a:pt x="25" y="25"/>
                    </a:cubicBezTo>
                    <a:cubicBezTo>
                      <a:pt x="24" y="25"/>
                      <a:pt x="26" y="26"/>
                      <a:pt x="26" y="26"/>
                    </a:cubicBezTo>
                    <a:cubicBezTo>
                      <a:pt x="27" y="26"/>
                      <a:pt x="26" y="27"/>
                      <a:pt x="26" y="27"/>
                    </a:cubicBezTo>
                    <a:cubicBezTo>
                      <a:pt x="26" y="28"/>
                      <a:pt x="30" y="27"/>
                      <a:pt x="30" y="27"/>
                    </a:cubicBezTo>
                    <a:cubicBezTo>
                      <a:pt x="31" y="26"/>
                      <a:pt x="33" y="25"/>
                      <a:pt x="34" y="24"/>
                    </a:cubicBezTo>
                    <a:cubicBezTo>
                      <a:pt x="29" y="26"/>
                      <a:pt x="34" y="27"/>
                      <a:pt x="33" y="29"/>
                    </a:cubicBezTo>
                    <a:cubicBezTo>
                      <a:pt x="33" y="29"/>
                      <a:pt x="32" y="28"/>
                      <a:pt x="32" y="28"/>
                    </a:cubicBezTo>
                    <a:cubicBezTo>
                      <a:pt x="30" y="27"/>
                      <a:pt x="29" y="28"/>
                      <a:pt x="28" y="29"/>
                    </a:cubicBezTo>
                    <a:cubicBezTo>
                      <a:pt x="27" y="29"/>
                      <a:pt x="23" y="28"/>
                      <a:pt x="21" y="28"/>
                    </a:cubicBezTo>
                    <a:cubicBezTo>
                      <a:pt x="19" y="28"/>
                      <a:pt x="16" y="26"/>
                      <a:pt x="14" y="25"/>
                    </a:cubicBezTo>
                    <a:cubicBezTo>
                      <a:pt x="13" y="25"/>
                      <a:pt x="12" y="24"/>
                      <a:pt x="11" y="24"/>
                    </a:cubicBezTo>
                    <a:cubicBezTo>
                      <a:pt x="10" y="23"/>
                      <a:pt x="9" y="21"/>
                      <a:pt x="10" y="21"/>
                    </a:cubicBezTo>
                    <a:cubicBezTo>
                      <a:pt x="9" y="21"/>
                      <a:pt x="7" y="21"/>
                      <a:pt x="6" y="22"/>
                    </a:cubicBezTo>
                    <a:cubicBezTo>
                      <a:pt x="4" y="22"/>
                      <a:pt x="2" y="22"/>
                      <a:pt x="0" y="21"/>
                    </a:cubicBezTo>
                    <a:cubicBezTo>
                      <a:pt x="0" y="41"/>
                      <a:pt x="0" y="61"/>
                      <a:pt x="0" y="80"/>
                    </a:cubicBezTo>
                    <a:cubicBezTo>
                      <a:pt x="0" y="85"/>
                      <a:pt x="0" y="89"/>
                      <a:pt x="0" y="94"/>
                    </a:cubicBezTo>
                    <a:cubicBezTo>
                      <a:pt x="0" y="95"/>
                      <a:pt x="0" y="96"/>
                      <a:pt x="0" y="97"/>
                    </a:cubicBezTo>
                    <a:cubicBezTo>
                      <a:pt x="0" y="99"/>
                      <a:pt x="2" y="97"/>
                      <a:pt x="3" y="97"/>
                    </a:cubicBezTo>
                    <a:cubicBezTo>
                      <a:pt x="5" y="98"/>
                      <a:pt x="5" y="97"/>
                      <a:pt x="7" y="97"/>
                    </a:cubicBezTo>
                    <a:cubicBezTo>
                      <a:pt x="9" y="97"/>
                      <a:pt x="9" y="98"/>
                      <a:pt x="10" y="99"/>
                    </a:cubicBezTo>
                    <a:cubicBezTo>
                      <a:pt x="11" y="101"/>
                      <a:pt x="16" y="107"/>
                      <a:pt x="18" y="107"/>
                    </a:cubicBezTo>
                    <a:cubicBezTo>
                      <a:pt x="19" y="107"/>
                      <a:pt x="21" y="106"/>
                      <a:pt x="22" y="105"/>
                    </a:cubicBezTo>
                    <a:cubicBezTo>
                      <a:pt x="23" y="104"/>
                      <a:pt x="22" y="103"/>
                      <a:pt x="23" y="102"/>
                    </a:cubicBezTo>
                    <a:cubicBezTo>
                      <a:pt x="24" y="102"/>
                      <a:pt x="28" y="101"/>
                      <a:pt x="28" y="102"/>
                    </a:cubicBezTo>
                    <a:cubicBezTo>
                      <a:pt x="30" y="104"/>
                      <a:pt x="32" y="105"/>
                      <a:pt x="33" y="107"/>
                    </a:cubicBezTo>
                    <a:cubicBezTo>
                      <a:pt x="35" y="109"/>
                      <a:pt x="37" y="110"/>
                      <a:pt x="38" y="112"/>
                    </a:cubicBezTo>
                    <a:cubicBezTo>
                      <a:pt x="39" y="113"/>
                      <a:pt x="39" y="114"/>
                      <a:pt x="40" y="116"/>
                    </a:cubicBezTo>
                    <a:cubicBezTo>
                      <a:pt x="42" y="118"/>
                      <a:pt x="43" y="122"/>
                      <a:pt x="46" y="124"/>
                    </a:cubicBezTo>
                    <a:cubicBezTo>
                      <a:pt x="48" y="126"/>
                      <a:pt x="52" y="127"/>
                      <a:pt x="54" y="128"/>
                    </a:cubicBezTo>
                    <a:cubicBezTo>
                      <a:pt x="56" y="129"/>
                      <a:pt x="53" y="130"/>
                      <a:pt x="54" y="132"/>
                    </a:cubicBezTo>
                    <a:cubicBezTo>
                      <a:pt x="55" y="132"/>
                      <a:pt x="56" y="132"/>
                      <a:pt x="56" y="133"/>
                    </a:cubicBezTo>
                    <a:cubicBezTo>
                      <a:pt x="56" y="133"/>
                      <a:pt x="55" y="136"/>
                      <a:pt x="56" y="135"/>
                    </a:cubicBezTo>
                    <a:cubicBezTo>
                      <a:pt x="55" y="136"/>
                      <a:pt x="53" y="136"/>
                      <a:pt x="53" y="138"/>
                    </a:cubicBezTo>
                    <a:cubicBezTo>
                      <a:pt x="52" y="139"/>
                      <a:pt x="55" y="141"/>
                      <a:pt x="56" y="141"/>
                    </a:cubicBezTo>
                    <a:cubicBezTo>
                      <a:pt x="56" y="141"/>
                      <a:pt x="54" y="143"/>
                      <a:pt x="54" y="143"/>
                    </a:cubicBezTo>
                    <a:cubicBezTo>
                      <a:pt x="54" y="143"/>
                      <a:pt x="53" y="142"/>
                      <a:pt x="53" y="141"/>
                    </a:cubicBezTo>
                    <a:cubicBezTo>
                      <a:pt x="52" y="141"/>
                      <a:pt x="53" y="143"/>
                      <a:pt x="53" y="143"/>
                    </a:cubicBezTo>
                    <a:cubicBezTo>
                      <a:pt x="54" y="144"/>
                      <a:pt x="53" y="145"/>
                      <a:pt x="54" y="146"/>
                    </a:cubicBezTo>
                    <a:cubicBezTo>
                      <a:pt x="55" y="148"/>
                      <a:pt x="55" y="148"/>
                      <a:pt x="57" y="147"/>
                    </a:cubicBezTo>
                    <a:cubicBezTo>
                      <a:pt x="57" y="147"/>
                      <a:pt x="58" y="147"/>
                      <a:pt x="58" y="147"/>
                    </a:cubicBezTo>
                    <a:cubicBezTo>
                      <a:pt x="59" y="147"/>
                      <a:pt x="59" y="145"/>
                      <a:pt x="59" y="145"/>
                    </a:cubicBezTo>
                    <a:cubicBezTo>
                      <a:pt x="59" y="145"/>
                      <a:pt x="60" y="147"/>
                      <a:pt x="61" y="147"/>
                    </a:cubicBezTo>
                    <a:cubicBezTo>
                      <a:pt x="61" y="147"/>
                      <a:pt x="60" y="149"/>
                      <a:pt x="60" y="150"/>
                    </a:cubicBezTo>
                    <a:cubicBezTo>
                      <a:pt x="59" y="151"/>
                      <a:pt x="59" y="152"/>
                      <a:pt x="61" y="151"/>
                    </a:cubicBezTo>
                    <a:cubicBezTo>
                      <a:pt x="61" y="150"/>
                      <a:pt x="62" y="150"/>
                      <a:pt x="62" y="150"/>
                    </a:cubicBezTo>
                    <a:cubicBezTo>
                      <a:pt x="63" y="150"/>
                      <a:pt x="63" y="149"/>
                      <a:pt x="63" y="149"/>
                    </a:cubicBezTo>
                    <a:cubicBezTo>
                      <a:pt x="65" y="148"/>
                      <a:pt x="64" y="151"/>
                      <a:pt x="64" y="152"/>
                    </a:cubicBezTo>
                    <a:cubicBezTo>
                      <a:pt x="64" y="153"/>
                      <a:pt x="65" y="154"/>
                      <a:pt x="66" y="154"/>
                    </a:cubicBezTo>
                    <a:cubicBezTo>
                      <a:pt x="67" y="154"/>
                      <a:pt x="68" y="152"/>
                      <a:pt x="69" y="152"/>
                    </a:cubicBezTo>
                    <a:cubicBezTo>
                      <a:pt x="69" y="152"/>
                      <a:pt x="68" y="153"/>
                      <a:pt x="68" y="153"/>
                    </a:cubicBezTo>
                    <a:cubicBezTo>
                      <a:pt x="68" y="153"/>
                      <a:pt x="70" y="154"/>
                      <a:pt x="70" y="154"/>
                    </a:cubicBezTo>
                    <a:cubicBezTo>
                      <a:pt x="70" y="154"/>
                      <a:pt x="63" y="156"/>
                      <a:pt x="66" y="158"/>
                    </a:cubicBezTo>
                    <a:cubicBezTo>
                      <a:pt x="66" y="158"/>
                      <a:pt x="72" y="157"/>
                      <a:pt x="71" y="158"/>
                    </a:cubicBezTo>
                    <a:cubicBezTo>
                      <a:pt x="71" y="158"/>
                      <a:pt x="66" y="158"/>
                      <a:pt x="67" y="160"/>
                    </a:cubicBezTo>
                    <a:cubicBezTo>
                      <a:pt x="67" y="160"/>
                      <a:pt x="69" y="160"/>
                      <a:pt x="69" y="160"/>
                    </a:cubicBezTo>
                    <a:cubicBezTo>
                      <a:pt x="68" y="161"/>
                      <a:pt x="66" y="161"/>
                      <a:pt x="67" y="162"/>
                    </a:cubicBezTo>
                    <a:cubicBezTo>
                      <a:pt x="69" y="163"/>
                      <a:pt x="71" y="163"/>
                      <a:pt x="72" y="163"/>
                    </a:cubicBezTo>
                    <a:cubicBezTo>
                      <a:pt x="74" y="163"/>
                      <a:pt x="73" y="164"/>
                      <a:pt x="74" y="164"/>
                    </a:cubicBezTo>
                    <a:cubicBezTo>
                      <a:pt x="76" y="165"/>
                      <a:pt x="76" y="162"/>
                      <a:pt x="77" y="162"/>
                    </a:cubicBezTo>
                    <a:cubicBezTo>
                      <a:pt x="78" y="162"/>
                      <a:pt x="77" y="164"/>
                      <a:pt x="77" y="164"/>
                    </a:cubicBezTo>
                    <a:cubicBezTo>
                      <a:pt x="76" y="165"/>
                      <a:pt x="76" y="165"/>
                      <a:pt x="77" y="166"/>
                    </a:cubicBezTo>
                    <a:cubicBezTo>
                      <a:pt x="80" y="168"/>
                      <a:pt x="81" y="163"/>
                      <a:pt x="81" y="163"/>
                    </a:cubicBezTo>
                    <a:cubicBezTo>
                      <a:pt x="81" y="163"/>
                      <a:pt x="81" y="166"/>
                      <a:pt x="80" y="166"/>
                    </a:cubicBezTo>
                    <a:cubicBezTo>
                      <a:pt x="80" y="167"/>
                      <a:pt x="82" y="166"/>
                      <a:pt x="83" y="166"/>
                    </a:cubicBezTo>
                    <a:cubicBezTo>
                      <a:pt x="82" y="168"/>
                      <a:pt x="81" y="169"/>
                      <a:pt x="83" y="170"/>
                    </a:cubicBezTo>
                    <a:cubicBezTo>
                      <a:pt x="85" y="171"/>
                      <a:pt x="86" y="168"/>
                      <a:pt x="86" y="168"/>
                    </a:cubicBezTo>
                    <a:cubicBezTo>
                      <a:pt x="86" y="168"/>
                      <a:pt x="86" y="169"/>
                      <a:pt x="86" y="170"/>
                    </a:cubicBezTo>
                    <a:cubicBezTo>
                      <a:pt x="87" y="172"/>
                      <a:pt x="86" y="171"/>
                      <a:pt x="85" y="171"/>
                    </a:cubicBezTo>
                    <a:cubicBezTo>
                      <a:pt x="84" y="172"/>
                      <a:pt x="90" y="173"/>
                      <a:pt x="89" y="171"/>
                    </a:cubicBezTo>
                    <a:cubicBezTo>
                      <a:pt x="91" y="174"/>
                      <a:pt x="90" y="176"/>
                      <a:pt x="94" y="176"/>
                    </a:cubicBezTo>
                    <a:cubicBezTo>
                      <a:pt x="97" y="176"/>
                      <a:pt x="99" y="176"/>
                      <a:pt x="102" y="176"/>
                    </a:cubicBezTo>
                    <a:cubicBezTo>
                      <a:pt x="113" y="176"/>
                      <a:pt x="123" y="176"/>
                      <a:pt x="133" y="176"/>
                    </a:cubicBezTo>
                    <a:cubicBezTo>
                      <a:pt x="158" y="176"/>
                      <a:pt x="183" y="176"/>
                      <a:pt x="208" y="176"/>
                    </a:cubicBezTo>
                    <a:cubicBezTo>
                      <a:pt x="213" y="176"/>
                      <a:pt x="218" y="176"/>
                      <a:pt x="223" y="176"/>
                    </a:cubicBezTo>
                    <a:cubicBezTo>
                      <a:pt x="224" y="176"/>
                      <a:pt x="229" y="177"/>
                      <a:pt x="229" y="174"/>
                    </a:cubicBezTo>
                    <a:close/>
                    <a:moveTo>
                      <a:pt x="112" y="54"/>
                    </a:moveTo>
                    <a:cubicBezTo>
                      <a:pt x="110" y="54"/>
                      <a:pt x="108" y="53"/>
                      <a:pt x="106" y="54"/>
                    </a:cubicBezTo>
                    <a:cubicBezTo>
                      <a:pt x="104" y="57"/>
                      <a:pt x="108" y="56"/>
                      <a:pt x="108" y="57"/>
                    </a:cubicBezTo>
                    <a:cubicBezTo>
                      <a:pt x="108" y="56"/>
                      <a:pt x="100" y="60"/>
                      <a:pt x="100" y="60"/>
                    </a:cubicBezTo>
                    <a:cubicBezTo>
                      <a:pt x="98" y="59"/>
                      <a:pt x="107" y="53"/>
                      <a:pt x="99" y="56"/>
                    </a:cubicBezTo>
                    <a:cubicBezTo>
                      <a:pt x="98" y="56"/>
                      <a:pt x="97" y="57"/>
                      <a:pt x="97" y="57"/>
                    </a:cubicBezTo>
                    <a:cubicBezTo>
                      <a:pt x="96" y="58"/>
                      <a:pt x="97" y="59"/>
                      <a:pt x="96" y="60"/>
                    </a:cubicBezTo>
                    <a:cubicBezTo>
                      <a:pt x="95" y="60"/>
                      <a:pt x="88" y="59"/>
                      <a:pt x="88" y="59"/>
                    </a:cubicBezTo>
                    <a:cubicBezTo>
                      <a:pt x="88" y="58"/>
                      <a:pt x="91" y="59"/>
                      <a:pt x="91" y="58"/>
                    </a:cubicBezTo>
                    <a:cubicBezTo>
                      <a:pt x="92" y="57"/>
                      <a:pt x="91" y="57"/>
                      <a:pt x="92" y="56"/>
                    </a:cubicBezTo>
                    <a:cubicBezTo>
                      <a:pt x="92" y="55"/>
                      <a:pt x="94" y="54"/>
                      <a:pt x="94" y="54"/>
                    </a:cubicBezTo>
                    <a:cubicBezTo>
                      <a:pt x="94" y="53"/>
                      <a:pt x="91" y="52"/>
                      <a:pt x="94" y="52"/>
                    </a:cubicBezTo>
                    <a:cubicBezTo>
                      <a:pt x="94" y="52"/>
                      <a:pt x="98" y="53"/>
                      <a:pt x="98" y="52"/>
                    </a:cubicBezTo>
                    <a:cubicBezTo>
                      <a:pt x="98" y="51"/>
                      <a:pt x="93" y="50"/>
                      <a:pt x="92" y="50"/>
                    </a:cubicBezTo>
                    <a:cubicBezTo>
                      <a:pt x="91" y="50"/>
                      <a:pt x="89" y="51"/>
                      <a:pt x="87" y="51"/>
                    </a:cubicBezTo>
                    <a:cubicBezTo>
                      <a:pt x="86" y="51"/>
                      <a:pt x="84" y="50"/>
                      <a:pt x="82" y="51"/>
                    </a:cubicBezTo>
                    <a:cubicBezTo>
                      <a:pt x="81" y="51"/>
                      <a:pt x="79" y="53"/>
                      <a:pt x="80" y="51"/>
                    </a:cubicBezTo>
                    <a:cubicBezTo>
                      <a:pt x="81" y="49"/>
                      <a:pt x="83" y="50"/>
                      <a:pt x="84" y="49"/>
                    </a:cubicBezTo>
                    <a:cubicBezTo>
                      <a:pt x="86" y="49"/>
                      <a:pt x="89" y="48"/>
                      <a:pt x="91" y="47"/>
                    </a:cubicBezTo>
                    <a:cubicBezTo>
                      <a:pt x="95" y="46"/>
                      <a:pt x="99" y="46"/>
                      <a:pt x="102" y="44"/>
                    </a:cubicBezTo>
                    <a:cubicBezTo>
                      <a:pt x="104" y="44"/>
                      <a:pt x="107" y="43"/>
                      <a:pt x="108" y="45"/>
                    </a:cubicBezTo>
                    <a:cubicBezTo>
                      <a:pt x="109" y="46"/>
                      <a:pt x="105" y="47"/>
                      <a:pt x="104" y="48"/>
                    </a:cubicBezTo>
                    <a:cubicBezTo>
                      <a:pt x="102" y="49"/>
                      <a:pt x="110" y="49"/>
                      <a:pt x="111" y="49"/>
                    </a:cubicBezTo>
                    <a:cubicBezTo>
                      <a:pt x="111" y="49"/>
                      <a:pt x="113" y="49"/>
                      <a:pt x="113" y="49"/>
                    </a:cubicBezTo>
                    <a:cubicBezTo>
                      <a:pt x="114" y="48"/>
                      <a:pt x="116" y="46"/>
                      <a:pt x="117" y="47"/>
                    </a:cubicBezTo>
                    <a:cubicBezTo>
                      <a:pt x="118" y="48"/>
                      <a:pt x="113" y="54"/>
                      <a:pt x="112" y="54"/>
                    </a:cubicBezTo>
                    <a:cubicBezTo>
                      <a:pt x="110" y="54"/>
                      <a:pt x="114" y="54"/>
                      <a:pt x="112" y="54"/>
                    </a:cubicBezTo>
                    <a:close/>
                    <a:moveTo>
                      <a:pt x="157" y="78"/>
                    </a:moveTo>
                    <a:cubicBezTo>
                      <a:pt x="157" y="78"/>
                      <a:pt x="152" y="78"/>
                      <a:pt x="153" y="78"/>
                    </a:cubicBezTo>
                    <a:cubicBezTo>
                      <a:pt x="153" y="79"/>
                      <a:pt x="155" y="78"/>
                      <a:pt x="155" y="79"/>
                    </a:cubicBezTo>
                    <a:cubicBezTo>
                      <a:pt x="155" y="80"/>
                      <a:pt x="151" y="81"/>
                      <a:pt x="150" y="81"/>
                    </a:cubicBezTo>
                    <a:cubicBezTo>
                      <a:pt x="148" y="81"/>
                      <a:pt x="147" y="83"/>
                      <a:pt x="145" y="84"/>
                    </a:cubicBezTo>
                    <a:cubicBezTo>
                      <a:pt x="145" y="84"/>
                      <a:pt x="141" y="84"/>
                      <a:pt x="142" y="85"/>
                    </a:cubicBezTo>
                    <a:cubicBezTo>
                      <a:pt x="142" y="86"/>
                      <a:pt x="145" y="86"/>
                      <a:pt x="142" y="88"/>
                    </a:cubicBezTo>
                    <a:cubicBezTo>
                      <a:pt x="141" y="88"/>
                      <a:pt x="137" y="88"/>
                      <a:pt x="137" y="89"/>
                    </a:cubicBezTo>
                    <a:cubicBezTo>
                      <a:pt x="136" y="89"/>
                      <a:pt x="137" y="90"/>
                      <a:pt x="137" y="90"/>
                    </a:cubicBezTo>
                    <a:cubicBezTo>
                      <a:pt x="137" y="92"/>
                      <a:pt x="135" y="92"/>
                      <a:pt x="134" y="92"/>
                    </a:cubicBezTo>
                    <a:cubicBezTo>
                      <a:pt x="131" y="93"/>
                      <a:pt x="128" y="93"/>
                      <a:pt x="125" y="93"/>
                    </a:cubicBezTo>
                    <a:cubicBezTo>
                      <a:pt x="125" y="93"/>
                      <a:pt x="120" y="90"/>
                      <a:pt x="120" y="90"/>
                    </a:cubicBezTo>
                    <a:cubicBezTo>
                      <a:pt x="122" y="89"/>
                      <a:pt x="125" y="90"/>
                      <a:pt x="126" y="89"/>
                    </a:cubicBezTo>
                    <a:cubicBezTo>
                      <a:pt x="127" y="89"/>
                      <a:pt x="126" y="87"/>
                      <a:pt x="127" y="87"/>
                    </a:cubicBezTo>
                    <a:cubicBezTo>
                      <a:pt x="128" y="85"/>
                      <a:pt x="130" y="86"/>
                      <a:pt x="131" y="85"/>
                    </a:cubicBezTo>
                    <a:cubicBezTo>
                      <a:pt x="132" y="85"/>
                      <a:pt x="130" y="83"/>
                      <a:pt x="130" y="83"/>
                    </a:cubicBezTo>
                    <a:cubicBezTo>
                      <a:pt x="128" y="82"/>
                      <a:pt x="128" y="82"/>
                      <a:pt x="128" y="81"/>
                    </a:cubicBezTo>
                    <a:cubicBezTo>
                      <a:pt x="128" y="79"/>
                      <a:pt x="126" y="80"/>
                      <a:pt x="126" y="79"/>
                    </a:cubicBezTo>
                    <a:cubicBezTo>
                      <a:pt x="125" y="78"/>
                      <a:pt x="128" y="79"/>
                      <a:pt x="128" y="79"/>
                    </a:cubicBezTo>
                    <a:cubicBezTo>
                      <a:pt x="131" y="80"/>
                      <a:pt x="134" y="81"/>
                      <a:pt x="136" y="82"/>
                    </a:cubicBezTo>
                    <a:cubicBezTo>
                      <a:pt x="138" y="84"/>
                      <a:pt x="142" y="83"/>
                      <a:pt x="144" y="82"/>
                    </a:cubicBezTo>
                    <a:cubicBezTo>
                      <a:pt x="147" y="81"/>
                      <a:pt x="148" y="78"/>
                      <a:pt x="152" y="77"/>
                    </a:cubicBezTo>
                    <a:cubicBezTo>
                      <a:pt x="153" y="76"/>
                      <a:pt x="155" y="76"/>
                      <a:pt x="157" y="77"/>
                    </a:cubicBezTo>
                    <a:cubicBezTo>
                      <a:pt x="157" y="77"/>
                      <a:pt x="160" y="78"/>
                      <a:pt x="160" y="78"/>
                    </a:cubicBezTo>
                    <a:cubicBezTo>
                      <a:pt x="160" y="78"/>
                      <a:pt x="158" y="78"/>
                      <a:pt x="157" y="78"/>
                    </a:cubicBezTo>
                    <a:close/>
                    <a:moveTo>
                      <a:pt x="222" y="165"/>
                    </a:moveTo>
                    <a:cubicBezTo>
                      <a:pt x="221" y="167"/>
                      <a:pt x="219" y="163"/>
                      <a:pt x="219" y="162"/>
                    </a:cubicBezTo>
                    <a:cubicBezTo>
                      <a:pt x="219" y="160"/>
                      <a:pt x="221" y="159"/>
                      <a:pt x="221" y="157"/>
                    </a:cubicBezTo>
                    <a:cubicBezTo>
                      <a:pt x="220" y="156"/>
                      <a:pt x="219" y="159"/>
                      <a:pt x="218" y="158"/>
                    </a:cubicBezTo>
                    <a:cubicBezTo>
                      <a:pt x="218" y="157"/>
                      <a:pt x="218" y="154"/>
                      <a:pt x="216" y="154"/>
                    </a:cubicBezTo>
                    <a:cubicBezTo>
                      <a:pt x="216" y="154"/>
                      <a:pt x="216" y="156"/>
                      <a:pt x="215" y="156"/>
                    </a:cubicBezTo>
                    <a:cubicBezTo>
                      <a:pt x="214" y="155"/>
                      <a:pt x="214" y="154"/>
                      <a:pt x="213" y="153"/>
                    </a:cubicBezTo>
                    <a:cubicBezTo>
                      <a:pt x="212" y="152"/>
                      <a:pt x="211" y="151"/>
                      <a:pt x="210" y="150"/>
                    </a:cubicBezTo>
                    <a:cubicBezTo>
                      <a:pt x="209" y="149"/>
                      <a:pt x="212" y="149"/>
                      <a:pt x="212" y="148"/>
                    </a:cubicBezTo>
                    <a:cubicBezTo>
                      <a:pt x="211" y="147"/>
                      <a:pt x="209" y="148"/>
                      <a:pt x="209" y="147"/>
                    </a:cubicBezTo>
                    <a:cubicBezTo>
                      <a:pt x="209" y="146"/>
                      <a:pt x="210" y="143"/>
                      <a:pt x="210" y="142"/>
                    </a:cubicBezTo>
                    <a:cubicBezTo>
                      <a:pt x="212" y="140"/>
                      <a:pt x="217" y="147"/>
                      <a:pt x="217" y="148"/>
                    </a:cubicBezTo>
                    <a:cubicBezTo>
                      <a:pt x="218" y="150"/>
                      <a:pt x="219" y="151"/>
                      <a:pt x="219" y="153"/>
                    </a:cubicBezTo>
                    <a:cubicBezTo>
                      <a:pt x="220" y="155"/>
                      <a:pt x="220" y="154"/>
                      <a:pt x="221" y="156"/>
                    </a:cubicBezTo>
                    <a:cubicBezTo>
                      <a:pt x="221" y="157"/>
                      <a:pt x="222" y="158"/>
                      <a:pt x="222" y="159"/>
                    </a:cubicBezTo>
                    <a:cubicBezTo>
                      <a:pt x="223" y="161"/>
                      <a:pt x="222" y="163"/>
                      <a:pt x="222" y="165"/>
                    </a:cubicBezTo>
                    <a:cubicBezTo>
                      <a:pt x="221" y="166"/>
                      <a:pt x="222" y="164"/>
                      <a:pt x="222" y="16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78"/>
              <p:cNvSpPr/>
              <p:nvPr/>
            </p:nvSpPr>
            <p:spPr>
              <a:xfrm>
                <a:off x="17343431" y="9466305"/>
                <a:ext cx="95541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9" y="0"/>
                    </a:moveTo>
                    <a:cubicBezTo>
                      <a:pt x="7" y="1"/>
                      <a:pt x="0" y="4"/>
                      <a:pt x="2" y="7"/>
                    </a:cubicBezTo>
                    <a:cubicBezTo>
                      <a:pt x="4" y="9"/>
                      <a:pt x="9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8"/>
              <p:cNvSpPr/>
              <p:nvPr/>
            </p:nvSpPr>
            <p:spPr>
              <a:xfrm>
                <a:off x="17419864" y="9447191"/>
                <a:ext cx="121017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 extrusionOk="0">
                    <a:moveTo>
                      <a:pt x="12" y="0"/>
                    </a:moveTo>
                    <a:cubicBezTo>
                      <a:pt x="13" y="0"/>
                      <a:pt x="7" y="0"/>
                      <a:pt x="7" y="0"/>
                    </a:cubicBezTo>
                    <a:cubicBezTo>
                      <a:pt x="6" y="0"/>
                      <a:pt x="0" y="1"/>
                      <a:pt x="1" y="2"/>
                    </a:cubicBezTo>
                    <a:cubicBezTo>
                      <a:pt x="3" y="5"/>
                      <a:pt x="2" y="5"/>
                      <a:pt x="5" y="3"/>
                    </a:cubicBezTo>
                    <a:cubicBezTo>
                      <a:pt x="8" y="2"/>
                      <a:pt x="10" y="2"/>
                      <a:pt x="1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8"/>
              <p:cNvSpPr/>
              <p:nvPr/>
            </p:nvSpPr>
            <p:spPr>
              <a:xfrm>
                <a:off x="12273387" y="6414552"/>
                <a:ext cx="289810" cy="159279"/>
              </a:xfrm>
              <a:custGeom>
                <a:avLst/>
                <a:gdLst/>
                <a:ahLst/>
                <a:cxnLst/>
                <a:rect l="l" t="t" r="r" b="b"/>
                <a:pathLst>
                  <a:path w="31" h="17" extrusionOk="0">
                    <a:moveTo>
                      <a:pt x="10" y="17"/>
                    </a:moveTo>
                    <a:cubicBezTo>
                      <a:pt x="12" y="17"/>
                      <a:pt x="11" y="14"/>
                      <a:pt x="13" y="14"/>
                    </a:cubicBezTo>
                    <a:cubicBezTo>
                      <a:pt x="15" y="14"/>
                      <a:pt x="16" y="16"/>
                      <a:pt x="18" y="16"/>
                    </a:cubicBezTo>
                    <a:cubicBezTo>
                      <a:pt x="19" y="16"/>
                      <a:pt x="20" y="16"/>
                      <a:pt x="21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6" y="14"/>
                      <a:pt x="27" y="13"/>
                      <a:pt x="29" y="11"/>
                    </a:cubicBezTo>
                    <a:cubicBezTo>
                      <a:pt x="31" y="9"/>
                      <a:pt x="29" y="8"/>
                      <a:pt x="27" y="7"/>
                    </a:cubicBezTo>
                    <a:cubicBezTo>
                      <a:pt x="25" y="6"/>
                      <a:pt x="22" y="3"/>
                      <a:pt x="21" y="5"/>
                    </a:cubicBezTo>
                    <a:cubicBezTo>
                      <a:pt x="19" y="8"/>
                      <a:pt x="18" y="4"/>
                      <a:pt x="17" y="3"/>
                    </a:cubicBezTo>
                    <a:cubicBezTo>
                      <a:pt x="16" y="2"/>
                      <a:pt x="13" y="3"/>
                      <a:pt x="13" y="0"/>
                    </a:cubicBezTo>
                    <a:cubicBezTo>
                      <a:pt x="13" y="1"/>
                      <a:pt x="12" y="3"/>
                      <a:pt x="11" y="2"/>
                    </a:cubicBezTo>
                    <a:cubicBezTo>
                      <a:pt x="9" y="0"/>
                      <a:pt x="9" y="0"/>
                      <a:pt x="8" y="2"/>
                    </a:cubicBezTo>
                    <a:cubicBezTo>
                      <a:pt x="7" y="3"/>
                      <a:pt x="0" y="5"/>
                      <a:pt x="0" y="6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6" y="14"/>
                      <a:pt x="8" y="17"/>
                      <a:pt x="10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8"/>
              <p:cNvSpPr/>
              <p:nvPr/>
            </p:nvSpPr>
            <p:spPr>
              <a:xfrm>
                <a:off x="12142813" y="6545159"/>
                <a:ext cx="347130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16" extrusionOk="0">
                    <a:moveTo>
                      <a:pt x="32" y="2"/>
                    </a:moveTo>
                    <a:cubicBezTo>
                      <a:pt x="30" y="2"/>
                      <a:pt x="28" y="0"/>
                      <a:pt x="27" y="0"/>
                    </a:cubicBezTo>
                    <a:cubicBezTo>
                      <a:pt x="25" y="0"/>
                      <a:pt x="26" y="3"/>
                      <a:pt x="24" y="3"/>
                    </a:cubicBezTo>
                    <a:cubicBezTo>
                      <a:pt x="22" y="3"/>
                      <a:pt x="22" y="2"/>
                      <a:pt x="20" y="3"/>
                    </a:cubicBezTo>
                    <a:cubicBezTo>
                      <a:pt x="20" y="3"/>
                      <a:pt x="16" y="6"/>
                      <a:pt x="17" y="7"/>
                    </a:cubicBezTo>
                    <a:cubicBezTo>
                      <a:pt x="17" y="8"/>
                      <a:pt x="19" y="10"/>
                      <a:pt x="16" y="9"/>
                    </a:cubicBezTo>
                    <a:cubicBezTo>
                      <a:pt x="15" y="9"/>
                      <a:pt x="14" y="8"/>
                      <a:pt x="13" y="9"/>
                    </a:cubicBezTo>
                    <a:cubicBezTo>
                      <a:pt x="12" y="9"/>
                      <a:pt x="10" y="10"/>
                      <a:pt x="9" y="10"/>
                    </a:cubicBezTo>
                    <a:cubicBezTo>
                      <a:pt x="7" y="10"/>
                      <a:pt x="6" y="8"/>
                      <a:pt x="5" y="11"/>
                    </a:cubicBezTo>
                    <a:cubicBezTo>
                      <a:pt x="5" y="11"/>
                      <a:pt x="1" y="9"/>
                      <a:pt x="0" y="9"/>
                    </a:cubicBezTo>
                    <a:cubicBezTo>
                      <a:pt x="0" y="11"/>
                      <a:pt x="1" y="12"/>
                      <a:pt x="4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7" y="13"/>
                      <a:pt x="7" y="15"/>
                      <a:pt x="8" y="14"/>
                    </a:cubicBezTo>
                    <a:cubicBezTo>
                      <a:pt x="10" y="13"/>
                      <a:pt x="10" y="13"/>
                      <a:pt x="12" y="13"/>
                    </a:cubicBezTo>
                    <a:cubicBezTo>
                      <a:pt x="14" y="13"/>
                      <a:pt x="13" y="14"/>
                      <a:pt x="15" y="15"/>
                    </a:cubicBezTo>
                    <a:cubicBezTo>
                      <a:pt x="17" y="16"/>
                      <a:pt x="20" y="16"/>
                      <a:pt x="22" y="16"/>
                    </a:cubicBezTo>
                    <a:cubicBezTo>
                      <a:pt x="25" y="16"/>
                      <a:pt x="26" y="14"/>
                      <a:pt x="29" y="14"/>
                    </a:cubicBezTo>
                    <a:cubicBezTo>
                      <a:pt x="31" y="14"/>
                      <a:pt x="33" y="13"/>
                      <a:pt x="33" y="12"/>
                    </a:cubicBezTo>
                    <a:cubicBezTo>
                      <a:pt x="34" y="11"/>
                      <a:pt x="34" y="10"/>
                      <a:pt x="34" y="9"/>
                    </a:cubicBezTo>
                    <a:cubicBezTo>
                      <a:pt x="34" y="7"/>
                      <a:pt x="35" y="9"/>
                      <a:pt x="36" y="8"/>
                    </a:cubicBezTo>
                    <a:cubicBezTo>
                      <a:pt x="37" y="6"/>
                      <a:pt x="36" y="3"/>
                      <a:pt x="36" y="2"/>
                    </a:cubicBezTo>
                    <a:cubicBezTo>
                      <a:pt x="34" y="2"/>
                      <a:pt x="33" y="2"/>
                      <a:pt x="32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78"/>
              <p:cNvSpPr/>
              <p:nvPr/>
            </p:nvSpPr>
            <p:spPr>
              <a:xfrm>
                <a:off x="12021794" y="6656653"/>
                <a:ext cx="531845" cy="516057"/>
              </a:xfrm>
              <a:custGeom>
                <a:avLst/>
                <a:gdLst/>
                <a:ahLst/>
                <a:cxnLst/>
                <a:rect l="l" t="t" r="r" b="b"/>
                <a:pathLst>
                  <a:path w="57" h="55" extrusionOk="0">
                    <a:moveTo>
                      <a:pt x="37" y="10"/>
                    </a:moveTo>
                    <a:cubicBezTo>
                      <a:pt x="38" y="9"/>
                      <a:pt x="40" y="10"/>
                      <a:pt x="41" y="9"/>
                    </a:cubicBezTo>
                    <a:cubicBezTo>
                      <a:pt x="43" y="8"/>
                      <a:pt x="42" y="7"/>
                      <a:pt x="43" y="6"/>
                    </a:cubicBezTo>
                    <a:cubicBezTo>
                      <a:pt x="43" y="5"/>
                      <a:pt x="44" y="4"/>
                      <a:pt x="45" y="4"/>
                    </a:cubicBezTo>
                    <a:cubicBezTo>
                      <a:pt x="46" y="3"/>
                      <a:pt x="45" y="3"/>
                      <a:pt x="45" y="1"/>
                    </a:cubicBezTo>
                    <a:cubicBezTo>
                      <a:pt x="44" y="2"/>
                      <a:pt x="43" y="2"/>
                      <a:pt x="41" y="2"/>
                    </a:cubicBezTo>
                    <a:cubicBezTo>
                      <a:pt x="39" y="2"/>
                      <a:pt x="37" y="5"/>
                      <a:pt x="36" y="4"/>
                    </a:cubicBezTo>
                    <a:cubicBezTo>
                      <a:pt x="33" y="3"/>
                      <a:pt x="28" y="4"/>
                      <a:pt x="27" y="1"/>
                    </a:cubicBezTo>
                    <a:cubicBezTo>
                      <a:pt x="26" y="0"/>
                      <a:pt x="23" y="1"/>
                      <a:pt x="22" y="1"/>
                    </a:cubicBezTo>
                    <a:cubicBezTo>
                      <a:pt x="20" y="3"/>
                      <a:pt x="20" y="1"/>
                      <a:pt x="19" y="1"/>
                    </a:cubicBezTo>
                    <a:cubicBezTo>
                      <a:pt x="18" y="1"/>
                      <a:pt x="18" y="3"/>
                      <a:pt x="18" y="3"/>
                    </a:cubicBezTo>
                    <a:cubicBezTo>
                      <a:pt x="18" y="3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4"/>
                      <a:pt x="11" y="7"/>
                      <a:pt x="11" y="8"/>
                    </a:cubicBezTo>
                    <a:cubicBezTo>
                      <a:pt x="11" y="9"/>
                      <a:pt x="9" y="6"/>
                      <a:pt x="9" y="5"/>
                    </a:cubicBezTo>
                    <a:cubicBezTo>
                      <a:pt x="7" y="4"/>
                      <a:pt x="6" y="7"/>
                      <a:pt x="5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2"/>
                      <a:pt x="0" y="12"/>
                      <a:pt x="0" y="14"/>
                    </a:cubicBezTo>
                    <a:cubicBezTo>
                      <a:pt x="0" y="15"/>
                      <a:pt x="0" y="18"/>
                      <a:pt x="2" y="18"/>
                    </a:cubicBezTo>
                    <a:cubicBezTo>
                      <a:pt x="3" y="19"/>
                      <a:pt x="4" y="18"/>
                      <a:pt x="4" y="21"/>
                    </a:cubicBezTo>
                    <a:cubicBezTo>
                      <a:pt x="6" y="20"/>
                      <a:pt x="10" y="16"/>
                      <a:pt x="12" y="17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6" y="19"/>
                      <a:pt x="17" y="21"/>
                      <a:pt x="17" y="22"/>
                    </a:cubicBezTo>
                    <a:cubicBezTo>
                      <a:pt x="18" y="23"/>
                      <a:pt x="18" y="24"/>
                      <a:pt x="18" y="25"/>
                    </a:cubicBezTo>
                    <a:cubicBezTo>
                      <a:pt x="19" y="26"/>
                      <a:pt x="20" y="27"/>
                      <a:pt x="21" y="28"/>
                    </a:cubicBezTo>
                    <a:cubicBezTo>
                      <a:pt x="23" y="29"/>
                      <a:pt x="25" y="31"/>
                      <a:pt x="28" y="33"/>
                    </a:cubicBezTo>
                    <a:cubicBezTo>
                      <a:pt x="30" y="35"/>
                      <a:pt x="31" y="35"/>
                      <a:pt x="33" y="36"/>
                    </a:cubicBezTo>
                    <a:cubicBezTo>
                      <a:pt x="36" y="38"/>
                      <a:pt x="38" y="41"/>
                      <a:pt x="42" y="42"/>
                    </a:cubicBezTo>
                    <a:cubicBezTo>
                      <a:pt x="44" y="43"/>
                      <a:pt x="44" y="46"/>
                      <a:pt x="45" y="48"/>
                    </a:cubicBezTo>
                    <a:cubicBezTo>
                      <a:pt x="45" y="50"/>
                      <a:pt x="42" y="52"/>
                      <a:pt x="43" y="55"/>
                    </a:cubicBezTo>
                    <a:cubicBezTo>
                      <a:pt x="43" y="54"/>
                      <a:pt x="49" y="49"/>
                      <a:pt x="49" y="48"/>
                    </a:cubicBezTo>
                    <a:cubicBezTo>
                      <a:pt x="50" y="47"/>
                      <a:pt x="47" y="45"/>
                      <a:pt x="47" y="45"/>
                    </a:cubicBezTo>
                    <a:cubicBezTo>
                      <a:pt x="45" y="43"/>
                      <a:pt x="49" y="39"/>
                      <a:pt x="50" y="40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4" y="42"/>
                      <a:pt x="54" y="43"/>
                      <a:pt x="55" y="44"/>
                    </a:cubicBezTo>
                    <a:cubicBezTo>
                      <a:pt x="57" y="44"/>
                      <a:pt x="54" y="40"/>
                      <a:pt x="53" y="39"/>
                    </a:cubicBezTo>
                    <a:cubicBezTo>
                      <a:pt x="51" y="37"/>
                      <a:pt x="47" y="37"/>
                      <a:pt x="44" y="35"/>
                    </a:cubicBezTo>
                    <a:cubicBezTo>
                      <a:pt x="43" y="34"/>
                      <a:pt x="46" y="32"/>
                      <a:pt x="44" y="32"/>
                    </a:cubicBezTo>
                    <a:cubicBezTo>
                      <a:pt x="43" y="31"/>
                      <a:pt x="41" y="32"/>
                      <a:pt x="39" y="31"/>
                    </a:cubicBezTo>
                    <a:cubicBezTo>
                      <a:pt x="37" y="30"/>
                      <a:pt x="36" y="28"/>
                      <a:pt x="35" y="26"/>
                    </a:cubicBezTo>
                    <a:cubicBezTo>
                      <a:pt x="34" y="24"/>
                      <a:pt x="34" y="22"/>
                      <a:pt x="32" y="21"/>
                    </a:cubicBezTo>
                    <a:cubicBezTo>
                      <a:pt x="31" y="20"/>
                      <a:pt x="27" y="19"/>
                      <a:pt x="27" y="17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7" y="9"/>
                      <a:pt x="30" y="10"/>
                      <a:pt x="30" y="9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4" y="8"/>
                      <a:pt x="34" y="9"/>
                      <a:pt x="34" y="10"/>
                    </a:cubicBezTo>
                    <a:cubicBezTo>
                      <a:pt x="35" y="10"/>
                      <a:pt x="36" y="10"/>
                      <a:pt x="37" y="10"/>
                    </a:cubicBezTo>
                    <a:cubicBezTo>
                      <a:pt x="37" y="9"/>
                      <a:pt x="36" y="10"/>
                      <a:pt x="37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78"/>
              <p:cNvSpPr/>
              <p:nvPr/>
            </p:nvSpPr>
            <p:spPr>
              <a:xfrm>
                <a:off x="12330709" y="6685322"/>
                <a:ext cx="251591" cy="23573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2" y="10"/>
                    </a:moveTo>
                    <a:cubicBezTo>
                      <a:pt x="15" y="10"/>
                      <a:pt x="18" y="8"/>
                      <a:pt x="21" y="9"/>
                    </a:cubicBezTo>
                    <a:cubicBezTo>
                      <a:pt x="23" y="9"/>
                      <a:pt x="25" y="10"/>
                      <a:pt x="27" y="11"/>
                    </a:cubicBezTo>
                    <a:cubicBezTo>
                      <a:pt x="26" y="9"/>
                      <a:pt x="26" y="7"/>
                      <a:pt x="25" y="4"/>
                    </a:cubicBezTo>
                    <a:cubicBezTo>
                      <a:pt x="22" y="6"/>
                      <a:pt x="19" y="4"/>
                      <a:pt x="17" y="3"/>
                    </a:cubicBezTo>
                    <a:cubicBezTo>
                      <a:pt x="15" y="2"/>
                      <a:pt x="14" y="2"/>
                      <a:pt x="13" y="0"/>
                    </a:cubicBezTo>
                    <a:cubicBezTo>
                      <a:pt x="13" y="0"/>
                      <a:pt x="11" y="1"/>
                      <a:pt x="11" y="2"/>
                    </a:cubicBezTo>
                    <a:cubicBezTo>
                      <a:pt x="9" y="3"/>
                      <a:pt x="10" y="8"/>
                      <a:pt x="6" y="7"/>
                    </a:cubicBezTo>
                    <a:cubicBezTo>
                      <a:pt x="4" y="6"/>
                      <a:pt x="2" y="7"/>
                      <a:pt x="1" y="7"/>
                    </a:cubicBezTo>
                    <a:cubicBezTo>
                      <a:pt x="0" y="8"/>
                      <a:pt x="1" y="11"/>
                      <a:pt x="1" y="11"/>
                    </a:cubicBezTo>
                    <a:cubicBezTo>
                      <a:pt x="1" y="11"/>
                      <a:pt x="3" y="10"/>
                      <a:pt x="3" y="10"/>
                    </a:cubicBezTo>
                    <a:cubicBezTo>
                      <a:pt x="4" y="10"/>
                      <a:pt x="4" y="12"/>
                      <a:pt x="4" y="13"/>
                    </a:cubicBezTo>
                    <a:cubicBezTo>
                      <a:pt x="4" y="11"/>
                      <a:pt x="5" y="8"/>
                      <a:pt x="6" y="10"/>
                    </a:cubicBezTo>
                    <a:cubicBezTo>
                      <a:pt x="7" y="13"/>
                      <a:pt x="9" y="15"/>
                      <a:pt x="11" y="17"/>
                    </a:cubicBezTo>
                    <a:cubicBezTo>
                      <a:pt x="14" y="20"/>
                      <a:pt x="19" y="22"/>
                      <a:pt x="23" y="25"/>
                    </a:cubicBezTo>
                    <a:cubicBezTo>
                      <a:pt x="23" y="23"/>
                      <a:pt x="23" y="23"/>
                      <a:pt x="21" y="22"/>
                    </a:cubicBezTo>
                    <a:cubicBezTo>
                      <a:pt x="19" y="21"/>
                      <a:pt x="17" y="20"/>
                      <a:pt x="16" y="19"/>
                    </a:cubicBezTo>
                    <a:cubicBezTo>
                      <a:pt x="14" y="17"/>
                      <a:pt x="9" y="10"/>
                      <a:pt x="12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78"/>
              <p:cNvSpPr/>
              <p:nvPr/>
            </p:nvSpPr>
            <p:spPr>
              <a:xfrm>
                <a:off x="11470839" y="6414552"/>
                <a:ext cx="617832" cy="531986"/>
              </a:xfrm>
              <a:custGeom>
                <a:avLst/>
                <a:gdLst/>
                <a:ahLst/>
                <a:cxnLst/>
                <a:rect l="l" t="t" r="r" b="b"/>
                <a:pathLst>
                  <a:path w="66" h="57" extrusionOk="0">
                    <a:moveTo>
                      <a:pt x="59" y="31"/>
                    </a:moveTo>
                    <a:cubicBezTo>
                      <a:pt x="58" y="29"/>
                      <a:pt x="55" y="33"/>
                      <a:pt x="56" y="30"/>
                    </a:cubicBezTo>
                    <a:cubicBezTo>
                      <a:pt x="56" y="29"/>
                      <a:pt x="59" y="24"/>
                      <a:pt x="60" y="24"/>
                    </a:cubicBezTo>
                    <a:cubicBezTo>
                      <a:pt x="61" y="23"/>
                      <a:pt x="62" y="25"/>
                      <a:pt x="63" y="23"/>
                    </a:cubicBezTo>
                    <a:cubicBezTo>
                      <a:pt x="64" y="20"/>
                      <a:pt x="63" y="18"/>
                      <a:pt x="65" y="15"/>
                    </a:cubicBezTo>
                    <a:cubicBezTo>
                      <a:pt x="66" y="13"/>
                      <a:pt x="61" y="13"/>
                      <a:pt x="60" y="13"/>
                    </a:cubicBezTo>
                    <a:cubicBezTo>
                      <a:pt x="58" y="13"/>
                      <a:pt x="57" y="12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3" y="11"/>
                      <a:pt x="48" y="9"/>
                      <a:pt x="48" y="7"/>
                    </a:cubicBezTo>
                    <a:cubicBezTo>
                      <a:pt x="47" y="10"/>
                      <a:pt x="44" y="5"/>
                      <a:pt x="43" y="5"/>
                    </a:cubicBezTo>
                    <a:cubicBezTo>
                      <a:pt x="41" y="4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1"/>
                    </a:cubicBezTo>
                    <a:cubicBezTo>
                      <a:pt x="33" y="2"/>
                      <a:pt x="32" y="4"/>
                      <a:pt x="33" y="5"/>
                    </a:cubicBezTo>
                    <a:cubicBezTo>
                      <a:pt x="33" y="6"/>
                      <a:pt x="31" y="7"/>
                      <a:pt x="30" y="8"/>
                    </a:cubicBezTo>
                    <a:cubicBezTo>
                      <a:pt x="29" y="8"/>
                      <a:pt x="27" y="8"/>
                      <a:pt x="26" y="10"/>
                    </a:cubicBezTo>
                    <a:cubicBezTo>
                      <a:pt x="26" y="11"/>
                      <a:pt x="25" y="12"/>
                      <a:pt x="24" y="12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8" y="11"/>
                      <a:pt x="18" y="10"/>
                      <a:pt x="16" y="10"/>
                    </a:cubicBezTo>
                    <a:cubicBezTo>
                      <a:pt x="14" y="9"/>
                      <a:pt x="20" y="16"/>
                      <a:pt x="16" y="16"/>
                    </a:cubicBezTo>
                    <a:cubicBezTo>
                      <a:pt x="13" y="16"/>
                      <a:pt x="11" y="17"/>
                      <a:pt x="9" y="15"/>
                    </a:cubicBezTo>
                    <a:cubicBezTo>
                      <a:pt x="8" y="14"/>
                      <a:pt x="1" y="16"/>
                      <a:pt x="1" y="17"/>
                    </a:cubicBezTo>
                    <a:cubicBezTo>
                      <a:pt x="1" y="18"/>
                      <a:pt x="4" y="18"/>
                      <a:pt x="2" y="19"/>
                    </a:cubicBezTo>
                    <a:cubicBezTo>
                      <a:pt x="0" y="20"/>
                      <a:pt x="3" y="21"/>
                      <a:pt x="4" y="21"/>
                    </a:cubicBezTo>
                    <a:cubicBezTo>
                      <a:pt x="6" y="22"/>
                      <a:pt x="15" y="23"/>
                      <a:pt x="15" y="25"/>
                    </a:cubicBezTo>
                    <a:cubicBezTo>
                      <a:pt x="15" y="26"/>
                      <a:pt x="13" y="26"/>
                      <a:pt x="14" y="28"/>
                    </a:cubicBezTo>
                    <a:cubicBezTo>
                      <a:pt x="16" y="30"/>
                      <a:pt x="17" y="30"/>
                      <a:pt x="19" y="31"/>
                    </a:cubicBezTo>
                    <a:cubicBezTo>
                      <a:pt x="21" y="32"/>
                      <a:pt x="18" y="34"/>
                      <a:pt x="20" y="35"/>
                    </a:cubicBezTo>
                    <a:cubicBezTo>
                      <a:pt x="20" y="35"/>
                      <a:pt x="22" y="38"/>
                      <a:pt x="22" y="38"/>
                    </a:cubicBezTo>
                    <a:cubicBezTo>
                      <a:pt x="21" y="39"/>
                      <a:pt x="20" y="36"/>
                      <a:pt x="19" y="36"/>
                    </a:cubicBezTo>
                    <a:cubicBezTo>
                      <a:pt x="18" y="36"/>
                      <a:pt x="19" y="48"/>
                      <a:pt x="16" y="49"/>
                    </a:cubicBezTo>
                    <a:cubicBezTo>
                      <a:pt x="19" y="51"/>
                      <a:pt x="23" y="54"/>
                      <a:pt x="27" y="53"/>
                    </a:cubicBezTo>
                    <a:cubicBezTo>
                      <a:pt x="28" y="53"/>
                      <a:pt x="29" y="52"/>
                      <a:pt x="30" y="53"/>
                    </a:cubicBezTo>
                    <a:cubicBezTo>
                      <a:pt x="31" y="53"/>
                      <a:pt x="32" y="54"/>
                      <a:pt x="33" y="55"/>
                    </a:cubicBezTo>
                    <a:cubicBezTo>
                      <a:pt x="35" y="56"/>
                      <a:pt x="41" y="57"/>
                      <a:pt x="40" y="54"/>
                    </a:cubicBezTo>
                    <a:cubicBezTo>
                      <a:pt x="39" y="49"/>
                      <a:pt x="44" y="47"/>
                      <a:pt x="47" y="48"/>
                    </a:cubicBezTo>
                    <a:cubicBezTo>
                      <a:pt x="51" y="49"/>
                      <a:pt x="53" y="52"/>
                      <a:pt x="57" y="50"/>
                    </a:cubicBezTo>
                    <a:cubicBezTo>
                      <a:pt x="59" y="49"/>
                      <a:pt x="60" y="48"/>
                      <a:pt x="62" y="47"/>
                    </a:cubicBezTo>
                    <a:cubicBezTo>
                      <a:pt x="62" y="47"/>
                      <a:pt x="64" y="45"/>
                      <a:pt x="62" y="45"/>
                    </a:cubicBezTo>
                    <a:cubicBezTo>
                      <a:pt x="60" y="44"/>
                      <a:pt x="58" y="40"/>
                      <a:pt x="59" y="38"/>
                    </a:cubicBezTo>
                    <a:cubicBezTo>
                      <a:pt x="61" y="36"/>
                      <a:pt x="60" y="36"/>
                      <a:pt x="59" y="34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8" y="30"/>
                      <a:pt x="59" y="32"/>
                      <a:pt x="59" y="3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78"/>
              <p:cNvSpPr/>
              <p:nvPr/>
            </p:nvSpPr>
            <p:spPr>
              <a:xfrm>
                <a:off x="11983575" y="6621614"/>
                <a:ext cx="207005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" extrusionOk="0">
                    <a:moveTo>
                      <a:pt x="17" y="1"/>
                    </a:moveTo>
                    <a:cubicBezTo>
                      <a:pt x="14" y="0"/>
                      <a:pt x="12" y="1"/>
                      <a:pt x="9" y="1"/>
                    </a:cubicBezTo>
                    <a:cubicBezTo>
                      <a:pt x="7" y="1"/>
                      <a:pt x="9" y="1"/>
                      <a:pt x="8" y="2"/>
                    </a:cubicBezTo>
                    <a:cubicBezTo>
                      <a:pt x="7" y="2"/>
                      <a:pt x="5" y="2"/>
                      <a:pt x="5" y="2"/>
                    </a:cubicBezTo>
                    <a:cubicBezTo>
                      <a:pt x="4" y="2"/>
                      <a:pt x="3" y="5"/>
                      <a:pt x="3" y="5"/>
                    </a:cubicBezTo>
                    <a:cubicBezTo>
                      <a:pt x="2" y="6"/>
                      <a:pt x="0" y="10"/>
                      <a:pt x="1" y="9"/>
                    </a:cubicBezTo>
                    <a:cubicBezTo>
                      <a:pt x="3" y="9"/>
                      <a:pt x="3" y="8"/>
                      <a:pt x="4" y="10"/>
                    </a:cubicBezTo>
                    <a:cubicBezTo>
                      <a:pt x="4" y="12"/>
                      <a:pt x="5" y="11"/>
                      <a:pt x="7" y="11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2" y="8"/>
                      <a:pt x="13" y="9"/>
                      <a:pt x="13" y="10"/>
                    </a:cubicBezTo>
                    <a:cubicBezTo>
                      <a:pt x="16" y="15"/>
                      <a:pt x="15" y="8"/>
                      <a:pt x="16" y="8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9"/>
                      <a:pt x="20" y="9"/>
                      <a:pt x="21" y="8"/>
                    </a:cubicBezTo>
                    <a:cubicBezTo>
                      <a:pt x="22" y="7"/>
                      <a:pt x="22" y="7"/>
                      <a:pt x="22" y="5"/>
                    </a:cubicBezTo>
                    <a:cubicBezTo>
                      <a:pt x="22" y="5"/>
                      <a:pt x="19" y="4"/>
                      <a:pt x="18" y="4"/>
                    </a:cubicBezTo>
                    <a:cubicBezTo>
                      <a:pt x="17" y="3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78"/>
              <p:cNvSpPr/>
              <p:nvPr/>
            </p:nvSpPr>
            <p:spPr>
              <a:xfrm>
                <a:off x="11808420" y="6395438"/>
                <a:ext cx="194268" cy="12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3" extrusionOk="0">
                    <a:moveTo>
                      <a:pt x="19" y="9"/>
                    </a:moveTo>
                    <a:cubicBezTo>
                      <a:pt x="18" y="9"/>
                      <a:pt x="21" y="7"/>
                      <a:pt x="20" y="6"/>
                    </a:cubicBezTo>
                    <a:cubicBezTo>
                      <a:pt x="20" y="5"/>
                      <a:pt x="19" y="3"/>
                      <a:pt x="18" y="3"/>
                    </a:cubicBezTo>
                    <a:cubicBezTo>
                      <a:pt x="17" y="2"/>
                      <a:pt x="15" y="0"/>
                      <a:pt x="13" y="0"/>
                    </a:cubicBezTo>
                    <a:cubicBezTo>
                      <a:pt x="11" y="0"/>
                      <a:pt x="10" y="1"/>
                      <a:pt x="8" y="1"/>
                    </a:cubicBezTo>
                    <a:cubicBezTo>
                      <a:pt x="6" y="1"/>
                      <a:pt x="5" y="0"/>
                      <a:pt x="3" y="1"/>
                    </a:cubicBezTo>
                    <a:cubicBezTo>
                      <a:pt x="0" y="3"/>
                      <a:pt x="3" y="5"/>
                      <a:pt x="5" y="6"/>
                    </a:cubicBezTo>
                    <a:cubicBezTo>
                      <a:pt x="7" y="7"/>
                      <a:pt x="8" y="7"/>
                      <a:pt x="10" y="9"/>
                    </a:cubicBezTo>
                    <a:cubicBezTo>
                      <a:pt x="10" y="10"/>
                      <a:pt x="12" y="10"/>
                      <a:pt x="12" y="9"/>
                    </a:cubicBezTo>
                    <a:cubicBezTo>
                      <a:pt x="12" y="10"/>
                      <a:pt x="17" y="13"/>
                      <a:pt x="18" y="13"/>
                    </a:cubicBezTo>
                    <a:cubicBezTo>
                      <a:pt x="18" y="11"/>
                      <a:pt x="18" y="10"/>
                      <a:pt x="19" y="9"/>
                    </a:cubicBezTo>
                    <a:cubicBezTo>
                      <a:pt x="19" y="9"/>
                      <a:pt x="17" y="10"/>
                      <a:pt x="19" y="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78"/>
              <p:cNvSpPr/>
              <p:nvPr/>
            </p:nvSpPr>
            <p:spPr>
              <a:xfrm>
                <a:off x="11967655" y="6481448"/>
                <a:ext cx="35033" cy="3504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0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4" y="2"/>
                      <a:pt x="4" y="1"/>
                      <a:pt x="2" y="0"/>
                    </a:cubicBezTo>
                    <a:cubicBezTo>
                      <a:pt x="0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78"/>
              <p:cNvSpPr/>
              <p:nvPr/>
            </p:nvSpPr>
            <p:spPr>
              <a:xfrm>
                <a:off x="11853005" y="6264831"/>
                <a:ext cx="187901" cy="168837"/>
              </a:xfrm>
              <a:custGeom>
                <a:avLst/>
                <a:gdLst/>
                <a:ahLst/>
                <a:cxnLst/>
                <a:rect l="l" t="t" r="r" b="b"/>
                <a:pathLst>
                  <a:path w="20" h="18" extrusionOk="0">
                    <a:moveTo>
                      <a:pt x="5" y="14"/>
                    </a:moveTo>
                    <a:cubicBezTo>
                      <a:pt x="7" y="12"/>
                      <a:pt x="13" y="16"/>
                      <a:pt x="14" y="18"/>
                    </a:cubicBezTo>
                    <a:cubicBezTo>
                      <a:pt x="15" y="16"/>
                      <a:pt x="15" y="14"/>
                      <a:pt x="14" y="13"/>
                    </a:cubicBezTo>
                    <a:cubicBezTo>
                      <a:pt x="13" y="9"/>
                      <a:pt x="15" y="11"/>
                      <a:pt x="17" y="11"/>
                    </a:cubicBezTo>
                    <a:cubicBezTo>
                      <a:pt x="19" y="10"/>
                      <a:pt x="19" y="8"/>
                      <a:pt x="18" y="6"/>
                    </a:cubicBezTo>
                    <a:cubicBezTo>
                      <a:pt x="18" y="6"/>
                      <a:pt x="20" y="5"/>
                      <a:pt x="20" y="5"/>
                    </a:cubicBezTo>
                    <a:cubicBezTo>
                      <a:pt x="20" y="3"/>
                      <a:pt x="20" y="2"/>
                      <a:pt x="19" y="0"/>
                    </a:cubicBezTo>
                    <a:cubicBezTo>
                      <a:pt x="19" y="0"/>
                      <a:pt x="15" y="1"/>
                      <a:pt x="15" y="1"/>
                    </a:cubicBezTo>
                    <a:cubicBezTo>
                      <a:pt x="13" y="1"/>
                      <a:pt x="12" y="1"/>
                      <a:pt x="10" y="3"/>
                    </a:cubicBezTo>
                    <a:cubicBezTo>
                      <a:pt x="10" y="3"/>
                      <a:pt x="13" y="5"/>
                      <a:pt x="12" y="6"/>
                    </a:cubicBezTo>
                    <a:cubicBezTo>
                      <a:pt x="10" y="8"/>
                      <a:pt x="9" y="4"/>
                      <a:pt x="10" y="4"/>
                    </a:cubicBezTo>
                    <a:cubicBezTo>
                      <a:pt x="10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5" y="9"/>
                      <a:pt x="3" y="12"/>
                      <a:pt x="5" y="12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3"/>
                      <a:pt x="4" y="14"/>
                      <a:pt x="4" y="14"/>
                    </a:cubicBezTo>
                    <a:cubicBezTo>
                      <a:pt x="4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4"/>
                      <a:pt x="2" y="13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4"/>
                      <a:pt x="1" y="14"/>
                      <a:pt x="0" y="15"/>
                    </a:cubicBezTo>
                    <a:cubicBezTo>
                      <a:pt x="1" y="15"/>
                      <a:pt x="4" y="16"/>
                      <a:pt x="5" y="14"/>
                    </a:cubicBezTo>
                    <a:cubicBezTo>
                      <a:pt x="5" y="14"/>
                      <a:pt x="5" y="15"/>
                      <a:pt x="5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78"/>
              <p:cNvSpPr/>
              <p:nvPr/>
            </p:nvSpPr>
            <p:spPr>
              <a:xfrm>
                <a:off x="12079116" y="5984502"/>
                <a:ext cx="140127" cy="207060"/>
              </a:xfrm>
              <a:custGeom>
                <a:avLst/>
                <a:gdLst/>
                <a:ahLst/>
                <a:cxnLst/>
                <a:rect l="l" t="t" r="r" b="b"/>
                <a:pathLst>
                  <a:path w="15" h="22" extrusionOk="0">
                    <a:moveTo>
                      <a:pt x="10" y="21"/>
                    </a:moveTo>
                    <a:cubicBezTo>
                      <a:pt x="10" y="20"/>
                      <a:pt x="6" y="18"/>
                      <a:pt x="8" y="17"/>
                    </a:cubicBezTo>
                    <a:cubicBezTo>
                      <a:pt x="9" y="16"/>
                      <a:pt x="9" y="13"/>
                      <a:pt x="11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2" y="13"/>
                      <a:pt x="15" y="11"/>
                      <a:pt x="15" y="10"/>
                    </a:cubicBezTo>
                    <a:cubicBezTo>
                      <a:pt x="15" y="9"/>
                      <a:pt x="11" y="9"/>
                      <a:pt x="11" y="7"/>
                    </a:cubicBezTo>
                    <a:cubicBezTo>
                      <a:pt x="11" y="6"/>
                      <a:pt x="10" y="6"/>
                      <a:pt x="10" y="5"/>
                    </a:cubicBezTo>
                    <a:cubicBezTo>
                      <a:pt x="10" y="4"/>
                      <a:pt x="12" y="5"/>
                      <a:pt x="12" y="4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8" y="1"/>
                      <a:pt x="9" y="2"/>
                      <a:pt x="7" y="4"/>
                    </a:cubicBezTo>
                    <a:cubicBezTo>
                      <a:pt x="6" y="5"/>
                      <a:pt x="3" y="3"/>
                      <a:pt x="2" y="5"/>
                    </a:cubicBezTo>
                    <a:cubicBezTo>
                      <a:pt x="0" y="7"/>
                      <a:pt x="3" y="7"/>
                      <a:pt x="4" y="6"/>
                    </a:cubicBezTo>
                    <a:cubicBezTo>
                      <a:pt x="5" y="5"/>
                      <a:pt x="7" y="6"/>
                      <a:pt x="6" y="8"/>
                    </a:cubicBezTo>
                    <a:cubicBezTo>
                      <a:pt x="6" y="7"/>
                      <a:pt x="4" y="6"/>
                      <a:pt x="4" y="8"/>
                    </a:cubicBezTo>
                    <a:cubicBezTo>
                      <a:pt x="3" y="8"/>
                      <a:pt x="2" y="9"/>
                      <a:pt x="2" y="8"/>
                    </a:cubicBezTo>
                    <a:cubicBezTo>
                      <a:pt x="2" y="9"/>
                      <a:pt x="0" y="7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5"/>
                      <a:pt x="2" y="15"/>
                      <a:pt x="2" y="16"/>
                    </a:cubicBezTo>
                    <a:cubicBezTo>
                      <a:pt x="3" y="18"/>
                      <a:pt x="1" y="19"/>
                      <a:pt x="2" y="20"/>
                    </a:cubicBezTo>
                    <a:cubicBezTo>
                      <a:pt x="4" y="22"/>
                      <a:pt x="8" y="21"/>
                      <a:pt x="10" y="2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78"/>
              <p:cNvSpPr/>
              <p:nvPr/>
            </p:nvSpPr>
            <p:spPr>
              <a:xfrm>
                <a:off x="11977208" y="6172453"/>
                <a:ext cx="417196" cy="484202"/>
              </a:xfrm>
              <a:custGeom>
                <a:avLst/>
                <a:gdLst/>
                <a:ahLst/>
                <a:cxnLst/>
                <a:rect l="l" t="t" r="r" b="b"/>
                <a:pathLst>
                  <a:path w="45" h="52" extrusionOk="0">
                    <a:moveTo>
                      <a:pt x="44" y="24"/>
                    </a:moveTo>
                    <a:cubicBezTo>
                      <a:pt x="43" y="22"/>
                      <a:pt x="43" y="20"/>
                      <a:pt x="43" y="18"/>
                    </a:cubicBezTo>
                    <a:cubicBezTo>
                      <a:pt x="42" y="16"/>
                      <a:pt x="41" y="15"/>
                      <a:pt x="42" y="12"/>
                    </a:cubicBezTo>
                    <a:cubicBezTo>
                      <a:pt x="43" y="10"/>
                      <a:pt x="42" y="8"/>
                      <a:pt x="41" y="7"/>
                    </a:cubicBezTo>
                    <a:cubicBezTo>
                      <a:pt x="40" y="6"/>
                      <a:pt x="38" y="5"/>
                      <a:pt x="38" y="4"/>
                    </a:cubicBezTo>
                    <a:cubicBezTo>
                      <a:pt x="38" y="4"/>
                      <a:pt x="39" y="3"/>
                      <a:pt x="38" y="2"/>
                    </a:cubicBezTo>
                    <a:cubicBezTo>
                      <a:pt x="37" y="2"/>
                      <a:pt x="37" y="5"/>
                      <a:pt x="37" y="5"/>
                    </a:cubicBezTo>
                    <a:cubicBezTo>
                      <a:pt x="35" y="5"/>
                      <a:pt x="35" y="4"/>
                      <a:pt x="33" y="4"/>
                    </a:cubicBezTo>
                    <a:cubicBezTo>
                      <a:pt x="31" y="5"/>
                      <a:pt x="28" y="7"/>
                      <a:pt x="25" y="7"/>
                    </a:cubicBezTo>
                    <a:cubicBezTo>
                      <a:pt x="24" y="6"/>
                      <a:pt x="26" y="5"/>
                      <a:pt x="26" y="4"/>
                    </a:cubicBezTo>
                    <a:cubicBezTo>
                      <a:pt x="24" y="4"/>
                      <a:pt x="23" y="5"/>
                      <a:pt x="21" y="4"/>
                    </a:cubicBezTo>
                    <a:cubicBezTo>
                      <a:pt x="20" y="3"/>
                      <a:pt x="23" y="1"/>
                      <a:pt x="20" y="1"/>
                    </a:cubicBezTo>
                    <a:cubicBezTo>
                      <a:pt x="18" y="1"/>
                      <a:pt x="16" y="1"/>
                      <a:pt x="13" y="0"/>
                    </a:cubicBezTo>
                    <a:cubicBezTo>
                      <a:pt x="14" y="1"/>
                      <a:pt x="15" y="1"/>
                      <a:pt x="15" y="3"/>
                    </a:cubicBezTo>
                    <a:cubicBezTo>
                      <a:pt x="14" y="4"/>
                      <a:pt x="14" y="4"/>
                      <a:pt x="15" y="6"/>
                    </a:cubicBezTo>
                    <a:cubicBezTo>
                      <a:pt x="15" y="8"/>
                      <a:pt x="15" y="7"/>
                      <a:pt x="17" y="7"/>
                    </a:cubicBezTo>
                    <a:cubicBezTo>
                      <a:pt x="18" y="7"/>
                      <a:pt x="19" y="8"/>
                      <a:pt x="20" y="9"/>
                    </a:cubicBezTo>
                    <a:cubicBezTo>
                      <a:pt x="19" y="8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3" y="9"/>
                      <a:pt x="14" y="10"/>
                      <a:pt x="13" y="10"/>
                    </a:cubicBezTo>
                    <a:cubicBezTo>
                      <a:pt x="11" y="11"/>
                      <a:pt x="7" y="6"/>
                      <a:pt x="6" y="10"/>
                    </a:cubicBezTo>
                    <a:cubicBezTo>
                      <a:pt x="7" y="12"/>
                      <a:pt x="8" y="14"/>
                      <a:pt x="6" y="15"/>
                    </a:cubicBezTo>
                    <a:cubicBezTo>
                      <a:pt x="5" y="17"/>
                      <a:pt x="5" y="15"/>
                      <a:pt x="6" y="17"/>
                    </a:cubicBezTo>
                    <a:cubicBezTo>
                      <a:pt x="6" y="22"/>
                      <a:pt x="0" y="20"/>
                      <a:pt x="1" y="22"/>
                    </a:cubicBezTo>
                    <a:cubicBezTo>
                      <a:pt x="1" y="23"/>
                      <a:pt x="2" y="24"/>
                      <a:pt x="2" y="26"/>
                    </a:cubicBezTo>
                    <a:cubicBezTo>
                      <a:pt x="2" y="28"/>
                      <a:pt x="1" y="28"/>
                      <a:pt x="2" y="30"/>
                    </a:cubicBezTo>
                    <a:cubicBezTo>
                      <a:pt x="3" y="31"/>
                      <a:pt x="0" y="33"/>
                      <a:pt x="1" y="33"/>
                    </a:cubicBezTo>
                    <a:cubicBezTo>
                      <a:pt x="3" y="34"/>
                      <a:pt x="2" y="36"/>
                      <a:pt x="3" y="37"/>
                    </a:cubicBezTo>
                    <a:cubicBezTo>
                      <a:pt x="4" y="40"/>
                      <a:pt x="8" y="39"/>
                      <a:pt x="11" y="40"/>
                    </a:cubicBezTo>
                    <a:cubicBezTo>
                      <a:pt x="11" y="40"/>
                      <a:pt x="9" y="48"/>
                      <a:pt x="9" y="49"/>
                    </a:cubicBezTo>
                    <a:cubicBezTo>
                      <a:pt x="13" y="49"/>
                      <a:pt x="15" y="48"/>
                      <a:pt x="19" y="49"/>
                    </a:cubicBezTo>
                    <a:cubicBezTo>
                      <a:pt x="19" y="49"/>
                      <a:pt x="23" y="52"/>
                      <a:pt x="23" y="51"/>
                    </a:cubicBezTo>
                    <a:cubicBezTo>
                      <a:pt x="24" y="49"/>
                      <a:pt x="25" y="49"/>
                      <a:pt x="26" y="50"/>
                    </a:cubicBezTo>
                    <a:cubicBezTo>
                      <a:pt x="27" y="51"/>
                      <a:pt x="32" y="48"/>
                      <a:pt x="33" y="49"/>
                    </a:cubicBezTo>
                    <a:cubicBezTo>
                      <a:pt x="33" y="49"/>
                      <a:pt x="37" y="50"/>
                      <a:pt x="36" y="49"/>
                    </a:cubicBezTo>
                    <a:cubicBezTo>
                      <a:pt x="35" y="46"/>
                      <a:pt x="34" y="46"/>
                      <a:pt x="36" y="45"/>
                    </a:cubicBezTo>
                    <a:cubicBezTo>
                      <a:pt x="38" y="43"/>
                      <a:pt x="38" y="43"/>
                      <a:pt x="40" y="43"/>
                    </a:cubicBezTo>
                    <a:cubicBezTo>
                      <a:pt x="41" y="42"/>
                      <a:pt x="36" y="38"/>
                      <a:pt x="35" y="37"/>
                    </a:cubicBezTo>
                    <a:cubicBezTo>
                      <a:pt x="34" y="37"/>
                      <a:pt x="31" y="32"/>
                      <a:pt x="32" y="31"/>
                    </a:cubicBezTo>
                    <a:cubicBezTo>
                      <a:pt x="36" y="30"/>
                      <a:pt x="38" y="29"/>
                      <a:pt x="41" y="26"/>
                    </a:cubicBezTo>
                    <a:cubicBezTo>
                      <a:pt x="42" y="25"/>
                      <a:pt x="43" y="29"/>
                      <a:pt x="44" y="28"/>
                    </a:cubicBezTo>
                    <a:cubicBezTo>
                      <a:pt x="45" y="27"/>
                      <a:pt x="45" y="25"/>
                      <a:pt x="44" y="24"/>
                    </a:cubicBezTo>
                    <a:cubicBezTo>
                      <a:pt x="44" y="23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78"/>
              <p:cNvSpPr/>
              <p:nvPr/>
            </p:nvSpPr>
            <p:spPr>
              <a:xfrm>
                <a:off x="12451730" y="6506932"/>
                <a:ext cx="280254" cy="11467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2" extrusionOk="0">
                    <a:moveTo>
                      <a:pt x="30" y="4"/>
                    </a:moveTo>
                    <a:cubicBezTo>
                      <a:pt x="27" y="2"/>
                      <a:pt x="26" y="0"/>
                      <a:pt x="22" y="0"/>
                    </a:cubicBezTo>
                    <a:cubicBezTo>
                      <a:pt x="20" y="0"/>
                      <a:pt x="19" y="0"/>
                      <a:pt x="17" y="0"/>
                    </a:cubicBezTo>
                    <a:cubicBezTo>
                      <a:pt x="15" y="0"/>
                      <a:pt x="15" y="1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10" y="1"/>
                      <a:pt x="9" y="2"/>
                      <a:pt x="8" y="3"/>
                    </a:cubicBezTo>
                    <a:cubicBezTo>
                      <a:pt x="6" y="5"/>
                      <a:pt x="0" y="4"/>
                      <a:pt x="3" y="9"/>
                    </a:cubicBezTo>
                    <a:cubicBezTo>
                      <a:pt x="4" y="11"/>
                      <a:pt x="8" y="12"/>
                      <a:pt x="11" y="11"/>
                    </a:cubicBezTo>
                    <a:cubicBezTo>
                      <a:pt x="12" y="11"/>
                      <a:pt x="12" y="9"/>
                      <a:pt x="13" y="9"/>
                    </a:cubicBezTo>
                    <a:cubicBezTo>
                      <a:pt x="15" y="9"/>
                      <a:pt x="17" y="9"/>
                      <a:pt x="18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20" y="5"/>
                      <a:pt x="23" y="7"/>
                      <a:pt x="24" y="7"/>
                    </a:cubicBezTo>
                    <a:cubicBezTo>
                      <a:pt x="25" y="7"/>
                      <a:pt x="27" y="7"/>
                      <a:pt x="28" y="7"/>
                    </a:cubicBezTo>
                    <a:cubicBezTo>
                      <a:pt x="29" y="7"/>
                      <a:pt x="29" y="5"/>
                      <a:pt x="30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78"/>
              <p:cNvSpPr/>
              <p:nvPr/>
            </p:nvSpPr>
            <p:spPr>
              <a:xfrm>
                <a:off x="12760644" y="6086440"/>
                <a:ext cx="439490" cy="328114"/>
              </a:xfrm>
              <a:custGeom>
                <a:avLst/>
                <a:gdLst/>
                <a:ahLst/>
                <a:cxnLst/>
                <a:rect l="l" t="t" r="r" b="b"/>
                <a:pathLst>
                  <a:path w="47" h="35" extrusionOk="0">
                    <a:moveTo>
                      <a:pt x="11" y="29"/>
                    </a:moveTo>
                    <a:cubicBezTo>
                      <a:pt x="14" y="29"/>
                      <a:pt x="16" y="30"/>
                      <a:pt x="18" y="30"/>
                    </a:cubicBezTo>
                    <a:cubicBezTo>
                      <a:pt x="18" y="30"/>
                      <a:pt x="23" y="33"/>
                      <a:pt x="23" y="33"/>
                    </a:cubicBezTo>
                    <a:cubicBezTo>
                      <a:pt x="23" y="32"/>
                      <a:pt x="24" y="29"/>
                      <a:pt x="25" y="31"/>
                    </a:cubicBezTo>
                    <a:cubicBezTo>
                      <a:pt x="27" y="34"/>
                      <a:pt x="28" y="29"/>
                      <a:pt x="29" y="32"/>
                    </a:cubicBezTo>
                    <a:cubicBezTo>
                      <a:pt x="30" y="34"/>
                      <a:pt x="32" y="32"/>
                      <a:pt x="33" y="32"/>
                    </a:cubicBezTo>
                    <a:cubicBezTo>
                      <a:pt x="34" y="31"/>
                      <a:pt x="36" y="35"/>
                      <a:pt x="36" y="33"/>
                    </a:cubicBezTo>
                    <a:cubicBezTo>
                      <a:pt x="37" y="31"/>
                      <a:pt x="36" y="29"/>
                      <a:pt x="38" y="28"/>
                    </a:cubicBezTo>
                    <a:cubicBezTo>
                      <a:pt x="39" y="28"/>
                      <a:pt x="41" y="27"/>
                      <a:pt x="42" y="27"/>
                    </a:cubicBezTo>
                    <a:cubicBezTo>
                      <a:pt x="41" y="26"/>
                      <a:pt x="40" y="24"/>
                      <a:pt x="40" y="22"/>
                    </a:cubicBezTo>
                    <a:cubicBezTo>
                      <a:pt x="40" y="20"/>
                      <a:pt x="42" y="22"/>
                      <a:pt x="44" y="21"/>
                    </a:cubicBezTo>
                    <a:cubicBezTo>
                      <a:pt x="46" y="21"/>
                      <a:pt x="47" y="19"/>
                      <a:pt x="45" y="17"/>
                    </a:cubicBezTo>
                    <a:cubicBezTo>
                      <a:pt x="44" y="16"/>
                      <a:pt x="43" y="17"/>
                      <a:pt x="42" y="15"/>
                    </a:cubicBezTo>
                    <a:cubicBezTo>
                      <a:pt x="41" y="14"/>
                      <a:pt x="40" y="13"/>
                      <a:pt x="39" y="11"/>
                    </a:cubicBezTo>
                    <a:cubicBezTo>
                      <a:pt x="38" y="10"/>
                      <a:pt x="38" y="8"/>
                      <a:pt x="38" y="6"/>
                    </a:cubicBezTo>
                    <a:cubicBezTo>
                      <a:pt x="39" y="4"/>
                      <a:pt x="36" y="2"/>
                      <a:pt x="35" y="2"/>
                    </a:cubicBezTo>
                    <a:cubicBezTo>
                      <a:pt x="34" y="1"/>
                      <a:pt x="34" y="2"/>
                      <a:pt x="33" y="2"/>
                    </a:cubicBezTo>
                    <a:cubicBezTo>
                      <a:pt x="31" y="3"/>
                      <a:pt x="31" y="2"/>
                      <a:pt x="30" y="1"/>
                    </a:cubicBezTo>
                    <a:cubicBezTo>
                      <a:pt x="29" y="0"/>
                      <a:pt x="29" y="2"/>
                      <a:pt x="28" y="2"/>
                    </a:cubicBezTo>
                    <a:cubicBezTo>
                      <a:pt x="27" y="2"/>
                      <a:pt x="25" y="0"/>
                      <a:pt x="25" y="0"/>
                    </a:cubicBezTo>
                    <a:cubicBezTo>
                      <a:pt x="23" y="0"/>
                      <a:pt x="23" y="2"/>
                      <a:pt x="22" y="2"/>
                    </a:cubicBezTo>
                    <a:cubicBezTo>
                      <a:pt x="20" y="3"/>
                      <a:pt x="19" y="3"/>
                      <a:pt x="17" y="3"/>
                    </a:cubicBezTo>
                    <a:cubicBezTo>
                      <a:pt x="16" y="4"/>
                      <a:pt x="17" y="6"/>
                      <a:pt x="17" y="6"/>
                    </a:cubicBezTo>
                    <a:cubicBezTo>
                      <a:pt x="16" y="8"/>
                      <a:pt x="13" y="7"/>
                      <a:pt x="13" y="9"/>
                    </a:cubicBezTo>
                    <a:cubicBezTo>
                      <a:pt x="12" y="10"/>
                      <a:pt x="12" y="11"/>
                      <a:pt x="12" y="13"/>
                    </a:cubicBezTo>
                    <a:cubicBezTo>
                      <a:pt x="12" y="14"/>
                      <a:pt x="9" y="14"/>
                      <a:pt x="8" y="14"/>
                    </a:cubicBezTo>
                    <a:cubicBezTo>
                      <a:pt x="5" y="15"/>
                      <a:pt x="4" y="16"/>
                      <a:pt x="1" y="16"/>
                    </a:cubicBezTo>
                    <a:cubicBezTo>
                      <a:pt x="2" y="19"/>
                      <a:pt x="5" y="21"/>
                      <a:pt x="2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3" y="28"/>
                      <a:pt x="1" y="30"/>
                      <a:pt x="1" y="31"/>
                    </a:cubicBezTo>
                    <a:cubicBezTo>
                      <a:pt x="3" y="31"/>
                      <a:pt x="4" y="31"/>
                      <a:pt x="5" y="30"/>
                    </a:cubicBezTo>
                    <a:cubicBezTo>
                      <a:pt x="7" y="29"/>
                      <a:pt x="10" y="29"/>
                      <a:pt x="11" y="29"/>
                    </a:cubicBezTo>
                    <a:close/>
                  </a:path>
                </a:pathLst>
              </a:custGeom>
              <a:solidFill>
                <a:srgbClr val="960655"/>
              </a:solidFill>
              <a:ln w="9525" cap="flat" cmpd="sng">
                <a:solidFill>
                  <a:srgbClr val="CB398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78"/>
              <p:cNvSpPr/>
              <p:nvPr/>
            </p:nvSpPr>
            <p:spPr>
              <a:xfrm>
                <a:off x="12658735" y="6067327"/>
                <a:ext cx="270699" cy="178393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16" y="18"/>
                    </a:moveTo>
                    <a:cubicBezTo>
                      <a:pt x="18" y="16"/>
                      <a:pt x="21" y="16"/>
                      <a:pt x="23" y="15"/>
                    </a:cubicBezTo>
                    <a:cubicBezTo>
                      <a:pt x="23" y="14"/>
                      <a:pt x="23" y="13"/>
                      <a:pt x="23" y="12"/>
                    </a:cubicBezTo>
                    <a:cubicBezTo>
                      <a:pt x="24" y="10"/>
                      <a:pt x="25" y="10"/>
                      <a:pt x="27" y="9"/>
                    </a:cubicBezTo>
                    <a:cubicBezTo>
                      <a:pt x="29" y="8"/>
                      <a:pt x="28" y="5"/>
                      <a:pt x="26" y="4"/>
                    </a:cubicBezTo>
                    <a:cubicBezTo>
                      <a:pt x="24" y="3"/>
                      <a:pt x="22" y="2"/>
                      <a:pt x="19" y="1"/>
                    </a:cubicBezTo>
                    <a:cubicBezTo>
                      <a:pt x="17" y="0"/>
                      <a:pt x="13" y="1"/>
                      <a:pt x="10" y="1"/>
                    </a:cubicBezTo>
                    <a:cubicBezTo>
                      <a:pt x="8" y="1"/>
                      <a:pt x="0" y="0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7"/>
                      <a:pt x="1" y="8"/>
                      <a:pt x="2" y="9"/>
                    </a:cubicBezTo>
                    <a:cubicBezTo>
                      <a:pt x="3" y="9"/>
                      <a:pt x="4" y="11"/>
                      <a:pt x="5" y="10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9" y="14"/>
                      <a:pt x="8" y="15"/>
                    </a:cubicBezTo>
                    <a:cubicBezTo>
                      <a:pt x="11" y="15"/>
                      <a:pt x="11" y="15"/>
                      <a:pt x="12" y="18"/>
                    </a:cubicBezTo>
                    <a:cubicBezTo>
                      <a:pt x="13" y="18"/>
                      <a:pt x="16" y="18"/>
                      <a:pt x="16" y="18"/>
                    </a:cubicBezTo>
                    <a:cubicBezTo>
                      <a:pt x="17" y="17"/>
                      <a:pt x="15" y="19"/>
                      <a:pt x="16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78"/>
              <p:cNvSpPr/>
              <p:nvPr/>
            </p:nvSpPr>
            <p:spPr>
              <a:xfrm>
                <a:off x="12658735" y="5955834"/>
                <a:ext cx="334396" cy="16883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11" y="13"/>
                    </a:moveTo>
                    <a:cubicBezTo>
                      <a:pt x="14" y="13"/>
                      <a:pt x="16" y="12"/>
                      <a:pt x="19" y="12"/>
                    </a:cubicBezTo>
                    <a:cubicBezTo>
                      <a:pt x="20" y="12"/>
                      <a:pt x="24" y="14"/>
                      <a:pt x="25" y="15"/>
                    </a:cubicBezTo>
                    <a:cubicBezTo>
                      <a:pt x="26" y="16"/>
                      <a:pt x="27" y="18"/>
                      <a:pt x="29" y="17"/>
                    </a:cubicBezTo>
                    <a:cubicBezTo>
                      <a:pt x="30" y="17"/>
                      <a:pt x="31" y="16"/>
                      <a:pt x="33" y="16"/>
                    </a:cubicBezTo>
                    <a:cubicBezTo>
                      <a:pt x="34" y="16"/>
                      <a:pt x="34" y="14"/>
                      <a:pt x="36" y="14"/>
                    </a:cubicBezTo>
                    <a:cubicBezTo>
                      <a:pt x="35" y="12"/>
                      <a:pt x="33" y="9"/>
                      <a:pt x="34" y="8"/>
                    </a:cubicBezTo>
                    <a:cubicBezTo>
                      <a:pt x="35" y="6"/>
                      <a:pt x="32" y="4"/>
                      <a:pt x="31" y="4"/>
                    </a:cubicBezTo>
                    <a:cubicBezTo>
                      <a:pt x="29" y="3"/>
                      <a:pt x="27" y="5"/>
                      <a:pt x="25" y="3"/>
                    </a:cubicBezTo>
                    <a:cubicBezTo>
                      <a:pt x="22" y="1"/>
                      <a:pt x="21" y="0"/>
                      <a:pt x="18" y="1"/>
                    </a:cubicBezTo>
                    <a:cubicBezTo>
                      <a:pt x="16" y="2"/>
                      <a:pt x="17" y="3"/>
                      <a:pt x="17" y="5"/>
                    </a:cubicBezTo>
                    <a:cubicBezTo>
                      <a:pt x="16" y="6"/>
                      <a:pt x="16" y="7"/>
                      <a:pt x="15" y="7"/>
                    </a:cubicBezTo>
                    <a:cubicBezTo>
                      <a:pt x="12" y="9"/>
                      <a:pt x="10" y="5"/>
                      <a:pt x="8" y="4"/>
                    </a:cubicBezTo>
                    <a:cubicBezTo>
                      <a:pt x="3" y="0"/>
                      <a:pt x="0" y="11"/>
                      <a:pt x="0" y="15"/>
                    </a:cubicBezTo>
                    <a:cubicBezTo>
                      <a:pt x="4" y="13"/>
                      <a:pt x="7" y="13"/>
                      <a:pt x="11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78"/>
              <p:cNvSpPr/>
              <p:nvPr/>
            </p:nvSpPr>
            <p:spPr>
              <a:xfrm>
                <a:off x="12760644" y="5853897"/>
                <a:ext cx="222932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15" extrusionOk="0">
                    <a:moveTo>
                      <a:pt x="16" y="15"/>
                    </a:moveTo>
                    <a:cubicBezTo>
                      <a:pt x="17" y="15"/>
                      <a:pt x="19" y="15"/>
                      <a:pt x="20" y="15"/>
                    </a:cubicBezTo>
                    <a:cubicBezTo>
                      <a:pt x="20" y="14"/>
                      <a:pt x="22" y="14"/>
                      <a:pt x="22" y="13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1" y="8"/>
                      <a:pt x="20" y="7"/>
                      <a:pt x="21" y="5"/>
                    </a:cubicBezTo>
                    <a:cubicBezTo>
                      <a:pt x="23" y="4"/>
                      <a:pt x="24" y="2"/>
                      <a:pt x="24" y="0"/>
                    </a:cubicBezTo>
                    <a:cubicBezTo>
                      <a:pt x="22" y="3"/>
                      <a:pt x="15" y="0"/>
                      <a:pt x="12" y="0"/>
                    </a:cubicBezTo>
                    <a:cubicBezTo>
                      <a:pt x="10" y="0"/>
                      <a:pt x="8" y="0"/>
                      <a:pt x="6" y="1"/>
                    </a:cubicBezTo>
                    <a:cubicBezTo>
                      <a:pt x="5" y="1"/>
                      <a:pt x="0" y="5"/>
                      <a:pt x="0" y="5"/>
                    </a:cubicBezTo>
                    <a:cubicBezTo>
                      <a:pt x="0" y="6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10"/>
                      <a:pt x="7" y="9"/>
                      <a:pt x="7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7" y="12"/>
                      <a:pt x="9" y="11"/>
                      <a:pt x="11" y="12"/>
                    </a:cubicBezTo>
                    <a:cubicBezTo>
                      <a:pt x="13" y="13"/>
                      <a:pt x="14" y="15"/>
                      <a:pt x="16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78"/>
              <p:cNvSpPr/>
              <p:nvPr/>
            </p:nvSpPr>
            <p:spPr>
              <a:xfrm>
                <a:off x="12591858" y="6143781"/>
                <a:ext cx="149681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4"/>
                    </a:moveTo>
                    <a:cubicBezTo>
                      <a:pt x="16" y="1"/>
                      <a:pt x="14" y="2"/>
                      <a:pt x="12" y="2"/>
                    </a:cubicBezTo>
                    <a:cubicBezTo>
                      <a:pt x="11" y="3"/>
                      <a:pt x="10" y="1"/>
                      <a:pt x="8" y="0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3"/>
                      <a:pt x="7" y="1"/>
                      <a:pt x="5" y="2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4" y="7"/>
                      <a:pt x="6" y="7"/>
                      <a:pt x="8" y="7"/>
                    </a:cubicBezTo>
                    <a:cubicBezTo>
                      <a:pt x="10" y="7"/>
                      <a:pt x="16" y="8"/>
                      <a:pt x="16" y="4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78"/>
              <p:cNvSpPr/>
              <p:nvPr/>
            </p:nvSpPr>
            <p:spPr>
              <a:xfrm>
                <a:off x="12359371" y="6162892"/>
                <a:ext cx="445858" cy="391823"/>
              </a:xfrm>
              <a:custGeom>
                <a:avLst/>
                <a:gdLst/>
                <a:ahLst/>
                <a:cxnLst/>
                <a:rect l="l" t="t" r="r" b="b"/>
                <a:pathLst>
                  <a:path w="48" h="42" extrusionOk="0">
                    <a:moveTo>
                      <a:pt x="1" y="12"/>
                    </a:moveTo>
                    <a:cubicBezTo>
                      <a:pt x="1" y="13"/>
                      <a:pt x="0" y="15"/>
                      <a:pt x="0" y="16"/>
                    </a:cubicBezTo>
                    <a:cubicBezTo>
                      <a:pt x="1" y="17"/>
                      <a:pt x="2" y="19"/>
                      <a:pt x="2" y="20"/>
                    </a:cubicBezTo>
                    <a:cubicBezTo>
                      <a:pt x="2" y="22"/>
                      <a:pt x="3" y="25"/>
                      <a:pt x="4" y="27"/>
                    </a:cubicBezTo>
                    <a:cubicBezTo>
                      <a:pt x="5" y="30"/>
                      <a:pt x="8" y="29"/>
                      <a:pt x="9" y="31"/>
                    </a:cubicBezTo>
                    <a:cubicBezTo>
                      <a:pt x="9" y="31"/>
                      <a:pt x="9" y="33"/>
                      <a:pt x="10" y="33"/>
                    </a:cubicBezTo>
                    <a:cubicBezTo>
                      <a:pt x="11" y="34"/>
                      <a:pt x="12" y="32"/>
                      <a:pt x="13" y="32"/>
                    </a:cubicBezTo>
                    <a:cubicBezTo>
                      <a:pt x="15" y="31"/>
                      <a:pt x="19" y="35"/>
                      <a:pt x="21" y="36"/>
                    </a:cubicBezTo>
                    <a:cubicBezTo>
                      <a:pt x="22" y="37"/>
                      <a:pt x="23" y="39"/>
                      <a:pt x="25" y="37"/>
                    </a:cubicBezTo>
                    <a:cubicBezTo>
                      <a:pt x="26" y="36"/>
                      <a:pt x="31" y="37"/>
                      <a:pt x="33" y="37"/>
                    </a:cubicBezTo>
                    <a:cubicBezTo>
                      <a:pt x="36" y="37"/>
                      <a:pt x="37" y="39"/>
                      <a:pt x="39" y="41"/>
                    </a:cubicBezTo>
                    <a:cubicBezTo>
                      <a:pt x="40" y="42"/>
                      <a:pt x="40" y="36"/>
                      <a:pt x="41" y="35"/>
                    </a:cubicBezTo>
                    <a:cubicBezTo>
                      <a:pt x="42" y="34"/>
                      <a:pt x="43" y="33"/>
                      <a:pt x="44" y="32"/>
                    </a:cubicBezTo>
                    <a:cubicBezTo>
                      <a:pt x="45" y="32"/>
                      <a:pt x="48" y="32"/>
                      <a:pt x="48" y="31"/>
                    </a:cubicBezTo>
                    <a:cubicBezTo>
                      <a:pt x="47" y="28"/>
                      <a:pt x="47" y="27"/>
                      <a:pt x="45" y="26"/>
                    </a:cubicBezTo>
                    <a:cubicBezTo>
                      <a:pt x="43" y="24"/>
                      <a:pt x="46" y="21"/>
                      <a:pt x="44" y="19"/>
                    </a:cubicBezTo>
                    <a:cubicBezTo>
                      <a:pt x="42" y="18"/>
                      <a:pt x="47" y="14"/>
                      <a:pt x="46" y="12"/>
                    </a:cubicBezTo>
                    <a:cubicBezTo>
                      <a:pt x="45" y="10"/>
                      <a:pt x="44" y="9"/>
                      <a:pt x="44" y="7"/>
                    </a:cubicBezTo>
                    <a:cubicBezTo>
                      <a:pt x="44" y="6"/>
                      <a:pt x="44" y="5"/>
                      <a:pt x="42" y="5"/>
                    </a:cubicBezTo>
                    <a:cubicBezTo>
                      <a:pt x="37" y="3"/>
                      <a:pt x="30" y="6"/>
                      <a:pt x="25" y="4"/>
                    </a:cubicBezTo>
                    <a:cubicBezTo>
                      <a:pt x="25" y="7"/>
                      <a:pt x="21" y="2"/>
                      <a:pt x="20" y="2"/>
                    </a:cubicBezTo>
                    <a:cubicBezTo>
                      <a:pt x="17" y="0"/>
                      <a:pt x="15" y="2"/>
                      <a:pt x="13" y="4"/>
                    </a:cubicBezTo>
                    <a:cubicBezTo>
                      <a:pt x="10" y="5"/>
                      <a:pt x="8" y="6"/>
                      <a:pt x="6" y="6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3" y="9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4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78"/>
              <p:cNvSpPr/>
              <p:nvPr/>
            </p:nvSpPr>
            <p:spPr>
              <a:xfrm>
                <a:off x="12630070" y="6573831"/>
                <a:ext cx="429937" cy="280329"/>
              </a:xfrm>
              <a:custGeom>
                <a:avLst/>
                <a:gdLst/>
                <a:ahLst/>
                <a:cxnLst/>
                <a:rect l="l" t="t" r="r" b="b"/>
                <a:pathLst>
                  <a:path w="46" h="30" extrusionOk="0">
                    <a:moveTo>
                      <a:pt x="38" y="13"/>
                    </a:moveTo>
                    <a:cubicBezTo>
                      <a:pt x="39" y="10"/>
                      <a:pt x="36" y="8"/>
                      <a:pt x="35" y="6"/>
                    </a:cubicBezTo>
                    <a:cubicBezTo>
                      <a:pt x="33" y="5"/>
                      <a:pt x="32" y="2"/>
                      <a:pt x="32" y="0"/>
                    </a:cubicBezTo>
                    <a:cubicBezTo>
                      <a:pt x="29" y="1"/>
                      <a:pt x="26" y="4"/>
                      <a:pt x="22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2" y="3"/>
                      <a:pt x="9" y="6"/>
                      <a:pt x="8" y="6"/>
                    </a:cubicBezTo>
                    <a:cubicBezTo>
                      <a:pt x="7" y="9"/>
                      <a:pt x="5" y="11"/>
                      <a:pt x="4" y="14"/>
                    </a:cubicBezTo>
                    <a:cubicBezTo>
                      <a:pt x="3" y="14"/>
                      <a:pt x="1" y="14"/>
                      <a:pt x="0" y="15"/>
                    </a:cubicBezTo>
                    <a:cubicBezTo>
                      <a:pt x="0" y="16"/>
                      <a:pt x="3" y="17"/>
                      <a:pt x="3" y="18"/>
                    </a:cubicBezTo>
                    <a:cubicBezTo>
                      <a:pt x="3" y="20"/>
                      <a:pt x="4" y="20"/>
                      <a:pt x="5" y="22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1" y="27"/>
                      <a:pt x="11" y="28"/>
                    </a:cubicBezTo>
                    <a:cubicBezTo>
                      <a:pt x="13" y="30"/>
                      <a:pt x="18" y="30"/>
                      <a:pt x="21" y="30"/>
                    </a:cubicBezTo>
                    <a:cubicBezTo>
                      <a:pt x="24" y="30"/>
                      <a:pt x="26" y="30"/>
                      <a:pt x="28" y="28"/>
                    </a:cubicBezTo>
                    <a:cubicBezTo>
                      <a:pt x="32" y="26"/>
                      <a:pt x="36" y="28"/>
                      <a:pt x="40" y="30"/>
                    </a:cubicBezTo>
                    <a:cubicBezTo>
                      <a:pt x="40" y="28"/>
                      <a:pt x="40" y="25"/>
                      <a:pt x="41" y="23"/>
                    </a:cubicBezTo>
                    <a:cubicBezTo>
                      <a:pt x="42" y="22"/>
                      <a:pt x="45" y="24"/>
                      <a:pt x="46" y="20"/>
                    </a:cubicBezTo>
                    <a:cubicBezTo>
                      <a:pt x="43" y="18"/>
                      <a:pt x="42" y="20"/>
                      <a:pt x="39" y="20"/>
                    </a:cubicBezTo>
                    <a:cubicBezTo>
                      <a:pt x="37" y="19"/>
                      <a:pt x="37" y="14"/>
                      <a:pt x="38" y="13"/>
                    </a:cubicBezTo>
                    <a:cubicBezTo>
                      <a:pt x="39" y="11"/>
                      <a:pt x="37" y="15"/>
                      <a:pt x="38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78"/>
              <p:cNvSpPr/>
              <p:nvPr/>
            </p:nvSpPr>
            <p:spPr>
              <a:xfrm>
                <a:off x="12929434" y="6564273"/>
                <a:ext cx="156051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" extrusionOk="0">
                    <a:moveTo>
                      <a:pt x="14" y="10"/>
                    </a:moveTo>
                    <a:cubicBezTo>
                      <a:pt x="12" y="8"/>
                      <a:pt x="11" y="4"/>
                      <a:pt x="9" y="3"/>
                    </a:cubicBezTo>
                    <a:cubicBezTo>
                      <a:pt x="8" y="3"/>
                      <a:pt x="0" y="0"/>
                      <a:pt x="0" y="1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7" y="13"/>
                      <a:pt x="4" y="17"/>
                      <a:pt x="7" y="20"/>
                    </a:cubicBezTo>
                    <a:cubicBezTo>
                      <a:pt x="8" y="19"/>
                      <a:pt x="9" y="16"/>
                      <a:pt x="10" y="14"/>
                    </a:cubicBezTo>
                    <a:cubicBezTo>
                      <a:pt x="12" y="13"/>
                      <a:pt x="13" y="14"/>
                      <a:pt x="14" y="14"/>
                    </a:cubicBezTo>
                    <a:cubicBezTo>
                      <a:pt x="17" y="14"/>
                      <a:pt x="14" y="10"/>
                      <a:pt x="14" y="10"/>
                    </a:cubicBezTo>
                    <a:cubicBezTo>
                      <a:pt x="13" y="9"/>
                      <a:pt x="14" y="10"/>
                      <a:pt x="14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78"/>
              <p:cNvSpPr/>
              <p:nvPr/>
            </p:nvSpPr>
            <p:spPr>
              <a:xfrm>
                <a:off x="12993128" y="6666209"/>
                <a:ext cx="92355" cy="95566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7" y="9"/>
                    </a:moveTo>
                    <a:cubicBezTo>
                      <a:pt x="6" y="8"/>
                      <a:pt x="6" y="8"/>
                      <a:pt x="7" y="7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0" y="4"/>
                      <a:pt x="8" y="2"/>
                      <a:pt x="8" y="1"/>
                    </a:cubicBezTo>
                    <a:cubicBezTo>
                      <a:pt x="8" y="5"/>
                      <a:pt x="3" y="0"/>
                      <a:pt x="3" y="4"/>
                    </a:cubicBezTo>
                    <a:cubicBezTo>
                      <a:pt x="3" y="6"/>
                      <a:pt x="1" y="8"/>
                      <a:pt x="0" y="9"/>
                    </a:cubicBezTo>
                    <a:cubicBezTo>
                      <a:pt x="0" y="10"/>
                      <a:pt x="2" y="9"/>
                      <a:pt x="3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6" y="8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78"/>
              <p:cNvSpPr/>
              <p:nvPr/>
            </p:nvSpPr>
            <p:spPr>
              <a:xfrm>
                <a:off x="12712876" y="6815930"/>
                <a:ext cx="299363" cy="17839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9" extrusionOk="0">
                    <a:moveTo>
                      <a:pt x="17" y="4"/>
                    </a:moveTo>
                    <a:cubicBezTo>
                      <a:pt x="13" y="4"/>
                      <a:pt x="3" y="6"/>
                      <a:pt x="2" y="0"/>
                    </a:cubicBezTo>
                    <a:cubicBezTo>
                      <a:pt x="1" y="2"/>
                      <a:pt x="0" y="4"/>
                      <a:pt x="2" y="5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2" y="9"/>
                      <a:pt x="1" y="9"/>
                      <a:pt x="1" y="11"/>
                    </a:cubicBezTo>
                    <a:cubicBezTo>
                      <a:pt x="2" y="13"/>
                      <a:pt x="3" y="14"/>
                      <a:pt x="3" y="17"/>
                    </a:cubicBezTo>
                    <a:cubicBezTo>
                      <a:pt x="5" y="17"/>
                      <a:pt x="7" y="17"/>
                      <a:pt x="9" y="17"/>
                    </a:cubicBezTo>
                    <a:cubicBezTo>
                      <a:pt x="11" y="17"/>
                      <a:pt x="14" y="19"/>
                      <a:pt x="16" y="18"/>
                    </a:cubicBezTo>
                    <a:cubicBezTo>
                      <a:pt x="18" y="18"/>
                      <a:pt x="20" y="16"/>
                      <a:pt x="21" y="15"/>
                    </a:cubicBezTo>
                    <a:cubicBezTo>
                      <a:pt x="23" y="13"/>
                      <a:pt x="25" y="14"/>
                      <a:pt x="28" y="14"/>
                    </a:cubicBezTo>
                    <a:cubicBezTo>
                      <a:pt x="27" y="12"/>
                      <a:pt x="27" y="11"/>
                      <a:pt x="28" y="8"/>
                    </a:cubicBezTo>
                    <a:cubicBezTo>
                      <a:pt x="29" y="6"/>
                      <a:pt x="32" y="4"/>
                      <a:pt x="29" y="3"/>
                    </a:cubicBezTo>
                    <a:cubicBezTo>
                      <a:pt x="27" y="2"/>
                      <a:pt x="24" y="1"/>
                      <a:pt x="21" y="2"/>
                    </a:cubicBezTo>
                    <a:cubicBezTo>
                      <a:pt x="19" y="2"/>
                      <a:pt x="18" y="4"/>
                      <a:pt x="17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78"/>
              <p:cNvSpPr/>
              <p:nvPr/>
            </p:nvSpPr>
            <p:spPr>
              <a:xfrm>
                <a:off x="12423066" y="6771332"/>
                <a:ext cx="168791" cy="1401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0" y="0"/>
                    </a:moveTo>
                    <a:cubicBezTo>
                      <a:pt x="8" y="0"/>
                      <a:pt x="0" y="0"/>
                      <a:pt x="1" y="2"/>
                    </a:cubicBezTo>
                    <a:cubicBezTo>
                      <a:pt x="1" y="3"/>
                      <a:pt x="3" y="7"/>
                      <a:pt x="4" y="8"/>
                    </a:cubicBezTo>
                    <a:cubicBezTo>
                      <a:pt x="6" y="11"/>
                      <a:pt x="10" y="13"/>
                      <a:pt x="13" y="15"/>
                    </a:cubicBezTo>
                    <a:cubicBezTo>
                      <a:pt x="13" y="13"/>
                      <a:pt x="13" y="11"/>
                      <a:pt x="15" y="10"/>
                    </a:cubicBezTo>
                    <a:cubicBezTo>
                      <a:pt x="17" y="9"/>
                      <a:pt x="18" y="8"/>
                      <a:pt x="17" y="6"/>
                    </a:cubicBezTo>
                    <a:cubicBezTo>
                      <a:pt x="17" y="4"/>
                      <a:pt x="17" y="3"/>
                      <a:pt x="16" y="2"/>
                    </a:cubicBezTo>
                    <a:cubicBezTo>
                      <a:pt x="14" y="1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78"/>
              <p:cNvSpPr/>
              <p:nvPr/>
            </p:nvSpPr>
            <p:spPr>
              <a:xfrm>
                <a:off x="12544083" y="6704436"/>
                <a:ext cx="207005" cy="251656"/>
              </a:xfrm>
              <a:custGeom>
                <a:avLst/>
                <a:gdLst/>
                <a:ahLst/>
                <a:cxnLst/>
                <a:rect l="l" t="t" r="r" b="b"/>
                <a:pathLst>
                  <a:path w="22" h="27" extrusionOk="0">
                    <a:moveTo>
                      <a:pt x="21" y="19"/>
                    </a:moveTo>
                    <a:cubicBezTo>
                      <a:pt x="22" y="18"/>
                      <a:pt x="21" y="18"/>
                      <a:pt x="20" y="17"/>
                    </a:cubicBezTo>
                    <a:cubicBezTo>
                      <a:pt x="19" y="16"/>
                      <a:pt x="19" y="15"/>
                      <a:pt x="19" y="13"/>
                    </a:cubicBezTo>
                    <a:cubicBezTo>
                      <a:pt x="21" y="10"/>
                      <a:pt x="18" y="10"/>
                      <a:pt x="15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3" y="6"/>
                      <a:pt x="12" y="7"/>
                      <a:pt x="12" y="5"/>
                    </a:cubicBezTo>
                    <a:cubicBezTo>
                      <a:pt x="11" y="2"/>
                      <a:pt x="9" y="0"/>
                      <a:pt x="5" y="1"/>
                    </a:cubicBezTo>
                    <a:cubicBezTo>
                      <a:pt x="2" y="2"/>
                      <a:pt x="2" y="2"/>
                      <a:pt x="2" y="4"/>
                    </a:cubicBezTo>
                    <a:cubicBezTo>
                      <a:pt x="3" y="7"/>
                      <a:pt x="4" y="10"/>
                      <a:pt x="4" y="14"/>
                    </a:cubicBezTo>
                    <a:cubicBezTo>
                      <a:pt x="5" y="17"/>
                      <a:pt x="2" y="16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25"/>
                      <a:pt x="3" y="26"/>
                      <a:pt x="4" y="27"/>
                    </a:cubicBezTo>
                    <a:cubicBezTo>
                      <a:pt x="4" y="26"/>
                      <a:pt x="4" y="23"/>
                      <a:pt x="6" y="23"/>
                    </a:cubicBezTo>
                    <a:cubicBezTo>
                      <a:pt x="8" y="23"/>
                      <a:pt x="9" y="24"/>
                      <a:pt x="10" y="26"/>
                    </a:cubicBezTo>
                    <a:cubicBezTo>
                      <a:pt x="11" y="26"/>
                      <a:pt x="18" y="24"/>
                      <a:pt x="20" y="24"/>
                    </a:cubicBezTo>
                    <a:cubicBezTo>
                      <a:pt x="18" y="22"/>
                      <a:pt x="20" y="21"/>
                      <a:pt x="21" y="19"/>
                    </a:cubicBezTo>
                    <a:cubicBezTo>
                      <a:pt x="22" y="18"/>
                      <a:pt x="20" y="20"/>
                      <a:pt x="21" y="1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78"/>
              <p:cNvSpPr/>
              <p:nvPr/>
            </p:nvSpPr>
            <p:spPr>
              <a:xfrm>
                <a:off x="12432620" y="6554718"/>
                <a:ext cx="328028" cy="17839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9" extrusionOk="0">
                    <a:moveTo>
                      <a:pt x="30" y="3"/>
                    </a:moveTo>
                    <a:cubicBezTo>
                      <a:pt x="30" y="2"/>
                      <a:pt x="25" y="2"/>
                      <a:pt x="24" y="1"/>
                    </a:cubicBezTo>
                    <a:cubicBezTo>
                      <a:pt x="20" y="0"/>
                      <a:pt x="22" y="4"/>
                      <a:pt x="19" y="4"/>
                    </a:cubicBezTo>
                    <a:cubicBezTo>
                      <a:pt x="18" y="3"/>
                      <a:pt x="17" y="4"/>
                      <a:pt x="15" y="4"/>
                    </a:cubicBezTo>
                    <a:cubicBezTo>
                      <a:pt x="14" y="4"/>
                      <a:pt x="14" y="6"/>
                      <a:pt x="13" y="6"/>
                    </a:cubicBezTo>
                    <a:cubicBezTo>
                      <a:pt x="9" y="8"/>
                      <a:pt x="7" y="6"/>
                      <a:pt x="5" y="4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4" y="8"/>
                      <a:pt x="3" y="6"/>
                      <a:pt x="3" y="8"/>
                    </a:cubicBezTo>
                    <a:cubicBezTo>
                      <a:pt x="3" y="11"/>
                      <a:pt x="0" y="13"/>
                      <a:pt x="3" y="15"/>
                    </a:cubicBezTo>
                    <a:cubicBezTo>
                      <a:pt x="5" y="17"/>
                      <a:pt x="8" y="19"/>
                      <a:pt x="11" y="19"/>
                    </a:cubicBezTo>
                    <a:cubicBezTo>
                      <a:pt x="15" y="19"/>
                      <a:pt x="17" y="16"/>
                      <a:pt x="21" y="17"/>
                    </a:cubicBezTo>
                    <a:cubicBezTo>
                      <a:pt x="21" y="16"/>
                      <a:pt x="24" y="16"/>
                      <a:pt x="25" y="15"/>
                    </a:cubicBezTo>
                    <a:cubicBezTo>
                      <a:pt x="26" y="13"/>
                      <a:pt x="27" y="11"/>
                      <a:pt x="29" y="9"/>
                    </a:cubicBezTo>
                    <a:cubicBezTo>
                      <a:pt x="30" y="7"/>
                      <a:pt x="31" y="7"/>
                      <a:pt x="33" y="6"/>
                    </a:cubicBezTo>
                    <a:cubicBezTo>
                      <a:pt x="35" y="4"/>
                      <a:pt x="30" y="4"/>
                      <a:pt x="30" y="3"/>
                    </a:cubicBezTo>
                    <a:cubicBezTo>
                      <a:pt x="30" y="3"/>
                      <a:pt x="30" y="4"/>
                      <a:pt x="30" y="3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78"/>
              <p:cNvSpPr/>
              <p:nvPr/>
            </p:nvSpPr>
            <p:spPr>
              <a:xfrm>
                <a:off x="12620515" y="6956096"/>
                <a:ext cx="289810" cy="299442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0"/>
                    </a:moveTo>
                    <a:cubicBezTo>
                      <a:pt x="28" y="2"/>
                      <a:pt x="27" y="4"/>
                      <a:pt x="23" y="3"/>
                    </a:cubicBezTo>
                    <a:cubicBezTo>
                      <a:pt x="21" y="2"/>
                      <a:pt x="15" y="1"/>
                      <a:pt x="13" y="2"/>
                    </a:cubicBezTo>
                    <a:cubicBezTo>
                      <a:pt x="13" y="5"/>
                      <a:pt x="10" y="3"/>
                      <a:pt x="9" y="4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9"/>
                      <a:pt x="3" y="10"/>
                      <a:pt x="2" y="11"/>
                    </a:cubicBezTo>
                    <a:cubicBezTo>
                      <a:pt x="0" y="13"/>
                      <a:pt x="0" y="13"/>
                      <a:pt x="2" y="15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9"/>
                      <a:pt x="4" y="20"/>
                      <a:pt x="5" y="22"/>
                    </a:cubicBezTo>
                    <a:cubicBezTo>
                      <a:pt x="5" y="23"/>
                      <a:pt x="5" y="24"/>
                      <a:pt x="6" y="25"/>
                    </a:cubicBezTo>
                    <a:cubicBezTo>
                      <a:pt x="8" y="26"/>
                      <a:pt x="6" y="27"/>
                      <a:pt x="7" y="28"/>
                    </a:cubicBezTo>
                    <a:cubicBezTo>
                      <a:pt x="7" y="30"/>
                      <a:pt x="8" y="29"/>
                      <a:pt x="8" y="29"/>
                    </a:cubicBezTo>
                    <a:cubicBezTo>
                      <a:pt x="10" y="29"/>
                      <a:pt x="10" y="30"/>
                      <a:pt x="10" y="31"/>
                    </a:cubicBezTo>
                    <a:cubicBezTo>
                      <a:pt x="11" y="31"/>
                      <a:pt x="12" y="30"/>
                      <a:pt x="12" y="30"/>
                    </a:cubicBezTo>
                    <a:cubicBezTo>
                      <a:pt x="13" y="29"/>
                      <a:pt x="13" y="31"/>
                      <a:pt x="13" y="31"/>
                    </a:cubicBezTo>
                    <a:cubicBezTo>
                      <a:pt x="14" y="32"/>
                      <a:pt x="13" y="25"/>
                      <a:pt x="13" y="26"/>
                    </a:cubicBezTo>
                    <a:cubicBezTo>
                      <a:pt x="13" y="25"/>
                      <a:pt x="16" y="26"/>
                      <a:pt x="17" y="26"/>
                    </a:cubicBezTo>
                    <a:cubicBezTo>
                      <a:pt x="17" y="25"/>
                      <a:pt x="14" y="24"/>
                      <a:pt x="14" y="23"/>
                    </a:cubicBezTo>
                    <a:cubicBezTo>
                      <a:pt x="15" y="21"/>
                      <a:pt x="17" y="23"/>
                      <a:pt x="17" y="24"/>
                    </a:cubicBezTo>
                    <a:cubicBezTo>
                      <a:pt x="19" y="25"/>
                      <a:pt x="18" y="23"/>
                      <a:pt x="18" y="22"/>
                    </a:cubicBezTo>
                    <a:cubicBezTo>
                      <a:pt x="18" y="21"/>
                      <a:pt x="21" y="23"/>
                      <a:pt x="21" y="23"/>
                    </a:cubicBezTo>
                    <a:cubicBezTo>
                      <a:pt x="21" y="22"/>
                      <a:pt x="19" y="19"/>
                      <a:pt x="19" y="19"/>
                    </a:cubicBezTo>
                    <a:cubicBezTo>
                      <a:pt x="18" y="18"/>
                      <a:pt x="16" y="18"/>
                      <a:pt x="15" y="17"/>
                    </a:cubicBezTo>
                    <a:cubicBezTo>
                      <a:pt x="15" y="17"/>
                      <a:pt x="15" y="15"/>
                      <a:pt x="15" y="16"/>
                    </a:cubicBezTo>
                    <a:cubicBezTo>
                      <a:pt x="14" y="14"/>
                      <a:pt x="11" y="12"/>
                      <a:pt x="11" y="10"/>
                    </a:cubicBezTo>
                    <a:cubicBezTo>
                      <a:pt x="12" y="6"/>
                      <a:pt x="15" y="10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7" y="9"/>
                      <a:pt x="17" y="9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1" y="9"/>
                      <a:pt x="17" y="9"/>
                      <a:pt x="17" y="7"/>
                    </a:cubicBezTo>
                    <a:cubicBezTo>
                      <a:pt x="17" y="7"/>
                      <a:pt x="21" y="5"/>
                      <a:pt x="22" y="5"/>
                    </a:cubicBezTo>
                    <a:cubicBezTo>
                      <a:pt x="22" y="5"/>
                      <a:pt x="21" y="7"/>
                      <a:pt x="21" y="7"/>
                    </a:cubicBezTo>
                    <a:cubicBezTo>
                      <a:pt x="21" y="7"/>
                      <a:pt x="24" y="5"/>
                      <a:pt x="25" y="5"/>
                    </a:cubicBezTo>
                    <a:cubicBezTo>
                      <a:pt x="26" y="5"/>
                      <a:pt x="27" y="6"/>
                      <a:pt x="29" y="7"/>
                    </a:cubicBezTo>
                    <a:cubicBezTo>
                      <a:pt x="30" y="5"/>
                      <a:pt x="31" y="2"/>
                      <a:pt x="3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78"/>
              <p:cNvSpPr/>
              <p:nvPr/>
            </p:nvSpPr>
            <p:spPr>
              <a:xfrm>
                <a:off x="12881664" y="6940165"/>
                <a:ext cx="140127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6"/>
                    </a:moveTo>
                    <a:cubicBezTo>
                      <a:pt x="13" y="4"/>
                      <a:pt x="10" y="4"/>
                      <a:pt x="10" y="1"/>
                    </a:cubicBezTo>
                    <a:cubicBezTo>
                      <a:pt x="5" y="0"/>
                      <a:pt x="4" y="0"/>
                      <a:pt x="2" y="5"/>
                    </a:cubicBezTo>
                    <a:cubicBezTo>
                      <a:pt x="2" y="6"/>
                      <a:pt x="0" y="9"/>
                      <a:pt x="1" y="9"/>
                    </a:cubicBezTo>
                    <a:cubicBezTo>
                      <a:pt x="3" y="10"/>
                      <a:pt x="5" y="10"/>
                      <a:pt x="6" y="9"/>
                    </a:cubicBezTo>
                    <a:cubicBezTo>
                      <a:pt x="8" y="8"/>
                      <a:pt x="9" y="7"/>
                      <a:pt x="11" y="7"/>
                    </a:cubicBezTo>
                    <a:cubicBezTo>
                      <a:pt x="11" y="7"/>
                      <a:pt x="15" y="7"/>
                      <a:pt x="15" y="6"/>
                    </a:cubicBezTo>
                    <a:cubicBezTo>
                      <a:pt x="14" y="6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78"/>
              <p:cNvSpPr/>
              <p:nvPr/>
            </p:nvSpPr>
            <p:spPr>
              <a:xfrm>
                <a:off x="12582303" y="6911498"/>
                <a:ext cx="82802" cy="168837"/>
              </a:xfrm>
              <a:custGeom>
                <a:avLst/>
                <a:gdLst/>
                <a:ahLst/>
                <a:cxnLst/>
                <a:rect l="l" t="t" r="r" b="b"/>
                <a:pathLst>
                  <a:path w="9" h="18" extrusionOk="0">
                    <a:moveTo>
                      <a:pt x="6" y="16"/>
                    </a:moveTo>
                    <a:cubicBezTo>
                      <a:pt x="7" y="14"/>
                      <a:pt x="9" y="12"/>
                      <a:pt x="7" y="11"/>
                    </a:cubicBezTo>
                    <a:cubicBezTo>
                      <a:pt x="6" y="10"/>
                      <a:pt x="5" y="8"/>
                      <a:pt x="6" y="6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6" y="3"/>
                      <a:pt x="4" y="1"/>
                      <a:pt x="3" y="1"/>
                    </a:cubicBezTo>
                    <a:cubicBezTo>
                      <a:pt x="0" y="0"/>
                      <a:pt x="0" y="7"/>
                      <a:pt x="0" y="9"/>
                    </a:cubicBezTo>
                    <a:cubicBezTo>
                      <a:pt x="0" y="13"/>
                      <a:pt x="2" y="15"/>
                      <a:pt x="4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4"/>
                      <a:pt x="6" y="16"/>
                      <a:pt x="6" y="1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78"/>
              <p:cNvSpPr/>
              <p:nvPr/>
            </p:nvSpPr>
            <p:spPr>
              <a:xfrm>
                <a:off x="12630070" y="6930612"/>
                <a:ext cx="121017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11" y="0"/>
                    </a:moveTo>
                    <a:cubicBezTo>
                      <a:pt x="9" y="0"/>
                      <a:pt x="2" y="0"/>
                      <a:pt x="2" y="2"/>
                    </a:cubicBezTo>
                    <a:cubicBezTo>
                      <a:pt x="0" y="4"/>
                      <a:pt x="0" y="8"/>
                      <a:pt x="3" y="9"/>
                    </a:cubicBezTo>
                    <a:cubicBezTo>
                      <a:pt x="4" y="8"/>
                      <a:pt x="6" y="9"/>
                      <a:pt x="7" y="8"/>
                    </a:cubicBezTo>
                    <a:cubicBezTo>
                      <a:pt x="8" y="8"/>
                      <a:pt x="9" y="6"/>
                      <a:pt x="10" y="7"/>
                    </a:cubicBezTo>
                    <a:cubicBezTo>
                      <a:pt x="13" y="9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78"/>
              <p:cNvSpPr/>
              <p:nvPr/>
            </p:nvSpPr>
            <p:spPr>
              <a:xfrm>
                <a:off x="13655547" y="6984762"/>
                <a:ext cx="178345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" extrusionOk="0">
                    <a:moveTo>
                      <a:pt x="19" y="14"/>
                    </a:moveTo>
                    <a:cubicBezTo>
                      <a:pt x="19" y="12"/>
                      <a:pt x="19" y="11"/>
                      <a:pt x="17" y="10"/>
                    </a:cubicBezTo>
                    <a:cubicBezTo>
                      <a:pt x="15" y="9"/>
                      <a:pt x="17" y="8"/>
                      <a:pt x="16" y="7"/>
                    </a:cubicBezTo>
                    <a:cubicBezTo>
                      <a:pt x="15" y="5"/>
                      <a:pt x="14" y="6"/>
                      <a:pt x="14" y="3"/>
                    </a:cubicBezTo>
                    <a:cubicBezTo>
                      <a:pt x="14" y="3"/>
                      <a:pt x="11" y="1"/>
                      <a:pt x="12" y="0"/>
                    </a:cubicBezTo>
                    <a:cubicBezTo>
                      <a:pt x="9" y="0"/>
                      <a:pt x="0" y="1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0" y="10"/>
                      <a:pt x="11" y="10"/>
                      <a:pt x="12" y="11"/>
                    </a:cubicBezTo>
                    <a:cubicBezTo>
                      <a:pt x="14" y="11"/>
                      <a:pt x="16" y="11"/>
                      <a:pt x="16" y="13"/>
                    </a:cubicBezTo>
                    <a:cubicBezTo>
                      <a:pt x="17" y="14"/>
                      <a:pt x="18" y="16"/>
                      <a:pt x="19" y="14"/>
                    </a:cubicBezTo>
                    <a:cubicBezTo>
                      <a:pt x="19" y="13"/>
                      <a:pt x="18" y="15"/>
                      <a:pt x="19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78"/>
              <p:cNvSpPr/>
              <p:nvPr/>
            </p:nvSpPr>
            <p:spPr>
              <a:xfrm>
                <a:off x="13722425" y="7061216"/>
                <a:ext cx="923563" cy="783642"/>
              </a:xfrm>
              <a:custGeom>
                <a:avLst/>
                <a:gdLst/>
                <a:ahLst/>
                <a:cxnLst/>
                <a:rect l="l" t="t" r="r" b="b"/>
                <a:pathLst>
                  <a:path w="99" h="84" extrusionOk="0">
                    <a:moveTo>
                      <a:pt x="95" y="73"/>
                    </a:moveTo>
                    <a:cubicBezTo>
                      <a:pt x="93" y="72"/>
                      <a:pt x="94" y="70"/>
                      <a:pt x="93" y="68"/>
                    </a:cubicBezTo>
                    <a:cubicBezTo>
                      <a:pt x="93" y="67"/>
                      <a:pt x="91" y="66"/>
                      <a:pt x="90" y="65"/>
                    </a:cubicBezTo>
                    <a:cubicBezTo>
                      <a:pt x="88" y="64"/>
                      <a:pt x="87" y="62"/>
                      <a:pt x="86" y="60"/>
                    </a:cubicBezTo>
                    <a:cubicBezTo>
                      <a:pt x="84" y="58"/>
                      <a:pt x="85" y="58"/>
                      <a:pt x="87" y="55"/>
                    </a:cubicBezTo>
                    <a:cubicBezTo>
                      <a:pt x="88" y="54"/>
                      <a:pt x="90" y="52"/>
                      <a:pt x="89" y="50"/>
                    </a:cubicBezTo>
                    <a:cubicBezTo>
                      <a:pt x="88" y="49"/>
                      <a:pt x="85" y="49"/>
                      <a:pt x="84" y="49"/>
                    </a:cubicBezTo>
                    <a:cubicBezTo>
                      <a:pt x="83" y="48"/>
                      <a:pt x="84" y="46"/>
                      <a:pt x="84" y="46"/>
                    </a:cubicBezTo>
                    <a:cubicBezTo>
                      <a:pt x="83" y="44"/>
                      <a:pt x="83" y="41"/>
                      <a:pt x="84" y="40"/>
                    </a:cubicBezTo>
                    <a:cubicBezTo>
                      <a:pt x="86" y="38"/>
                      <a:pt x="83" y="37"/>
                      <a:pt x="82" y="36"/>
                    </a:cubicBezTo>
                    <a:cubicBezTo>
                      <a:pt x="82" y="35"/>
                      <a:pt x="84" y="32"/>
                      <a:pt x="85" y="31"/>
                    </a:cubicBezTo>
                    <a:cubicBezTo>
                      <a:pt x="85" y="30"/>
                      <a:pt x="87" y="20"/>
                      <a:pt x="86" y="20"/>
                    </a:cubicBezTo>
                    <a:cubicBezTo>
                      <a:pt x="83" y="20"/>
                      <a:pt x="82" y="20"/>
                      <a:pt x="79" y="18"/>
                    </a:cubicBezTo>
                    <a:cubicBezTo>
                      <a:pt x="78" y="17"/>
                      <a:pt x="77" y="16"/>
                      <a:pt x="76" y="15"/>
                    </a:cubicBezTo>
                    <a:cubicBezTo>
                      <a:pt x="75" y="14"/>
                      <a:pt x="72" y="14"/>
                      <a:pt x="71" y="13"/>
                    </a:cubicBezTo>
                    <a:cubicBezTo>
                      <a:pt x="69" y="13"/>
                      <a:pt x="68" y="13"/>
                      <a:pt x="66" y="12"/>
                    </a:cubicBezTo>
                    <a:cubicBezTo>
                      <a:pt x="65" y="10"/>
                      <a:pt x="63" y="11"/>
                      <a:pt x="61" y="11"/>
                    </a:cubicBezTo>
                    <a:cubicBezTo>
                      <a:pt x="60" y="12"/>
                      <a:pt x="58" y="11"/>
                      <a:pt x="57" y="12"/>
                    </a:cubicBezTo>
                    <a:cubicBezTo>
                      <a:pt x="55" y="12"/>
                      <a:pt x="54" y="14"/>
                      <a:pt x="53" y="15"/>
                    </a:cubicBezTo>
                    <a:cubicBezTo>
                      <a:pt x="52" y="16"/>
                      <a:pt x="49" y="15"/>
                      <a:pt x="49" y="17"/>
                    </a:cubicBezTo>
                    <a:cubicBezTo>
                      <a:pt x="49" y="19"/>
                      <a:pt x="48" y="19"/>
                      <a:pt x="46" y="20"/>
                    </a:cubicBezTo>
                    <a:cubicBezTo>
                      <a:pt x="41" y="21"/>
                      <a:pt x="37" y="21"/>
                      <a:pt x="33" y="18"/>
                    </a:cubicBezTo>
                    <a:cubicBezTo>
                      <a:pt x="32" y="17"/>
                      <a:pt x="31" y="16"/>
                      <a:pt x="30" y="16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4"/>
                      <a:pt x="24" y="11"/>
                      <a:pt x="24" y="10"/>
                    </a:cubicBezTo>
                    <a:cubicBezTo>
                      <a:pt x="21" y="9"/>
                      <a:pt x="20" y="8"/>
                      <a:pt x="20" y="5"/>
                    </a:cubicBezTo>
                    <a:cubicBezTo>
                      <a:pt x="20" y="0"/>
                      <a:pt x="16" y="3"/>
                      <a:pt x="14" y="5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9" y="6"/>
                      <a:pt x="6" y="6"/>
                      <a:pt x="5" y="4"/>
                    </a:cubicBezTo>
                    <a:cubicBezTo>
                      <a:pt x="3" y="2"/>
                      <a:pt x="3" y="1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2" y="10"/>
                      <a:pt x="1" y="10"/>
                    </a:cubicBezTo>
                    <a:cubicBezTo>
                      <a:pt x="1" y="11"/>
                      <a:pt x="0" y="11"/>
                      <a:pt x="1" y="12"/>
                    </a:cubicBezTo>
                    <a:cubicBezTo>
                      <a:pt x="1" y="13"/>
                      <a:pt x="3" y="13"/>
                      <a:pt x="3" y="14"/>
                    </a:cubicBezTo>
                    <a:cubicBezTo>
                      <a:pt x="3" y="15"/>
                      <a:pt x="2" y="16"/>
                      <a:pt x="3" y="16"/>
                    </a:cubicBezTo>
                    <a:cubicBezTo>
                      <a:pt x="4" y="18"/>
                      <a:pt x="4" y="19"/>
                      <a:pt x="5" y="21"/>
                    </a:cubicBezTo>
                    <a:cubicBezTo>
                      <a:pt x="6" y="22"/>
                      <a:pt x="6" y="23"/>
                      <a:pt x="8" y="24"/>
                    </a:cubicBezTo>
                    <a:cubicBezTo>
                      <a:pt x="8" y="24"/>
                      <a:pt x="10" y="25"/>
                      <a:pt x="10" y="25"/>
                    </a:cubicBezTo>
                    <a:cubicBezTo>
                      <a:pt x="11" y="29"/>
                      <a:pt x="2" y="33"/>
                      <a:pt x="8" y="37"/>
                    </a:cubicBezTo>
                    <a:cubicBezTo>
                      <a:pt x="10" y="38"/>
                      <a:pt x="10" y="40"/>
                      <a:pt x="12" y="41"/>
                    </a:cubicBezTo>
                    <a:cubicBezTo>
                      <a:pt x="14" y="43"/>
                      <a:pt x="16" y="44"/>
                      <a:pt x="18" y="47"/>
                    </a:cubicBezTo>
                    <a:cubicBezTo>
                      <a:pt x="18" y="48"/>
                      <a:pt x="17" y="49"/>
                      <a:pt x="17" y="50"/>
                    </a:cubicBezTo>
                    <a:cubicBezTo>
                      <a:pt x="18" y="51"/>
                      <a:pt x="20" y="51"/>
                      <a:pt x="19" y="52"/>
                    </a:cubicBezTo>
                    <a:cubicBezTo>
                      <a:pt x="19" y="55"/>
                      <a:pt x="21" y="56"/>
                      <a:pt x="22" y="58"/>
                    </a:cubicBezTo>
                    <a:cubicBezTo>
                      <a:pt x="24" y="57"/>
                      <a:pt x="23" y="56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7" y="56"/>
                      <a:pt x="25" y="56"/>
                      <a:pt x="26" y="57"/>
                    </a:cubicBezTo>
                    <a:cubicBezTo>
                      <a:pt x="27" y="58"/>
                      <a:pt x="28" y="55"/>
                      <a:pt x="30" y="57"/>
                    </a:cubicBezTo>
                    <a:cubicBezTo>
                      <a:pt x="32" y="60"/>
                      <a:pt x="33" y="63"/>
                      <a:pt x="35" y="66"/>
                    </a:cubicBezTo>
                    <a:cubicBezTo>
                      <a:pt x="37" y="69"/>
                      <a:pt x="42" y="72"/>
                      <a:pt x="46" y="74"/>
                    </a:cubicBezTo>
                    <a:cubicBezTo>
                      <a:pt x="48" y="75"/>
                      <a:pt x="50" y="75"/>
                      <a:pt x="52" y="76"/>
                    </a:cubicBezTo>
                    <a:cubicBezTo>
                      <a:pt x="53" y="76"/>
                      <a:pt x="56" y="75"/>
                      <a:pt x="56" y="75"/>
                    </a:cubicBezTo>
                    <a:cubicBezTo>
                      <a:pt x="56" y="75"/>
                      <a:pt x="56" y="76"/>
                      <a:pt x="56" y="76"/>
                    </a:cubicBezTo>
                    <a:cubicBezTo>
                      <a:pt x="57" y="76"/>
                      <a:pt x="60" y="74"/>
                      <a:pt x="61" y="73"/>
                    </a:cubicBezTo>
                    <a:cubicBezTo>
                      <a:pt x="61" y="73"/>
                      <a:pt x="60" y="73"/>
                      <a:pt x="60" y="73"/>
                    </a:cubicBezTo>
                    <a:cubicBezTo>
                      <a:pt x="60" y="72"/>
                      <a:pt x="62" y="73"/>
                      <a:pt x="62" y="73"/>
                    </a:cubicBezTo>
                    <a:cubicBezTo>
                      <a:pt x="64" y="74"/>
                      <a:pt x="64" y="75"/>
                      <a:pt x="65" y="77"/>
                    </a:cubicBezTo>
                    <a:cubicBezTo>
                      <a:pt x="66" y="80"/>
                      <a:pt x="67" y="80"/>
                      <a:pt x="69" y="81"/>
                    </a:cubicBezTo>
                    <a:cubicBezTo>
                      <a:pt x="75" y="82"/>
                      <a:pt x="82" y="83"/>
                      <a:pt x="88" y="84"/>
                    </a:cubicBezTo>
                    <a:cubicBezTo>
                      <a:pt x="88" y="80"/>
                      <a:pt x="89" y="79"/>
                      <a:pt x="92" y="77"/>
                    </a:cubicBezTo>
                    <a:cubicBezTo>
                      <a:pt x="94" y="76"/>
                      <a:pt x="99" y="75"/>
                      <a:pt x="95" y="73"/>
                    </a:cubicBezTo>
                    <a:cubicBezTo>
                      <a:pt x="94" y="72"/>
                      <a:pt x="97" y="74"/>
                      <a:pt x="95" y="7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78"/>
              <p:cNvSpPr/>
              <p:nvPr/>
            </p:nvSpPr>
            <p:spPr>
              <a:xfrm>
                <a:off x="13741531" y="7070775"/>
                <a:ext cx="73249" cy="54156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1" y="1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7" y="2"/>
                      <a:pt x="3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78"/>
              <p:cNvSpPr/>
              <p:nvPr/>
            </p:nvSpPr>
            <p:spPr>
              <a:xfrm>
                <a:off x="13524970" y="6844599"/>
                <a:ext cx="328028" cy="16883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8" extrusionOk="0">
                    <a:moveTo>
                      <a:pt x="26" y="15"/>
                    </a:moveTo>
                    <a:cubicBezTo>
                      <a:pt x="27" y="14"/>
                      <a:pt x="29" y="16"/>
                      <a:pt x="30" y="17"/>
                    </a:cubicBezTo>
                    <a:cubicBezTo>
                      <a:pt x="30" y="17"/>
                      <a:pt x="34" y="17"/>
                      <a:pt x="34" y="17"/>
                    </a:cubicBezTo>
                    <a:cubicBezTo>
                      <a:pt x="35" y="16"/>
                      <a:pt x="30" y="12"/>
                      <a:pt x="33" y="12"/>
                    </a:cubicBezTo>
                    <a:cubicBezTo>
                      <a:pt x="32" y="11"/>
                      <a:pt x="30" y="11"/>
                      <a:pt x="30" y="10"/>
                    </a:cubicBezTo>
                    <a:cubicBezTo>
                      <a:pt x="30" y="8"/>
                      <a:pt x="29" y="7"/>
                      <a:pt x="27" y="7"/>
                    </a:cubicBezTo>
                    <a:cubicBezTo>
                      <a:pt x="24" y="7"/>
                      <a:pt x="22" y="8"/>
                      <a:pt x="19" y="6"/>
                    </a:cubicBezTo>
                    <a:cubicBezTo>
                      <a:pt x="16" y="5"/>
                      <a:pt x="13" y="5"/>
                      <a:pt x="9" y="4"/>
                    </a:cubicBezTo>
                    <a:cubicBezTo>
                      <a:pt x="6" y="3"/>
                      <a:pt x="4" y="0"/>
                      <a:pt x="0" y="2"/>
                    </a:cubicBezTo>
                    <a:cubicBezTo>
                      <a:pt x="3" y="6"/>
                      <a:pt x="11" y="7"/>
                      <a:pt x="8" y="14"/>
                    </a:cubicBezTo>
                    <a:cubicBezTo>
                      <a:pt x="11" y="14"/>
                      <a:pt x="18" y="14"/>
                      <a:pt x="18" y="18"/>
                    </a:cubicBezTo>
                    <a:cubicBezTo>
                      <a:pt x="18" y="15"/>
                      <a:pt x="24" y="15"/>
                      <a:pt x="26" y="15"/>
                    </a:cubicBezTo>
                    <a:cubicBezTo>
                      <a:pt x="27" y="14"/>
                      <a:pt x="19" y="15"/>
                      <a:pt x="26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78"/>
              <p:cNvSpPr/>
              <p:nvPr/>
            </p:nvSpPr>
            <p:spPr>
              <a:xfrm>
                <a:off x="13751089" y="6956096"/>
                <a:ext cx="251591" cy="197506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8" y="2"/>
                    </a:moveTo>
                    <a:cubicBezTo>
                      <a:pt x="8" y="2"/>
                      <a:pt x="11" y="4"/>
                      <a:pt x="10" y="5"/>
                    </a:cubicBezTo>
                    <a:cubicBezTo>
                      <a:pt x="10" y="5"/>
                      <a:pt x="7" y="5"/>
                      <a:pt x="7" y="5"/>
                    </a:cubicBezTo>
                    <a:cubicBezTo>
                      <a:pt x="5" y="5"/>
                      <a:pt x="5" y="3"/>
                      <a:pt x="4" y="3"/>
                    </a:cubicBezTo>
                    <a:cubicBezTo>
                      <a:pt x="0" y="2"/>
                      <a:pt x="4" y="6"/>
                      <a:pt x="4" y="7"/>
                    </a:cubicBezTo>
                    <a:cubicBezTo>
                      <a:pt x="4" y="10"/>
                      <a:pt x="7" y="8"/>
                      <a:pt x="6" y="11"/>
                    </a:cubicBezTo>
                    <a:cubicBezTo>
                      <a:pt x="5" y="13"/>
                      <a:pt x="7" y="13"/>
                      <a:pt x="8" y="14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10" y="16"/>
                      <a:pt x="14" y="14"/>
                      <a:pt x="16" y="13"/>
                    </a:cubicBezTo>
                    <a:cubicBezTo>
                      <a:pt x="17" y="13"/>
                      <a:pt x="17" y="15"/>
                      <a:pt x="17" y="16"/>
                    </a:cubicBezTo>
                    <a:cubicBezTo>
                      <a:pt x="17" y="19"/>
                      <a:pt x="18" y="20"/>
                      <a:pt x="21" y="21"/>
                    </a:cubicBezTo>
                    <a:cubicBezTo>
                      <a:pt x="21" y="20"/>
                      <a:pt x="21" y="18"/>
                      <a:pt x="21" y="18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4"/>
                      <a:pt x="24" y="12"/>
                      <a:pt x="25" y="11"/>
                    </a:cubicBezTo>
                    <a:cubicBezTo>
                      <a:pt x="27" y="8"/>
                      <a:pt x="21" y="2"/>
                      <a:pt x="19" y="1"/>
                    </a:cubicBezTo>
                    <a:cubicBezTo>
                      <a:pt x="17" y="4"/>
                      <a:pt x="15" y="4"/>
                      <a:pt x="12" y="2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9" y="3"/>
                      <a:pt x="7" y="0"/>
                      <a:pt x="8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78"/>
              <p:cNvSpPr/>
              <p:nvPr/>
            </p:nvSpPr>
            <p:spPr>
              <a:xfrm>
                <a:off x="13833889" y="7574092"/>
                <a:ext cx="82802" cy="95566"/>
              </a:xfrm>
              <a:custGeom>
                <a:avLst/>
                <a:gdLst/>
                <a:ahLst/>
                <a:cxnLst/>
                <a:rect l="l" t="t" r="r" b="b"/>
                <a:pathLst>
                  <a:path w="9" h="10" extrusionOk="0">
                    <a:moveTo>
                      <a:pt x="3" y="2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1" y="7"/>
                      <a:pt x="4" y="7"/>
                      <a:pt x="4" y="8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9" y="10"/>
                      <a:pt x="7" y="5"/>
                      <a:pt x="7" y="5"/>
                    </a:cubicBezTo>
                    <a:cubicBezTo>
                      <a:pt x="8" y="5"/>
                      <a:pt x="9" y="5"/>
                      <a:pt x="8" y="3"/>
                    </a:cubicBezTo>
                    <a:cubicBezTo>
                      <a:pt x="6" y="2"/>
                      <a:pt x="5" y="0"/>
                      <a:pt x="3" y="2"/>
                    </a:cubicBezTo>
                    <a:cubicBezTo>
                      <a:pt x="1" y="4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78"/>
              <p:cNvSpPr/>
              <p:nvPr/>
            </p:nvSpPr>
            <p:spPr>
              <a:xfrm>
                <a:off x="13311600" y="7220494"/>
                <a:ext cx="324840" cy="251656"/>
              </a:xfrm>
              <a:custGeom>
                <a:avLst/>
                <a:gdLst/>
                <a:ahLst/>
                <a:cxnLst/>
                <a:rect l="l" t="t" r="r" b="b"/>
                <a:pathLst>
                  <a:path w="35" h="27" extrusionOk="0">
                    <a:moveTo>
                      <a:pt x="29" y="10"/>
                    </a:moveTo>
                    <a:cubicBezTo>
                      <a:pt x="30" y="9"/>
                      <a:pt x="31" y="8"/>
                      <a:pt x="30" y="7"/>
                    </a:cubicBezTo>
                    <a:cubicBezTo>
                      <a:pt x="29" y="6"/>
                      <a:pt x="28" y="6"/>
                      <a:pt x="29" y="5"/>
                    </a:cubicBezTo>
                    <a:cubicBezTo>
                      <a:pt x="31" y="3"/>
                      <a:pt x="35" y="3"/>
                      <a:pt x="35" y="0"/>
                    </a:cubicBezTo>
                    <a:cubicBezTo>
                      <a:pt x="32" y="0"/>
                      <a:pt x="28" y="0"/>
                      <a:pt x="25" y="1"/>
                    </a:cubicBezTo>
                    <a:cubicBezTo>
                      <a:pt x="23" y="1"/>
                      <a:pt x="21" y="2"/>
                      <a:pt x="19" y="2"/>
                    </a:cubicBezTo>
                    <a:cubicBezTo>
                      <a:pt x="16" y="2"/>
                      <a:pt x="15" y="1"/>
                      <a:pt x="13" y="2"/>
                    </a:cubicBezTo>
                    <a:cubicBezTo>
                      <a:pt x="11" y="3"/>
                      <a:pt x="10" y="3"/>
                      <a:pt x="8" y="2"/>
                    </a:cubicBezTo>
                    <a:cubicBezTo>
                      <a:pt x="6" y="0"/>
                      <a:pt x="7" y="4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8"/>
                      <a:pt x="4" y="6"/>
                      <a:pt x="3" y="6"/>
                    </a:cubicBezTo>
                    <a:cubicBezTo>
                      <a:pt x="2" y="7"/>
                      <a:pt x="3" y="9"/>
                      <a:pt x="3" y="10"/>
                    </a:cubicBezTo>
                    <a:cubicBezTo>
                      <a:pt x="3" y="11"/>
                      <a:pt x="2" y="13"/>
                      <a:pt x="4" y="14"/>
                    </a:cubicBezTo>
                    <a:cubicBezTo>
                      <a:pt x="9" y="17"/>
                      <a:pt x="5" y="19"/>
                      <a:pt x="2" y="22"/>
                    </a:cubicBezTo>
                    <a:cubicBezTo>
                      <a:pt x="0" y="24"/>
                      <a:pt x="5" y="27"/>
                      <a:pt x="7" y="27"/>
                    </a:cubicBezTo>
                    <a:cubicBezTo>
                      <a:pt x="9" y="27"/>
                      <a:pt x="11" y="25"/>
                      <a:pt x="13" y="24"/>
                    </a:cubicBezTo>
                    <a:cubicBezTo>
                      <a:pt x="16" y="22"/>
                      <a:pt x="19" y="21"/>
                      <a:pt x="22" y="19"/>
                    </a:cubicBezTo>
                    <a:cubicBezTo>
                      <a:pt x="24" y="18"/>
                      <a:pt x="26" y="17"/>
                      <a:pt x="28" y="15"/>
                    </a:cubicBezTo>
                    <a:cubicBezTo>
                      <a:pt x="29" y="13"/>
                      <a:pt x="28" y="11"/>
                      <a:pt x="29" y="10"/>
                    </a:cubicBezTo>
                    <a:cubicBezTo>
                      <a:pt x="30" y="8"/>
                      <a:pt x="29" y="11"/>
                      <a:pt x="29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78"/>
              <p:cNvSpPr/>
              <p:nvPr/>
            </p:nvSpPr>
            <p:spPr>
              <a:xfrm>
                <a:off x="13461278" y="7201381"/>
                <a:ext cx="464967" cy="439605"/>
              </a:xfrm>
              <a:custGeom>
                <a:avLst/>
                <a:gdLst/>
                <a:ahLst/>
                <a:cxnLst/>
                <a:rect l="l" t="t" r="r" b="b"/>
                <a:pathLst>
                  <a:path w="50" h="47" extrusionOk="0">
                    <a:moveTo>
                      <a:pt x="47" y="36"/>
                    </a:moveTo>
                    <a:cubicBezTo>
                      <a:pt x="47" y="36"/>
                      <a:pt x="45" y="35"/>
                      <a:pt x="45" y="34"/>
                    </a:cubicBezTo>
                    <a:cubicBezTo>
                      <a:pt x="45" y="33"/>
                      <a:pt x="46" y="33"/>
                      <a:pt x="46" y="32"/>
                    </a:cubicBezTo>
                    <a:cubicBezTo>
                      <a:pt x="45" y="30"/>
                      <a:pt x="43" y="29"/>
                      <a:pt x="41" y="27"/>
                    </a:cubicBezTo>
                    <a:cubicBezTo>
                      <a:pt x="40" y="27"/>
                      <a:pt x="38" y="26"/>
                      <a:pt x="38" y="25"/>
                    </a:cubicBezTo>
                    <a:cubicBezTo>
                      <a:pt x="37" y="23"/>
                      <a:pt x="35" y="21"/>
                      <a:pt x="35" y="18"/>
                    </a:cubicBezTo>
                    <a:cubicBezTo>
                      <a:pt x="34" y="16"/>
                      <a:pt x="40" y="12"/>
                      <a:pt x="38" y="10"/>
                    </a:cubicBezTo>
                    <a:cubicBezTo>
                      <a:pt x="36" y="9"/>
                      <a:pt x="35" y="8"/>
                      <a:pt x="34" y="6"/>
                    </a:cubicBezTo>
                    <a:cubicBezTo>
                      <a:pt x="33" y="5"/>
                      <a:pt x="33" y="3"/>
                      <a:pt x="32" y="2"/>
                    </a:cubicBezTo>
                    <a:cubicBezTo>
                      <a:pt x="31" y="2"/>
                      <a:pt x="31" y="3"/>
                      <a:pt x="30" y="3"/>
                    </a:cubicBezTo>
                    <a:cubicBezTo>
                      <a:pt x="28" y="3"/>
                      <a:pt x="29" y="1"/>
                      <a:pt x="28" y="1"/>
                    </a:cubicBezTo>
                    <a:cubicBezTo>
                      <a:pt x="27" y="1"/>
                      <a:pt x="25" y="2"/>
                      <a:pt x="25" y="2"/>
                    </a:cubicBezTo>
                    <a:cubicBezTo>
                      <a:pt x="23" y="0"/>
                      <a:pt x="22" y="1"/>
                      <a:pt x="20" y="1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6" y="5"/>
                      <a:pt x="14" y="5"/>
                      <a:pt x="13" y="7"/>
                    </a:cubicBezTo>
                    <a:cubicBezTo>
                      <a:pt x="12" y="9"/>
                      <a:pt x="14" y="8"/>
                      <a:pt x="14" y="10"/>
                    </a:cubicBezTo>
                    <a:cubicBezTo>
                      <a:pt x="14" y="11"/>
                      <a:pt x="13" y="11"/>
                      <a:pt x="13" y="13"/>
                    </a:cubicBezTo>
                    <a:cubicBezTo>
                      <a:pt x="13" y="16"/>
                      <a:pt x="12" y="17"/>
                      <a:pt x="9" y="19"/>
                    </a:cubicBezTo>
                    <a:cubicBezTo>
                      <a:pt x="7" y="20"/>
                      <a:pt x="0" y="23"/>
                      <a:pt x="1" y="25"/>
                    </a:cubicBezTo>
                    <a:cubicBezTo>
                      <a:pt x="2" y="26"/>
                      <a:pt x="2" y="29"/>
                      <a:pt x="3" y="30"/>
                    </a:cubicBezTo>
                    <a:cubicBezTo>
                      <a:pt x="4" y="31"/>
                      <a:pt x="8" y="31"/>
                      <a:pt x="9" y="31"/>
                    </a:cubicBezTo>
                    <a:cubicBezTo>
                      <a:pt x="12" y="32"/>
                      <a:pt x="15" y="34"/>
                      <a:pt x="18" y="36"/>
                    </a:cubicBezTo>
                    <a:cubicBezTo>
                      <a:pt x="22" y="39"/>
                      <a:pt x="25" y="42"/>
                      <a:pt x="29" y="45"/>
                    </a:cubicBezTo>
                    <a:cubicBezTo>
                      <a:pt x="32" y="47"/>
                      <a:pt x="35" y="47"/>
                      <a:pt x="38" y="47"/>
                    </a:cubicBezTo>
                    <a:cubicBezTo>
                      <a:pt x="41" y="47"/>
                      <a:pt x="41" y="44"/>
                      <a:pt x="43" y="42"/>
                    </a:cubicBezTo>
                    <a:cubicBezTo>
                      <a:pt x="45" y="40"/>
                      <a:pt x="49" y="44"/>
                      <a:pt x="50" y="43"/>
                    </a:cubicBezTo>
                    <a:cubicBezTo>
                      <a:pt x="49" y="42"/>
                      <a:pt x="48" y="41"/>
                      <a:pt x="47" y="39"/>
                    </a:cubicBezTo>
                    <a:cubicBezTo>
                      <a:pt x="47" y="38"/>
                      <a:pt x="48" y="37"/>
                      <a:pt x="47" y="36"/>
                    </a:cubicBezTo>
                    <a:cubicBezTo>
                      <a:pt x="46" y="35"/>
                      <a:pt x="48" y="37"/>
                      <a:pt x="47" y="3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78"/>
              <p:cNvSpPr/>
              <p:nvPr/>
            </p:nvSpPr>
            <p:spPr>
              <a:xfrm>
                <a:off x="12872108" y="6946540"/>
                <a:ext cx="885347" cy="33766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6" extrusionOk="0">
                    <a:moveTo>
                      <a:pt x="52" y="36"/>
                    </a:moveTo>
                    <a:cubicBezTo>
                      <a:pt x="53" y="35"/>
                      <a:pt x="54" y="33"/>
                      <a:pt x="54" y="33"/>
                    </a:cubicBezTo>
                    <a:cubicBezTo>
                      <a:pt x="53" y="31"/>
                      <a:pt x="54" y="30"/>
                      <a:pt x="55" y="31"/>
                    </a:cubicBezTo>
                    <a:cubicBezTo>
                      <a:pt x="57" y="32"/>
                      <a:pt x="58" y="31"/>
                      <a:pt x="60" y="31"/>
                    </a:cubicBezTo>
                    <a:cubicBezTo>
                      <a:pt x="62" y="30"/>
                      <a:pt x="62" y="30"/>
                      <a:pt x="64" y="31"/>
                    </a:cubicBezTo>
                    <a:cubicBezTo>
                      <a:pt x="68" y="31"/>
                      <a:pt x="71" y="29"/>
                      <a:pt x="75" y="29"/>
                    </a:cubicBezTo>
                    <a:cubicBezTo>
                      <a:pt x="78" y="29"/>
                      <a:pt x="82" y="29"/>
                      <a:pt x="85" y="28"/>
                    </a:cubicBezTo>
                    <a:cubicBezTo>
                      <a:pt x="87" y="27"/>
                      <a:pt x="87" y="29"/>
                      <a:pt x="90" y="28"/>
                    </a:cubicBezTo>
                    <a:cubicBezTo>
                      <a:pt x="92" y="27"/>
                      <a:pt x="91" y="29"/>
                      <a:pt x="92" y="30"/>
                    </a:cubicBezTo>
                    <a:cubicBezTo>
                      <a:pt x="93" y="31"/>
                      <a:pt x="95" y="29"/>
                      <a:pt x="94" y="28"/>
                    </a:cubicBezTo>
                    <a:cubicBezTo>
                      <a:pt x="93" y="27"/>
                      <a:pt x="95" y="25"/>
                      <a:pt x="92" y="24"/>
                    </a:cubicBezTo>
                    <a:cubicBezTo>
                      <a:pt x="91" y="23"/>
                      <a:pt x="93" y="23"/>
                      <a:pt x="92" y="22"/>
                    </a:cubicBezTo>
                    <a:cubicBezTo>
                      <a:pt x="92" y="20"/>
                      <a:pt x="91" y="19"/>
                      <a:pt x="91" y="17"/>
                    </a:cubicBezTo>
                    <a:cubicBezTo>
                      <a:pt x="91" y="16"/>
                      <a:pt x="93" y="14"/>
                      <a:pt x="93" y="14"/>
                    </a:cubicBezTo>
                    <a:cubicBezTo>
                      <a:pt x="92" y="12"/>
                      <a:pt x="90" y="11"/>
                      <a:pt x="89" y="8"/>
                    </a:cubicBezTo>
                    <a:cubicBezTo>
                      <a:pt x="87" y="5"/>
                      <a:pt x="87" y="4"/>
                      <a:pt x="83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8" y="2"/>
                      <a:pt x="79" y="3"/>
                      <a:pt x="78" y="3"/>
                    </a:cubicBezTo>
                    <a:cubicBezTo>
                      <a:pt x="76" y="5"/>
                      <a:pt x="74" y="5"/>
                      <a:pt x="73" y="6"/>
                    </a:cubicBezTo>
                    <a:cubicBezTo>
                      <a:pt x="70" y="7"/>
                      <a:pt x="66" y="6"/>
                      <a:pt x="63" y="6"/>
                    </a:cubicBezTo>
                    <a:cubicBezTo>
                      <a:pt x="61" y="6"/>
                      <a:pt x="59" y="6"/>
                      <a:pt x="58" y="6"/>
                    </a:cubicBezTo>
                    <a:cubicBezTo>
                      <a:pt x="56" y="5"/>
                      <a:pt x="56" y="4"/>
                      <a:pt x="54" y="4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49" y="2"/>
                      <a:pt x="45" y="0"/>
                      <a:pt x="46" y="0"/>
                    </a:cubicBezTo>
                    <a:cubicBezTo>
                      <a:pt x="44" y="1"/>
                      <a:pt x="39" y="0"/>
                      <a:pt x="37" y="0"/>
                    </a:cubicBezTo>
                    <a:cubicBezTo>
                      <a:pt x="34" y="0"/>
                      <a:pt x="31" y="3"/>
                      <a:pt x="29" y="4"/>
                    </a:cubicBezTo>
                    <a:cubicBezTo>
                      <a:pt x="26" y="6"/>
                      <a:pt x="21" y="4"/>
                      <a:pt x="18" y="5"/>
                    </a:cubicBezTo>
                    <a:cubicBezTo>
                      <a:pt x="17" y="5"/>
                      <a:pt x="16" y="5"/>
                      <a:pt x="16" y="6"/>
                    </a:cubicBezTo>
                    <a:cubicBezTo>
                      <a:pt x="16" y="6"/>
                      <a:pt x="18" y="6"/>
                      <a:pt x="18" y="7"/>
                    </a:cubicBezTo>
                    <a:cubicBezTo>
                      <a:pt x="18" y="7"/>
                      <a:pt x="15" y="7"/>
                      <a:pt x="15" y="8"/>
                    </a:cubicBezTo>
                    <a:cubicBezTo>
                      <a:pt x="15" y="9"/>
                      <a:pt x="15" y="9"/>
                      <a:pt x="13" y="9"/>
                    </a:cubicBezTo>
                    <a:cubicBezTo>
                      <a:pt x="10" y="9"/>
                      <a:pt x="7" y="9"/>
                      <a:pt x="4" y="9"/>
                    </a:cubicBezTo>
                    <a:cubicBezTo>
                      <a:pt x="2" y="9"/>
                      <a:pt x="3" y="10"/>
                      <a:pt x="3" y="11"/>
                    </a:cubicBezTo>
                    <a:cubicBezTo>
                      <a:pt x="2" y="13"/>
                      <a:pt x="0" y="14"/>
                      <a:pt x="3" y="15"/>
                    </a:cubicBezTo>
                    <a:cubicBezTo>
                      <a:pt x="3" y="15"/>
                      <a:pt x="5" y="14"/>
                      <a:pt x="5" y="14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5" y="17"/>
                      <a:pt x="5" y="19"/>
                      <a:pt x="5" y="19"/>
                    </a:cubicBezTo>
                    <a:cubicBezTo>
                      <a:pt x="7" y="22"/>
                      <a:pt x="4" y="20"/>
                      <a:pt x="3" y="20"/>
                    </a:cubicBezTo>
                    <a:cubicBezTo>
                      <a:pt x="3" y="20"/>
                      <a:pt x="2" y="23"/>
                      <a:pt x="4" y="22"/>
                    </a:cubicBezTo>
                    <a:cubicBezTo>
                      <a:pt x="6" y="22"/>
                      <a:pt x="4" y="24"/>
                      <a:pt x="4" y="25"/>
                    </a:cubicBezTo>
                    <a:cubicBezTo>
                      <a:pt x="4" y="26"/>
                      <a:pt x="7" y="26"/>
                      <a:pt x="8" y="27"/>
                    </a:cubicBezTo>
                    <a:cubicBezTo>
                      <a:pt x="9" y="28"/>
                      <a:pt x="7" y="30"/>
                      <a:pt x="7" y="30"/>
                    </a:cubicBezTo>
                    <a:cubicBezTo>
                      <a:pt x="8" y="30"/>
                      <a:pt x="9" y="28"/>
                      <a:pt x="10" y="30"/>
                    </a:cubicBezTo>
                    <a:cubicBezTo>
                      <a:pt x="10" y="31"/>
                      <a:pt x="8" y="31"/>
                      <a:pt x="8" y="31"/>
                    </a:cubicBezTo>
                    <a:cubicBezTo>
                      <a:pt x="8" y="31"/>
                      <a:pt x="10" y="31"/>
                      <a:pt x="10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9" y="35"/>
                      <a:pt x="11" y="36"/>
                      <a:pt x="11" y="35"/>
                    </a:cubicBezTo>
                    <a:cubicBezTo>
                      <a:pt x="12" y="34"/>
                      <a:pt x="11" y="32"/>
                      <a:pt x="12" y="31"/>
                    </a:cubicBezTo>
                    <a:cubicBezTo>
                      <a:pt x="13" y="30"/>
                      <a:pt x="15" y="32"/>
                      <a:pt x="16" y="32"/>
                    </a:cubicBezTo>
                    <a:cubicBezTo>
                      <a:pt x="18" y="33"/>
                      <a:pt x="20" y="35"/>
                      <a:pt x="22" y="33"/>
                    </a:cubicBezTo>
                    <a:cubicBezTo>
                      <a:pt x="25" y="32"/>
                      <a:pt x="23" y="29"/>
                      <a:pt x="27" y="31"/>
                    </a:cubicBezTo>
                    <a:cubicBezTo>
                      <a:pt x="29" y="33"/>
                      <a:pt x="32" y="35"/>
                      <a:pt x="35" y="35"/>
                    </a:cubicBezTo>
                    <a:cubicBezTo>
                      <a:pt x="37" y="34"/>
                      <a:pt x="40" y="33"/>
                      <a:pt x="42" y="32"/>
                    </a:cubicBezTo>
                    <a:cubicBezTo>
                      <a:pt x="43" y="31"/>
                      <a:pt x="43" y="30"/>
                      <a:pt x="44" y="30"/>
                    </a:cubicBezTo>
                    <a:cubicBezTo>
                      <a:pt x="46" y="31"/>
                      <a:pt x="47" y="32"/>
                      <a:pt x="48" y="31"/>
                    </a:cubicBezTo>
                    <a:cubicBezTo>
                      <a:pt x="51" y="30"/>
                      <a:pt x="51" y="31"/>
                      <a:pt x="50" y="33"/>
                    </a:cubicBezTo>
                    <a:cubicBezTo>
                      <a:pt x="50" y="34"/>
                      <a:pt x="52" y="34"/>
                      <a:pt x="50" y="35"/>
                    </a:cubicBezTo>
                    <a:cubicBezTo>
                      <a:pt x="51" y="36"/>
                      <a:pt x="51" y="36"/>
                      <a:pt x="52" y="36"/>
                    </a:cubicBezTo>
                    <a:cubicBezTo>
                      <a:pt x="53" y="35"/>
                      <a:pt x="51" y="36"/>
                      <a:pt x="52" y="36"/>
                    </a:cubicBezTo>
                    <a:close/>
                  </a:path>
                </a:pathLst>
              </a:custGeom>
              <a:solidFill>
                <a:srgbClr val="960655"/>
              </a:solidFill>
              <a:ln w="9525" cap="flat" cmpd="sng">
                <a:solidFill>
                  <a:srgbClr val="CB398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78"/>
              <p:cNvSpPr/>
              <p:nvPr/>
            </p:nvSpPr>
            <p:spPr>
              <a:xfrm>
                <a:off x="13273380" y="7481711"/>
                <a:ext cx="980888" cy="78683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65" y="20"/>
                    </a:moveTo>
                    <a:cubicBezTo>
                      <a:pt x="64" y="17"/>
                      <a:pt x="64" y="17"/>
                      <a:pt x="61" y="17"/>
                    </a:cubicBezTo>
                    <a:cubicBezTo>
                      <a:pt x="58" y="17"/>
                      <a:pt x="55" y="17"/>
                      <a:pt x="52" y="17"/>
                    </a:cubicBezTo>
                    <a:cubicBezTo>
                      <a:pt x="50" y="17"/>
                      <a:pt x="49" y="15"/>
                      <a:pt x="48" y="15"/>
                    </a:cubicBezTo>
                    <a:cubicBezTo>
                      <a:pt x="45" y="12"/>
                      <a:pt x="42" y="10"/>
                      <a:pt x="40" y="8"/>
                    </a:cubicBezTo>
                    <a:cubicBezTo>
                      <a:pt x="36" y="5"/>
                      <a:pt x="32" y="2"/>
                      <a:pt x="27" y="1"/>
                    </a:cubicBezTo>
                    <a:cubicBezTo>
                      <a:pt x="25" y="0"/>
                      <a:pt x="24" y="0"/>
                      <a:pt x="21" y="1"/>
                    </a:cubicBezTo>
                    <a:cubicBezTo>
                      <a:pt x="19" y="1"/>
                      <a:pt x="16" y="2"/>
                      <a:pt x="13" y="3"/>
                    </a:cubicBezTo>
                    <a:cubicBezTo>
                      <a:pt x="14" y="5"/>
                      <a:pt x="17" y="7"/>
                      <a:pt x="17" y="9"/>
                    </a:cubicBezTo>
                    <a:cubicBezTo>
                      <a:pt x="17" y="11"/>
                      <a:pt x="14" y="12"/>
                      <a:pt x="13" y="12"/>
                    </a:cubicBezTo>
                    <a:cubicBezTo>
                      <a:pt x="12" y="13"/>
                      <a:pt x="11" y="12"/>
                      <a:pt x="10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7" y="17"/>
                      <a:pt x="3" y="15"/>
                      <a:pt x="2" y="14"/>
                    </a:cubicBezTo>
                    <a:cubicBezTo>
                      <a:pt x="1" y="16"/>
                      <a:pt x="1" y="17"/>
                      <a:pt x="1" y="19"/>
                    </a:cubicBezTo>
                    <a:cubicBezTo>
                      <a:pt x="0" y="22"/>
                      <a:pt x="1" y="21"/>
                      <a:pt x="3" y="22"/>
                    </a:cubicBezTo>
                    <a:cubicBezTo>
                      <a:pt x="5" y="24"/>
                      <a:pt x="7" y="28"/>
                      <a:pt x="8" y="31"/>
                    </a:cubicBezTo>
                    <a:cubicBezTo>
                      <a:pt x="10" y="33"/>
                      <a:pt x="11" y="35"/>
                      <a:pt x="12" y="38"/>
                    </a:cubicBezTo>
                    <a:cubicBezTo>
                      <a:pt x="13" y="40"/>
                      <a:pt x="14" y="41"/>
                      <a:pt x="15" y="42"/>
                    </a:cubicBezTo>
                    <a:cubicBezTo>
                      <a:pt x="17" y="44"/>
                      <a:pt x="19" y="44"/>
                      <a:pt x="20" y="46"/>
                    </a:cubicBezTo>
                    <a:cubicBezTo>
                      <a:pt x="21" y="48"/>
                      <a:pt x="22" y="50"/>
                      <a:pt x="22" y="53"/>
                    </a:cubicBezTo>
                    <a:cubicBezTo>
                      <a:pt x="23" y="55"/>
                      <a:pt x="22" y="57"/>
                      <a:pt x="23" y="59"/>
                    </a:cubicBezTo>
                    <a:cubicBezTo>
                      <a:pt x="25" y="63"/>
                      <a:pt x="29" y="64"/>
                      <a:pt x="31" y="67"/>
                    </a:cubicBezTo>
                    <a:cubicBezTo>
                      <a:pt x="33" y="70"/>
                      <a:pt x="34" y="74"/>
                      <a:pt x="36" y="76"/>
                    </a:cubicBezTo>
                    <a:cubicBezTo>
                      <a:pt x="37" y="78"/>
                      <a:pt x="39" y="80"/>
                      <a:pt x="40" y="81"/>
                    </a:cubicBezTo>
                    <a:cubicBezTo>
                      <a:pt x="40" y="82"/>
                      <a:pt x="40" y="84"/>
                      <a:pt x="41" y="84"/>
                    </a:cubicBezTo>
                    <a:cubicBezTo>
                      <a:pt x="43" y="84"/>
                      <a:pt x="42" y="82"/>
                      <a:pt x="43" y="81"/>
                    </a:cubicBezTo>
                    <a:cubicBezTo>
                      <a:pt x="43" y="78"/>
                      <a:pt x="48" y="79"/>
                      <a:pt x="50" y="79"/>
                    </a:cubicBezTo>
                    <a:cubicBezTo>
                      <a:pt x="53" y="79"/>
                      <a:pt x="58" y="78"/>
                      <a:pt x="60" y="80"/>
                    </a:cubicBezTo>
                    <a:cubicBezTo>
                      <a:pt x="63" y="81"/>
                      <a:pt x="64" y="79"/>
                      <a:pt x="66" y="77"/>
                    </a:cubicBezTo>
                    <a:cubicBezTo>
                      <a:pt x="69" y="73"/>
                      <a:pt x="72" y="73"/>
                      <a:pt x="76" y="72"/>
                    </a:cubicBezTo>
                    <a:cubicBezTo>
                      <a:pt x="82" y="72"/>
                      <a:pt x="88" y="70"/>
                      <a:pt x="94" y="68"/>
                    </a:cubicBezTo>
                    <a:cubicBezTo>
                      <a:pt x="96" y="67"/>
                      <a:pt x="99" y="66"/>
                      <a:pt x="102" y="66"/>
                    </a:cubicBezTo>
                    <a:cubicBezTo>
                      <a:pt x="103" y="65"/>
                      <a:pt x="103" y="63"/>
                      <a:pt x="104" y="61"/>
                    </a:cubicBezTo>
                    <a:cubicBezTo>
                      <a:pt x="104" y="60"/>
                      <a:pt x="105" y="58"/>
                      <a:pt x="105" y="56"/>
                    </a:cubicBezTo>
                    <a:cubicBezTo>
                      <a:pt x="105" y="55"/>
                      <a:pt x="104" y="52"/>
                      <a:pt x="103" y="51"/>
                    </a:cubicBezTo>
                    <a:cubicBezTo>
                      <a:pt x="100" y="51"/>
                      <a:pt x="96" y="51"/>
                      <a:pt x="93" y="50"/>
                    </a:cubicBezTo>
                    <a:cubicBezTo>
                      <a:pt x="90" y="50"/>
                      <a:pt x="90" y="49"/>
                      <a:pt x="88" y="47"/>
                    </a:cubicBezTo>
                    <a:cubicBezTo>
                      <a:pt x="86" y="43"/>
                      <a:pt x="83" y="42"/>
                      <a:pt x="81" y="39"/>
                    </a:cubicBezTo>
                    <a:cubicBezTo>
                      <a:pt x="80" y="39"/>
                      <a:pt x="78" y="35"/>
                      <a:pt x="77" y="34"/>
                    </a:cubicBezTo>
                    <a:cubicBezTo>
                      <a:pt x="76" y="32"/>
                      <a:pt x="81" y="31"/>
                      <a:pt x="77" y="29"/>
                    </a:cubicBezTo>
                    <a:cubicBezTo>
                      <a:pt x="76" y="29"/>
                      <a:pt x="75" y="27"/>
                      <a:pt x="74" y="27"/>
                    </a:cubicBezTo>
                    <a:cubicBezTo>
                      <a:pt x="72" y="27"/>
                      <a:pt x="71" y="24"/>
                      <a:pt x="70" y="22"/>
                    </a:cubicBezTo>
                    <a:cubicBezTo>
                      <a:pt x="69" y="19"/>
                      <a:pt x="69" y="20"/>
                      <a:pt x="65" y="2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78"/>
              <p:cNvSpPr/>
              <p:nvPr/>
            </p:nvSpPr>
            <p:spPr>
              <a:xfrm>
                <a:off x="13292489" y="7424368"/>
                <a:ext cx="194268" cy="20706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5" y="22"/>
                    </a:moveTo>
                    <a:cubicBezTo>
                      <a:pt x="7" y="22"/>
                      <a:pt x="7" y="19"/>
                      <a:pt x="8" y="19"/>
                    </a:cubicBezTo>
                    <a:cubicBezTo>
                      <a:pt x="9" y="17"/>
                      <a:pt x="11" y="18"/>
                      <a:pt x="12" y="18"/>
                    </a:cubicBezTo>
                    <a:cubicBezTo>
                      <a:pt x="13" y="17"/>
                      <a:pt x="16" y="16"/>
                      <a:pt x="15" y="15"/>
                    </a:cubicBezTo>
                    <a:cubicBezTo>
                      <a:pt x="14" y="13"/>
                      <a:pt x="13" y="11"/>
                      <a:pt x="11" y="9"/>
                    </a:cubicBezTo>
                    <a:cubicBezTo>
                      <a:pt x="15" y="8"/>
                      <a:pt x="18" y="7"/>
                      <a:pt x="21" y="6"/>
                    </a:cubicBezTo>
                    <a:cubicBezTo>
                      <a:pt x="21" y="4"/>
                      <a:pt x="20" y="2"/>
                      <a:pt x="19" y="0"/>
                    </a:cubicBezTo>
                    <a:cubicBezTo>
                      <a:pt x="16" y="1"/>
                      <a:pt x="12" y="5"/>
                      <a:pt x="9" y="5"/>
                    </a:cubicBezTo>
                    <a:cubicBezTo>
                      <a:pt x="7" y="5"/>
                      <a:pt x="4" y="3"/>
                      <a:pt x="4" y="1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2" y="13"/>
                      <a:pt x="0" y="16"/>
                      <a:pt x="0" y="18"/>
                    </a:cubicBezTo>
                    <a:cubicBezTo>
                      <a:pt x="0" y="20"/>
                      <a:pt x="0" y="20"/>
                      <a:pt x="1" y="21"/>
                    </a:cubicBezTo>
                    <a:cubicBezTo>
                      <a:pt x="3" y="21"/>
                      <a:pt x="4" y="22"/>
                      <a:pt x="5" y="2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78"/>
              <p:cNvSpPr/>
              <p:nvPr/>
            </p:nvSpPr>
            <p:spPr>
              <a:xfrm>
                <a:off x="13302044" y="7351104"/>
                <a:ext cx="73249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7" y="2"/>
                    </a:moveTo>
                    <a:cubicBezTo>
                      <a:pt x="7" y="1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4"/>
                      <a:pt x="1" y="6"/>
                      <a:pt x="0" y="8"/>
                    </a:cubicBezTo>
                    <a:cubicBezTo>
                      <a:pt x="2" y="8"/>
                      <a:pt x="2" y="9"/>
                      <a:pt x="4" y="8"/>
                    </a:cubicBezTo>
                    <a:cubicBezTo>
                      <a:pt x="5" y="7"/>
                      <a:pt x="8" y="4"/>
                      <a:pt x="7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78"/>
              <p:cNvSpPr/>
              <p:nvPr/>
            </p:nvSpPr>
            <p:spPr>
              <a:xfrm>
                <a:off x="13292489" y="7462598"/>
                <a:ext cx="28664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0" y="3"/>
                    </a:moveTo>
                    <a:cubicBezTo>
                      <a:pt x="0" y="5"/>
                      <a:pt x="1" y="6"/>
                      <a:pt x="3" y="7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78"/>
              <p:cNvSpPr/>
              <p:nvPr/>
            </p:nvSpPr>
            <p:spPr>
              <a:xfrm>
                <a:off x="13254273" y="7424368"/>
                <a:ext cx="76431" cy="245289"/>
              </a:xfrm>
              <a:custGeom>
                <a:avLst/>
                <a:gdLst/>
                <a:ahLst/>
                <a:cxnLst/>
                <a:rect l="l" t="t" r="r" b="b"/>
                <a:pathLst>
                  <a:path w="8" h="26" extrusionOk="0">
                    <a:moveTo>
                      <a:pt x="4" y="17"/>
                    </a:moveTo>
                    <a:cubicBezTo>
                      <a:pt x="4" y="16"/>
                      <a:pt x="5" y="15"/>
                      <a:pt x="6" y="13"/>
                    </a:cubicBezTo>
                    <a:cubicBezTo>
                      <a:pt x="7" y="11"/>
                      <a:pt x="6" y="12"/>
                      <a:pt x="5" y="10"/>
                    </a:cubicBezTo>
                    <a:cubicBezTo>
                      <a:pt x="3" y="8"/>
                      <a:pt x="4" y="3"/>
                      <a:pt x="7" y="4"/>
                    </a:cubicBezTo>
                    <a:cubicBezTo>
                      <a:pt x="8" y="1"/>
                      <a:pt x="8" y="1"/>
                      <a:pt x="6" y="0"/>
                    </a:cubicBezTo>
                    <a:cubicBezTo>
                      <a:pt x="4" y="0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1" y="19"/>
                      <a:pt x="2" y="22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3"/>
                      <a:pt x="3" y="20"/>
                      <a:pt x="4" y="17"/>
                    </a:cubicBezTo>
                    <a:cubicBezTo>
                      <a:pt x="4" y="16"/>
                      <a:pt x="4" y="18"/>
                      <a:pt x="4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78"/>
              <p:cNvSpPr/>
              <p:nvPr/>
            </p:nvSpPr>
            <p:spPr>
              <a:xfrm>
                <a:off x="14028155" y="7790706"/>
                <a:ext cx="47770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3" y="8"/>
                    </a:moveTo>
                    <a:cubicBezTo>
                      <a:pt x="3" y="7"/>
                      <a:pt x="5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2" y="8"/>
                      <a:pt x="3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78"/>
              <p:cNvSpPr/>
              <p:nvPr/>
            </p:nvSpPr>
            <p:spPr>
              <a:xfrm>
                <a:off x="13645994" y="8137933"/>
                <a:ext cx="496812" cy="315371"/>
              </a:xfrm>
              <a:custGeom>
                <a:avLst/>
                <a:gdLst/>
                <a:ahLst/>
                <a:cxnLst/>
                <a:rect l="l" t="t" r="r" b="b"/>
                <a:pathLst>
                  <a:path w="53" h="34" extrusionOk="0">
                    <a:moveTo>
                      <a:pt x="47" y="0"/>
                    </a:moveTo>
                    <a:cubicBezTo>
                      <a:pt x="44" y="1"/>
                      <a:pt x="41" y="2"/>
                      <a:pt x="38" y="2"/>
                    </a:cubicBezTo>
                    <a:cubicBezTo>
                      <a:pt x="35" y="3"/>
                      <a:pt x="31" y="2"/>
                      <a:pt x="28" y="4"/>
                    </a:cubicBezTo>
                    <a:cubicBezTo>
                      <a:pt x="26" y="6"/>
                      <a:pt x="25" y="8"/>
                      <a:pt x="23" y="10"/>
                    </a:cubicBezTo>
                    <a:cubicBezTo>
                      <a:pt x="22" y="11"/>
                      <a:pt x="19" y="9"/>
                      <a:pt x="17" y="9"/>
                    </a:cubicBezTo>
                    <a:cubicBezTo>
                      <a:pt x="14" y="9"/>
                      <a:pt x="12" y="9"/>
                      <a:pt x="9" y="9"/>
                    </a:cubicBezTo>
                    <a:cubicBezTo>
                      <a:pt x="6" y="9"/>
                      <a:pt x="3" y="8"/>
                      <a:pt x="3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1" y="23"/>
                      <a:pt x="2" y="26"/>
                      <a:pt x="3" y="28"/>
                    </a:cubicBezTo>
                    <a:cubicBezTo>
                      <a:pt x="3" y="29"/>
                      <a:pt x="3" y="31"/>
                      <a:pt x="4" y="32"/>
                    </a:cubicBezTo>
                    <a:cubicBezTo>
                      <a:pt x="5" y="34"/>
                      <a:pt x="10" y="33"/>
                      <a:pt x="12" y="32"/>
                    </a:cubicBezTo>
                    <a:cubicBezTo>
                      <a:pt x="13" y="31"/>
                      <a:pt x="14" y="30"/>
                      <a:pt x="16" y="29"/>
                    </a:cubicBezTo>
                    <a:cubicBezTo>
                      <a:pt x="17" y="29"/>
                      <a:pt x="19" y="29"/>
                      <a:pt x="21" y="29"/>
                    </a:cubicBezTo>
                    <a:cubicBezTo>
                      <a:pt x="22" y="28"/>
                      <a:pt x="23" y="27"/>
                      <a:pt x="24" y="26"/>
                    </a:cubicBezTo>
                    <a:cubicBezTo>
                      <a:pt x="27" y="25"/>
                      <a:pt x="29" y="25"/>
                      <a:pt x="32" y="24"/>
                    </a:cubicBezTo>
                    <a:cubicBezTo>
                      <a:pt x="35" y="23"/>
                      <a:pt x="38" y="22"/>
                      <a:pt x="41" y="21"/>
                    </a:cubicBezTo>
                    <a:cubicBezTo>
                      <a:pt x="43" y="20"/>
                      <a:pt x="47" y="19"/>
                      <a:pt x="47" y="17"/>
                    </a:cubicBezTo>
                    <a:cubicBezTo>
                      <a:pt x="48" y="14"/>
                      <a:pt x="53" y="14"/>
                      <a:pt x="52" y="12"/>
                    </a:cubicBezTo>
                    <a:cubicBezTo>
                      <a:pt x="50" y="8"/>
                      <a:pt x="49" y="4"/>
                      <a:pt x="4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78"/>
              <p:cNvSpPr/>
              <p:nvPr/>
            </p:nvSpPr>
            <p:spPr>
              <a:xfrm>
                <a:off x="14085480" y="7790706"/>
                <a:ext cx="382163" cy="458718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39" y="19"/>
                    </a:moveTo>
                    <a:cubicBezTo>
                      <a:pt x="36" y="19"/>
                      <a:pt x="35" y="16"/>
                      <a:pt x="34" y="14"/>
                    </a:cubicBezTo>
                    <a:cubicBezTo>
                      <a:pt x="33" y="13"/>
                      <a:pt x="29" y="13"/>
                      <a:pt x="28" y="12"/>
                    </a:cubicBezTo>
                    <a:cubicBezTo>
                      <a:pt x="25" y="11"/>
                      <a:pt x="24" y="9"/>
                      <a:pt x="22" y="6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1" y="3"/>
                      <a:pt x="22" y="0"/>
                      <a:pt x="22" y="0"/>
                    </a:cubicBezTo>
                    <a:cubicBezTo>
                      <a:pt x="21" y="0"/>
                      <a:pt x="18" y="4"/>
                      <a:pt x="17" y="5"/>
                    </a:cubicBezTo>
                    <a:cubicBezTo>
                      <a:pt x="15" y="7"/>
                      <a:pt x="13" y="10"/>
                      <a:pt x="10" y="10"/>
                    </a:cubicBezTo>
                    <a:cubicBezTo>
                      <a:pt x="8" y="11"/>
                      <a:pt x="7" y="10"/>
                      <a:pt x="5" y="10"/>
                    </a:cubicBezTo>
                    <a:cubicBezTo>
                      <a:pt x="3" y="11"/>
                      <a:pt x="1" y="13"/>
                      <a:pt x="0" y="11"/>
                    </a:cubicBezTo>
                    <a:cubicBezTo>
                      <a:pt x="1" y="14"/>
                      <a:pt x="2" y="17"/>
                      <a:pt x="5" y="17"/>
                    </a:cubicBezTo>
                    <a:cubicBezTo>
                      <a:pt x="7" y="17"/>
                      <a:pt x="15" y="17"/>
                      <a:pt x="16" y="19"/>
                    </a:cubicBezTo>
                    <a:cubicBezTo>
                      <a:pt x="19" y="23"/>
                      <a:pt x="17" y="27"/>
                      <a:pt x="16" y="32"/>
                    </a:cubicBezTo>
                    <a:cubicBezTo>
                      <a:pt x="15" y="33"/>
                      <a:pt x="11" y="34"/>
                      <a:pt x="11" y="34"/>
                    </a:cubicBezTo>
                    <a:cubicBezTo>
                      <a:pt x="7" y="35"/>
                      <a:pt x="3" y="36"/>
                      <a:pt x="0" y="37"/>
                    </a:cubicBezTo>
                    <a:cubicBezTo>
                      <a:pt x="2" y="41"/>
                      <a:pt x="4" y="45"/>
                      <a:pt x="5" y="49"/>
                    </a:cubicBezTo>
                    <a:cubicBezTo>
                      <a:pt x="8" y="48"/>
                      <a:pt x="11" y="48"/>
                      <a:pt x="14" y="48"/>
                    </a:cubicBezTo>
                    <a:cubicBezTo>
                      <a:pt x="18" y="47"/>
                      <a:pt x="15" y="46"/>
                      <a:pt x="17" y="44"/>
                    </a:cubicBezTo>
                    <a:cubicBezTo>
                      <a:pt x="19" y="43"/>
                      <a:pt x="22" y="44"/>
                      <a:pt x="23" y="42"/>
                    </a:cubicBezTo>
                    <a:cubicBezTo>
                      <a:pt x="25" y="40"/>
                      <a:pt x="25" y="39"/>
                      <a:pt x="28" y="38"/>
                    </a:cubicBezTo>
                    <a:cubicBezTo>
                      <a:pt x="30" y="37"/>
                      <a:pt x="29" y="34"/>
                      <a:pt x="29" y="32"/>
                    </a:cubicBezTo>
                    <a:cubicBezTo>
                      <a:pt x="28" y="30"/>
                      <a:pt x="30" y="30"/>
                      <a:pt x="32" y="30"/>
                    </a:cubicBezTo>
                    <a:cubicBezTo>
                      <a:pt x="35" y="29"/>
                      <a:pt x="35" y="26"/>
                      <a:pt x="37" y="24"/>
                    </a:cubicBezTo>
                    <a:cubicBezTo>
                      <a:pt x="38" y="23"/>
                      <a:pt x="41" y="20"/>
                      <a:pt x="39" y="19"/>
                    </a:cubicBezTo>
                    <a:cubicBezTo>
                      <a:pt x="38" y="19"/>
                      <a:pt x="40" y="20"/>
                      <a:pt x="39" y="1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78"/>
              <p:cNvSpPr/>
              <p:nvPr/>
            </p:nvSpPr>
            <p:spPr>
              <a:xfrm>
                <a:off x="14897577" y="6892384"/>
                <a:ext cx="512739" cy="222990"/>
              </a:xfrm>
              <a:custGeom>
                <a:avLst/>
                <a:gdLst/>
                <a:ahLst/>
                <a:cxnLst/>
                <a:rect l="l" t="t" r="r" b="b"/>
                <a:pathLst>
                  <a:path w="55" h="24" extrusionOk="0">
                    <a:moveTo>
                      <a:pt x="55" y="5"/>
                    </a:moveTo>
                    <a:cubicBezTo>
                      <a:pt x="52" y="5"/>
                      <a:pt x="50" y="3"/>
                      <a:pt x="47" y="3"/>
                    </a:cubicBezTo>
                    <a:cubicBezTo>
                      <a:pt x="44" y="2"/>
                      <a:pt x="40" y="2"/>
                      <a:pt x="36" y="2"/>
                    </a:cubicBezTo>
                    <a:cubicBezTo>
                      <a:pt x="33" y="2"/>
                      <a:pt x="30" y="2"/>
                      <a:pt x="27" y="0"/>
                    </a:cubicBezTo>
                    <a:cubicBezTo>
                      <a:pt x="25" y="0"/>
                      <a:pt x="23" y="0"/>
                      <a:pt x="22" y="2"/>
                    </a:cubicBezTo>
                    <a:cubicBezTo>
                      <a:pt x="22" y="4"/>
                      <a:pt x="21" y="5"/>
                      <a:pt x="19" y="4"/>
                    </a:cubicBezTo>
                    <a:cubicBezTo>
                      <a:pt x="17" y="3"/>
                      <a:pt x="12" y="1"/>
                      <a:pt x="11" y="5"/>
                    </a:cubicBezTo>
                    <a:cubicBezTo>
                      <a:pt x="10" y="6"/>
                      <a:pt x="11" y="6"/>
                      <a:pt x="9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2"/>
                      <a:pt x="12" y="13"/>
                      <a:pt x="12" y="12"/>
                    </a:cubicBezTo>
                    <a:cubicBezTo>
                      <a:pt x="13" y="10"/>
                      <a:pt x="14" y="11"/>
                      <a:pt x="15" y="12"/>
                    </a:cubicBezTo>
                    <a:cubicBezTo>
                      <a:pt x="16" y="13"/>
                      <a:pt x="20" y="14"/>
                      <a:pt x="19" y="15"/>
                    </a:cubicBezTo>
                    <a:cubicBezTo>
                      <a:pt x="19" y="16"/>
                      <a:pt x="16" y="16"/>
                      <a:pt x="15" y="17"/>
                    </a:cubicBezTo>
                    <a:cubicBezTo>
                      <a:pt x="14" y="18"/>
                      <a:pt x="13" y="19"/>
                      <a:pt x="11" y="17"/>
                    </a:cubicBezTo>
                    <a:cubicBezTo>
                      <a:pt x="10" y="16"/>
                      <a:pt x="10" y="19"/>
                      <a:pt x="10" y="20"/>
                    </a:cubicBezTo>
                    <a:cubicBezTo>
                      <a:pt x="6" y="22"/>
                      <a:pt x="4" y="15"/>
                      <a:pt x="1" y="20"/>
                    </a:cubicBezTo>
                    <a:cubicBezTo>
                      <a:pt x="0" y="21"/>
                      <a:pt x="10" y="23"/>
                      <a:pt x="11" y="22"/>
                    </a:cubicBezTo>
                    <a:cubicBezTo>
                      <a:pt x="12" y="21"/>
                      <a:pt x="14" y="22"/>
                      <a:pt x="15" y="23"/>
                    </a:cubicBezTo>
                    <a:cubicBezTo>
                      <a:pt x="16" y="23"/>
                      <a:pt x="19" y="24"/>
                      <a:pt x="21" y="23"/>
                    </a:cubicBezTo>
                    <a:cubicBezTo>
                      <a:pt x="22" y="22"/>
                      <a:pt x="24" y="23"/>
                      <a:pt x="25" y="20"/>
                    </a:cubicBezTo>
                    <a:cubicBezTo>
                      <a:pt x="25" y="19"/>
                      <a:pt x="27" y="18"/>
                      <a:pt x="28" y="17"/>
                    </a:cubicBezTo>
                    <a:cubicBezTo>
                      <a:pt x="29" y="16"/>
                      <a:pt x="33" y="16"/>
                      <a:pt x="33" y="16"/>
                    </a:cubicBezTo>
                    <a:cubicBezTo>
                      <a:pt x="34" y="18"/>
                      <a:pt x="35" y="16"/>
                      <a:pt x="37" y="16"/>
                    </a:cubicBezTo>
                    <a:cubicBezTo>
                      <a:pt x="38" y="16"/>
                      <a:pt x="39" y="13"/>
                      <a:pt x="40" y="13"/>
                    </a:cubicBezTo>
                    <a:cubicBezTo>
                      <a:pt x="41" y="12"/>
                      <a:pt x="43" y="13"/>
                      <a:pt x="44" y="12"/>
                    </a:cubicBezTo>
                    <a:cubicBezTo>
                      <a:pt x="48" y="11"/>
                      <a:pt x="50" y="9"/>
                      <a:pt x="54" y="7"/>
                    </a:cubicBezTo>
                    <a:cubicBezTo>
                      <a:pt x="55" y="7"/>
                      <a:pt x="55" y="7"/>
                      <a:pt x="55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78"/>
              <p:cNvSpPr/>
              <p:nvPr/>
            </p:nvSpPr>
            <p:spPr>
              <a:xfrm>
                <a:off x="14273380" y="6752221"/>
                <a:ext cx="831208" cy="487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2" extrusionOk="0">
                    <a:moveTo>
                      <a:pt x="78" y="32"/>
                    </a:moveTo>
                    <a:cubicBezTo>
                      <a:pt x="79" y="33"/>
                      <a:pt x="79" y="34"/>
                      <a:pt x="81" y="33"/>
                    </a:cubicBezTo>
                    <a:cubicBezTo>
                      <a:pt x="82" y="33"/>
                      <a:pt x="83" y="31"/>
                      <a:pt x="84" y="31"/>
                    </a:cubicBezTo>
                    <a:cubicBezTo>
                      <a:pt x="89" y="30"/>
                      <a:pt x="83" y="28"/>
                      <a:pt x="81" y="26"/>
                    </a:cubicBezTo>
                    <a:cubicBezTo>
                      <a:pt x="80" y="25"/>
                      <a:pt x="80" y="26"/>
                      <a:pt x="79" y="27"/>
                    </a:cubicBezTo>
                    <a:cubicBezTo>
                      <a:pt x="79" y="28"/>
                      <a:pt x="76" y="27"/>
                      <a:pt x="75" y="27"/>
                    </a:cubicBezTo>
                    <a:cubicBezTo>
                      <a:pt x="71" y="25"/>
                      <a:pt x="77" y="22"/>
                      <a:pt x="78" y="21"/>
                    </a:cubicBezTo>
                    <a:cubicBezTo>
                      <a:pt x="78" y="21"/>
                      <a:pt x="74" y="22"/>
                      <a:pt x="74" y="22"/>
                    </a:cubicBezTo>
                    <a:cubicBezTo>
                      <a:pt x="72" y="23"/>
                      <a:pt x="70" y="23"/>
                      <a:pt x="68" y="25"/>
                    </a:cubicBezTo>
                    <a:cubicBezTo>
                      <a:pt x="67" y="26"/>
                      <a:pt x="66" y="28"/>
                      <a:pt x="65" y="29"/>
                    </a:cubicBezTo>
                    <a:cubicBezTo>
                      <a:pt x="64" y="32"/>
                      <a:pt x="63" y="30"/>
                      <a:pt x="62" y="28"/>
                    </a:cubicBezTo>
                    <a:cubicBezTo>
                      <a:pt x="61" y="26"/>
                      <a:pt x="59" y="27"/>
                      <a:pt x="57" y="27"/>
                    </a:cubicBezTo>
                    <a:cubicBezTo>
                      <a:pt x="55" y="27"/>
                      <a:pt x="54" y="24"/>
                      <a:pt x="53" y="23"/>
                    </a:cubicBezTo>
                    <a:cubicBezTo>
                      <a:pt x="51" y="21"/>
                      <a:pt x="54" y="19"/>
                      <a:pt x="52" y="17"/>
                    </a:cubicBezTo>
                    <a:cubicBezTo>
                      <a:pt x="51" y="16"/>
                      <a:pt x="50" y="14"/>
                      <a:pt x="49" y="13"/>
                    </a:cubicBezTo>
                    <a:cubicBezTo>
                      <a:pt x="48" y="12"/>
                      <a:pt x="46" y="11"/>
                      <a:pt x="45" y="12"/>
                    </a:cubicBezTo>
                    <a:cubicBezTo>
                      <a:pt x="43" y="13"/>
                      <a:pt x="41" y="12"/>
                      <a:pt x="38" y="12"/>
                    </a:cubicBezTo>
                    <a:cubicBezTo>
                      <a:pt x="36" y="12"/>
                      <a:pt x="33" y="13"/>
                      <a:pt x="31" y="12"/>
                    </a:cubicBezTo>
                    <a:cubicBezTo>
                      <a:pt x="30" y="11"/>
                      <a:pt x="28" y="9"/>
                      <a:pt x="27" y="8"/>
                    </a:cubicBezTo>
                    <a:cubicBezTo>
                      <a:pt x="25" y="6"/>
                      <a:pt x="24" y="6"/>
                      <a:pt x="23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16" y="10"/>
                      <a:pt x="16" y="8"/>
                      <a:pt x="17" y="6"/>
                    </a:cubicBezTo>
                    <a:cubicBezTo>
                      <a:pt x="18" y="3"/>
                      <a:pt x="18" y="3"/>
                      <a:pt x="15" y="1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5" y="7"/>
                      <a:pt x="16" y="8"/>
                      <a:pt x="14" y="8"/>
                    </a:cubicBezTo>
                    <a:cubicBezTo>
                      <a:pt x="12" y="7"/>
                      <a:pt x="12" y="4"/>
                      <a:pt x="13" y="3"/>
                    </a:cubicBezTo>
                    <a:cubicBezTo>
                      <a:pt x="13" y="3"/>
                      <a:pt x="15" y="0"/>
                      <a:pt x="14" y="0"/>
                    </a:cubicBez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14"/>
                      <a:pt x="1" y="15"/>
                    </a:cubicBezTo>
                    <a:cubicBezTo>
                      <a:pt x="1" y="18"/>
                      <a:pt x="1" y="21"/>
                      <a:pt x="1" y="23"/>
                    </a:cubicBezTo>
                    <a:cubicBezTo>
                      <a:pt x="1" y="25"/>
                      <a:pt x="0" y="26"/>
                      <a:pt x="2" y="26"/>
                    </a:cubicBezTo>
                    <a:cubicBezTo>
                      <a:pt x="3" y="26"/>
                      <a:pt x="4" y="26"/>
                      <a:pt x="6" y="26"/>
                    </a:cubicBezTo>
                    <a:cubicBezTo>
                      <a:pt x="8" y="26"/>
                      <a:pt x="5" y="24"/>
                      <a:pt x="6" y="23"/>
                    </a:cubicBezTo>
                    <a:cubicBezTo>
                      <a:pt x="7" y="21"/>
                      <a:pt x="9" y="22"/>
                      <a:pt x="10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5" y="17"/>
                      <a:pt x="16" y="18"/>
                      <a:pt x="17" y="19"/>
                    </a:cubicBezTo>
                    <a:cubicBezTo>
                      <a:pt x="18" y="20"/>
                      <a:pt x="21" y="20"/>
                      <a:pt x="21" y="20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5" y="27"/>
                      <a:pt x="26" y="27"/>
                    </a:cubicBezTo>
                    <a:cubicBezTo>
                      <a:pt x="31" y="27"/>
                      <a:pt x="31" y="30"/>
                      <a:pt x="33" y="34"/>
                    </a:cubicBezTo>
                    <a:cubicBezTo>
                      <a:pt x="34" y="35"/>
                      <a:pt x="36" y="36"/>
                      <a:pt x="38" y="37"/>
                    </a:cubicBezTo>
                    <a:cubicBezTo>
                      <a:pt x="39" y="37"/>
                      <a:pt x="40" y="38"/>
                      <a:pt x="41" y="39"/>
                    </a:cubicBezTo>
                    <a:cubicBezTo>
                      <a:pt x="44" y="41"/>
                      <a:pt x="47" y="44"/>
                      <a:pt x="50" y="45"/>
                    </a:cubicBezTo>
                    <a:cubicBezTo>
                      <a:pt x="54" y="46"/>
                      <a:pt x="54" y="46"/>
                      <a:pt x="54" y="49"/>
                    </a:cubicBezTo>
                    <a:cubicBezTo>
                      <a:pt x="56" y="49"/>
                      <a:pt x="59" y="51"/>
                      <a:pt x="61" y="52"/>
                    </a:cubicBezTo>
                    <a:cubicBezTo>
                      <a:pt x="61" y="49"/>
                      <a:pt x="60" y="49"/>
                      <a:pt x="63" y="47"/>
                    </a:cubicBezTo>
                    <a:cubicBezTo>
                      <a:pt x="64" y="45"/>
                      <a:pt x="62" y="44"/>
                      <a:pt x="62" y="42"/>
                    </a:cubicBezTo>
                    <a:cubicBezTo>
                      <a:pt x="63" y="39"/>
                      <a:pt x="60" y="40"/>
                      <a:pt x="59" y="38"/>
                    </a:cubicBezTo>
                    <a:cubicBezTo>
                      <a:pt x="58" y="36"/>
                      <a:pt x="63" y="37"/>
                      <a:pt x="64" y="36"/>
                    </a:cubicBezTo>
                    <a:cubicBezTo>
                      <a:pt x="67" y="35"/>
                      <a:pt x="64" y="32"/>
                      <a:pt x="66" y="33"/>
                    </a:cubicBezTo>
                    <a:cubicBezTo>
                      <a:pt x="70" y="33"/>
                      <a:pt x="66" y="30"/>
                      <a:pt x="68" y="30"/>
                    </a:cubicBezTo>
                    <a:cubicBezTo>
                      <a:pt x="69" y="29"/>
                      <a:pt x="70" y="31"/>
                      <a:pt x="71" y="30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9"/>
                      <a:pt x="74" y="33"/>
                      <a:pt x="74" y="34"/>
                    </a:cubicBezTo>
                    <a:cubicBezTo>
                      <a:pt x="75" y="34"/>
                      <a:pt x="77" y="31"/>
                      <a:pt x="77" y="34"/>
                    </a:cubicBezTo>
                    <a:cubicBezTo>
                      <a:pt x="77" y="34"/>
                      <a:pt x="77" y="32"/>
                      <a:pt x="78" y="32"/>
                    </a:cubicBezTo>
                    <a:cubicBezTo>
                      <a:pt x="79" y="32"/>
                      <a:pt x="77" y="32"/>
                      <a:pt x="78" y="3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78"/>
              <p:cNvSpPr/>
              <p:nvPr/>
            </p:nvSpPr>
            <p:spPr>
              <a:xfrm>
                <a:off x="14524969" y="7293762"/>
                <a:ext cx="0" cy="955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78"/>
              <p:cNvSpPr/>
              <p:nvPr/>
            </p:nvSpPr>
            <p:spPr>
              <a:xfrm>
                <a:off x="14095033" y="6921054"/>
                <a:ext cx="681523" cy="4013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3" extrusionOk="0">
                    <a:moveTo>
                      <a:pt x="73" y="28"/>
                    </a:moveTo>
                    <a:cubicBezTo>
                      <a:pt x="72" y="27"/>
                      <a:pt x="71" y="27"/>
                      <a:pt x="69" y="27"/>
                    </a:cubicBezTo>
                    <a:cubicBezTo>
                      <a:pt x="68" y="26"/>
                      <a:pt x="66" y="25"/>
                      <a:pt x="65" y="24"/>
                    </a:cubicBezTo>
                    <a:cubicBezTo>
                      <a:pt x="63" y="23"/>
                      <a:pt x="60" y="22"/>
                      <a:pt x="58" y="20"/>
                    </a:cubicBezTo>
                    <a:cubicBezTo>
                      <a:pt x="57" y="18"/>
                      <a:pt x="54" y="18"/>
                      <a:pt x="52" y="16"/>
                    </a:cubicBezTo>
                    <a:cubicBezTo>
                      <a:pt x="51" y="13"/>
                      <a:pt x="50" y="9"/>
                      <a:pt x="47" y="9"/>
                    </a:cubicBezTo>
                    <a:cubicBezTo>
                      <a:pt x="44" y="9"/>
                      <a:pt x="40" y="9"/>
                      <a:pt x="40" y="5"/>
                    </a:cubicBezTo>
                    <a:cubicBezTo>
                      <a:pt x="40" y="4"/>
                      <a:pt x="41" y="2"/>
                      <a:pt x="40" y="2"/>
                    </a:cubicBezTo>
                    <a:cubicBezTo>
                      <a:pt x="39" y="1"/>
                      <a:pt x="38" y="2"/>
                      <a:pt x="36" y="1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33" y="0"/>
                      <a:pt x="32" y="1"/>
                      <a:pt x="31" y="1"/>
                    </a:cubicBezTo>
                    <a:cubicBezTo>
                      <a:pt x="30" y="0"/>
                      <a:pt x="29" y="3"/>
                      <a:pt x="28" y="3"/>
                    </a:cubicBezTo>
                    <a:cubicBezTo>
                      <a:pt x="27" y="3"/>
                      <a:pt x="24" y="4"/>
                      <a:pt x="25" y="6"/>
                    </a:cubicBezTo>
                    <a:cubicBezTo>
                      <a:pt x="26" y="9"/>
                      <a:pt x="25" y="8"/>
                      <a:pt x="22" y="8"/>
                    </a:cubicBezTo>
                    <a:cubicBezTo>
                      <a:pt x="21" y="8"/>
                      <a:pt x="18" y="8"/>
                      <a:pt x="17" y="8"/>
                    </a:cubicBezTo>
                    <a:cubicBezTo>
                      <a:pt x="15" y="6"/>
                      <a:pt x="14" y="4"/>
                      <a:pt x="12" y="2"/>
                    </a:cubicBezTo>
                    <a:cubicBezTo>
                      <a:pt x="9" y="0"/>
                      <a:pt x="5" y="3"/>
                      <a:pt x="2" y="5"/>
                    </a:cubicBezTo>
                    <a:cubicBezTo>
                      <a:pt x="3" y="6"/>
                      <a:pt x="6" y="10"/>
                      <a:pt x="5" y="12"/>
                    </a:cubicBezTo>
                    <a:cubicBezTo>
                      <a:pt x="0" y="15"/>
                      <a:pt x="6" y="15"/>
                      <a:pt x="8" y="17"/>
                    </a:cubicBezTo>
                    <a:cubicBezTo>
                      <a:pt x="8" y="17"/>
                      <a:pt x="8" y="19"/>
                      <a:pt x="8" y="19"/>
                    </a:cubicBezTo>
                    <a:cubicBezTo>
                      <a:pt x="7" y="20"/>
                      <a:pt x="9" y="22"/>
                      <a:pt x="10" y="22"/>
                    </a:cubicBezTo>
                    <a:cubicBezTo>
                      <a:pt x="10" y="23"/>
                      <a:pt x="9" y="24"/>
                      <a:pt x="9" y="26"/>
                    </a:cubicBezTo>
                    <a:cubicBezTo>
                      <a:pt x="9" y="27"/>
                      <a:pt x="9" y="29"/>
                      <a:pt x="9" y="31"/>
                    </a:cubicBezTo>
                    <a:cubicBezTo>
                      <a:pt x="11" y="31"/>
                      <a:pt x="12" y="31"/>
                      <a:pt x="14" y="29"/>
                    </a:cubicBezTo>
                    <a:cubicBezTo>
                      <a:pt x="15" y="28"/>
                      <a:pt x="16" y="27"/>
                      <a:pt x="17" y="26"/>
                    </a:cubicBezTo>
                    <a:cubicBezTo>
                      <a:pt x="21" y="26"/>
                      <a:pt x="24" y="25"/>
                      <a:pt x="27" y="27"/>
                    </a:cubicBezTo>
                    <a:cubicBezTo>
                      <a:pt x="29" y="30"/>
                      <a:pt x="35" y="28"/>
                      <a:pt x="37" y="31"/>
                    </a:cubicBezTo>
                    <a:cubicBezTo>
                      <a:pt x="39" y="34"/>
                      <a:pt x="41" y="35"/>
                      <a:pt x="45" y="35"/>
                    </a:cubicBezTo>
                    <a:cubicBezTo>
                      <a:pt x="46" y="35"/>
                      <a:pt x="46" y="35"/>
                      <a:pt x="46" y="37"/>
                    </a:cubicBezTo>
                    <a:cubicBezTo>
                      <a:pt x="46" y="40"/>
                      <a:pt x="46" y="40"/>
                      <a:pt x="48" y="42"/>
                    </a:cubicBezTo>
                    <a:cubicBezTo>
                      <a:pt x="50" y="42"/>
                      <a:pt x="51" y="43"/>
                      <a:pt x="53" y="43"/>
                    </a:cubicBezTo>
                    <a:cubicBezTo>
                      <a:pt x="56" y="43"/>
                      <a:pt x="56" y="42"/>
                      <a:pt x="57" y="40"/>
                    </a:cubicBezTo>
                    <a:cubicBezTo>
                      <a:pt x="58" y="38"/>
                      <a:pt x="60" y="39"/>
                      <a:pt x="62" y="38"/>
                    </a:cubicBezTo>
                    <a:cubicBezTo>
                      <a:pt x="64" y="37"/>
                      <a:pt x="64" y="35"/>
                      <a:pt x="65" y="33"/>
                    </a:cubicBezTo>
                    <a:cubicBezTo>
                      <a:pt x="65" y="31"/>
                      <a:pt x="68" y="33"/>
                      <a:pt x="69" y="31"/>
                    </a:cubicBezTo>
                    <a:cubicBezTo>
                      <a:pt x="69" y="29"/>
                      <a:pt x="72" y="31"/>
                      <a:pt x="73" y="31"/>
                    </a:cubicBezTo>
                    <a:cubicBezTo>
                      <a:pt x="73" y="30"/>
                      <a:pt x="73" y="29"/>
                      <a:pt x="73" y="2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78"/>
              <p:cNvSpPr/>
              <p:nvPr/>
            </p:nvSpPr>
            <p:spPr>
              <a:xfrm>
                <a:off x="14814777" y="7013434"/>
                <a:ext cx="372609" cy="251656"/>
              </a:xfrm>
              <a:custGeom>
                <a:avLst/>
                <a:gdLst/>
                <a:ahLst/>
                <a:cxnLst/>
                <a:rect l="l" t="t" r="r" b="b"/>
                <a:pathLst>
                  <a:path w="40" h="27" extrusionOk="0">
                    <a:moveTo>
                      <a:pt x="30" y="10"/>
                    </a:moveTo>
                    <a:cubicBezTo>
                      <a:pt x="28" y="11"/>
                      <a:pt x="27" y="10"/>
                      <a:pt x="25" y="10"/>
                    </a:cubicBezTo>
                    <a:cubicBezTo>
                      <a:pt x="23" y="10"/>
                      <a:pt x="22" y="8"/>
                      <a:pt x="21" y="8"/>
                    </a:cubicBezTo>
                    <a:cubicBezTo>
                      <a:pt x="20" y="8"/>
                      <a:pt x="20" y="9"/>
                      <a:pt x="19" y="9"/>
                    </a:cubicBezTo>
                    <a:cubicBezTo>
                      <a:pt x="19" y="10"/>
                      <a:pt x="18" y="9"/>
                      <a:pt x="17" y="9"/>
                    </a:cubicBezTo>
                    <a:cubicBezTo>
                      <a:pt x="15" y="9"/>
                      <a:pt x="12" y="9"/>
                      <a:pt x="10" y="8"/>
                    </a:cubicBezTo>
                    <a:cubicBezTo>
                      <a:pt x="9" y="7"/>
                      <a:pt x="12" y="5"/>
                      <a:pt x="12" y="5"/>
                    </a:cubicBezTo>
                    <a:cubicBezTo>
                      <a:pt x="14" y="4"/>
                      <a:pt x="15" y="7"/>
                      <a:pt x="16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18" y="4"/>
                      <a:pt x="17" y="6"/>
                      <a:pt x="16" y="6"/>
                    </a:cubicBezTo>
                    <a:cubicBezTo>
                      <a:pt x="15" y="5"/>
                      <a:pt x="17" y="2"/>
                      <a:pt x="16" y="1"/>
                    </a:cubicBezTo>
                    <a:cubicBezTo>
                      <a:pt x="16" y="0"/>
                      <a:pt x="14" y="2"/>
                      <a:pt x="14" y="2"/>
                    </a:cubicBezTo>
                    <a:cubicBezTo>
                      <a:pt x="12" y="3"/>
                      <a:pt x="11" y="1"/>
                      <a:pt x="10" y="2"/>
                    </a:cubicBezTo>
                    <a:cubicBezTo>
                      <a:pt x="8" y="2"/>
                      <a:pt x="12" y="5"/>
                      <a:pt x="8" y="5"/>
                    </a:cubicBezTo>
                    <a:cubicBezTo>
                      <a:pt x="6" y="4"/>
                      <a:pt x="9" y="8"/>
                      <a:pt x="6" y="8"/>
                    </a:cubicBezTo>
                    <a:cubicBezTo>
                      <a:pt x="5" y="9"/>
                      <a:pt x="0" y="8"/>
                      <a:pt x="1" y="10"/>
                    </a:cubicBezTo>
                    <a:cubicBezTo>
                      <a:pt x="2" y="13"/>
                      <a:pt x="5" y="11"/>
                      <a:pt x="4" y="14"/>
                    </a:cubicBezTo>
                    <a:cubicBezTo>
                      <a:pt x="4" y="17"/>
                      <a:pt x="7" y="17"/>
                      <a:pt x="4" y="19"/>
                    </a:cubicBezTo>
                    <a:cubicBezTo>
                      <a:pt x="3" y="20"/>
                      <a:pt x="1" y="24"/>
                      <a:pt x="4" y="24"/>
                    </a:cubicBezTo>
                    <a:cubicBezTo>
                      <a:pt x="6" y="24"/>
                      <a:pt x="8" y="21"/>
                      <a:pt x="9" y="22"/>
                    </a:cubicBezTo>
                    <a:cubicBezTo>
                      <a:pt x="12" y="25"/>
                      <a:pt x="9" y="20"/>
                      <a:pt x="12" y="20"/>
                    </a:cubicBezTo>
                    <a:cubicBezTo>
                      <a:pt x="14" y="20"/>
                      <a:pt x="15" y="19"/>
                      <a:pt x="17" y="17"/>
                    </a:cubicBezTo>
                    <a:cubicBezTo>
                      <a:pt x="18" y="14"/>
                      <a:pt x="19" y="15"/>
                      <a:pt x="20" y="17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6" y="24"/>
                      <a:pt x="27" y="23"/>
                    </a:cubicBezTo>
                    <a:cubicBezTo>
                      <a:pt x="28" y="22"/>
                      <a:pt x="31" y="20"/>
                      <a:pt x="32" y="21"/>
                    </a:cubicBezTo>
                    <a:cubicBezTo>
                      <a:pt x="34" y="23"/>
                      <a:pt x="36" y="20"/>
                      <a:pt x="39" y="21"/>
                    </a:cubicBezTo>
                    <a:cubicBezTo>
                      <a:pt x="40" y="20"/>
                      <a:pt x="38" y="18"/>
                      <a:pt x="38" y="18"/>
                    </a:cubicBezTo>
                    <a:cubicBezTo>
                      <a:pt x="37" y="16"/>
                      <a:pt x="38" y="14"/>
                      <a:pt x="36" y="14"/>
                    </a:cubicBezTo>
                    <a:cubicBezTo>
                      <a:pt x="33" y="15"/>
                      <a:pt x="31" y="12"/>
                      <a:pt x="32" y="9"/>
                    </a:cubicBezTo>
                    <a:cubicBezTo>
                      <a:pt x="32" y="9"/>
                      <a:pt x="31" y="9"/>
                      <a:pt x="30" y="10"/>
                    </a:cubicBezTo>
                    <a:cubicBezTo>
                      <a:pt x="29" y="10"/>
                      <a:pt x="31" y="9"/>
                      <a:pt x="30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78"/>
              <p:cNvSpPr/>
              <p:nvPr/>
            </p:nvSpPr>
            <p:spPr>
              <a:xfrm>
                <a:off x="14515416" y="7230052"/>
                <a:ext cx="773885" cy="691264"/>
              </a:xfrm>
              <a:custGeom>
                <a:avLst/>
                <a:gdLst/>
                <a:ahLst/>
                <a:cxnLst/>
                <a:rect l="l" t="t" r="r" b="b"/>
                <a:pathLst>
                  <a:path w="83" h="74" extrusionOk="0">
                    <a:moveTo>
                      <a:pt x="8" y="51"/>
                    </a:moveTo>
                    <a:cubicBezTo>
                      <a:pt x="8" y="52"/>
                      <a:pt x="8" y="53"/>
                      <a:pt x="9" y="54"/>
                    </a:cubicBezTo>
                    <a:cubicBezTo>
                      <a:pt x="10" y="55"/>
                      <a:pt x="11" y="56"/>
                      <a:pt x="11" y="57"/>
                    </a:cubicBezTo>
                    <a:cubicBezTo>
                      <a:pt x="11" y="58"/>
                      <a:pt x="6" y="60"/>
                      <a:pt x="5" y="61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6"/>
                      <a:pt x="3" y="66"/>
                      <a:pt x="6" y="66"/>
                    </a:cubicBezTo>
                    <a:cubicBezTo>
                      <a:pt x="8" y="65"/>
                      <a:pt x="11" y="65"/>
                      <a:pt x="13" y="64"/>
                    </a:cubicBezTo>
                    <a:cubicBezTo>
                      <a:pt x="15" y="64"/>
                      <a:pt x="17" y="64"/>
                      <a:pt x="19" y="65"/>
                    </a:cubicBezTo>
                    <a:cubicBezTo>
                      <a:pt x="20" y="65"/>
                      <a:pt x="22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cubicBezTo>
                      <a:pt x="29" y="64"/>
                      <a:pt x="29" y="66"/>
                      <a:pt x="29" y="67"/>
                    </a:cubicBezTo>
                    <a:cubicBezTo>
                      <a:pt x="30" y="68"/>
                      <a:pt x="31" y="68"/>
                      <a:pt x="32" y="69"/>
                    </a:cubicBezTo>
                    <a:cubicBezTo>
                      <a:pt x="32" y="70"/>
                      <a:pt x="33" y="72"/>
                      <a:pt x="33" y="73"/>
                    </a:cubicBezTo>
                    <a:cubicBezTo>
                      <a:pt x="35" y="74"/>
                      <a:pt x="34" y="72"/>
                      <a:pt x="34" y="71"/>
                    </a:cubicBezTo>
                    <a:cubicBezTo>
                      <a:pt x="35" y="71"/>
                      <a:pt x="36" y="73"/>
                      <a:pt x="36" y="73"/>
                    </a:cubicBezTo>
                    <a:cubicBezTo>
                      <a:pt x="38" y="72"/>
                      <a:pt x="40" y="70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7" y="70"/>
                      <a:pt x="49" y="70"/>
                      <a:pt x="50" y="70"/>
                    </a:cubicBezTo>
                    <a:cubicBezTo>
                      <a:pt x="51" y="69"/>
                      <a:pt x="49" y="64"/>
                      <a:pt x="48" y="64"/>
                    </a:cubicBezTo>
                    <a:cubicBezTo>
                      <a:pt x="47" y="63"/>
                      <a:pt x="46" y="63"/>
                      <a:pt x="46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1" y="56"/>
                      <a:pt x="45" y="54"/>
                      <a:pt x="46" y="52"/>
                    </a:cubicBezTo>
                    <a:cubicBezTo>
                      <a:pt x="47" y="52"/>
                      <a:pt x="47" y="51"/>
                      <a:pt x="49" y="52"/>
                    </a:cubicBezTo>
                    <a:cubicBezTo>
                      <a:pt x="51" y="54"/>
                      <a:pt x="50" y="52"/>
                      <a:pt x="52" y="52"/>
                    </a:cubicBezTo>
                    <a:cubicBezTo>
                      <a:pt x="56" y="51"/>
                      <a:pt x="55" y="48"/>
                      <a:pt x="57" y="46"/>
                    </a:cubicBezTo>
                    <a:cubicBezTo>
                      <a:pt x="58" y="45"/>
                      <a:pt x="60" y="45"/>
                      <a:pt x="60" y="44"/>
                    </a:cubicBezTo>
                    <a:cubicBezTo>
                      <a:pt x="61" y="43"/>
                      <a:pt x="62" y="42"/>
                      <a:pt x="62" y="41"/>
                    </a:cubicBezTo>
                    <a:cubicBezTo>
                      <a:pt x="62" y="40"/>
                      <a:pt x="64" y="39"/>
                      <a:pt x="65" y="39"/>
                    </a:cubicBezTo>
                    <a:cubicBezTo>
                      <a:pt x="66" y="39"/>
                      <a:pt x="66" y="37"/>
                      <a:pt x="66" y="37"/>
                    </a:cubicBezTo>
                    <a:cubicBezTo>
                      <a:pt x="66" y="34"/>
                      <a:pt x="70" y="36"/>
                      <a:pt x="69" y="33"/>
                    </a:cubicBezTo>
                    <a:cubicBezTo>
                      <a:pt x="69" y="30"/>
                      <a:pt x="68" y="29"/>
                      <a:pt x="71" y="27"/>
                    </a:cubicBezTo>
                    <a:cubicBezTo>
                      <a:pt x="72" y="27"/>
                      <a:pt x="67" y="24"/>
                      <a:pt x="66" y="23"/>
                    </a:cubicBezTo>
                    <a:cubicBezTo>
                      <a:pt x="65" y="21"/>
                      <a:pt x="66" y="18"/>
                      <a:pt x="65" y="16"/>
                    </a:cubicBezTo>
                    <a:cubicBezTo>
                      <a:pt x="65" y="13"/>
                      <a:pt x="68" y="13"/>
                      <a:pt x="70" y="14"/>
                    </a:cubicBezTo>
                    <a:cubicBezTo>
                      <a:pt x="71" y="14"/>
                      <a:pt x="73" y="15"/>
                      <a:pt x="74" y="15"/>
                    </a:cubicBezTo>
                    <a:cubicBezTo>
                      <a:pt x="76" y="15"/>
                      <a:pt x="76" y="14"/>
                      <a:pt x="77" y="13"/>
                    </a:cubicBezTo>
                    <a:cubicBezTo>
                      <a:pt x="80" y="13"/>
                      <a:pt x="81" y="13"/>
                      <a:pt x="83" y="10"/>
                    </a:cubicBezTo>
                    <a:cubicBezTo>
                      <a:pt x="80" y="9"/>
                      <a:pt x="77" y="8"/>
                      <a:pt x="76" y="6"/>
                    </a:cubicBezTo>
                    <a:cubicBezTo>
                      <a:pt x="75" y="5"/>
                      <a:pt x="75" y="3"/>
                      <a:pt x="74" y="2"/>
                    </a:cubicBezTo>
                    <a:cubicBezTo>
                      <a:pt x="73" y="1"/>
                      <a:pt x="72" y="1"/>
                      <a:pt x="71" y="0"/>
                    </a:cubicBezTo>
                    <a:cubicBezTo>
                      <a:pt x="69" y="0"/>
                      <a:pt x="66" y="1"/>
                      <a:pt x="65" y="1"/>
                    </a:cubicBezTo>
                    <a:cubicBezTo>
                      <a:pt x="61" y="0"/>
                      <a:pt x="59" y="2"/>
                      <a:pt x="56" y="4"/>
                    </a:cubicBezTo>
                    <a:cubicBezTo>
                      <a:pt x="53" y="5"/>
                      <a:pt x="51" y="5"/>
                      <a:pt x="53" y="8"/>
                    </a:cubicBezTo>
                    <a:cubicBezTo>
                      <a:pt x="55" y="10"/>
                      <a:pt x="53" y="12"/>
                      <a:pt x="51" y="13"/>
                    </a:cubicBezTo>
                    <a:cubicBezTo>
                      <a:pt x="49" y="15"/>
                      <a:pt x="52" y="19"/>
                      <a:pt x="48" y="18"/>
                    </a:cubicBezTo>
                    <a:cubicBezTo>
                      <a:pt x="43" y="18"/>
                      <a:pt x="47" y="19"/>
                      <a:pt x="47" y="21"/>
                    </a:cubicBezTo>
                    <a:cubicBezTo>
                      <a:pt x="48" y="22"/>
                      <a:pt x="44" y="23"/>
                      <a:pt x="43" y="24"/>
                    </a:cubicBezTo>
                    <a:cubicBezTo>
                      <a:pt x="42" y="26"/>
                      <a:pt x="42" y="30"/>
                      <a:pt x="41" y="30"/>
                    </a:cubicBezTo>
                    <a:cubicBezTo>
                      <a:pt x="40" y="31"/>
                      <a:pt x="39" y="30"/>
                      <a:pt x="38" y="30"/>
                    </a:cubicBezTo>
                    <a:cubicBezTo>
                      <a:pt x="36" y="30"/>
                      <a:pt x="35" y="31"/>
                      <a:pt x="34" y="32"/>
                    </a:cubicBezTo>
                    <a:cubicBezTo>
                      <a:pt x="32" y="33"/>
                      <a:pt x="31" y="32"/>
                      <a:pt x="30" y="33"/>
                    </a:cubicBezTo>
                    <a:cubicBezTo>
                      <a:pt x="28" y="34"/>
                      <a:pt x="28" y="35"/>
                      <a:pt x="27" y="37"/>
                    </a:cubicBezTo>
                    <a:cubicBezTo>
                      <a:pt x="27" y="40"/>
                      <a:pt x="25" y="41"/>
                      <a:pt x="22" y="42"/>
                    </a:cubicBezTo>
                    <a:cubicBezTo>
                      <a:pt x="19" y="43"/>
                      <a:pt x="16" y="43"/>
                      <a:pt x="13" y="43"/>
                    </a:cubicBezTo>
                    <a:cubicBezTo>
                      <a:pt x="8" y="43"/>
                      <a:pt x="4" y="42"/>
                      <a:pt x="0" y="40"/>
                    </a:cubicBezTo>
                    <a:cubicBezTo>
                      <a:pt x="1" y="42"/>
                      <a:pt x="2" y="44"/>
                      <a:pt x="3" y="46"/>
                    </a:cubicBezTo>
                    <a:cubicBezTo>
                      <a:pt x="4" y="47"/>
                      <a:pt x="8" y="48"/>
                      <a:pt x="8" y="5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78"/>
              <p:cNvSpPr/>
              <p:nvPr/>
            </p:nvSpPr>
            <p:spPr>
              <a:xfrm>
                <a:off x="14477198" y="7144042"/>
                <a:ext cx="700634" cy="496944"/>
              </a:xfrm>
              <a:custGeom>
                <a:avLst/>
                <a:gdLst/>
                <a:ahLst/>
                <a:cxnLst/>
                <a:rect l="l" t="t" r="r" b="b"/>
                <a:pathLst>
                  <a:path w="75" h="53" extrusionOk="0">
                    <a:moveTo>
                      <a:pt x="72" y="7"/>
                    </a:moveTo>
                    <a:cubicBezTo>
                      <a:pt x="71" y="7"/>
                      <a:pt x="70" y="9"/>
                      <a:pt x="69" y="8"/>
                    </a:cubicBezTo>
                    <a:cubicBezTo>
                      <a:pt x="68" y="8"/>
                      <a:pt x="68" y="6"/>
                      <a:pt x="67" y="7"/>
                    </a:cubicBezTo>
                    <a:cubicBezTo>
                      <a:pt x="65" y="7"/>
                      <a:pt x="63" y="9"/>
                      <a:pt x="62" y="10"/>
                    </a:cubicBezTo>
                    <a:cubicBezTo>
                      <a:pt x="61" y="10"/>
                      <a:pt x="59" y="12"/>
                      <a:pt x="57" y="11"/>
                    </a:cubicBezTo>
                    <a:cubicBezTo>
                      <a:pt x="56" y="10"/>
                      <a:pt x="59" y="6"/>
                      <a:pt x="57" y="4"/>
                    </a:cubicBezTo>
                    <a:cubicBezTo>
                      <a:pt x="57" y="4"/>
                      <a:pt x="55" y="0"/>
                      <a:pt x="54" y="1"/>
                    </a:cubicBezTo>
                    <a:cubicBezTo>
                      <a:pt x="53" y="3"/>
                      <a:pt x="52" y="5"/>
                      <a:pt x="50" y="6"/>
                    </a:cubicBezTo>
                    <a:cubicBezTo>
                      <a:pt x="48" y="7"/>
                      <a:pt x="47" y="6"/>
                      <a:pt x="47" y="8"/>
                    </a:cubicBezTo>
                    <a:cubicBezTo>
                      <a:pt x="46" y="11"/>
                      <a:pt x="45" y="7"/>
                      <a:pt x="44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7"/>
                      <a:pt x="28" y="6"/>
                      <a:pt x="28" y="6"/>
                    </a:cubicBezTo>
                    <a:cubicBezTo>
                      <a:pt x="27" y="7"/>
                      <a:pt x="28" y="8"/>
                      <a:pt x="27" y="8"/>
                    </a:cubicBezTo>
                    <a:cubicBezTo>
                      <a:pt x="26" y="8"/>
                      <a:pt x="24" y="8"/>
                      <a:pt x="24" y="9"/>
                    </a:cubicBezTo>
                    <a:cubicBezTo>
                      <a:pt x="23" y="11"/>
                      <a:pt x="23" y="13"/>
                      <a:pt x="21" y="14"/>
                    </a:cubicBezTo>
                    <a:cubicBezTo>
                      <a:pt x="18" y="16"/>
                      <a:pt x="17" y="15"/>
                      <a:pt x="15" y="17"/>
                    </a:cubicBezTo>
                    <a:cubicBezTo>
                      <a:pt x="14" y="19"/>
                      <a:pt x="12" y="19"/>
                      <a:pt x="11" y="19"/>
                    </a:cubicBezTo>
                    <a:cubicBezTo>
                      <a:pt x="10" y="18"/>
                      <a:pt x="5" y="17"/>
                      <a:pt x="5" y="16"/>
                    </a:cubicBezTo>
                    <a:cubicBezTo>
                      <a:pt x="5" y="19"/>
                      <a:pt x="5" y="21"/>
                      <a:pt x="4" y="23"/>
                    </a:cubicBezTo>
                    <a:cubicBezTo>
                      <a:pt x="2" y="25"/>
                      <a:pt x="0" y="27"/>
                      <a:pt x="3" y="29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2" y="36"/>
                      <a:pt x="3" y="37"/>
                    </a:cubicBezTo>
                    <a:cubicBezTo>
                      <a:pt x="3" y="39"/>
                      <a:pt x="2" y="40"/>
                      <a:pt x="4" y="40"/>
                    </a:cubicBezTo>
                    <a:cubicBezTo>
                      <a:pt x="7" y="41"/>
                      <a:pt x="8" y="40"/>
                      <a:pt x="8" y="43"/>
                    </a:cubicBezTo>
                    <a:cubicBezTo>
                      <a:pt x="8" y="45"/>
                      <a:pt x="5" y="48"/>
                      <a:pt x="4" y="49"/>
                    </a:cubicBezTo>
                    <a:cubicBezTo>
                      <a:pt x="12" y="53"/>
                      <a:pt x="21" y="52"/>
                      <a:pt x="29" y="50"/>
                    </a:cubicBezTo>
                    <a:cubicBezTo>
                      <a:pt x="32" y="49"/>
                      <a:pt x="31" y="45"/>
                      <a:pt x="32" y="43"/>
                    </a:cubicBezTo>
                    <a:cubicBezTo>
                      <a:pt x="33" y="41"/>
                      <a:pt x="37" y="42"/>
                      <a:pt x="39" y="40"/>
                    </a:cubicBezTo>
                    <a:cubicBezTo>
                      <a:pt x="40" y="40"/>
                      <a:pt x="41" y="39"/>
                      <a:pt x="43" y="39"/>
                    </a:cubicBezTo>
                    <a:cubicBezTo>
                      <a:pt x="43" y="39"/>
                      <a:pt x="45" y="40"/>
                      <a:pt x="45" y="39"/>
                    </a:cubicBezTo>
                    <a:cubicBezTo>
                      <a:pt x="46" y="37"/>
                      <a:pt x="46" y="35"/>
                      <a:pt x="47" y="33"/>
                    </a:cubicBezTo>
                    <a:cubicBezTo>
                      <a:pt x="48" y="32"/>
                      <a:pt x="52" y="31"/>
                      <a:pt x="51" y="30"/>
                    </a:cubicBezTo>
                    <a:cubicBezTo>
                      <a:pt x="51" y="29"/>
                      <a:pt x="47" y="27"/>
                      <a:pt x="51" y="27"/>
                    </a:cubicBezTo>
                    <a:cubicBezTo>
                      <a:pt x="52" y="27"/>
                      <a:pt x="54" y="28"/>
                      <a:pt x="55" y="26"/>
                    </a:cubicBezTo>
                    <a:cubicBezTo>
                      <a:pt x="55" y="25"/>
                      <a:pt x="54" y="24"/>
                      <a:pt x="55" y="23"/>
                    </a:cubicBezTo>
                    <a:cubicBezTo>
                      <a:pt x="55" y="21"/>
                      <a:pt x="58" y="21"/>
                      <a:pt x="58" y="19"/>
                    </a:cubicBezTo>
                    <a:cubicBezTo>
                      <a:pt x="58" y="17"/>
                      <a:pt x="55" y="16"/>
                      <a:pt x="56" y="14"/>
                    </a:cubicBezTo>
                    <a:cubicBezTo>
                      <a:pt x="58" y="13"/>
                      <a:pt x="61" y="12"/>
                      <a:pt x="63" y="11"/>
                    </a:cubicBezTo>
                    <a:cubicBezTo>
                      <a:pt x="65" y="9"/>
                      <a:pt x="68" y="10"/>
                      <a:pt x="70" y="10"/>
                    </a:cubicBezTo>
                    <a:cubicBezTo>
                      <a:pt x="71" y="10"/>
                      <a:pt x="73" y="10"/>
                      <a:pt x="74" y="9"/>
                    </a:cubicBezTo>
                    <a:cubicBezTo>
                      <a:pt x="74" y="9"/>
                      <a:pt x="75" y="8"/>
                      <a:pt x="75" y="7"/>
                    </a:cubicBezTo>
                    <a:cubicBezTo>
                      <a:pt x="74" y="7"/>
                      <a:pt x="73" y="7"/>
                      <a:pt x="72" y="7"/>
                    </a:cubicBezTo>
                    <a:cubicBezTo>
                      <a:pt x="71" y="8"/>
                      <a:pt x="73" y="7"/>
                      <a:pt x="72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78"/>
              <p:cNvSpPr/>
              <p:nvPr/>
            </p:nvSpPr>
            <p:spPr>
              <a:xfrm>
                <a:off x="14413505" y="6742663"/>
                <a:ext cx="25477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2"/>
                    </a:moveTo>
                    <a:cubicBezTo>
                      <a:pt x="2" y="2"/>
                      <a:pt x="1" y="0"/>
                      <a:pt x="1" y="1"/>
                    </a:cubicBezTo>
                    <a:cubicBezTo>
                      <a:pt x="0" y="2"/>
                      <a:pt x="2" y="3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78"/>
              <p:cNvSpPr/>
              <p:nvPr/>
            </p:nvSpPr>
            <p:spPr>
              <a:xfrm>
                <a:off x="13824334" y="6153339"/>
                <a:ext cx="1894898" cy="9078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97" extrusionOk="0">
                    <a:moveTo>
                      <a:pt x="201" y="39"/>
                    </a:moveTo>
                    <a:cubicBezTo>
                      <a:pt x="201" y="38"/>
                      <a:pt x="197" y="39"/>
                      <a:pt x="197" y="39"/>
                    </a:cubicBezTo>
                    <a:cubicBezTo>
                      <a:pt x="195" y="39"/>
                      <a:pt x="194" y="38"/>
                      <a:pt x="194" y="37"/>
                    </a:cubicBezTo>
                    <a:cubicBezTo>
                      <a:pt x="193" y="35"/>
                      <a:pt x="191" y="35"/>
                      <a:pt x="191" y="34"/>
                    </a:cubicBezTo>
                    <a:cubicBezTo>
                      <a:pt x="190" y="33"/>
                      <a:pt x="189" y="30"/>
                      <a:pt x="186" y="30"/>
                    </a:cubicBezTo>
                    <a:cubicBezTo>
                      <a:pt x="183" y="30"/>
                      <a:pt x="180" y="33"/>
                      <a:pt x="177" y="31"/>
                    </a:cubicBezTo>
                    <a:cubicBezTo>
                      <a:pt x="176" y="30"/>
                      <a:pt x="175" y="29"/>
                      <a:pt x="174" y="28"/>
                    </a:cubicBezTo>
                    <a:cubicBezTo>
                      <a:pt x="173" y="28"/>
                      <a:pt x="171" y="31"/>
                      <a:pt x="170" y="31"/>
                    </a:cubicBezTo>
                    <a:cubicBezTo>
                      <a:pt x="169" y="32"/>
                      <a:pt x="163" y="21"/>
                      <a:pt x="163" y="19"/>
                    </a:cubicBezTo>
                    <a:cubicBezTo>
                      <a:pt x="161" y="17"/>
                      <a:pt x="160" y="14"/>
                      <a:pt x="157" y="13"/>
                    </a:cubicBezTo>
                    <a:cubicBezTo>
                      <a:pt x="156" y="12"/>
                      <a:pt x="155" y="11"/>
                      <a:pt x="154" y="11"/>
                    </a:cubicBezTo>
                    <a:cubicBezTo>
                      <a:pt x="152" y="10"/>
                      <a:pt x="154" y="8"/>
                      <a:pt x="154" y="7"/>
                    </a:cubicBezTo>
                    <a:cubicBezTo>
                      <a:pt x="154" y="6"/>
                      <a:pt x="147" y="10"/>
                      <a:pt x="146" y="11"/>
                    </a:cubicBezTo>
                    <a:cubicBezTo>
                      <a:pt x="145" y="11"/>
                      <a:pt x="137" y="14"/>
                      <a:pt x="137" y="13"/>
                    </a:cubicBezTo>
                    <a:cubicBezTo>
                      <a:pt x="137" y="11"/>
                      <a:pt x="139" y="10"/>
                      <a:pt x="137" y="10"/>
                    </a:cubicBezTo>
                    <a:cubicBezTo>
                      <a:pt x="136" y="9"/>
                      <a:pt x="135" y="8"/>
                      <a:pt x="134" y="9"/>
                    </a:cubicBezTo>
                    <a:cubicBezTo>
                      <a:pt x="134" y="9"/>
                      <a:pt x="134" y="10"/>
                      <a:pt x="133" y="9"/>
                    </a:cubicBezTo>
                    <a:cubicBezTo>
                      <a:pt x="131" y="8"/>
                      <a:pt x="132" y="7"/>
                      <a:pt x="129" y="8"/>
                    </a:cubicBezTo>
                    <a:cubicBezTo>
                      <a:pt x="126" y="10"/>
                      <a:pt x="126" y="7"/>
                      <a:pt x="126" y="5"/>
                    </a:cubicBezTo>
                    <a:cubicBezTo>
                      <a:pt x="127" y="1"/>
                      <a:pt x="121" y="0"/>
                      <a:pt x="118" y="0"/>
                    </a:cubicBezTo>
                    <a:cubicBezTo>
                      <a:pt x="116" y="0"/>
                      <a:pt x="114" y="1"/>
                      <a:pt x="112" y="2"/>
                    </a:cubicBezTo>
                    <a:cubicBezTo>
                      <a:pt x="110" y="3"/>
                      <a:pt x="108" y="4"/>
                      <a:pt x="105" y="4"/>
                    </a:cubicBezTo>
                    <a:cubicBezTo>
                      <a:pt x="97" y="6"/>
                      <a:pt x="89" y="9"/>
                      <a:pt x="81" y="9"/>
                    </a:cubicBezTo>
                    <a:cubicBezTo>
                      <a:pt x="79" y="9"/>
                      <a:pt x="77" y="9"/>
                      <a:pt x="76" y="10"/>
                    </a:cubicBezTo>
                    <a:cubicBezTo>
                      <a:pt x="75" y="11"/>
                      <a:pt x="77" y="14"/>
                      <a:pt x="79" y="14"/>
                    </a:cubicBezTo>
                    <a:cubicBezTo>
                      <a:pt x="83" y="17"/>
                      <a:pt x="76" y="16"/>
                      <a:pt x="74" y="17"/>
                    </a:cubicBezTo>
                    <a:cubicBezTo>
                      <a:pt x="72" y="18"/>
                      <a:pt x="75" y="19"/>
                      <a:pt x="75" y="20"/>
                    </a:cubicBezTo>
                    <a:cubicBezTo>
                      <a:pt x="75" y="22"/>
                      <a:pt x="71" y="22"/>
                      <a:pt x="71" y="23"/>
                    </a:cubicBezTo>
                    <a:cubicBezTo>
                      <a:pt x="71" y="26"/>
                      <a:pt x="79" y="25"/>
                      <a:pt x="78" y="29"/>
                    </a:cubicBezTo>
                    <a:cubicBezTo>
                      <a:pt x="77" y="30"/>
                      <a:pt x="76" y="31"/>
                      <a:pt x="74" y="31"/>
                    </a:cubicBezTo>
                    <a:cubicBezTo>
                      <a:pt x="73" y="31"/>
                      <a:pt x="70" y="31"/>
                      <a:pt x="69" y="31"/>
                    </a:cubicBezTo>
                    <a:cubicBezTo>
                      <a:pt x="67" y="32"/>
                      <a:pt x="68" y="33"/>
                      <a:pt x="66" y="32"/>
                    </a:cubicBezTo>
                    <a:cubicBezTo>
                      <a:pt x="64" y="31"/>
                      <a:pt x="62" y="29"/>
                      <a:pt x="60" y="29"/>
                    </a:cubicBezTo>
                    <a:cubicBezTo>
                      <a:pt x="59" y="28"/>
                      <a:pt x="57" y="30"/>
                      <a:pt x="56" y="30"/>
                    </a:cubicBezTo>
                    <a:cubicBezTo>
                      <a:pt x="54" y="29"/>
                      <a:pt x="53" y="29"/>
                      <a:pt x="51" y="30"/>
                    </a:cubicBezTo>
                    <a:cubicBezTo>
                      <a:pt x="50" y="31"/>
                      <a:pt x="49" y="33"/>
                      <a:pt x="48" y="32"/>
                    </a:cubicBezTo>
                    <a:cubicBezTo>
                      <a:pt x="47" y="32"/>
                      <a:pt x="44" y="29"/>
                      <a:pt x="43" y="30"/>
                    </a:cubicBezTo>
                    <a:cubicBezTo>
                      <a:pt x="42" y="30"/>
                      <a:pt x="42" y="33"/>
                      <a:pt x="41" y="31"/>
                    </a:cubicBezTo>
                    <a:cubicBezTo>
                      <a:pt x="40" y="29"/>
                      <a:pt x="39" y="28"/>
                      <a:pt x="37" y="27"/>
                    </a:cubicBezTo>
                    <a:cubicBezTo>
                      <a:pt x="35" y="26"/>
                      <a:pt x="33" y="26"/>
                      <a:pt x="32" y="25"/>
                    </a:cubicBezTo>
                    <a:cubicBezTo>
                      <a:pt x="29" y="24"/>
                      <a:pt x="29" y="26"/>
                      <a:pt x="27" y="26"/>
                    </a:cubicBezTo>
                    <a:cubicBezTo>
                      <a:pt x="25" y="27"/>
                      <a:pt x="24" y="24"/>
                      <a:pt x="22" y="25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8"/>
                      <a:pt x="17" y="28"/>
                      <a:pt x="16" y="28"/>
                    </a:cubicBezTo>
                    <a:cubicBezTo>
                      <a:pt x="15" y="29"/>
                      <a:pt x="13" y="31"/>
                      <a:pt x="13" y="32"/>
                    </a:cubicBezTo>
                    <a:cubicBezTo>
                      <a:pt x="12" y="33"/>
                      <a:pt x="14" y="36"/>
                      <a:pt x="12" y="36"/>
                    </a:cubicBezTo>
                    <a:cubicBezTo>
                      <a:pt x="10" y="37"/>
                      <a:pt x="7" y="31"/>
                      <a:pt x="6" y="34"/>
                    </a:cubicBezTo>
                    <a:cubicBezTo>
                      <a:pt x="5" y="36"/>
                      <a:pt x="4" y="36"/>
                      <a:pt x="3" y="38"/>
                    </a:cubicBezTo>
                    <a:cubicBezTo>
                      <a:pt x="2" y="40"/>
                      <a:pt x="6" y="40"/>
                      <a:pt x="4" y="42"/>
                    </a:cubicBezTo>
                    <a:cubicBezTo>
                      <a:pt x="3" y="43"/>
                      <a:pt x="0" y="45"/>
                      <a:pt x="2" y="46"/>
                    </a:cubicBezTo>
                    <a:cubicBezTo>
                      <a:pt x="3" y="46"/>
                      <a:pt x="4" y="47"/>
                      <a:pt x="4" y="47"/>
                    </a:cubicBezTo>
                    <a:cubicBezTo>
                      <a:pt x="5" y="48"/>
                      <a:pt x="4" y="49"/>
                      <a:pt x="5" y="50"/>
                    </a:cubicBezTo>
                    <a:cubicBezTo>
                      <a:pt x="7" y="51"/>
                      <a:pt x="9" y="49"/>
                      <a:pt x="11" y="51"/>
                    </a:cubicBezTo>
                    <a:cubicBezTo>
                      <a:pt x="12" y="52"/>
                      <a:pt x="14" y="55"/>
                      <a:pt x="14" y="57"/>
                    </a:cubicBezTo>
                    <a:cubicBezTo>
                      <a:pt x="13" y="57"/>
                      <a:pt x="10" y="56"/>
                      <a:pt x="13" y="58"/>
                    </a:cubicBezTo>
                    <a:cubicBezTo>
                      <a:pt x="14" y="59"/>
                      <a:pt x="14" y="60"/>
                      <a:pt x="16" y="58"/>
                    </a:cubicBezTo>
                    <a:cubicBezTo>
                      <a:pt x="16" y="57"/>
                      <a:pt x="16" y="57"/>
                      <a:pt x="17" y="57"/>
                    </a:cubicBezTo>
                    <a:cubicBezTo>
                      <a:pt x="22" y="57"/>
                      <a:pt x="24" y="54"/>
                      <a:pt x="29" y="56"/>
                    </a:cubicBezTo>
                    <a:cubicBezTo>
                      <a:pt x="31" y="57"/>
                      <a:pt x="33" y="54"/>
                      <a:pt x="34" y="56"/>
                    </a:cubicBezTo>
                    <a:cubicBezTo>
                      <a:pt x="35" y="57"/>
                      <a:pt x="37" y="61"/>
                      <a:pt x="36" y="63"/>
                    </a:cubicBezTo>
                    <a:cubicBezTo>
                      <a:pt x="35" y="63"/>
                      <a:pt x="33" y="64"/>
                      <a:pt x="35" y="64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6"/>
                      <a:pt x="33" y="66"/>
                      <a:pt x="33" y="66"/>
                    </a:cubicBezTo>
                    <a:cubicBezTo>
                      <a:pt x="30" y="66"/>
                      <a:pt x="22" y="64"/>
                      <a:pt x="24" y="69"/>
                    </a:cubicBezTo>
                    <a:cubicBezTo>
                      <a:pt x="25" y="71"/>
                      <a:pt x="24" y="71"/>
                      <a:pt x="22" y="70"/>
                    </a:cubicBezTo>
                    <a:cubicBezTo>
                      <a:pt x="20" y="69"/>
                      <a:pt x="21" y="71"/>
                      <a:pt x="22" y="72"/>
                    </a:cubicBezTo>
                    <a:cubicBezTo>
                      <a:pt x="24" y="72"/>
                      <a:pt x="24" y="75"/>
                      <a:pt x="25" y="76"/>
                    </a:cubicBezTo>
                    <a:cubicBezTo>
                      <a:pt x="27" y="77"/>
                      <a:pt x="24" y="79"/>
                      <a:pt x="27" y="79"/>
                    </a:cubicBezTo>
                    <a:cubicBezTo>
                      <a:pt x="28" y="79"/>
                      <a:pt x="30" y="81"/>
                      <a:pt x="31" y="82"/>
                    </a:cubicBezTo>
                    <a:cubicBezTo>
                      <a:pt x="34" y="82"/>
                      <a:pt x="31" y="85"/>
                      <a:pt x="31" y="87"/>
                    </a:cubicBezTo>
                    <a:cubicBezTo>
                      <a:pt x="34" y="85"/>
                      <a:pt x="38" y="82"/>
                      <a:pt x="42" y="85"/>
                    </a:cubicBezTo>
                    <a:cubicBezTo>
                      <a:pt x="44" y="87"/>
                      <a:pt x="45" y="90"/>
                      <a:pt x="48" y="90"/>
                    </a:cubicBezTo>
                    <a:cubicBezTo>
                      <a:pt x="50" y="90"/>
                      <a:pt x="49" y="88"/>
                      <a:pt x="49" y="87"/>
                    </a:cubicBezTo>
                    <a:cubicBezTo>
                      <a:pt x="49" y="84"/>
                      <a:pt x="49" y="81"/>
                      <a:pt x="49" y="78"/>
                    </a:cubicBezTo>
                    <a:cubicBezTo>
                      <a:pt x="49" y="76"/>
                      <a:pt x="48" y="68"/>
                      <a:pt x="50" y="68"/>
                    </a:cubicBezTo>
                    <a:cubicBezTo>
                      <a:pt x="52" y="67"/>
                      <a:pt x="55" y="66"/>
                      <a:pt x="57" y="65"/>
                    </a:cubicBezTo>
                    <a:cubicBezTo>
                      <a:pt x="59" y="65"/>
                      <a:pt x="61" y="64"/>
                      <a:pt x="62" y="64"/>
                    </a:cubicBezTo>
                    <a:cubicBezTo>
                      <a:pt x="63" y="63"/>
                      <a:pt x="62" y="61"/>
                      <a:pt x="64" y="62"/>
                    </a:cubicBezTo>
                    <a:cubicBezTo>
                      <a:pt x="65" y="62"/>
                      <a:pt x="68" y="64"/>
                      <a:pt x="68" y="62"/>
                    </a:cubicBezTo>
                    <a:cubicBezTo>
                      <a:pt x="68" y="61"/>
                      <a:pt x="70" y="60"/>
                      <a:pt x="71" y="62"/>
                    </a:cubicBezTo>
                    <a:cubicBezTo>
                      <a:pt x="72" y="63"/>
                      <a:pt x="71" y="64"/>
                      <a:pt x="72" y="66"/>
                    </a:cubicBezTo>
                    <a:cubicBezTo>
                      <a:pt x="72" y="67"/>
                      <a:pt x="73" y="69"/>
                      <a:pt x="72" y="70"/>
                    </a:cubicBezTo>
                    <a:cubicBezTo>
                      <a:pt x="73" y="71"/>
                      <a:pt x="74" y="71"/>
                      <a:pt x="75" y="72"/>
                    </a:cubicBezTo>
                    <a:cubicBezTo>
                      <a:pt x="78" y="75"/>
                      <a:pt x="80" y="77"/>
                      <a:pt x="84" y="76"/>
                    </a:cubicBezTo>
                    <a:cubicBezTo>
                      <a:pt x="86" y="76"/>
                      <a:pt x="88" y="77"/>
                      <a:pt x="90" y="77"/>
                    </a:cubicBezTo>
                    <a:cubicBezTo>
                      <a:pt x="92" y="77"/>
                      <a:pt x="93" y="75"/>
                      <a:pt x="95" y="75"/>
                    </a:cubicBezTo>
                    <a:cubicBezTo>
                      <a:pt x="97" y="76"/>
                      <a:pt x="99" y="79"/>
                      <a:pt x="100" y="81"/>
                    </a:cubicBezTo>
                    <a:cubicBezTo>
                      <a:pt x="101" y="82"/>
                      <a:pt x="100" y="83"/>
                      <a:pt x="100" y="85"/>
                    </a:cubicBezTo>
                    <a:cubicBezTo>
                      <a:pt x="100" y="87"/>
                      <a:pt x="103" y="88"/>
                      <a:pt x="103" y="90"/>
                    </a:cubicBezTo>
                    <a:cubicBezTo>
                      <a:pt x="103" y="91"/>
                      <a:pt x="106" y="91"/>
                      <a:pt x="107" y="91"/>
                    </a:cubicBezTo>
                    <a:cubicBezTo>
                      <a:pt x="109" y="91"/>
                      <a:pt x="109" y="91"/>
                      <a:pt x="110" y="93"/>
                    </a:cubicBezTo>
                    <a:cubicBezTo>
                      <a:pt x="112" y="97"/>
                      <a:pt x="114" y="92"/>
                      <a:pt x="116" y="90"/>
                    </a:cubicBezTo>
                    <a:cubicBezTo>
                      <a:pt x="117" y="87"/>
                      <a:pt x="121" y="87"/>
                      <a:pt x="123" y="85"/>
                    </a:cubicBezTo>
                    <a:cubicBezTo>
                      <a:pt x="125" y="85"/>
                      <a:pt x="125" y="85"/>
                      <a:pt x="126" y="84"/>
                    </a:cubicBezTo>
                    <a:cubicBezTo>
                      <a:pt x="127" y="81"/>
                      <a:pt x="128" y="82"/>
                      <a:pt x="130" y="82"/>
                    </a:cubicBezTo>
                    <a:cubicBezTo>
                      <a:pt x="132" y="82"/>
                      <a:pt x="136" y="85"/>
                      <a:pt x="137" y="83"/>
                    </a:cubicBezTo>
                    <a:cubicBezTo>
                      <a:pt x="137" y="81"/>
                      <a:pt x="137" y="80"/>
                      <a:pt x="139" y="79"/>
                    </a:cubicBezTo>
                    <a:cubicBezTo>
                      <a:pt x="141" y="78"/>
                      <a:pt x="143" y="80"/>
                      <a:pt x="145" y="80"/>
                    </a:cubicBezTo>
                    <a:cubicBezTo>
                      <a:pt x="147" y="81"/>
                      <a:pt x="151" y="81"/>
                      <a:pt x="153" y="81"/>
                    </a:cubicBezTo>
                    <a:cubicBezTo>
                      <a:pt x="159" y="81"/>
                      <a:pt x="164" y="83"/>
                      <a:pt x="170" y="84"/>
                    </a:cubicBezTo>
                    <a:cubicBezTo>
                      <a:pt x="169" y="82"/>
                      <a:pt x="171" y="81"/>
                      <a:pt x="173" y="79"/>
                    </a:cubicBezTo>
                    <a:cubicBezTo>
                      <a:pt x="174" y="78"/>
                      <a:pt x="173" y="78"/>
                      <a:pt x="172" y="76"/>
                    </a:cubicBezTo>
                    <a:cubicBezTo>
                      <a:pt x="171" y="75"/>
                      <a:pt x="171" y="73"/>
                      <a:pt x="171" y="71"/>
                    </a:cubicBezTo>
                    <a:cubicBezTo>
                      <a:pt x="170" y="71"/>
                      <a:pt x="170" y="67"/>
                      <a:pt x="169" y="68"/>
                    </a:cubicBezTo>
                    <a:cubicBezTo>
                      <a:pt x="170" y="67"/>
                      <a:pt x="173" y="67"/>
                      <a:pt x="175" y="66"/>
                    </a:cubicBezTo>
                    <a:cubicBezTo>
                      <a:pt x="178" y="66"/>
                      <a:pt x="180" y="68"/>
                      <a:pt x="182" y="66"/>
                    </a:cubicBezTo>
                    <a:cubicBezTo>
                      <a:pt x="183" y="66"/>
                      <a:pt x="181" y="65"/>
                      <a:pt x="181" y="64"/>
                    </a:cubicBezTo>
                    <a:cubicBezTo>
                      <a:pt x="180" y="63"/>
                      <a:pt x="181" y="61"/>
                      <a:pt x="182" y="60"/>
                    </a:cubicBezTo>
                    <a:cubicBezTo>
                      <a:pt x="183" y="59"/>
                      <a:pt x="184" y="53"/>
                      <a:pt x="185" y="54"/>
                    </a:cubicBezTo>
                    <a:cubicBezTo>
                      <a:pt x="187" y="55"/>
                      <a:pt x="188" y="56"/>
                      <a:pt x="190" y="56"/>
                    </a:cubicBezTo>
                    <a:cubicBezTo>
                      <a:pt x="191" y="55"/>
                      <a:pt x="192" y="57"/>
                      <a:pt x="193" y="56"/>
                    </a:cubicBezTo>
                    <a:cubicBezTo>
                      <a:pt x="194" y="56"/>
                      <a:pt x="196" y="55"/>
                      <a:pt x="197" y="54"/>
                    </a:cubicBezTo>
                    <a:cubicBezTo>
                      <a:pt x="198" y="53"/>
                      <a:pt x="196" y="51"/>
                      <a:pt x="196" y="49"/>
                    </a:cubicBezTo>
                    <a:cubicBezTo>
                      <a:pt x="197" y="46"/>
                      <a:pt x="200" y="47"/>
                      <a:pt x="202" y="44"/>
                    </a:cubicBezTo>
                    <a:cubicBezTo>
                      <a:pt x="202" y="43"/>
                      <a:pt x="202" y="43"/>
                      <a:pt x="203" y="42"/>
                    </a:cubicBezTo>
                    <a:cubicBezTo>
                      <a:pt x="203" y="41"/>
                      <a:pt x="202" y="40"/>
                      <a:pt x="201" y="39"/>
                    </a:cubicBezTo>
                    <a:cubicBezTo>
                      <a:pt x="201" y="38"/>
                      <a:pt x="202" y="39"/>
                      <a:pt x="201" y="39"/>
                    </a:cubicBezTo>
                    <a:close/>
                    <a:moveTo>
                      <a:pt x="148" y="58"/>
                    </a:moveTo>
                    <a:cubicBezTo>
                      <a:pt x="146" y="58"/>
                      <a:pt x="143" y="61"/>
                      <a:pt x="142" y="62"/>
                    </a:cubicBezTo>
                    <a:cubicBezTo>
                      <a:pt x="141" y="62"/>
                      <a:pt x="140" y="64"/>
                      <a:pt x="140" y="65"/>
                    </a:cubicBezTo>
                    <a:cubicBezTo>
                      <a:pt x="140" y="66"/>
                      <a:pt x="141" y="67"/>
                      <a:pt x="141" y="67"/>
                    </a:cubicBezTo>
                    <a:cubicBezTo>
                      <a:pt x="140" y="68"/>
                      <a:pt x="138" y="64"/>
                      <a:pt x="138" y="63"/>
                    </a:cubicBezTo>
                    <a:cubicBezTo>
                      <a:pt x="138" y="61"/>
                      <a:pt x="139" y="60"/>
                      <a:pt x="141" y="59"/>
                    </a:cubicBezTo>
                    <a:cubicBezTo>
                      <a:pt x="143" y="58"/>
                      <a:pt x="145" y="57"/>
                      <a:pt x="147" y="57"/>
                    </a:cubicBezTo>
                    <a:cubicBezTo>
                      <a:pt x="147" y="57"/>
                      <a:pt x="152" y="58"/>
                      <a:pt x="152" y="58"/>
                    </a:cubicBezTo>
                    <a:cubicBezTo>
                      <a:pt x="151" y="59"/>
                      <a:pt x="148" y="58"/>
                      <a:pt x="148" y="58"/>
                    </a:cubicBezTo>
                    <a:cubicBezTo>
                      <a:pt x="146" y="58"/>
                      <a:pt x="149" y="58"/>
                      <a:pt x="148" y="58"/>
                    </a:cubicBezTo>
                    <a:close/>
                    <a:moveTo>
                      <a:pt x="165" y="59"/>
                    </a:moveTo>
                    <a:cubicBezTo>
                      <a:pt x="164" y="61"/>
                      <a:pt x="157" y="60"/>
                      <a:pt x="156" y="58"/>
                    </a:cubicBezTo>
                    <a:cubicBezTo>
                      <a:pt x="156" y="58"/>
                      <a:pt x="160" y="58"/>
                      <a:pt x="160" y="58"/>
                    </a:cubicBezTo>
                    <a:cubicBezTo>
                      <a:pt x="162" y="58"/>
                      <a:pt x="163" y="58"/>
                      <a:pt x="165" y="57"/>
                    </a:cubicBezTo>
                    <a:cubicBezTo>
                      <a:pt x="165" y="57"/>
                      <a:pt x="165" y="59"/>
                      <a:pt x="165" y="59"/>
                    </a:cubicBezTo>
                    <a:cubicBezTo>
                      <a:pt x="164" y="60"/>
                      <a:pt x="165" y="58"/>
                      <a:pt x="165" y="5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78"/>
              <p:cNvSpPr/>
              <p:nvPr/>
            </p:nvSpPr>
            <p:spPr>
              <a:xfrm>
                <a:off x="14849809" y="7284204"/>
                <a:ext cx="1308912" cy="1395268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49" extrusionOk="0">
                    <a:moveTo>
                      <a:pt x="117" y="76"/>
                    </a:moveTo>
                    <a:cubicBezTo>
                      <a:pt x="121" y="77"/>
                      <a:pt x="119" y="73"/>
                      <a:pt x="120" y="71"/>
                    </a:cubicBezTo>
                    <a:cubicBezTo>
                      <a:pt x="120" y="69"/>
                      <a:pt x="121" y="67"/>
                      <a:pt x="121" y="66"/>
                    </a:cubicBezTo>
                    <a:cubicBezTo>
                      <a:pt x="122" y="65"/>
                      <a:pt x="124" y="67"/>
                      <a:pt x="125" y="65"/>
                    </a:cubicBezTo>
                    <a:cubicBezTo>
                      <a:pt x="126" y="63"/>
                      <a:pt x="126" y="61"/>
                      <a:pt x="126" y="59"/>
                    </a:cubicBezTo>
                    <a:cubicBezTo>
                      <a:pt x="127" y="57"/>
                      <a:pt x="129" y="56"/>
                      <a:pt x="129" y="54"/>
                    </a:cubicBezTo>
                    <a:cubicBezTo>
                      <a:pt x="129" y="52"/>
                      <a:pt x="132" y="50"/>
                      <a:pt x="133" y="49"/>
                    </a:cubicBezTo>
                    <a:cubicBezTo>
                      <a:pt x="136" y="46"/>
                      <a:pt x="135" y="49"/>
                      <a:pt x="137" y="50"/>
                    </a:cubicBezTo>
                    <a:cubicBezTo>
                      <a:pt x="137" y="50"/>
                      <a:pt x="137" y="46"/>
                      <a:pt x="137" y="46"/>
                    </a:cubicBezTo>
                    <a:cubicBezTo>
                      <a:pt x="137" y="45"/>
                      <a:pt x="140" y="45"/>
                      <a:pt x="138" y="43"/>
                    </a:cubicBezTo>
                    <a:cubicBezTo>
                      <a:pt x="137" y="43"/>
                      <a:pt x="135" y="43"/>
                      <a:pt x="134" y="43"/>
                    </a:cubicBezTo>
                    <a:cubicBezTo>
                      <a:pt x="134" y="42"/>
                      <a:pt x="135" y="41"/>
                      <a:pt x="135" y="41"/>
                    </a:cubicBezTo>
                    <a:cubicBezTo>
                      <a:pt x="136" y="40"/>
                      <a:pt x="135" y="39"/>
                      <a:pt x="134" y="38"/>
                    </a:cubicBezTo>
                    <a:cubicBezTo>
                      <a:pt x="133" y="37"/>
                      <a:pt x="133" y="37"/>
                      <a:pt x="132" y="38"/>
                    </a:cubicBezTo>
                    <a:cubicBezTo>
                      <a:pt x="130" y="39"/>
                      <a:pt x="129" y="38"/>
                      <a:pt x="127" y="37"/>
                    </a:cubicBezTo>
                    <a:cubicBezTo>
                      <a:pt x="126" y="37"/>
                      <a:pt x="124" y="39"/>
                      <a:pt x="124" y="40"/>
                    </a:cubicBezTo>
                    <a:cubicBezTo>
                      <a:pt x="123" y="41"/>
                      <a:pt x="122" y="40"/>
                      <a:pt x="121" y="41"/>
                    </a:cubicBezTo>
                    <a:cubicBezTo>
                      <a:pt x="120" y="41"/>
                      <a:pt x="119" y="42"/>
                      <a:pt x="119" y="43"/>
                    </a:cubicBezTo>
                    <a:cubicBezTo>
                      <a:pt x="117" y="45"/>
                      <a:pt x="116" y="46"/>
                      <a:pt x="114" y="45"/>
                    </a:cubicBezTo>
                    <a:cubicBezTo>
                      <a:pt x="113" y="46"/>
                      <a:pt x="114" y="48"/>
                      <a:pt x="115" y="49"/>
                    </a:cubicBezTo>
                    <a:cubicBezTo>
                      <a:pt x="117" y="53"/>
                      <a:pt x="108" y="50"/>
                      <a:pt x="106" y="51"/>
                    </a:cubicBezTo>
                    <a:cubicBezTo>
                      <a:pt x="105" y="52"/>
                      <a:pt x="102" y="51"/>
                      <a:pt x="101" y="50"/>
                    </a:cubicBezTo>
                    <a:cubicBezTo>
                      <a:pt x="100" y="49"/>
                      <a:pt x="101" y="47"/>
                      <a:pt x="101" y="47"/>
                    </a:cubicBezTo>
                    <a:cubicBezTo>
                      <a:pt x="101" y="47"/>
                      <a:pt x="101" y="44"/>
                      <a:pt x="100" y="45"/>
                    </a:cubicBezTo>
                    <a:cubicBezTo>
                      <a:pt x="98" y="45"/>
                      <a:pt x="96" y="45"/>
                      <a:pt x="96" y="48"/>
                    </a:cubicBezTo>
                    <a:cubicBezTo>
                      <a:pt x="97" y="49"/>
                      <a:pt x="98" y="52"/>
                      <a:pt x="97" y="52"/>
                    </a:cubicBezTo>
                    <a:cubicBezTo>
                      <a:pt x="95" y="52"/>
                      <a:pt x="94" y="54"/>
                      <a:pt x="92" y="52"/>
                    </a:cubicBezTo>
                    <a:cubicBezTo>
                      <a:pt x="91" y="50"/>
                      <a:pt x="90" y="53"/>
                      <a:pt x="89" y="52"/>
                    </a:cubicBezTo>
                    <a:cubicBezTo>
                      <a:pt x="86" y="51"/>
                      <a:pt x="85" y="51"/>
                      <a:pt x="82" y="50"/>
                    </a:cubicBezTo>
                    <a:cubicBezTo>
                      <a:pt x="80" y="49"/>
                      <a:pt x="79" y="47"/>
                      <a:pt x="77" y="47"/>
                    </a:cubicBezTo>
                    <a:cubicBezTo>
                      <a:pt x="74" y="48"/>
                      <a:pt x="74" y="47"/>
                      <a:pt x="72" y="46"/>
                    </a:cubicBezTo>
                    <a:cubicBezTo>
                      <a:pt x="70" y="45"/>
                      <a:pt x="68" y="46"/>
                      <a:pt x="67" y="45"/>
                    </a:cubicBezTo>
                    <a:cubicBezTo>
                      <a:pt x="65" y="43"/>
                      <a:pt x="63" y="42"/>
                      <a:pt x="62" y="41"/>
                    </a:cubicBezTo>
                    <a:cubicBezTo>
                      <a:pt x="60" y="40"/>
                      <a:pt x="59" y="40"/>
                      <a:pt x="60" y="38"/>
                    </a:cubicBezTo>
                    <a:cubicBezTo>
                      <a:pt x="61" y="37"/>
                      <a:pt x="60" y="35"/>
                      <a:pt x="62" y="34"/>
                    </a:cubicBezTo>
                    <a:cubicBezTo>
                      <a:pt x="64" y="33"/>
                      <a:pt x="65" y="34"/>
                      <a:pt x="63" y="32"/>
                    </a:cubicBezTo>
                    <a:cubicBezTo>
                      <a:pt x="61" y="31"/>
                      <a:pt x="59" y="29"/>
                      <a:pt x="57" y="28"/>
                    </a:cubicBezTo>
                    <a:cubicBezTo>
                      <a:pt x="56" y="28"/>
                      <a:pt x="55" y="26"/>
                      <a:pt x="53" y="26"/>
                    </a:cubicBezTo>
                    <a:cubicBezTo>
                      <a:pt x="53" y="26"/>
                      <a:pt x="53" y="23"/>
                      <a:pt x="52" y="22"/>
                    </a:cubicBezTo>
                    <a:cubicBezTo>
                      <a:pt x="47" y="17"/>
                      <a:pt x="57" y="23"/>
                      <a:pt x="57" y="19"/>
                    </a:cubicBezTo>
                    <a:cubicBezTo>
                      <a:pt x="57" y="17"/>
                      <a:pt x="56" y="17"/>
                      <a:pt x="54" y="15"/>
                    </a:cubicBezTo>
                    <a:cubicBezTo>
                      <a:pt x="53" y="14"/>
                      <a:pt x="53" y="13"/>
                      <a:pt x="55" y="12"/>
                    </a:cubicBezTo>
                    <a:cubicBezTo>
                      <a:pt x="57" y="12"/>
                      <a:pt x="56" y="9"/>
                      <a:pt x="58" y="8"/>
                    </a:cubicBezTo>
                    <a:cubicBezTo>
                      <a:pt x="59" y="7"/>
                      <a:pt x="61" y="6"/>
                      <a:pt x="60" y="4"/>
                    </a:cubicBezTo>
                    <a:cubicBezTo>
                      <a:pt x="58" y="1"/>
                      <a:pt x="53" y="0"/>
                      <a:pt x="50" y="2"/>
                    </a:cubicBezTo>
                    <a:cubicBezTo>
                      <a:pt x="49" y="3"/>
                      <a:pt x="49" y="3"/>
                      <a:pt x="47" y="4"/>
                    </a:cubicBezTo>
                    <a:cubicBezTo>
                      <a:pt x="46" y="4"/>
                      <a:pt x="46" y="6"/>
                      <a:pt x="45" y="7"/>
                    </a:cubicBezTo>
                    <a:cubicBezTo>
                      <a:pt x="43" y="8"/>
                      <a:pt x="41" y="7"/>
                      <a:pt x="40" y="8"/>
                    </a:cubicBezTo>
                    <a:cubicBezTo>
                      <a:pt x="39" y="9"/>
                      <a:pt x="37" y="9"/>
                      <a:pt x="35" y="8"/>
                    </a:cubicBezTo>
                    <a:cubicBezTo>
                      <a:pt x="33" y="8"/>
                      <a:pt x="32" y="7"/>
                      <a:pt x="30" y="8"/>
                    </a:cubicBezTo>
                    <a:cubicBezTo>
                      <a:pt x="28" y="8"/>
                      <a:pt x="29" y="11"/>
                      <a:pt x="30" y="12"/>
                    </a:cubicBezTo>
                    <a:cubicBezTo>
                      <a:pt x="30" y="14"/>
                      <a:pt x="30" y="16"/>
                      <a:pt x="30" y="17"/>
                    </a:cubicBezTo>
                    <a:cubicBezTo>
                      <a:pt x="31" y="19"/>
                      <a:pt x="33" y="19"/>
                      <a:pt x="35" y="20"/>
                    </a:cubicBezTo>
                    <a:cubicBezTo>
                      <a:pt x="36" y="22"/>
                      <a:pt x="34" y="22"/>
                      <a:pt x="33" y="22"/>
                    </a:cubicBezTo>
                    <a:cubicBezTo>
                      <a:pt x="32" y="24"/>
                      <a:pt x="33" y="26"/>
                      <a:pt x="33" y="28"/>
                    </a:cubicBezTo>
                    <a:cubicBezTo>
                      <a:pt x="33" y="29"/>
                      <a:pt x="31" y="29"/>
                      <a:pt x="31" y="29"/>
                    </a:cubicBezTo>
                    <a:cubicBezTo>
                      <a:pt x="29" y="30"/>
                      <a:pt x="31" y="33"/>
                      <a:pt x="29" y="33"/>
                    </a:cubicBezTo>
                    <a:cubicBezTo>
                      <a:pt x="27" y="34"/>
                      <a:pt x="26" y="35"/>
                      <a:pt x="26" y="36"/>
                    </a:cubicBezTo>
                    <a:cubicBezTo>
                      <a:pt x="25" y="38"/>
                      <a:pt x="24" y="38"/>
                      <a:pt x="22" y="39"/>
                    </a:cubicBezTo>
                    <a:cubicBezTo>
                      <a:pt x="20" y="40"/>
                      <a:pt x="20" y="43"/>
                      <a:pt x="19" y="44"/>
                    </a:cubicBezTo>
                    <a:cubicBezTo>
                      <a:pt x="18" y="46"/>
                      <a:pt x="16" y="45"/>
                      <a:pt x="15" y="47"/>
                    </a:cubicBezTo>
                    <a:cubicBezTo>
                      <a:pt x="13" y="48"/>
                      <a:pt x="12" y="44"/>
                      <a:pt x="11" y="46"/>
                    </a:cubicBezTo>
                    <a:cubicBezTo>
                      <a:pt x="10" y="47"/>
                      <a:pt x="6" y="49"/>
                      <a:pt x="7" y="50"/>
                    </a:cubicBezTo>
                    <a:cubicBezTo>
                      <a:pt x="7" y="52"/>
                      <a:pt x="10" y="52"/>
                      <a:pt x="10" y="54"/>
                    </a:cubicBezTo>
                    <a:cubicBezTo>
                      <a:pt x="9" y="57"/>
                      <a:pt x="11" y="57"/>
                      <a:pt x="13" y="58"/>
                    </a:cubicBezTo>
                    <a:cubicBezTo>
                      <a:pt x="13" y="60"/>
                      <a:pt x="14" y="62"/>
                      <a:pt x="14" y="64"/>
                    </a:cubicBezTo>
                    <a:cubicBezTo>
                      <a:pt x="14" y="64"/>
                      <a:pt x="11" y="64"/>
                      <a:pt x="10" y="64"/>
                    </a:cubicBezTo>
                    <a:cubicBezTo>
                      <a:pt x="9" y="64"/>
                      <a:pt x="8" y="65"/>
                      <a:pt x="7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4"/>
                      <a:pt x="0" y="66"/>
                      <a:pt x="0" y="67"/>
                    </a:cubicBezTo>
                    <a:cubicBezTo>
                      <a:pt x="2" y="69"/>
                      <a:pt x="3" y="70"/>
                      <a:pt x="5" y="72"/>
                    </a:cubicBezTo>
                    <a:cubicBezTo>
                      <a:pt x="5" y="72"/>
                      <a:pt x="11" y="72"/>
                      <a:pt x="11" y="72"/>
                    </a:cubicBezTo>
                    <a:cubicBezTo>
                      <a:pt x="11" y="73"/>
                      <a:pt x="9" y="74"/>
                      <a:pt x="8" y="74"/>
                    </a:cubicBezTo>
                    <a:cubicBezTo>
                      <a:pt x="7" y="75"/>
                      <a:pt x="4" y="73"/>
                      <a:pt x="4" y="75"/>
                    </a:cubicBezTo>
                    <a:cubicBezTo>
                      <a:pt x="4" y="77"/>
                      <a:pt x="9" y="80"/>
                      <a:pt x="11" y="82"/>
                    </a:cubicBezTo>
                    <a:cubicBezTo>
                      <a:pt x="12" y="83"/>
                      <a:pt x="13" y="83"/>
                      <a:pt x="15" y="83"/>
                    </a:cubicBezTo>
                    <a:cubicBezTo>
                      <a:pt x="17" y="82"/>
                      <a:pt x="20" y="81"/>
                      <a:pt x="21" y="79"/>
                    </a:cubicBezTo>
                    <a:cubicBezTo>
                      <a:pt x="21" y="79"/>
                      <a:pt x="20" y="78"/>
                      <a:pt x="19" y="78"/>
                    </a:cubicBezTo>
                    <a:cubicBezTo>
                      <a:pt x="19" y="77"/>
                      <a:pt x="20" y="77"/>
                      <a:pt x="20" y="77"/>
                    </a:cubicBezTo>
                    <a:cubicBezTo>
                      <a:pt x="21" y="76"/>
                      <a:pt x="20" y="75"/>
                      <a:pt x="21" y="75"/>
                    </a:cubicBezTo>
                    <a:cubicBezTo>
                      <a:pt x="21" y="75"/>
                      <a:pt x="23" y="75"/>
                      <a:pt x="23" y="75"/>
                    </a:cubicBezTo>
                    <a:cubicBezTo>
                      <a:pt x="23" y="76"/>
                      <a:pt x="21" y="76"/>
                      <a:pt x="22" y="77"/>
                    </a:cubicBezTo>
                    <a:cubicBezTo>
                      <a:pt x="22" y="77"/>
                      <a:pt x="23" y="77"/>
                      <a:pt x="23" y="77"/>
                    </a:cubicBezTo>
                    <a:cubicBezTo>
                      <a:pt x="23" y="78"/>
                      <a:pt x="22" y="78"/>
                      <a:pt x="22" y="78"/>
                    </a:cubicBezTo>
                    <a:cubicBezTo>
                      <a:pt x="21" y="78"/>
                      <a:pt x="23" y="78"/>
                      <a:pt x="23" y="78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1" y="80"/>
                      <a:pt x="23" y="81"/>
                      <a:pt x="24" y="82"/>
                    </a:cubicBezTo>
                    <a:cubicBezTo>
                      <a:pt x="25" y="83"/>
                      <a:pt x="23" y="85"/>
                      <a:pt x="22" y="87"/>
                    </a:cubicBezTo>
                    <a:cubicBezTo>
                      <a:pt x="22" y="88"/>
                      <a:pt x="23" y="89"/>
                      <a:pt x="24" y="90"/>
                    </a:cubicBezTo>
                    <a:cubicBezTo>
                      <a:pt x="24" y="92"/>
                      <a:pt x="24" y="93"/>
                      <a:pt x="24" y="95"/>
                    </a:cubicBezTo>
                    <a:cubicBezTo>
                      <a:pt x="24" y="97"/>
                      <a:pt x="23" y="100"/>
                      <a:pt x="23" y="101"/>
                    </a:cubicBezTo>
                    <a:cubicBezTo>
                      <a:pt x="23" y="101"/>
                      <a:pt x="24" y="99"/>
                      <a:pt x="24" y="99"/>
                    </a:cubicBezTo>
                    <a:cubicBezTo>
                      <a:pt x="25" y="100"/>
                      <a:pt x="26" y="106"/>
                      <a:pt x="26" y="107"/>
                    </a:cubicBezTo>
                    <a:cubicBezTo>
                      <a:pt x="27" y="109"/>
                      <a:pt x="29" y="112"/>
                      <a:pt x="30" y="115"/>
                    </a:cubicBezTo>
                    <a:cubicBezTo>
                      <a:pt x="31" y="118"/>
                      <a:pt x="31" y="121"/>
                      <a:pt x="32" y="124"/>
                    </a:cubicBezTo>
                    <a:cubicBezTo>
                      <a:pt x="34" y="128"/>
                      <a:pt x="37" y="131"/>
                      <a:pt x="39" y="134"/>
                    </a:cubicBezTo>
                    <a:cubicBezTo>
                      <a:pt x="40" y="137"/>
                      <a:pt x="40" y="140"/>
                      <a:pt x="41" y="143"/>
                    </a:cubicBezTo>
                    <a:cubicBezTo>
                      <a:pt x="43" y="146"/>
                      <a:pt x="45" y="149"/>
                      <a:pt x="48" y="146"/>
                    </a:cubicBezTo>
                    <a:cubicBezTo>
                      <a:pt x="50" y="145"/>
                      <a:pt x="50" y="144"/>
                      <a:pt x="50" y="143"/>
                    </a:cubicBezTo>
                    <a:cubicBezTo>
                      <a:pt x="50" y="141"/>
                      <a:pt x="52" y="140"/>
                      <a:pt x="53" y="139"/>
                    </a:cubicBezTo>
                    <a:cubicBezTo>
                      <a:pt x="54" y="138"/>
                      <a:pt x="56" y="138"/>
                      <a:pt x="57" y="137"/>
                    </a:cubicBezTo>
                    <a:cubicBezTo>
                      <a:pt x="58" y="136"/>
                      <a:pt x="57" y="133"/>
                      <a:pt x="57" y="132"/>
                    </a:cubicBezTo>
                    <a:cubicBezTo>
                      <a:pt x="56" y="128"/>
                      <a:pt x="61" y="125"/>
                      <a:pt x="60" y="122"/>
                    </a:cubicBezTo>
                    <a:cubicBezTo>
                      <a:pt x="59" y="119"/>
                      <a:pt x="58" y="116"/>
                      <a:pt x="58" y="113"/>
                    </a:cubicBezTo>
                    <a:cubicBezTo>
                      <a:pt x="58" y="109"/>
                      <a:pt x="62" y="108"/>
                      <a:pt x="65" y="107"/>
                    </a:cubicBezTo>
                    <a:cubicBezTo>
                      <a:pt x="66" y="106"/>
                      <a:pt x="69" y="106"/>
                      <a:pt x="69" y="105"/>
                    </a:cubicBezTo>
                    <a:cubicBezTo>
                      <a:pt x="70" y="103"/>
                      <a:pt x="71" y="102"/>
                      <a:pt x="72" y="101"/>
                    </a:cubicBezTo>
                    <a:cubicBezTo>
                      <a:pt x="75" y="98"/>
                      <a:pt x="78" y="95"/>
                      <a:pt x="81" y="93"/>
                    </a:cubicBezTo>
                    <a:cubicBezTo>
                      <a:pt x="82" y="92"/>
                      <a:pt x="83" y="90"/>
                      <a:pt x="84" y="89"/>
                    </a:cubicBezTo>
                    <a:cubicBezTo>
                      <a:pt x="85" y="88"/>
                      <a:pt x="87" y="88"/>
                      <a:pt x="88" y="87"/>
                    </a:cubicBezTo>
                    <a:cubicBezTo>
                      <a:pt x="89" y="86"/>
                      <a:pt x="90" y="85"/>
                      <a:pt x="91" y="84"/>
                    </a:cubicBezTo>
                    <a:cubicBezTo>
                      <a:pt x="92" y="83"/>
                      <a:pt x="90" y="82"/>
                      <a:pt x="90" y="81"/>
                    </a:cubicBezTo>
                    <a:cubicBezTo>
                      <a:pt x="91" y="79"/>
                      <a:pt x="94" y="79"/>
                      <a:pt x="95" y="78"/>
                    </a:cubicBezTo>
                    <a:cubicBezTo>
                      <a:pt x="96" y="78"/>
                      <a:pt x="98" y="75"/>
                      <a:pt x="98" y="74"/>
                    </a:cubicBezTo>
                    <a:cubicBezTo>
                      <a:pt x="98" y="76"/>
                      <a:pt x="96" y="76"/>
                      <a:pt x="97" y="78"/>
                    </a:cubicBezTo>
                    <a:cubicBezTo>
                      <a:pt x="99" y="79"/>
                      <a:pt x="100" y="76"/>
                      <a:pt x="100" y="76"/>
                    </a:cubicBezTo>
                    <a:cubicBezTo>
                      <a:pt x="101" y="77"/>
                      <a:pt x="100" y="78"/>
                      <a:pt x="101" y="78"/>
                    </a:cubicBezTo>
                    <a:cubicBezTo>
                      <a:pt x="102" y="75"/>
                      <a:pt x="101" y="72"/>
                      <a:pt x="99" y="69"/>
                    </a:cubicBezTo>
                    <a:cubicBezTo>
                      <a:pt x="98" y="67"/>
                      <a:pt x="96" y="65"/>
                      <a:pt x="97" y="62"/>
                    </a:cubicBezTo>
                    <a:cubicBezTo>
                      <a:pt x="98" y="59"/>
                      <a:pt x="103" y="61"/>
                      <a:pt x="100" y="58"/>
                    </a:cubicBezTo>
                    <a:cubicBezTo>
                      <a:pt x="99" y="57"/>
                      <a:pt x="97" y="56"/>
                      <a:pt x="98" y="54"/>
                    </a:cubicBezTo>
                    <a:cubicBezTo>
                      <a:pt x="99" y="53"/>
                      <a:pt x="100" y="54"/>
                      <a:pt x="102" y="55"/>
                    </a:cubicBezTo>
                    <a:cubicBezTo>
                      <a:pt x="103" y="56"/>
                      <a:pt x="104" y="55"/>
                      <a:pt x="104" y="57"/>
                    </a:cubicBezTo>
                    <a:cubicBezTo>
                      <a:pt x="104" y="58"/>
                      <a:pt x="104" y="59"/>
                      <a:pt x="106" y="60"/>
                    </a:cubicBezTo>
                    <a:cubicBezTo>
                      <a:pt x="107" y="60"/>
                      <a:pt x="109" y="60"/>
                      <a:pt x="110" y="60"/>
                    </a:cubicBezTo>
                    <a:cubicBezTo>
                      <a:pt x="111" y="60"/>
                      <a:pt x="113" y="61"/>
                      <a:pt x="114" y="60"/>
                    </a:cubicBezTo>
                    <a:cubicBezTo>
                      <a:pt x="119" y="59"/>
                      <a:pt x="115" y="65"/>
                      <a:pt x="113" y="66"/>
                    </a:cubicBezTo>
                    <a:cubicBezTo>
                      <a:pt x="110" y="66"/>
                      <a:pt x="112" y="70"/>
                      <a:pt x="112" y="71"/>
                    </a:cubicBezTo>
                    <a:cubicBezTo>
                      <a:pt x="113" y="71"/>
                      <a:pt x="115" y="67"/>
                      <a:pt x="115" y="68"/>
                    </a:cubicBezTo>
                    <a:cubicBezTo>
                      <a:pt x="115" y="71"/>
                      <a:pt x="117" y="74"/>
                      <a:pt x="117" y="7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78"/>
              <p:cNvSpPr/>
              <p:nvPr/>
            </p:nvSpPr>
            <p:spPr>
              <a:xfrm>
                <a:off x="15926238" y="7669657"/>
                <a:ext cx="382163" cy="917438"/>
              </a:xfrm>
              <a:custGeom>
                <a:avLst/>
                <a:gdLst/>
                <a:ahLst/>
                <a:cxnLst/>
                <a:rect l="l" t="t" r="r" b="b"/>
                <a:pathLst>
                  <a:path w="41" h="98" extrusionOk="0">
                    <a:moveTo>
                      <a:pt x="39" y="38"/>
                    </a:moveTo>
                    <a:cubicBezTo>
                      <a:pt x="38" y="38"/>
                      <a:pt x="37" y="39"/>
                      <a:pt x="37" y="37"/>
                    </a:cubicBezTo>
                    <a:cubicBezTo>
                      <a:pt x="37" y="37"/>
                      <a:pt x="37" y="36"/>
                      <a:pt x="37" y="36"/>
                    </a:cubicBezTo>
                    <a:cubicBezTo>
                      <a:pt x="37" y="35"/>
                      <a:pt x="34" y="35"/>
                      <a:pt x="34" y="35"/>
                    </a:cubicBezTo>
                    <a:cubicBezTo>
                      <a:pt x="33" y="34"/>
                      <a:pt x="34" y="32"/>
                      <a:pt x="34" y="31"/>
                    </a:cubicBezTo>
                    <a:cubicBezTo>
                      <a:pt x="35" y="29"/>
                      <a:pt x="32" y="30"/>
                      <a:pt x="31" y="29"/>
                    </a:cubicBezTo>
                    <a:cubicBezTo>
                      <a:pt x="31" y="28"/>
                      <a:pt x="30" y="28"/>
                      <a:pt x="30" y="27"/>
                    </a:cubicBezTo>
                    <a:cubicBezTo>
                      <a:pt x="30" y="26"/>
                      <a:pt x="32" y="25"/>
                      <a:pt x="32" y="25"/>
                    </a:cubicBezTo>
                    <a:cubicBezTo>
                      <a:pt x="31" y="23"/>
                      <a:pt x="25" y="26"/>
                      <a:pt x="24" y="25"/>
                    </a:cubicBezTo>
                    <a:cubicBezTo>
                      <a:pt x="24" y="25"/>
                      <a:pt x="25" y="23"/>
                      <a:pt x="25" y="22"/>
                    </a:cubicBezTo>
                    <a:cubicBezTo>
                      <a:pt x="24" y="21"/>
                      <a:pt x="27" y="19"/>
                      <a:pt x="27" y="18"/>
                    </a:cubicBezTo>
                    <a:cubicBezTo>
                      <a:pt x="29" y="15"/>
                      <a:pt x="31" y="13"/>
                      <a:pt x="30" y="10"/>
                    </a:cubicBezTo>
                    <a:cubicBezTo>
                      <a:pt x="30" y="9"/>
                      <a:pt x="31" y="8"/>
                      <a:pt x="31" y="7"/>
                    </a:cubicBezTo>
                    <a:cubicBezTo>
                      <a:pt x="31" y="5"/>
                      <a:pt x="29" y="7"/>
                      <a:pt x="28" y="6"/>
                    </a:cubicBezTo>
                    <a:cubicBezTo>
                      <a:pt x="28" y="4"/>
                      <a:pt x="27" y="3"/>
                      <a:pt x="27" y="2"/>
                    </a:cubicBezTo>
                    <a:cubicBezTo>
                      <a:pt x="25" y="0"/>
                      <a:pt x="25" y="3"/>
                      <a:pt x="23" y="2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2" y="5"/>
                      <a:pt x="22" y="9"/>
                      <a:pt x="22" y="9"/>
                    </a:cubicBezTo>
                    <a:cubicBezTo>
                      <a:pt x="21" y="9"/>
                      <a:pt x="21" y="7"/>
                      <a:pt x="21" y="7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7" y="10"/>
                      <a:pt x="15" y="10"/>
                      <a:pt x="14" y="11"/>
                    </a:cubicBezTo>
                    <a:cubicBezTo>
                      <a:pt x="13" y="12"/>
                      <a:pt x="14" y="14"/>
                      <a:pt x="13" y="15"/>
                    </a:cubicBezTo>
                    <a:cubicBezTo>
                      <a:pt x="13" y="16"/>
                      <a:pt x="12" y="17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3"/>
                      <a:pt x="10" y="25"/>
                      <a:pt x="9" y="25"/>
                    </a:cubicBezTo>
                    <a:cubicBezTo>
                      <a:pt x="8" y="25"/>
                      <a:pt x="7" y="25"/>
                      <a:pt x="6" y="25"/>
                    </a:cubicBezTo>
                    <a:cubicBezTo>
                      <a:pt x="5" y="27"/>
                      <a:pt x="6" y="35"/>
                      <a:pt x="4" y="35"/>
                    </a:cubicBezTo>
                    <a:cubicBezTo>
                      <a:pt x="4" y="35"/>
                      <a:pt x="2" y="35"/>
                      <a:pt x="2" y="35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8"/>
                      <a:pt x="1" y="39"/>
                      <a:pt x="0" y="40"/>
                    </a:cubicBezTo>
                    <a:cubicBezTo>
                      <a:pt x="0" y="41"/>
                      <a:pt x="4" y="46"/>
                      <a:pt x="5" y="47"/>
                    </a:cubicBezTo>
                    <a:cubicBezTo>
                      <a:pt x="5" y="47"/>
                      <a:pt x="4" y="44"/>
                      <a:pt x="4" y="44"/>
                    </a:cubicBezTo>
                    <a:cubicBezTo>
                      <a:pt x="4" y="44"/>
                      <a:pt x="7" y="48"/>
                      <a:pt x="7" y="48"/>
                    </a:cubicBezTo>
                    <a:cubicBezTo>
                      <a:pt x="8" y="50"/>
                      <a:pt x="6" y="50"/>
                      <a:pt x="7" y="52"/>
                    </a:cubicBezTo>
                    <a:cubicBezTo>
                      <a:pt x="6" y="51"/>
                      <a:pt x="8" y="51"/>
                      <a:pt x="9" y="52"/>
                    </a:cubicBezTo>
                    <a:cubicBezTo>
                      <a:pt x="10" y="54"/>
                      <a:pt x="11" y="56"/>
                      <a:pt x="11" y="58"/>
                    </a:cubicBezTo>
                    <a:cubicBezTo>
                      <a:pt x="11" y="58"/>
                      <a:pt x="10" y="67"/>
                      <a:pt x="10" y="67"/>
                    </a:cubicBezTo>
                    <a:cubicBezTo>
                      <a:pt x="11" y="67"/>
                      <a:pt x="11" y="64"/>
                      <a:pt x="11" y="64"/>
                    </a:cubicBezTo>
                    <a:cubicBezTo>
                      <a:pt x="11" y="64"/>
                      <a:pt x="11" y="67"/>
                      <a:pt x="11" y="67"/>
                    </a:cubicBezTo>
                    <a:cubicBezTo>
                      <a:pt x="11" y="67"/>
                      <a:pt x="12" y="66"/>
                      <a:pt x="12" y="66"/>
                    </a:cubicBezTo>
                    <a:cubicBezTo>
                      <a:pt x="12" y="66"/>
                      <a:pt x="12" y="68"/>
                      <a:pt x="12" y="68"/>
                    </a:cubicBezTo>
                    <a:cubicBezTo>
                      <a:pt x="13" y="68"/>
                      <a:pt x="13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7" y="66"/>
                      <a:pt x="17" y="65"/>
                    </a:cubicBezTo>
                    <a:cubicBezTo>
                      <a:pt x="18" y="65"/>
                      <a:pt x="23" y="62"/>
                      <a:pt x="21" y="61"/>
                    </a:cubicBezTo>
                    <a:cubicBezTo>
                      <a:pt x="22" y="61"/>
                      <a:pt x="21" y="63"/>
                      <a:pt x="22" y="64"/>
                    </a:cubicBezTo>
                    <a:cubicBezTo>
                      <a:pt x="23" y="64"/>
                      <a:pt x="24" y="64"/>
                      <a:pt x="24" y="65"/>
                    </a:cubicBezTo>
                    <a:cubicBezTo>
                      <a:pt x="25" y="67"/>
                      <a:pt x="25" y="70"/>
                      <a:pt x="25" y="72"/>
                    </a:cubicBezTo>
                    <a:cubicBezTo>
                      <a:pt x="26" y="75"/>
                      <a:pt x="26" y="77"/>
                      <a:pt x="28" y="79"/>
                    </a:cubicBezTo>
                    <a:cubicBezTo>
                      <a:pt x="28" y="79"/>
                      <a:pt x="29" y="80"/>
                      <a:pt x="29" y="80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1" y="83"/>
                      <a:pt x="29" y="85"/>
                      <a:pt x="30" y="85"/>
                    </a:cubicBezTo>
                    <a:cubicBezTo>
                      <a:pt x="30" y="85"/>
                      <a:pt x="30" y="85"/>
                      <a:pt x="31" y="85"/>
                    </a:cubicBezTo>
                    <a:cubicBezTo>
                      <a:pt x="31" y="86"/>
                      <a:pt x="29" y="87"/>
                      <a:pt x="29" y="88"/>
                    </a:cubicBezTo>
                    <a:cubicBezTo>
                      <a:pt x="29" y="90"/>
                      <a:pt x="30" y="88"/>
                      <a:pt x="31" y="89"/>
                    </a:cubicBezTo>
                    <a:cubicBezTo>
                      <a:pt x="31" y="89"/>
                      <a:pt x="29" y="97"/>
                      <a:pt x="29" y="98"/>
                    </a:cubicBezTo>
                    <a:cubicBezTo>
                      <a:pt x="31" y="96"/>
                      <a:pt x="32" y="92"/>
                      <a:pt x="33" y="90"/>
                    </a:cubicBezTo>
                    <a:cubicBezTo>
                      <a:pt x="34" y="88"/>
                      <a:pt x="35" y="87"/>
                      <a:pt x="34" y="85"/>
                    </a:cubicBezTo>
                    <a:cubicBezTo>
                      <a:pt x="33" y="83"/>
                      <a:pt x="33" y="82"/>
                      <a:pt x="33" y="80"/>
                    </a:cubicBezTo>
                    <a:cubicBezTo>
                      <a:pt x="32" y="78"/>
                      <a:pt x="27" y="74"/>
                      <a:pt x="28" y="71"/>
                    </a:cubicBezTo>
                    <a:cubicBezTo>
                      <a:pt x="28" y="71"/>
                      <a:pt x="30" y="70"/>
                      <a:pt x="30" y="69"/>
                    </a:cubicBezTo>
                    <a:cubicBezTo>
                      <a:pt x="29" y="67"/>
                      <a:pt x="30" y="67"/>
                      <a:pt x="30" y="65"/>
                    </a:cubicBezTo>
                    <a:cubicBezTo>
                      <a:pt x="31" y="62"/>
                      <a:pt x="27" y="60"/>
                      <a:pt x="26" y="58"/>
                    </a:cubicBezTo>
                    <a:cubicBezTo>
                      <a:pt x="23" y="56"/>
                      <a:pt x="25" y="52"/>
                      <a:pt x="26" y="49"/>
                    </a:cubicBezTo>
                    <a:cubicBezTo>
                      <a:pt x="26" y="47"/>
                      <a:pt x="27" y="47"/>
                      <a:pt x="29" y="47"/>
                    </a:cubicBezTo>
                    <a:cubicBezTo>
                      <a:pt x="31" y="47"/>
                      <a:pt x="33" y="45"/>
                      <a:pt x="34" y="44"/>
                    </a:cubicBezTo>
                    <a:cubicBezTo>
                      <a:pt x="36" y="43"/>
                      <a:pt x="37" y="44"/>
                      <a:pt x="39" y="42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1" y="38"/>
                      <a:pt x="40" y="38"/>
                      <a:pt x="39" y="3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78"/>
              <p:cNvSpPr/>
              <p:nvPr/>
            </p:nvSpPr>
            <p:spPr>
              <a:xfrm>
                <a:off x="15747894" y="7781148"/>
                <a:ext cx="213379" cy="261214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21" y="26"/>
                    </a:moveTo>
                    <a:cubicBezTo>
                      <a:pt x="22" y="24"/>
                      <a:pt x="20" y="19"/>
                      <a:pt x="20" y="17"/>
                    </a:cubicBezTo>
                    <a:cubicBezTo>
                      <a:pt x="20" y="17"/>
                      <a:pt x="19" y="13"/>
                      <a:pt x="18" y="16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7"/>
                      <a:pt x="14" y="13"/>
                      <a:pt x="17" y="13"/>
                    </a:cubicBezTo>
                    <a:cubicBezTo>
                      <a:pt x="19" y="12"/>
                      <a:pt x="23" y="6"/>
                      <a:pt x="18" y="7"/>
                    </a:cubicBezTo>
                    <a:cubicBezTo>
                      <a:pt x="17" y="8"/>
                      <a:pt x="15" y="7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2"/>
                      <a:pt x="7" y="3"/>
                      <a:pt x="6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3"/>
                      <a:pt x="3" y="4"/>
                      <a:pt x="4" y="5"/>
                    </a:cubicBezTo>
                    <a:cubicBezTo>
                      <a:pt x="7" y="8"/>
                      <a:pt x="2" y="6"/>
                      <a:pt x="1" y="9"/>
                    </a:cubicBezTo>
                    <a:cubicBezTo>
                      <a:pt x="0" y="12"/>
                      <a:pt x="2" y="14"/>
                      <a:pt x="3" y="16"/>
                    </a:cubicBezTo>
                    <a:cubicBezTo>
                      <a:pt x="5" y="19"/>
                      <a:pt x="6" y="22"/>
                      <a:pt x="5" y="25"/>
                    </a:cubicBezTo>
                    <a:cubicBezTo>
                      <a:pt x="6" y="26"/>
                      <a:pt x="6" y="23"/>
                      <a:pt x="6" y="22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7" y="24"/>
                      <a:pt x="7" y="23"/>
                      <a:pt x="7" y="23"/>
                    </a:cubicBezTo>
                    <a:cubicBezTo>
                      <a:pt x="8" y="26"/>
                      <a:pt x="8" y="23"/>
                      <a:pt x="8" y="21"/>
                    </a:cubicBezTo>
                    <a:cubicBezTo>
                      <a:pt x="8" y="22"/>
                      <a:pt x="12" y="25"/>
                      <a:pt x="13" y="22"/>
                    </a:cubicBezTo>
                    <a:cubicBezTo>
                      <a:pt x="13" y="21"/>
                      <a:pt x="12" y="16"/>
                      <a:pt x="11" y="16"/>
                    </a:cubicBezTo>
                    <a:cubicBezTo>
                      <a:pt x="12" y="16"/>
                      <a:pt x="13" y="18"/>
                      <a:pt x="13" y="19"/>
                    </a:cubicBezTo>
                    <a:cubicBezTo>
                      <a:pt x="14" y="20"/>
                      <a:pt x="17" y="18"/>
                      <a:pt x="17" y="20"/>
                    </a:cubicBezTo>
                    <a:cubicBezTo>
                      <a:pt x="17" y="21"/>
                      <a:pt x="18" y="20"/>
                      <a:pt x="18" y="22"/>
                    </a:cubicBezTo>
                    <a:cubicBezTo>
                      <a:pt x="18" y="24"/>
                      <a:pt x="18" y="26"/>
                      <a:pt x="19" y="28"/>
                    </a:cubicBezTo>
                    <a:cubicBezTo>
                      <a:pt x="20" y="27"/>
                      <a:pt x="20" y="27"/>
                      <a:pt x="21" y="26"/>
                    </a:cubicBezTo>
                    <a:cubicBezTo>
                      <a:pt x="22" y="25"/>
                      <a:pt x="20" y="27"/>
                      <a:pt x="21" y="2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78"/>
              <p:cNvSpPr/>
              <p:nvPr/>
            </p:nvSpPr>
            <p:spPr>
              <a:xfrm>
                <a:off x="16149166" y="8071035"/>
                <a:ext cx="391720" cy="719934"/>
              </a:xfrm>
              <a:custGeom>
                <a:avLst/>
                <a:gdLst/>
                <a:ahLst/>
                <a:cxnLst/>
                <a:rect l="l" t="t" r="r" b="b"/>
                <a:pathLst>
                  <a:path w="42" h="77" extrusionOk="0">
                    <a:moveTo>
                      <a:pt x="40" y="30"/>
                    </a:moveTo>
                    <a:cubicBezTo>
                      <a:pt x="41" y="30"/>
                      <a:pt x="40" y="28"/>
                      <a:pt x="41" y="27"/>
                    </a:cubicBezTo>
                    <a:cubicBezTo>
                      <a:pt x="42" y="26"/>
                      <a:pt x="40" y="24"/>
                      <a:pt x="39" y="24"/>
                    </a:cubicBezTo>
                    <a:cubicBezTo>
                      <a:pt x="38" y="23"/>
                      <a:pt x="36" y="22"/>
                      <a:pt x="36" y="20"/>
                    </a:cubicBezTo>
                    <a:cubicBezTo>
                      <a:pt x="36" y="18"/>
                      <a:pt x="37" y="17"/>
                      <a:pt x="35" y="15"/>
                    </a:cubicBezTo>
                    <a:cubicBezTo>
                      <a:pt x="34" y="14"/>
                      <a:pt x="32" y="12"/>
                      <a:pt x="30" y="12"/>
                    </a:cubicBezTo>
                    <a:cubicBezTo>
                      <a:pt x="28" y="12"/>
                      <a:pt x="27" y="14"/>
                      <a:pt x="25" y="14"/>
                    </a:cubicBezTo>
                    <a:cubicBezTo>
                      <a:pt x="23" y="13"/>
                      <a:pt x="23" y="13"/>
                      <a:pt x="21" y="14"/>
                    </a:cubicBezTo>
                    <a:cubicBezTo>
                      <a:pt x="21" y="14"/>
                      <a:pt x="18" y="17"/>
                      <a:pt x="17" y="16"/>
                    </a:cubicBezTo>
                    <a:cubicBezTo>
                      <a:pt x="17" y="15"/>
                      <a:pt x="20" y="13"/>
                      <a:pt x="19" y="12"/>
                    </a:cubicBezTo>
                    <a:cubicBezTo>
                      <a:pt x="17" y="11"/>
                      <a:pt x="19" y="10"/>
                      <a:pt x="19" y="9"/>
                    </a:cubicBezTo>
                    <a:cubicBezTo>
                      <a:pt x="19" y="8"/>
                      <a:pt x="19" y="5"/>
                      <a:pt x="18" y="5"/>
                    </a:cubicBezTo>
                    <a:cubicBezTo>
                      <a:pt x="16" y="6"/>
                      <a:pt x="14" y="6"/>
                      <a:pt x="15" y="4"/>
                    </a:cubicBezTo>
                    <a:cubicBezTo>
                      <a:pt x="16" y="0"/>
                      <a:pt x="11" y="0"/>
                      <a:pt x="9" y="1"/>
                    </a:cubicBezTo>
                    <a:cubicBezTo>
                      <a:pt x="8" y="3"/>
                      <a:pt x="6" y="4"/>
                      <a:pt x="4" y="4"/>
                    </a:cubicBezTo>
                    <a:cubicBezTo>
                      <a:pt x="2" y="4"/>
                      <a:pt x="1" y="7"/>
                      <a:pt x="1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5"/>
                      <a:pt x="1" y="15"/>
                      <a:pt x="3" y="16"/>
                    </a:cubicBezTo>
                    <a:cubicBezTo>
                      <a:pt x="4" y="18"/>
                      <a:pt x="5" y="19"/>
                      <a:pt x="6" y="20"/>
                    </a:cubicBezTo>
                    <a:cubicBezTo>
                      <a:pt x="7" y="22"/>
                      <a:pt x="5" y="23"/>
                      <a:pt x="5" y="24"/>
                    </a:cubicBezTo>
                    <a:cubicBezTo>
                      <a:pt x="5" y="25"/>
                      <a:pt x="6" y="26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3" y="29"/>
                      <a:pt x="5" y="32"/>
                      <a:pt x="6" y="33"/>
                    </a:cubicBezTo>
                    <a:cubicBezTo>
                      <a:pt x="7" y="34"/>
                      <a:pt x="8" y="35"/>
                      <a:pt x="9" y="37"/>
                    </a:cubicBezTo>
                    <a:cubicBezTo>
                      <a:pt x="9" y="39"/>
                      <a:pt x="9" y="40"/>
                      <a:pt x="10" y="42"/>
                    </a:cubicBezTo>
                    <a:cubicBezTo>
                      <a:pt x="11" y="46"/>
                      <a:pt x="8" y="49"/>
                      <a:pt x="6" y="52"/>
                    </a:cubicBezTo>
                    <a:cubicBezTo>
                      <a:pt x="6" y="53"/>
                      <a:pt x="5" y="54"/>
                      <a:pt x="5" y="55"/>
                    </a:cubicBezTo>
                    <a:cubicBezTo>
                      <a:pt x="4" y="56"/>
                      <a:pt x="4" y="57"/>
                      <a:pt x="4" y="58"/>
                    </a:cubicBezTo>
                    <a:cubicBezTo>
                      <a:pt x="4" y="59"/>
                      <a:pt x="3" y="62"/>
                      <a:pt x="5" y="62"/>
                    </a:cubicBezTo>
                    <a:cubicBezTo>
                      <a:pt x="8" y="64"/>
                      <a:pt x="9" y="67"/>
                      <a:pt x="11" y="69"/>
                    </a:cubicBezTo>
                    <a:cubicBezTo>
                      <a:pt x="12" y="70"/>
                      <a:pt x="12" y="71"/>
                      <a:pt x="13" y="72"/>
                    </a:cubicBezTo>
                    <a:cubicBezTo>
                      <a:pt x="14" y="72"/>
                      <a:pt x="15" y="72"/>
                      <a:pt x="16" y="72"/>
                    </a:cubicBezTo>
                    <a:cubicBezTo>
                      <a:pt x="17" y="73"/>
                      <a:pt x="18" y="73"/>
                      <a:pt x="18" y="74"/>
                    </a:cubicBezTo>
                    <a:cubicBezTo>
                      <a:pt x="18" y="75"/>
                      <a:pt x="18" y="76"/>
                      <a:pt x="19" y="76"/>
                    </a:cubicBezTo>
                    <a:cubicBezTo>
                      <a:pt x="19" y="77"/>
                      <a:pt x="20" y="76"/>
                      <a:pt x="21" y="76"/>
                    </a:cubicBezTo>
                    <a:cubicBezTo>
                      <a:pt x="22" y="76"/>
                      <a:pt x="23" y="74"/>
                      <a:pt x="23" y="74"/>
                    </a:cubicBezTo>
                    <a:cubicBezTo>
                      <a:pt x="21" y="71"/>
                      <a:pt x="20" y="70"/>
                      <a:pt x="16" y="69"/>
                    </a:cubicBezTo>
                    <a:cubicBezTo>
                      <a:pt x="15" y="69"/>
                      <a:pt x="14" y="68"/>
                      <a:pt x="13" y="67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4" y="67"/>
                      <a:pt x="12" y="61"/>
                      <a:pt x="12" y="60"/>
                    </a:cubicBezTo>
                    <a:cubicBezTo>
                      <a:pt x="12" y="59"/>
                      <a:pt x="12" y="59"/>
                      <a:pt x="11" y="58"/>
                    </a:cubicBezTo>
                    <a:cubicBezTo>
                      <a:pt x="10" y="58"/>
                      <a:pt x="9" y="57"/>
                      <a:pt x="9" y="56"/>
                    </a:cubicBezTo>
                    <a:cubicBezTo>
                      <a:pt x="8" y="53"/>
                      <a:pt x="10" y="50"/>
                      <a:pt x="11" y="48"/>
                    </a:cubicBezTo>
                    <a:cubicBezTo>
                      <a:pt x="11" y="46"/>
                      <a:pt x="13" y="44"/>
                      <a:pt x="13" y="43"/>
                    </a:cubicBezTo>
                    <a:cubicBezTo>
                      <a:pt x="13" y="41"/>
                      <a:pt x="12" y="37"/>
                      <a:pt x="14" y="36"/>
                    </a:cubicBezTo>
                    <a:cubicBezTo>
                      <a:pt x="17" y="36"/>
                      <a:pt x="17" y="37"/>
                      <a:pt x="17" y="40"/>
                    </a:cubicBezTo>
                    <a:cubicBezTo>
                      <a:pt x="16" y="42"/>
                      <a:pt x="20" y="41"/>
                      <a:pt x="22" y="41"/>
                    </a:cubicBezTo>
                    <a:cubicBezTo>
                      <a:pt x="23" y="41"/>
                      <a:pt x="26" y="43"/>
                      <a:pt x="27" y="44"/>
                    </a:cubicBezTo>
                    <a:cubicBezTo>
                      <a:pt x="27" y="42"/>
                      <a:pt x="25" y="41"/>
                      <a:pt x="24" y="38"/>
                    </a:cubicBezTo>
                    <a:cubicBezTo>
                      <a:pt x="24" y="36"/>
                      <a:pt x="26" y="35"/>
                      <a:pt x="28" y="33"/>
                    </a:cubicBezTo>
                    <a:cubicBezTo>
                      <a:pt x="29" y="32"/>
                      <a:pt x="32" y="32"/>
                      <a:pt x="34" y="32"/>
                    </a:cubicBezTo>
                    <a:cubicBezTo>
                      <a:pt x="36" y="32"/>
                      <a:pt x="37" y="32"/>
                      <a:pt x="38" y="33"/>
                    </a:cubicBezTo>
                    <a:cubicBezTo>
                      <a:pt x="40" y="33"/>
                      <a:pt x="39" y="32"/>
                      <a:pt x="40" y="30"/>
                    </a:cubicBezTo>
                    <a:cubicBezTo>
                      <a:pt x="41" y="30"/>
                      <a:pt x="40" y="31"/>
                      <a:pt x="40" y="3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78"/>
              <p:cNvSpPr/>
              <p:nvPr/>
            </p:nvSpPr>
            <p:spPr>
              <a:xfrm>
                <a:off x="16362542" y="7921313"/>
                <a:ext cx="356686" cy="729492"/>
              </a:xfrm>
              <a:custGeom>
                <a:avLst/>
                <a:gdLst/>
                <a:ahLst/>
                <a:cxnLst/>
                <a:rect l="l" t="t" r="r" b="b"/>
                <a:pathLst>
                  <a:path w="38" h="78" extrusionOk="0">
                    <a:moveTo>
                      <a:pt x="37" y="55"/>
                    </a:moveTo>
                    <a:cubicBezTo>
                      <a:pt x="36" y="54"/>
                      <a:pt x="36" y="52"/>
                      <a:pt x="36" y="49"/>
                    </a:cubicBezTo>
                    <a:cubicBezTo>
                      <a:pt x="35" y="46"/>
                      <a:pt x="34" y="44"/>
                      <a:pt x="32" y="41"/>
                    </a:cubicBezTo>
                    <a:cubicBezTo>
                      <a:pt x="31" y="39"/>
                      <a:pt x="30" y="38"/>
                      <a:pt x="28" y="37"/>
                    </a:cubicBezTo>
                    <a:cubicBezTo>
                      <a:pt x="26" y="35"/>
                      <a:pt x="23" y="34"/>
                      <a:pt x="22" y="31"/>
                    </a:cubicBezTo>
                    <a:cubicBezTo>
                      <a:pt x="22" y="29"/>
                      <a:pt x="20" y="28"/>
                      <a:pt x="18" y="26"/>
                    </a:cubicBezTo>
                    <a:cubicBezTo>
                      <a:pt x="17" y="25"/>
                      <a:pt x="18" y="21"/>
                      <a:pt x="19" y="20"/>
                    </a:cubicBezTo>
                    <a:cubicBezTo>
                      <a:pt x="21" y="19"/>
                      <a:pt x="23" y="17"/>
                      <a:pt x="23" y="15"/>
                    </a:cubicBezTo>
                    <a:cubicBezTo>
                      <a:pt x="24" y="14"/>
                      <a:pt x="28" y="12"/>
                      <a:pt x="29" y="11"/>
                    </a:cubicBezTo>
                    <a:cubicBezTo>
                      <a:pt x="27" y="10"/>
                      <a:pt x="25" y="9"/>
                      <a:pt x="23" y="7"/>
                    </a:cubicBezTo>
                    <a:cubicBezTo>
                      <a:pt x="21" y="6"/>
                      <a:pt x="24" y="6"/>
                      <a:pt x="24" y="4"/>
                    </a:cubicBezTo>
                    <a:cubicBezTo>
                      <a:pt x="24" y="4"/>
                      <a:pt x="19" y="3"/>
                      <a:pt x="19" y="3"/>
                    </a:cubicBezTo>
                    <a:cubicBezTo>
                      <a:pt x="17" y="2"/>
                      <a:pt x="15" y="0"/>
                      <a:pt x="14" y="3"/>
                    </a:cubicBezTo>
                    <a:cubicBezTo>
                      <a:pt x="13" y="4"/>
                      <a:pt x="12" y="4"/>
                      <a:pt x="11" y="5"/>
                    </a:cubicBezTo>
                    <a:cubicBezTo>
                      <a:pt x="9" y="8"/>
                      <a:pt x="9" y="4"/>
                      <a:pt x="8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7"/>
                      <a:pt x="3" y="9"/>
                      <a:pt x="4" y="9"/>
                    </a:cubicBezTo>
                    <a:cubicBezTo>
                      <a:pt x="5" y="11"/>
                      <a:pt x="4" y="12"/>
                      <a:pt x="5" y="13"/>
                    </a:cubicBezTo>
                    <a:cubicBezTo>
                      <a:pt x="5" y="15"/>
                      <a:pt x="8" y="15"/>
                      <a:pt x="9" y="14"/>
                    </a:cubicBezTo>
                    <a:cubicBezTo>
                      <a:pt x="11" y="13"/>
                      <a:pt x="12" y="16"/>
                      <a:pt x="12" y="17"/>
                    </a:cubicBezTo>
                    <a:cubicBezTo>
                      <a:pt x="13" y="19"/>
                      <a:pt x="15" y="19"/>
                      <a:pt x="13" y="21"/>
                    </a:cubicBezTo>
                    <a:cubicBezTo>
                      <a:pt x="11" y="22"/>
                      <a:pt x="10" y="19"/>
                      <a:pt x="10" y="22"/>
                    </a:cubicBezTo>
                    <a:cubicBezTo>
                      <a:pt x="10" y="24"/>
                      <a:pt x="13" y="24"/>
                      <a:pt x="14" y="25"/>
                    </a:cubicBezTo>
                    <a:cubicBezTo>
                      <a:pt x="16" y="27"/>
                      <a:pt x="17" y="29"/>
                      <a:pt x="19" y="31"/>
                    </a:cubicBezTo>
                    <a:cubicBezTo>
                      <a:pt x="20" y="33"/>
                      <a:pt x="22" y="33"/>
                      <a:pt x="23" y="35"/>
                    </a:cubicBezTo>
                    <a:cubicBezTo>
                      <a:pt x="24" y="37"/>
                      <a:pt x="24" y="38"/>
                      <a:pt x="26" y="39"/>
                    </a:cubicBezTo>
                    <a:cubicBezTo>
                      <a:pt x="27" y="40"/>
                      <a:pt x="26" y="42"/>
                      <a:pt x="28" y="43"/>
                    </a:cubicBezTo>
                    <a:cubicBezTo>
                      <a:pt x="29" y="44"/>
                      <a:pt x="28" y="47"/>
                      <a:pt x="27" y="48"/>
                    </a:cubicBezTo>
                    <a:cubicBezTo>
                      <a:pt x="26" y="49"/>
                      <a:pt x="27" y="51"/>
                      <a:pt x="28" y="52"/>
                    </a:cubicBezTo>
                    <a:cubicBezTo>
                      <a:pt x="28" y="54"/>
                      <a:pt x="28" y="55"/>
                      <a:pt x="28" y="57"/>
                    </a:cubicBezTo>
                    <a:cubicBezTo>
                      <a:pt x="26" y="59"/>
                      <a:pt x="26" y="59"/>
                      <a:pt x="23" y="60"/>
                    </a:cubicBezTo>
                    <a:cubicBezTo>
                      <a:pt x="21" y="60"/>
                      <a:pt x="24" y="63"/>
                      <a:pt x="20" y="62"/>
                    </a:cubicBezTo>
                    <a:cubicBezTo>
                      <a:pt x="18" y="62"/>
                      <a:pt x="20" y="64"/>
                      <a:pt x="20" y="65"/>
                    </a:cubicBezTo>
                    <a:cubicBezTo>
                      <a:pt x="21" y="67"/>
                      <a:pt x="19" y="66"/>
                      <a:pt x="18" y="66"/>
                    </a:cubicBezTo>
                    <a:cubicBezTo>
                      <a:pt x="16" y="66"/>
                      <a:pt x="15" y="66"/>
                      <a:pt x="14" y="67"/>
                    </a:cubicBezTo>
                    <a:cubicBezTo>
                      <a:pt x="11" y="69"/>
                      <a:pt x="13" y="69"/>
                      <a:pt x="15" y="70"/>
                    </a:cubicBezTo>
                    <a:cubicBezTo>
                      <a:pt x="16" y="70"/>
                      <a:pt x="14" y="73"/>
                      <a:pt x="14" y="74"/>
                    </a:cubicBezTo>
                    <a:cubicBezTo>
                      <a:pt x="13" y="74"/>
                      <a:pt x="13" y="78"/>
                      <a:pt x="14" y="77"/>
                    </a:cubicBezTo>
                    <a:cubicBezTo>
                      <a:pt x="16" y="76"/>
                      <a:pt x="17" y="75"/>
                      <a:pt x="18" y="75"/>
                    </a:cubicBezTo>
                    <a:cubicBezTo>
                      <a:pt x="22" y="74"/>
                      <a:pt x="20" y="73"/>
                      <a:pt x="19" y="71"/>
                    </a:cubicBezTo>
                    <a:cubicBezTo>
                      <a:pt x="20" y="71"/>
                      <a:pt x="21" y="73"/>
                      <a:pt x="22" y="72"/>
                    </a:cubicBezTo>
                    <a:cubicBezTo>
                      <a:pt x="23" y="71"/>
                      <a:pt x="21" y="70"/>
                      <a:pt x="21" y="70"/>
                    </a:cubicBezTo>
                    <a:cubicBezTo>
                      <a:pt x="21" y="69"/>
                      <a:pt x="23" y="71"/>
                      <a:pt x="23" y="71"/>
                    </a:cubicBezTo>
                    <a:cubicBezTo>
                      <a:pt x="22" y="71"/>
                      <a:pt x="23" y="67"/>
                      <a:pt x="24" y="67"/>
                    </a:cubicBezTo>
                    <a:cubicBezTo>
                      <a:pt x="24" y="66"/>
                      <a:pt x="26" y="68"/>
                      <a:pt x="26" y="68"/>
                    </a:cubicBezTo>
                    <a:cubicBezTo>
                      <a:pt x="28" y="68"/>
                      <a:pt x="29" y="67"/>
                      <a:pt x="30" y="66"/>
                    </a:cubicBezTo>
                    <a:cubicBezTo>
                      <a:pt x="31" y="65"/>
                      <a:pt x="36" y="63"/>
                      <a:pt x="36" y="61"/>
                    </a:cubicBezTo>
                    <a:cubicBezTo>
                      <a:pt x="36" y="60"/>
                      <a:pt x="35" y="59"/>
                      <a:pt x="36" y="57"/>
                    </a:cubicBezTo>
                    <a:cubicBezTo>
                      <a:pt x="36" y="56"/>
                      <a:pt x="38" y="57"/>
                      <a:pt x="37" y="55"/>
                    </a:cubicBezTo>
                    <a:cubicBezTo>
                      <a:pt x="36" y="54"/>
                      <a:pt x="38" y="56"/>
                      <a:pt x="37" y="5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78"/>
              <p:cNvSpPr/>
              <p:nvPr/>
            </p:nvSpPr>
            <p:spPr>
              <a:xfrm>
                <a:off x="16279741" y="7978654"/>
                <a:ext cx="343949" cy="420492"/>
              </a:xfrm>
              <a:custGeom>
                <a:avLst/>
                <a:gdLst/>
                <a:ahLst/>
                <a:cxnLst/>
                <a:rect l="l" t="t" r="r" b="b"/>
                <a:pathLst>
                  <a:path w="37" h="45" extrusionOk="0">
                    <a:moveTo>
                      <a:pt x="37" y="38"/>
                    </a:moveTo>
                    <a:cubicBezTo>
                      <a:pt x="37" y="37"/>
                      <a:pt x="36" y="37"/>
                      <a:pt x="35" y="35"/>
                    </a:cubicBezTo>
                    <a:cubicBezTo>
                      <a:pt x="35" y="33"/>
                      <a:pt x="34" y="34"/>
                      <a:pt x="33" y="32"/>
                    </a:cubicBezTo>
                    <a:cubicBezTo>
                      <a:pt x="32" y="30"/>
                      <a:pt x="32" y="29"/>
                      <a:pt x="30" y="28"/>
                    </a:cubicBezTo>
                    <a:cubicBezTo>
                      <a:pt x="28" y="26"/>
                      <a:pt x="27" y="24"/>
                      <a:pt x="26" y="22"/>
                    </a:cubicBezTo>
                    <a:cubicBezTo>
                      <a:pt x="25" y="21"/>
                      <a:pt x="23" y="19"/>
                      <a:pt x="22" y="18"/>
                    </a:cubicBezTo>
                    <a:cubicBezTo>
                      <a:pt x="20" y="17"/>
                      <a:pt x="19" y="18"/>
                      <a:pt x="19" y="15"/>
                    </a:cubicBezTo>
                    <a:cubicBezTo>
                      <a:pt x="19" y="14"/>
                      <a:pt x="21" y="16"/>
                      <a:pt x="22" y="14"/>
                    </a:cubicBezTo>
                    <a:cubicBezTo>
                      <a:pt x="24" y="13"/>
                      <a:pt x="22" y="12"/>
                      <a:pt x="21" y="10"/>
                    </a:cubicBezTo>
                    <a:cubicBezTo>
                      <a:pt x="19" y="5"/>
                      <a:pt x="16" y="11"/>
                      <a:pt x="14" y="8"/>
                    </a:cubicBezTo>
                    <a:cubicBezTo>
                      <a:pt x="13" y="7"/>
                      <a:pt x="14" y="5"/>
                      <a:pt x="13" y="4"/>
                    </a:cubicBezTo>
                    <a:cubicBezTo>
                      <a:pt x="12" y="3"/>
                      <a:pt x="10" y="2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6" y="1"/>
                      <a:pt x="8" y="3"/>
                      <a:pt x="8" y="4"/>
                    </a:cubicBezTo>
                    <a:cubicBezTo>
                      <a:pt x="8" y="5"/>
                      <a:pt x="9" y="7"/>
                      <a:pt x="8" y="7"/>
                    </a:cubicBezTo>
                    <a:cubicBezTo>
                      <a:pt x="6" y="7"/>
                      <a:pt x="6" y="5"/>
                      <a:pt x="4" y="5"/>
                    </a:cubicBezTo>
                    <a:cubicBezTo>
                      <a:pt x="3" y="4"/>
                      <a:pt x="0" y="10"/>
                      <a:pt x="0" y="10"/>
                    </a:cubicBezTo>
                    <a:cubicBezTo>
                      <a:pt x="1" y="13"/>
                      <a:pt x="0" y="17"/>
                      <a:pt x="4" y="15"/>
                    </a:cubicBezTo>
                    <a:cubicBezTo>
                      <a:pt x="6" y="14"/>
                      <a:pt x="4" y="22"/>
                      <a:pt x="4" y="22"/>
                    </a:cubicBezTo>
                    <a:cubicBezTo>
                      <a:pt x="6" y="23"/>
                      <a:pt x="4" y="24"/>
                      <a:pt x="3" y="26"/>
                    </a:cubicBezTo>
                    <a:cubicBezTo>
                      <a:pt x="3" y="27"/>
                      <a:pt x="6" y="25"/>
                      <a:pt x="7" y="25"/>
                    </a:cubicBezTo>
                    <a:cubicBezTo>
                      <a:pt x="7" y="24"/>
                      <a:pt x="9" y="23"/>
                      <a:pt x="10" y="23"/>
                    </a:cubicBezTo>
                    <a:cubicBezTo>
                      <a:pt x="12" y="24"/>
                      <a:pt x="13" y="24"/>
                      <a:pt x="15" y="22"/>
                    </a:cubicBezTo>
                    <a:cubicBezTo>
                      <a:pt x="17" y="21"/>
                      <a:pt x="24" y="25"/>
                      <a:pt x="23" y="28"/>
                    </a:cubicBezTo>
                    <a:cubicBezTo>
                      <a:pt x="21" y="32"/>
                      <a:pt x="25" y="33"/>
                      <a:pt x="27" y="36"/>
                    </a:cubicBezTo>
                    <a:cubicBezTo>
                      <a:pt x="27" y="37"/>
                      <a:pt x="27" y="38"/>
                      <a:pt x="27" y="39"/>
                    </a:cubicBezTo>
                    <a:cubicBezTo>
                      <a:pt x="27" y="40"/>
                      <a:pt x="26" y="42"/>
                      <a:pt x="25" y="43"/>
                    </a:cubicBezTo>
                    <a:cubicBezTo>
                      <a:pt x="26" y="43"/>
                      <a:pt x="29" y="45"/>
                      <a:pt x="29" y="43"/>
                    </a:cubicBezTo>
                    <a:cubicBezTo>
                      <a:pt x="29" y="42"/>
                      <a:pt x="31" y="41"/>
                      <a:pt x="32" y="42"/>
                    </a:cubicBezTo>
                    <a:cubicBezTo>
                      <a:pt x="33" y="43"/>
                      <a:pt x="34" y="43"/>
                      <a:pt x="35" y="42"/>
                    </a:cubicBezTo>
                    <a:cubicBezTo>
                      <a:pt x="37" y="42"/>
                      <a:pt x="37" y="40"/>
                      <a:pt x="37" y="3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78"/>
              <p:cNvSpPr/>
              <p:nvPr/>
            </p:nvSpPr>
            <p:spPr>
              <a:xfrm>
                <a:off x="17754255" y="9119077"/>
                <a:ext cx="420381" cy="356781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29"/>
                    </a:moveTo>
                    <a:cubicBezTo>
                      <a:pt x="45" y="28"/>
                      <a:pt x="44" y="27"/>
                      <a:pt x="45" y="26"/>
                    </a:cubicBezTo>
                    <a:cubicBezTo>
                      <a:pt x="45" y="25"/>
                      <a:pt x="45" y="25"/>
                      <a:pt x="45" y="24"/>
                    </a:cubicBezTo>
                    <a:cubicBezTo>
                      <a:pt x="45" y="21"/>
                      <a:pt x="45" y="18"/>
                      <a:pt x="45" y="15"/>
                    </a:cubicBezTo>
                    <a:cubicBezTo>
                      <a:pt x="45" y="12"/>
                      <a:pt x="45" y="9"/>
                      <a:pt x="45" y="6"/>
                    </a:cubicBezTo>
                    <a:cubicBezTo>
                      <a:pt x="45" y="6"/>
                      <a:pt x="36" y="3"/>
                      <a:pt x="35" y="3"/>
                    </a:cubicBezTo>
                    <a:cubicBezTo>
                      <a:pt x="33" y="2"/>
                      <a:pt x="32" y="1"/>
                      <a:pt x="30" y="0"/>
                    </a:cubicBezTo>
                    <a:cubicBezTo>
                      <a:pt x="27" y="0"/>
                      <a:pt x="27" y="2"/>
                      <a:pt x="26" y="3"/>
                    </a:cubicBezTo>
                    <a:cubicBezTo>
                      <a:pt x="26" y="4"/>
                      <a:pt x="23" y="4"/>
                      <a:pt x="22" y="5"/>
                    </a:cubicBezTo>
                    <a:cubicBezTo>
                      <a:pt x="21" y="7"/>
                      <a:pt x="20" y="9"/>
                      <a:pt x="18" y="10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3" y="6"/>
                      <a:pt x="12" y="6"/>
                      <a:pt x="11" y="5"/>
                    </a:cubicBezTo>
                    <a:cubicBezTo>
                      <a:pt x="11" y="3"/>
                      <a:pt x="10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7"/>
                      <a:pt x="0" y="6"/>
                      <a:pt x="0" y="7"/>
                    </a:cubicBezTo>
                    <a:cubicBezTo>
                      <a:pt x="0" y="8"/>
                      <a:pt x="2" y="8"/>
                      <a:pt x="3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7" y="13"/>
                      <a:pt x="7" y="14"/>
                    </a:cubicBezTo>
                    <a:cubicBezTo>
                      <a:pt x="7" y="12"/>
                      <a:pt x="7" y="9"/>
                      <a:pt x="9" y="8"/>
                    </a:cubicBezTo>
                    <a:cubicBezTo>
                      <a:pt x="7" y="9"/>
                      <a:pt x="8" y="11"/>
                      <a:pt x="10" y="12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2" y="13"/>
                      <a:pt x="17" y="15"/>
                      <a:pt x="18" y="15"/>
                    </a:cubicBezTo>
                    <a:cubicBezTo>
                      <a:pt x="21" y="16"/>
                      <a:pt x="24" y="18"/>
                      <a:pt x="27" y="19"/>
                    </a:cubicBezTo>
                    <a:cubicBezTo>
                      <a:pt x="29" y="20"/>
                      <a:pt x="31" y="21"/>
                      <a:pt x="32" y="22"/>
                    </a:cubicBezTo>
                    <a:cubicBezTo>
                      <a:pt x="32" y="24"/>
                      <a:pt x="33" y="25"/>
                      <a:pt x="34" y="26"/>
                    </a:cubicBezTo>
                    <a:cubicBezTo>
                      <a:pt x="34" y="26"/>
                      <a:pt x="36" y="27"/>
                      <a:pt x="36" y="27"/>
                    </a:cubicBezTo>
                    <a:cubicBezTo>
                      <a:pt x="36" y="27"/>
                      <a:pt x="34" y="28"/>
                      <a:pt x="34" y="28"/>
                    </a:cubicBezTo>
                    <a:cubicBezTo>
                      <a:pt x="34" y="28"/>
                      <a:pt x="36" y="28"/>
                      <a:pt x="36" y="29"/>
                    </a:cubicBezTo>
                    <a:cubicBezTo>
                      <a:pt x="36" y="28"/>
                      <a:pt x="35" y="29"/>
                      <a:pt x="35" y="30"/>
                    </a:cubicBezTo>
                    <a:cubicBezTo>
                      <a:pt x="34" y="31"/>
                      <a:pt x="33" y="30"/>
                      <a:pt x="32" y="31"/>
                    </a:cubicBezTo>
                    <a:cubicBezTo>
                      <a:pt x="31" y="31"/>
                      <a:pt x="28" y="34"/>
                      <a:pt x="29" y="34"/>
                    </a:cubicBezTo>
                    <a:cubicBezTo>
                      <a:pt x="30" y="35"/>
                      <a:pt x="32" y="35"/>
                      <a:pt x="34" y="35"/>
                    </a:cubicBezTo>
                    <a:cubicBezTo>
                      <a:pt x="34" y="34"/>
                      <a:pt x="35" y="30"/>
                      <a:pt x="36" y="31"/>
                    </a:cubicBezTo>
                    <a:cubicBezTo>
                      <a:pt x="36" y="32"/>
                      <a:pt x="33" y="33"/>
                      <a:pt x="36" y="33"/>
                    </a:cubicBezTo>
                    <a:cubicBezTo>
                      <a:pt x="38" y="34"/>
                      <a:pt x="39" y="34"/>
                      <a:pt x="40" y="32"/>
                    </a:cubicBezTo>
                    <a:cubicBezTo>
                      <a:pt x="39" y="34"/>
                      <a:pt x="44" y="37"/>
                      <a:pt x="45" y="38"/>
                    </a:cubicBezTo>
                    <a:cubicBezTo>
                      <a:pt x="45" y="35"/>
                      <a:pt x="45" y="32"/>
                      <a:pt x="45" y="29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78"/>
              <p:cNvSpPr/>
              <p:nvPr/>
            </p:nvSpPr>
            <p:spPr>
              <a:xfrm>
                <a:off x="18165081" y="9176421"/>
                <a:ext cx="477705" cy="382265"/>
              </a:xfrm>
              <a:custGeom>
                <a:avLst/>
                <a:gdLst/>
                <a:ahLst/>
                <a:cxnLst/>
                <a:rect l="l" t="t" r="r" b="b"/>
                <a:pathLst>
                  <a:path w="51" h="41" extrusionOk="0">
                    <a:moveTo>
                      <a:pt x="50" y="39"/>
                    </a:moveTo>
                    <a:cubicBezTo>
                      <a:pt x="48" y="38"/>
                      <a:pt x="46" y="38"/>
                      <a:pt x="45" y="37"/>
                    </a:cubicBezTo>
                    <a:cubicBezTo>
                      <a:pt x="44" y="36"/>
                      <a:pt x="46" y="35"/>
                      <a:pt x="47" y="36"/>
                    </a:cubicBezTo>
                    <a:cubicBezTo>
                      <a:pt x="45" y="35"/>
                      <a:pt x="42" y="36"/>
                      <a:pt x="42" y="34"/>
                    </a:cubicBezTo>
                    <a:cubicBezTo>
                      <a:pt x="42" y="32"/>
                      <a:pt x="39" y="32"/>
                      <a:pt x="38" y="30"/>
                    </a:cubicBezTo>
                    <a:cubicBezTo>
                      <a:pt x="37" y="29"/>
                      <a:pt x="38" y="29"/>
                      <a:pt x="37" y="28"/>
                    </a:cubicBezTo>
                    <a:cubicBezTo>
                      <a:pt x="36" y="27"/>
                      <a:pt x="35" y="27"/>
                      <a:pt x="34" y="26"/>
                    </a:cubicBezTo>
                    <a:cubicBezTo>
                      <a:pt x="34" y="26"/>
                      <a:pt x="30" y="21"/>
                      <a:pt x="29" y="21"/>
                    </a:cubicBezTo>
                    <a:cubicBezTo>
                      <a:pt x="30" y="20"/>
                      <a:pt x="33" y="21"/>
                      <a:pt x="34" y="21"/>
                    </a:cubicBezTo>
                    <a:cubicBezTo>
                      <a:pt x="36" y="21"/>
                      <a:pt x="35" y="20"/>
                      <a:pt x="34" y="18"/>
                    </a:cubicBezTo>
                    <a:cubicBezTo>
                      <a:pt x="34" y="17"/>
                      <a:pt x="32" y="17"/>
                      <a:pt x="31" y="17"/>
                    </a:cubicBezTo>
                    <a:cubicBezTo>
                      <a:pt x="28" y="15"/>
                      <a:pt x="26" y="14"/>
                      <a:pt x="25" y="12"/>
                    </a:cubicBezTo>
                    <a:cubicBezTo>
                      <a:pt x="24" y="10"/>
                      <a:pt x="21" y="8"/>
                      <a:pt x="19" y="7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4" y="4"/>
                      <a:pt x="13" y="4"/>
                    </a:cubicBezTo>
                    <a:cubicBezTo>
                      <a:pt x="12" y="3"/>
                      <a:pt x="10" y="3"/>
                      <a:pt x="8" y="2"/>
                    </a:cubicBezTo>
                    <a:cubicBezTo>
                      <a:pt x="6" y="2"/>
                      <a:pt x="4" y="0"/>
                      <a:pt x="1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3"/>
                      <a:pt x="2" y="17"/>
                      <a:pt x="1" y="20"/>
                    </a:cubicBezTo>
                    <a:cubicBezTo>
                      <a:pt x="0" y="21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1" y="33"/>
                      <a:pt x="2" y="33"/>
                      <a:pt x="4" y="33"/>
                    </a:cubicBezTo>
                    <a:cubicBezTo>
                      <a:pt x="7" y="33"/>
                      <a:pt x="10" y="33"/>
                      <a:pt x="13" y="31"/>
                    </a:cubicBezTo>
                    <a:cubicBezTo>
                      <a:pt x="14" y="31"/>
                      <a:pt x="9" y="28"/>
                      <a:pt x="9" y="28"/>
                    </a:cubicBezTo>
                    <a:cubicBezTo>
                      <a:pt x="10" y="28"/>
                      <a:pt x="14" y="31"/>
                      <a:pt x="14" y="30"/>
                    </a:cubicBezTo>
                    <a:cubicBezTo>
                      <a:pt x="14" y="29"/>
                      <a:pt x="13" y="28"/>
                      <a:pt x="13" y="26"/>
                    </a:cubicBezTo>
                    <a:cubicBezTo>
                      <a:pt x="13" y="26"/>
                      <a:pt x="16" y="28"/>
                      <a:pt x="15" y="27"/>
                    </a:cubicBezTo>
                    <a:cubicBezTo>
                      <a:pt x="15" y="25"/>
                      <a:pt x="17" y="25"/>
                      <a:pt x="18" y="25"/>
                    </a:cubicBezTo>
                    <a:cubicBezTo>
                      <a:pt x="19" y="25"/>
                      <a:pt x="26" y="28"/>
                      <a:pt x="26" y="27"/>
                    </a:cubicBezTo>
                    <a:cubicBezTo>
                      <a:pt x="26" y="29"/>
                      <a:pt x="30" y="31"/>
                      <a:pt x="31" y="33"/>
                    </a:cubicBezTo>
                    <a:cubicBezTo>
                      <a:pt x="32" y="35"/>
                      <a:pt x="34" y="38"/>
                      <a:pt x="36" y="38"/>
                    </a:cubicBezTo>
                    <a:cubicBezTo>
                      <a:pt x="39" y="38"/>
                      <a:pt x="42" y="39"/>
                      <a:pt x="45" y="40"/>
                    </a:cubicBezTo>
                    <a:cubicBezTo>
                      <a:pt x="46" y="40"/>
                      <a:pt x="48" y="41"/>
                      <a:pt x="48" y="40"/>
                    </a:cubicBezTo>
                    <a:cubicBezTo>
                      <a:pt x="48" y="39"/>
                      <a:pt x="51" y="39"/>
                      <a:pt x="50" y="39"/>
                    </a:cubicBezTo>
                    <a:cubicBezTo>
                      <a:pt x="49" y="38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78"/>
              <p:cNvSpPr/>
              <p:nvPr/>
            </p:nvSpPr>
            <p:spPr>
              <a:xfrm>
                <a:off x="16681011" y="8829196"/>
                <a:ext cx="477705" cy="420492"/>
              </a:xfrm>
              <a:custGeom>
                <a:avLst/>
                <a:gdLst/>
                <a:ahLst/>
                <a:cxnLst/>
                <a:rect l="l" t="t" r="r" b="b"/>
                <a:pathLst>
                  <a:path w="51" h="45" extrusionOk="0">
                    <a:moveTo>
                      <a:pt x="33" y="5"/>
                    </a:moveTo>
                    <a:cubicBezTo>
                      <a:pt x="32" y="8"/>
                      <a:pt x="31" y="10"/>
                      <a:pt x="29" y="13"/>
                    </a:cubicBezTo>
                    <a:cubicBezTo>
                      <a:pt x="28" y="17"/>
                      <a:pt x="23" y="17"/>
                      <a:pt x="20" y="16"/>
                    </a:cubicBezTo>
                    <a:cubicBezTo>
                      <a:pt x="18" y="15"/>
                      <a:pt x="16" y="17"/>
                      <a:pt x="15" y="18"/>
                    </a:cubicBezTo>
                    <a:cubicBezTo>
                      <a:pt x="14" y="19"/>
                      <a:pt x="11" y="18"/>
                      <a:pt x="10" y="19"/>
                    </a:cubicBezTo>
                    <a:cubicBezTo>
                      <a:pt x="8" y="20"/>
                      <a:pt x="8" y="20"/>
                      <a:pt x="7" y="18"/>
                    </a:cubicBezTo>
                    <a:cubicBezTo>
                      <a:pt x="5" y="17"/>
                      <a:pt x="4" y="16"/>
                      <a:pt x="3" y="14"/>
                    </a:cubicBezTo>
                    <a:cubicBezTo>
                      <a:pt x="2" y="13"/>
                      <a:pt x="0" y="19"/>
                      <a:pt x="0" y="20"/>
                    </a:cubicBezTo>
                    <a:cubicBezTo>
                      <a:pt x="0" y="23"/>
                      <a:pt x="3" y="26"/>
                      <a:pt x="4" y="29"/>
                    </a:cubicBezTo>
                    <a:cubicBezTo>
                      <a:pt x="6" y="32"/>
                      <a:pt x="5" y="35"/>
                      <a:pt x="8" y="37"/>
                    </a:cubicBezTo>
                    <a:cubicBezTo>
                      <a:pt x="10" y="38"/>
                      <a:pt x="12" y="39"/>
                      <a:pt x="13" y="39"/>
                    </a:cubicBezTo>
                    <a:cubicBezTo>
                      <a:pt x="16" y="38"/>
                      <a:pt x="13" y="40"/>
                      <a:pt x="14" y="41"/>
                    </a:cubicBezTo>
                    <a:cubicBezTo>
                      <a:pt x="15" y="41"/>
                      <a:pt x="18" y="41"/>
                      <a:pt x="19" y="41"/>
                    </a:cubicBezTo>
                    <a:cubicBezTo>
                      <a:pt x="20" y="40"/>
                      <a:pt x="20" y="38"/>
                      <a:pt x="21" y="39"/>
                    </a:cubicBezTo>
                    <a:cubicBezTo>
                      <a:pt x="22" y="40"/>
                      <a:pt x="24" y="41"/>
                      <a:pt x="25" y="40"/>
                    </a:cubicBezTo>
                    <a:cubicBezTo>
                      <a:pt x="26" y="40"/>
                      <a:pt x="28" y="39"/>
                      <a:pt x="28" y="40"/>
                    </a:cubicBezTo>
                    <a:cubicBezTo>
                      <a:pt x="29" y="43"/>
                      <a:pt x="27" y="45"/>
                      <a:pt x="31" y="43"/>
                    </a:cubicBezTo>
                    <a:cubicBezTo>
                      <a:pt x="32" y="43"/>
                      <a:pt x="33" y="42"/>
                      <a:pt x="34" y="42"/>
                    </a:cubicBezTo>
                    <a:cubicBezTo>
                      <a:pt x="35" y="42"/>
                      <a:pt x="36" y="43"/>
                      <a:pt x="36" y="43"/>
                    </a:cubicBezTo>
                    <a:cubicBezTo>
                      <a:pt x="37" y="41"/>
                      <a:pt x="35" y="39"/>
                      <a:pt x="37" y="37"/>
                    </a:cubicBezTo>
                    <a:cubicBezTo>
                      <a:pt x="38" y="36"/>
                      <a:pt x="37" y="35"/>
                      <a:pt x="37" y="33"/>
                    </a:cubicBezTo>
                    <a:cubicBezTo>
                      <a:pt x="37" y="32"/>
                      <a:pt x="38" y="31"/>
                      <a:pt x="39" y="30"/>
                    </a:cubicBezTo>
                    <a:cubicBezTo>
                      <a:pt x="41" y="28"/>
                      <a:pt x="43" y="27"/>
                      <a:pt x="42" y="24"/>
                    </a:cubicBezTo>
                    <a:cubicBezTo>
                      <a:pt x="42" y="22"/>
                      <a:pt x="45" y="18"/>
                      <a:pt x="47" y="19"/>
                    </a:cubicBezTo>
                    <a:cubicBezTo>
                      <a:pt x="48" y="20"/>
                      <a:pt x="51" y="19"/>
                      <a:pt x="49" y="18"/>
                    </a:cubicBezTo>
                    <a:cubicBezTo>
                      <a:pt x="48" y="16"/>
                      <a:pt x="45" y="15"/>
                      <a:pt x="45" y="13"/>
                    </a:cubicBezTo>
                    <a:cubicBezTo>
                      <a:pt x="45" y="11"/>
                      <a:pt x="43" y="9"/>
                      <a:pt x="42" y="7"/>
                    </a:cubicBezTo>
                    <a:cubicBezTo>
                      <a:pt x="41" y="4"/>
                      <a:pt x="44" y="7"/>
                      <a:pt x="44" y="6"/>
                    </a:cubicBezTo>
                    <a:cubicBezTo>
                      <a:pt x="45" y="5"/>
                      <a:pt x="41" y="4"/>
                      <a:pt x="44" y="3"/>
                    </a:cubicBezTo>
                    <a:cubicBezTo>
                      <a:pt x="40" y="2"/>
                      <a:pt x="34" y="0"/>
                      <a:pt x="33" y="5"/>
                    </a:cubicBezTo>
                    <a:cubicBezTo>
                      <a:pt x="32" y="7"/>
                      <a:pt x="34" y="3"/>
                      <a:pt x="33" y="5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78"/>
              <p:cNvSpPr/>
              <p:nvPr/>
            </p:nvSpPr>
            <p:spPr>
              <a:xfrm>
                <a:off x="16709673" y="8717699"/>
                <a:ext cx="458598" cy="29944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2" extrusionOk="0">
                    <a:moveTo>
                      <a:pt x="45" y="10"/>
                    </a:moveTo>
                    <a:cubicBezTo>
                      <a:pt x="48" y="10"/>
                      <a:pt x="49" y="9"/>
                      <a:pt x="47" y="8"/>
                    </a:cubicBezTo>
                    <a:cubicBezTo>
                      <a:pt x="45" y="7"/>
                      <a:pt x="45" y="6"/>
                      <a:pt x="43" y="7"/>
                    </a:cubicBezTo>
                    <a:cubicBezTo>
                      <a:pt x="42" y="8"/>
                      <a:pt x="43" y="7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1" y="6"/>
                      <a:pt x="41" y="4"/>
                      <a:pt x="41" y="4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7" y="0"/>
                      <a:pt x="38" y="1"/>
                      <a:pt x="37" y="2"/>
                    </a:cubicBezTo>
                    <a:cubicBezTo>
                      <a:pt x="36" y="3"/>
                      <a:pt x="36" y="1"/>
                      <a:pt x="36" y="1"/>
                    </a:cubicBezTo>
                    <a:cubicBezTo>
                      <a:pt x="35" y="1"/>
                      <a:pt x="32" y="5"/>
                      <a:pt x="32" y="6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6" y="11"/>
                      <a:pt x="25" y="12"/>
                    </a:cubicBezTo>
                    <a:cubicBezTo>
                      <a:pt x="22" y="12"/>
                      <a:pt x="23" y="14"/>
                      <a:pt x="25" y="15"/>
                    </a:cubicBezTo>
                    <a:cubicBezTo>
                      <a:pt x="27" y="17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3"/>
                      <a:pt x="28" y="12"/>
                      <a:pt x="28" y="11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7" y="13"/>
                      <a:pt x="26" y="14"/>
                    </a:cubicBezTo>
                    <a:cubicBezTo>
                      <a:pt x="26" y="17"/>
                      <a:pt x="24" y="14"/>
                      <a:pt x="23" y="13"/>
                    </a:cubicBezTo>
                    <a:cubicBezTo>
                      <a:pt x="20" y="16"/>
                      <a:pt x="18" y="19"/>
                      <a:pt x="14" y="20"/>
                    </a:cubicBezTo>
                    <a:cubicBezTo>
                      <a:pt x="12" y="21"/>
                      <a:pt x="10" y="21"/>
                      <a:pt x="9" y="23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27"/>
                      <a:pt x="9" y="28"/>
                      <a:pt x="9" y="28"/>
                    </a:cubicBezTo>
                    <a:cubicBezTo>
                      <a:pt x="8" y="29"/>
                      <a:pt x="1" y="26"/>
                      <a:pt x="0" y="26"/>
                    </a:cubicBezTo>
                    <a:cubicBezTo>
                      <a:pt x="1" y="28"/>
                      <a:pt x="3" y="31"/>
                      <a:pt x="5" y="32"/>
                    </a:cubicBezTo>
                    <a:cubicBezTo>
                      <a:pt x="6" y="32"/>
                      <a:pt x="7" y="31"/>
                      <a:pt x="7" y="31"/>
                    </a:cubicBezTo>
                    <a:cubicBezTo>
                      <a:pt x="9" y="30"/>
                      <a:pt x="12" y="31"/>
                      <a:pt x="12" y="30"/>
                    </a:cubicBezTo>
                    <a:cubicBezTo>
                      <a:pt x="15" y="27"/>
                      <a:pt x="17" y="28"/>
                      <a:pt x="20" y="29"/>
                    </a:cubicBezTo>
                    <a:cubicBezTo>
                      <a:pt x="23" y="29"/>
                      <a:pt x="26" y="27"/>
                      <a:pt x="27" y="24"/>
                    </a:cubicBezTo>
                    <a:cubicBezTo>
                      <a:pt x="28" y="22"/>
                      <a:pt x="29" y="20"/>
                      <a:pt x="30" y="18"/>
                    </a:cubicBezTo>
                    <a:cubicBezTo>
                      <a:pt x="30" y="15"/>
                      <a:pt x="31" y="14"/>
                      <a:pt x="34" y="14"/>
                    </a:cubicBezTo>
                    <a:cubicBezTo>
                      <a:pt x="37" y="14"/>
                      <a:pt x="40" y="15"/>
                      <a:pt x="43" y="14"/>
                    </a:cubicBezTo>
                    <a:cubicBezTo>
                      <a:pt x="47" y="13"/>
                      <a:pt x="40" y="10"/>
                      <a:pt x="45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8"/>
              <p:cNvSpPr/>
              <p:nvPr/>
            </p:nvSpPr>
            <p:spPr>
              <a:xfrm>
                <a:off x="15776556" y="7679212"/>
                <a:ext cx="159234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2" y="8"/>
                    </a:moveTo>
                    <a:cubicBezTo>
                      <a:pt x="3" y="9"/>
                      <a:pt x="6" y="10"/>
                      <a:pt x="7" y="9"/>
                    </a:cubicBezTo>
                    <a:cubicBezTo>
                      <a:pt x="9" y="8"/>
                      <a:pt x="10" y="10"/>
                      <a:pt x="12" y="9"/>
                    </a:cubicBezTo>
                    <a:cubicBezTo>
                      <a:pt x="13" y="9"/>
                      <a:pt x="17" y="9"/>
                      <a:pt x="16" y="8"/>
                    </a:cubicBezTo>
                    <a:cubicBezTo>
                      <a:pt x="15" y="6"/>
                      <a:pt x="14" y="5"/>
                      <a:pt x="15" y="3"/>
                    </a:cubicBezTo>
                    <a:cubicBezTo>
                      <a:pt x="13" y="2"/>
                      <a:pt x="11" y="4"/>
                      <a:pt x="10" y="3"/>
                    </a:cubicBezTo>
                    <a:cubicBezTo>
                      <a:pt x="9" y="2"/>
                      <a:pt x="7" y="0"/>
                      <a:pt x="6" y="1"/>
                    </a:cubicBezTo>
                    <a:cubicBezTo>
                      <a:pt x="4" y="3"/>
                      <a:pt x="0" y="6"/>
                      <a:pt x="2" y="8"/>
                    </a:cubicBezTo>
                    <a:cubicBezTo>
                      <a:pt x="3" y="9"/>
                      <a:pt x="1" y="7"/>
                      <a:pt x="2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8"/>
              <p:cNvSpPr/>
              <p:nvPr/>
            </p:nvSpPr>
            <p:spPr>
              <a:xfrm>
                <a:off x="15410316" y="7574092"/>
                <a:ext cx="347130" cy="216614"/>
              </a:xfrm>
              <a:custGeom>
                <a:avLst/>
                <a:gdLst/>
                <a:ahLst/>
                <a:cxnLst/>
                <a:rect l="l" t="t" r="r" b="b"/>
                <a:pathLst>
                  <a:path w="37" h="23" extrusionOk="0">
                    <a:moveTo>
                      <a:pt x="1" y="3"/>
                    </a:move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4" y="11"/>
                      <a:pt x="5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10" y="14"/>
                      <a:pt x="12" y="15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8" y="16"/>
                      <a:pt x="19" y="16"/>
                    </a:cubicBezTo>
                    <a:cubicBezTo>
                      <a:pt x="20" y="17"/>
                      <a:pt x="21" y="18"/>
                      <a:pt x="22" y="19"/>
                    </a:cubicBezTo>
                    <a:cubicBezTo>
                      <a:pt x="23" y="19"/>
                      <a:pt x="25" y="19"/>
                      <a:pt x="26" y="20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2"/>
                      <a:pt x="31" y="20"/>
                      <a:pt x="32" y="20"/>
                    </a:cubicBezTo>
                    <a:cubicBezTo>
                      <a:pt x="33" y="21"/>
                      <a:pt x="33" y="23"/>
                      <a:pt x="35" y="22"/>
                    </a:cubicBezTo>
                    <a:cubicBezTo>
                      <a:pt x="35" y="22"/>
                      <a:pt x="37" y="21"/>
                      <a:pt x="37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7" y="16"/>
                      <a:pt x="37" y="14"/>
                    </a:cubicBezTo>
                    <a:cubicBezTo>
                      <a:pt x="35" y="14"/>
                      <a:pt x="34" y="15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30" y="13"/>
                      <a:pt x="29" y="14"/>
                      <a:pt x="28" y="13"/>
                    </a:cubicBezTo>
                    <a:cubicBezTo>
                      <a:pt x="28" y="13"/>
                      <a:pt x="27" y="12"/>
                      <a:pt x="26" y="12"/>
                    </a:cubicBezTo>
                    <a:cubicBezTo>
                      <a:pt x="25" y="12"/>
                      <a:pt x="24" y="14"/>
                      <a:pt x="24" y="12"/>
                    </a:cubicBezTo>
                    <a:cubicBezTo>
                      <a:pt x="22" y="10"/>
                      <a:pt x="21" y="11"/>
                      <a:pt x="20" y="10"/>
                    </a:cubicBezTo>
                    <a:cubicBezTo>
                      <a:pt x="19" y="9"/>
                      <a:pt x="19" y="8"/>
                      <a:pt x="18" y="8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4" y="6"/>
                      <a:pt x="11" y="4"/>
                      <a:pt x="10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8"/>
              <p:cNvSpPr/>
              <p:nvPr/>
            </p:nvSpPr>
            <p:spPr>
              <a:xfrm>
                <a:off x="16372095" y="8360920"/>
                <a:ext cx="261144" cy="216614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14" y="19"/>
                    </a:moveTo>
                    <a:cubicBezTo>
                      <a:pt x="14" y="18"/>
                      <a:pt x="20" y="20"/>
                      <a:pt x="19" y="18"/>
                    </a:cubicBezTo>
                    <a:cubicBezTo>
                      <a:pt x="19" y="18"/>
                      <a:pt x="18" y="15"/>
                      <a:pt x="19" y="15"/>
                    </a:cubicBezTo>
                    <a:cubicBezTo>
                      <a:pt x="20" y="15"/>
                      <a:pt x="21" y="16"/>
                      <a:pt x="21" y="14"/>
                    </a:cubicBezTo>
                    <a:cubicBezTo>
                      <a:pt x="21" y="12"/>
                      <a:pt x="23" y="13"/>
                      <a:pt x="24" y="12"/>
                    </a:cubicBezTo>
                    <a:cubicBezTo>
                      <a:pt x="26" y="12"/>
                      <a:pt x="26" y="10"/>
                      <a:pt x="27" y="9"/>
                    </a:cubicBezTo>
                    <a:cubicBezTo>
                      <a:pt x="28" y="7"/>
                      <a:pt x="25" y="2"/>
                      <a:pt x="26" y="1"/>
                    </a:cubicBezTo>
                    <a:cubicBezTo>
                      <a:pt x="24" y="2"/>
                      <a:pt x="24" y="2"/>
                      <a:pt x="22" y="1"/>
                    </a:cubicBezTo>
                    <a:cubicBezTo>
                      <a:pt x="21" y="0"/>
                      <a:pt x="19" y="2"/>
                      <a:pt x="19" y="2"/>
                    </a:cubicBezTo>
                    <a:cubicBezTo>
                      <a:pt x="19" y="4"/>
                      <a:pt x="17" y="2"/>
                      <a:pt x="17" y="2"/>
                    </a:cubicBezTo>
                    <a:cubicBezTo>
                      <a:pt x="13" y="1"/>
                      <a:pt x="6" y="0"/>
                      <a:pt x="3" y="3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3" y="11"/>
                      <a:pt x="3" y="13"/>
                      <a:pt x="3" y="14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5" y="19"/>
                      <a:pt x="6" y="18"/>
                      <a:pt x="6" y="19"/>
                    </a:cubicBezTo>
                    <a:cubicBezTo>
                      <a:pt x="7" y="19"/>
                      <a:pt x="6" y="20"/>
                      <a:pt x="7" y="21"/>
                    </a:cubicBezTo>
                    <a:cubicBezTo>
                      <a:pt x="9" y="21"/>
                      <a:pt x="8" y="22"/>
                      <a:pt x="8" y="23"/>
                    </a:cubicBezTo>
                    <a:cubicBezTo>
                      <a:pt x="8" y="22"/>
                      <a:pt x="14" y="20"/>
                      <a:pt x="14" y="19"/>
                    </a:cubicBezTo>
                    <a:cubicBezTo>
                      <a:pt x="14" y="19"/>
                      <a:pt x="14" y="20"/>
                      <a:pt x="14" y="1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8"/>
              <p:cNvSpPr/>
              <p:nvPr/>
            </p:nvSpPr>
            <p:spPr>
              <a:xfrm>
                <a:off x="16270183" y="8743183"/>
                <a:ext cx="207005" cy="24528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1" y="4"/>
                      <a:pt x="1" y="6"/>
                    </a:cubicBezTo>
                    <a:cubicBezTo>
                      <a:pt x="2" y="8"/>
                      <a:pt x="3" y="11"/>
                      <a:pt x="4" y="14"/>
                    </a:cubicBezTo>
                    <a:cubicBezTo>
                      <a:pt x="6" y="16"/>
                      <a:pt x="7" y="19"/>
                      <a:pt x="9" y="21"/>
                    </a:cubicBezTo>
                    <a:cubicBezTo>
                      <a:pt x="12" y="22"/>
                      <a:pt x="15" y="26"/>
                      <a:pt x="19" y="26"/>
                    </a:cubicBezTo>
                    <a:cubicBezTo>
                      <a:pt x="22" y="26"/>
                      <a:pt x="21" y="25"/>
                      <a:pt x="20" y="23"/>
                    </a:cubicBezTo>
                    <a:cubicBezTo>
                      <a:pt x="18" y="20"/>
                      <a:pt x="16" y="18"/>
                      <a:pt x="16" y="14"/>
                    </a:cubicBezTo>
                    <a:cubicBezTo>
                      <a:pt x="16" y="11"/>
                      <a:pt x="18" y="9"/>
                      <a:pt x="16" y="6"/>
                    </a:cubicBezTo>
                    <a:cubicBezTo>
                      <a:pt x="15" y="5"/>
                      <a:pt x="11" y="0"/>
                      <a:pt x="10" y="3"/>
                    </a:cubicBezTo>
                    <a:cubicBezTo>
                      <a:pt x="9" y="4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8"/>
              <p:cNvSpPr/>
              <p:nvPr/>
            </p:nvSpPr>
            <p:spPr>
              <a:xfrm>
                <a:off x="15104584" y="6264831"/>
                <a:ext cx="2799354" cy="182531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95" extrusionOk="0">
                    <a:moveTo>
                      <a:pt x="298" y="37"/>
                    </a:moveTo>
                    <a:cubicBezTo>
                      <a:pt x="298" y="35"/>
                      <a:pt x="294" y="36"/>
                      <a:pt x="293" y="37"/>
                    </a:cubicBezTo>
                    <a:cubicBezTo>
                      <a:pt x="291" y="37"/>
                      <a:pt x="290" y="38"/>
                      <a:pt x="288" y="39"/>
                    </a:cubicBezTo>
                    <a:cubicBezTo>
                      <a:pt x="286" y="40"/>
                      <a:pt x="279" y="40"/>
                      <a:pt x="279" y="37"/>
                    </a:cubicBezTo>
                    <a:cubicBezTo>
                      <a:pt x="277" y="33"/>
                      <a:pt x="276" y="31"/>
                      <a:pt x="272" y="29"/>
                    </a:cubicBezTo>
                    <a:cubicBezTo>
                      <a:pt x="269" y="28"/>
                      <a:pt x="263" y="28"/>
                      <a:pt x="262" y="24"/>
                    </a:cubicBezTo>
                    <a:cubicBezTo>
                      <a:pt x="261" y="18"/>
                      <a:pt x="259" y="11"/>
                      <a:pt x="255" y="6"/>
                    </a:cubicBezTo>
                    <a:cubicBezTo>
                      <a:pt x="252" y="3"/>
                      <a:pt x="248" y="3"/>
                      <a:pt x="244" y="1"/>
                    </a:cubicBezTo>
                    <a:cubicBezTo>
                      <a:pt x="240" y="0"/>
                      <a:pt x="233" y="1"/>
                      <a:pt x="229" y="3"/>
                    </a:cubicBezTo>
                    <a:cubicBezTo>
                      <a:pt x="228" y="4"/>
                      <a:pt x="226" y="5"/>
                      <a:pt x="225" y="6"/>
                    </a:cubicBezTo>
                    <a:cubicBezTo>
                      <a:pt x="225" y="7"/>
                      <a:pt x="228" y="7"/>
                      <a:pt x="228" y="8"/>
                    </a:cubicBezTo>
                    <a:cubicBezTo>
                      <a:pt x="229" y="12"/>
                      <a:pt x="224" y="15"/>
                      <a:pt x="223" y="18"/>
                    </a:cubicBezTo>
                    <a:cubicBezTo>
                      <a:pt x="222" y="19"/>
                      <a:pt x="222" y="20"/>
                      <a:pt x="222" y="21"/>
                    </a:cubicBezTo>
                    <a:cubicBezTo>
                      <a:pt x="222" y="22"/>
                      <a:pt x="222" y="22"/>
                      <a:pt x="222" y="23"/>
                    </a:cubicBezTo>
                    <a:cubicBezTo>
                      <a:pt x="222" y="25"/>
                      <a:pt x="219" y="25"/>
                      <a:pt x="217" y="26"/>
                    </a:cubicBezTo>
                    <a:cubicBezTo>
                      <a:pt x="216" y="26"/>
                      <a:pt x="215" y="27"/>
                      <a:pt x="214" y="27"/>
                    </a:cubicBezTo>
                    <a:cubicBezTo>
                      <a:pt x="213" y="27"/>
                      <a:pt x="208" y="25"/>
                      <a:pt x="208" y="25"/>
                    </a:cubicBezTo>
                    <a:cubicBezTo>
                      <a:pt x="207" y="27"/>
                      <a:pt x="206" y="30"/>
                      <a:pt x="205" y="32"/>
                    </a:cubicBezTo>
                    <a:cubicBezTo>
                      <a:pt x="205" y="33"/>
                      <a:pt x="204" y="34"/>
                      <a:pt x="204" y="35"/>
                    </a:cubicBezTo>
                    <a:cubicBezTo>
                      <a:pt x="204" y="35"/>
                      <a:pt x="202" y="41"/>
                      <a:pt x="205" y="39"/>
                    </a:cubicBezTo>
                    <a:cubicBezTo>
                      <a:pt x="206" y="38"/>
                      <a:pt x="206" y="38"/>
                      <a:pt x="208" y="38"/>
                    </a:cubicBezTo>
                    <a:cubicBezTo>
                      <a:pt x="209" y="38"/>
                      <a:pt x="211" y="40"/>
                      <a:pt x="212" y="39"/>
                    </a:cubicBezTo>
                    <a:cubicBezTo>
                      <a:pt x="216" y="36"/>
                      <a:pt x="219" y="38"/>
                      <a:pt x="222" y="42"/>
                    </a:cubicBezTo>
                    <a:cubicBezTo>
                      <a:pt x="223" y="43"/>
                      <a:pt x="225" y="45"/>
                      <a:pt x="224" y="46"/>
                    </a:cubicBezTo>
                    <a:cubicBezTo>
                      <a:pt x="224" y="46"/>
                      <a:pt x="220" y="45"/>
                      <a:pt x="219" y="45"/>
                    </a:cubicBezTo>
                    <a:cubicBezTo>
                      <a:pt x="216" y="46"/>
                      <a:pt x="212" y="46"/>
                      <a:pt x="209" y="47"/>
                    </a:cubicBezTo>
                    <a:cubicBezTo>
                      <a:pt x="206" y="48"/>
                      <a:pt x="206" y="54"/>
                      <a:pt x="202" y="54"/>
                    </a:cubicBezTo>
                    <a:cubicBezTo>
                      <a:pt x="200" y="54"/>
                      <a:pt x="198" y="53"/>
                      <a:pt x="197" y="55"/>
                    </a:cubicBezTo>
                    <a:cubicBezTo>
                      <a:pt x="196" y="56"/>
                      <a:pt x="194" y="58"/>
                      <a:pt x="192" y="58"/>
                    </a:cubicBezTo>
                    <a:cubicBezTo>
                      <a:pt x="189" y="57"/>
                      <a:pt x="183" y="53"/>
                      <a:pt x="182" y="59"/>
                    </a:cubicBezTo>
                    <a:cubicBezTo>
                      <a:pt x="182" y="61"/>
                      <a:pt x="184" y="62"/>
                      <a:pt x="184" y="63"/>
                    </a:cubicBezTo>
                    <a:cubicBezTo>
                      <a:pt x="184" y="65"/>
                      <a:pt x="181" y="65"/>
                      <a:pt x="180" y="66"/>
                    </a:cubicBezTo>
                    <a:cubicBezTo>
                      <a:pt x="177" y="69"/>
                      <a:pt x="176" y="72"/>
                      <a:pt x="172" y="72"/>
                    </a:cubicBezTo>
                    <a:cubicBezTo>
                      <a:pt x="167" y="72"/>
                      <a:pt x="162" y="72"/>
                      <a:pt x="157" y="73"/>
                    </a:cubicBezTo>
                    <a:cubicBezTo>
                      <a:pt x="155" y="74"/>
                      <a:pt x="151" y="78"/>
                      <a:pt x="150" y="77"/>
                    </a:cubicBezTo>
                    <a:cubicBezTo>
                      <a:pt x="148" y="77"/>
                      <a:pt x="147" y="75"/>
                      <a:pt x="146" y="75"/>
                    </a:cubicBezTo>
                    <a:cubicBezTo>
                      <a:pt x="144" y="75"/>
                      <a:pt x="143" y="75"/>
                      <a:pt x="141" y="75"/>
                    </a:cubicBezTo>
                    <a:cubicBezTo>
                      <a:pt x="139" y="74"/>
                      <a:pt x="137" y="74"/>
                      <a:pt x="135" y="72"/>
                    </a:cubicBezTo>
                    <a:cubicBezTo>
                      <a:pt x="133" y="71"/>
                      <a:pt x="132" y="71"/>
                      <a:pt x="131" y="70"/>
                    </a:cubicBezTo>
                    <a:cubicBezTo>
                      <a:pt x="127" y="70"/>
                      <a:pt x="125" y="70"/>
                      <a:pt x="121" y="70"/>
                    </a:cubicBezTo>
                    <a:cubicBezTo>
                      <a:pt x="118" y="70"/>
                      <a:pt x="113" y="71"/>
                      <a:pt x="109" y="70"/>
                    </a:cubicBezTo>
                    <a:cubicBezTo>
                      <a:pt x="108" y="70"/>
                      <a:pt x="107" y="68"/>
                      <a:pt x="107" y="67"/>
                    </a:cubicBezTo>
                    <a:cubicBezTo>
                      <a:pt x="105" y="65"/>
                      <a:pt x="104" y="63"/>
                      <a:pt x="102" y="61"/>
                    </a:cubicBezTo>
                    <a:cubicBezTo>
                      <a:pt x="99" y="59"/>
                      <a:pt x="97" y="56"/>
                      <a:pt x="94" y="56"/>
                    </a:cubicBezTo>
                    <a:cubicBezTo>
                      <a:pt x="92" y="56"/>
                      <a:pt x="81" y="56"/>
                      <a:pt x="83" y="52"/>
                    </a:cubicBezTo>
                    <a:cubicBezTo>
                      <a:pt x="85" y="48"/>
                      <a:pt x="84" y="41"/>
                      <a:pt x="79" y="38"/>
                    </a:cubicBezTo>
                    <a:cubicBezTo>
                      <a:pt x="75" y="35"/>
                      <a:pt x="70" y="35"/>
                      <a:pt x="69" y="29"/>
                    </a:cubicBezTo>
                    <a:cubicBezTo>
                      <a:pt x="68" y="30"/>
                      <a:pt x="67" y="29"/>
                      <a:pt x="66" y="30"/>
                    </a:cubicBezTo>
                    <a:cubicBezTo>
                      <a:pt x="65" y="31"/>
                      <a:pt x="65" y="31"/>
                      <a:pt x="65" y="32"/>
                    </a:cubicBezTo>
                    <a:cubicBezTo>
                      <a:pt x="63" y="35"/>
                      <a:pt x="60" y="34"/>
                      <a:pt x="59" y="37"/>
                    </a:cubicBezTo>
                    <a:cubicBezTo>
                      <a:pt x="59" y="39"/>
                      <a:pt x="61" y="41"/>
                      <a:pt x="60" y="42"/>
                    </a:cubicBezTo>
                    <a:cubicBezTo>
                      <a:pt x="59" y="43"/>
                      <a:pt x="57" y="44"/>
                      <a:pt x="56" y="44"/>
                    </a:cubicBezTo>
                    <a:cubicBezTo>
                      <a:pt x="55" y="45"/>
                      <a:pt x="54" y="43"/>
                      <a:pt x="53" y="44"/>
                    </a:cubicBezTo>
                    <a:cubicBezTo>
                      <a:pt x="51" y="44"/>
                      <a:pt x="50" y="43"/>
                      <a:pt x="48" y="42"/>
                    </a:cubicBezTo>
                    <a:cubicBezTo>
                      <a:pt x="47" y="41"/>
                      <a:pt x="46" y="46"/>
                      <a:pt x="45" y="47"/>
                    </a:cubicBezTo>
                    <a:cubicBezTo>
                      <a:pt x="45" y="48"/>
                      <a:pt x="44" y="50"/>
                      <a:pt x="44" y="51"/>
                    </a:cubicBezTo>
                    <a:cubicBezTo>
                      <a:pt x="44" y="53"/>
                      <a:pt x="45" y="53"/>
                      <a:pt x="45" y="54"/>
                    </a:cubicBezTo>
                    <a:cubicBezTo>
                      <a:pt x="45" y="56"/>
                      <a:pt x="39" y="54"/>
                      <a:pt x="39" y="54"/>
                    </a:cubicBezTo>
                    <a:cubicBezTo>
                      <a:pt x="37" y="55"/>
                      <a:pt x="33" y="55"/>
                      <a:pt x="32" y="56"/>
                    </a:cubicBezTo>
                    <a:cubicBezTo>
                      <a:pt x="33" y="55"/>
                      <a:pt x="34" y="62"/>
                      <a:pt x="34" y="63"/>
                    </a:cubicBezTo>
                    <a:cubicBezTo>
                      <a:pt x="35" y="64"/>
                      <a:pt x="36" y="65"/>
                      <a:pt x="37" y="66"/>
                    </a:cubicBezTo>
                    <a:cubicBezTo>
                      <a:pt x="37" y="67"/>
                      <a:pt x="34" y="69"/>
                      <a:pt x="33" y="70"/>
                    </a:cubicBezTo>
                    <a:cubicBezTo>
                      <a:pt x="32" y="71"/>
                      <a:pt x="33" y="74"/>
                      <a:pt x="32" y="74"/>
                    </a:cubicBezTo>
                    <a:cubicBezTo>
                      <a:pt x="31" y="75"/>
                      <a:pt x="29" y="75"/>
                      <a:pt x="28" y="76"/>
                    </a:cubicBezTo>
                    <a:cubicBezTo>
                      <a:pt x="26" y="77"/>
                      <a:pt x="25" y="78"/>
                      <a:pt x="24" y="79"/>
                    </a:cubicBezTo>
                    <a:cubicBezTo>
                      <a:pt x="22" y="79"/>
                      <a:pt x="21" y="79"/>
                      <a:pt x="19" y="80"/>
                    </a:cubicBezTo>
                    <a:cubicBezTo>
                      <a:pt x="17" y="80"/>
                      <a:pt x="16" y="81"/>
                      <a:pt x="15" y="83"/>
                    </a:cubicBezTo>
                    <a:cubicBezTo>
                      <a:pt x="15" y="83"/>
                      <a:pt x="11" y="84"/>
                      <a:pt x="11" y="84"/>
                    </a:cubicBezTo>
                    <a:cubicBezTo>
                      <a:pt x="11" y="84"/>
                      <a:pt x="11" y="83"/>
                      <a:pt x="11" y="83"/>
                    </a:cubicBezTo>
                    <a:cubicBezTo>
                      <a:pt x="10" y="83"/>
                      <a:pt x="9" y="83"/>
                      <a:pt x="7" y="83"/>
                    </a:cubicBezTo>
                    <a:cubicBezTo>
                      <a:pt x="6" y="83"/>
                      <a:pt x="3" y="85"/>
                      <a:pt x="3" y="86"/>
                    </a:cubicBezTo>
                    <a:cubicBezTo>
                      <a:pt x="2" y="88"/>
                      <a:pt x="1" y="90"/>
                      <a:pt x="1" y="91"/>
                    </a:cubicBezTo>
                    <a:cubicBezTo>
                      <a:pt x="0" y="93"/>
                      <a:pt x="3" y="95"/>
                      <a:pt x="4" y="95"/>
                    </a:cubicBezTo>
                    <a:cubicBezTo>
                      <a:pt x="7" y="95"/>
                      <a:pt x="6" y="95"/>
                      <a:pt x="7" y="98"/>
                    </a:cubicBezTo>
                    <a:cubicBezTo>
                      <a:pt x="7" y="99"/>
                      <a:pt x="8" y="99"/>
                      <a:pt x="8" y="101"/>
                    </a:cubicBezTo>
                    <a:cubicBezTo>
                      <a:pt x="8" y="101"/>
                      <a:pt x="7" y="103"/>
                      <a:pt x="7" y="103"/>
                    </a:cubicBezTo>
                    <a:cubicBezTo>
                      <a:pt x="9" y="104"/>
                      <a:pt x="10" y="104"/>
                      <a:pt x="11" y="105"/>
                    </a:cubicBezTo>
                    <a:cubicBezTo>
                      <a:pt x="13" y="107"/>
                      <a:pt x="12" y="109"/>
                      <a:pt x="14" y="110"/>
                    </a:cubicBezTo>
                    <a:cubicBezTo>
                      <a:pt x="16" y="111"/>
                      <a:pt x="18" y="112"/>
                      <a:pt x="20" y="113"/>
                    </a:cubicBezTo>
                    <a:cubicBezTo>
                      <a:pt x="21" y="113"/>
                      <a:pt x="22" y="112"/>
                      <a:pt x="23" y="111"/>
                    </a:cubicBezTo>
                    <a:cubicBezTo>
                      <a:pt x="26" y="109"/>
                      <a:pt x="31" y="110"/>
                      <a:pt x="33" y="113"/>
                    </a:cubicBezTo>
                    <a:cubicBezTo>
                      <a:pt x="34" y="115"/>
                      <a:pt x="32" y="116"/>
                      <a:pt x="31" y="117"/>
                    </a:cubicBezTo>
                    <a:cubicBezTo>
                      <a:pt x="30" y="118"/>
                      <a:pt x="30" y="118"/>
                      <a:pt x="30" y="119"/>
                    </a:cubicBezTo>
                    <a:cubicBezTo>
                      <a:pt x="29" y="121"/>
                      <a:pt x="28" y="121"/>
                      <a:pt x="27" y="121"/>
                    </a:cubicBezTo>
                    <a:cubicBezTo>
                      <a:pt x="24" y="123"/>
                      <a:pt x="32" y="126"/>
                      <a:pt x="29" y="128"/>
                    </a:cubicBezTo>
                    <a:cubicBezTo>
                      <a:pt x="28" y="130"/>
                      <a:pt x="27" y="129"/>
                      <a:pt x="25" y="129"/>
                    </a:cubicBezTo>
                    <a:cubicBezTo>
                      <a:pt x="21" y="128"/>
                      <a:pt x="26" y="132"/>
                      <a:pt x="26" y="132"/>
                    </a:cubicBezTo>
                    <a:cubicBezTo>
                      <a:pt x="26" y="134"/>
                      <a:pt x="25" y="135"/>
                      <a:pt x="27" y="135"/>
                    </a:cubicBezTo>
                    <a:cubicBezTo>
                      <a:pt x="29" y="136"/>
                      <a:pt x="29" y="137"/>
                      <a:pt x="31" y="138"/>
                    </a:cubicBezTo>
                    <a:cubicBezTo>
                      <a:pt x="33" y="138"/>
                      <a:pt x="34" y="140"/>
                      <a:pt x="36" y="141"/>
                    </a:cubicBezTo>
                    <a:cubicBezTo>
                      <a:pt x="36" y="141"/>
                      <a:pt x="37" y="142"/>
                      <a:pt x="38" y="142"/>
                    </a:cubicBezTo>
                    <a:cubicBezTo>
                      <a:pt x="39" y="142"/>
                      <a:pt x="38" y="140"/>
                      <a:pt x="40" y="140"/>
                    </a:cubicBezTo>
                    <a:cubicBezTo>
                      <a:pt x="44" y="140"/>
                      <a:pt x="46" y="147"/>
                      <a:pt x="50" y="147"/>
                    </a:cubicBezTo>
                    <a:cubicBezTo>
                      <a:pt x="52" y="147"/>
                      <a:pt x="52" y="150"/>
                      <a:pt x="54" y="150"/>
                    </a:cubicBezTo>
                    <a:cubicBezTo>
                      <a:pt x="56" y="151"/>
                      <a:pt x="57" y="153"/>
                      <a:pt x="58" y="153"/>
                    </a:cubicBezTo>
                    <a:cubicBezTo>
                      <a:pt x="60" y="151"/>
                      <a:pt x="60" y="154"/>
                      <a:pt x="62" y="154"/>
                    </a:cubicBezTo>
                    <a:cubicBezTo>
                      <a:pt x="63" y="154"/>
                      <a:pt x="63" y="153"/>
                      <a:pt x="64" y="153"/>
                    </a:cubicBezTo>
                    <a:cubicBezTo>
                      <a:pt x="65" y="153"/>
                      <a:pt x="65" y="154"/>
                      <a:pt x="66" y="155"/>
                    </a:cubicBezTo>
                    <a:cubicBezTo>
                      <a:pt x="68" y="155"/>
                      <a:pt x="70" y="155"/>
                      <a:pt x="72" y="154"/>
                    </a:cubicBezTo>
                    <a:cubicBezTo>
                      <a:pt x="75" y="153"/>
                      <a:pt x="73" y="155"/>
                      <a:pt x="74" y="156"/>
                    </a:cubicBezTo>
                    <a:cubicBezTo>
                      <a:pt x="74" y="156"/>
                      <a:pt x="76" y="153"/>
                      <a:pt x="77" y="153"/>
                    </a:cubicBezTo>
                    <a:cubicBezTo>
                      <a:pt x="78" y="152"/>
                      <a:pt x="80" y="152"/>
                      <a:pt x="81" y="153"/>
                    </a:cubicBezTo>
                    <a:cubicBezTo>
                      <a:pt x="83" y="155"/>
                      <a:pt x="85" y="153"/>
                      <a:pt x="87" y="154"/>
                    </a:cubicBezTo>
                    <a:cubicBezTo>
                      <a:pt x="89" y="155"/>
                      <a:pt x="91" y="153"/>
                      <a:pt x="92" y="151"/>
                    </a:cubicBezTo>
                    <a:cubicBezTo>
                      <a:pt x="93" y="151"/>
                      <a:pt x="93" y="150"/>
                      <a:pt x="94" y="150"/>
                    </a:cubicBezTo>
                    <a:cubicBezTo>
                      <a:pt x="95" y="149"/>
                      <a:pt x="96" y="150"/>
                      <a:pt x="97" y="149"/>
                    </a:cubicBezTo>
                    <a:cubicBezTo>
                      <a:pt x="98" y="148"/>
                      <a:pt x="99" y="146"/>
                      <a:pt x="101" y="147"/>
                    </a:cubicBezTo>
                    <a:cubicBezTo>
                      <a:pt x="103" y="148"/>
                      <a:pt x="103" y="148"/>
                      <a:pt x="106" y="146"/>
                    </a:cubicBezTo>
                    <a:cubicBezTo>
                      <a:pt x="107" y="145"/>
                      <a:pt x="109" y="148"/>
                      <a:pt x="109" y="149"/>
                    </a:cubicBezTo>
                    <a:cubicBezTo>
                      <a:pt x="108" y="151"/>
                      <a:pt x="106" y="152"/>
                      <a:pt x="108" y="152"/>
                    </a:cubicBezTo>
                    <a:cubicBezTo>
                      <a:pt x="111" y="152"/>
                      <a:pt x="111" y="152"/>
                      <a:pt x="114" y="151"/>
                    </a:cubicBezTo>
                    <a:cubicBezTo>
                      <a:pt x="115" y="151"/>
                      <a:pt x="116" y="154"/>
                      <a:pt x="116" y="155"/>
                    </a:cubicBezTo>
                    <a:cubicBezTo>
                      <a:pt x="116" y="155"/>
                      <a:pt x="116" y="157"/>
                      <a:pt x="117" y="156"/>
                    </a:cubicBezTo>
                    <a:cubicBezTo>
                      <a:pt x="117" y="156"/>
                      <a:pt x="119" y="156"/>
                      <a:pt x="119" y="157"/>
                    </a:cubicBezTo>
                    <a:cubicBezTo>
                      <a:pt x="119" y="158"/>
                      <a:pt x="117" y="159"/>
                      <a:pt x="118" y="160"/>
                    </a:cubicBezTo>
                    <a:cubicBezTo>
                      <a:pt x="119" y="162"/>
                      <a:pt x="118" y="165"/>
                      <a:pt x="117" y="166"/>
                    </a:cubicBezTo>
                    <a:cubicBezTo>
                      <a:pt x="116" y="168"/>
                      <a:pt x="114" y="169"/>
                      <a:pt x="113" y="170"/>
                    </a:cubicBezTo>
                    <a:cubicBezTo>
                      <a:pt x="113" y="171"/>
                      <a:pt x="113" y="176"/>
                      <a:pt x="112" y="175"/>
                    </a:cubicBezTo>
                    <a:cubicBezTo>
                      <a:pt x="113" y="176"/>
                      <a:pt x="119" y="173"/>
                      <a:pt x="120" y="175"/>
                    </a:cubicBezTo>
                    <a:cubicBezTo>
                      <a:pt x="120" y="175"/>
                      <a:pt x="118" y="176"/>
                      <a:pt x="119" y="178"/>
                    </a:cubicBezTo>
                    <a:cubicBezTo>
                      <a:pt x="120" y="180"/>
                      <a:pt x="123" y="180"/>
                      <a:pt x="122" y="181"/>
                    </a:cubicBezTo>
                    <a:cubicBezTo>
                      <a:pt x="122" y="182"/>
                      <a:pt x="121" y="184"/>
                      <a:pt x="121" y="185"/>
                    </a:cubicBezTo>
                    <a:cubicBezTo>
                      <a:pt x="122" y="186"/>
                      <a:pt x="125" y="185"/>
                      <a:pt x="125" y="186"/>
                    </a:cubicBezTo>
                    <a:cubicBezTo>
                      <a:pt x="125" y="186"/>
                      <a:pt x="125" y="187"/>
                      <a:pt x="125" y="187"/>
                    </a:cubicBezTo>
                    <a:cubicBezTo>
                      <a:pt x="125" y="189"/>
                      <a:pt x="126" y="188"/>
                      <a:pt x="127" y="188"/>
                    </a:cubicBezTo>
                    <a:cubicBezTo>
                      <a:pt x="128" y="188"/>
                      <a:pt x="129" y="187"/>
                      <a:pt x="130" y="188"/>
                    </a:cubicBezTo>
                    <a:cubicBezTo>
                      <a:pt x="131" y="188"/>
                      <a:pt x="132" y="189"/>
                      <a:pt x="133" y="190"/>
                    </a:cubicBezTo>
                    <a:cubicBezTo>
                      <a:pt x="135" y="191"/>
                      <a:pt x="134" y="187"/>
                      <a:pt x="134" y="186"/>
                    </a:cubicBezTo>
                    <a:cubicBezTo>
                      <a:pt x="132" y="182"/>
                      <a:pt x="134" y="184"/>
                      <a:pt x="136" y="182"/>
                    </a:cubicBezTo>
                    <a:cubicBezTo>
                      <a:pt x="138" y="181"/>
                      <a:pt x="137" y="182"/>
                      <a:pt x="139" y="183"/>
                    </a:cubicBezTo>
                    <a:cubicBezTo>
                      <a:pt x="139" y="183"/>
                      <a:pt x="141" y="182"/>
                      <a:pt x="141" y="182"/>
                    </a:cubicBezTo>
                    <a:cubicBezTo>
                      <a:pt x="141" y="183"/>
                      <a:pt x="143" y="181"/>
                      <a:pt x="143" y="182"/>
                    </a:cubicBezTo>
                    <a:cubicBezTo>
                      <a:pt x="144" y="183"/>
                      <a:pt x="144" y="184"/>
                      <a:pt x="146" y="182"/>
                    </a:cubicBezTo>
                    <a:cubicBezTo>
                      <a:pt x="147" y="181"/>
                      <a:pt x="147" y="182"/>
                      <a:pt x="148" y="181"/>
                    </a:cubicBezTo>
                    <a:cubicBezTo>
                      <a:pt x="149" y="180"/>
                      <a:pt x="149" y="178"/>
                      <a:pt x="151" y="178"/>
                    </a:cubicBezTo>
                    <a:cubicBezTo>
                      <a:pt x="152" y="178"/>
                      <a:pt x="153" y="180"/>
                      <a:pt x="155" y="180"/>
                    </a:cubicBezTo>
                    <a:cubicBezTo>
                      <a:pt x="155" y="180"/>
                      <a:pt x="159" y="181"/>
                      <a:pt x="159" y="181"/>
                    </a:cubicBezTo>
                    <a:cubicBezTo>
                      <a:pt x="159" y="182"/>
                      <a:pt x="157" y="183"/>
                      <a:pt x="157" y="184"/>
                    </a:cubicBezTo>
                    <a:cubicBezTo>
                      <a:pt x="158" y="185"/>
                      <a:pt x="160" y="186"/>
                      <a:pt x="161" y="187"/>
                    </a:cubicBezTo>
                    <a:cubicBezTo>
                      <a:pt x="163" y="188"/>
                      <a:pt x="167" y="189"/>
                      <a:pt x="168" y="186"/>
                    </a:cubicBezTo>
                    <a:cubicBezTo>
                      <a:pt x="168" y="186"/>
                      <a:pt x="170" y="188"/>
                      <a:pt x="170" y="188"/>
                    </a:cubicBezTo>
                    <a:cubicBezTo>
                      <a:pt x="171" y="189"/>
                      <a:pt x="172" y="187"/>
                      <a:pt x="174" y="188"/>
                    </a:cubicBezTo>
                    <a:cubicBezTo>
                      <a:pt x="175" y="189"/>
                      <a:pt x="173" y="190"/>
                      <a:pt x="173" y="191"/>
                    </a:cubicBezTo>
                    <a:cubicBezTo>
                      <a:pt x="173" y="192"/>
                      <a:pt x="175" y="194"/>
                      <a:pt x="175" y="195"/>
                    </a:cubicBezTo>
                    <a:cubicBezTo>
                      <a:pt x="176" y="195"/>
                      <a:pt x="177" y="194"/>
                      <a:pt x="178" y="194"/>
                    </a:cubicBezTo>
                    <a:cubicBezTo>
                      <a:pt x="178" y="193"/>
                      <a:pt x="175" y="192"/>
                      <a:pt x="176" y="191"/>
                    </a:cubicBezTo>
                    <a:cubicBezTo>
                      <a:pt x="178" y="188"/>
                      <a:pt x="180" y="188"/>
                      <a:pt x="183" y="187"/>
                    </a:cubicBezTo>
                    <a:cubicBezTo>
                      <a:pt x="185" y="186"/>
                      <a:pt x="187" y="186"/>
                      <a:pt x="189" y="186"/>
                    </a:cubicBezTo>
                    <a:cubicBezTo>
                      <a:pt x="190" y="186"/>
                      <a:pt x="190" y="184"/>
                      <a:pt x="191" y="184"/>
                    </a:cubicBezTo>
                    <a:cubicBezTo>
                      <a:pt x="193" y="184"/>
                      <a:pt x="192" y="183"/>
                      <a:pt x="192" y="182"/>
                    </a:cubicBezTo>
                    <a:cubicBezTo>
                      <a:pt x="192" y="183"/>
                      <a:pt x="196" y="182"/>
                      <a:pt x="196" y="182"/>
                    </a:cubicBezTo>
                    <a:cubicBezTo>
                      <a:pt x="198" y="181"/>
                      <a:pt x="200" y="182"/>
                      <a:pt x="202" y="182"/>
                    </a:cubicBezTo>
                    <a:cubicBezTo>
                      <a:pt x="204" y="182"/>
                      <a:pt x="205" y="181"/>
                      <a:pt x="207" y="180"/>
                    </a:cubicBezTo>
                    <a:cubicBezTo>
                      <a:pt x="208" y="180"/>
                      <a:pt x="208" y="177"/>
                      <a:pt x="209" y="177"/>
                    </a:cubicBezTo>
                    <a:cubicBezTo>
                      <a:pt x="211" y="177"/>
                      <a:pt x="212" y="176"/>
                      <a:pt x="213" y="175"/>
                    </a:cubicBezTo>
                    <a:cubicBezTo>
                      <a:pt x="214" y="175"/>
                      <a:pt x="215" y="174"/>
                      <a:pt x="215" y="173"/>
                    </a:cubicBezTo>
                    <a:cubicBezTo>
                      <a:pt x="214" y="173"/>
                      <a:pt x="218" y="172"/>
                      <a:pt x="218" y="172"/>
                    </a:cubicBezTo>
                    <a:cubicBezTo>
                      <a:pt x="219" y="171"/>
                      <a:pt x="220" y="169"/>
                      <a:pt x="221" y="168"/>
                    </a:cubicBezTo>
                    <a:cubicBezTo>
                      <a:pt x="222" y="167"/>
                      <a:pt x="222" y="167"/>
                      <a:pt x="222" y="166"/>
                    </a:cubicBezTo>
                    <a:cubicBezTo>
                      <a:pt x="223" y="164"/>
                      <a:pt x="221" y="165"/>
                      <a:pt x="221" y="164"/>
                    </a:cubicBezTo>
                    <a:cubicBezTo>
                      <a:pt x="221" y="164"/>
                      <a:pt x="226" y="164"/>
                      <a:pt x="223" y="162"/>
                    </a:cubicBezTo>
                    <a:cubicBezTo>
                      <a:pt x="222" y="161"/>
                      <a:pt x="223" y="161"/>
                      <a:pt x="224" y="161"/>
                    </a:cubicBezTo>
                    <a:cubicBezTo>
                      <a:pt x="225" y="161"/>
                      <a:pt x="225" y="160"/>
                      <a:pt x="226" y="159"/>
                    </a:cubicBezTo>
                    <a:cubicBezTo>
                      <a:pt x="227" y="158"/>
                      <a:pt x="227" y="157"/>
                      <a:pt x="228" y="156"/>
                    </a:cubicBezTo>
                    <a:cubicBezTo>
                      <a:pt x="228" y="156"/>
                      <a:pt x="228" y="154"/>
                      <a:pt x="228" y="154"/>
                    </a:cubicBezTo>
                    <a:cubicBezTo>
                      <a:pt x="229" y="153"/>
                      <a:pt x="230" y="153"/>
                      <a:pt x="231" y="152"/>
                    </a:cubicBezTo>
                    <a:cubicBezTo>
                      <a:pt x="232" y="151"/>
                      <a:pt x="231" y="150"/>
                      <a:pt x="231" y="150"/>
                    </a:cubicBezTo>
                    <a:cubicBezTo>
                      <a:pt x="231" y="149"/>
                      <a:pt x="232" y="149"/>
                      <a:pt x="232" y="149"/>
                    </a:cubicBezTo>
                    <a:cubicBezTo>
                      <a:pt x="233" y="149"/>
                      <a:pt x="232" y="147"/>
                      <a:pt x="232" y="147"/>
                    </a:cubicBezTo>
                    <a:cubicBezTo>
                      <a:pt x="232" y="147"/>
                      <a:pt x="234" y="148"/>
                      <a:pt x="234" y="147"/>
                    </a:cubicBezTo>
                    <a:cubicBezTo>
                      <a:pt x="236" y="146"/>
                      <a:pt x="234" y="146"/>
                      <a:pt x="233" y="145"/>
                    </a:cubicBezTo>
                    <a:cubicBezTo>
                      <a:pt x="233" y="145"/>
                      <a:pt x="236" y="143"/>
                      <a:pt x="236" y="143"/>
                    </a:cubicBezTo>
                    <a:cubicBezTo>
                      <a:pt x="235" y="145"/>
                      <a:pt x="232" y="142"/>
                      <a:pt x="231" y="141"/>
                    </a:cubicBezTo>
                    <a:cubicBezTo>
                      <a:pt x="231" y="141"/>
                      <a:pt x="230" y="142"/>
                      <a:pt x="229" y="142"/>
                    </a:cubicBezTo>
                    <a:cubicBezTo>
                      <a:pt x="228" y="143"/>
                      <a:pt x="227" y="141"/>
                      <a:pt x="226" y="142"/>
                    </a:cubicBezTo>
                    <a:cubicBezTo>
                      <a:pt x="228" y="141"/>
                      <a:pt x="230" y="140"/>
                      <a:pt x="231" y="139"/>
                    </a:cubicBezTo>
                    <a:cubicBezTo>
                      <a:pt x="232" y="138"/>
                      <a:pt x="235" y="138"/>
                      <a:pt x="233" y="136"/>
                    </a:cubicBezTo>
                    <a:cubicBezTo>
                      <a:pt x="231" y="135"/>
                      <a:pt x="230" y="134"/>
                      <a:pt x="228" y="132"/>
                    </a:cubicBezTo>
                    <a:cubicBezTo>
                      <a:pt x="228" y="131"/>
                      <a:pt x="223" y="133"/>
                      <a:pt x="223" y="130"/>
                    </a:cubicBezTo>
                    <a:cubicBezTo>
                      <a:pt x="223" y="132"/>
                      <a:pt x="228" y="132"/>
                      <a:pt x="229" y="132"/>
                    </a:cubicBezTo>
                    <a:cubicBezTo>
                      <a:pt x="230" y="132"/>
                      <a:pt x="233" y="135"/>
                      <a:pt x="234" y="133"/>
                    </a:cubicBezTo>
                    <a:cubicBezTo>
                      <a:pt x="235" y="131"/>
                      <a:pt x="229" y="129"/>
                      <a:pt x="229" y="127"/>
                    </a:cubicBezTo>
                    <a:cubicBezTo>
                      <a:pt x="228" y="125"/>
                      <a:pt x="228" y="121"/>
                      <a:pt x="226" y="120"/>
                    </a:cubicBezTo>
                    <a:cubicBezTo>
                      <a:pt x="225" y="118"/>
                      <a:pt x="219" y="118"/>
                      <a:pt x="221" y="115"/>
                    </a:cubicBezTo>
                    <a:cubicBezTo>
                      <a:pt x="222" y="113"/>
                      <a:pt x="223" y="112"/>
                      <a:pt x="224" y="111"/>
                    </a:cubicBezTo>
                    <a:cubicBezTo>
                      <a:pt x="226" y="109"/>
                      <a:pt x="224" y="110"/>
                      <a:pt x="225" y="109"/>
                    </a:cubicBezTo>
                    <a:cubicBezTo>
                      <a:pt x="225" y="108"/>
                      <a:pt x="228" y="109"/>
                      <a:pt x="228" y="109"/>
                    </a:cubicBezTo>
                    <a:cubicBezTo>
                      <a:pt x="229" y="108"/>
                      <a:pt x="227" y="107"/>
                      <a:pt x="229" y="106"/>
                    </a:cubicBezTo>
                    <a:cubicBezTo>
                      <a:pt x="231" y="106"/>
                      <a:pt x="232" y="105"/>
                      <a:pt x="233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6" y="104"/>
                      <a:pt x="235" y="105"/>
                      <a:pt x="236" y="105"/>
                    </a:cubicBezTo>
                    <a:cubicBezTo>
                      <a:pt x="237" y="106"/>
                      <a:pt x="238" y="103"/>
                      <a:pt x="238" y="102"/>
                    </a:cubicBezTo>
                    <a:cubicBezTo>
                      <a:pt x="236" y="100"/>
                      <a:pt x="234" y="101"/>
                      <a:pt x="233" y="101"/>
                    </a:cubicBezTo>
                    <a:cubicBezTo>
                      <a:pt x="231" y="101"/>
                      <a:pt x="230" y="99"/>
                      <a:pt x="228" y="100"/>
                    </a:cubicBezTo>
                    <a:cubicBezTo>
                      <a:pt x="227" y="100"/>
                      <a:pt x="226" y="102"/>
                      <a:pt x="224" y="102"/>
                    </a:cubicBezTo>
                    <a:cubicBezTo>
                      <a:pt x="223" y="103"/>
                      <a:pt x="221" y="103"/>
                      <a:pt x="220" y="102"/>
                    </a:cubicBezTo>
                    <a:cubicBezTo>
                      <a:pt x="219" y="101"/>
                      <a:pt x="221" y="99"/>
                      <a:pt x="220" y="98"/>
                    </a:cubicBezTo>
                    <a:cubicBezTo>
                      <a:pt x="218" y="97"/>
                      <a:pt x="210" y="97"/>
                      <a:pt x="213" y="92"/>
                    </a:cubicBezTo>
                    <a:cubicBezTo>
                      <a:pt x="214" y="91"/>
                      <a:pt x="215" y="92"/>
                      <a:pt x="217" y="92"/>
                    </a:cubicBezTo>
                    <a:cubicBezTo>
                      <a:pt x="218" y="92"/>
                      <a:pt x="220" y="91"/>
                      <a:pt x="221" y="90"/>
                    </a:cubicBezTo>
                    <a:cubicBezTo>
                      <a:pt x="223" y="87"/>
                      <a:pt x="226" y="85"/>
                      <a:pt x="229" y="83"/>
                    </a:cubicBezTo>
                    <a:cubicBezTo>
                      <a:pt x="230" y="81"/>
                      <a:pt x="231" y="81"/>
                      <a:pt x="233" y="81"/>
                    </a:cubicBezTo>
                    <a:cubicBezTo>
                      <a:pt x="233" y="82"/>
                      <a:pt x="236" y="82"/>
                      <a:pt x="236" y="83"/>
                    </a:cubicBezTo>
                    <a:cubicBezTo>
                      <a:pt x="235" y="84"/>
                      <a:pt x="235" y="86"/>
                      <a:pt x="234" y="87"/>
                    </a:cubicBezTo>
                    <a:cubicBezTo>
                      <a:pt x="233" y="87"/>
                      <a:pt x="231" y="88"/>
                      <a:pt x="231" y="89"/>
                    </a:cubicBezTo>
                    <a:cubicBezTo>
                      <a:pt x="231" y="90"/>
                      <a:pt x="234" y="90"/>
                      <a:pt x="234" y="90"/>
                    </a:cubicBezTo>
                    <a:cubicBezTo>
                      <a:pt x="234" y="90"/>
                      <a:pt x="230" y="93"/>
                      <a:pt x="231" y="93"/>
                    </a:cubicBezTo>
                    <a:cubicBezTo>
                      <a:pt x="232" y="94"/>
                      <a:pt x="237" y="89"/>
                      <a:pt x="238" y="89"/>
                    </a:cubicBezTo>
                    <a:cubicBezTo>
                      <a:pt x="240" y="88"/>
                      <a:pt x="242" y="87"/>
                      <a:pt x="244" y="87"/>
                    </a:cubicBezTo>
                    <a:cubicBezTo>
                      <a:pt x="246" y="87"/>
                      <a:pt x="246" y="87"/>
                      <a:pt x="247" y="85"/>
                    </a:cubicBezTo>
                    <a:cubicBezTo>
                      <a:pt x="249" y="84"/>
                      <a:pt x="252" y="83"/>
                      <a:pt x="254" y="81"/>
                    </a:cubicBezTo>
                    <a:cubicBezTo>
                      <a:pt x="255" y="80"/>
                      <a:pt x="257" y="77"/>
                      <a:pt x="259" y="77"/>
                    </a:cubicBezTo>
                    <a:cubicBezTo>
                      <a:pt x="260" y="76"/>
                      <a:pt x="266" y="80"/>
                      <a:pt x="266" y="77"/>
                    </a:cubicBezTo>
                    <a:cubicBezTo>
                      <a:pt x="266" y="76"/>
                      <a:pt x="265" y="75"/>
                      <a:pt x="266" y="74"/>
                    </a:cubicBezTo>
                    <a:cubicBezTo>
                      <a:pt x="267" y="74"/>
                      <a:pt x="268" y="74"/>
                      <a:pt x="269" y="74"/>
                    </a:cubicBezTo>
                    <a:cubicBezTo>
                      <a:pt x="271" y="74"/>
                      <a:pt x="270" y="73"/>
                      <a:pt x="271" y="72"/>
                    </a:cubicBezTo>
                    <a:cubicBezTo>
                      <a:pt x="273" y="71"/>
                      <a:pt x="274" y="72"/>
                      <a:pt x="274" y="70"/>
                    </a:cubicBezTo>
                    <a:cubicBezTo>
                      <a:pt x="274" y="67"/>
                      <a:pt x="277" y="70"/>
                      <a:pt x="278" y="71"/>
                    </a:cubicBezTo>
                    <a:cubicBezTo>
                      <a:pt x="278" y="69"/>
                      <a:pt x="281" y="69"/>
                      <a:pt x="281" y="67"/>
                    </a:cubicBezTo>
                    <a:cubicBezTo>
                      <a:pt x="281" y="65"/>
                      <a:pt x="282" y="62"/>
                      <a:pt x="281" y="60"/>
                    </a:cubicBezTo>
                    <a:cubicBezTo>
                      <a:pt x="279" y="57"/>
                      <a:pt x="280" y="58"/>
                      <a:pt x="282" y="56"/>
                    </a:cubicBezTo>
                    <a:cubicBezTo>
                      <a:pt x="284" y="55"/>
                      <a:pt x="285" y="54"/>
                      <a:pt x="287" y="55"/>
                    </a:cubicBezTo>
                    <a:cubicBezTo>
                      <a:pt x="290" y="56"/>
                      <a:pt x="290" y="56"/>
                      <a:pt x="291" y="53"/>
                    </a:cubicBezTo>
                    <a:cubicBezTo>
                      <a:pt x="292" y="51"/>
                      <a:pt x="294" y="50"/>
                      <a:pt x="295" y="47"/>
                    </a:cubicBezTo>
                    <a:cubicBezTo>
                      <a:pt x="295" y="45"/>
                      <a:pt x="296" y="43"/>
                      <a:pt x="298" y="41"/>
                    </a:cubicBezTo>
                    <a:cubicBezTo>
                      <a:pt x="300" y="39"/>
                      <a:pt x="298" y="39"/>
                      <a:pt x="298" y="3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78"/>
              <p:cNvSpPr/>
              <p:nvPr/>
            </p:nvSpPr>
            <p:spPr>
              <a:xfrm>
                <a:off x="15747894" y="6357214"/>
                <a:ext cx="1464963" cy="63710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68" extrusionOk="0">
                    <a:moveTo>
                      <a:pt x="0" y="19"/>
                    </a:moveTo>
                    <a:cubicBezTo>
                      <a:pt x="1" y="23"/>
                      <a:pt x="3" y="25"/>
                      <a:pt x="7" y="26"/>
                    </a:cubicBezTo>
                    <a:cubicBezTo>
                      <a:pt x="9" y="27"/>
                      <a:pt x="10" y="28"/>
                      <a:pt x="12" y="29"/>
                    </a:cubicBezTo>
                    <a:cubicBezTo>
                      <a:pt x="13" y="31"/>
                      <a:pt x="14" y="34"/>
                      <a:pt x="15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4" y="38"/>
                      <a:pt x="15" y="39"/>
                      <a:pt x="15" y="40"/>
                    </a:cubicBezTo>
                    <a:cubicBezTo>
                      <a:pt x="14" y="43"/>
                      <a:pt x="13" y="43"/>
                      <a:pt x="16" y="45"/>
                    </a:cubicBezTo>
                    <a:cubicBezTo>
                      <a:pt x="20" y="46"/>
                      <a:pt x="24" y="45"/>
                      <a:pt x="28" y="47"/>
                    </a:cubicBezTo>
                    <a:cubicBezTo>
                      <a:pt x="30" y="49"/>
                      <a:pt x="34" y="52"/>
                      <a:pt x="36" y="54"/>
                    </a:cubicBezTo>
                    <a:cubicBezTo>
                      <a:pt x="37" y="55"/>
                      <a:pt x="38" y="57"/>
                      <a:pt x="39" y="59"/>
                    </a:cubicBezTo>
                    <a:cubicBezTo>
                      <a:pt x="40" y="61"/>
                      <a:pt x="43" y="60"/>
                      <a:pt x="44" y="60"/>
                    </a:cubicBezTo>
                    <a:cubicBezTo>
                      <a:pt x="48" y="60"/>
                      <a:pt x="52" y="60"/>
                      <a:pt x="56" y="60"/>
                    </a:cubicBezTo>
                    <a:cubicBezTo>
                      <a:pt x="58" y="60"/>
                      <a:pt x="62" y="60"/>
                      <a:pt x="64" y="61"/>
                    </a:cubicBezTo>
                    <a:cubicBezTo>
                      <a:pt x="66" y="62"/>
                      <a:pt x="67" y="64"/>
                      <a:pt x="69" y="64"/>
                    </a:cubicBezTo>
                    <a:cubicBezTo>
                      <a:pt x="71" y="65"/>
                      <a:pt x="74" y="66"/>
                      <a:pt x="76" y="66"/>
                    </a:cubicBezTo>
                    <a:cubicBezTo>
                      <a:pt x="78" y="65"/>
                      <a:pt x="80" y="68"/>
                      <a:pt x="81" y="67"/>
                    </a:cubicBezTo>
                    <a:cubicBezTo>
                      <a:pt x="85" y="65"/>
                      <a:pt x="88" y="63"/>
                      <a:pt x="93" y="62"/>
                    </a:cubicBezTo>
                    <a:cubicBezTo>
                      <a:pt x="97" y="62"/>
                      <a:pt x="103" y="63"/>
                      <a:pt x="106" y="61"/>
                    </a:cubicBezTo>
                    <a:cubicBezTo>
                      <a:pt x="109" y="59"/>
                      <a:pt x="110" y="56"/>
                      <a:pt x="113" y="55"/>
                    </a:cubicBezTo>
                    <a:cubicBezTo>
                      <a:pt x="116" y="54"/>
                      <a:pt x="116" y="53"/>
                      <a:pt x="114" y="51"/>
                    </a:cubicBezTo>
                    <a:cubicBezTo>
                      <a:pt x="113" y="50"/>
                      <a:pt x="113" y="48"/>
                      <a:pt x="115" y="47"/>
                    </a:cubicBezTo>
                    <a:cubicBezTo>
                      <a:pt x="118" y="44"/>
                      <a:pt x="122" y="50"/>
                      <a:pt x="126" y="46"/>
                    </a:cubicBezTo>
                    <a:cubicBezTo>
                      <a:pt x="127" y="45"/>
                      <a:pt x="128" y="44"/>
                      <a:pt x="130" y="44"/>
                    </a:cubicBezTo>
                    <a:cubicBezTo>
                      <a:pt x="133" y="43"/>
                      <a:pt x="134" y="44"/>
                      <a:pt x="137" y="42"/>
                    </a:cubicBezTo>
                    <a:cubicBezTo>
                      <a:pt x="138" y="41"/>
                      <a:pt x="138" y="38"/>
                      <a:pt x="139" y="38"/>
                    </a:cubicBezTo>
                    <a:cubicBezTo>
                      <a:pt x="141" y="37"/>
                      <a:pt x="142" y="37"/>
                      <a:pt x="143" y="37"/>
                    </a:cubicBezTo>
                    <a:cubicBezTo>
                      <a:pt x="147" y="36"/>
                      <a:pt x="150" y="35"/>
                      <a:pt x="154" y="36"/>
                    </a:cubicBezTo>
                    <a:cubicBezTo>
                      <a:pt x="157" y="36"/>
                      <a:pt x="151" y="29"/>
                      <a:pt x="150" y="29"/>
                    </a:cubicBezTo>
                    <a:cubicBezTo>
                      <a:pt x="149" y="28"/>
                      <a:pt x="147" y="27"/>
                      <a:pt x="145" y="28"/>
                    </a:cubicBezTo>
                    <a:cubicBezTo>
                      <a:pt x="143" y="28"/>
                      <a:pt x="143" y="30"/>
                      <a:pt x="141" y="29"/>
                    </a:cubicBezTo>
                    <a:cubicBezTo>
                      <a:pt x="140" y="28"/>
                      <a:pt x="137" y="27"/>
                      <a:pt x="136" y="28"/>
                    </a:cubicBezTo>
                    <a:cubicBezTo>
                      <a:pt x="135" y="30"/>
                      <a:pt x="134" y="29"/>
                      <a:pt x="134" y="27"/>
                    </a:cubicBezTo>
                    <a:cubicBezTo>
                      <a:pt x="134" y="25"/>
                      <a:pt x="137" y="21"/>
                      <a:pt x="137" y="19"/>
                    </a:cubicBezTo>
                    <a:cubicBezTo>
                      <a:pt x="138" y="17"/>
                      <a:pt x="141" y="14"/>
                      <a:pt x="137" y="14"/>
                    </a:cubicBezTo>
                    <a:cubicBezTo>
                      <a:pt x="134" y="14"/>
                      <a:pt x="134" y="15"/>
                      <a:pt x="131" y="14"/>
                    </a:cubicBezTo>
                    <a:cubicBezTo>
                      <a:pt x="128" y="13"/>
                      <a:pt x="127" y="13"/>
                      <a:pt x="124" y="15"/>
                    </a:cubicBezTo>
                    <a:cubicBezTo>
                      <a:pt x="121" y="17"/>
                      <a:pt x="117" y="18"/>
                      <a:pt x="114" y="19"/>
                    </a:cubicBezTo>
                    <a:cubicBezTo>
                      <a:pt x="109" y="20"/>
                      <a:pt x="107" y="19"/>
                      <a:pt x="103" y="19"/>
                    </a:cubicBezTo>
                    <a:cubicBezTo>
                      <a:pt x="101" y="18"/>
                      <a:pt x="100" y="18"/>
                      <a:pt x="98" y="17"/>
                    </a:cubicBezTo>
                    <a:cubicBezTo>
                      <a:pt x="97" y="17"/>
                      <a:pt x="96" y="15"/>
                      <a:pt x="94" y="15"/>
                    </a:cubicBezTo>
                    <a:cubicBezTo>
                      <a:pt x="90" y="14"/>
                      <a:pt x="88" y="12"/>
                      <a:pt x="83" y="11"/>
                    </a:cubicBezTo>
                    <a:cubicBezTo>
                      <a:pt x="81" y="11"/>
                      <a:pt x="79" y="12"/>
                      <a:pt x="77" y="13"/>
                    </a:cubicBezTo>
                    <a:cubicBezTo>
                      <a:pt x="75" y="14"/>
                      <a:pt x="73" y="13"/>
                      <a:pt x="71" y="12"/>
                    </a:cubicBezTo>
                    <a:cubicBezTo>
                      <a:pt x="69" y="11"/>
                      <a:pt x="68" y="11"/>
                      <a:pt x="68" y="8"/>
                    </a:cubicBezTo>
                    <a:cubicBezTo>
                      <a:pt x="67" y="6"/>
                      <a:pt x="67" y="6"/>
                      <a:pt x="64" y="5"/>
                    </a:cubicBezTo>
                    <a:cubicBezTo>
                      <a:pt x="62" y="4"/>
                      <a:pt x="60" y="3"/>
                      <a:pt x="58" y="3"/>
                    </a:cubicBezTo>
                    <a:cubicBezTo>
                      <a:pt x="56" y="3"/>
                      <a:pt x="53" y="0"/>
                      <a:pt x="52" y="1"/>
                    </a:cubicBezTo>
                    <a:cubicBezTo>
                      <a:pt x="50" y="1"/>
                      <a:pt x="46" y="5"/>
                      <a:pt x="45" y="7"/>
                    </a:cubicBezTo>
                    <a:cubicBezTo>
                      <a:pt x="45" y="9"/>
                      <a:pt x="48" y="11"/>
                      <a:pt x="47" y="13"/>
                    </a:cubicBezTo>
                    <a:cubicBezTo>
                      <a:pt x="46" y="15"/>
                      <a:pt x="43" y="17"/>
                      <a:pt x="41" y="15"/>
                    </a:cubicBezTo>
                    <a:cubicBezTo>
                      <a:pt x="39" y="15"/>
                      <a:pt x="38" y="14"/>
                      <a:pt x="37" y="14"/>
                    </a:cubicBezTo>
                    <a:cubicBezTo>
                      <a:pt x="36" y="14"/>
                      <a:pt x="35" y="14"/>
                      <a:pt x="34" y="14"/>
                    </a:cubicBezTo>
                    <a:cubicBezTo>
                      <a:pt x="31" y="13"/>
                      <a:pt x="31" y="11"/>
                      <a:pt x="28" y="10"/>
                    </a:cubicBezTo>
                    <a:cubicBezTo>
                      <a:pt x="26" y="9"/>
                      <a:pt x="23" y="8"/>
                      <a:pt x="21" y="9"/>
                    </a:cubicBezTo>
                    <a:cubicBezTo>
                      <a:pt x="18" y="10"/>
                      <a:pt x="16" y="12"/>
                      <a:pt x="13" y="13"/>
                    </a:cubicBezTo>
                    <a:cubicBezTo>
                      <a:pt x="11" y="14"/>
                      <a:pt x="9" y="16"/>
                      <a:pt x="7" y="17"/>
                    </a:cubicBezTo>
                    <a:cubicBezTo>
                      <a:pt x="4" y="17"/>
                      <a:pt x="2" y="19"/>
                      <a:pt x="0" y="1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78"/>
              <p:cNvSpPr/>
              <p:nvPr/>
            </p:nvSpPr>
            <p:spPr>
              <a:xfrm>
                <a:off x="12219244" y="5133964"/>
                <a:ext cx="585985" cy="100982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8" extrusionOk="0">
                    <a:moveTo>
                      <a:pt x="61" y="25"/>
                    </a:moveTo>
                    <a:cubicBezTo>
                      <a:pt x="60" y="24"/>
                      <a:pt x="62" y="22"/>
                      <a:pt x="61" y="20"/>
                    </a:cubicBezTo>
                    <a:cubicBezTo>
                      <a:pt x="60" y="18"/>
                      <a:pt x="61" y="18"/>
                      <a:pt x="61" y="16"/>
                    </a:cubicBezTo>
                    <a:cubicBezTo>
                      <a:pt x="61" y="15"/>
                      <a:pt x="60" y="14"/>
                      <a:pt x="60" y="13"/>
                    </a:cubicBezTo>
                    <a:cubicBezTo>
                      <a:pt x="59" y="12"/>
                      <a:pt x="60" y="12"/>
                      <a:pt x="60" y="11"/>
                    </a:cubicBezTo>
                    <a:cubicBezTo>
                      <a:pt x="59" y="9"/>
                      <a:pt x="59" y="8"/>
                      <a:pt x="57" y="7"/>
                    </a:cubicBezTo>
                    <a:cubicBezTo>
                      <a:pt x="55" y="6"/>
                      <a:pt x="53" y="6"/>
                      <a:pt x="51" y="5"/>
                    </a:cubicBezTo>
                    <a:cubicBezTo>
                      <a:pt x="49" y="3"/>
                      <a:pt x="47" y="0"/>
                      <a:pt x="44" y="1"/>
                    </a:cubicBezTo>
                    <a:cubicBezTo>
                      <a:pt x="43" y="1"/>
                      <a:pt x="44" y="4"/>
                      <a:pt x="44" y="5"/>
                    </a:cubicBezTo>
                    <a:cubicBezTo>
                      <a:pt x="43" y="8"/>
                      <a:pt x="37" y="6"/>
                      <a:pt x="34" y="5"/>
                    </a:cubicBezTo>
                    <a:cubicBezTo>
                      <a:pt x="34" y="7"/>
                      <a:pt x="34" y="8"/>
                      <a:pt x="34" y="10"/>
                    </a:cubicBezTo>
                    <a:cubicBezTo>
                      <a:pt x="33" y="10"/>
                      <a:pt x="31" y="9"/>
                      <a:pt x="29" y="10"/>
                    </a:cubicBezTo>
                    <a:cubicBezTo>
                      <a:pt x="28" y="10"/>
                      <a:pt x="28" y="11"/>
                      <a:pt x="27" y="12"/>
                    </a:cubicBezTo>
                    <a:cubicBezTo>
                      <a:pt x="27" y="13"/>
                      <a:pt x="25" y="14"/>
                      <a:pt x="25" y="15"/>
                    </a:cubicBezTo>
                    <a:cubicBezTo>
                      <a:pt x="24" y="16"/>
                      <a:pt x="26" y="18"/>
                      <a:pt x="25" y="18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1"/>
                      <a:pt x="20" y="23"/>
                      <a:pt x="20" y="25"/>
                    </a:cubicBezTo>
                    <a:cubicBezTo>
                      <a:pt x="20" y="27"/>
                      <a:pt x="18" y="25"/>
                      <a:pt x="17" y="27"/>
                    </a:cubicBezTo>
                    <a:cubicBezTo>
                      <a:pt x="17" y="29"/>
                      <a:pt x="17" y="31"/>
                      <a:pt x="16" y="33"/>
                    </a:cubicBezTo>
                    <a:cubicBezTo>
                      <a:pt x="16" y="35"/>
                      <a:pt x="13" y="36"/>
                      <a:pt x="13" y="38"/>
                    </a:cubicBezTo>
                    <a:cubicBezTo>
                      <a:pt x="13" y="39"/>
                      <a:pt x="16" y="41"/>
                      <a:pt x="15" y="42"/>
                    </a:cubicBezTo>
                    <a:cubicBezTo>
                      <a:pt x="13" y="44"/>
                      <a:pt x="11" y="43"/>
                      <a:pt x="9" y="44"/>
                    </a:cubicBezTo>
                    <a:cubicBezTo>
                      <a:pt x="6" y="45"/>
                      <a:pt x="5" y="48"/>
                      <a:pt x="5" y="51"/>
                    </a:cubicBezTo>
                    <a:cubicBezTo>
                      <a:pt x="6" y="53"/>
                      <a:pt x="6" y="55"/>
                      <a:pt x="6" y="57"/>
                    </a:cubicBezTo>
                    <a:cubicBezTo>
                      <a:pt x="6" y="60"/>
                      <a:pt x="4" y="61"/>
                      <a:pt x="8" y="63"/>
                    </a:cubicBezTo>
                    <a:cubicBezTo>
                      <a:pt x="10" y="65"/>
                      <a:pt x="9" y="66"/>
                      <a:pt x="7" y="67"/>
                    </a:cubicBezTo>
                    <a:cubicBezTo>
                      <a:pt x="6" y="68"/>
                      <a:pt x="8" y="72"/>
                      <a:pt x="7" y="74"/>
                    </a:cubicBezTo>
                    <a:cubicBezTo>
                      <a:pt x="7" y="76"/>
                      <a:pt x="4" y="76"/>
                      <a:pt x="4" y="78"/>
                    </a:cubicBezTo>
                    <a:cubicBezTo>
                      <a:pt x="4" y="79"/>
                      <a:pt x="4" y="83"/>
                      <a:pt x="3" y="83"/>
                    </a:cubicBezTo>
                    <a:cubicBezTo>
                      <a:pt x="3" y="83"/>
                      <a:pt x="1" y="82"/>
                      <a:pt x="0" y="82"/>
                    </a:cubicBezTo>
                    <a:cubicBezTo>
                      <a:pt x="0" y="86"/>
                      <a:pt x="4" y="87"/>
                      <a:pt x="4" y="90"/>
                    </a:cubicBezTo>
                    <a:cubicBezTo>
                      <a:pt x="3" y="91"/>
                      <a:pt x="6" y="96"/>
                      <a:pt x="7" y="97"/>
                    </a:cubicBezTo>
                    <a:cubicBezTo>
                      <a:pt x="9" y="99"/>
                      <a:pt x="8" y="100"/>
                      <a:pt x="8" y="102"/>
                    </a:cubicBezTo>
                    <a:cubicBezTo>
                      <a:pt x="8" y="103"/>
                      <a:pt x="10" y="105"/>
                      <a:pt x="10" y="107"/>
                    </a:cubicBezTo>
                    <a:cubicBezTo>
                      <a:pt x="9" y="108"/>
                      <a:pt x="13" y="107"/>
                      <a:pt x="14" y="108"/>
                    </a:cubicBezTo>
                    <a:cubicBezTo>
                      <a:pt x="16" y="108"/>
                      <a:pt x="15" y="107"/>
                      <a:pt x="15" y="105"/>
                    </a:cubicBezTo>
                    <a:cubicBezTo>
                      <a:pt x="15" y="100"/>
                      <a:pt x="23" y="104"/>
                      <a:pt x="24" y="101"/>
                    </a:cubicBezTo>
                    <a:cubicBezTo>
                      <a:pt x="25" y="98"/>
                      <a:pt x="26" y="95"/>
                      <a:pt x="27" y="92"/>
                    </a:cubicBezTo>
                    <a:cubicBezTo>
                      <a:pt x="27" y="90"/>
                      <a:pt x="27" y="88"/>
                      <a:pt x="26" y="87"/>
                    </a:cubicBezTo>
                    <a:cubicBezTo>
                      <a:pt x="25" y="85"/>
                      <a:pt x="26" y="85"/>
                      <a:pt x="28" y="84"/>
                    </a:cubicBezTo>
                    <a:cubicBezTo>
                      <a:pt x="29" y="84"/>
                      <a:pt x="32" y="83"/>
                      <a:pt x="32" y="82"/>
                    </a:cubicBezTo>
                    <a:cubicBezTo>
                      <a:pt x="32" y="82"/>
                      <a:pt x="32" y="81"/>
                      <a:pt x="32" y="81"/>
                    </a:cubicBezTo>
                    <a:cubicBezTo>
                      <a:pt x="33" y="81"/>
                      <a:pt x="35" y="81"/>
                      <a:pt x="35" y="80"/>
                    </a:cubicBezTo>
                    <a:cubicBezTo>
                      <a:pt x="35" y="79"/>
                      <a:pt x="34" y="79"/>
                      <a:pt x="34" y="78"/>
                    </a:cubicBezTo>
                    <a:cubicBezTo>
                      <a:pt x="35" y="78"/>
                      <a:pt x="36" y="77"/>
                      <a:pt x="36" y="77"/>
                    </a:cubicBezTo>
                    <a:cubicBezTo>
                      <a:pt x="38" y="75"/>
                      <a:pt x="37" y="74"/>
                      <a:pt x="35" y="73"/>
                    </a:cubicBezTo>
                    <a:cubicBezTo>
                      <a:pt x="33" y="71"/>
                      <a:pt x="29" y="70"/>
                      <a:pt x="29" y="66"/>
                    </a:cubicBezTo>
                    <a:cubicBezTo>
                      <a:pt x="29" y="64"/>
                      <a:pt x="29" y="62"/>
                      <a:pt x="30" y="60"/>
                    </a:cubicBezTo>
                    <a:cubicBezTo>
                      <a:pt x="31" y="58"/>
                      <a:pt x="31" y="58"/>
                      <a:pt x="30" y="56"/>
                    </a:cubicBezTo>
                    <a:cubicBezTo>
                      <a:pt x="29" y="56"/>
                      <a:pt x="33" y="53"/>
                      <a:pt x="33" y="53"/>
                    </a:cubicBezTo>
                    <a:cubicBezTo>
                      <a:pt x="35" y="51"/>
                      <a:pt x="36" y="49"/>
                      <a:pt x="39" y="48"/>
                    </a:cubicBezTo>
                    <a:cubicBezTo>
                      <a:pt x="42" y="47"/>
                      <a:pt x="47" y="44"/>
                      <a:pt x="49" y="41"/>
                    </a:cubicBezTo>
                    <a:cubicBezTo>
                      <a:pt x="51" y="38"/>
                      <a:pt x="46" y="36"/>
                      <a:pt x="50" y="35"/>
                    </a:cubicBezTo>
                    <a:cubicBezTo>
                      <a:pt x="52" y="34"/>
                      <a:pt x="51" y="34"/>
                      <a:pt x="50" y="32"/>
                    </a:cubicBezTo>
                    <a:cubicBezTo>
                      <a:pt x="50" y="31"/>
                      <a:pt x="53" y="30"/>
                      <a:pt x="54" y="30"/>
                    </a:cubicBezTo>
                    <a:cubicBezTo>
                      <a:pt x="56" y="28"/>
                      <a:pt x="57" y="27"/>
                      <a:pt x="58" y="29"/>
                    </a:cubicBezTo>
                    <a:cubicBezTo>
                      <a:pt x="59" y="29"/>
                      <a:pt x="60" y="28"/>
                      <a:pt x="60" y="28"/>
                    </a:cubicBezTo>
                    <a:cubicBezTo>
                      <a:pt x="61" y="28"/>
                      <a:pt x="62" y="28"/>
                      <a:pt x="63" y="28"/>
                    </a:cubicBezTo>
                    <a:cubicBezTo>
                      <a:pt x="63" y="27"/>
                      <a:pt x="62" y="27"/>
                      <a:pt x="61" y="25"/>
                    </a:cubicBezTo>
                    <a:cubicBezTo>
                      <a:pt x="60" y="24"/>
                      <a:pt x="61" y="26"/>
                      <a:pt x="61" y="2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78"/>
              <p:cNvSpPr/>
              <p:nvPr/>
            </p:nvSpPr>
            <p:spPr>
              <a:xfrm>
                <a:off x="12649181" y="5057512"/>
                <a:ext cx="503184" cy="786830"/>
              </a:xfrm>
              <a:custGeom>
                <a:avLst/>
                <a:gdLst/>
                <a:ahLst/>
                <a:cxnLst/>
                <a:rect l="l" t="t" r="r" b="b"/>
                <a:pathLst>
                  <a:path w="54" h="84" extrusionOk="0">
                    <a:moveTo>
                      <a:pt x="53" y="59"/>
                    </a:moveTo>
                    <a:cubicBezTo>
                      <a:pt x="52" y="57"/>
                      <a:pt x="49" y="56"/>
                      <a:pt x="47" y="55"/>
                    </a:cubicBezTo>
                    <a:cubicBezTo>
                      <a:pt x="44" y="53"/>
                      <a:pt x="48" y="53"/>
                      <a:pt x="49" y="51"/>
                    </a:cubicBezTo>
                    <a:cubicBezTo>
                      <a:pt x="49" y="51"/>
                      <a:pt x="45" y="45"/>
                      <a:pt x="44" y="44"/>
                    </a:cubicBezTo>
                    <a:cubicBezTo>
                      <a:pt x="44" y="44"/>
                      <a:pt x="46" y="43"/>
                      <a:pt x="46" y="43"/>
                    </a:cubicBezTo>
                    <a:cubicBezTo>
                      <a:pt x="46" y="42"/>
                      <a:pt x="44" y="39"/>
                      <a:pt x="44" y="38"/>
                    </a:cubicBezTo>
                    <a:cubicBezTo>
                      <a:pt x="44" y="37"/>
                      <a:pt x="45" y="37"/>
                      <a:pt x="45" y="36"/>
                    </a:cubicBezTo>
                    <a:cubicBezTo>
                      <a:pt x="46" y="35"/>
                      <a:pt x="44" y="33"/>
                      <a:pt x="44" y="32"/>
                    </a:cubicBezTo>
                    <a:cubicBezTo>
                      <a:pt x="42" y="30"/>
                      <a:pt x="40" y="28"/>
                      <a:pt x="42" y="26"/>
                    </a:cubicBezTo>
                    <a:cubicBezTo>
                      <a:pt x="43" y="25"/>
                      <a:pt x="45" y="24"/>
                      <a:pt x="45" y="23"/>
                    </a:cubicBezTo>
                    <a:cubicBezTo>
                      <a:pt x="46" y="21"/>
                      <a:pt x="44" y="20"/>
                      <a:pt x="44" y="19"/>
                    </a:cubicBezTo>
                    <a:cubicBezTo>
                      <a:pt x="43" y="18"/>
                      <a:pt x="36" y="15"/>
                      <a:pt x="38" y="13"/>
                    </a:cubicBezTo>
                    <a:cubicBezTo>
                      <a:pt x="38" y="13"/>
                      <a:pt x="40" y="12"/>
                      <a:pt x="40" y="12"/>
                    </a:cubicBezTo>
                    <a:cubicBezTo>
                      <a:pt x="40" y="12"/>
                      <a:pt x="37" y="10"/>
                      <a:pt x="39" y="10"/>
                    </a:cubicBezTo>
                    <a:cubicBezTo>
                      <a:pt x="42" y="10"/>
                      <a:pt x="44" y="5"/>
                      <a:pt x="41" y="3"/>
                    </a:cubicBezTo>
                    <a:cubicBezTo>
                      <a:pt x="40" y="2"/>
                      <a:pt x="38" y="2"/>
                      <a:pt x="37" y="1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2" y="1"/>
                      <a:pt x="31" y="0"/>
                      <a:pt x="29" y="1"/>
                    </a:cubicBezTo>
                    <a:cubicBezTo>
                      <a:pt x="28" y="2"/>
                      <a:pt x="26" y="4"/>
                      <a:pt x="25" y="5"/>
                    </a:cubicBezTo>
                    <a:cubicBezTo>
                      <a:pt x="25" y="6"/>
                      <a:pt x="25" y="10"/>
                      <a:pt x="24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0" y="13"/>
                      <a:pt x="18" y="11"/>
                      <a:pt x="17" y="11"/>
                    </a:cubicBezTo>
                    <a:cubicBezTo>
                      <a:pt x="16" y="11"/>
                      <a:pt x="15" y="12"/>
                      <a:pt x="14" y="12"/>
                    </a:cubicBezTo>
                    <a:cubicBezTo>
                      <a:pt x="11" y="13"/>
                      <a:pt x="9" y="12"/>
                      <a:pt x="7" y="10"/>
                    </a:cubicBezTo>
                    <a:cubicBezTo>
                      <a:pt x="7" y="9"/>
                      <a:pt x="5" y="7"/>
                      <a:pt x="4" y="7"/>
                    </a:cubicBezTo>
                    <a:cubicBezTo>
                      <a:pt x="3" y="7"/>
                      <a:pt x="1" y="9"/>
                      <a:pt x="0" y="9"/>
                    </a:cubicBezTo>
                    <a:cubicBezTo>
                      <a:pt x="2" y="11"/>
                      <a:pt x="5" y="13"/>
                      <a:pt x="8" y="14"/>
                    </a:cubicBezTo>
                    <a:cubicBezTo>
                      <a:pt x="9" y="14"/>
                      <a:pt x="11" y="15"/>
                      <a:pt x="12" y="16"/>
                    </a:cubicBezTo>
                    <a:cubicBezTo>
                      <a:pt x="13" y="17"/>
                      <a:pt x="13" y="18"/>
                      <a:pt x="14" y="19"/>
                    </a:cubicBezTo>
                    <a:cubicBezTo>
                      <a:pt x="14" y="20"/>
                      <a:pt x="13" y="20"/>
                      <a:pt x="14" y="21"/>
                    </a:cubicBezTo>
                    <a:cubicBezTo>
                      <a:pt x="14" y="22"/>
                      <a:pt x="16" y="23"/>
                      <a:pt x="15" y="24"/>
                    </a:cubicBezTo>
                    <a:cubicBezTo>
                      <a:pt x="15" y="25"/>
                      <a:pt x="14" y="26"/>
                      <a:pt x="15" y="27"/>
                    </a:cubicBezTo>
                    <a:cubicBezTo>
                      <a:pt x="15" y="27"/>
                      <a:pt x="16" y="29"/>
                      <a:pt x="16" y="29"/>
                    </a:cubicBezTo>
                    <a:cubicBezTo>
                      <a:pt x="15" y="30"/>
                      <a:pt x="15" y="32"/>
                      <a:pt x="15" y="33"/>
                    </a:cubicBezTo>
                    <a:cubicBezTo>
                      <a:pt x="15" y="33"/>
                      <a:pt x="17" y="36"/>
                      <a:pt x="17" y="36"/>
                    </a:cubicBezTo>
                    <a:cubicBezTo>
                      <a:pt x="18" y="37"/>
                      <a:pt x="20" y="38"/>
                      <a:pt x="21" y="38"/>
                    </a:cubicBezTo>
                    <a:cubicBezTo>
                      <a:pt x="22" y="39"/>
                      <a:pt x="22" y="40"/>
                      <a:pt x="22" y="41"/>
                    </a:cubicBezTo>
                    <a:cubicBezTo>
                      <a:pt x="22" y="42"/>
                      <a:pt x="23" y="43"/>
                      <a:pt x="23" y="44"/>
                    </a:cubicBezTo>
                    <a:cubicBezTo>
                      <a:pt x="23" y="45"/>
                      <a:pt x="21" y="44"/>
                      <a:pt x="20" y="44"/>
                    </a:cubicBezTo>
                    <a:cubicBezTo>
                      <a:pt x="19" y="44"/>
                      <a:pt x="16" y="48"/>
                      <a:pt x="16" y="49"/>
                    </a:cubicBezTo>
                    <a:cubicBezTo>
                      <a:pt x="15" y="50"/>
                      <a:pt x="14" y="50"/>
                      <a:pt x="13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9" y="54"/>
                      <a:pt x="4" y="58"/>
                      <a:pt x="4" y="57"/>
                    </a:cubicBezTo>
                    <a:cubicBezTo>
                      <a:pt x="4" y="59"/>
                      <a:pt x="2" y="60"/>
                      <a:pt x="2" y="62"/>
                    </a:cubicBezTo>
                    <a:cubicBezTo>
                      <a:pt x="3" y="64"/>
                      <a:pt x="2" y="67"/>
                      <a:pt x="4" y="67"/>
                    </a:cubicBezTo>
                    <a:cubicBezTo>
                      <a:pt x="5" y="67"/>
                      <a:pt x="4" y="72"/>
                      <a:pt x="4" y="73"/>
                    </a:cubicBezTo>
                    <a:cubicBezTo>
                      <a:pt x="4" y="75"/>
                      <a:pt x="2" y="77"/>
                      <a:pt x="4" y="78"/>
                    </a:cubicBezTo>
                    <a:cubicBezTo>
                      <a:pt x="4" y="78"/>
                      <a:pt x="8" y="79"/>
                      <a:pt x="7" y="80"/>
                    </a:cubicBezTo>
                    <a:cubicBezTo>
                      <a:pt x="7" y="80"/>
                      <a:pt x="5" y="81"/>
                      <a:pt x="5" y="81"/>
                    </a:cubicBezTo>
                    <a:cubicBezTo>
                      <a:pt x="7" y="81"/>
                      <a:pt x="7" y="79"/>
                      <a:pt x="8" y="79"/>
                    </a:cubicBezTo>
                    <a:cubicBezTo>
                      <a:pt x="10" y="78"/>
                      <a:pt x="8" y="83"/>
                      <a:pt x="8" y="83"/>
                    </a:cubicBezTo>
                    <a:cubicBezTo>
                      <a:pt x="8" y="83"/>
                      <a:pt x="11" y="80"/>
                      <a:pt x="11" y="80"/>
                    </a:cubicBezTo>
                    <a:cubicBezTo>
                      <a:pt x="12" y="79"/>
                      <a:pt x="11" y="83"/>
                      <a:pt x="11" y="83"/>
                    </a:cubicBezTo>
                    <a:cubicBezTo>
                      <a:pt x="14" y="84"/>
                      <a:pt x="20" y="81"/>
                      <a:pt x="23" y="80"/>
                    </a:cubicBezTo>
                    <a:cubicBezTo>
                      <a:pt x="27" y="79"/>
                      <a:pt x="31" y="79"/>
                      <a:pt x="36" y="78"/>
                    </a:cubicBezTo>
                    <a:cubicBezTo>
                      <a:pt x="39" y="74"/>
                      <a:pt x="43" y="71"/>
                      <a:pt x="46" y="68"/>
                    </a:cubicBezTo>
                    <a:cubicBezTo>
                      <a:pt x="48" y="66"/>
                      <a:pt x="54" y="62"/>
                      <a:pt x="53" y="59"/>
                    </a:cubicBezTo>
                    <a:cubicBezTo>
                      <a:pt x="52" y="57"/>
                      <a:pt x="54" y="62"/>
                      <a:pt x="53" y="59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78"/>
              <p:cNvSpPr/>
              <p:nvPr/>
            </p:nvSpPr>
            <p:spPr>
              <a:xfrm>
                <a:off x="11929437" y="4965128"/>
                <a:ext cx="1194264" cy="1000262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7" extrusionOk="0">
                    <a:moveTo>
                      <a:pt x="34" y="101"/>
                    </a:moveTo>
                    <a:cubicBezTo>
                      <a:pt x="34" y="101"/>
                      <a:pt x="35" y="98"/>
                      <a:pt x="35" y="97"/>
                    </a:cubicBezTo>
                    <a:cubicBezTo>
                      <a:pt x="35" y="95"/>
                      <a:pt x="36" y="94"/>
                      <a:pt x="38" y="93"/>
                    </a:cubicBezTo>
                    <a:cubicBezTo>
                      <a:pt x="40" y="91"/>
                      <a:pt x="38" y="88"/>
                      <a:pt x="38" y="87"/>
                    </a:cubicBezTo>
                    <a:cubicBezTo>
                      <a:pt x="38" y="84"/>
                      <a:pt x="42" y="84"/>
                      <a:pt x="39" y="82"/>
                    </a:cubicBezTo>
                    <a:cubicBezTo>
                      <a:pt x="37" y="80"/>
                      <a:pt x="36" y="80"/>
                      <a:pt x="37" y="77"/>
                    </a:cubicBezTo>
                    <a:cubicBezTo>
                      <a:pt x="38" y="75"/>
                      <a:pt x="37" y="73"/>
                      <a:pt x="37" y="71"/>
                    </a:cubicBezTo>
                    <a:cubicBezTo>
                      <a:pt x="36" y="68"/>
                      <a:pt x="35" y="65"/>
                      <a:pt x="38" y="63"/>
                    </a:cubicBezTo>
                    <a:cubicBezTo>
                      <a:pt x="39" y="62"/>
                      <a:pt x="41" y="62"/>
                      <a:pt x="42" y="61"/>
                    </a:cubicBezTo>
                    <a:cubicBezTo>
                      <a:pt x="43" y="61"/>
                      <a:pt x="44" y="62"/>
                      <a:pt x="45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4" y="55"/>
                      <a:pt x="46" y="54"/>
                      <a:pt x="47" y="52"/>
                    </a:cubicBezTo>
                    <a:cubicBezTo>
                      <a:pt x="47" y="51"/>
                      <a:pt x="48" y="48"/>
                      <a:pt x="48" y="46"/>
                    </a:cubicBezTo>
                    <a:cubicBezTo>
                      <a:pt x="48" y="44"/>
                      <a:pt x="52" y="44"/>
                      <a:pt x="51" y="43"/>
                    </a:cubicBezTo>
                    <a:cubicBezTo>
                      <a:pt x="51" y="41"/>
                      <a:pt x="53" y="40"/>
                      <a:pt x="54" y="38"/>
                    </a:cubicBezTo>
                    <a:cubicBezTo>
                      <a:pt x="56" y="36"/>
                      <a:pt x="56" y="37"/>
                      <a:pt x="56" y="34"/>
                    </a:cubicBezTo>
                    <a:cubicBezTo>
                      <a:pt x="55" y="33"/>
                      <a:pt x="59" y="28"/>
                      <a:pt x="60" y="28"/>
                    </a:cubicBezTo>
                    <a:cubicBezTo>
                      <a:pt x="61" y="27"/>
                      <a:pt x="64" y="28"/>
                      <a:pt x="65" y="28"/>
                    </a:cubicBezTo>
                    <a:cubicBezTo>
                      <a:pt x="65" y="26"/>
                      <a:pt x="65" y="25"/>
                      <a:pt x="65" y="23"/>
                    </a:cubicBezTo>
                    <a:cubicBezTo>
                      <a:pt x="68" y="24"/>
                      <a:pt x="70" y="24"/>
                      <a:pt x="72" y="25"/>
                    </a:cubicBezTo>
                    <a:cubicBezTo>
                      <a:pt x="76" y="25"/>
                      <a:pt x="74" y="21"/>
                      <a:pt x="75" y="19"/>
                    </a:cubicBezTo>
                    <a:cubicBezTo>
                      <a:pt x="75" y="19"/>
                      <a:pt x="77" y="19"/>
                      <a:pt x="78" y="19"/>
                    </a:cubicBezTo>
                    <a:cubicBezTo>
                      <a:pt x="79" y="18"/>
                      <a:pt x="81" y="16"/>
                      <a:pt x="82" y="18"/>
                    </a:cubicBezTo>
                    <a:cubicBezTo>
                      <a:pt x="84" y="19"/>
                      <a:pt x="84" y="21"/>
                      <a:pt x="86" y="22"/>
                    </a:cubicBezTo>
                    <a:cubicBezTo>
                      <a:pt x="87" y="22"/>
                      <a:pt x="89" y="22"/>
                      <a:pt x="90" y="22"/>
                    </a:cubicBezTo>
                    <a:cubicBezTo>
                      <a:pt x="91" y="22"/>
                      <a:pt x="92" y="21"/>
                      <a:pt x="94" y="21"/>
                    </a:cubicBezTo>
                    <a:cubicBezTo>
                      <a:pt x="95" y="21"/>
                      <a:pt x="96" y="23"/>
                      <a:pt x="98" y="23"/>
                    </a:cubicBezTo>
                    <a:cubicBezTo>
                      <a:pt x="98" y="22"/>
                      <a:pt x="102" y="20"/>
                      <a:pt x="102" y="20"/>
                    </a:cubicBezTo>
                    <a:cubicBezTo>
                      <a:pt x="102" y="17"/>
                      <a:pt x="102" y="16"/>
                      <a:pt x="103" y="14"/>
                    </a:cubicBezTo>
                    <a:cubicBezTo>
                      <a:pt x="104" y="13"/>
                      <a:pt x="106" y="11"/>
                      <a:pt x="107" y="11"/>
                    </a:cubicBezTo>
                    <a:cubicBezTo>
                      <a:pt x="108" y="11"/>
                      <a:pt x="109" y="11"/>
                      <a:pt x="110" y="11"/>
                    </a:cubicBezTo>
                    <a:cubicBezTo>
                      <a:pt x="111" y="11"/>
                      <a:pt x="111" y="10"/>
                      <a:pt x="112" y="10"/>
                    </a:cubicBezTo>
                    <a:cubicBezTo>
                      <a:pt x="113" y="10"/>
                      <a:pt x="115" y="12"/>
                      <a:pt x="116" y="12"/>
                    </a:cubicBezTo>
                    <a:cubicBezTo>
                      <a:pt x="118" y="13"/>
                      <a:pt x="119" y="14"/>
                      <a:pt x="119" y="17"/>
                    </a:cubicBezTo>
                    <a:cubicBezTo>
                      <a:pt x="121" y="17"/>
                      <a:pt x="126" y="14"/>
                      <a:pt x="124" y="12"/>
                    </a:cubicBezTo>
                    <a:cubicBezTo>
                      <a:pt x="126" y="13"/>
                      <a:pt x="121" y="13"/>
                      <a:pt x="120" y="13"/>
                    </a:cubicBezTo>
                    <a:cubicBezTo>
                      <a:pt x="125" y="12"/>
                      <a:pt x="118" y="9"/>
                      <a:pt x="117" y="10"/>
                    </a:cubicBezTo>
                    <a:cubicBezTo>
                      <a:pt x="118" y="9"/>
                      <a:pt x="119" y="10"/>
                      <a:pt x="119" y="10"/>
                    </a:cubicBezTo>
                    <a:cubicBezTo>
                      <a:pt x="121" y="10"/>
                      <a:pt x="123" y="10"/>
                      <a:pt x="124" y="9"/>
                    </a:cubicBezTo>
                    <a:cubicBezTo>
                      <a:pt x="125" y="9"/>
                      <a:pt x="128" y="7"/>
                      <a:pt x="127" y="6"/>
                    </a:cubicBezTo>
                    <a:cubicBezTo>
                      <a:pt x="125" y="5"/>
                      <a:pt x="122" y="4"/>
                      <a:pt x="119" y="3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6" y="5"/>
                      <a:pt x="114" y="8"/>
                      <a:pt x="114" y="7"/>
                    </a:cubicBezTo>
                    <a:cubicBezTo>
                      <a:pt x="114" y="7"/>
                      <a:pt x="114" y="6"/>
                      <a:pt x="114" y="5"/>
                    </a:cubicBezTo>
                    <a:cubicBezTo>
                      <a:pt x="114" y="5"/>
                      <a:pt x="112" y="5"/>
                      <a:pt x="112" y="5"/>
                    </a:cubicBezTo>
                    <a:cubicBezTo>
                      <a:pt x="113" y="4"/>
                      <a:pt x="115" y="5"/>
                      <a:pt x="115" y="4"/>
                    </a:cubicBezTo>
                    <a:cubicBezTo>
                      <a:pt x="115" y="4"/>
                      <a:pt x="112" y="4"/>
                      <a:pt x="112" y="4"/>
                    </a:cubicBezTo>
                    <a:cubicBezTo>
                      <a:pt x="112" y="3"/>
                      <a:pt x="116" y="3"/>
                      <a:pt x="116" y="2"/>
                    </a:cubicBezTo>
                    <a:cubicBezTo>
                      <a:pt x="115" y="1"/>
                      <a:pt x="109" y="0"/>
                      <a:pt x="110" y="2"/>
                    </a:cubicBezTo>
                    <a:cubicBezTo>
                      <a:pt x="111" y="3"/>
                      <a:pt x="111" y="3"/>
                      <a:pt x="110" y="4"/>
                    </a:cubicBezTo>
                    <a:cubicBezTo>
                      <a:pt x="109" y="5"/>
                      <a:pt x="107" y="7"/>
                      <a:pt x="106" y="7"/>
                    </a:cubicBezTo>
                    <a:cubicBezTo>
                      <a:pt x="105" y="7"/>
                      <a:pt x="106" y="3"/>
                      <a:pt x="106" y="3"/>
                    </a:cubicBezTo>
                    <a:cubicBezTo>
                      <a:pt x="106" y="2"/>
                      <a:pt x="101" y="9"/>
                      <a:pt x="100" y="9"/>
                    </a:cubicBezTo>
                    <a:cubicBezTo>
                      <a:pt x="97" y="9"/>
                      <a:pt x="100" y="5"/>
                      <a:pt x="101" y="4"/>
                    </a:cubicBezTo>
                    <a:cubicBezTo>
                      <a:pt x="102" y="4"/>
                      <a:pt x="103" y="2"/>
                      <a:pt x="103" y="2"/>
                    </a:cubicBezTo>
                    <a:cubicBezTo>
                      <a:pt x="102" y="1"/>
                      <a:pt x="100" y="0"/>
                      <a:pt x="100" y="1"/>
                    </a:cubicBezTo>
                    <a:cubicBezTo>
                      <a:pt x="100" y="1"/>
                      <a:pt x="101" y="2"/>
                      <a:pt x="101" y="2"/>
                    </a:cubicBezTo>
                    <a:cubicBezTo>
                      <a:pt x="101" y="2"/>
                      <a:pt x="99" y="2"/>
                      <a:pt x="98" y="2"/>
                    </a:cubicBezTo>
                    <a:cubicBezTo>
                      <a:pt x="97" y="3"/>
                      <a:pt x="98" y="2"/>
                      <a:pt x="97" y="1"/>
                    </a:cubicBezTo>
                    <a:cubicBezTo>
                      <a:pt x="97" y="1"/>
                      <a:pt x="95" y="3"/>
                      <a:pt x="95" y="3"/>
                    </a:cubicBezTo>
                    <a:cubicBezTo>
                      <a:pt x="95" y="4"/>
                      <a:pt x="97" y="5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4" y="5"/>
                      <a:pt x="94" y="6"/>
                      <a:pt x="94" y="7"/>
                    </a:cubicBezTo>
                    <a:cubicBezTo>
                      <a:pt x="95" y="5"/>
                      <a:pt x="91" y="6"/>
                      <a:pt x="91" y="6"/>
                    </a:cubicBezTo>
                    <a:cubicBezTo>
                      <a:pt x="91" y="6"/>
                      <a:pt x="93" y="5"/>
                      <a:pt x="93" y="4"/>
                    </a:cubicBezTo>
                    <a:cubicBezTo>
                      <a:pt x="93" y="5"/>
                      <a:pt x="89" y="6"/>
                      <a:pt x="88" y="6"/>
                    </a:cubicBezTo>
                    <a:cubicBezTo>
                      <a:pt x="87" y="6"/>
                      <a:pt x="91" y="9"/>
                      <a:pt x="91" y="9"/>
                    </a:cubicBezTo>
                    <a:cubicBezTo>
                      <a:pt x="91" y="9"/>
                      <a:pt x="90" y="11"/>
                      <a:pt x="90" y="11"/>
                    </a:cubicBezTo>
                    <a:cubicBezTo>
                      <a:pt x="90" y="11"/>
                      <a:pt x="87" y="8"/>
                      <a:pt x="87" y="8"/>
                    </a:cubicBezTo>
                    <a:cubicBezTo>
                      <a:pt x="87" y="8"/>
                      <a:pt x="85" y="11"/>
                      <a:pt x="85" y="8"/>
                    </a:cubicBezTo>
                    <a:cubicBezTo>
                      <a:pt x="84" y="7"/>
                      <a:pt x="81" y="9"/>
                      <a:pt x="80" y="8"/>
                    </a:cubicBezTo>
                    <a:cubicBezTo>
                      <a:pt x="81" y="9"/>
                      <a:pt x="84" y="9"/>
                      <a:pt x="84" y="10"/>
                    </a:cubicBezTo>
                    <a:cubicBezTo>
                      <a:pt x="84" y="10"/>
                      <a:pt x="83" y="10"/>
                      <a:pt x="83" y="11"/>
                    </a:cubicBezTo>
                    <a:cubicBezTo>
                      <a:pt x="83" y="12"/>
                      <a:pt x="84" y="12"/>
                      <a:pt x="84" y="13"/>
                    </a:cubicBezTo>
                    <a:cubicBezTo>
                      <a:pt x="84" y="13"/>
                      <a:pt x="81" y="12"/>
                      <a:pt x="81" y="11"/>
                    </a:cubicBezTo>
                    <a:cubicBezTo>
                      <a:pt x="80" y="11"/>
                      <a:pt x="80" y="12"/>
                      <a:pt x="80" y="13"/>
                    </a:cubicBezTo>
                    <a:cubicBezTo>
                      <a:pt x="79" y="13"/>
                      <a:pt x="79" y="12"/>
                      <a:pt x="79" y="11"/>
                    </a:cubicBezTo>
                    <a:cubicBezTo>
                      <a:pt x="79" y="11"/>
                      <a:pt x="77" y="13"/>
                      <a:pt x="77" y="13"/>
                    </a:cubicBezTo>
                    <a:cubicBezTo>
                      <a:pt x="76" y="14"/>
                      <a:pt x="78" y="14"/>
                      <a:pt x="78" y="15"/>
                    </a:cubicBezTo>
                    <a:cubicBezTo>
                      <a:pt x="78" y="15"/>
                      <a:pt x="76" y="15"/>
                      <a:pt x="76" y="15"/>
                    </a:cubicBezTo>
                    <a:cubicBezTo>
                      <a:pt x="75" y="14"/>
                      <a:pt x="76" y="13"/>
                      <a:pt x="76" y="12"/>
                    </a:cubicBezTo>
                    <a:cubicBezTo>
                      <a:pt x="76" y="12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4" y="14"/>
                    </a:cubicBezTo>
                    <a:cubicBezTo>
                      <a:pt x="73" y="14"/>
                      <a:pt x="72" y="16"/>
                      <a:pt x="72" y="16"/>
                    </a:cubicBezTo>
                    <a:cubicBezTo>
                      <a:pt x="71" y="15"/>
                      <a:pt x="73" y="14"/>
                      <a:pt x="72" y="14"/>
                    </a:cubicBezTo>
                    <a:cubicBezTo>
                      <a:pt x="71" y="13"/>
                      <a:pt x="70" y="13"/>
                      <a:pt x="70" y="12"/>
                    </a:cubicBezTo>
                    <a:cubicBezTo>
                      <a:pt x="70" y="12"/>
                      <a:pt x="72" y="12"/>
                      <a:pt x="72" y="12"/>
                    </a:cubicBezTo>
                    <a:cubicBezTo>
                      <a:pt x="72" y="11"/>
                      <a:pt x="69" y="10"/>
                      <a:pt x="68" y="10"/>
                    </a:cubicBezTo>
                    <a:cubicBezTo>
                      <a:pt x="68" y="11"/>
                      <a:pt x="69" y="13"/>
                      <a:pt x="69" y="13"/>
                    </a:cubicBezTo>
                    <a:cubicBezTo>
                      <a:pt x="69" y="13"/>
                      <a:pt x="65" y="14"/>
                      <a:pt x="66" y="14"/>
                    </a:cubicBezTo>
                    <a:cubicBezTo>
                      <a:pt x="66" y="14"/>
                      <a:pt x="68" y="14"/>
                      <a:pt x="68" y="14"/>
                    </a:cubicBezTo>
                    <a:cubicBezTo>
                      <a:pt x="68" y="14"/>
                      <a:pt x="67" y="14"/>
                      <a:pt x="67" y="14"/>
                    </a:cubicBezTo>
                    <a:cubicBezTo>
                      <a:pt x="68" y="16"/>
                      <a:pt x="70" y="14"/>
                      <a:pt x="69" y="14"/>
                    </a:cubicBezTo>
                    <a:cubicBezTo>
                      <a:pt x="70" y="15"/>
                      <a:pt x="69" y="16"/>
                      <a:pt x="69" y="16"/>
                    </a:cubicBezTo>
                    <a:cubicBezTo>
                      <a:pt x="69" y="17"/>
                      <a:pt x="67" y="15"/>
                      <a:pt x="67" y="15"/>
                    </a:cubicBezTo>
                    <a:cubicBezTo>
                      <a:pt x="66" y="15"/>
                      <a:pt x="66" y="14"/>
                      <a:pt x="65" y="14"/>
                    </a:cubicBezTo>
                    <a:cubicBezTo>
                      <a:pt x="65" y="14"/>
                      <a:pt x="64" y="16"/>
                      <a:pt x="63" y="15"/>
                    </a:cubicBezTo>
                    <a:cubicBezTo>
                      <a:pt x="63" y="14"/>
                      <a:pt x="60" y="16"/>
                      <a:pt x="60" y="16"/>
                    </a:cubicBezTo>
                    <a:cubicBezTo>
                      <a:pt x="60" y="16"/>
                      <a:pt x="60" y="19"/>
                      <a:pt x="60" y="19"/>
                    </a:cubicBezTo>
                    <a:cubicBezTo>
                      <a:pt x="60" y="20"/>
                      <a:pt x="61" y="17"/>
                      <a:pt x="62" y="18"/>
                    </a:cubicBezTo>
                    <a:cubicBezTo>
                      <a:pt x="62" y="18"/>
                      <a:pt x="64" y="19"/>
                      <a:pt x="64" y="18"/>
                    </a:cubicBezTo>
                    <a:cubicBezTo>
                      <a:pt x="64" y="19"/>
                      <a:pt x="63" y="19"/>
                      <a:pt x="63" y="20"/>
                    </a:cubicBezTo>
                    <a:cubicBezTo>
                      <a:pt x="62" y="20"/>
                      <a:pt x="63" y="22"/>
                      <a:pt x="62" y="22"/>
                    </a:cubicBezTo>
                    <a:cubicBezTo>
                      <a:pt x="62" y="23"/>
                      <a:pt x="61" y="21"/>
                      <a:pt x="61" y="21"/>
                    </a:cubicBezTo>
                    <a:cubicBezTo>
                      <a:pt x="60" y="21"/>
                      <a:pt x="60" y="23"/>
                      <a:pt x="59" y="23"/>
                    </a:cubicBezTo>
                    <a:cubicBezTo>
                      <a:pt x="59" y="23"/>
                      <a:pt x="59" y="21"/>
                      <a:pt x="59" y="21"/>
                    </a:cubicBezTo>
                    <a:cubicBezTo>
                      <a:pt x="58" y="21"/>
                      <a:pt x="58" y="22"/>
                      <a:pt x="57" y="22"/>
                    </a:cubicBezTo>
                    <a:cubicBezTo>
                      <a:pt x="57" y="22"/>
                      <a:pt x="57" y="20"/>
                      <a:pt x="57" y="20"/>
                    </a:cubicBezTo>
                    <a:cubicBezTo>
                      <a:pt x="57" y="19"/>
                      <a:pt x="56" y="22"/>
                      <a:pt x="55" y="22"/>
                    </a:cubicBezTo>
                    <a:cubicBezTo>
                      <a:pt x="53" y="23"/>
                      <a:pt x="56" y="17"/>
                      <a:pt x="56" y="17"/>
                    </a:cubicBezTo>
                    <a:cubicBezTo>
                      <a:pt x="55" y="17"/>
                      <a:pt x="53" y="18"/>
                      <a:pt x="53" y="18"/>
                    </a:cubicBezTo>
                    <a:cubicBezTo>
                      <a:pt x="52" y="19"/>
                      <a:pt x="54" y="20"/>
                      <a:pt x="54" y="20"/>
                    </a:cubicBezTo>
                    <a:cubicBezTo>
                      <a:pt x="53" y="20"/>
                      <a:pt x="53" y="20"/>
                      <a:pt x="52" y="20"/>
                    </a:cubicBezTo>
                    <a:cubicBezTo>
                      <a:pt x="52" y="20"/>
                      <a:pt x="52" y="21"/>
                      <a:pt x="51" y="22"/>
                    </a:cubicBezTo>
                    <a:cubicBezTo>
                      <a:pt x="52" y="21"/>
                      <a:pt x="47" y="21"/>
                      <a:pt x="49" y="22"/>
                    </a:cubicBezTo>
                    <a:cubicBezTo>
                      <a:pt x="49" y="23"/>
                      <a:pt x="51" y="22"/>
                      <a:pt x="51" y="22"/>
                    </a:cubicBezTo>
                    <a:cubicBezTo>
                      <a:pt x="51" y="22"/>
                      <a:pt x="50" y="23"/>
                      <a:pt x="51" y="23"/>
                    </a:cubicBezTo>
                    <a:cubicBezTo>
                      <a:pt x="51" y="23"/>
                      <a:pt x="52" y="23"/>
                      <a:pt x="52" y="22"/>
                    </a:cubicBezTo>
                    <a:cubicBezTo>
                      <a:pt x="52" y="22"/>
                      <a:pt x="52" y="24"/>
                      <a:pt x="51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48" y="24"/>
                      <a:pt x="48" y="26"/>
                      <a:pt x="47" y="26"/>
                    </a:cubicBezTo>
                    <a:cubicBezTo>
                      <a:pt x="47" y="26"/>
                      <a:pt x="44" y="26"/>
                      <a:pt x="44" y="26"/>
                    </a:cubicBezTo>
                    <a:cubicBezTo>
                      <a:pt x="44" y="29"/>
                      <a:pt x="51" y="25"/>
                      <a:pt x="51" y="25"/>
                    </a:cubicBezTo>
                    <a:cubicBezTo>
                      <a:pt x="52" y="25"/>
                      <a:pt x="53" y="24"/>
                      <a:pt x="54" y="25"/>
                    </a:cubicBezTo>
                    <a:cubicBezTo>
                      <a:pt x="56" y="25"/>
                      <a:pt x="55" y="23"/>
                      <a:pt x="54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6" y="25"/>
                      <a:pt x="57" y="23"/>
                      <a:pt x="58" y="23"/>
                    </a:cubicBezTo>
                    <a:cubicBezTo>
                      <a:pt x="57" y="23"/>
                      <a:pt x="57" y="25"/>
                      <a:pt x="56" y="25"/>
                    </a:cubicBezTo>
                    <a:cubicBezTo>
                      <a:pt x="57" y="25"/>
                      <a:pt x="58" y="25"/>
                      <a:pt x="58" y="25"/>
                    </a:cubicBezTo>
                    <a:cubicBezTo>
                      <a:pt x="58" y="25"/>
                      <a:pt x="56" y="26"/>
                      <a:pt x="56" y="27"/>
                    </a:cubicBezTo>
                    <a:cubicBezTo>
                      <a:pt x="56" y="27"/>
                      <a:pt x="61" y="25"/>
                      <a:pt x="61" y="26"/>
                    </a:cubicBezTo>
                    <a:cubicBezTo>
                      <a:pt x="60" y="27"/>
                      <a:pt x="57" y="26"/>
                      <a:pt x="57" y="28"/>
                    </a:cubicBezTo>
                    <a:cubicBezTo>
                      <a:pt x="56" y="31"/>
                      <a:pt x="54" y="27"/>
                      <a:pt x="54" y="27"/>
                    </a:cubicBezTo>
                    <a:cubicBezTo>
                      <a:pt x="54" y="26"/>
                      <a:pt x="54" y="29"/>
                      <a:pt x="54" y="29"/>
                    </a:cubicBezTo>
                    <a:cubicBezTo>
                      <a:pt x="54" y="29"/>
                      <a:pt x="53" y="27"/>
                      <a:pt x="52" y="27"/>
                    </a:cubicBezTo>
                    <a:cubicBezTo>
                      <a:pt x="51" y="28"/>
                      <a:pt x="49" y="30"/>
                      <a:pt x="49" y="31"/>
                    </a:cubicBezTo>
                    <a:cubicBezTo>
                      <a:pt x="49" y="31"/>
                      <a:pt x="51" y="30"/>
                      <a:pt x="51" y="30"/>
                    </a:cubicBezTo>
                    <a:cubicBezTo>
                      <a:pt x="51" y="31"/>
                      <a:pt x="53" y="30"/>
                      <a:pt x="53" y="31"/>
                    </a:cubicBezTo>
                    <a:cubicBezTo>
                      <a:pt x="53" y="30"/>
                      <a:pt x="50" y="31"/>
                      <a:pt x="50" y="32"/>
                    </a:cubicBezTo>
                    <a:cubicBezTo>
                      <a:pt x="51" y="33"/>
                      <a:pt x="54" y="31"/>
                      <a:pt x="53" y="33"/>
                    </a:cubicBezTo>
                    <a:cubicBezTo>
                      <a:pt x="54" y="31"/>
                      <a:pt x="47" y="34"/>
                      <a:pt x="47" y="34"/>
                    </a:cubicBezTo>
                    <a:cubicBezTo>
                      <a:pt x="47" y="33"/>
                      <a:pt x="53" y="35"/>
                      <a:pt x="52" y="35"/>
                    </a:cubicBezTo>
                    <a:cubicBezTo>
                      <a:pt x="51" y="36"/>
                      <a:pt x="50" y="34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6"/>
                      <a:pt x="46" y="34"/>
                      <a:pt x="45" y="36"/>
                    </a:cubicBezTo>
                    <a:cubicBezTo>
                      <a:pt x="45" y="36"/>
                      <a:pt x="48" y="36"/>
                      <a:pt x="48" y="36"/>
                    </a:cubicBezTo>
                    <a:cubicBezTo>
                      <a:pt x="46" y="38"/>
                      <a:pt x="44" y="36"/>
                      <a:pt x="45" y="39"/>
                    </a:cubicBezTo>
                    <a:cubicBezTo>
                      <a:pt x="45" y="39"/>
                      <a:pt x="43" y="40"/>
                      <a:pt x="43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2"/>
                      <a:pt x="41" y="42"/>
                      <a:pt x="41" y="42"/>
                    </a:cubicBezTo>
                    <a:cubicBezTo>
                      <a:pt x="41" y="43"/>
                      <a:pt x="42" y="42"/>
                      <a:pt x="42" y="42"/>
                    </a:cubicBezTo>
                    <a:cubicBezTo>
                      <a:pt x="43" y="42"/>
                      <a:pt x="42" y="43"/>
                      <a:pt x="42" y="43"/>
                    </a:cubicBezTo>
                    <a:cubicBezTo>
                      <a:pt x="43" y="43"/>
                      <a:pt x="45" y="44"/>
                      <a:pt x="46" y="43"/>
                    </a:cubicBezTo>
                    <a:cubicBezTo>
                      <a:pt x="44" y="44"/>
                      <a:pt x="44" y="44"/>
                      <a:pt x="42" y="44"/>
                    </a:cubicBezTo>
                    <a:cubicBezTo>
                      <a:pt x="41" y="44"/>
                      <a:pt x="38" y="44"/>
                      <a:pt x="38" y="45"/>
                    </a:cubicBezTo>
                    <a:cubicBezTo>
                      <a:pt x="38" y="45"/>
                      <a:pt x="39" y="45"/>
                      <a:pt x="39" y="45"/>
                    </a:cubicBezTo>
                    <a:cubicBezTo>
                      <a:pt x="39" y="45"/>
                      <a:pt x="38" y="46"/>
                      <a:pt x="38" y="46"/>
                    </a:cubicBezTo>
                    <a:cubicBezTo>
                      <a:pt x="38" y="46"/>
                      <a:pt x="40" y="45"/>
                      <a:pt x="40" y="46"/>
                    </a:cubicBezTo>
                    <a:cubicBezTo>
                      <a:pt x="40" y="46"/>
                      <a:pt x="38" y="48"/>
                      <a:pt x="38" y="48"/>
                    </a:cubicBezTo>
                    <a:cubicBezTo>
                      <a:pt x="38" y="48"/>
                      <a:pt x="39" y="48"/>
                      <a:pt x="39" y="49"/>
                    </a:cubicBezTo>
                    <a:cubicBezTo>
                      <a:pt x="39" y="49"/>
                      <a:pt x="37" y="49"/>
                      <a:pt x="37" y="49"/>
                    </a:cubicBezTo>
                    <a:cubicBezTo>
                      <a:pt x="37" y="49"/>
                      <a:pt x="39" y="50"/>
                      <a:pt x="39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1"/>
                      <a:pt x="38" y="52"/>
                      <a:pt x="39" y="52"/>
                    </a:cubicBezTo>
                    <a:cubicBezTo>
                      <a:pt x="37" y="52"/>
                      <a:pt x="35" y="52"/>
                      <a:pt x="34" y="54"/>
                    </a:cubicBezTo>
                    <a:cubicBezTo>
                      <a:pt x="34" y="55"/>
                      <a:pt x="30" y="54"/>
                      <a:pt x="30" y="54"/>
                    </a:cubicBezTo>
                    <a:cubicBezTo>
                      <a:pt x="30" y="57"/>
                      <a:pt x="36" y="54"/>
                      <a:pt x="37" y="54"/>
                    </a:cubicBezTo>
                    <a:cubicBezTo>
                      <a:pt x="36" y="54"/>
                      <a:pt x="35" y="56"/>
                      <a:pt x="35" y="56"/>
                    </a:cubicBezTo>
                    <a:cubicBezTo>
                      <a:pt x="32" y="56"/>
                      <a:pt x="34" y="57"/>
                      <a:pt x="33" y="58"/>
                    </a:cubicBezTo>
                    <a:cubicBezTo>
                      <a:pt x="32" y="59"/>
                      <a:pt x="30" y="57"/>
                      <a:pt x="29" y="58"/>
                    </a:cubicBezTo>
                    <a:cubicBezTo>
                      <a:pt x="29" y="59"/>
                      <a:pt x="26" y="61"/>
                      <a:pt x="26" y="61"/>
                    </a:cubicBezTo>
                    <a:cubicBezTo>
                      <a:pt x="26" y="62"/>
                      <a:pt x="27" y="62"/>
                      <a:pt x="27" y="62"/>
                    </a:cubicBezTo>
                    <a:cubicBezTo>
                      <a:pt x="27" y="63"/>
                      <a:pt x="24" y="63"/>
                      <a:pt x="24" y="63"/>
                    </a:cubicBezTo>
                    <a:cubicBezTo>
                      <a:pt x="24" y="63"/>
                      <a:pt x="25" y="64"/>
                      <a:pt x="25" y="65"/>
                    </a:cubicBezTo>
                    <a:cubicBezTo>
                      <a:pt x="25" y="66"/>
                      <a:pt x="27" y="65"/>
                      <a:pt x="28" y="65"/>
                    </a:cubicBezTo>
                    <a:cubicBezTo>
                      <a:pt x="29" y="64"/>
                      <a:pt x="30" y="65"/>
                      <a:pt x="31" y="64"/>
                    </a:cubicBez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2" y="63"/>
                      <a:pt x="33" y="64"/>
                    </a:cubicBezTo>
                    <a:cubicBezTo>
                      <a:pt x="33" y="64"/>
                      <a:pt x="30" y="66"/>
                      <a:pt x="30" y="66"/>
                    </a:cubicBezTo>
                    <a:cubicBezTo>
                      <a:pt x="29" y="66"/>
                      <a:pt x="28" y="67"/>
                      <a:pt x="28" y="66"/>
                    </a:cubicBezTo>
                    <a:cubicBezTo>
                      <a:pt x="27" y="65"/>
                      <a:pt x="26" y="67"/>
                      <a:pt x="25" y="67"/>
                    </a:cubicBezTo>
                    <a:cubicBezTo>
                      <a:pt x="24" y="66"/>
                      <a:pt x="24" y="63"/>
                      <a:pt x="23" y="66"/>
                    </a:cubicBezTo>
                    <a:cubicBezTo>
                      <a:pt x="21" y="70"/>
                      <a:pt x="20" y="65"/>
                      <a:pt x="21" y="65"/>
                    </a:cubicBezTo>
                    <a:cubicBezTo>
                      <a:pt x="19" y="65"/>
                      <a:pt x="21" y="69"/>
                      <a:pt x="19" y="68"/>
                    </a:cubicBezTo>
                    <a:cubicBezTo>
                      <a:pt x="15" y="68"/>
                      <a:pt x="18" y="70"/>
                      <a:pt x="17" y="71"/>
                    </a:cubicBezTo>
                    <a:cubicBezTo>
                      <a:pt x="16" y="71"/>
                      <a:pt x="16" y="69"/>
                      <a:pt x="16" y="69"/>
                    </a:cubicBezTo>
                    <a:cubicBezTo>
                      <a:pt x="14" y="69"/>
                      <a:pt x="12" y="70"/>
                      <a:pt x="11" y="71"/>
                    </a:cubicBezTo>
                    <a:cubicBezTo>
                      <a:pt x="11" y="72"/>
                      <a:pt x="15" y="72"/>
                      <a:pt x="16" y="72"/>
                    </a:cubicBezTo>
                    <a:cubicBezTo>
                      <a:pt x="16" y="72"/>
                      <a:pt x="19" y="71"/>
                      <a:pt x="19" y="71"/>
                    </a:cubicBezTo>
                    <a:cubicBezTo>
                      <a:pt x="20" y="72"/>
                      <a:pt x="15" y="72"/>
                      <a:pt x="15" y="72"/>
                    </a:cubicBezTo>
                    <a:cubicBezTo>
                      <a:pt x="14" y="72"/>
                      <a:pt x="14" y="73"/>
                      <a:pt x="13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8" y="72"/>
                      <a:pt x="7" y="73"/>
                      <a:pt x="9" y="74"/>
                    </a:cubicBezTo>
                    <a:cubicBezTo>
                      <a:pt x="10" y="74"/>
                      <a:pt x="12" y="74"/>
                      <a:pt x="12" y="76"/>
                    </a:cubicBezTo>
                    <a:cubicBezTo>
                      <a:pt x="12" y="76"/>
                      <a:pt x="11" y="78"/>
                      <a:pt x="11" y="77"/>
                    </a:cubicBezTo>
                    <a:cubicBezTo>
                      <a:pt x="10" y="77"/>
                      <a:pt x="12" y="75"/>
                      <a:pt x="10" y="74"/>
                    </a:cubicBezTo>
                    <a:cubicBezTo>
                      <a:pt x="7" y="74"/>
                      <a:pt x="9" y="75"/>
                      <a:pt x="8" y="76"/>
                    </a:cubicBezTo>
                    <a:cubicBezTo>
                      <a:pt x="8" y="76"/>
                      <a:pt x="8" y="73"/>
                      <a:pt x="7" y="73"/>
                    </a:cubicBezTo>
                    <a:cubicBezTo>
                      <a:pt x="7" y="72"/>
                      <a:pt x="5" y="78"/>
                      <a:pt x="6" y="77"/>
                    </a:cubicBezTo>
                    <a:cubicBezTo>
                      <a:pt x="5" y="77"/>
                      <a:pt x="5" y="75"/>
                      <a:pt x="5" y="75"/>
                    </a:cubicBezTo>
                    <a:cubicBezTo>
                      <a:pt x="4" y="75"/>
                      <a:pt x="4" y="77"/>
                      <a:pt x="4" y="77"/>
                    </a:cubicBezTo>
                    <a:cubicBezTo>
                      <a:pt x="3" y="78"/>
                      <a:pt x="1" y="77"/>
                      <a:pt x="1" y="78"/>
                    </a:cubicBezTo>
                    <a:cubicBezTo>
                      <a:pt x="1" y="79"/>
                      <a:pt x="0" y="80"/>
                      <a:pt x="1" y="80"/>
                    </a:cubicBezTo>
                    <a:cubicBezTo>
                      <a:pt x="2" y="80"/>
                      <a:pt x="3" y="80"/>
                      <a:pt x="4" y="81"/>
                    </a:cubicBezTo>
                    <a:cubicBezTo>
                      <a:pt x="4" y="81"/>
                      <a:pt x="0" y="82"/>
                      <a:pt x="1" y="83"/>
                    </a:cubicBezTo>
                    <a:cubicBezTo>
                      <a:pt x="1" y="84"/>
                      <a:pt x="3" y="84"/>
                      <a:pt x="3" y="84"/>
                    </a:cubicBezTo>
                    <a:cubicBezTo>
                      <a:pt x="3" y="84"/>
                      <a:pt x="6" y="83"/>
                      <a:pt x="6" y="84"/>
                    </a:cubicBezTo>
                    <a:cubicBezTo>
                      <a:pt x="5" y="85"/>
                      <a:pt x="2" y="84"/>
                      <a:pt x="1" y="86"/>
                    </a:cubicBezTo>
                    <a:cubicBezTo>
                      <a:pt x="0" y="87"/>
                      <a:pt x="6" y="87"/>
                      <a:pt x="4" y="89"/>
                    </a:cubicBezTo>
                    <a:cubicBezTo>
                      <a:pt x="4" y="89"/>
                      <a:pt x="3" y="87"/>
                      <a:pt x="2" y="88"/>
                    </a:cubicBezTo>
                    <a:cubicBezTo>
                      <a:pt x="1" y="89"/>
                      <a:pt x="1" y="90"/>
                      <a:pt x="2" y="91"/>
                    </a:cubicBezTo>
                    <a:cubicBezTo>
                      <a:pt x="3" y="91"/>
                      <a:pt x="5" y="92"/>
                      <a:pt x="6" y="92"/>
                    </a:cubicBezTo>
                    <a:cubicBezTo>
                      <a:pt x="7" y="91"/>
                      <a:pt x="8" y="89"/>
                      <a:pt x="9" y="90"/>
                    </a:cubicBezTo>
                    <a:cubicBezTo>
                      <a:pt x="8" y="90"/>
                      <a:pt x="7" y="91"/>
                      <a:pt x="7" y="91"/>
                    </a:cubicBezTo>
                    <a:cubicBezTo>
                      <a:pt x="7" y="92"/>
                      <a:pt x="6" y="92"/>
                      <a:pt x="5" y="92"/>
                    </a:cubicBezTo>
                    <a:cubicBezTo>
                      <a:pt x="5" y="92"/>
                      <a:pt x="7" y="93"/>
                      <a:pt x="7" y="94"/>
                    </a:cubicBezTo>
                    <a:cubicBezTo>
                      <a:pt x="7" y="94"/>
                      <a:pt x="4" y="92"/>
                      <a:pt x="5" y="94"/>
                    </a:cubicBezTo>
                    <a:cubicBezTo>
                      <a:pt x="5" y="95"/>
                      <a:pt x="8" y="96"/>
                      <a:pt x="8" y="96"/>
                    </a:cubicBezTo>
                    <a:cubicBezTo>
                      <a:pt x="8" y="97"/>
                      <a:pt x="5" y="95"/>
                      <a:pt x="4" y="96"/>
                    </a:cubicBezTo>
                    <a:cubicBezTo>
                      <a:pt x="2" y="96"/>
                      <a:pt x="4" y="93"/>
                      <a:pt x="3" y="93"/>
                    </a:cubicBezTo>
                    <a:cubicBezTo>
                      <a:pt x="3" y="93"/>
                      <a:pt x="1" y="95"/>
                      <a:pt x="2" y="96"/>
                    </a:cubicBezTo>
                    <a:cubicBezTo>
                      <a:pt x="3" y="96"/>
                      <a:pt x="2" y="98"/>
                      <a:pt x="2" y="98"/>
                    </a:cubicBezTo>
                    <a:cubicBezTo>
                      <a:pt x="3" y="99"/>
                      <a:pt x="4" y="97"/>
                      <a:pt x="5" y="96"/>
                    </a:cubicBezTo>
                    <a:cubicBezTo>
                      <a:pt x="5" y="96"/>
                      <a:pt x="5" y="97"/>
                      <a:pt x="5" y="97"/>
                    </a:cubicBezTo>
                    <a:cubicBezTo>
                      <a:pt x="6" y="97"/>
                      <a:pt x="6" y="96"/>
                      <a:pt x="7" y="96"/>
                    </a:cubicBezTo>
                    <a:cubicBezTo>
                      <a:pt x="7" y="96"/>
                      <a:pt x="7" y="98"/>
                      <a:pt x="6" y="98"/>
                    </a:cubicBezTo>
                    <a:cubicBezTo>
                      <a:pt x="4" y="99"/>
                      <a:pt x="8" y="101"/>
                      <a:pt x="8" y="100"/>
                    </a:cubicBezTo>
                    <a:cubicBezTo>
                      <a:pt x="8" y="102"/>
                      <a:pt x="1" y="100"/>
                      <a:pt x="5" y="103"/>
                    </a:cubicBezTo>
                    <a:cubicBezTo>
                      <a:pt x="7" y="104"/>
                      <a:pt x="8" y="105"/>
                      <a:pt x="10" y="105"/>
                    </a:cubicBezTo>
                    <a:cubicBezTo>
                      <a:pt x="10" y="105"/>
                      <a:pt x="13" y="107"/>
                      <a:pt x="14" y="107"/>
                    </a:cubicBezTo>
                    <a:cubicBezTo>
                      <a:pt x="17" y="107"/>
                      <a:pt x="21" y="104"/>
                      <a:pt x="23" y="102"/>
                    </a:cubicBezTo>
                    <a:cubicBezTo>
                      <a:pt x="24" y="100"/>
                      <a:pt x="25" y="100"/>
                      <a:pt x="27" y="99"/>
                    </a:cubicBezTo>
                    <a:cubicBezTo>
                      <a:pt x="28" y="98"/>
                      <a:pt x="28" y="95"/>
                      <a:pt x="29" y="95"/>
                    </a:cubicBezTo>
                    <a:cubicBezTo>
                      <a:pt x="29" y="95"/>
                      <a:pt x="29" y="98"/>
                      <a:pt x="30" y="98"/>
                    </a:cubicBezTo>
                    <a:cubicBezTo>
                      <a:pt x="32" y="99"/>
                      <a:pt x="31" y="99"/>
                      <a:pt x="31" y="100"/>
                    </a:cubicBezTo>
                    <a:cubicBezTo>
                      <a:pt x="32" y="100"/>
                      <a:pt x="33" y="100"/>
                      <a:pt x="34" y="101"/>
                    </a:cubicBezTo>
                    <a:cubicBezTo>
                      <a:pt x="34" y="102"/>
                      <a:pt x="33" y="100"/>
                      <a:pt x="34" y="10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78"/>
              <p:cNvSpPr/>
              <p:nvPr/>
            </p:nvSpPr>
            <p:spPr>
              <a:xfrm>
                <a:off x="12952253" y="4366247"/>
                <a:ext cx="7563666" cy="2637632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2" extrusionOk="0">
                    <a:moveTo>
                      <a:pt x="808" y="111"/>
                    </a:moveTo>
                    <a:cubicBezTo>
                      <a:pt x="806" y="109"/>
                      <a:pt x="803" y="108"/>
                      <a:pt x="801" y="106"/>
                    </a:cubicBezTo>
                    <a:cubicBezTo>
                      <a:pt x="800" y="105"/>
                      <a:pt x="799" y="104"/>
                      <a:pt x="797" y="103"/>
                    </a:cubicBezTo>
                    <a:cubicBezTo>
                      <a:pt x="796" y="103"/>
                      <a:pt x="794" y="103"/>
                      <a:pt x="793" y="102"/>
                    </a:cubicBezTo>
                    <a:cubicBezTo>
                      <a:pt x="793" y="103"/>
                      <a:pt x="794" y="103"/>
                      <a:pt x="794" y="103"/>
                    </a:cubicBezTo>
                    <a:cubicBezTo>
                      <a:pt x="795" y="103"/>
                      <a:pt x="792" y="104"/>
                      <a:pt x="791" y="103"/>
                    </a:cubicBezTo>
                    <a:cubicBezTo>
                      <a:pt x="791" y="103"/>
                      <a:pt x="792" y="103"/>
                      <a:pt x="792" y="102"/>
                    </a:cubicBezTo>
                    <a:cubicBezTo>
                      <a:pt x="791" y="101"/>
                      <a:pt x="786" y="103"/>
                      <a:pt x="785" y="102"/>
                    </a:cubicBezTo>
                    <a:cubicBezTo>
                      <a:pt x="787" y="103"/>
                      <a:pt x="787" y="103"/>
                      <a:pt x="787" y="106"/>
                    </a:cubicBezTo>
                    <a:cubicBezTo>
                      <a:pt x="786" y="107"/>
                      <a:pt x="788" y="109"/>
                      <a:pt x="788" y="109"/>
                    </a:cubicBezTo>
                    <a:cubicBezTo>
                      <a:pt x="787" y="109"/>
                      <a:pt x="787" y="108"/>
                      <a:pt x="787" y="108"/>
                    </a:cubicBezTo>
                    <a:cubicBezTo>
                      <a:pt x="786" y="107"/>
                      <a:pt x="786" y="109"/>
                      <a:pt x="785" y="109"/>
                    </a:cubicBezTo>
                    <a:cubicBezTo>
                      <a:pt x="785" y="109"/>
                      <a:pt x="783" y="105"/>
                      <a:pt x="783" y="105"/>
                    </a:cubicBezTo>
                    <a:cubicBezTo>
                      <a:pt x="783" y="104"/>
                      <a:pt x="783" y="104"/>
                      <a:pt x="783" y="104"/>
                    </a:cubicBezTo>
                    <a:cubicBezTo>
                      <a:pt x="783" y="103"/>
                      <a:pt x="782" y="102"/>
                      <a:pt x="783" y="101"/>
                    </a:cubicBezTo>
                    <a:cubicBezTo>
                      <a:pt x="784" y="99"/>
                      <a:pt x="782" y="100"/>
                      <a:pt x="781" y="99"/>
                    </a:cubicBezTo>
                    <a:cubicBezTo>
                      <a:pt x="781" y="98"/>
                      <a:pt x="779" y="97"/>
                      <a:pt x="778" y="97"/>
                    </a:cubicBezTo>
                    <a:cubicBezTo>
                      <a:pt x="771" y="93"/>
                      <a:pt x="765" y="89"/>
                      <a:pt x="758" y="87"/>
                    </a:cubicBezTo>
                    <a:cubicBezTo>
                      <a:pt x="756" y="86"/>
                      <a:pt x="755" y="85"/>
                      <a:pt x="754" y="84"/>
                    </a:cubicBezTo>
                    <a:cubicBezTo>
                      <a:pt x="753" y="83"/>
                      <a:pt x="751" y="82"/>
                      <a:pt x="749" y="82"/>
                    </a:cubicBezTo>
                    <a:cubicBezTo>
                      <a:pt x="746" y="81"/>
                      <a:pt x="743" y="80"/>
                      <a:pt x="739" y="78"/>
                    </a:cubicBezTo>
                    <a:cubicBezTo>
                      <a:pt x="736" y="78"/>
                      <a:pt x="732" y="78"/>
                      <a:pt x="730" y="78"/>
                    </a:cubicBezTo>
                    <a:cubicBezTo>
                      <a:pt x="728" y="78"/>
                      <a:pt x="727" y="78"/>
                      <a:pt x="726" y="78"/>
                    </a:cubicBezTo>
                    <a:cubicBezTo>
                      <a:pt x="726" y="78"/>
                      <a:pt x="725" y="77"/>
                      <a:pt x="725" y="77"/>
                    </a:cubicBezTo>
                    <a:cubicBezTo>
                      <a:pt x="724" y="78"/>
                      <a:pt x="724" y="79"/>
                      <a:pt x="723" y="78"/>
                    </a:cubicBezTo>
                    <a:cubicBezTo>
                      <a:pt x="720" y="78"/>
                      <a:pt x="717" y="77"/>
                      <a:pt x="714" y="76"/>
                    </a:cubicBezTo>
                    <a:cubicBezTo>
                      <a:pt x="713" y="76"/>
                      <a:pt x="710" y="75"/>
                      <a:pt x="710" y="77"/>
                    </a:cubicBezTo>
                    <a:cubicBezTo>
                      <a:pt x="709" y="79"/>
                      <a:pt x="708" y="79"/>
                      <a:pt x="710" y="80"/>
                    </a:cubicBezTo>
                    <a:cubicBezTo>
                      <a:pt x="712" y="82"/>
                      <a:pt x="714" y="86"/>
                      <a:pt x="709" y="87"/>
                    </a:cubicBezTo>
                    <a:cubicBezTo>
                      <a:pt x="708" y="88"/>
                      <a:pt x="705" y="88"/>
                      <a:pt x="704" y="86"/>
                    </a:cubicBezTo>
                    <a:cubicBezTo>
                      <a:pt x="703" y="85"/>
                      <a:pt x="703" y="84"/>
                      <a:pt x="700" y="84"/>
                    </a:cubicBezTo>
                    <a:cubicBezTo>
                      <a:pt x="697" y="83"/>
                      <a:pt x="699" y="82"/>
                      <a:pt x="698" y="81"/>
                    </a:cubicBezTo>
                    <a:cubicBezTo>
                      <a:pt x="698" y="80"/>
                      <a:pt x="695" y="79"/>
                      <a:pt x="694" y="80"/>
                    </a:cubicBezTo>
                    <a:cubicBezTo>
                      <a:pt x="691" y="83"/>
                      <a:pt x="686" y="80"/>
                      <a:pt x="682" y="80"/>
                    </a:cubicBezTo>
                    <a:cubicBezTo>
                      <a:pt x="678" y="80"/>
                      <a:pt x="674" y="79"/>
                      <a:pt x="670" y="79"/>
                    </a:cubicBezTo>
                    <a:cubicBezTo>
                      <a:pt x="668" y="79"/>
                      <a:pt x="667" y="79"/>
                      <a:pt x="665" y="80"/>
                    </a:cubicBezTo>
                    <a:cubicBezTo>
                      <a:pt x="663" y="81"/>
                      <a:pt x="664" y="84"/>
                      <a:pt x="664" y="86"/>
                    </a:cubicBezTo>
                    <a:cubicBezTo>
                      <a:pt x="664" y="86"/>
                      <a:pt x="664" y="86"/>
                      <a:pt x="664" y="86"/>
                    </a:cubicBezTo>
                    <a:cubicBezTo>
                      <a:pt x="663" y="86"/>
                      <a:pt x="662" y="81"/>
                      <a:pt x="661" y="80"/>
                    </a:cubicBezTo>
                    <a:cubicBezTo>
                      <a:pt x="660" y="80"/>
                      <a:pt x="656" y="80"/>
                      <a:pt x="655" y="78"/>
                    </a:cubicBezTo>
                    <a:cubicBezTo>
                      <a:pt x="655" y="75"/>
                      <a:pt x="659" y="74"/>
                      <a:pt x="655" y="71"/>
                    </a:cubicBezTo>
                    <a:cubicBezTo>
                      <a:pt x="653" y="70"/>
                      <a:pt x="651" y="69"/>
                      <a:pt x="648" y="68"/>
                    </a:cubicBezTo>
                    <a:cubicBezTo>
                      <a:pt x="642" y="66"/>
                      <a:pt x="635" y="68"/>
                      <a:pt x="629" y="69"/>
                    </a:cubicBezTo>
                    <a:cubicBezTo>
                      <a:pt x="626" y="69"/>
                      <a:pt x="623" y="69"/>
                      <a:pt x="619" y="69"/>
                    </a:cubicBezTo>
                    <a:cubicBezTo>
                      <a:pt x="618" y="69"/>
                      <a:pt x="618" y="69"/>
                      <a:pt x="617" y="69"/>
                    </a:cubicBezTo>
                    <a:cubicBezTo>
                      <a:pt x="615" y="68"/>
                      <a:pt x="617" y="68"/>
                      <a:pt x="618" y="67"/>
                    </a:cubicBezTo>
                    <a:cubicBezTo>
                      <a:pt x="618" y="66"/>
                      <a:pt x="613" y="65"/>
                      <a:pt x="613" y="65"/>
                    </a:cubicBezTo>
                    <a:cubicBezTo>
                      <a:pt x="612" y="64"/>
                      <a:pt x="608" y="65"/>
                      <a:pt x="607" y="65"/>
                    </a:cubicBezTo>
                    <a:cubicBezTo>
                      <a:pt x="607" y="65"/>
                      <a:pt x="611" y="64"/>
                      <a:pt x="610" y="63"/>
                    </a:cubicBezTo>
                    <a:cubicBezTo>
                      <a:pt x="609" y="63"/>
                      <a:pt x="608" y="64"/>
                      <a:pt x="607" y="64"/>
                    </a:cubicBezTo>
                    <a:cubicBezTo>
                      <a:pt x="606" y="63"/>
                      <a:pt x="604" y="62"/>
                      <a:pt x="604" y="62"/>
                    </a:cubicBezTo>
                    <a:cubicBezTo>
                      <a:pt x="603" y="62"/>
                      <a:pt x="600" y="60"/>
                      <a:pt x="602" y="60"/>
                    </a:cubicBezTo>
                    <a:cubicBezTo>
                      <a:pt x="603" y="60"/>
                      <a:pt x="605" y="60"/>
                      <a:pt x="606" y="60"/>
                    </a:cubicBezTo>
                    <a:cubicBezTo>
                      <a:pt x="609" y="60"/>
                      <a:pt x="605" y="57"/>
                      <a:pt x="604" y="57"/>
                    </a:cubicBezTo>
                    <a:cubicBezTo>
                      <a:pt x="602" y="55"/>
                      <a:pt x="597" y="56"/>
                      <a:pt x="594" y="55"/>
                    </a:cubicBezTo>
                    <a:cubicBezTo>
                      <a:pt x="592" y="55"/>
                      <a:pt x="591" y="57"/>
                      <a:pt x="589" y="59"/>
                    </a:cubicBezTo>
                    <a:cubicBezTo>
                      <a:pt x="589" y="59"/>
                      <a:pt x="582" y="63"/>
                      <a:pt x="582" y="60"/>
                    </a:cubicBezTo>
                    <a:cubicBezTo>
                      <a:pt x="583" y="58"/>
                      <a:pt x="584" y="60"/>
                      <a:pt x="586" y="59"/>
                    </a:cubicBezTo>
                    <a:cubicBezTo>
                      <a:pt x="586" y="59"/>
                      <a:pt x="585" y="56"/>
                      <a:pt x="584" y="56"/>
                    </a:cubicBezTo>
                    <a:cubicBezTo>
                      <a:pt x="584" y="56"/>
                      <a:pt x="578" y="56"/>
                      <a:pt x="578" y="56"/>
                    </a:cubicBezTo>
                    <a:cubicBezTo>
                      <a:pt x="579" y="55"/>
                      <a:pt x="581" y="54"/>
                      <a:pt x="583" y="54"/>
                    </a:cubicBezTo>
                    <a:cubicBezTo>
                      <a:pt x="584" y="55"/>
                      <a:pt x="591" y="55"/>
                      <a:pt x="591" y="55"/>
                    </a:cubicBezTo>
                    <a:cubicBezTo>
                      <a:pt x="591" y="54"/>
                      <a:pt x="585" y="54"/>
                      <a:pt x="584" y="53"/>
                    </a:cubicBezTo>
                    <a:cubicBezTo>
                      <a:pt x="582" y="53"/>
                      <a:pt x="580" y="53"/>
                      <a:pt x="578" y="53"/>
                    </a:cubicBezTo>
                    <a:cubicBezTo>
                      <a:pt x="574" y="52"/>
                      <a:pt x="570" y="52"/>
                      <a:pt x="566" y="51"/>
                    </a:cubicBezTo>
                    <a:cubicBezTo>
                      <a:pt x="565" y="51"/>
                      <a:pt x="561" y="50"/>
                      <a:pt x="561" y="50"/>
                    </a:cubicBezTo>
                    <a:cubicBezTo>
                      <a:pt x="561" y="51"/>
                      <a:pt x="562" y="52"/>
                      <a:pt x="561" y="52"/>
                    </a:cubicBezTo>
                    <a:cubicBezTo>
                      <a:pt x="560" y="53"/>
                      <a:pt x="559" y="53"/>
                      <a:pt x="558" y="53"/>
                    </a:cubicBezTo>
                    <a:cubicBezTo>
                      <a:pt x="557" y="53"/>
                      <a:pt x="552" y="54"/>
                      <a:pt x="553" y="56"/>
                    </a:cubicBezTo>
                    <a:cubicBezTo>
                      <a:pt x="554" y="58"/>
                      <a:pt x="556" y="55"/>
                      <a:pt x="557" y="56"/>
                    </a:cubicBezTo>
                    <a:cubicBezTo>
                      <a:pt x="557" y="56"/>
                      <a:pt x="554" y="57"/>
                      <a:pt x="555" y="59"/>
                    </a:cubicBezTo>
                    <a:cubicBezTo>
                      <a:pt x="556" y="59"/>
                      <a:pt x="555" y="60"/>
                      <a:pt x="555" y="61"/>
                    </a:cubicBezTo>
                    <a:cubicBezTo>
                      <a:pt x="556" y="61"/>
                      <a:pt x="557" y="62"/>
                      <a:pt x="557" y="63"/>
                    </a:cubicBezTo>
                    <a:cubicBezTo>
                      <a:pt x="557" y="63"/>
                      <a:pt x="553" y="63"/>
                      <a:pt x="552" y="63"/>
                    </a:cubicBezTo>
                    <a:cubicBezTo>
                      <a:pt x="550" y="63"/>
                      <a:pt x="552" y="62"/>
                      <a:pt x="552" y="62"/>
                    </a:cubicBezTo>
                    <a:cubicBezTo>
                      <a:pt x="551" y="61"/>
                      <a:pt x="548" y="62"/>
                      <a:pt x="548" y="62"/>
                    </a:cubicBezTo>
                    <a:cubicBezTo>
                      <a:pt x="546" y="63"/>
                      <a:pt x="544" y="62"/>
                      <a:pt x="543" y="62"/>
                    </a:cubicBezTo>
                    <a:cubicBezTo>
                      <a:pt x="542" y="62"/>
                      <a:pt x="546" y="63"/>
                      <a:pt x="546" y="63"/>
                    </a:cubicBezTo>
                    <a:cubicBezTo>
                      <a:pt x="549" y="64"/>
                      <a:pt x="546" y="66"/>
                      <a:pt x="545" y="65"/>
                    </a:cubicBezTo>
                    <a:cubicBezTo>
                      <a:pt x="544" y="65"/>
                      <a:pt x="544" y="64"/>
                      <a:pt x="544" y="63"/>
                    </a:cubicBezTo>
                    <a:cubicBezTo>
                      <a:pt x="543" y="63"/>
                      <a:pt x="542" y="63"/>
                      <a:pt x="541" y="63"/>
                    </a:cubicBezTo>
                    <a:cubicBezTo>
                      <a:pt x="539" y="62"/>
                      <a:pt x="537" y="61"/>
                      <a:pt x="534" y="62"/>
                    </a:cubicBezTo>
                    <a:cubicBezTo>
                      <a:pt x="531" y="62"/>
                      <a:pt x="529" y="65"/>
                      <a:pt x="526" y="63"/>
                    </a:cubicBezTo>
                    <a:cubicBezTo>
                      <a:pt x="524" y="62"/>
                      <a:pt x="522" y="61"/>
                      <a:pt x="521" y="59"/>
                    </a:cubicBezTo>
                    <a:cubicBezTo>
                      <a:pt x="520" y="58"/>
                      <a:pt x="518" y="62"/>
                      <a:pt x="517" y="62"/>
                    </a:cubicBezTo>
                    <a:cubicBezTo>
                      <a:pt x="516" y="64"/>
                      <a:pt x="515" y="70"/>
                      <a:pt x="512" y="69"/>
                    </a:cubicBezTo>
                    <a:cubicBezTo>
                      <a:pt x="510" y="68"/>
                      <a:pt x="508" y="68"/>
                      <a:pt x="506" y="66"/>
                    </a:cubicBezTo>
                    <a:cubicBezTo>
                      <a:pt x="505" y="65"/>
                      <a:pt x="503" y="63"/>
                      <a:pt x="502" y="62"/>
                    </a:cubicBezTo>
                    <a:cubicBezTo>
                      <a:pt x="501" y="60"/>
                      <a:pt x="499" y="59"/>
                      <a:pt x="498" y="58"/>
                    </a:cubicBezTo>
                    <a:cubicBezTo>
                      <a:pt x="496" y="56"/>
                      <a:pt x="500" y="57"/>
                      <a:pt x="501" y="57"/>
                    </a:cubicBezTo>
                    <a:cubicBezTo>
                      <a:pt x="502" y="57"/>
                      <a:pt x="504" y="56"/>
                      <a:pt x="504" y="55"/>
                    </a:cubicBezTo>
                    <a:cubicBezTo>
                      <a:pt x="504" y="55"/>
                      <a:pt x="499" y="52"/>
                      <a:pt x="499" y="52"/>
                    </a:cubicBezTo>
                    <a:cubicBezTo>
                      <a:pt x="499" y="52"/>
                      <a:pt x="502" y="52"/>
                      <a:pt x="502" y="51"/>
                    </a:cubicBezTo>
                    <a:cubicBezTo>
                      <a:pt x="501" y="50"/>
                      <a:pt x="499" y="50"/>
                      <a:pt x="499" y="50"/>
                    </a:cubicBezTo>
                    <a:cubicBezTo>
                      <a:pt x="499" y="48"/>
                      <a:pt x="504" y="47"/>
                      <a:pt x="499" y="46"/>
                    </a:cubicBezTo>
                    <a:cubicBezTo>
                      <a:pt x="498" y="46"/>
                      <a:pt x="497" y="44"/>
                      <a:pt x="495" y="44"/>
                    </a:cubicBezTo>
                    <a:cubicBezTo>
                      <a:pt x="494" y="44"/>
                      <a:pt x="492" y="43"/>
                      <a:pt x="491" y="44"/>
                    </a:cubicBezTo>
                    <a:cubicBezTo>
                      <a:pt x="490" y="44"/>
                      <a:pt x="490" y="45"/>
                      <a:pt x="489" y="45"/>
                    </a:cubicBezTo>
                    <a:cubicBezTo>
                      <a:pt x="488" y="44"/>
                      <a:pt x="488" y="44"/>
                      <a:pt x="487" y="44"/>
                    </a:cubicBezTo>
                    <a:cubicBezTo>
                      <a:pt x="486" y="44"/>
                      <a:pt x="484" y="44"/>
                      <a:pt x="483" y="43"/>
                    </a:cubicBezTo>
                    <a:cubicBezTo>
                      <a:pt x="482" y="43"/>
                      <a:pt x="481" y="43"/>
                      <a:pt x="480" y="41"/>
                    </a:cubicBezTo>
                    <a:cubicBezTo>
                      <a:pt x="479" y="41"/>
                      <a:pt x="480" y="40"/>
                      <a:pt x="478" y="41"/>
                    </a:cubicBezTo>
                    <a:cubicBezTo>
                      <a:pt x="478" y="41"/>
                      <a:pt x="477" y="42"/>
                      <a:pt x="476" y="42"/>
                    </a:cubicBezTo>
                    <a:cubicBezTo>
                      <a:pt x="475" y="42"/>
                      <a:pt x="475" y="41"/>
                      <a:pt x="474" y="42"/>
                    </a:cubicBezTo>
                    <a:cubicBezTo>
                      <a:pt x="474" y="43"/>
                      <a:pt x="473" y="44"/>
                      <a:pt x="473" y="45"/>
                    </a:cubicBezTo>
                    <a:cubicBezTo>
                      <a:pt x="473" y="46"/>
                      <a:pt x="475" y="46"/>
                      <a:pt x="474" y="47"/>
                    </a:cubicBezTo>
                    <a:cubicBezTo>
                      <a:pt x="473" y="48"/>
                      <a:pt x="474" y="48"/>
                      <a:pt x="473" y="48"/>
                    </a:cubicBezTo>
                    <a:cubicBezTo>
                      <a:pt x="472" y="48"/>
                      <a:pt x="470" y="48"/>
                      <a:pt x="469" y="49"/>
                    </a:cubicBezTo>
                    <a:cubicBezTo>
                      <a:pt x="470" y="48"/>
                      <a:pt x="473" y="50"/>
                      <a:pt x="473" y="50"/>
                    </a:cubicBezTo>
                    <a:cubicBezTo>
                      <a:pt x="472" y="51"/>
                      <a:pt x="469" y="49"/>
                      <a:pt x="467" y="49"/>
                    </a:cubicBezTo>
                    <a:cubicBezTo>
                      <a:pt x="465" y="49"/>
                      <a:pt x="462" y="49"/>
                      <a:pt x="459" y="49"/>
                    </a:cubicBezTo>
                    <a:cubicBezTo>
                      <a:pt x="458" y="49"/>
                      <a:pt x="458" y="48"/>
                      <a:pt x="457" y="48"/>
                    </a:cubicBezTo>
                    <a:cubicBezTo>
                      <a:pt x="456" y="47"/>
                      <a:pt x="453" y="48"/>
                      <a:pt x="452" y="48"/>
                    </a:cubicBezTo>
                    <a:cubicBezTo>
                      <a:pt x="451" y="47"/>
                      <a:pt x="449" y="47"/>
                      <a:pt x="448" y="46"/>
                    </a:cubicBezTo>
                    <a:cubicBezTo>
                      <a:pt x="448" y="45"/>
                      <a:pt x="450" y="45"/>
                      <a:pt x="450" y="44"/>
                    </a:cubicBezTo>
                    <a:cubicBezTo>
                      <a:pt x="451" y="43"/>
                      <a:pt x="442" y="43"/>
                      <a:pt x="441" y="43"/>
                    </a:cubicBezTo>
                    <a:cubicBezTo>
                      <a:pt x="436" y="42"/>
                      <a:pt x="432" y="43"/>
                      <a:pt x="427" y="43"/>
                    </a:cubicBezTo>
                    <a:cubicBezTo>
                      <a:pt x="424" y="43"/>
                      <a:pt x="425" y="43"/>
                      <a:pt x="426" y="45"/>
                    </a:cubicBezTo>
                    <a:cubicBezTo>
                      <a:pt x="426" y="46"/>
                      <a:pt x="424" y="45"/>
                      <a:pt x="424" y="45"/>
                    </a:cubicBezTo>
                    <a:cubicBezTo>
                      <a:pt x="422" y="45"/>
                      <a:pt x="423" y="44"/>
                      <a:pt x="423" y="43"/>
                    </a:cubicBezTo>
                    <a:cubicBezTo>
                      <a:pt x="423" y="41"/>
                      <a:pt x="422" y="38"/>
                      <a:pt x="420" y="40"/>
                    </a:cubicBezTo>
                    <a:cubicBezTo>
                      <a:pt x="420" y="42"/>
                      <a:pt x="416" y="42"/>
                      <a:pt x="414" y="41"/>
                    </a:cubicBezTo>
                    <a:cubicBezTo>
                      <a:pt x="413" y="40"/>
                      <a:pt x="415" y="38"/>
                      <a:pt x="411" y="39"/>
                    </a:cubicBezTo>
                    <a:cubicBezTo>
                      <a:pt x="410" y="39"/>
                      <a:pt x="409" y="39"/>
                      <a:pt x="408" y="39"/>
                    </a:cubicBezTo>
                    <a:cubicBezTo>
                      <a:pt x="407" y="38"/>
                      <a:pt x="406" y="39"/>
                      <a:pt x="404" y="40"/>
                    </a:cubicBezTo>
                    <a:cubicBezTo>
                      <a:pt x="402" y="42"/>
                      <a:pt x="407" y="41"/>
                      <a:pt x="407" y="42"/>
                    </a:cubicBezTo>
                    <a:cubicBezTo>
                      <a:pt x="407" y="44"/>
                      <a:pt x="403" y="43"/>
                      <a:pt x="402" y="44"/>
                    </a:cubicBezTo>
                    <a:cubicBezTo>
                      <a:pt x="401" y="45"/>
                      <a:pt x="399" y="45"/>
                      <a:pt x="397" y="46"/>
                    </a:cubicBezTo>
                    <a:cubicBezTo>
                      <a:pt x="395" y="47"/>
                      <a:pt x="393" y="47"/>
                      <a:pt x="390" y="47"/>
                    </a:cubicBezTo>
                    <a:cubicBezTo>
                      <a:pt x="388" y="47"/>
                      <a:pt x="388" y="47"/>
                      <a:pt x="387" y="49"/>
                    </a:cubicBezTo>
                    <a:cubicBezTo>
                      <a:pt x="386" y="50"/>
                      <a:pt x="382" y="51"/>
                      <a:pt x="381" y="51"/>
                    </a:cubicBezTo>
                    <a:cubicBezTo>
                      <a:pt x="381" y="50"/>
                      <a:pt x="383" y="50"/>
                      <a:pt x="383" y="50"/>
                    </a:cubicBezTo>
                    <a:cubicBezTo>
                      <a:pt x="385" y="49"/>
                      <a:pt x="385" y="47"/>
                      <a:pt x="386" y="46"/>
                    </a:cubicBezTo>
                    <a:cubicBezTo>
                      <a:pt x="387" y="44"/>
                      <a:pt x="388" y="46"/>
                      <a:pt x="389" y="45"/>
                    </a:cubicBezTo>
                    <a:cubicBezTo>
                      <a:pt x="390" y="45"/>
                      <a:pt x="390" y="44"/>
                      <a:pt x="391" y="44"/>
                    </a:cubicBezTo>
                    <a:cubicBezTo>
                      <a:pt x="394" y="42"/>
                      <a:pt x="398" y="41"/>
                      <a:pt x="401" y="39"/>
                    </a:cubicBezTo>
                    <a:cubicBezTo>
                      <a:pt x="403" y="38"/>
                      <a:pt x="405" y="37"/>
                      <a:pt x="407" y="36"/>
                    </a:cubicBezTo>
                    <a:cubicBezTo>
                      <a:pt x="411" y="33"/>
                      <a:pt x="416" y="31"/>
                      <a:pt x="420" y="29"/>
                    </a:cubicBezTo>
                    <a:cubicBezTo>
                      <a:pt x="423" y="28"/>
                      <a:pt x="426" y="26"/>
                      <a:pt x="423" y="23"/>
                    </a:cubicBezTo>
                    <a:cubicBezTo>
                      <a:pt x="422" y="22"/>
                      <a:pt x="422" y="24"/>
                      <a:pt x="421" y="23"/>
                    </a:cubicBezTo>
                    <a:cubicBezTo>
                      <a:pt x="420" y="22"/>
                      <a:pt x="419" y="22"/>
                      <a:pt x="418" y="21"/>
                    </a:cubicBezTo>
                    <a:cubicBezTo>
                      <a:pt x="418" y="20"/>
                      <a:pt x="423" y="22"/>
                      <a:pt x="423" y="22"/>
                    </a:cubicBezTo>
                    <a:cubicBezTo>
                      <a:pt x="424" y="22"/>
                      <a:pt x="427" y="22"/>
                      <a:pt x="425" y="20"/>
                    </a:cubicBezTo>
                    <a:cubicBezTo>
                      <a:pt x="424" y="19"/>
                      <a:pt x="424" y="18"/>
                      <a:pt x="423" y="17"/>
                    </a:cubicBezTo>
                    <a:cubicBezTo>
                      <a:pt x="422" y="15"/>
                      <a:pt x="421" y="19"/>
                      <a:pt x="420" y="19"/>
                    </a:cubicBezTo>
                    <a:cubicBezTo>
                      <a:pt x="420" y="18"/>
                      <a:pt x="420" y="17"/>
                      <a:pt x="420" y="17"/>
                    </a:cubicBezTo>
                    <a:cubicBezTo>
                      <a:pt x="420" y="16"/>
                      <a:pt x="420" y="16"/>
                      <a:pt x="419" y="15"/>
                    </a:cubicBezTo>
                    <a:cubicBezTo>
                      <a:pt x="419" y="14"/>
                      <a:pt x="417" y="13"/>
                      <a:pt x="416" y="13"/>
                    </a:cubicBezTo>
                    <a:cubicBezTo>
                      <a:pt x="414" y="12"/>
                      <a:pt x="413" y="12"/>
                      <a:pt x="411" y="11"/>
                    </a:cubicBezTo>
                    <a:cubicBezTo>
                      <a:pt x="409" y="11"/>
                      <a:pt x="409" y="11"/>
                      <a:pt x="406" y="12"/>
                    </a:cubicBezTo>
                    <a:cubicBezTo>
                      <a:pt x="404" y="12"/>
                      <a:pt x="397" y="9"/>
                      <a:pt x="396" y="12"/>
                    </a:cubicBezTo>
                    <a:cubicBezTo>
                      <a:pt x="395" y="13"/>
                      <a:pt x="389" y="14"/>
                      <a:pt x="388" y="13"/>
                    </a:cubicBezTo>
                    <a:cubicBezTo>
                      <a:pt x="388" y="13"/>
                      <a:pt x="394" y="9"/>
                      <a:pt x="392" y="8"/>
                    </a:cubicBezTo>
                    <a:cubicBezTo>
                      <a:pt x="392" y="8"/>
                      <a:pt x="385" y="9"/>
                      <a:pt x="384" y="8"/>
                    </a:cubicBezTo>
                    <a:cubicBezTo>
                      <a:pt x="384" y="7"/>
                      <a:pt x="386" y="7"/>
                      <a:pt x="386" y="7"/>
                    </a:cubicBezTo>
                    <a:cubicBezTo>
                      <a:pt x="386" y="6"/>
                      <a:pt x="378" y="7"/>
                      <a:pt x="378" y="7"/>
                    </a:cubicBezTo>
                    <a:cubicBezTo>
                      <a:pt x="379" y="5"/>
                      <a:pt x="383" y="6"/>
                      <a:pt x="384" y="5"/>
                    </a:cubicBezTo>
                    <a:cubicBezTo>
                      <a:pt x="385" y="4"/>
                      <a:pt x="387" y="5"/>
                      <a:pt x="386" y="4"/>
                    </a:cubicBezTo>
                    <a:cubicBezTo>
                      <a:pt x="386" y="3"/>
                      <a:pt x="386" y="2"/>
                      <a:pt x="385" y="2"/>
                    </a:cubicBezTo>
                    <a:cubicBezTo>
                      <a:pt x="382" y="2"/>
                      <a:pt x="381" y="1"/>
                      <a:pt x="378" y="1"/>
                    </a:cubicBezTo>
                    <a:cubicBezTo>
                      <a:pt x="376" y="0"/>
                      <a:pt x="374" y="1"/>
                      <a:pt x="372" y="2"/>
                    </a:cubicBezTo>
                    <a:cubicBezTo>
                      <a:pt x="368" y="3"/>
                      <a:pt x="364" y="6"/>
                      <a:pt x="362" y="8"/>
                    </a:cubicBezTo>
                    <a:cubicBezTo>
                      <a:pt x="361" y="9"/>
                      <a:pt x="361" y="9"/>
                      <a:pt x="362" y="10"/>
                    </a:cubicBezTo>
                    <a:cubicBezTo>
                      <a:pt x="363" y="10"/>
                      <a:pt x="362" y="11"/>
                      <a:pt x="362" y="12"/>
                    </a:cubicBezTo>
                    <a:cubicBezTo>
                      <a:pt x="362" y="14"/>
                      <a:pt x="366" y="13"/>
                      <a:pt x="366" y="14"/>
                    </a:cubicBezTo>
                    <a:cubicBezTo>
                      <a:pt x="366" y="13"/>
                      <a:pt x="361" y="14"/>
                      <a:pt x="360" y="14"/>
                    </a:cubicBezTo>
                    <a:cubicBezTo>
                      <a:pt x="359" y="14"/>
                      <a:pt x="353" y="13"/>
                      <a:pt x="352" y="14"/>
                    </a:cubicBezTo>
                    <a:cubicBezTo>
                      <a:pt x="352" y="13"/>
                      <a:pt x="355" y="17"/>
                      <a:pt x="355" y="17"/>
                    </a:cubicBezTo>
                    <a:cubicBezTo>
                      <a:pt x="356" y="18"/>
                      <a:pt x="351" y="16"/>
                      <a:pt x="350" y="16"/>
                    </a:cubicBezTo>
                    <a:cubicBezTo>
                      <a:pt x="349" y="16"/>
                      <a:pt x="347" y="17"/>
                      <a:pt x="345" y="18"/>
                    </a:cubicBezTo>
                    <a:cubicBezTo>
                      <a:pt x="345" y="18"/>
                      <a:pt x="345" y="18"/>
                      <a:pt x="344" y="18"/>
                    </a:cubicBezTo>
                    <a:cubicBezTo>
                      <a:pt x="342" y="18"/>
                      <a:pt x="344" y="18"/>
                      <a:pt x="343" y="17"/>
                    </a:cubicBezTo>
                    <a:cubicBezTo>
                      <a:pt x="343" y="18"/>
                      <a:pt x="338" y="20"/>
                      <a:pt x="338" y="20"/>
                    </a:cubicBezTo>
                    <a:cubicBezTo>
                      <a:pt x="338" y="19"/>
                      <a:pt x="340" y="18"/>
                      <a:pt x="340" y="18"/>
                    </a:cubicBezTo>
                    <a:cubicBezTo>
                      <a:pt x="340" y="17"/>
                      <a:pt x="335" y="18"/>
                      <a:pt x="334" y="17"/>
                    </a:cubicBezTo>
                    <a:cubicBezTo>
                      <a:pt x="334" y="17"/>
                      <a:pt x="336" y="16"/>
                      <a:pt x="336" y="16"/>
                    </a:cubicBezTo>
                    <a:cubicBezTo>
                      <a:pt x="335" y="17"/>
                      <a:pt x="330" y="18"/>
                      <a:pt x="328" y="18"/>
                    </a:cubicBezTo>
                    <a:cubicBezTo>
                      <a:pt x="323" y="19"/>
                      <a:pt x="329" y="19"/>
                      <a:pt x="330" y="20"/>
                    </a:cubicBezTo>
                    <a:cubicBezTo>
                      <a:pt x="329" y="19"/>
                      <a:pt x="324" y="21"/>
                      <a:pt x="323" y="21"/>
                    </a:cubicBezTo>
                    <a:cubicBezTo>
                      <a:pt x="322" y="21"/>
                      <a:pt x="321" y="21"/>
                      <a:pt x="320" y="22"/>
                    </a:cubicBezTo>
                    <a:cubicBezTo>
                      <a:pt x="319" y="23"/>
                      <a:pt x="317" y="22"/>
                      <a:pt x="315" y="22"/>
                    </a:cubicBezTo>
                    <a:cubicBezTo>
                      <a:pt x="314" y="22"/>
                      <a:pt x="313" y="24"/>
                      <a:pt x="311" y="24"/>
                    </a:cubicBezTo>
                    <a:cubicBezTo>
                      <a:pt x="309" y="25"/>
                      <a:pt x="308" y="24"/>
                      <a:pt x="307" y="25"/>
                    </a:cubicBezTo>
                    <a:cubicBezTo>
                      <a:pt x="306" y="26"/>
                      <a:pt x="305" y="27"/>
                      <a:pt x="304" y="27"/>
                    </a:cubicBezTo>
                    <a:cubicBezTo>
                      <a:pt x="302" y="27"/>
                      <a:pt x="300" y="27"/>
                      <a:pt x="299" y="27"/>
                    </a:cubicBezTo>
                    <a:cubicBezTo>
                      <a:pt x="299" y="27"/>
                      <a:pt x="302" y="29"/>
                      <a:pt x="302" y="29"/>
                    </a:cubicBezTo>
                    <a:cubicBezTo>
                      <a:pt x="301" y="30"/>
                      <a:pt x="295" y="30"/>
                      <a:pt x="295" y="30"/>
                    </a:cubicBezTo>
                    <a:cubicBezTo>
                      <a:pt x="295" y="30"/>
                      <a:pt x="299" y="30"/>
                      <a:pt x="299" y="30"/>
                    </a:cubicBezTo>
                    <a:cubicBezTo>
                      <a:pt x="299" y="30"/>
                      <a:pt x="297" y="30"/>
                      <a:pt x="296" y="30"/>
                    </a:cubicBezTo>
                    <a:cubicBezTo>
                      <a:pt x="297" y="30"/>
                      <a:pt x="299" y="31"/>
                      <a:pt x="299" y="31"/>
                    </a:cubicBezTo>
                    <a:cubicBezTo>
                      <a:pt x="298" y="31"/>
                      <a:pt x="298" y="31"/>
                      <a:pt x="297" y="31"/>
                    </a:cubicBezTo>
                    <a:cubicBezTo>
                      <a:pt x="298" y="31"/>
                      <a:pt x="297" y="32"/>
                      <a:pt x="297" y="32"/>
                    </a:cubicBezTo>
                    <a:cubicBezTo>
                      <a:pt x="297" y="33"/>
                      <a:pt x="294" y="32"/>
                      <a:pt x="294" y="32"/>
                    </a:cubicBezTo>
                    <a:cubicBezTo>
                      <a:pt x="294" y="33"/>
                      <a:pt x="296" y="33"/>
                      <a:pt x="296" y="34"/>
                    </a:cubicBezTo>
                    <a:cubicBezTo>
                      <a:pt x="297" y="34"/>
                      <a:pt x="295" y="34"/>
                      <a:pt x="295" y="34"/>
                    </a:cubicBezTo>
                    <a:cubicBezTo>
                      <a:pt x="295" y="36"/>
                      <a:pt x="299" y="34"/>
                      <a:pt x="298" y="36"/>
                    </a:cubicBezTo>
                    <a:cubicBezTo>
                      <a:pt x="296" y="38"/>
                      <a:pt x="301" y="39"/>
                      <a:pt x="298" y="40"/>
                    </a:cubicBezTo>
                    <a:cubicBezTo>
                      <a:pt x="296" y="40"/>
                      <a:pt x="294" y="40"/>
                      <a:pt x="292" y="40"/>
                    </a:cubicBezTo>
                    <a:cubicBezTo>
                      <a:pt x="291" y="41"/>
                      <a:pt x="291" y="42"/>
                      <a:pt x="289" y="41"/>
                    </a:cubicBezTo>
                    <a:cubicBezTo>
                      <a:pt x="288" y="41"/>
                      <a:pt x="287" y="41"/>
                      <a:pt x="286" y="41"/>
                    </a:cubicBezTo>
                    <a:cubicBezTo>
                      <a:pt x="282" y="42"/>
                      <a:pt x="278" y="42"/>
                      <a:pt x="274" y="42"/>
                    </a:cubicBezTo>
                    <a:cubicBezTo>
                      <a:pt x="272" y="42"/>
                      <a:pt x="270" y="42"/>
                      <a:pt x="269" y="43"/>
                    </a:cubicBezTo>
                    <a:cubicBezTo>
                      <a:pt x="268" y="44"/>
                      <a:pt x="267" y="45"/>
                      <a:pt x="267" y="46"/>
                    </a:cubicBezTo>
                    <a:cubicBezTo>
                      <a:pt x="267" y="47"/>
                      <a:pt x="269" y="48"/>
                      <a:pt x="269" y="49"/>
                    </a:cubicBezTo>
                    <a:cubicBezTo>
                      <a:pt x="268" y="51"/>
                      <a:pt x="268" y="52"/>
                      <a:pt x="269" y="53"/>
                    </a:cubicBezTo>
                    <a:cubicBezTo>
                      <a:pt x="271" y="55"/>
                      <a:pt x="274" y="54"/>
                      <a:pt x="276" y="56"/>
                    </a:cubicBezTo>
                    <a:cubicBezTo>
                      <a:pt x="276" y="56"/>
                      <a:pt x="278" y="60"/>
                      <a:pt x="278" y="60"/>
                    </a:cubicBezTo>
                    <a:cubicBezTo>
                      <a:pt x="274" y="60"/>
                      <a:pt x="273" y="60"/>
                      <a:pt x="270" y="58"/>
                    </a:cubicBezTo>
                    <a:cubicBezTo>
                      <a:pt x="267" y="56"/>
                      <a:pt x="262" y="54"/>
                      <a:pt x="258" y="54"/>
                    </a:cubicBezTo>
                    <a:cubicBezTo>
                      <a:pt x="256" y="54"/>
                      <a:pt x="257" y="53"/>
                      <a:pt x="255" y="52"/>
                    </a:cubicBezTo>
                    <a:cubicBezTo>
                      <a:pt x="254" y="52"/>
                      <a:pt x="250" y="52"/>
                      <a:pt x="250" y="54"/>
                    </a:cubicBezTo>
                    <a:cubicBezTo>
                      <a:pt x="250" y="55"/>
                      <a:pt x="254" y="55"/>
                      <a:pt x="254" y="55"/>
                    </a:cubicBezTo>
                    <a:cubicBezTo>
                      <a:pt x="254" y="55"/>
                      <a:pt x="251" y="56"/>
                      <a:pt x="252" y="56"/>
                    </a:cubicBezTo>
                    <a:cubicBezTo>
                      <a:pt x="254" y="57"/>
                      <a:pt x="255" y="56"/>
                      <a:pt x="256" y="58"/>
                    </a:cubicBezTo>
                    <a:cubicBezTo>
                      <a:pt x="256" y="60"/>
                      <a:pt x="253" y="59"/>
                      <a:pt x="252" y="59"/>
                    </a:cubicBezTo>
                    <a:cubicBezTo>
                      <a:pt x="250" y="58"/>
                      <a:pt x="249" y="57"/>
                      <a:pt x="247" y="58"/>
                    </a:cubicBezTo>
                    <a:cubicBezTo>
                      <a:pt x="245" y="58"/>
                      <a:pt x="246" y="61"/>
                      <a:pt x="247" y="62"/>
                    </a:cubicBezTo>
                    <a:cubicBezTo>
                      <a:pt x="248" y="63"/>
                      <a:pt x="250" y="63"/>
                      <a:pt x="251" y="63"/>
                    </a:cubicBezTo>
                    <a:cubicBezTo>
                      <a:pt x="253" y="64"/>
                      <a:pt x="255" y="64"/>
                      <a:pt x="256" y="65"/>
                    </a:cubicBezTo>
                    <a:cubicBezTo>
                      <a:pt x="257" y="66"/>
                      <a:pt x="257" y="67"/>
                      <a:pt x="257" y="67"/>
                    </a:cubicBezTo>
                    <a:cubicBezTo>
                      <a:pt x="258" y="67"/>
                      <a:pt x="259" y="67"/>
                      <a:pt x="260" y="67"/>
                    </a:cubicBezTo>
                    <a:cubicBezTo>
                      <a:pt x="260" y="67"/>
                      <a:pt x="257" y="68"/>
                      <a:pt x="257" y="68"/>
                    </a:cubicBezTo>
                    <a:cubicBezTo>
                      <a:pt x="255" y="68"/>
                      <a:pt x="255" y="67"/>
                      <a:pt x="254" y="66"/>
                    </a:cubicBezTo>
                    <a:cubicBezTo>
                      <a:pt x="252" y="65"/>
                      <a:pt x="249" y="65"/>
                      <a:pt x="246" y="65"/>
                    </a:cubicBezTo>
                    <a:cubicBezTo>
                      <a:pt x="245" y="65"/>
                      <a:pt x="240" y="64"/>
                      <a:pt x="242" y="62"/>
                    </a:cubicBezTo>
                    <a:cubicBezTo>
                      <a:pt x="243" y="62"/>
                      <a:pt x="242" y="61"/>
                      <a:pt x="242" y="60"/>
                    </a:cubicBezTo>
                    <a:cubicBezTo>
                      <a:pt x="241" y="59"/>
                      <a:pt x="242" y="58"/>
                      <a:pt x="242" y="57"/>
                    </a:cubicBezTo>
                    <a:cubicBezTo>
                      <a:pt x="243" y="55"/>
                      <a:pt x="244" y="51"/>
                      <a:pt x="242" y="50"/>
                    </a:cubicBezTo>
                    <a:cubicBezTo>
                      <a:pt x="238" y="49"/>
                      <a:pt x="241" y="54"/>
                      <a:pt x="240" y="56"/>
                    </a:cubicBezTo>
                    <a:cubicBezTo>
                      <a:pt x="238" y="58"/>
                      <a:pt x="235" y="59"/>
                      <a:pt x="233" y="61"/>
                    </a:cubicBezTo>
                    <a:cubicBezTo>
                      <a:pt x="230" y="64"/>
                      <a:pt x="231" y="63"/>
                      <a:pt x="233" y="65"/>
                    </a:cubicBezTo>
                    <a:cubicBezTo>
                      <a:pt x="234" y="66"/>
                      <a:pt x="237" y="69"/>
                      <a:pt x="237" y="71"/>
                    </a:cubicBezTo>
                    <a:cubicBezTo>
                      <a:pt x="237" y="71"/>
                      <a:pt x="236" y="73"/>
                      <a:pt x="235" y="73"/>
                    </a:cubicBezTo>
                    <a:cubicBezTo>
                      <a:pt x="234" y="75"/>
                      <a:pt x="233" y="77"/>
                      <a:pt x="233" y="79"/>
                    </a:cubicBezTo>
                    <a:cubicBezTo>
                      <a:pt x="233" y="79"/>
                      <a:pt x="234" y="84"/>
                      <a:pt x="235" y="84"/>
                    </a:cubicBezTo>
                    <a:cubicBezTo>
                      <a:pt x="237" y="84"/>
                      <a:pt x="239" y="84"/>
                      <a:pt x="241" y="83"/>
                    </a:cubicBezTo>
                    <a:cubicBezTo>
                      <a:pt x="243" y="82"/>
                      <a:pt x="246" y="83"/>
                      <a:pt x="248" y="84"/>
                    </a:cubicBezTo>
                    <a:cubicBezTo>
                      <a:pt x="251" y="84"/>
                      <a:pt x="253" y="86"/>
                      <a:pt x="254" y="89"/>
                    </a:cubicBezTo>
                    <a:cubicBezTo>
                      <a:pt x="255" y="91"/>
                      <a:pt x="251" y="94"/>
                      <a:pt x="253" y="95"/>
                    </a:cubicBezTo>
                    <a:cubicBezTo>
                      <a:pt x="253" y="95"/>
                      <a:pt x="259" y="97"/>
                      <a:pt x="259" y="97"/>
                    </a:cubicBezTo>
                    <a:cubicBezTo>
                      <a:pt x="259" y="98"/>
                      <a:pt x="252" y="96"/>
                      <a:pt x="251" y="96"/>
                    </a:cubicBezTo>
                    <a:cubicBezTo>
                      <a:pt x="251" y="96"/>
                      <a:pt x="250" y="93"/>
                      <a:pt x="250" y="93"/>
                    </a:cubicBezTo>
                    <a:cubicBezTo>
                      <a:pt x="251" y="91"/>
                      <a:pt x="252" y="90"/>
                      <a:pt x="250" y="89"/>
                    </a:cubicBezTo>
                    <a:cubicBezTo>
                      <a:pt x="248" y="88"/>
                      <a:pt x="249" y="86"/>
                      <a:pt x="247" y="85"/>
                    </a:cubicBezTo>
                    <a:cubicBezTo>
                      <a:pt x="245" y="85"/>
                      <a:pt x="243" y="86"/>
                      <a:pt x="241" y="86"/>
                    </a:cubicBezTo>
                    <a:cubicBezTo>
                      <a:pt x="241" y="86"/>
                      <a:pt x="237" y="87"/>
                      <a:pt x="237" y="88"/>
                    </a:cubicBezTo>
                    <a:cubicBezTo>
                      <a:pt x="238" y="88"/>
                      <a:pt x="239" y="88"/>
                      <a:pt x="238" y="88"/>
                    </a:cubicBezTo>
                    <a:cubicBezTo>
                      <a:pt x="238" y="89"/>
                      <a:pt x="236" y="90"/>
                      <a:pt x="237" y="91"/>
                    </a:cubicBezTo>
                    <a:cubicBezTo>
                      <a:pt x="241" y="93"/>
                      <a:pt x="238" y="96"/>
                      <a:pt x="236" y="98"/>
                    </a:cubicBezTo>
                    <a:cubicBezTo>
                      <a:pt x="235" y="99"/>
                      <a:pt x="234" y="101"/>
                      <a:pt x="234" y="102"/>
                    </a:cubicBezTo>
                    <a:cubicBezTo>
                      <a:pt x="233" y="103"/>
                      <a:pt x="231" y="104"/>
                      <a:pt x="229" y="104"/>
                    </a:cubicBezTo>
                    <a:cubicBezTo>
                      <a:pt x="228" y="105"/>
                      <a:pt x="227" y="105"/>
                      <a:pt x="227" y="107"/>
                    </a:cubicBezTo>
                    <a:cubicBezTo>
                      <a:pt x="226" y="109"/>
                      <a:pt x="224" y="108"/>
                      <a:pt x="223" y="108"/>
                    </a:cubicBezTo>
                    <a:cubicBezTo>
                      <a:pt x="220" y="107"/>
                      <a:pt x="218" y="108"/>
                      <a:pt x="216" y="107"/>
                    </a:cubicBezTo>
                    <a:cubicBezTo>
                      <a:pt x="215" y="107"/>
                      <a:pt x="214" y="106"/>
                      <a:pt x="213" y="106"/>
                    </a:cubicBezTo>
                    <a:cubicBezTo>
                      <a:pt x="211" y="106"/>
                      <a:pt x="211" y="105"/>
                      <a:pt x="210" y="104"/>
                    </a:cubicBezTo>
                    <a:cubicBezTo>
                      <a:pt x="210" y="104"/>
                      <a:pt x="212" y="103"/>
                      <a:pt x="212" y="104"/>
                    </a:cubicBezTo>
                    <a:cubicBezTo>
                      <a:pt x="213" y="106"/>
                      <a:pt x="215" y="106"/>
                      <a:pt x="215" y="105"/>
                    </a:cubicBezTo>
                    <a:cubicBezTo>
                      <a:pt x="216" y="104"/>
                      <a:pt x="221" y="107"/>
                      <a:pt x="223" y="105"/>
                    </a:cubicBezTo>
                    <a:cubicBezTo>
                      <a:pt x="223" y="104"/>
                      <a:pt x="221" y="103"/>
                      <a:pt x="223" y="103"/>
                    </a:cubicBezTo>
                    <a:cubicBezTo>
                      <a:pt x="224" y="102"/>
                      <a:pt x="226" y="101"/>
                      <a:pt x="227" y="100"/>
                    </a:cubicBezTo>
                    <a:cubicBezTo>
                      <a:pt x="228" y="98"/>
                      <a:pt x="227" y="98"/>
                      <a:pt x="230" y="97"/>
                    </a:cubicBezTo>
                    <a:cubicBezTo>
                      <a:pt x="233" y="95"/>
                      <a:pt x="229" y="93"/>
                      <a:pt x="231" y="91"/>
                    </a:cubicBezTo>
                    <a:cubicBezTo>
                      <a:pt x="233" y="90"/>
                      <a:pt x="233" y="89"/>
                      <a:pt x="231" y="88"/>
                    </a:cubicBezTo>
                    <a:cubicBezTo>
                      <a:pt x="230" y="88"/>
                      <a:pt x="229" y="87"/>
                      <a:pt x="228" y="86"/>
                    </a:cubicBezTo>
                    <a:cubicBezTo>
                      <a:pt x="227" y="84"/>
                      <a:pt x="228" y="81"/>
                      <a:pt x="228" y="79"/>
                    </a:cubicBezTo>
                    <a:cubicBezTo>
                      <a:pt x="228" y="77"/>
                      <a:pt x="227" y="75"/>
                      <a:pt x="228" y="73"/>
                    </a:cubicBezTo>
                    <a:cubicBezTo>
                      <a:pt x="228" y="71"/>
                      <a:pt x="230" y="71"/>
                      <a:pt x="230" y="69"/>
                    </a:cubicBezTo>
                    <a:cubicBezTo>
                      <a:pt x="229" y="67"/>
                      <a:pt x="227" y="66"/>
                      <a:pt x="226" y="65"/>
                    </a:cubicBezTo>
                    <a:cubicBezTo>
                      <a:pt x="225" y="64"/>
                      <a:pt x="224" y="63"/>
                      <a:pt x="225" y="62"/>
                    </a:cubicBezTo>
                    <a:cubicBezTo>
                      <a:pt x="227" y="61"/>
                      <a:pt x="227" y="59"/>
                      <a:pt x="228" y="57"/>
                    </a:cubicBezTo>
                    <a:cubicBezTo>
                      <a:pt x="229" y="56"/>
                      <a:pt x="230" y="53"/>
                      <a:pt x="229" y="52"/>
                    </a:cubicBezTo>
                    <a:cubicBezTo>
                      <a:pt x="229" y="51"/>
                      <a:pt x="225" y="50"/>
                      <a:pt x="223" y="49"/>
                    </a:cubicBezTo>
                    <a:cubicBezTo>
                      <a:pt x="221" y="49"/>
                      <a:pt x="219" y="49"/>
                      <a:pt x="217" y="49"/>
                    </a:cubicBezTo>
                    <a:cubicBezTo>
                      <a:pt x="216" y="49"/>
                      <a:pt x="213" y="48"/>
                      <a:pt x="212" y="49"/>
                    </a:cubicBezTo>
                    <a:cubicBezTo>
                      <a:pt x="209" y="51"/>
                      <a:pt x="209" y="58"/>
                      <a:pt x="206" y="60"/>
                    </a:cubicBezTo>
                    <a:cubicBezTo>
                      <a:pt x="204" y="63"/>
                      <a:pt x="198" y="64"/>
                      <a:pt x="198" y="68"/>
                    </a:cubicBezTo>
                    <a:cubicBezTo>
                      <a:pt x="198" y="69"/>
                      <a:pt x="201" y="68"/>
                      <a:pt x="201" y="68"/>
                    </a:cubicBezTo>
                    <a:cubicBezTo>
                      <a:pt x="202" y="69"/>
                      <a:pt x="201" y="73"/>
                      <a:pt x="201" y="73"/>
                    </a:cubicBezTo>
                    <a:cubicBezTo>
                      <a:pt x="200" y="75"/>
                      <a:pt x="202" y="76"/>
                      <a:pt x="199" y="76"/>
                    </a:cubicBezTo>
                    <a:cubicBezTo>
                      <a:pt x="199" y="77"/>
                      <a:pt x="198" y="77"/>
                      <a:pt x="198" y="78"/>
                    </a:cubicBezTo>
                    <a:cubicBezTo>
                      <a:pt x="199" y="79"/>
                      <a:pt x="200" y="79"/>
                      <a:pt x="201" y="79"/>
                    </a:cubicBezTo>
                    <a:cubicBezTo>
                      <a:pt x="202" y="79"/>
                      <a:pt x="206" y="79"/>
                      <a:pt x="206" y="80"/>
                    </a:cubicBezTo>
                    <a:cubicBezTo>
                      <a:pt x="206" y="82"/>
                      <a:pt x="206" y="84"/>
                      <a:pt x="208" y="85"/>
                    </a:cubicBezTo>
                    <a:cubicBezTo>
                      <a:pt x="210" y="86"/>
                      <a:pt x="212" y="85"/>
                      <a:pt x="210" y="87"/>
                    </a:cubicBezTo>
                    <a:cubicBezTo>
                      <a:pt x="209" y="88"/>
                      <a:pt x="209" y="90"/>
                      <a:pt x="208" y="91"/>
                    </a:cubicBezTo>
                    <a:cubicBezTo>
                      <a:pt x="207" y="93"/>
                      <a:pt x="202" y="88"/>
                      <a:pt x="201" y="87"/>
                    </a:cubicBezTo>
                    <a:cubicBezTo>
                      <a:pt x="198" y="85"/>
                      <a:pt x="194" y="84"/>
                      <a:pt x="191" y="83"/>
                    </a:cubicBezTo>
                    <a:cubicBezTo>
                      <a:pt x="189" y="82"/>
                      <a:pt x="188" y="81"/>
                      <a:pt x="186" y="80"/>
                    </a:cubicBezTo>
                    <a:cubicBezTo>
                      <a:pt x="185" y="80"/>
                      <a:pt x="183" y="79"/>
                      <a:pt x="182" y="79"/>
                    </a:cubicBezTo>
                    <a:cubicBezTo>
                      <a:pt x="179" y="79"/>
                      <a:pt x="176" y="78"/>
                      <a:pt x="173" y="78"/>
                    </a:cubicBezTo>
                    <a:cubicBezTo>
                      <a:pt x="169" y="78"/>
                      <a:pt x="165" y="78"/>
                      <a:pt x="168" y="83"/>
                    </a:cubicBezTo>
                    <a:cubicBezTo>
                      <a:pt x="170" y="84"/>
                      <a:pt x="169" y="86"/>
                      <a:pt x="167" y="87"/>
                    </a:cubicBezTo>
                    <a:cubicBezTo>
                      <a:pt x="166" y="88"/>
                      <a:pt x="163" y="86"/>
                      <a:pt x="164" y="89"/>
                    </a:cubicBezTo>
                    <a:cubicBezTo>
                      <a:pt x="165" y="90"/>
                      <a:pt x="157" y="90"/>
                      <a:pt x="161" y="87"/>
                    </a:cubicBezTo>
                    <a:cubicBezTo>
                      <a:pt x="162" y="86"/>
                      <a:pt x="159" y="84"/>
                      <a:pt x="158" y="85"/>
                    </a:cubicBezTo>
                    <a:cubicBezTo>
                      <a:pt x="156" y="85"/>
                      <a:pt x="154" y="86"/>
                      <a:pt x="153" y="87"/>
                    </a:cubicBezTo>
                    <a:cubicBezTo>
                      <a:pt x="150" y="89"/>
                      <a:pt x="147" y="87"/>
                      <a:pt x="144" y="88"/>
                    </a:cubicBezTo>
                    <a:cubicBezTo>
                      <a:pt x="141" y="89"/>
                      <a:pt x="139" y="91"/>
                      <a:pt x="137" y="91"/>
                    </a:cubicBezTo>
                    <a:cubicBezTo>
                      <a:pt x="136" y="91"/>
                      <a:pt x="130" y="91"/>
                      <a:pt x="131" y="90"/>
                    </a:cubicBezTo>
                    <a:cubicBezTo>
                      <a:pt x="133" y="90"/>
                      <a:pt x="133" y="90"/>
                      <a:pt x="133" y="89"/>
                    </a:cubicBezTo>
                    <a:cubicBezTo>
                      <a:pt x="133" y="86"/>
                      <a:pt x="135" y="87"/>
                      <a:pt x="135" y="85"/>
                    </a:cubicBezTo>
                    <a:cubicBezTo>
                      <a:pt x="136" y="84"/>
                      <a:pt x="129" y="86"/>
                      <a:pt x="129" y="86"/>
                    </a:cubicBezTo>
                    <a:cubicBezTo>
                      <a:pt x="128" y="86"/>
                      <a:pt x="127" y="86"/>
                      <a:pt x="127" y="87"/>
                    </a:cubicBezTo>
                    <a:cubicBezTo>
                      <a:pt x="127" y="88"/>
                      <a:pt x="127" y="89"/>
                      <a:pt x="127" y="90"/>
                    </a:cubicBezTo>
                    <a:cubicBezTo>
                      <a:pt x="126" y="90"/>
                      <a:pt x="124" y="89"/>
                      <a:pt x="123" y="89"/>
                    </a:cubicBezTo>
                    <a:cubicBezTo>
                      <a:pt x="121" y="89"/>
                      <a:pt x="118" y="90"/>
                      <a:pt x="116" y="91"/>
                    </a:cubicBezTo>
                    <a:cubicBezTo>
                      <a:pt x="113" y="92"/>
                      <a:pt x="110" y="94"/>
                      <a:pt x="107" y="95"/>
                    </a:cubicBezTo>
                    <a:cubicBezTo>
                      <a:pt x="105" y="95"/>
                      <a:pt x="104" y="96"/>
                      <a:pt x="103" y="98"/>
                    </a:cubicBezTo>
                    <a:cubicBezTo>
                      <a:pt x="103" y="99"/>
                      <a:pt x="103" y="102"/>
                      <a:pt x="101" y="102"/>
                    </a:cubicBezTo>
                    <a:cubicBezTo>
                      <a:pt x="99" y="102"/>
                      <a:pt x="97" y="103"/>
                      <a:pt x="95" y="103"/>
                    </a:cubicBezTo>
                    <a:cubicBezTo>
                      <a:pt x="94" y="103"/>
                      <a:pt x="93" y="101"/>
                      <a:pt x="92" y="100"/>
                    </a:cubicBezTo>
                    <a:cubicBezTo>
                      <a:pt x="90" y="98"/>
                      <a:pt x="87" y="99"/>
                      <a:pt x="89" y="96"/>
                    </a:cubicBezTo>
                    <a:cubicBezTo>
                      <a:pt x="90" y="94"/>
                      <a:pt x="93" y="95"/>
                      <a:pt x="94" y="94"/>
                    </a:cubicBezTo>
                    <a:cubicBezTo>
                      <a:pt x="96" y="94"/>
                      <a:pt x="98" y="95"/>
                      <a:pt x="97" y="93"/>
                    </a:cubicBezTo>
                    <a:cubicBezTo>
                      <a:pt x="96" y="92"/>
                      <a:pt x="95" y="90"/>
                      <a:pt x="94" y="89"/>
                    </a:cubicBezTo>
                    <a:cubicBezTo>
                      <a:pt x="92" y="87"/>
                      <a:pt x="89" y="88"/>
                      <a:pt x="87" y="88"/>
                    </a:cubicBezTo>
                    <a:cubicBezTo>
                      <a:pt x="86" y="88"/>
                      <a:pt x="80" y="87"/>
                      <a:pt x="80" y="87"/>
                    </a:cubicBezTo>
                    <a:cubicBezTo>
                      <a:pt x="80" y="87"/>
                      <a:pt x="83" y="88"/>
                      <a:pt x="83" y="88"/>
                    </a:cubicBezTo>
                    <a:cubicBezTo>
                      <a:pt x="84" y="89"/>
                      <a:pt x="84" y="90"/>
                      <a:pt x="84" y="91"/>
                    </a:cubicBezTo>
                    <a:cubicBezTo>
                      <a:pt x="84" y="92"/>
                      <a:pt x="84" y="94"/>
                      <a:pt x="84" y="95"/>
                    </a:cubicBezTo>
                    <a:cubicBezTo>
                      <a:pt x="83" y="96"/>
                      <a:pt x="82" y="97"/>
                      <a:pt x="82" y="98"/>
                    </a:cubicBezTo>
                    <a:cubicBezTo>
                      <a:pt x="83" y="100"/>
                      <a:pt x="87" y="100"/>
                      <a:pt x="86" y="103"/>
                    </a:cubicBezTo>
                    <a:cubicBezTo>
                      <a:pt x="85" y="104"/>
                      <a:pt x="84" y="106"/>
                      <a:pt x="84" y="107"/>
                    </a:cubicBezTo>
                    <a:cubicBezTo>
                      <a:pt x="84" y="107"/>
                      <a:pt x="84" y="111"/>
                      <a:pt x="84" y="111"/>
                    </a:cubicBezTo>
                    <a:cubicBezTo>
                      <a:pt x="84" y="111"/>
                      <a:pt x="83" y="108"/>
                      <a:pt x="83" y="108"/>
                    </a:cubicBezTo>
                    <a:cubicBezTo>
                      <a:pt x="82" y="108"/>
                      <a:pt x="81" y="110"/>
                      <a:pt x="80" y="109"/>
                    </a:cubicBezTo>
                    <a:cubicBezTo>
                      <a:pt x="80" y="109"/>
                      <a:pt x="82" y="108"/>
                      <a:pt x="82" y="107"/>
                    </a:cubicBezTo>
                    <a:cubicBezTo>
                      <a:pt x="81" y="106"/>
                      <a:pt x="79" y="106"/>
                      <a:pt x="78" y="106"/>
                    </a:cubicBezTo>
                    <a:cubicBezTo>
                      <a:pt x="77" y="106"/>
                      <a:pt x="76" y="105"/>
                      <a:pt x="75" y="106"/>
                    </a:cubicBezTo>
                    <a:cubicBezTo>
                      <a:pt x="73" y="106"/>
                      <a:pt x="72" y="108"/>
                      <a:pt x="70" y="108"/>
                    </a:cubicBezTo>
                    <a:cubicBezTo>
                      <a:pt x="68" y="110"/>
                      <a:pt x="67" y="110"/>
                      <a:pt x="65" y="112"/>
                    </a:cubicBezTo>
                    <a:cubicBezTo>
                      <a:pt x="63" y="114"/>
                      <a:pt x="61" y="114"/>
                      <a:pt x="64" y="116"/>
                    </a:cubicBezTo>
                    <a:cubicBezTo>
                      <a:pt x="65" y="117"/>
                      <a:pt x="67" y="120"/>
                      <a:pt x="66" y="121"/>
                    </a:cubicBezTo>
                    <a:cubicBezTo>
                      <a:pt x="65" y="122"/>
                      <a:pt x="59" y="120"/>
                      <a:pt x="58" y="120"/>
                    </a:cubicBezTo>
                    <a:cubicBezTo>
                      <a:pt x="57" y="119"/>
                      <a:pt x="54" y="120"/>
                      <a:pt x="53" y="120"/>
                    </a:cubicBezTo>
                    <a:cubicBezTo>
                      <a:pt x="54" y="119"/>
                      <a:pt x="49" y="115"/>
                      <a:pt x="48" y="117"/>
                    </a:cubicBezTo>
                    <a:cubicBezTo>
                      <a:pt x="43" y="121"/>
                      <a:pt x="54" y="122"/>
                      <a:pt x="54" y="124"/>
                    </a:cubicBezTo>
                    <a:cubicBezTo>
                      <a:pt x="53" y="128"/>
                      <a:pt x="50" y="126"/>
                      <a:pt x="47" y="126"/>
                    </a:cubicBezTo>
                    <a:cubicBezTo>
                      <a:pt x="44" y="125"/>
                      <a:pt x="43" y="123"/>
                      <a:pt x="40" y="122"/>
                    </a:cubicBezTo>
                    <a:cubicBezTo>
                      <a:pt x="38" y="121"/>
                      <a:pt x="38" y="120"/>
                      <a:pt x="37" y="118"/>
                    </a:cubicBezTo>
                    <a:cubicBezTo>
                      <a:pt x="37" y="116"/>
                      <a:pt x="36" y="116"/>
                      <a:pt x="35" y="115"/>
                    </a:cubicBezTo>
                    <a:cubicBezTo>
                      <a:pt x="35" y="114"/>
                      <a:pt x="38" y="112"/>
                      <a:pt x="38" y="112"/>
                    </a:cubicBezTo>
                    <a:cubicBezTo>
                      <a:pt x="39" y="109"/>
                      <a:pt x="34" y="107"/>
                      <a:pt x="32" y="107"/>
                    </a:cubicBezTo>
                    <a:cubicBezTo>
                      <a:pt x="30" y="106"/>
                      <a:pt x="30" y="104"/>
                      <a:pt x="28" y="104"/>
                    </a:cubicBezTo>
                    <a:cubicBezTo>
                      <a:pt x="29" y="103"/>
                      <a:pt x="24" y="99"/>
                      <a:pt x="24" y="99"/>
                    </a:cubicBezTo>
                    <a:cubicBezTo>
                      <a:pt x="26" y="98"/>
                      <a:pt x="28" y="101"/>
                      <a:pt x="29" y="102"/>
                    </a:cubicBezTo>
                    <a:cubicBezTo>
                      <a:pt x="30" y="103"/>
                      <a:pt x="31" y="103"/>
                      <a:pt x="31" y="102"/>
                    </a:cubicBezTo>
                    <a:cubicBezTo>
                      <a:pt x="32" y="102"/>
                      <a:pt x="33" y="103"/>
                      <a:pt x="33" y="103"/>
                    </a:cubicBezTo>
                    <a:cubicBezTo>
                      <a:pt x="36" y="104"/>
                      <a:pt x="38" y="105"/>
                      <a:pt x="41" y="105"/>
                    </a:cubicBezTo>
                    <a:cubicBezTo>
                      <a:pt x="43" y="106"/>
                      <a:pt x="46" y="106"/>
                      <a:pt x="49" y="107"/>
                    </a:cubicBezTo>
                    <a:cubicBezTo>
                      <a:pt x="54" y="109"/>
                      <a:pt x="58" y="109"/>
                      <a:pt x="63" y="106"/>
                    </a:cubicBezTo>
                    <a:cubicBezTo>
                      <a:pt x="65" y="105"/>
                      <a:pt x="66" y="104"/>
                      <a:pt x="68" y="103"/>
                    </a:cubicBezTo>
                    <a:cubicBezTo>
                      <a:pt x="71" y="101"/>
                      <a:pt x="69" y="100"/>
                      <a:pt x="69" y="97"/>
                    </a:cubicBezTo>
                    <a:cubicBezTo>
                      <a:pt x="69" y="94"/>
                      <a:pt x="62" y="93"/>
                      <a:pt x="60" y="91"/>
                    </a:cubicBezTo>
                    <a:cubicBezTo>
                      <a:pt x="57" y="89"/>
                      <a:pt x="53" y="87"/>
                      <a:pt x="50" y="86"/>
                    </a:cubicBezTo>
                    <a:cubicBezTo>
                      <a:pt x="47" y="84"/>
                      <a:pt x="43" y="82"/>
                      <a:pt x="40" y="82"/>
                    </a:cubicBezTo>
                    <a:cubicBezTo>
                      <a:pt x="39" y="81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5" y="81"/>
                    </a:cubicBezTo>
                    <a:cubicBezTo>
                      <a:pt x="33" y="80"/>
                      <a:pt x="31" y="84"/>
                      <a:pt x="29" y="84"/>
                    </a:cubicBezTo>
                    <a:cubicBezTo>
                      <a:pt x="29" y="83"/>
                      <a:pt x="33" y="80"/>
                      <a:pt x="29" y="80"/>
                    </a:cubicBezTo>
                    <a:cubicBezTo>
                      <a:pt x="28" y="80"/>
                      <a:pt x="24" y="78"/>
                      <a:pt x="24" y="78"/>
                    </a:cubicBezTo>
                    <a:cubicBezTo>
                      <a:pt x="25" y="77"/>
                      <a:pt x="29" y="80"/>
                      <a:pt x="29" y="78"/>
                    </a:cubicBezTo>
                    <a:cubicBezTo>
                      <a:pt x="29" y="77"/>
                      <a:pt x="25" y="75"/>
                      <a:pt x="24" y="75"/>
                    </a:cubicBezTo>
                    <a:cubicBezTo>
                      <a:pt x="23" y="76"/>
                      <a:pt x="20" y="78"/>
                      <a:pt x="20" y="78"/>
                    </a:cubicBezTo>
                    <a:cubicBezTo>
                      <a:pt x="20" y="77"/>
                      <a:pt x="20" y="77"/>
                      <a:pt x="19" y="76"/>
                    </a:cubicBezTo>
                    <a:cubicBezTo>
                      <a:pt x="17" y="76"/>
                      <a:pt x="17" y="77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5" y="78"/>
                      <a:pt x="14" y="80"/>
                      <a:pt x="13" y="80"/>
                    </a:cubicBezTo>
                    <a:cubicBezTo>
                      <a:pt x="12" y="81"/>
                      <a:pt x="10" y="81"/>
                      <a:pt x="10" y="81"/>
                    </a:cubicBezTo>
                    <a:cubicBezTo>
                      <a:pt x="9" y="83"/>
                      <a:pt x="5" y="83"/>
                      <a:pt x="6" y="85"/>
                    </a:cubicBezTo>
                    <a:cubicBezTo>
                      <a:pt x="9" y="87"/>
                      <a:pt x="5" y="85"/>
                      <a:pt x="5" y="88"/>
                    </a:cubicBezTo>
                    <a:cubicBezTo>
                      <a:pt x="5" y="90"/>
                      <a:pt x="9" y="91"/>
                      <a:pt x="10" y="92"/>
                    </a:cubicBezTo>
                    <a:cubicBezTo>
                      <a:pt x="12" y="93"/>
                      <a:pt x="14" y="95"/>
                      <a:pt x="13" y="97"/>
                    </a:cubicBezTo>
                    <a:cubicBezTo>
                      <a:pt x="12" y="99"/>
                      <a:pt x="9" y="100"/>
                      <a:pt x="9" y="102"/>
                    </a:cubicBezTo>
                    <a:cubicBezTo>
                      <a:pt x="10" y="104"/>
                      <a:pt x="12" y="106"/>
                      <a:pt x="13" y="108"/>
                    </a:cubicBezTo>
                    <a:cubicBezTo>
                      <a:pt x="14" y="110"/>
                      <a:pt x="12" y="110"/>
                      <a:pt x="12" y="112"/>
                    </a:cubicBezTo>
                    <a:cubicBezTo>
                      <a:pt x="12" y="114"/>
                      <a:pt x="15" y="116"/>
                      <a:pt x="13" y="117"/>
                    </a:cubicBezTo>
                    <a:cubicBezTo>
                      <a:pt x="11" y="118"/>
                      <a:pt x="14" y="121"/>
                      <a:pt x="14" y="122"/>
                    </a:cubicBezTo>
                    <a:cubicBezTo>
                      <a:pt x="16" y="124"/>
                      <a:pt x="18" y="124"/>
                      <a:pt x="15" y="126"/>
                    </a:cubicBezTo>
                    <a:cubicBezTo>
                      <a:pt x="13" y="128"/>
                      <a:pt x="14" y="128"/>
                      <a:pt x="15" y="129"/>
                    </a:cubicBezTo>
                    <a:cubicBezTo>
                      <a:pt x="20" y="132"/>
                      <a:pt x="23" y="134"/>
                      <a:pt x="18" y="138"/>
                    </a:cubicBezTo>
                    <a:cubicBezTo>
                      <a:pt x="13" y="143"/>
                      <a:pt x="8" y="147"/>
                      <a:pt x="4" y="152"/>
                    </a:cubicBezTo>
                    <a:cubicBezTo>
                      <a:pt x="6" y="152"/>
                      <a:pt x="6" y="151"/>
                      <a:pt x="7" y="152"/>
                    </a:cubicBezTo>
                    <a:cubicBezTo>
                      <a:pt x="8" y="154"/>
                      <a:pt x="10" y="154"/>
                      <a:pt x="11" y="155"/>
                    </a:cubicBezTo>
                    <a:cubicBezTo>
                      <a:pt x="17" y="157"/>
                      <a:pt x="9" y="157"/>
                      <a:pt x="7" y="157"/>
                    </a:cubicBezTo>
                    <a:cubicBezTo>
                      <a:pt x="5" y="157"/>
                      <a:pt x="4" y="158"/>
                      <a:pt x="4" y="160"/>
                    </a:cubicBezTo>
                    <a:cubicBezTo>
                      <a:pt x="4" y="162"/>
                      <a:pt x="2" y="163"/>
                      <a:pt x="1" y="165"/>
                    </a:cubicBezTo>
                    <a:cubicBezTo>
                      <a:pt x="0" y="166"/>
                      <a:pt x="1" y="168"/>
                      <a:pt x="2" y="170"/>
                    </a:cubicBezTo>
                    <a:cubicBezTo>
                      <a:pt x="2" y="172"/>
                      <a:pt x="0" y="174"/>
                      <a:pt x="1" y="175"/>
                    </a:cubicBezTo>
                    <a:cubicBezTo>
                      <a:pt x="3" y="176"/>
                      <a:pt x="3" y="176"/>
                      <a:pt x="3" y="178"/>
                    </a:cubicBezTo>
                    <a:cubicBezTo>
                      <a:pt x="2" y="180"/>
                      <a:pt x="4" y="181"/>
                      <a:pt x="4" y="183"/>
                    </a:cubicBezTo>
                    <a:cubicBezTo>
                      <a:pt x="4" y="184"/>
                      <a:pt x="7" y="186"/>
                      <a:pt x="8" y="186"/>
                    </a:cubicBezTo>
                    <a:cubicBezTo>
                      <a:pt x="8" y="186"/>
                      <a:pt x="9" y="185"/>
                      <a:pt x="10" y="185"/>
                    </a:cubicBezTo>
                    <a:cubicBezTo>
                      <a:pt x="11" y="185"/>
                      <a:pt x="11" y="187"/>
                      <a:pt x="12" y="187"/>
                    </a:cubicBezTo>
                    <a:cubicBezTo>
                      <a:pt x="14" y="186"/>
                      <a:pt x="14" y="185"/>
                      <a:pt x="16" y="187"/>
                    </a:cubicBezTo>
                    <a:cubicBezTo>
                      <a:pt x="18" y="188"/>
                      <a:pt x="18" y="188"/>
                      <a:pt x="18" y="190"/>
                    </a:cubicBezTo>
                    <a:cubicBezTo>
                      <a:pt x="17" y="195"/>
                      <a:pt x="21" y="199"/>
                      <a:pt x="24" y="201"/>
                    </a:cubicBezTo>
                    <a:cubicBezTo>
                      <a:pt x="26" y="202"/>
                      <a:pt x="27" y="203"/>
                      <a:pt x="25" y="204"/>
                    </a:cubicBezTo>
                    <a:cubicBezTo>
                      <a:pt x="24" y="206"/>
                      <a:pt x="23" y="205"/>
                      <a:pt x="21" y="205"/>
                    </a:cubicBezTo>
                    <a:cubicBezTo>
                      <a:pt x="19" y="205"/>
                      <a:pt x="22" y="214"/>
                      <a:pt x="24" y="213"/>
                    </a:cubicBezTo>
                    <a:cubicBezTo>
                      <a:pt x="25" y="212"/>
                      <a:pt x="26" y="209"/>
                      <a:pt x="27" y="210"/>
                    </a:cubicBezTo>
                    <a:cubicBezTo>
                      <a:pt x="28" y="210"/>
                      <a:pt x="29" y="211"/>
                      <a:pt x="31" y="211"/>
                    </a:cubicBezTo>
                    <a:cubicBezTo>
                      <a:pt x="33" y="211"/>
                      <a:pt x="35" y="212"/>
                      <a:pt x="35" y="214"/>
                    </a:cubicBezTo>
                    <a:cubicBezTo>
                      <a:pt x="35" y="215"/>
                      <a:pt x="34" y="215"/>
                      <a:pt x="34" y="215"/>
                    </a:cubicBezTo>
                    <a:cubicBezTo>
                      <a:pt x="33" y="216"/>
                      <a:pt x="34" y="218"/>
                      <a:pt x="35" y="218"/>
                    </a:cubicBezTo>
                    <a:cubicBezTo>
                      <a:pt x="36" y="219"/>
                      <a:pt x="38" y="218"/>
                      <a:pt x="39" y="219"/>
                    </a:cubicBezTo>
                    <a:cubicBezTo>
                      <a:pt x="40" y="220"/>
                      <a:pt x="40" y="222"/>
                      <a:pt x="40" y="223"/>
                    </a:cubicBezTo>
                    <a:cubicBezTo>
                      <a:pt x="40" y="224"/>
                      <a:pt x="43" y="223"/>
                      <a:pt x="44" y="223"/>
                    </a:cubicBezTo>
                    <a:cubicBezTo>
                      <a:pt x="45" y="224"/>
                      <a:pt x="47" y="227"/>
                      <a:pt x="48" y="225"/>
                    </a:cubicBezTo>
                    <a:cubicBezTo>
                      <a:pt x="49" y="223"/>
                      <a:pt x="50" y="224"/>
                      <a:pt x="51" y="225"/>
                    </a:cubicBezTo>
                    <a:cubicBezTo>
                      <a:pt x="53" y="227"/>
                      <a:pt x="53" y="226"/>
                      <a:pt x="55" y="226"/>
                    </a:cubicBezTo>
                    <a:cubicBezTo>
                      <a:pt x="56" y="226"/>
                      <a:pt x="57" y="229"/>
                      <a:pt x="58" y="228"/>
                    </a:cubicBezTo>
                    <a:cubicBezTo>
                      <a:pt x="60" y="227"/>
                      <a:pt x="62" y="229"/>
                      <a:pt x="63" y="230"/>
                    </a:cubicBezTo>
                    <a:cubicBezTo>
                      <a:pt x="65" y="231"/>
                      <a:pt x="62" y="232"/>
                      <a:pt x="62" y="232"/>
                    </a:cubicBezTo>
                    <a:cubicBezTo>
                      <a:pt x="60" y="233"/>
                      <a:pt x="63" y="234"/>
                      <a:pt x="63" y="234"/>
                    </a:cubicBezTo>
                    <a:cubicBezTo>
                      <a:pt x="63" y="234"/>
                      <a:pt x="60" y="234"/>
                      <a:pt x="61" y="236"/>
                    </a:cubicBezTo>
                    <a:cubicBezTo>
                      <a:pt x="63" y="237"/>
                      <a:pt x="62" y="238"/>
                      <a:pt x="61" y="239"/>
                    </a:cubicBezTo>
                    <a:cubicBezTo>
                      <a:pt x="61" y="240"/>
                      <a:pt x="58" y="240"/>
                      <a:pt x="57" y="240"/>
                    </a:cubicBezTo>
                    <a:cubicBezTo>
                      <a:pt x="55" y="240"/>
                      <a:pt x="54" y="242"/>
                      <a:pt x="53" y="244"/>
                    </a:cubicBezTo>
                    <a:cubicBezTo>
                      <a:pt x="54" y="244"/>
                      <a:pt x="58" y="244"/>
                      <a:pt x="58" y="245"/>
                    </a:cubicBezTo>
                    <a:cubicBezTo>
                      <a:pt x="58" y="246"/>
                      <a:pt x="53" y="247"/>
                      <a:pt x="53" y="248"/>
                    </a:cubicBezTo>
                    <a:cubicBezTo>
                      <a:pt x="53" y="249"/>
                      <a:pt x="55" y="249"/>
                      <a:pt x="55" y="251"/>
                    </a:cubicBezTo>
                    <a:cubicBezTo>
                      <a:pt x="55" y="251"/>
                      <a:pt x="52" y="252"/>
                      <a:pt x="52" y="252"/>
                    </a:cubicBezTo>
                    <a:cubicBezTo>
                      <a:pt x="51" y="253"/>
                      <a:pt x="51" y="254"/>
                      <a:pt x="50" y="255"/>
                    </a:cubicBezTo>
                    <a:cubicBezTo>
                      <a:pt x="50" y="256"/>
                      <a:pt x="48" y="255"/>
                      <a:pt x="48" y="257"/>
                    </a:cubicBezTo>
                    <a:cubicBezTo>
                      <a:pt x="47" y="258"/>
                      <a:pt x="49" y="260"/>
                      <a:pt x="51" y="260"/>
                    </a:cubicBezTo>
                    <a:cubicBezTo>
                      <a:pt x="53" y="261"/>
                      <a:pt x="55" y="262"/>
                      <a:pt x="58" y="264"/>
                    </a:cubicBezTo>
                    <a:cubicBezTo>
                      <a:pt x="59" y="265"/>
                      <a:pt x="60" y="266"/>
                      <a:pt x="61" y="266"/>
                    </a:cubicBezTo>
                    <a:cubicBezTo>
                      <a:pt x="62" y="268"/>
                      <a:pt x="62" y="267"/>
                      <a:pt x="64" y="266"/>
                    </a:cubicBezTo>
                    <a:cubicBezTo>
                      <a:pt x="67" y="266"/>
                      <a:pt x="70" y="269"/>
                      <a:pt x="73" y="269"/>
                    </a:cubicBezTo>
                    <a:cubicBezTo>
                      <a:pt x="76" y="269"/>
                      <a:pt x="79" y="271"/>
                      <a:pt x="82" y="272"/>
                    </a:cubicBezTo>
                    <a:cubicBezTo>
                      <a:pt x="85" y="273"/>
                      <a:pt x="87" y="272"/>
                      <a:pt x="90" y="272"/>
                    </a:cubicBezTo>
                    <a:cubicBezTo>
                      <a:pt x="91" y="273"/>
                      <a:pt x="92" y="274"/>
                      <a:pt x="92" y="275"/>
                    </a:cubicBezTo>
                    <a:cubicBezTo>
                      <a:pt x="92" y="276"/>
                      <a:pt x="93" y="276"/>
                      <a:pt x="94" y="276"/>
                    </a:cubicBezTo>
                    <a:cubicBezTo>
                      <a:pt x="97" y="277"/>
                      <a:pt x="99" y="282"/>
                      <a:pt x="103" y="280"/>
                    </a:cubicBezTo>
                    <a:cubicBezTo>
                      <a:pt x="104" y="279"/>
                      <a:pt x="106" y="278"/>
                      <a:pt x="105" y="277"/>
                    </a:cubicBezTo>
                    <a:cubicBezTo>
                      <a:pt x="104" y="276"/>
                      <a:pt x="103" y="275"/>
                      <a:pt x="102" y="274"/>
                    </a:cubicBezTo>
                    <a:cubicBezTo>
                      <a:pt x="100" y="272"/>
                      <a:pt x="99" y="270"/>
                      <a:pt x="100" y="267"/>
                    </a:cubicBezTo>
                    <a:cubicBezTo>
                      <a:pt x="100" y="265"/>
                      <a:pt x="99" y="263"/>
                      <a:pt x="97" y="262"/>
                    </a:cubicBezTo>
                    <a:cubicBezTo>
                      <a:pt x="95" y="261"/>
                      <a:pt x="98" y="259"/>
                      <a:pt x="99" y="258"/>
                    </a:cubicBezTo>
                    <a:cubicBezTo>
                      <a:pt x="100" y="256"/>
                      <a:pt x="100" y="254"/>
                      <a:pt x="103" y="254"/>
                    </a:cubicBezTo>
                    <a:cubicBezTo>
                      <a:pt x="104" y="254"/>
                      <a:pt x="105" y="253"/>
                      <a:pt x="106" y="252"/>
                    </a:cubicBezTo>
                    <a:cubicBezTo>
                      <a:pt x="107" y="251"/>
                      <a:pt x="108" y="251"/>
                      <a:pt x="109" y="250"/>
                    </a:cubicBezTo>
                    <a:cubicBezTo>
                      <a:pt x="108" y="250"/>
                      <a:pt x="106" y="249"/>
                      <a:pt x="106" y="248"/>
                    </a:cubicBezTo>
                    <a:cubicBezTo>
                      <a:pt x="106" y="247"/>
                      <a:pt x="108" y="248"/>
                      <a:pt x="108" y="248"/>
                    </a:cubicBezTo>
                    <a:cubicBezTo>
                      <a:pt x="108" y="247"/>
                      <a:pt x="106" y="244"/>
                      <a:pt x="105" y="243"/>
                    </a:cubicBezTo>
                    <a:cubicBezTo>
                      <a:pt x="104" y="241"/>
                      <a:pt x="103" y="241"/>
                      <a:pt x="101" y="241"/>
                    </a:cubicBezTo>
                    <a:cubicBezTo>
                      <a:pt x="98" y="241"/>
                      <a:pt x="100" y="239"/>
                      <a:pt x="98" y="238"/>
                    </a:cubicBezTo>
                    <a:cubicBezTo>
                      <a:pt x="97" y="237"/>
                      <a:pt x="94" y="237"/>
                      <a:pt x="96" y="235"/>
                    </a:cubicBezTo>
                    <a:cubicBezTo>
                      <a:pt x="97" y="233"/>
                      <a:pt x="99" y="232"/>
                      <a:pt x="97" y="231"/>
                    </a:cubicBezTo>
                    <a:cubicBezTo>
                      <a:pt x="96" y="229"/>
                      <a:pt x="98" y="228"/>
                      <a:pt x="99" y="227"/>
                    </a:cubicBezTo>
                    <a:cubicBezTo>
                      <a:pt x="99" y="226"/>
                      <a:pt x="101" y="223"/>
                      <a:pt x="101" y="224"/>
                    </a:cubicBezTo>
                    <a:cubicBezTo>
                      <a:pt x="102" y="225"/>
                      <a:pt x="103" y="227"/>
                      <a:pt x="104" y="228"/>
                    </a:cubicBezTo>
                    <a:cubicBezTo>
                      <a:pt x="106" y="228"/>
                      <a:pt x="107" y="227"/>
                      <a:pt x="107" y="226"/>
                    </a:cubicBezTo>
                    <a:cubicBezTo>
                      <a:pt x="106" y="224"/>
                      <a:pt x="106" y="223"/>
                      <a:pt x="108" y="222"/>
                    </a:cubicBezTo>
                    <a:cubicBezTo>
                      <a:pt x="110" y="221"/>
                      <a:pt x="110" y="219"/>
                      <a:pt x="112" y="219"/>
                    </a:cubicBezTo>
                    <a:cubicBezTo>
                      <a:pt x="114" y="218"/>
                      <a:pt x="116" y="215"/>
                      <a:pt x="118" y="216"/>
                    </a:cubicBezTo>
                    <a:cubicBezTo>
                      <a:pt x="120" y="216"/>
                      <a:pt x="120" y="218"/>
                      <a:pt x="122" y="216"/>
                    </a:cubicBezTo>
                    <a:cubicBezTo>
                      <a:pt x="124" y="215"/>
                      <a:pt x="124" y="216"/>
                      <a:pt x="126" y="217"/>
                    </a:cubicBezTo>
                    <a:cubicBezTo>
                      <a:pt x="128" y="217"/>
                      <a:pt x="130" y="217"/>
                      <a:pt x="132" y="218"/>
                    </a:cubicBezTo>
                    <a:cubicBezTo>
                      <a:pt x="134" y="219"/>
                      <a:pt x="134" y="221"/>
                      <a:pt x="136" y="223"/>
                    </a:cubicBezTo>
                    <a:cubicBezTo>
                      <a:pt x="136" y="223"/>
                      <a:pt x="136" y="220"/>
                      <a:pt x="138" y="221"/>
                    </a:cubicBezTo>
                    <a:cubicBezTo>
                      <a:pt x="139" y="221"/>
                      <a:pt x="140" y="223"/>
                      <a:pt x="142" y="223"/>
                    </a:cubicBezTo>
                    <a:cubicBezTo>
                      <a:pt x="143" y="224"/>
                      <a:pt x="144" y="222"/>
                      <a:pt x="145" y="221"/>
                    </a:cubicBezTo>
                    <a:cubicBezTo>
                      <a:pt x="147" y="219"/>
                      <a:pt x="148" y="221"/>
                      <a:pt x="150" y="221"/>
                    </a:cubicBezTo>
                    <a:cubicBezTo>
                      <a:pt x="152" y="221"/>
                      <a:pt x="153" y="219"/>
                      <a:pt x="155" y="220"/>
                    </a:cubicBezTo>
                    <a:cubicBezTo>
                      <a:pt x="157" y="221"/>
                      <a:pt x="158" y="222"/>
                      <a:pt x="160" y="223"/>
                    </a:cubicBezTo>
                    <a:cubicBezTo>
                      <a:pt x="162" y="224"/>
                      <a:pt x="161" y="223"/>
                      <a:pt x="163" y="222"/>
                    </a:cubicBezTo>
                    <a:cubicBezTo>
                      <a:pt x="164" y="221"/>
                      <a:pt x="168" y="222"/>
                      <a:pt x="169" y="222"/>
                    </a:cubicBezTo>
                    <a:cubicBezTo>
                      <a:pt x="170" y="222"/>
                      <a:pt x="172" y="220"/>
                      <a:pt x="172" y="219"/>
                    </a:cubicBezTo>
                    <a:cubicBezTo>
                      <a:pt x="172" y="217"/>
                      <a:pt x="169" y="217"/>
                      <a:pt x="168" y="216"/>
                    </a:cubicBezTo>
                    <a:cubicBezTo>
                      <a:pt x="161" y="213"/>
                      <a:pt x="171" y="214"/>
                      <a:pt x="169" y="210"/>
                    </a:cubicBezTo>
                    <a:cubicBezTo>
                      <a:pt x="168" y="209"/>
                      <a:pt x="166" y="209"/>
                      <a:pt x="169" y="208"/>
                    </a:cubicBezTo>
                    <a:cubicBezTo>
                      <a:pt x="170" y="207"/>
                      <a:pt x="172" y="208"/>
                      <a:pt x="173" y="207"/>
                    </a:cubicBezTo>
                    <a:cubicBezTo>
                      <a:pt x="177" y="207"/>
                      <a:pt x="166" y="202"/>
                      <a:pt x="171" y="200"/>
                    </a:cubicBezTo>
                    <a:cubicBezTo>
                      <a:pt x="172" y="200"/>
                      <a:pt x="174" y="200"/>
                      <a:pt x="175" y="200"/>
                    </a:cubicBezTo>
                    <a:cubicBezTo>
                      <a:pt x="178" y="200"/>
                      <a:pt x="180" y="200"/>
                      <a:pt x="183" y="199"/>
                    </a:cubicBezTo>
                    <a:cubicBezTo>
                      <a:pt x="185" y="198"/>
                      <a:pt x="187" y="198"/>
                      <a:pt x="189" y="198"/>
                    </a:cubicBezTo>
                    <a:cubicBezTo>
                      <a:pt x="191" y="197"/>
                      <a:pt x="193" y="196"/>
                      <a:pt x="196" y="196"/>
                    </a:cubicBezTo>
                    <a:cubicBezTo>
                      <a:pt x="200" y="195"/>
                      <a:pt x="204" y="194"/>
                      <a:pt x="208" y="192"/>
                    </a:cubicBezTo>
                    <a:cubicBezTo>
                      <a:pt x="211" y="190"/>
                      <a:pt x="217" y="190"/>
                      <a:pt x="219" y="194"/>
                    </a:cubicBezTo>
                    <a:cubicBezTo>
                      <a:pt x="220" y="196"/>
                      <a:pt x="219" y="196"/>
                      <a:pt x="220" y="198"/>
                    </a:cubicBezTo>
                    <a:cubicBezTo>
                      <a:pt x="220" y="201"/>
                      <a:pt x="224" y="198"/>
                      <a:pt x="226" y="199"/>
                    </a:cubicBezTo>
                    <a:cubicBezTo>
                      <a:pt x="227" y="199"/>
                      <a:pt x="226" y="200"/>
                      <a:pt x="227" y="200"/>
                    </a:cubicBezTo>
                    <a:cubicBezTo>
                      <a:pt x="228" y="201"/>
                      <a:pt x="228" y="200"/>
                      <a:pt x="228" y="200"/>
                    </a:cubicBezTo>
                    <a:cubicBezTo>
                      <a:pt x="229" y="199"/>
                      <a:pt x="230" y="200"/>
                      <a:pt x="231" y="201"/>
                    </a:cubicBezTo>
                    <a:cubicBezTo>
                      <a:pt x="232" y="201"/>
                      <a:pt x="232" y="201"/>
                      <a:pt x="231" y="202"/>
                    </a:cubicBezTo>
                    <a:cubicBezTo>
                      <a:pt x="230" y="205"/>
                      <a:pt x="237" y="203"/>
                      <a:pt x="239" y="202"/>
                    </a:cubicBezTo>
                    <a:cubicBezTo>
                      <a:pt x="239" y="202"/>
                      <a:pt x="248" y="197"/>
                      <a:pt x="248" y="198"/>
                    </a:cubicBezTo>
                    <a:cubicBezTo>
                      <a:pt x="248" y="199"/>
                      <a:pt x="246" y="201"/>
                      <a:pt x="248" y="202"/>
                    </a:cubicBezTo>
                    <a:cubicBezTo>
                      <a:pt x="250" y="202"/>
                      <a:pt x="251" y="203"/>
                      <a:pt x="252" y="204"/>
                    </a:cubicBezTo>
                    <a:cubicBezTo>
                      <a:pt x="255" y="207"/>
                      <a:pt x="256" y="210"/>
                      <a:pt x="258" y="213"/>
                    </a:cubicBezTo>
                    <a:cubicBezTo>
                      <a:pt x="260" y="216"/>
                      <a:pt x="261" y="219"/>
                      <a:pt x="263" y="221"/>
                    </a:cubicBezTo>
                    <a:cubicBezTo>
                      <a:pt x="266" y="224"/>
                      <a:pt x="266" y="217"/>
                      <a:pt x="269" y="220"/>
                    </a:cubicBezTo>
                    <a:cubicBezTo>
                      <a:pt x="273" y="224"/>
                      <a:pt x="275" y="222"/>
                      <a:pt x="280" y="221"/>
                    </a:cubicBezTo>
                    <a:cubicBezTo>
                      <a:pt x="282" y="220"/>
                      <a:pt x="283" y="223"/>
                      <a:pt x="284" y="224"/>
                    </a:cubicBezTo>
                    <a:cubicBezTo>
                      <a:pt x="285" y="226"/>
                      <a:pt x="287" y="226"/>
                      <a:pt x="288" y="228"/>
                    </a:cubicBezTo>
                    <a:cubicBezTo>
                      <a:pt x="289" y="230"/>
                      <a:pt x="291" y="230"/>
                      <a:pt x="293" y="230"/>
                    </a:cubicBezTo>
                    <a:cubicBezTo>
                      <a:pt x="296" y="229"/>
                      <a:pt x="295" y="230"/>
                      <a:pt x="296" y="231"/>
                    </a:cubicBezTo>
                    <a:cubicBezTo>
                      <a:pt x="298" y="235"/>
                      <a:pt x="304" y="230"/>
                      <a:pt x="307" y="230"/>
                    </a:cubicBezTo>
                    <a:cubicBezTo>
                      <a:pt x="310" y="229"/>
                      <a:pt x="313" y="226"/>
                      <a:pt x="316" y="225"/>
                    </a:cubicBezTo>
                    <a:cubicBezTo>
                      <a:pt x="320" y="222"/>
                      <a:pt x="322" y="222"/>
                      <a:pt x="327" y="223"/>
                    </a:cubicBezTo>
                    <a:cubicBezTo>
                      <a:pt x="329" y="223"/>
                      <a:pt x="329" y="224"/>
                      <a:pt x="331" y="226"/>
                    </a:cubicBezTo>
                    <a:cubicBezTo>
                      <a:pt x="332" y="227"/>
                      <a:pt x="334" y="227"/>
                      <a:pt x="336" y="227"/>
                    </a:cubicBezTo>
                    <a:cubicBezTo>
                      <a:pt x="338" y="227"/>
                      <a:pt x="339" y="228"/>
                      <a:pt x="341" y="228"/>
                    </a:cubicBezTo>
                    <a:cubicBezTo>
                      <a:pt x="343" y="230"/>
                      <a:pt x="344" y="228"/>
                      <a:pt x="346" y="227"/>
                    </a:cubicBezTo>
                    <a:cubicBezTo>
                      <a:pt x="349" y="224"/>
                      <a:pt x="344" y="222"/>
                      <a:pt x="346" y="219"/>
                    </a:cubicBezTo>
                    <a:cubicBezTo>
                      <a:pt x="347" y="217"/>
                      <a:pt x="351" y="213"/>
                      <a:pt x="353" y="214"/>
                    </a:cubicBezTo>
                    <a:cubicBezTo>
                      <a:pt x="357" y="216"/>
                      <a:pt x="362" y="216"/>
                      <a:pt x="366" y="218"/>
                    </a:cubicBezTo>
                    <a:cubicBezTo>
                      <a:pt x="368" y="219"/>
                      <a:pt x="367" y="221"/>
                      <a:pt x="368" y="222"/>
                    </a:cubicBezTo>
                    <a:cubicBezTo>
                      <a:pt x="369" y="225"/>
                      <a:pt x="371" y="225"/>
                      <a:pt x="374" y="226"/>
                    </a:cubicBezTo>
                    <a:cubicBezTo>
                      <a:pt x="378" y="227"/>
                      <a:pt x="382" y="224"/>
                      <a:pt x="386" y="225"/>
                    </a:cubicBezTo>
                    <a:cubicBezTo>
                      <a:pt x="387" y="225"/>
                      <a:pt x="389" y="225"/>
                      <a:pt x="390" y="226"/>
                    </a:cubicBezTo>
                    <a:cubicBezTo>
                      <a:pt x="392" y="227"/>
                      <a:pt x="394" y="227"/>
                      <a:pt x="396" y="229"/>
                    </a:cubicBezTo>
                    <a:cubicBezTo>
                      <a:pt x="401" y="233"/>
                      <a:pt x="409" y="233"/>
                      <a:pt x="415" y="231"/>
                    </a:cubicBezTo>
                    <a:cubicBezTo>
                      <a:pt x="419" y="230"/>
                      <a:pt x="422" y="228"/>
                      <a:pt x="426" y="227"/>
                    </a:cubicBezTo>
                    <a:cubicBezTo>
                      <a:pt x="428" y="225"/>
                      <a:pt x="431" y="227"/>
                      <a:pt x="433" y="227"/>
                    </a:cubicBezTo>
                    <a:cubicBezTo>
                      <a:pt x="435" y="228"/>
                      <a:pt x="436" y="226"/>
                      <a:pt x="438" y="227"/>
                    </a:cubicBezTo>
                    <a:cubicBezTo>
                      <a:pt x="439" y="228"/>
                      <a:pt x="443" y="231"/>
                      <a:pt x="445" y="230"/>
                    </a:cubicBezTo>
                    <a:cubicBezTo>
                      <a:pt x="446" y="230"/>
                      <a:pt x="448" y="229"/>
                      <a:pt x="449" y="228"/>
                    </a:cubicBezTo>
                    <a:cubicBezTo>
                      <a:pt x="452" y="227"/>
                      <a:pt x="453" y="227"/>
                      <a:pt x="453" y="225"/>
                    </a:cubicBezTo>
                    <a:cubicBezTo>
                      <a:pt x="453" y="221"/>
                      <a:pt x="456" y="217"/>
                      <a:pt x="458" y="215"/>
                    </a:cubicBezTo>
                    <a:cubicBezTo>
                      <a:pt x="459" y="214"/>
                      <a:pt x="460" y="212"/>
                      <a:pt x="459" y="211"/>
                    </a:cubicBezTo>
                    <a:cubicBezTo>
                      <a:pt x="458" y="210"/>
                      <a:pt x="455" y="210"/>
                      <a:pt x="457" y="208"/>
                    </a:cubicBezTo>
                    <a:cubicBezTo>
                      <a:pt x="460" y="205"/>
                      <a:pt x="465" y="205"/>
                      <a:pt x="470" y="204"/>
                    </a:cubicBezTo>
                    <a:cubicBezTo>
                      <a:pt x="472" y="204"/>
                      <a:pt x="474" y="204"/>
                      <a:pt x="476" y="205"/>
                    </a:cubicBezTo>
                    <a:cubicBezTo>
                      <a:pt x="478" y="206"/>
                      <a:pt x="481" y="206"/>
                      <a:pt x="483" y="207"/>
                    </a:cubicBezTo>
                    <a:cubicBezTo>
                      <a:pt x="486" y="208"/>
                      <a:pt x="487" y="212"/>
                      <a:pt x="489" y="215"/>
                    </a:cubicBezTo>
                    <a:cubicBezTo>
                      <a:pt x="490" y="218"/>
                      <a:pt x="492" y="221"/>
                      <a:pt x="493" y="224"/>
                    </a:cubicBezTo>
                    <a:cubicBezTo>
                      <a:pt x="493" y="225"/>
                      <a:pt x="493" y="227"/>
                      <a:pt x="494" y="229"/>
                    </a:cubicBezTo>
                    <a:cubicBezTo>
                      <a:pt x="494" y="230"/>
                      <a:pt x="497" y="230"/>
                      <a:pt x="498" y="230"/>
                    </a:cubicBezTo>
                    <a:cubicBezTo>
                      <a:pt x="502" y="231"/>
                      <a:pt x="507" y="233"/>
                      <a:pt x="508" y="237"/>
                    </a:cubicBezTo>
                    <a:cubicBezTo>
                      <a:pt x="509" y="240"/>
                      <a:pt x="510" y="242"/>
                      <a:pt x="514" y="242"/>
                    </a:cubicBezTo>
                    <a:cubicBezTo>
                      <a:pt x="515" y="242"/>
                      <a:pt x="517" y="242"/>
                      <a:pt x="518" y="242"/>
                    </a:cubicBezTo>
                    <a:cubicBezTo>
                      <a:pt x="520" y="242"/>
                      <a:pt x="520" y="240"/>
                      <a:pt x="522" y="240"/>
                    </a:cubicBezTo>
                    <a:cubicBezTo>
                      <a:pt x="525" y="240"/>
                      <a:pt x="528" y="237"/>
                      <a:pt x="530" y="241"/>
                    </a:cubicBezTo>
                    <a:cubicBezTo>
                      <a:pt x="530" y="243"/>
                      <a:pt x="530" y="243"/>
                      <a:pt x="529" y="244"/>
                    </a:cubicBezTo>
                    <a:cubicBezTo>
                      <a:pt x="527" y="246"/>
                      <a:pt x="527" y="247"/>
                      <a:pt x="526" y="249"/>
                    </a:cubicBezTo>
                    <a:cubicBezTo>
                      <a:pt x="525" y="252"/>
                      <a:pt x="523" y="255"/>
                      <a:pt x="521" y="258"/>
                    </a:cubicBezTo>
                    <a:cubicBezTo>
                      <a:pt x="520" y="260"/>
                      <a:pt x="519" y="259"/>
                      <a:pt x="518" y="258"/>
                    </a:cubicBezTo>
                    <a:cubicBezTo>
                      <a:pt x="516" y="257"/>
                      <a:pt x="516" y="258"/>
                      <a:pt x="514" y="259"/>
                    </a:cubicBezTo>
                    <a:cubicBezTo>
                      <a:pt x="513" y="259"/>
                      <a:pt x="511" y="260"/>
                      <a:pt x="511" y="260"/>
                    </a:cubicBezTo>
                    <a:cubicBezTo>
                      <a:pt x="510" y="261"/>
                      <a:pt x="513" y="265"/>
                      <a:pt x="513" y="267"/>
                    </a:cubicBezTo>
                    <a:cubicBezTo>
                      <a:pt x="512" y="268"/>
                      <a:pt x="512" y="270"/>
                      <a:pt x="512" y="271"/>
                    </a:cubicBezTo>
                    <a:cubicBezTo>
                      <a:pt x="511" y="273"/>
                      <a:pt x="509" y="272"/>
                      <a:pt x="509" y="274"/>
                    </a:cubicBezTo>
                    <a:cubicBezTo>
                      <a:pt x="511" y="273"/>
                      <a:pt x="512" y="274"/>
                      <a:pt x="514" y="272"/>
                    </a:cubicBezTo>
                    <a:cubicBezTo>
                      <a:pt x="515" y="270"/>
                      <a:pt x="517" y="272"/>
                      <a:pt x="519" y="272"/>
                    </a:cubicBezTo>
                    <a:cubicBezTo>
                      <a:pt x="523" y="274"/>
                      <a:pt x="527" y="272"/>
                      <a:pt x="531" y="269"/>
                    </a:cubicBezTo>
                    <a:cubicBezTo>
                      <a:pt x="534" y="266"/>
                      <a:pt x="537" y="262"/>
                      <a:pt x="540" y="259"/>
                    </a:cubicBezTo>
                    <a:cubicBezTo>
                      <a:pt x="543" y="255"/>
                      <a:pt x="546" y="251"/>
                      <a:pt x="549" y="247"/>
                    </a:cubicBezTo>
                    <a:cubicBezTo>
                      <a:pt x="554" y="240"/>
                      <a:pt x="559" y="235"/>
                      <a:pt x="558" y="226"/>
                    </a:cubicBezTo>
                    <a:cubicBezTo>
                      <a:pt x="558" y="222"/>
                      <a:pt x="559" y="220"/>
                      <a:pt x="561" y="217"/>
                    </a:cubicBezTo>
                    <a:cubicBezTo>
                      <a:pt x="562" y="215"/>
                      <a:pt x="562" y="214"/>
                      <a:pt x="563" y="212"/>
                    </a:cubicBezTo>
                    <a:cubicBezTo>
                      <a:pt x="563" y="212"/>
                      <a:pt x="563" y="211"/>
                      <a:pt x="563" y="210"/>
                    </a:cubicBezTo>
                    <a:cubicBezTo>
                      <a:pt x="563" y="209"/>
                      <a:pt x="561" y="208"/>
                      <a:pt x="561" y="207"/>
                    </a:cubicBezTo>
                    <a:cubicBezTo>
                      <a:pt x="561" y="207"/>
                      <a:pt x="563" y="208"/>
                      <a:pt x="563" y="207"/>
                    </a:cubicBezTo>
                    <a:cubicBezTo>
                      <a:pt x="562" y="206"/>
                      <a:pt x="562" y="205"/>
                      <a:pt x="561" y="205"/>
                    </a:cubicBezTo>
                    <a:cubicBezTo>
                      <a:pt x="560" y="204"/>
                      <a:pt x="558" y="201"/>
                      <a:pt x="557" y="200"/>
                    </a:cubicBezTo>
                    <a:cubicBezTo>
                      <a:pt x="556" y="200"/>
                      <a:pt x="551" y="198"/>
                      <a:pt x="550" y="199"/>
                    </a:cubicBezTo>
                    <a:cubicBezTo>
                      <a:pt x="550" y="200"/>
                      <a:pt x="551" y="201"/>
                      <a:pt x="550" y="201"/>
                    </a:cubicBezTo>
                    <a:cubicBezTo>
                      <a:pt x="548" y="201"/>
                      <a:pt x="548" y="203"/>
                      <a:pt x="547" y="203"/>
                    </a:cubicBezTo>
                    <a:cubicBezTo>
                      <a:pt x="545" y="205"/>
                      <a:pt x="544" y="202"/>
                      <a:pt x="544" y="201"/>
                    </a:cubicBezTo>
                    <a:cubicBezTo>
                      <a:pt x="544" y="199"/>
                      <a:pt x="546" y="198"/>
                      <a:pt x="543" y="199"/>
                    </a:cubicBezTo>
                    <a:cubicBezTo>
                      <a:pt x="540" y="200"/>
                      <a:pt x="544" y="202"/>
                      <a:pt x="540" y="202"/>
                    </a:cubicBezTo>
                    <a:cubicBezTo>
                      <a:pt x="539" y="202"/>
                      <a:pt x="541" y="197"/>
                      <a:pt x="540" y="196"/>
                    </a:cubicBezTo>
                    <a:cubicBezTo>
                      <a:pt x="540" y="197"/>
                      <a:pt x="529" y="197"/>
                      <a:pt x="534" y="194"/>
                    </a:cubicBezTo>
                    <a:cubicBezTo>
                      <a:pt x="538" y="191"/>
                      <a:pt x="542" y="188"/>
                      <a:pt x="546" y="185"/>
                    </a:cubicBezTo>
                    <a:cubicBezTo>
                      <a:pt x="547" y="184"/>
                      <a:pt x="548" y="182"/>
                      <a:pt x="549" y="181"/>
                    </a:cubicBezTo>
                    <a:cubicBezTo>
                      <a:pt x="552" y="179"/>
                      <a:pt x="555" y="177"/>
                      <a:pt x="557" y="175"/>
                    </a:cubicBezTo>
                    <a:cubicBezTo>
                      <a:pt x="558" y="174"/>
                      <a:pt x="559" y="172"/>
                      <a:pt x="561" y="171"/>
                    </a:cubicBezTo>
                    <a:cubicBezTo>
                      <a:pt x="563" y="169"/>
                      <a:pt x="565" y="167"/>
                      <a:pt x="567" y="165"/>
                    </a:cubicBezTo>
                    <a:cubicBezTo>
                      <a:pt x="571" y="162"/>
                      <a:pt x="577" y="162"/>
                      <a:pt x="582" y="162"/>
                    </a:cubicBezTo>
                    <a:cubicBezTo>
                      <a:pt x="583" y="162"/>
                      <a:pt x="584" y="162"/>
                      <a:pt x="585" y="162"/>
                    </a:cubicBezTo>
                    <a:cubicBezTo>
                      <a:pt x="586" y="163"/>
                      <a:pt x="586" y="164"/>
                      <a:pt x="587" y="164"/>
                    </a:cubicBezTo>
                    <a:cubicBezTo>
                      <a:pt x="588" y="163"/>
                      <a:pt x="590" y="163"/>
                      <a:pt x="591" y="162"/>
                    </a:cubicBezTo>
                    <a:cubicBezTo>
                      <a:pt x="592" y="162"/>
                      <a:pt x="593" y="163"/>
                      <a:pt x="594" y="163"/>
                    </a:cubicBezTo>
                    <a:cubicBezTo>
                      <a:pt x="595" y="163"/>
                      <a:pt x="596" y="163"/>
                      <a:pt x="597" y="163"/>
                    </a:cubicBezTo>
                    <a:cubicBezTo>
                      <a:pt x="597" y="162"/>
                      <a:pt x="598" y="163"/>
                      <a:pt x="599" y="163"/>
                    </a:cubicBezTo>
                    <a:cubicBezTo>
                      <a:pt x="601" y="163"/>
                      <a:pt x="601" y="160"/>
                      <a:pt x="604" y="160"/>
                    </a:cubicBezTo>
                    <a:cubicBezTo>
                      <a:pt x="605" y="160"/>
                      <a:pt x="607" y="160"/>
                      <a:pt x="608" y="160"/>
                    </a:cubicBezTo>
                    <a:cubicBezTo>
                      <a:pt x="609" y="161"/>
                      <a:pt x="610" y="162"/>
                      <a:pt x="611" y="162"/>
                    </a:cubicBezTo>
                    <a:cubicBezTo>
                      <a:pt x="612" y="163"/>
                      <a:pt x="616" y="161"/>
                      <a:pt x="616" y="164"/>
                    </a:cubicBezTo>
                    <a:cubicBezTo>
                      <a:pt x="616" y="164"/>
                      <a:pt x="613" y="164"/>
                      <a:pt x="613" y="165"/>
                    </a:cubicBezTo>
                    <a:cubicBezTo>
                      <a:pt x="612" y="167"/>
                      <a:pt x="616" y="166"/>
                      <a:pt x="616" y="166"/>
                    </a:cubicBezTo>
                    <a:cubicBezTo>
                      <a:pt x="618" y="166"/>
                      <a:pt x="620" y="166"/>
                      <a:pt x="621" y="166"/>
                    </a:cubicBezTo>
                    <a:cubicBezTo>
                      <a:pt x="622" y="165"/>
                      <a:pt x="622" y="165"/>
                      <a:pt x="623" y="164"/>
                    </a:cubicBezTo>
                    <a:cubicBezTo>
                      <a:pt x="624" y="164"/>
                      <a:pt x="625" y="165"/>
                      <a:pt x="627" y="165"/>
                    </a:cubicBezTo>
                    <a:cubicBezTo>
                      <a:pt x="628" y="165"/>
                      <a:pt x="635" y="163"/>
                      <a:pt x="631" y="162"/>
                    </a:cubicBezTo>
                    <a:cubicBezTo>
                      <a:pt x="629" y="162"/>
                      <a:pt x="628" y="163"/>
                      <a:pt x="628" y="160"/>
                    </a:cubicBezTo>
                    <a:cubicBezTo>
                      <a:pt x="628" y="159"/>
                      <a:pt x="630" y="156"/>
                      <a:pt x="631" y="155"/>
                    </a:cubicBezTo>
                    <a:cubicBezTo>
                      <a:pt x="633" y="154"/>
                      <a:pt x="634" y="153"/>
                      <a:pt x="636" y="151"/>
                    </a:cubicBezTo>
                    <a:cubicBezTo>
                      <a:pt x="637" y="150"/>
                      <a:pt x="639" y="150"/>
                      <a:pt x="640" y="148"/>
                    </a:cubicBezTo>
                    <a:cubicBezTo>
                      <a:pt x="641" y="146"/>
                      <a:pt x="642" y="145"/>
                      <a:pt x="644" y="145"/>
                    </a:cubicBezTo>
                    <a:cubicBezTo>
                      <a:pt x="646" y="145"/>
                      <a:pt x="649" y="144"/>
                      <a:pt x="651" y="144"/>
                    </a:cubicBezTo>
                    <a:cubicBezTo>
                      <a:pt x="653" y="144"/>
                      <a:pt x="654" y="146"/>
                      <a:pt x="655" y="146"/>
                    </a:cubicBezTo>
                    <a:cubicBezTo>
                      <a:pt x="656" y="145"/>
                      <a:pt x="657" y="143"/>
                      <a:pt x="658" y="144"/>
                    </a:cubicBezTo>
                    <a:cubicBezTo>
                      <a:pt x="659" y="145"/>
                      <a:pt x="656" y="148"/>
                      <a:pt x="656" y="149"/>
                    </a:cubicBezTo>
                    <a:cubicBezTo>
                      <a:pt x="656" y="151"/>
                      <a:pt x="657" y="149"/>
                      <a:pt x="659" y="150"/>
                    </a:cubicBezTo>
                    <a:cubicBezTo>
                      <a:pt x="659" y="150"/>
                      <a:pt x="657" y="152"/>
                      <a:pt x="657" y="153"/>
                    </a:cubicBezTo>
                    <a:cubicBezTo>
                      <a:pt x="657" y="154"/>
                      <a:pt x="664" y="149"/>
                      <a:pt x="664" y="149"/>
                    </a:cubicBezTo>
                    <a:cubicBezTo>
                      <a:pt x="665" y="148"/>
                      <a:pt x="666" y="147"/>
                      <a:pt x="668" y="146"/>
                    </a:cubicBezTo>
                    <a:cubicBezTo>
                      <a:pt x="669" y="145"/>
                      <a:pt x="672" y="147"/>
                      <a:pt x="672" y="145"/>
                    </a:cubicBezTo>
                    <a:cubicBezTo>
                      <a:pt x="671" y="143"/>
                      <a:pt x="672" y="139"/>
                      <a:pt x="675" y="139"/>
                    </a:cubicBezTo>
                    <a:cubicBezTo>
                      <a:pt x="676" y="138"/>
                      <a:pt x="678" y="137"/>
                      <a:pt x="679" y="138"/>
                    </a:cubicBezTo>
                    <a:cubicBezTo>
                      <a:pt x="680" y="138"/>
                      <a:pt x="682" y="140"/>
                      <a:pt x="683" y="139"/>
                    </a:cubicBezTo>
                    <a:cubicBezTo>
                      <a:pt x="681" y="140"/>
                      <a:pt x="678" y="139"/>
                      <a:pt x="677" y="142"/>
                    </a:cubicBezTo>
                    <a:cubicBezTo>
                      <a:pt x="677" y="143"/>
                      <a:pt x="677" y="144"/>
                      <a:pt x="677" y="145"/>
                    </a:cubicBezTo>
                    <a:cubicBezTo>
                      <a:pt x="677" y="146"/>
                      <a:pt x="675" y="146"/>
                      <a:pt x="676" y="147"/>
                    </a:cubicBezTo>
                    <a:cubicBezTo>
                      <a:pt x="676" y="148"/>
                      <a:pt x="677" y="148"/>
                      <a:pt x="676" y="149"/>
                    </a:cubicBezTo>
                    <a:cubicBezTo>
                      <a:pt x="675" y="149"/>
                      <a:pt x="674" y="150"/>
                      <a:pt x="675" y="151"/>
                    </a:cubicBezTo>
                    <a:cubicBezTo>
                      <a:pt x="675" y="151"/>
                      <a:pt x="669" y="153"/>
                      <a:pt x="669" y="154"/>
                    </a:cubicBezTo>
                    <a:cubicBezTo>
                      <a:pt x="667" y="155"/>
                      <a:pt x="666" y="157"/>
                      <a:pt x="664" y="158"/>
                    </a:cubicBezTo>
                    <a:cubicBezTo>
                      <a:pt x="662" y="160"/>
                      <a:pt x="660" y="161"/>
                      <a:pt x="658" y="163"/>
                    </a:cubicBezTo>
                    <a:cubicBezTo>
                      <a:pt x="654" y="166"/>
                      <a:pt x="651" y="173"/>
                      <a:pt x="646" y="173"/>
                    </a:cubicBezTo>
                    <a:cubicBezTo>
                      <a:pt x="645" y="173"/>
                      <a:pt x="641" y="174"/>
                      <a:pt x="641" y="175"/>
                    </a:cubicBezTo>
                    <a:cubicBezTo>
                      <a:pt x="641" y="178"/>
                      <a:pt x="641" y="179"/>
                      <a:pt x="638" y="181"/>
                    </a:cubicBezTo>
                    <a:cubicBezTo>
                      <a:pt x="634" y="184"/>
                      <a:pt x="634" y="190"/>
                      <a:pt x="635" y="195"/>
                    </a:cubicBezTo>
                    <a:cubicBezTo>
                      <a:pt x="636" y="200"/>
                      <a:pt x="635" y="206"/>
                      <a:pt x="638" y="210"/>
                    </a:cubicBezTo>
                    <a:cubicBezTo>
                      <a:pt x="639" y="212"/>
                      <a:pt x="639" y="215"/>
                      <a:pt x="639" y="217"/>
                    </a:cubicBezTo>
                    <a:cubicBezTo>
                      <a:pt x="639" y="217"/>
                      <a:pt x="639" y="219"/>
                      <a:pt x="640" y="219"/>
                    </a:cubicBezTo>
                    <a:cubicBezTo>
                      <a:pt x="641" y="219"/>
                      <a:pt x="639" y="222"/>
                      <a:pt x="640" y="222"/>
                    </a:cubicBezTo>
                    <a:cubicBezTo>
                      <a:pt x="640" y="222"/>
                      <a:pt x="645" y="218"/>
                      <a:pt x="645" y="217"/>
                    </a:cubicBezTo>
                    <a:cubicBezTo>
                      <a:pt x="647" y="215"/>
                      <a:pt x="648" y="213"/>
                      <a:pt x="649" y="210"/>
                    </a:cubicBezTo>
                    <a:cubicBezTo>
                      <a:pt x="650" y="208"/>
                      <a:pt x="654" y="206"/>
                      <a:pt x="655" y="206"/>
                    </a:cubicBezTo>
                    <a:cubicBezTo>
                      <a:pt x="658" y="208"/>
                      <a:pt x="655" y="202"/>
                      <a:pt x="656" y="201"/>
                    </a:cubicBezTo>
                    <a:cubicBezTo>
                      <a:pt x="658" y="198"/>
                      <a:pt x="659" y="197"/>
                      <a:pt x="662" y="197"/>
                    </a:cubicBezTo>
                    <a:cubicBezTo>
                      <a:pt x="665" y="197"/>
                      <a:pt x="669" y="197"/>
                      <a:pt x="667" y="194"/>
                    </a:cubicBezTo>
                    <a:cubicBezTo>
                      <a:pt x="664" y="191"/>
                      <a:pt x="666" y="188"/>
                      <a:pt x="669" y="186"/>
                    </a:cubicBezTo>
                    <a:cubicBezTo>
                      <a:pt x="670" y="185"/>
                      <a:pt x="670" y="187"/>
                      <a:pt x="671" y="187"/>
                    </a:cubicBezTo>
                    <a:cubicBezTo>
                      <a:pt x="673" y="187"/>
                      <a:pt x="673" y="184"/>
                      <a:pt x="673" y="183"/>
                    </a:cubicBezTo>
                    <a:cubicBezTo>
                      <a:pt x="671" y="181"/>
                      <a:pt x="669" y="180"/>
                      <a:pt x="671" y="177"/>
                    </a:cubicBezTo>
                    <a:cubicBezTo>
                      <a:pt x="671" y="177"/>
                      <a:pt x="674" y="176"/>
                      <a:pt x="673" y="175"/>
                    </a:cubicBezTo>
                    <a:cubicBezTo>
                      <a:pt x="672" y="175"/>
                      <a:pt x="671" y="173"/>
                      <a:pt x="670" y="173"/>
                    </a:cubicBezTo>
                    <a:cubicBezTo>
                      <a:pt x="669" y="173"/>
                      <a:pt x="670" y="174"/>
                      <a:pt x="669" y="174"/>
                    </a:cubicBezTo>
                    <a:cubicBezTo>
                      <a:pt x="667" y="174"/>
                      <a:pt x="666" y="173"/>
                      <a:pt x="667" y="171"/>
                    </a:cubicBezTo>
                    <a:cubicBezTo>
                      <a:pt x="668" y="169"/>
                      <a:pt x="670" y="168"/>
                      <a:pt x="672" y="165"/>
                    </a:cubicBezTo>
                    <a:cubicBezTo>
                      <a:pt x="673" y="163"/>
                      <a:pt x="673" y="160"/>
                      <a:pt x="676" y="158"/>
                    </a:cubicBezTo>
                    <a:cubicBezTo>
                      <a:pt x="677" y="157"/>
                      <a:pt x="677" y="159"/>
                      <a:pt x="677" y="159"/>
                    </a:cubicBezTo>
                    <a:cubicBezTo>
                      <a:pt x="679" y="159"/>
                      <a:pt x="679" y="157"/>
                      <a:pt x="680" y="158"/>
                    </a:cubicBezTo>
                    <a:cubicBezTo>
                      <a:pt x="681" y="158"/>
                      <a:pt x="681" y="159"/>
                      <a:pt x="682" y="158"/>
                    </a:cubicBezTo>
                    <a:cubicBezTo>
                      <a:pt x="684" y="157"/>
                      <a:pt x="685" y="156"/>
                      <a:pt x="687" y="155"/>
                    </a:cubicBezTo>
                    <a:cubicBezTo>
                      <a:pt x="690" y="154"/>
                      <a:pt x="686" y="158"/>
                      <a:pt x="688" y="159"/>
                    </a:cubicBezTo>
                    <a:cubicBezTo>
                      <a:pt x="688" y="160"/>
                      <a:pt x="692" y="156"/>
                      <a:pt x="693" y="156"/>
                    </a:cubicBezTo>
                    <a:cubicBezTo>
                      <a:pt x="695" y="155"/>
                      <a:pt x="697" y="154"/>
                      <a:pt x="700" y="154"/>
                    </a:cubicBezTo>
                    <a:cubicBezTo>
                      <a:pt x="702" y="154"/>
                      <a:pt x="704" y="154"/>
                      <a:pt x="705" y="156"/>
                    </a:cubicBezTo>
                    <a:cubicBezTo>
                      <a:pt x="706" y="156"/>
                      <a:pt x="707" y="157"/>
                      <a:pt x="708" y="158"/>
                    </a:cubicBezTo>
                    <a:cubicBezTo>
                      <a:pt x="709" y="159"/>
                      <a:pt x="709" y="156"/>
                      <a:pt x="710" y="156"/>
                    </a:cubicBezTo>
                    <a:cubicBezTo>
                      <a:pt x="718" y="149"/>
                      <a:pt x="727" y="146"/>
                      <a:pt x="736" y="142"/>
                    </a:cubicBezTo>
                    <a:cubicBezTo>
                      <a:pt x="738" y="141"/>
                      <a:pt x="741" y="140"/>
                      <a:pt x="742" y="138"/>
                    </a:cubicBezTo>
                    <a:cubicBezTo>
                      <a:pt x="743" y="136"/>
                      <a:pt x="743" y="139"/>
                      <a:pt x="745" y="139"/>
                    </a:cubicBezTo>
                    <a:cubicBezTo>
                      <a:pt x="746" y="139"/>
                      <a:pt x="748" y="139"/>
                      <a:pt x="749" y="139"/>
                    </a:cubicBezTo>
                    <a:cubicBezTo>
                      <a:pt x="750" y="140"/>
                      <a:pt x="751" y="141"/>
                      <a:pt x="752" y="141"/>
                    </a:cubicBezTo>
                    <a:cubicBezTo>
                      <a:pt x="755" y="141"/>
                      <a:pt x="755" y="137"/>
                      <a:pt x="754" y="135"/>
                    </a:cubicBezTo>
                    <a:cubicBezTo>
                      <a:pt x="754" y="134"/>
                      <a:pt x="750" y="132"/>
                      <a:pt x="751" y="131"/>
                    </a:cubicBezTo>
                    <a:cubicBezTo>
                      <a:pt x="751" y="130"/>
                      <a:pt x="749" y="125"/>
                      <a:pt x="748" y="126"/>
                    </a:cubicBezTo>
                    <a:cubicBezTo>
                      <a:pt x="748" y="127"/>
                      <a:pt x="746" y="125"/>
                      <a:pt x="745" y="125"/>
                    </a:cubicBezTo>
                    <a:cubicBezTo>
                      <a:pt x="744" y="124"/>
                      <a:pt x="745" y="123"/>
                      <a:pt x="744" y="122"/>
                    </a:cubicBezTo>
                    <a:cubicBezTo>
                      <a:pt x="744" y="121"/>
                      <a:pt x="741" y="122"/>
                      <a:pt x="741" y="122"/>
                    </a:cubicBezTo>
                    <a:cubicBezTo>
                      <a:pt x="740" y="123"/>
                      <a:pt x="737" y="122"/>
                      <a:pt x="738" y="121"/>
                    </a:cubicBezTo>
                    <a:cubicBezTo>
                      <a:pt x="738" y="120"/>
                      <a:pt x="741" y="121"/>
                      <a:pt x="742" y="121"/>
                    </a:cubicBezTo>
                    <a:cubicBezTo>
                      <a:pt x="742" y="120"/>
                      <a:pt x="739" y="120"/>
                      <a:pt x="739" y="120"/>
                    </a:cubicBezTo>
                    <a:cubicBezTo>
                      <a:pt x="739" y="117"/>
                      <a:pt x="747" y="122"/>
                      <a:pt x="748" y="122"/>
                    </a:cubicBezTo>
                    <a:cubicBezTo>
                      <a:pt x="750" y="123"/>
                      <a:pt x="756" y="121"/>
                      <a:pt x="758" y="119"/>
                    </a:cubicBezTo>
                    <a:cubicBezTo>
                      <a:pt x="759" y="118"/>
                      <a:pt x="757" y="118"/>
                      <a:pt x="757" y="117"/>
                    </a:cubicBezTo>
                    <a:cubicBezTo>
                      <a:pt x="757" y="117"/>
                      <a:pt x="761" y="117"/>
                      <a:pt x="761" y="115"/>
                    </a:cubicBezTo>
                    <a:cubicBezTo>
                      <a:pt x="760" y="114"/>
                      <a:pt x="758" y="113"/>
                      <a:pt x="759" y="112"/>
                    </a:cubicBezTo>
                    <a:cubicBezTo>
                      <a:pt x="759" y="111"/>
                      <a:pt x="761" y="109"/>
                      <a:pt x="761" y="109"/>
                    </a:cubicBezTo>
                    <a:cubicBezTo>
                      <a:pt x="762" y="109"/>
                      <a:pt x="766" y="110"/>
                      <a:pt x="766" y="109"/>
                    </a:cubicBezTo>
                    <a:cubicBezTo>
                      <a:pt x="765" y="110"/>
                      <a:pt x="762" y="111"/>
                      <a:pt x="763" y="112"/>
                    </a:cubicBezTo>
                    <a:cubicBezTo>
                      <a:pt x="764" y="113"/>
                      <a:pt x="765" y="114"/>
                      <a:pt x="765" y="114"/>
                    </a:cubicBezTo>
                    <a:cubicBezTo>
                      <a:pt x="765" y="115"/>
                      <a:pt x="764" y="116"/>
                      <a:pt x="765" y="116"/>
                    </a:cubicBezTo>
                    <a:cubicBezTo>
                      <a:pt x="767" y="116"/>
                      <a:pt x="769" y="115"/>
                      <a:pt x="771" y="115"/>
                    </a:cubicBezTo>
                    <a:cubicBezTo>
                      <a:pt x="773" y="115"/>
                      <a:pt x="775" y="115"/>
                      <a:pt x="777" y="116"/>
                    </a:cubicBezTo>
                    <a:cubicBezTo>
                      <a:pt x="778" y="117"/>
                      <a:pt x="778" y="117"/>
                      <a:pt x="778" y="119"/>
                    </a:cubicBezTo>
                    <a:cubicBezTo>
                      <a:pt x="778" y="120"/>
                      <a:pt x="782" y="121"/>
                      <a:pt x="783" y="121"/>
                    </a:cubicBezTo>
                    <a:cubicBezTo>
                      <a:pt x="784" y="122"/>
                      <a:pt x="790" y="126"/>
                      <a:pt x="791" y="124"/>
                    </a:cubicBezTo>
                    <a:cubicBezTo>
                      <a:pt x="790" y="127"/>
                      <a:pt x="796" y="124"/>
                      <a:pt x="796" y="124"/>
                    </a:cubicBezTo>
                    <a:cubicBezTo>
                      <a:pt x="796" y="123"/>
                      <a:pt x="792" y="123"/>
                      <a:pt x="793" y="122"/>
                    </a:cubicBezTo>
                    <a:cubicBezTo>
                      <a:pt x="793" y="120"/>
                      <a:pt x="796" y="122"/>
                      <a:pt x="796" y="122"/>
                    </a:cubicBezTo>
                    <a:cubicBezTo>
                      <a:pt x="796" y="120"/>
                      <a:pt x="795" y="122"/>
                      <a:pt x="796" y="119"/>
                    </a:cubicBezTo>
                    <a:cubicBezTo>
                      <a:pt x="796" y="118"/>
                      <a:pt x="796" y="117"/>
                      <a:pt x="796" y="116"/>
                    </a:cubicBezTo>
                    <a:cubicBezTo>
                      <a:pt x="795" y="115"/>
                      <a:pt x="794" y="115"/>
                      <a:pt x="794" y="114"/>
                    </a:cubicBezTo>
                    <a:cubicBezTo>
                      <a:pt x="794" y="114"/>
                      <a:pt x="801" y="116"/>
                      <a:pt x="802" y="115"/>
                    </a:cubicBezTo>
                    <a:cubicBezTo>
                      <a:pt x="802" y="115"/>
                      <a:pt x="801" y="114"/>
                      <a:pt x="800" y="114"/>
                    </a:cubicBezTo>
                    <a:cubicBezTo>
                      <a:pt x="801" y="114"/>
                      <a:pt x="804" y="115"/>
                      <a:pt x="805" y="114"/>
                    </a:cubicBezTo>
                    <a:cubicBezTo>
                      <a:pt x="805" y="113"/>
                      <a:pt x="805" y="112"/>
                      <a:pt x="806" y="111"/>
                    </a:cubicBezTo>
                    <a:cubicBezTo>
                      <a:pt x="806" y="111"/>
                      <a:pt x="809" y="111"/>
                      <a:pt x="809" y="111"/>
                    </a:cubicBezTo>
                    <a:cubicBezTo>
                      <a:pt x="809" y="111"/>
                      <a:pt x="808" y="111"/>
                      <a:pt x="808" y="111"/>
                    </a:cubicBezTo>
                    <a:cubicBezTo>
                      <a:pt x="807" y="110"/>
                      <a:pt x="810" y="111"/>
                      <a:pt x="808" y="111"/>
                    </a:cubicBezTo>
                    <a:close/>
                    <a:moveTo>
                      <a:pt x="405" y="192"/>
                    </a:moveTo>
                    <a:cubicBezTo>
                      <a:pt x="404" y="195"/>
                      <a:pt x="404" y="198"/>
                      <a:pt x="403" y="201"/>
                    </a:cubicBezTo>
                    <a:cubicBezTo>
                      <a:pt x="402" y="203"/>
                      <a:pt x="399" y="202"/>
                      <a:pt x="399" y="204"/>
                    </a:cubicBezTo>
                    <a:cubicBezTo>
                      <a:pt x="399" y="204"/>
                      <a:pt x="401" y="204"/>
                      <a:pt x="402" y="204"/>
                    </a:cubicBezTo>
                    <a:cubicBezTo>
                      <a:pt x="402" y="204"/>
                      <a:pt x="393" y="210"/>
                      <a:pt x="392" y="210"/>
                    </a:cubicBezTo>
                    <a:cubicBezTo>
                      <a:pt x="391" y="211"/>
                      <a:pt x="390" y="212"/>
                      <a:pt x="388" y="212"/>
                    </a:cubicBezTo>
                    <a:cubicBezTo>
                      <a:pt x="387" y="213"/>
                      <a:pt x="386" y="215"/>
                      <a:pt x="385" y="216"/>
                    </a:cubicBezTo>
                    <a:cubicBezTo>
                      <a:pt x="384" y="217"/>
                      <a:pt x="377" y="219"/>
                      <a:pt x="376" y="217"/>
                    </a:cubicBezTo>
                    <a:cubicBezTo>
                      <a:pt x="376" y="216"/>
                      <a:pt x="383" y="214"/>
                      <a:pt x="384" y="213"/>
                    </a:cubicBezTo>
                    <a:cubicBezTo>
                      <a:pt x="387" y="211"/>
                      <a:pt x="390" y="208"/>
                      <a:pt x="393" y="206"/>
                    </a:cubicBezTo>
                    <a:cubicBezTo>
                      <a:pt x="395" y="205"/>
                      <a:pt x="395" y="202"/>
                      <a:pt x="397" y="201"/>
                    </a:cubicBezTo>
                    <a:cubicBezTo>
                      <a:pt x="399" y="198"/>
                      <a:pt x="401" y="195"/>
                      <a:pt x="402" y="192"/>
                    </a:cubicBezTo>
                    <a:cubicBezTo>
                      <a:pt x="402" y="190"/>
                      <a:pt x="402" y="190"/>
                      <a:pt x="404" y="189"/>
                    </a:cubicBezTo>
                    <a:cubicBezTo>
                      <a:pt x="406" y="188"/>
                      <a:pt x="405" y="191"/>
                      <a:pt x="405" y="192"/>
                    </a:cubicBezTo>
                    <a:cubicBezTo>
                      <a:pt x="404" y="193"/>
                      <a:pt x="405" y="190"/>
                      <a:pt x="405" y="192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78"/>
              <p:cNvSpPr/>
              <p:nvPr/>
            </p:nvSpPr>
            <p:spPr>
              <a:xfrm>
                <a:off x="18193744" y="6226606"/>
                <a:ext cx="140127" cy="299442"/>
              </a:xfrm>
              <a:custGeom>
                <a:avLst/>
                <a:gdLst/>
                <a:ahLst/>
                <a:cxnLst/>
                <a:rect l="l" t="t" r="r" b="b"/>
                <a:pathLst>
                  <a:path w="15" h="32" extrusionOk="0">
                    <a:moveTo>
                      <a:pt x="13" y="26"/>
                    </a:moveTo>
                    <a:cubicBezTo>
                      <a:pt x="13" y="22"/>
                      <a:pt x="9" y="17"/>
                      <a:pt x="10" y="13"/>
                    </a:cubicBezTo>
                    <a:cubicBezTo>
                      <a:pt x="11" y="10"/>
                      <a:pt x="10" y="7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5" y="6"/>
                      <a:pt x="4" y="5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3" y="11"/>
                      <a:pt x="3" y="13"/>
                      <a:pt x="2" y="14"/>
                    </a:cubicBezTo>
                    <a:cubicBezTo>
                      <a:pt x="0" y="15"/>
                      <a:pt x="4" y="18"/>
                      <a:pt x="5" y="20"/>
                    </a:cubicBezTo>
                    <a:cubicBezTo>
                      <a:pt x="6" y="22"/>
                      <a:pt x="4" y="32"/>
                      <a:pt x="6" y="32"/>
                    </a:cubicBezTo>
                    <a:cubicBezTo>
                      <a:pt x="9" y="32"/>
                      <a:pt x="12" y="32"/>
                      <a:pt x="15" y="32"/>
                    </a:cubicBezTo>
                    <a:cubicBezTo>
                      <a:pt x="15" y="30"/>
                      <a:pt x="14" y="28"/>
                      <a:pt x="13" y="26"/>
                    </a:cubicBezTo>
                    <a:cubicBezTo>
                      <a:pt x="13" y="24"/>
                      <a:pt x="13" y="27"/>
                      <a:pt x="13" y="2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78"/>
              <p:cNvSpPr/>
              <p:nvPr/>
            </p:nvSpPr>
            <p:spPr>
              <a:xfrm>
                <a:off x="18222405" y="6516488"/>
                <a:ext cx="140127" cy="216614"/>
              </a:xfrm>
              <a:custGeom>
                <a:avLst/>
                <a:gdLst/>
                <a:ahLst/>
                <a:cxnLst/>
                <a:rect l="l" t="t" r="r" b="b"/>
                <a:pathLst>
                  <a:path w="15" h="23" extrusionOk="0">
                    <a:moveTo>
                      <a:pt x="12" y="1"/>
                    </a:moveTo>
                    <a:cubicBezTo>
                      <a:pt x="11" y="1"/>
                      <a:pt x="9" y="1"/>
                      <a:pt x="7" y="1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8"/>
                      <a:pt x="2" y="9"/>
                      <a:pt x="2" y="11"/>
                    </a:cubicBezTo>
                    <a:cubicBezTo>
                      <a:pt x="2" y="12"/>
                      <a:pt x="0" y="23"/>
                      <a:pt x="1" y="23"/>
                    </a:cubicBezTo>
                    <a:cubicBezTo>
                      <a:pt x="3" y="22"/>
                      <a:pt x="1" y="19"/>
                      <a:pt x="4" y="20"/>
                    </a:cubicBezTo>
                    <a:cubicBezTo>
                      <a:pt x="5" y="20"/>
                      <a:pt x="7" y="19"/>
                      <a:pt x="7" y="20"/>
                    </a:cubicBezTo>
                    <a:cubicBezTo>
                      <a:pt x="8" y="20"/>
                      <a:pt x="8" y="23"/>
                      <a:pt x="9" y="23"/>
                    </a:cubicBezTo>
                    <a:cubicBezTo>
                      <a:pt x="9" y="23"/>
                      <a:pt x="9" y="20"/>
                      <a:pt x="9" y="20"/>
                    </a:cubicBezTo>
                    <a:cubicBezTo>
                      <a:pt x="9" y="18"/>
                      <a:pt x="7" y="17"/>
                      <a:pt x="6" y="16"/>
                    </a:cubicBezTo>
                    <a:cubicBezTo>
                      <a:pt x="5" y="14"/>
                      <a:pt x="2" y="9"/>
                      <a:pt x="4" y="7"/>
                    </a:cubicBezTo>
                    <a:cubicBezTo>
                      <a:pt x="7" y="5"/>
                      <a:pt x="6" y="4"/>
                      <a:pt x="9" y="3"/>
                    </a:cubicBezTo>
                    <a:cubicBezTo>
                      <a:pt x="11" y="2"/>
                      <a:pt x="14" y="4"/>
                      <a:pt x="15" y="6"/>
                    </a:cubicBezTo>
                    <a:cubicBezTo>
                      <a:pt x="14" y="4"/>
                      <a:pt x="13" y="2"/>
                      <a:pt x="12" y="1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78"/>
              <p:cNvSpPr/>
              <p:nvPr/>
            </p:nvSpPr>
            <p:spPr>
              <a:xfrm>
                <a:off x="17483556" y="7153600"/>
                <a:ext cx="197452" cy="23573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5" extrusionOk="0">
                    <a:moveTo>
                      <a:pt x="5" y="1"/>
                    </a:moveTo>
                    <a:cubicBezTo>
                      <a:pt x="3" y="2"/>
                      <a:pt x="2" y="6"/>
                      <a:pt x="4" y="7"/>
                    </a:cubicBezTo>
                    <a:cubicBezTo>
                      <a:pt x="7" y="10"/>
                      <a:pt x="2" y="9"/>
                      <a:pt x="1" y="9"/>
                    </a:cubicBezTo>
                    <a:cubicBezTo>
                      <a:pt x="1" y="9"/>
                      <a:pt x="3" y="11"/>
                      <a:pt x="3" y="11"/>
                    </a:cubicBezTo>
                    <a:cubicBezTo>
                      <a:pt x="3" y="13"/>
                      <a:pt x="3" y="13"/>
                      <a:pt x="2" y="14"/>
                    </a:cubicBezTo>
                    <a:cubicBezTo>
                      <a:pt x="2" y="14"/>
                      <a:pt x="3" y="15"/>
                      <a:pt x="3" y="16"/>
                    </a:cubicBezTo>
                    <a:cubicBezTo>
                      <a:pt x="2" y="17"/>
                      <a:pt x="1" y="20"/>
                      <a:pt x="1" y="20"/>
                    </a:cubicBezTo>
                    <a:cubicBezTo>
                      <a:pt x="1" y="20"/>
                      <a:pt x="3" y="20"/>
                      <a:pt x="3" y="21"/>
                    </a:cubicBezTo>
                    <a:cubicBezTo>
                      <a:pt x="3" y="21"/>
                      <a:pt x="0" y="23"/>
                      <a:pt x="0" y="24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2" y="23"/>
                      <a:pt x="2" y="25"/>
                      <a:pt x="3" y="24"/>
                    </a:cubicBezTo>
                    <a:cubicBezTo>
                      <a:pt x="3" y="23"/>
                      <a:pt x="5" y="22"/>
                      <a:pt x="6" y="22"/>
                    </a:cubicBezTo>
                    <a:cubicBezTo>
                      <a:pt x="7" y="21"/>
                      <a:pt x="6" y="25"/>
                      <a:pt x="8" y="22"/>
                    </a:cubicBezTo>
                    <a:cubicBezTo>
                      <a:pt x="9" y="20"/>
                      <a:pt x="8" y="21"/>
                      <a:pt x="9" y="22"/>
                    </a:cubicBezTo>
                    <a:cubicBezTo>
                      <a:pt x="9" y="22"/>
                      <a:pt x="12" y="21"/>
                      <a:pt x="12" y="21"/>
                    </a:cubicBezTo>
                    <a:cubicBezTo>
                      <a:pt x="14" y="21"/>
                      <a:pt x="13" y="20"/>
                      <a:pt x="14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8" y="16"/>
                      <a:pt x="19" y="19"/>
                      <a:pt x="20" y="20"/>
                    </a:cubicBezTo>
                    <a:cubicBezTo>
                      <a:pt x="21" y="20"/>
                      <a:pt x="19" y="16"/>
                      <a:pt x="19" y="16"/>
                    </a:cubicBezTo>
                    <a:cubicBezTo>
                      <a:pt x="18" y="15"/>
                      <a:pt x="17" y="14"/>
                      <a:pt x="17" y="12"/>
                    </a:cubicBezTo>
                    <a:cubicBezTo>
                      <a:pt x="17" y="7"/>
                      <a:pt x="14" y="4"/>
                      <a:pt x="12" y="0"/>
                    </a:cubicBezTo>
                    <a:cubicBezTo>
                      <a:pt x="10" y="2"/>
                      <a:pt x="8" y="1"/>
                      <a:pt x="5" y="1"/>
                    </a:cubicBez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78"/>
              <p:cNvSpPr/>
              <p:nvPr/>
            </p:nvSpPr>
            <p:spPr>
              <a:xfrm>
                <a:off x="17400755" y="6901940"/>
                <a:ext cx="299363" cy="28988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32" y="3"/>
                    </a:moveTo>
                    <a:cubicBezTo>
                      <a:pt x="31" y="2"/>
                      <a:pt x="30" y="0"/>
                      <a:pt x="29" y="1"/>
                    </a:cubicBezTo>
                    <a:cubicBezTo>
                      <a:pt x="28" y="1"/>
                      <a:pt x="28" y="3"/>
                      <a:pt x="27" y="4"/>
                    </a:cubicBezTo>
                    <a:cubicBezTo>
                      <a:pt x="27" y="4"/>
                      <a:pt x="26" y="3"/>
                      <a:pt x="25" y="5"/>
                    </a:cubicBezTo>
                    <a:cubicBezTo>
                      <a:pt x="24" y="6"/>
                      <a:pt x="22" y="6"/>
                      <a:pt x="20" y="6"/>
                    </a:cubicBezTo>
                    <a:cubicBezTo>
                      <a:pt x="18" y="7"/>
                      <a:pt x="22" y="9"/>
                      <a:pt x="20" y="10"/>
                    </a:cubicBezTo>
                    <a:cubicBezTo>
                      <a:pt x="17" y="11"/>
                      <a:pt x="16" y="9"/>
                      <a:pt x="13" y="9"/>
                    </a:cubicBezTo>
                    <a:cubicBezTo>
                      <a:pt x="12" y="8"/>
                      <a:pt x="10" y="11"/>
                      <a:pt x="10" y="12"/>
                    </a:cubicBezTo>
                    <a:cubicBezTo>
                      <a:pt x="7" y="15"/>
                      <a:pt x="1" y="15"/>
                      <a:pt x="0" y="19"/>
                    </a:cubicBezTo>
                    <a:cubicBezTo>
                      <a:pt x="0" y="19"/>
                      <a:pt x="6" y="21"/>
                      <a:pt x="6" y="21"/>
                    </a:cubicBezTo>
                    <a:cubicBezTo>
                      <a:pt x="6" y="22"/>
                      <a:pt x="5" y="24"/>
                      <a:pt x="5" y="24"/>
                    </a:cubicBezTo>
                    <a:cubicBezTo>
                      <a:pt x="5" y="26"/>
                      <a:pt x="6" y="25"/>
                      <a:pt x="6" y="26"/>
                    </a:cubicBezTo>
                    <a:cubicBezTo>
                      <a:pt x="6" y="25"/>
                      <a:pt x="2" y="28"/>
                      <a:pt x="3" y="29"/>
                    </a:cubicBezTo>
                    <a:cubicBezTo>
                      <a:pt x="3" y="29"/>
                      <a:pt x="5" y="30"/>
                      <a:pt x="5" y="30"/>
                    </a:cubicBezTo>
                    <a:cubicBezTo>
                      <a:pt x="6" y="30"/>
                      <a:pt x="5" y="30"/>
                      <a:pt x="5" y="31"/>
                    </a:cubicBezTo>
                    <a:cubicBezTo>
                      <a:pt x="5" y="30"/>
                      <a:pt x="9" y="30"/>
                      <a:pt x="9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31"/>
                      <a:pt x="13" y="29"/>
                      <a:pt x="14" y="28"/>
                    </a:cubicBezTo>
                    <a:cubicBezTo>
                      <a:pt x="17" y="28"/>
                      <a:pt x="19" y="29"/>
                      <a:pt x="21" y="27"/>
                    </a:cubicBezTo>
                    <a:cubicBezTo>
                      <a:pt x="21" y="25"/>
                      <a:pt x="16" y="23"/>
                      <a:pt x="16" y="22"/>
                    </a:cubicBezTo>
                    <a:cubicBezTo>
                      <a:pt x="17" y="21"/>
                      <a:pt x="18" y="20"/>
                      <a:pt x="20" y="19"/>
                    </a:cubicBezTo>
                    <a:cubicBezTo>
                      <a:pt x="22" y="17"/>
                      <a:pt x="24" y="15"/>
                      <a:pt x="27" y="14"/>
                    </a:cubicBezTo>
                    <a:cubicBezTo>
                      <a:pt x="29" y="12"/>
                      <a:pt x="26" y="9"/>
                      <a:pt x="27" y="8"/>
                    </a:cubicBezTo>
                    <a:cubicBezTo>
                      <a:pt x="29" y="6"/>
                      <a:pt x="30" y="4"/>
                      <a:pt x="32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78"/>
              <p:cNvSpPr/>
              <p:nvPr/>
            </p:nvSpPr>
            <p:spPr>
              <a:xfrm>
                <a:off x="11209696" y="6162892"/>
                <a:ext cx="222932" cy="232543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21" y="8"/>
                    </a:moveTo>
                    <a:cubicBezTo>
                      <a:pt x="20" y="8"/>
                      <a:pt x="19" y="5"/>
                      <a:pt x="18" y="5"/>
                    </a:cubicBezTo>
                    <a:cubicBezTo>
                      <a:pt x="16" y="6"/>
                      <a:pt x="17" y="7"/>
                      <a:pt x="15" y="6"/>
                    </a:cubicBezTo>
                    <a:cubicBezTo>
                      <a:pt x="11" y="5"/>
                      <a:pt x="15" y="3"/>
                      <a:pt x="16" y="1"/>
                    </a:cubicBezTo>
                    <a:cubicBezTo>
                      <a:pt x="14" y="1"/>
                      <a:pt x="11" y="0"/>
                      <a:pt x="10" y="1"/>
                    </a:cubicBezTo>
                    <a:cubicBezTo>
                      <a:pt x="10" y="1"/>
                      <a:pt x="12" y="1"/>
                      <a:pt x="10" y="2"/>
                    </a:cubicBezTo>
                    <a:cubicBezTo>
                      <a:pt x="10" y="2"/>
                      <a:pt x="8" y="3"/>
                      <a:pt x="9" y="3"/>
                    </a:cubicBezTo>
                    <a:cubicBezTo>
                      <a:pt x="9" y="4"/>
                      <a:pt x="11" y="3"/>
                      <a:pt x="11" y="4"/>
                    </a:cubicBezTo>
                    <a:cubicBezTo>
                      <a:pt x="12" y="5"/>
                      <a:pt x="9" y="5"/>
                      <a:pt x="9" y="5"/>
                    </a:cubicBezTo>
                    <a:cubicBezTo>
                      <a:pt x="7" y="6"/>
                      <a:pt x="3" y="5"/>
                      <a:pt x="2" y="6"/>
                    </a:cubicBezTo>
                    <a:cubicBezTo>
                      <a:pt x="2" y="6"/>
                      <a:pt x="3" y="6"/>
                      <a:pt x="3" y="7"/>
                    </a:cubicBezTo>
                    <a:cubicBezTo>
                      <a:pt x="3" y="7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1" y="9"/>
                      <a:pt x="5" y="9"/>
                      <a:pt x="3" y="10"/>
                    </a:cubicBezTo>
                    <a:cubicBezTo>
                      <a:pt x="0" y="12"/>
                      <a:pt x="4" y="13"/>
                      <a:pt x="6" y="13"/>
                    </a:cubicBezTo>
                    <a:cubicBezTo>
                      <a:pt x="7" y="13"/>
                      <a:pt x="5" y="16"/>
                      <a:pt x="5" y="17"/>
                    </a:cubicBezTo>
                    <a:cubicBezTo>
                      <a:pt x="4" y="17"/>
                      <a:pt x="2" y="21"/>
                      <a:pt x="1" y="20"/>
                    </a:cubicBezTo>
                    <a:cubicBezTo>
                      <a:pt x="1" y="20"/>
                      <a:pt x="3" y="20"/>
                      <a:pt x="3" y="20"/>
                    </a:cubicBezTo>
                    <a:cubicBezTo>
                      <a:pt x="2" y="21"/>
                      <a:pt x="1" y="20"/>
                      <a:pt x="0" y="22"/>
                    </a:cubicBezTo>
                    <a:cubicBezTo>
                      <a:pt x="0" y="22"/>
                      <a:pt x="3" y="21"/>
                      <a:pt x="3" y="21"/>
                    </a:cubicBezTo>
                    <a:cubicBezTo>
                      <a:pt x="3" y="21"/>
                      <a:pt x="2" y="23"/>
                      <a:pt x="2" y="24"/>
                    </a:cubicBezTo>
                    <a:cubicBezTo>
                      <a:pt x="2" y="24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5"/>
                    </a:cubicBezTo>
                    <a:cubicBezTo>
                      <a:pt x="5" y="25"/>
                      <a:pt x="7" y="24"/>
                      <a:pt x="8" y="24"/>
                    </a:cubicBezTo>
                    <a:cubicBezTo>
                      <a:pt x="11" y="23"/>
                      <a:pt x="14" y="20"/>
                      <a:pt x="17" y="20"/>
                    </a:cubicBezTo>
                    <a:cubicBezTo>
                      <a:pt x="21" y="20"/>
                      <a:pt x="20" y="19"/>
                      <a:pt x="22" y="16"/>
                    </a:cubicBezTo>
                    <a:cubicBezTo>
                      <a:pt x="24" y="13"/>
                      <a:pt x="21" y="11"/>
                      <a:pt x="21" y="8"/>
                    </a:cubicBezTo>
                    <a:cubicBezTo>
                      <a:pt x="20" y="8"/>
                      <a:pt x="21" y="9"/>
                      <a:pt x="21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78"/>
              <p:cNvSpPr/>
              <p:nvPr/>
            </p:nvSpPr>
            <p:spPr>
              <a:xfrm>
                <a:off x="11321158" y="6153339"/>
                <a:ext cx="149681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1" y="6"/>
                    </a:moveTo>
                    <a:cubicBezTo>
                      <a:pt x="0" y="7"/>
                      <a:pt x="3" y="8"/>
                      <a:pt x="4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6" y="6"/>
                      <a:pt x="7" y="7"/>
                      <a:pt x="8" y="8"/>
                    </a:cubicBezTo>
                    <a:cubicBezTo>
                      <a:pt x="10" y="10"/>
                      <a:pt x="16" y="5"/>
                      <a:pt x="11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0" y="0"/>
                      <a:pt x="9" y="0"/>
                      <a:pt x="7" y="1"/>
                    </a:cubicBezTo>
                    <a:cubicBezTo>
                      <a:pt x="6" y="1"/>
                      <a:pt x="4" y="1"/>
                      <a:pt x="4" y="2"/>
                    </a:cubicBezTo>
                    <a:cubicBezTo>
                      <a:pt x="3" y="3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78"/>
              <p:cNvSpPr/>
              <p:nvPr/>
            </p:nvSpPr>
            <p:spPr>
              <a:xfrm>
                <a:off x="11267019" y="6854157"/>
                <a:ext cx="585985" cy="430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58" y="8"/>
                    </a:moveTo>
                    <a:cubicBezTo>
                      <a:pt x="55" y="8"/>
                      <a:pt x="54" y="7"/>
                      <a:pt x="52" y="6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8" y="6"/>
                      <a:pt x="46" y="6"/>
                      <a:pt x="45" y="6"/>
                    </a:cubicBezTo>
                    <a:cubicBezTo>
                      <a:pt x="43" y="5"/>
                      <a:pt x="41" y="4"/>
                      <a:pt x="40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3" y="1"/>
                      <a:pt x="32" y="2"/>
                      <a:pt x="31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4" y="2"/>
                      <a:pt x="21" y="1"/>
                      <a:pt x="17" y="1"/>
                    </a:cubicBezTo>
                    <a:cubicBezTo>
                      <a:pt x="15" y="1"/>
                      <a:pt x="11" y="0"/>
                      <a:pt x="8" y="0"/>
                    </a:cubicBezTo>
                    <a:cubicBezTo>
                      <a:pt x="7" y="1"/>
                      <a:pt x="4" y="2"/>
                      <a:pt x="2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3" y="11"/>
                      <a:pt x="5" y="10"/>
                      <a:pt x="5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2"/>
                      <a:pt x="10" y="11"/>
                      <a:pt x="12" y="11"/>
                    </a:cubicBezTo>
                    <a:cubicBezTo>
                      <a:pt x="14" y="10"/>
                      <a:pt x="16" y="13"/>
                      <a:pt x="14" y="14"/>
                    </a:cubicBezTo>
                    <a:cubicBezTo>
                      <a:pt x="12" y="16"/>
                      <a:pt x="13" y="17"/>
                      <a:pt x="13" y="20"/>
                    </a:cubicBezTo>
                    <a:cubicBezTo>
                      <a:pt x="12" y="21"/>
                      <a:pt x="13" y="24"/>
                      <a:pt x="12" y="25"/>
                    </a:cubicBezTo>
                    <a:cubicBezTo>
                      <a:pt x="9" y="25"/>
                      <a:pt x="10" y="26"/>
                      <a:pt x="12" y="28"/>
                    </a:cubicBezTo>
                    <a:cubicBezTo>
                      <a:pt x="13" y="29"/>
                      <a:pt x="10" y="31"/>
                      <a:pt x="10" y="33"/>
                    </a:cubicBezTo>
                    <a:cubicBezTo>
                      <a:pt x="12" y="35"/>
                      <a:pt x="10" y="36"/>
                      <a:pt x="10" y="38"/>
                    </a:cubicBezTo>
                    <a:cubicBezTo>
                      <a:pt x="13" y="37"/>
                      <a:pt x="15" y="42"/>
                      <a:pt x="17" y="44"/>
                    </a:cubicBezTo>
                    <a:cubicBezTo>
                      <a:pt x="17" y="45"/>
                      <a:pt x="19" y="46"/>
                      <a:pt x="20" y="45"/>
                    </a:cubicBezTo>
                    <a:cubicBezTo>
                      <a:pt x="20" y="45"/>
                      <a:pt x="21" y="44"/>
                      <a:pt x="21" y="43"/>
                    </a:cubicBezTo>
                    <a:cubicBezTo>
                      <a:pt x="22" y="43"/>
                      <a:pt x="24" y="42"/>
                      <a:pt x="24" y="42"/>
                    </a:cubicBezTo>
                    <a:cubicBezTo>
                      <a:pt x="28" y="41"/>
                      <a:pt x="32" y="42"/>
                      <a:pt x="36" y="41"/>
                    </a:cubicBezTo>
                    <a:cubicBezTo>
                      <a:pt x="37" y="40"/>
                      <a:pt x="37" y="39"/>
                      <a:pt x="39" y="38"/>
                    </a:cubicBezTo>
                    <a:cubicBezTo>
                      <a:pt x="41" y="37"/>
                      <a:pt x="42" y="36"/>
                      <a:pt x="43" y="35"/>
                    </a:cubicBezTo>
                    <a:cubicBezTo>
                      <a:pt x="44" y="32"/>
                      <a:pt x="45" y="31"/>
                      <a:pt x="47" y="30"/>
                    </a:cubicBezTo>
                    <a:cubicBezTo>
                      <a:pt x="48" y="29"/>
                      <a:pt x="46" y="27"/>
                      <a:pt x="45" y="26"/>
                    </a:cubicBezTo>
                    <a:cubicBezTo>
                      <a:pt x="45" y="25"/>
                      <a:pt x="47" y="22"/>
                      <a:pt x="48" y="21"/>
                    </a:cubicBezTo>
                    <a:cubicBezTo>
                      <a:pt x="48" y="21"/>
                      <a:pt x="49" y="20"/>
                      <a:pt x="50" y="19"/>
                    </a:cubicBezTo>
                    <a:cubicBezTo>
                      <a:pt x="50" y="19"/>
                      <a:pt x="50" y="17"/>
                      <a:pt x="51" y="17"/>
                    </a:cubicBezTo>
                    <a:cubicBezTo>
                      <a:pt x="54" y="15"/>
                      <a:pt x="57" y="14"/>
                      <a:pt x="60" y="13"/>
                    </a:cubicBezTo>
                    <a:cubicBezTo>
                      <a:pt x="61" y="12"/>
                      <a:pt x="63" y="11"/>
                      <a:pt x="63" y="9"/>
                    </a:cubicBezTo>
                    <a:cubicBezTo>
                      <a:pt x="62" y="7"/>
                      <a:pt x="60" y="9"/>
                      <a:pt x="58" y="8"/>
                    </a:cubicBezTo>
                    <a:cubicBezTo>
                      <a:pt x="55" y="8"/>
                      <a:pt x="60" y="9"/>
                      <a:pt x="58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78"/>
              <p:cNvSpPr/>
              <p:nvPr/>
            </p:nvSpPr>
            <p:spPr>
              <a:xfrm>
                <a:off x="11267019" y="6946540"/>
                <a:ext cx="149681" cy="283516"/>
              </a:xfrm>
              <a:custGeom>
                <a:avLst/>
                <a:gdLst/>
                <a:ahLst/>
                <a:cxnLst/>
                <a:rect l="l" t="t" r="r" b="b"/>
                <a:pathLst>
                  <a:path w="16" h="30" extrusionOk="0">
                    <a:moveTo>
                      <a:pt x="11" y="25"/>
                    </a:moveTo>
                    <a:cubicBezTo>
                      <a:pt x="12" y="23"/>
                      <a:pt x="10" y="22"/>
                      <a:pt x="11" y="21"/>
                    </a:cubicBezTo>
                    <a:cubicBezTo>
                      <a:pt x="12" y="18"/>
                      <a:pt x="12" y="18"/>
                      <a:pt x="10" y="16"/>
                    </a:cubicBezTo>
                    <a:cubicBezTo>
                      <a:pt x="9" y="14"/>
                      <a:pt x="11" y="15"/>
                      <a:pt x="12" y="14"/>
                    </a:cubicBezTo>
                    <a:cubicBezTo>
                      <a:pt x="13" y="13"/>
                      <a:pt x="13" y="10"/>
                      <a:pt x="13" y="9"/>
                    </a:cubicBezTo>
                    <a:cubicBezTo>
                      <a:pt x="13" y="6"/>
                      <a:pt x="12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ubicBezTo>
                      <a:pt x="10" y="1"/>
                      <a:pt x="9" y="2"/>
                      <a:pt x="7" y="2"/>
                    </a:cubicBezTo>
                    <a:cubicBezTo>
                      <a:pt x="5" y="2"/>
                      <a:pt x="6" y="0"/>
                      <a:pt x="5" y="0"/>
                    </a:cubicBezTo>
                    <a:cubicBezTo>
                      <a:pt x="6" y="0"/>
                      <a:pt x="3" y="0"/>
                      <a:pt x="4" y="0"/>
                    </a:cubicBezTo>
                    <a:cubicBezTo>
                      <a:pt x="2" y="1"/>
                      <a:pt x="3" y="2"/>
                      <a:pt x="3" y="4"/>
                    </a:cubicBezTo>
                    <a:cubicBezTo>
                      <a:pt x="3" y="5"/>
                      <a:pt x="3" y="7"/>
                      <a:pt x="3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6"/>
                      <a:pt x="0" y="17"/>
                      <a:pt x="0" y="20"/>
                    </a:cubicBezTo>
                    <a:cubicBezTo>
                      <a:pt x="1" y="21"/>
                      <a:pt x="2" y="20"/>
                      <a:pt x="2" y="22"/>
                    </a:cubicBezTo>
                    <a:cubicBezTo>
                      <a:pt x="3" y="23"/>
                      <a:pt x="2" y="26"/>
                      <a:pt x="2" y="28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10" y="30"/>
                      <a:pt x="9" y="27"/>
                      <a:pt x="11" y="25"/>
                    </a:cubicBezTo>
                    <a:cubicBezTo>
                      <a:pt x="12" y="23"/>
                      <a:pt x="10" y="26"/>
                      <a:pt x="11" y="25"/>
                    </a:cubicBezTo>
                    <a:close/>
                  </a:path>
                </a:pathLst>
              </a:custGeom>
              <a:solidFill>
                <a:srgbClr val="960655"/>
              </a:solidFill>
              <a:ln w="9525" cap="flat" cmpd="sng">
                <a:solidFill>
                  <a:srgbClr val="CB398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78"/>
              <p:cNvSpPr/>
              <p:nvPr/>
            </p:nvSpPr>
            <p:spPr>
              <a:xfrm>
                <a:off x="13069559" y="9510900"/>
                <a:ext cx="493631" cy="825058"/>
              </a:xfrm>
              <a:custGeom>
                <a:avLst/>
                <a:gdLst/>
                <a:ahLst/>
                <a:cxnLst/>
                <a:rect l="l" t="t" r="r" b="b"/>
                <a:pathLst>
                  <a:path w="53" h="88" extrusionOk="0">
                    <a:moveTo>
                      <a:pt x="52" y="23"/>
                    </a:moveTo>
                    <a:cubicBezTo>
                      <a:pt x="49" y="17"/>
                      <a:pt x="50" y="9"/>
                      <a:pt x="50" y="3"/>
                    </a:cubicBezTo>
                    <a:cubicBezTo>
                      <a:pt x="50" y="0"/>
                      <a:pt x="48" y="2"/>
                      <a:pt x="46" y="3"/>
                    </a:cubicBezTo>
                    <a:cubicBezTo>
                      <a:pt x="45" y="4"/>
                      <a:pt x="43" y="6"/>
                      <a:pt x="41" y="6"/>
                    </a:cubicBezTo>
                    <a:cubicBezTo>
                      <a:pt x="40" y="6"/>
                      <a:pt x="38" y="5"/>
                      <a:pt x="38" y="7"/>
                    </a:cubicBezTo>
                    <a:cubicBezTo>
                      <a:pt x="36" y="10"/>
                      <a:pt x="34" y="7"/>
                      <a:pt x="32" y="7"/>
                    </a:cubicBezTo>
                    <a:cubicBezTo>
                      <a:pt x="30" y="7"/>
                      <a:pt x="30" y="9"/>
                      <a:pt x="28" y="7"/>
                    </a:cubicBezTo>
                    <a:cubicBezTo>
                      <a:pt x="27" y="7"/>
                      <a:pt x="24" y="7"/>
                      <a:pt x="23" y="7"/>
                    </a:cubicBezTo>
                    <a:cubicBezTo>
                      <a:pt x="20" y="7"/>
                      <a:pt x="21" y="16"/>
                      <a:pt x="24" y="18"/>
                    </a:cubicBezTo>
                    <a:cubicBezTo>
                      <a:pt x="24" y="18"/>
                      <a:pt x="24" y="20"/>
                      <a:pt x="25" y="20"/>
                    </a:cubicBezTo>
                    <a:cubicBezTo>
                      <a:pt x="25" y="21"/>
                      <a:pt x="26" y="21"/>
                      <a:pt x="27" y="22"/>
                    </a:cubicBezTo>
                    <a:cubicBezTo>
                      <a:pt x="27" y="24"/>
                      <a:pt x="27" y="27"/>
                      <a:pt x="27" y="28"/>
                    </a:cubicBezTo>
                    <a:cubicBezTo>
                      <a:pt x="27" y="30"/>
                      <a:pt x="28" y="31"/>
                      <a:pt x="25" y="31"/>
                    </a:cubicBezTo>
                    <a:cubicBezTo>
                      <a:pt x="24" y="31"/>
                      <a:pt x="24" y="34"/>
                      <a:pt x="24" y="35"/>
                    </a:cubicBezTo>
                    <a:cubicBezTo>
                      <a:pt x="23" y="34"/>
                      <a:pt x="21" y="32"/>
                      <a:pt x="20" y="31"/>
                    </a:cubicBezTo>
                    <a:cubicBezTo>
                      <a:pt x="19" y="29"/>
                      <a:pt x="21" y="27"/>
                      <a:pt x="21" y="25"/>
                    </a:cubicBezTo>
                    <a:cubicBezTo>
                      <a:pt x="22" y="20"/>
                      <a:pt x="19" y="24"/>
                      <a:pt x="16" y="22"/>
                    </a:cubicBezTo>
                    <a:cubicBezTo>
                      <a:pt x="15" y="21"/>
                      <a:pt x="15" y="19"/>
                      <a:pt x="13" y="20"/>
                    </a:cubicBezTo>
                    <a:cubicBezTo>
                      <a:pt x="9" y="22"/>
                      <a:pt x="6" y="23"/>
                      <a:pt x="2" y="24"/>
                    </a:cubicBezTo>
                    <a:cubicBezTo>
                      <a:pt x="1" y="25"/>
                      <a:pt x="0" y="25"/>
                      <a:pt x="0" y="26"/>
                    </a:cubicBezTo>
                    <a:cubicBezTo>
                      <a:pt x="0" y="27"/>
                      <a:pt x="1" y="29"/>
                      <a:pt x="1" y="30"/>
                    </a:cubicBezTo>
                    <a:cubicBezTo>
                      <a:pt x="4" y="30"/>
                      <a:pt x="12" y="32"/>
                      <a:pt x="12" y="35"/>
                    </a:cubicBezTo>
                    <a:cubicBezTo>
                      <a:pt x="13" y="38"/>
                      <a:pt x="13" y="41"/>
                      <a:pt x="13" y="44"/>
                    </a:cubicBezTo>
                    <a:cubicBezTo>
                      <a:pt x="12" y="46"/>
                      <a:pt x="14" y="49"/>
                      <a:pt x="12" y="52"/>
                    </a:cubicBezTo>
                    <a:cubicBezTo>
                      <a:pt x="10" y="55"/>
                      <a:pt x="8" y="59"/>
                      <a:pt x="6" y="62"/>
                    </a:cubicBezTo>
                    <a:cubicBezTo>
                      <a:pt x="4" y="64"/>
                      <a:pt x="6" y="68"/>
                      <a:pt x="6" y="69"/>
                    </a:cubicBezTo>
                    <a:cubicBezTo>
                      <a:pt x="8" y="73"/>
                      <a:pt x="8" y="75"/>
                      <a:pt x="8" y="78"/>
                    </a:cubicBezTo>
                    <a:cubicBezTo>
                      <a:pt x="8" y="81"/>
                      <a:pt x="8" y="84"/>
                      <a:pt x="9" y="87"/>
                    </a:cubicBezTo>
                    <a:cubicBezTo>
                      <a:pt x="9" y="88"/>
                      <a:pt x="12" y="87"/>
                      <a:pt x="12" y="86"/>
                    </a:cubicBezTo>
                    <a:cubicBezTo>
                      <a:pt x="13" y="85"/>
                      <a:pt x="13" y="83"/>
                      <a:pt x="13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0"/>
                      <a:pt x="14" y="78"/>
                      <a:pt x="16" y="77"/>
                    </a:cubicBezTo>
                    <a:cubicBezTo>
                      <a:pt x="19" y="76"/>
                      <a:pt x="23" y="75"/>
                      <a:pt x="25" y="72"/>
                    </a:cubicBezTo>
                    <a:cubicBezTo>
                      <a:pt x="25" y="71"/>
                      <a:pt x="25" y="66"/>
                      <a:pt x="25" y="64"/>
                    </a:cubicBezTo>
                    <a:cubicBezTo>
                      <a:pt x="25" y="62"/>
                      <a:pt x="21" y="48"/>
                      <a:pt x="21" y="48"/>
                    </a:cubicBezTo>
                    <a:cubicBezTo>
                      <a:pt x="22" y="47"/>
                      <a:pt x="22" y="50"/>
                      <a:pt x="24" y="48"/>
                    </a:cubicBezTo>
                    <a:cubicBezTo>
                      <a:pt x="26" y="46"/>
                      <a:pt x="27" y="45"/>
                      <a:pt x="29" y="44"/>
                    </a:cubicBezTo>
                    <a:cubicBezTo>
                      <a:pt x="31" y="43"/>
                      <a:pt x="32" y="37"/>
                      <a:pt x="35" y="38"/>
                    </a:cubicBezTo>
                    <a:cubicBezTo>
                      <a:pt x="36" y="38"/>
                      <a:pt x="38" y="36"/>
                      <a:pt x="40" y="36"/>
                    </a:cubicBezTo>
                    <a:cubicBezTo>
                      <a:pt x="42" y="35"/>
                      <a:pt x="44" y="34"/>
                      <a:pt x="46" y="32"/>
                    </a:cubicBezTo>
                    <a:cubicBezTo>
                      <a:pt x="47" y="31"/>
                      <a:pt x="53" y="25"/>
                      <a:pt x="52" y="23"/>
                    </a:cubicBezTo>
                    <a:cubicBezTo>
                      <a:pt x="51" y="22"/>
                      <a:pt x="52" y="24"/>
                      <a:pt x="52" y="2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78"/>
              <p:cNvSpPr/>
              <p:nvPr/>
            </p:nvSpPr>
            <p:spPr>
              <a:xfrm>
                <a:off x="13181023" y="9485416"/>
                <a:ext cx="149681" cy="353598"/>
              </a:xfrm>
              <a:custGeom>
                <a:avLst/>
                <a:gdLst/>
                <a:ahLst/>
                <a:cxnLst/>
                <a:rect l="l" t="t" r="r" b="b"/>
                <a:pathLst>
                  <a:path w="16" h="38" extrusionOk="0">
                    <a:moveTo>
                      <a:pt x="4" y="25"/>
                    </a:moveTo>
                    <a:cubicBezTo>
                      <a:pt x="6" y="26"/>
                      <a:pt x="9" y="24"/>
                      <a:pt x="9" y="26"/>
                    </a:cubicBezTo>
                    <a:cubicBezTo>
                      <a:pt x="10" y="28"/>
                      <a:pt x="9" y="29"/>
                      <a:pt x="8" y="31"/>
                    </a:cubicBezTo>
                    <a:cubicBezTo>
                      <a:pt x="6" y="33"/>
                      <a:pt x="10" y="36"/>
                      <a:pt x="12" y="38"/>
                    </a:cubicBezTo>
                    <a:cubicBezTo>
                      <a:pt x="13" y="37"/>
                      <a:pt x="12" y="35"/>
                      <a:pt x="12" y="34"/>
                    </a:cubicBezTo>
                    <a:cubicBezTo>
                      <a:pt x="13" y="33"/>
                      <a:pt x="16" y="35"/>
                      <a:pt x="15" y="33"/>
                    </a:cubicBezTo>
                    <a:cubicBezTo>
                      <a:pt x="15" y="31"/>
                      <a:pt x="15" y="29"/>
                      <a:pt x="15" y="27"/>
                    </a:cubicBezTo>
                    <a:cubicBezTo>
                      <a:pt x="14" y="25"/>
                      <a:pt x="13" y="24"/>
                      <a:pt x="12" y="22"/>
                    </a:cubicBezTo>
                    <a:cubicBezTo>
                      <a:pt x="11" y="25"/>
                      <a:pt x="8" y="21"/>
                      <a:pt x="8" y="20"/>
                    </a:cubicBezTo>
                    <a:cubicBezTo>
                      <a:pt x="8" y="18"/>
                      <a:pt x="8" y="17"/>
                      <a:pt x="8" y="16"/>
                    </a:cubicBezTo>
                    <a:cubicBezTo>
                      <a:pt x="8" y="14"/>
                      <a:pt x="8" y="15"/>
                      <a:pt x="7" y="14"/>
                    </a:cubicBezTo>
                    <a:cubicBezTo>
                      <a:pt x="6" y="14"/>
                      <a:pt x="8" y="8"/>
                      <a:pt x="8" y="8"/>
                    </a:cubicBezTo>
                    <a:cubicBezTo>
                      <a:pt x="8" y="6"/>
                      <a:pt x="7" y="5"/>
                      <a:pt x="7" y="3"/>
                    </a:cubicBezTo>
                    <a:cubicBezTo>
                      <a:pt x="6" y="2"/>
                      <a:pt x="5" y="0"/>
                      <a:pt x="7" y="1"/>
                    </a:cubicBezTo>
                    <a:cubicBezTo>
                      <a:pt x="6" y="0"/>
                      <a:pt x="3" y="0"/>
                      <a:pt x="2" y="0"/>
                    </a:cubicBezTo>
                    <a:cubicBezTo>
                      <a:pt x="2" y="1"/>
                      <a:pt x="6" y="5"/>
                      <a:pt x="4" y="6"/>
                    </a:cubicBezTo>
                    <a:cubicBezTo>
                      <a:pt x="1" y="7"/>
                      <a:pt x="2" y="12"/>
                      <a:pt x="4" y="14"/>
                    </a:cubicBezTo>
                    <a:cubicBezTo>
                      <a:pt x="4" y="15"/>
                      <a:pt x="2" y="15"/>
                      <a:pt x="2" y="16"/>
                    </a:cubicBezTo>
                    <a:cubicBezTo>
                      <a:pt x="1" y="16"/>
                      <a:pt x="1" y="19"/>
                      <a:pt x="1" y="20"/>
                    </a:cubicBezTo>
                    <a:cubicBezTo>
                      <a:pt x="0" y="22"/>
                      <a:pt x="3" y="24"/>
                      <a:pt x="4" y="25"/>
                    </a:cubicBezTo>
                    <a:cubicBezTo>
                      <a:pt x="5" y="26"/>
                      <a:pt x="4" y="24"/>
                      <a:pt x="4" y="2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78"/>
              <p:cNvSpPr/>
              <p:nvPr/>
            </p:nvSpPr>
            <p:spPr>
              <a:xfrm>
                <a:off x="12674655" y="9418520"/>
                <a:ext cx="560507" cy="468276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56" y="30"/>
                    </a:moveTo>
                    <a:cubicBezTo>
                      <a:pt x="54" y="27"/>
                      <a:pt x="56" y="27"/>
                      <a:pt x="55" y="24"/>
                    </a:cubicBezTo>
                    <a:cubicBezTo>
                      <a:pt x="55" y="23"/>
                      <a:pt x="56" y="23"/>
                      <a:pt x="57" y="22"/>
                    </a:cubicBezTo>
                    <a:cubicBezTo>
                      <a:pt x="58" y="21"/>
                      <a:pt x="57" y="20"/>
                      <a:pt x="57" y="19"/>
                    </a:cubicBezTo>
                    <a:cubicBezTo>
                      <a:pt x="56" y="17"/>
                      <a:pt x="56" y="14"/>
                      <a:pt x="58" y="13"/>
                    </a:cubicBezTo>
                    <a:cubicBezTo>
                      <a:pt x="60" y="12"/>
                      <a:pt x="57" y="9"/>
                      <a:pt x="56" y="8"/>
                    </a:cubicBezTo>
                    <a:cubicBezTo>
                      <a:pt x="55" y="6"/>
                      <a:pt x="53" y="5"/>
                      <a:pt x="51" y="5"/>
                    </a:cubicBezTo>
                    <a:cubicBezTo>
                      <a:pt x="50" y="4"/>
                      <a:pt x="49" y="3"/>
                      <a:pt x="48" y="3"/>
                    </a:cubicBezTo>
                    <a:cubicBezTo>
                      <a:pt x="47" y="2"/>
                      <a:pt x="46" y="1"/>
                      <a:pt x="45" y="0"/>
                    </a:cubicBezTo>
                    <a:cubicBezTo>
                      <a:pt x="45" y="0"/>
                      <a:pt x="39" y="1"/>
                      <a:pt x="38" y="1"/>
                    </a:cubicBezTo>
                    <a:cubicBezTo>
                      <a:pt x="36" y="1"/>
                      <a:pt x="36" y="3"/>
                      <a:pt x="34" y="4"/>
                    </a:cubicBezTo>
                    <a:cubicBezTo>
                      <a:pt x="33" y="6"/>
                      <a:pt x="34" y="9"/>
                      <a:pt x="35" y="10"/>
                    </a:cubicBezTo>
                    <a:cubicBezTo>
                      <a:pt x="35" y="13"/>
                      <a:pt x="33" y="14"/>
                      <a:pt x="33" y="17"/>
                    </a:cubicBezTo>
                    <a:cubicBezTo>
                      <a:pt x="33" y="18"/>
                      <a:pt x="35" y="21"/>
                      <a:pt x="37" y="21"/>
                    </a:cubicBezTo>
                    <a:cubicBezTo>
                      <a:pt x="39" y="21"/>
                      <a:pt x="40" y="20"/>
                      <a:pt x="40" y="23"/>
                    </a:cubicBezTo>
                    <a:cubicBezTo>
                      <a:pt x="40" y="25"/>
                      <a:pt x="40" y="26"/>
                      <a:pt x="39" y="26"/>
                    </a:cubicBezTo>
                    <a:cubicBezTo>
                      <a:pt x="37" y="27"/>
                      <a:pt x="36" y="28"/>
                      <a:pt x="35" y="26"/>
                    </a:cubicBezTo>
                    <a:cubicBezTo>
                      <a:pt x="34" y="24"/>
                      <a:pt x="33" y="22"/>
                      <a:pt x="31" y="22"/>
                    </a:cubicBezTo>
                    <a:cubicBezTo>
                      <a:pt x="29" y="21"/>
                      <a:pt x="28" y="19"/>
                      <a:pt x="27" y="17"/>
                    </a:cubicBezTo>
                    <a:cubicBezTo>
                      <a:pt x="25" y="21"/>
                      <a:pt x="23" y="19"/>
                      <a:pt x="20" y="18"/>
                    </a:cubicBezTo>
                    <a:cubicBezTo>
                      <a:pt x="18" y="18"/>
                      <a:pt x="18" y="16"/>
                      <a:pt x="16" y="16"/>
                    </a:cubicBezTo>
                    <a:cubicBezTo>
                      <a:pt x="16" y="16"/>
                      <a:pt x="15" y="17"/>
                      <a:pt x="14" y="16"/>
                    </a:cubicBezTo>
                    <a:cubicBezTo>
                      <a:pt x="13" y="16"/>
                      <a:pt x="13" y="14"/>
                      <a:pt x="11" y="14"/>
                    </a:cubicBezTo>
                    <a:cubicBezTo>
                      <a:pt x="11" y="16"/>
                      <a:pt x="11" y="18"/>
                      <a:pt x="11" y="20"/>
                    </a:cubicBezTo>
                    <a:cubicBezTo>
                      <a:pt x="11" y="22"/>
                      <a:pt x="12" y="24"/>
                      <a:pt x="10" y="24"/>
                    </a:cubicBezTo>
                    <a:cubicBezTo>
                      <a:pt x="7" y="24"/>
                      <a:pt x="4" y="24"/>
                      <a:pt x="2" y="24"/>
                    </a:cubicBezTo>
                    <a:cubicBezTo>
                      <a:pt x="1" y="24"/>
                      <a:pt x="1" y="28"/>
                      <a:pt x="1" y="29"/>
                    </a:cubicBezTo>
                    <a:cubicBezTo>
                      <a:pt x="1" y="33"/>
                      <a:pt x="0" y="40"/>
                      <a:pt x="3" y="43"/>
                    </a:cubicBezTo>
                    <a:cubicBezTo>
                      <a:pt x="4" y="44"/>
                      <a:pt x="7" y="48"/>
                      <a:pt x="8" y="48"/>
                    </a:cubicBezTo>
                    <a:cubicBezTo>
                      <a:pt x="10" y="47"/>
                      <a:pt x="19" y="47"/>
                      <a:pt x="16" y="50"/>
                    </a:cubicBezTo>
                    <a:cubicBezTo>
                      <a:pt x="18" y="50"/>
                      <a:pt x="17" y="50"/>
                      <a:pt x="18" y="50"/>
                    </a:cubicBezTo>
                    <a:cubicBezTo>
                      <a:pt x="20" y="49"/>
                      <a:pt x="21" y="50"/>
                      <a:pt x="22" y="50"/>
                    </a:cubicBezTo>
                    <a:cubicBezTo>
                      <a:pt x="25" y="50"/>
                      <a:pt x="27" y="50"/>
                      <a:pt x="28" y="47"/>
                    </a:cubicBezTo>
                    <a:cubicBezTo>
                      <a:pt x="29" y="46"/>
                      <a:pt x="30" y="45"/>
                      <a:pt x="31" y="44"/>
                    </a:cubicBezTo>
                    <a:cubicBezTo>
                      <a:pt x="32" y="43"/>
                      <a:pt x="34" y="43"/>
                      <a:pt x="35" y="41"/>
                    </a:cubicBezTo>
                    <a:cubicBezTo>
                      <a:pt x="36" y="40"/>
                      <a:pt x="36" y="39"/>
                      <a:pt x="37" y="38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2" y="37"/>
                      <a:pt x="42" y="35"/>
                      <a:pt x="42" y="35"/>
                    </a:cubicBezTo>
                    <a:cubicBezTo>
                      <a:pt x="44" y="34"/>
                      <a:pt x="45" y="34"/>
                      <a:pt x="46" y="33"/>
                    </a:cubicBezTo>
                    <a:cubicBezTo>
                      <a:pt x="49" y="32"/>
                      <a:pt x="53" y="31"/>
                      <a:pt x="56" y="30"/>
                    </a:cubicBezTo>
                    <a:cubicBezTo>
                      <a:pt x="55" y="29"/>
                      <a:pt x="55" y="30"/>
                      <a:pt x="56" y="3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78"/>
              <p:cNvSpPr/>
              <p:nvPr/>
            </p:nvSpPr>
            <p:spPr>
              <a:xfrm>
                <a:off x="12247908" y="9839012"/>
                <a:ext cx="595539" cy="589328"/>
              </a:xfrm>
              <a:custGeom>
                <a:avLst/>
                <a:gdLst/>
                <a:ahLst/>
                <a:cxnLst/>
                <a:rect l="l" t="t" r="r" b="b"/>
                <a:pathLst>
                  <a:path w="64" h="63" extrusionOk="0">
                    <a:moveTo>
                      <a:pt x="33" y="5"/>
                    </a:moveTo>
                    <a:cubicBezTo>
                      <a:pt x="32" y="5"/>
                      <a:pt x="31" y="2"/>
                      <a:pt x="31" y="2"/>
                    </a:cubicBezTo>
                    <a:cubicBezTo>
                      <a:pt x="30" y="2"/>
                      <a:pt x="29" y="2"/>
                      <a:pt x="28" y="2"/>
                    </a:cubicBezTo>
                    <a:cubicBezTo>
                      <a:pt x="25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9" y="2"/>
                      <a:pt x="9" y="0"/>
                      <a:pt x="7" y="0"/>
                    </a:cubicBezTo>
                    <a:cubicBezTo>
                      <a:pt x="6" y="0"/>
                      <a:pt x="5" y="2"/>
                      <a:pt x="4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7"/>
                      <a:pt x="4" y="9"/>
                      <a:pt x="6" y="14"/>
                    </a:cubicBezTo>
                    <a:cubicBezTo>
                      <a:pt x="7" y="16"/>
                      <a:pt x="8" y="19"/>
                      <a:pt x="9" y="21"/>
                    </a:cubicBezTo>
                    <a:cubicBezTo>
                      <a:pt x="10" y="24"/>
                      <a:pt x="12" y="26"/>
                      <a:pt x="13" y="29"/>
                    </a:cubicBezTo>
                    <a:cubicBezTo>
                      <a:pt x="13" y="30"/>
                      <a:pt x="13" y="33"/>
                      <a:pt x="13" y="34"/>
                    </a:cubicBezTo>
                    <a:cubicBezTo>
                      <a:pt x="13" y="37"/>
                      <a:pt x="14" y="39"/>
                      <a:pt x="14" y="42"/>
                    </a:cubicBezTo>
                    <a:cubicBezTo>
                      <a:pt x="15" y="45"/>
                      <a:pt x="15" y="48"/>
                      <a:pt x="16" y="51"/>
                    </a:cubicBezTo>
                    <a:cubicBezTo>
                      <a:pt x="17" y="55"/>
                      <a:pt x="20" y="58"/>
                      <a:pt x="22" y="61"/>
                    </a:cubicBezTo>
                    <a:cubicBezTo>
                      <a:pt x="25" y="58"/>
                      <a:pt x="25" y="60"/>
                      <a:pt x="28" y="62"/>
                    </a:cubicBezTo>
                    <a:cubicBezTo>
                      <a:pt x="29" y="63"/>
                      <a:pt x="32" y="63"/>
                      <a:pt x="33" y="62"/>
                    </a:cubicBezTo>
                    <a:cubicBezTo>
                      <a:pt x="36" y="62"/>
                      <a:pt x="38" y="61"/>
                      <a:pt x="38" y="58"/>
                    </a:cubicBezTo>
                    <a:cubicBezTo>
                      <a:pt x="38" y="52"/>
                      <a:pt x="38" y="46"/>
                      <a:pt x="38" y="40"/>
                    </a:cubicBezTo>
                    <a:cubicBezTo>
                      <a:pt x="38" y="36"/>
                      <a:pt x="38" y="32"/>
                      <a:pt x="38" y="28"/>
                    </a:cubicBezTo>
                    <a:cubicBezTo>
                      <a:pt x="38" y="27"/>
                      <a:pt x="38" y="26"/>
                      <a:pt x="39" y="26"/>
                    </a:cubicBezTo>
                    <a:cubicBezTo>
                      <a:pt x="39" y="26"/>
                      <a:pt x="43" y="26"/>
                      <a:pt x="43" y="26"/>
                    </a:cubicBezTo>
                    <a:cubicBezTo>
                      <a:pt x="43" y="20"/>
                      <a:pt x="43" y="13"/>
                      <a:pt x="43" y="7"/>
                    </a:cubicBezTo>
                    <a:cubicBezTo>
                      <a:pt x="46" y="8"/>
                      <a:pt x="48" y="6"/>
                      <a:pt x="51" y="6"/>
                    </a:cubicBezTo>
                    <a:cubicBezTo>
                      <a:pt x="51" y="5"/>
                      <a:pt x="52" y="5"/>
                      <a:pt x="53" y="5"/>
                    </a:cubicBezTo>
                    <a:cubicBezTo>
                      <a:pt x="53" y="5"/>
                      <a:pt x="55" y="8"/>
                      <a:pt x="56" y="8"/>
                    </a:cubicBezTo>
                    <a:cubicBezTo>
                      <a:pt x="57" y="7"/>
                      <a:pt x="56" y="6"/>
                      <a:pt x="58" y="6"/>
                    </a:cubicBezTo>
                    <a:cubicBezTo>
                      <a:pt x="59" y="6"/>
                      <a:pt x="60" y="5"/>
                      <a:pt x="62" y="5"/>
                    </a:cubicBezTo>
                    <a:cubicBezTo>
                      <a:pt x="64" y="4"/>
                      <a:pt x="60" y="2"/>
                      <a:pt x="59" y="2"/>
                    </a:cubicBezTo>
                    <a:cubicBezTo>
                      <a:pt x="54" y="2"/>
                      <a:pt x="50" y="5"/>
                      <a:pt x="45" y="5"/>
                    </a:cubicBezTo>
                    <a:cubicBezTo>
                      <a:pt x="41" y="5"/>
                      <a:pt x="37" y="5"/>
                      <a:pt x="33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78"/>
              <p:cNvSpPr/>
              <p:nvPr/>
            </p:nvSpPr>
            <p:spPr>
              <a:xfrm>
                <a:off x="12263831" y="8781413"/>
                <a:ext cx="850318" cy="8887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5" extrusionOk="0">
                    <a:moveTo>
                      <a:pt x="90" y="15"/>
                    </a:moveTo>
                    <a:cubicBezTo>
                      <a:pt x="89" y="14"/>
                      <a:pt x="89" y="12"/>
                      <a:pt x="89" y="10"/>
                    </a:cubicBezTo>
                    <a:cubicBezTo>
                      <a:pt x="89" y="9"/>
                      <a:pt x="87" y="8"/>
                      <a:pt x="86" y="7"/>
                    </a:cubicBezTo>
                    <a:cubicBezTo>
                      <a:pt x="86" y="6"/>
                      <a:pt x="84" y="4"/>
                      <a:pt x="83" y="4"/>
                    </a:cubicBezTo>
                    <a:cubicBezTo>
                      <a:pt x="82" y="4"/>
                      <a:pt x="82" y="6"/>
                      <a:pt x="80" y="5"/>
                    </a:cubicBezTo>
                    <a:cubicBezTo>
                      <a:pt x="78" y="4"/>
                      <a:pt x="79" y="5"/>
                      <a:pt x="77" y="6"/>
                    </a:cubicBezTo>
                    <a:cubicBezTo>
                      <a:pt x="77" y="6"/>
                      <a:pt x="75" y="5"/>
                      <a:pt x="75" y="4"/>
                    </a:cubicBezTo>
                    <a:cubicBezTo>
                      <a:pt x="74" y="3"/>
                      <a:pt x="73" y="2"/>
                      <a:pt x="72" y="1"/>
                    </a:cubicBezTo>
                    <a:cubicBezTo>
                      <a:pt x="71" y="0"/>
                      <a:pt x="70" y="2"/>
                      <a:pt x="69" y="2"/>
                    </a:cubicBezTo>
                    <a:cubicBezTo>
                      <a:pt x="68" y="3"/>
                      <a:pt x="66" y="2"/>
                      <a:pt x="65" y="1"/>
                    </a:cubicBezTo>
                    <a:cubicBezTo>
                      <a:pt x="63" y="0"/>
                      <a:pt x="63" y="1"/>
                      <a:pt x="61" y="2"/>
                    </a:cubicBezTo>
                    <a:cubicBezTo>
                      <a:pt x="60" y="3"/>
                      <a:pt x="58" y="2"/>
                      <a:pt x="57" y="2"/>
                    </a:cubicBezTo>
                    <a:cubicBezTo>
                      <a:pt x="56" y="3"/>
                      <a:pt x="53" y="3"/>
                      <a:pt x="52" y="3"/>
                    </a:cubicBezTo>
                    <a:cubicBezTo>
                      <a:pt x="49" y="1"/>
                      <a:pt x="51" y="6"/>
                      <a:pt x="48" y="6"/>
                    </a:cubicBezTo>
                    <a:cubicBezTo>
                      <a:pt x="46" y="7"/>
                      <a:pt x="42" y="6"/>
                      <a:pt x="40" y="5"/>
                    </a:cubicBezTo>
                    <a:cubicBezTo>
                      <a:pt x="38" y="4"/>
                      <a:pt x="37" y="2"/>
                      <a:pt x="35" y="2"/>
                    </a:cubicBezTo>
                    <a:cubicBezTo>
                      <a:pt x="34" y="1"/>
                      <a:pt x="32" y="3"/>
                      <a:pt x="31" y="4"/>
                    </a:cubicBezTo>
                    <a:cubicBezTo>
                      <a:pt x="29" y="6"/>
                      <a:pt x="31" y="9"/>
                      <a:pt x="30" y="12"/>
                    </a:cubicBezTo>
                    <a:cubicBezTo>
                      <a:pt x="27" y="17"/>
                      <a:pt x="27" y="23"/>
                      <a:pt x="24" y="27"/>
                    </a:cubicBezTo>
                    <a:cubicBezTo>
                      <a:pt x="22" y="30"/>
                      <a:pt x="21" y="32"/>
                      <a:pt x="19" y="35"/>
                    </a:cubicBezTo>
                    <a:cubicBezTo>
                      <a:pt x="18" y="37"/>
                      <a:pt x="18" y="39"/>
                      <a:pt x="18" y="41"/>
                    </a:cubicBezTo>
                    <a:cubicBezTo>
                      <a:pt x="18" y="44"/>
                      <a:pt x="19" y="46"/>
                      <a:pt x="17" y="48"/>
                    </a:cubicBezTo>
                    <a:cubicBezTo>
                      <a:pt x="16" y="48"/>
                      <a:pt x="11" y="51"/>
                      <a:pt x="11" y="51"/>
                    </a:cubicBezTo>
                    <a:cubicBezTo>
                      <a:pt x="10" y="51"/>
                      <a:pt x="12" y="48"/>
                      <a:pt x="10" y="49"/>
                    </a:cubicBezTo>
                    <a:cubicBezTo>
                      <a:pt x="7" y="51"/>
                      <a:pt x="7" y="53"/>
                      <a:pt x="5" y="50"/>
                    </a:cubicBezTo>
                    <a:cubicBezTo>
                      <a:pt x="4" y="51"/>
                      <a:pt x="2" y="53"/>
                      <a:pt x="2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0" y="57"/>
                      <a:pt x="1" y="58"/>
                      <a:pt x="1" y="59"/>
                    </a:cubicBezTo>
                    <a:cubicBezTo>
                      <a:pt x="5" y="56"/>
                      <a:pt x="8" y="57"/>
                      <a:pt x="13" y="57"/>
                    </a:cubicBezTo>
                    <a:cubicBezTo>
                      <a:pt x="15" y="57"/>
                      <a:pt x="16" y="57"/>
                      <a:pt x="18" y="57"/>
                    </a:cubicBezTo>
                    <a:cubicBezTo>
                      <a:pt x="20" y="57"/>
                      <a:pt x="21" y="60"/>
                      <a:pt x="22" y="62"/>
                    </a:cubicBezTo>
                    <a:cubicBezTo>
                      <a:pt x="23" y="64"/>
                      <a:pt x="24" y="67"/>
                      <a:pt x="26" y="68"/>
                    </a:cubicBezTo>
                    <a:cubicBezTo>
                      <a:pt x="27" y="69"/>
                      <a:pt x="31" y="68"/>
                      <a:pt x="33" y="67"/>
                    </a:cubicBezTo>
                    <a:cubicBezTo>
                      <a:pt x="34" y="67"/>
                      <a:pt x="34" y="64"/>
                      <a:pt x="35" y="63"/>
                    </a:cubicBezTo>
                    <a:cubicBezTo>
                      <a:pt x="35" y="61"/>
                      <a:pt x="38" y="62"/>
                      <a:pt x="39" y="62"/>
                    </a:cubicBezTo>
                    <a:cubicBezTo>
                      <a:pt x="39" y="64"/>
                      <a:pt x="39" y="64"/>
                      <a:pt x="41" y="64"/>
                    </a:cubicBezTo>
                    <a:cubicBezTo>
                      <a:pt x="42" y="64"/>
                      <a:pt x="45" y="63"/>
                      <a:pt x="45" y="65"/>
                    </a:cubicBezTo>
                    <a:cubicBezTo>
                      <a:pt x="45" y="67"/>
                      <a:pt x="46" y="68"/>
                      <a:pt x="46" y="70"/>
                    </a:cubicBezTo>
                    <a:cubicBezTo>
                      <a:pt x="46" y="71"/>
                      <a:pt x="46" y="72"/>
                      <a:pt x="45" y="74"/>
                    </a:cubicBezTo>
                    <a:cubicBezTo>
                      <a:pt x="45" y="75"/>
                      <a:pt x="46" y="77"/>
                      <a:pt x="47" y="78"/>
                    </a:cubicBezTo>
                    <a:cubicBezTo>
                      <a:pt x="48" y="79"/>
                      <a:pt x="47" y="81"/>
                      <a:pt x="47" y="82"/>
                    </a:cubicBezTo>
                    <a:cubicBezTo>
                      <a:pt x="47" y="85"/>
                      <a:pt x="52" y="82"/>
                      <a:pt x="53" y="82"/>
                    </a:cubicBezTo>
                    <a:cubicBezTo>
                      <a:pt x="55" y="82"/>
                      <a:pt x="56" y="82"/>
                      <a:pt x="57" y="83"/>
                    </a:cubicBezTo>
                    <a:cubicBezTo>
                      <a:pt x="59" y="85"/>
                      <a:pt x="58" y="84"/>
                      <a:pt x="60" y="84"/>
                    </a:cubicBezTo>
                    <a:cubicBezTo>
                      <a:pt x="62" y="84"/>
                      <a:pt x="62" y="85"/>
                      <a:pt x="63" y="86"/>
                    </a:cubicBezTo>
                    <a:cubicBezTo>
                      <a:pt x="64" y="86"/>
                      <a:pt x="65" y="87"/>
                      <a:pt x="66" y="87"/>
                    </a:cubicBezTo>
                    <a:cubicBezTo>
                      <a:pt x="69" y="88"/>
                      <a:pt x="70" y="88"/>
                      <a:pt x="71" y="85"/>
                    </a:cubicBezTo>
                    <a:cubicBezTo>
                      <a:pt x="72" y="88"/>
                      <a:pt x="73" y="89"/>
                      <a:pt x="76" y="90"/>
                    </a:cubicBezTo>
                    <a:cubicBezTo>
                      <a:pt x="78" y="91"/>
                      <a:pt x="78" y="94"/>
                      <a:pt x="80" y="95"/>
                    </a:cubicBezTo>
                    <a:cubicBezTo>
                      <a:pt x="80" y="95"/>
                      <a:pt x="84" y="94"/>
                      <a:pt x="84" y="94"/>
                    </a:cubicBezTo>
                    <a:cubicBezTo>
                      <a:pt x="84" y="92"/>
                      <a:pt x="85" y="88"/>
                      <a:pt x="83" y="89"/>
                    </a:cubicBezTo>
                    <a:cubicBezTo>
                      <a:pt x="80" y="90"/>
                      <a:pt x="78" y="88"/>
                      <a:pt x="77" y="85"/>
                    </a:cubicBezTo>
                    <a:cubicBezTo>
                      <a:pt x="77" y="83"/>
                      <a:pt x="79" y="80"/>
                      <a:pt x="78" y="77"/>
                    </a:cubicBezTo>
                    <a:cubicBezTo>
                      <a:pt x="78" y="76"/>
                      <a:pt x="77" y="74"/>
                      <a:pt x="78" y="73"/>
                    </a:cubicBezTo>
                    <a:cubicBezTo>
                      <a:pt x="78" y="73"/>
                      <a:pt x="78" y="72"/>
                      <a:pt x="79" y="72"/>
                    </a:cubicBezTo>
                    <a:cubicBezTo>
                      <a:pt x="80" y="72"/>
                      <a:pt x="79" y="70"/>
                      <a:pt x="80" y="70"/>
                    </a:cubicBezTo>
                    <a:cubicBezTo>
                      <a:pt x="81" y="68"/>
                      <a:pt x="86" y="68"/>
                      <a:pt x="87" y="68"/>
                    </a:cubicBezTo>
                    <a:cubicBezTo>
                      <a:pt x="85" y="67"/>
                      <a:pt x="86" y="64"/>
                      <a:pt x="84" y="63"/>
                    </a:cubicBezTo>
                    <a:cubicBezTo>
                      <a:pt x="83" y="62"/>
                      <a:pt x="82" y="61"/>
                      <a:pt x="82" y="60"/>
                    </a:cubicBezTo>
                    <a:cubicBezTo>
                      <a:pt x="82" y="58"/>
                      <a:pt x="82" y="56"/>
                      <a:pt x="81" y="55"/>
                    </a:cubicBezTo>
                    <a:cubicBezTo>
                      <a:pt x="81" y="53"/>
                      <a:pt x="80" y="52"/>
                      <a:pt x="80" y="50"/>
                    </a:cubicBezTo>
                    <a:cubicBezTo>
                      <a:pt x="80" y="49"/>
                      <a:pt x="80" y="44"/>
                      <a:pt x="81" y="45"/>
                    </a:cubicBezTo>
                    <a:cubicBezTo>
                      <a:pt x="80" y="41"/>
                      <a:pt x="80" y="39"/>
                      <a:pt x="82" y="35"/>
                    </a:cubicBezTo>
                    <a:cubicBezTo>
                      <a:pt x="83" y="32"/>
                      <a:pt x="83" y="31"/>
                      <a:pt x="83" y="28"/>
                    </a:cubicBezTo>
                    <a:cubicBezTo>
                      <a:pt x="83" y="25"/>
                      <a:pt x="85" y="23"/>
                      <a:pt x="87" y="21"/>
                    </a:cubicBezTo>
                    <a:cubicBezTo>
                      <a:pt x="88" y="20"/>
                      <a:pt x="89" y="19"/>
                      <a:pt x="90" y="18"/>
                    </a:cubicBezTo>
                    <a:cubicBezTo>
                      <a:pt x="91" y="17"/>
                      <a:pt x="91" y="17"/>
                      <a:pt x="90" y="15"/>
                    </a:cubicBezTo>
                    <a:cubicBezTo>
                      <a:pt x="89" y="15"/>
                      <a:pt x="91" y="16"/>
                      <a:pt x="90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8"/>
              <p:cNvSpPr/>
              <p:nvPr/>
            </p:nvSpPr>
            <p:spPr>
              <a:xfrm>
                <a:off x="12254275" y="9307028"/>
                <a:ext cx="525476" cy="589328"/>
              </a:xfrm>
              <a:custGeom>
                <a:avLst/>
                <a:gdLst/>
                <a:ahLst/>
                <a:cxnLst/>
                <a:rect l="l" t="t" r="r" b="b"/>
                <a:pathLst>
                  <a:path w="56" h="63" extrusionOk="0">
                    <a:moveTo>
                      <a:pt x="51" y="27"/>
                    </a:moveTo>
                    <a:cubicBezTo>
                      <a:pt x="49" y="27"/>
                      <a:pt x="48" y="28"/>
                      <a:pt x="48" y="26"/>
                    </a:cubicBezTo>
                    <a:cubicBezTo>
                      <a:pt x="48" y="24"/>
                      <a:pt x="48" y="23"/>
                      <a:pt x="47" y="21"/>
                    </a:cubicBezTo>
                    <a:cubicBezTo>
                      <a:pt x="45" y="18"/>
                      <a:pt x="48" y="15"/>
                      <a:pt x="46" y="12"/>
                    </a:cubicBezTo>
                    <a:cubicBezTo>
                      <a:pt x="46" y="11"/>
                      <a:pt x="46" y="8"/>
                      <a:pt x="46" y="8"/>
                    </a:cubicBezTo>
                    <a:cubicBezTo>
                      <a:pt x="46" y="8"/>
                      <a:pt x="43" y="8"/>
                      <a:pt x="43" y="8"/>
                    </a:cubicBezTo>
                    <a:cubicBezTo>
                      <a:pt x="40" y="8"/>
                      <a:pt x="40" y="9"/>
                      <a:pt x="40" y="6"/>
                    </a:cubicBezTo>
                    <a:cubicBezTo>
                      <a:pt x="37" y="6"/>
                      <a:pt x="36" y="5"/>
                      <a:pt x="35" y="8"/>
                    </a:cubicBezTo>
                    <a:cubicBezTo>
                      <a:pt x="35" y="8"/>
                      <a:pt x="35" y="11"/>
                      <a:pt x="34" y="11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2" y="13"/>
                      <a:pt x="24" y="1"/>
                      <a:pt x="18" y="1"/>
                    </a:cubicBezTo>
                    <a:cubicBezTo>
                      <a:pt x="13" y="1"/>
                      <a:pt x="7" y="0"/>
                      <a:pt x="3" y="2"/>
                    </a:cubicBezTo>
                    <a:cubicBezTo>
                      <a:pt x="1" y="4"/>
                      <a:pt x="6" y="10"/>
                      <a:pt x="6" y="12"/>
                    </a:cubicBezTo>
                    <a:cubicBezTo>
                      <a:pt x="7" y="13"/>
                      <a:pt x="7" y="15"/>
                      <a:pt x="6" y="16"/>
                    </a:cubicBezTo>
                    <a:cubicBezTo>
                      <a:pt x="4" y="17"/>
                      <a:pt x="6" y="19"/>
                      <a:pt x="6" y="20"/>
                    </a:cubicBezTo>
                    <a:cubicBezTo>
                      <a:pt x="9" y="24"/>
                      <a:pt x="11" y="29"/>
                      <a:pt x="8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2" y="44"/>
                      <a:pt x="1" y="47"/>
                      <a:pt x="0" y="50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1" y="59"/>
                      <a:pt x="2" y="59"/>
                      <a:pt x="3" y="59"/>
                    </a:cubicBezTo>
                    <a:cubicBezTo>
                      <a:pt x="5" y="59"/>
                      <a:pt x="5" y="56"/>
                      <a:pt x="8" y="58"/>
                    </a:cubicBezTo>
                    <a:cubicBezTo>
                      <a:pt x="8" y="58"/>
                      <a:pt x="9" y="59"/>
                      <a:pt x="9" y="59"/>
                    </a:cubicBezTo>
                    <a:cubicBezTo>
                      <a:pt x="12" y="59"/>
                      <a:pt x="14" y="59"/>
                      <a:pt x="16" y="59"/>
                    </a:cubicBezTo>
                    <a:cubicBezTo>
                      <a:pt x="19" y="59"/>
                      <a:pt x="22" y="59"/>
                      <a:pt x="25" y="59"/>
                    </a:cubicBezTo>
                    <a:cubicBezTo>
                      <a:pt x="26" y="59"/>
                      <a:pt x="29" y="59"/>
                      <a:pt x="30" y="59"/>
                    </a:cubicBezTo>
                    <a:cubicBezTo>
                      <a:pt x="32" y="63"/>
                      <a:pt x="36" y="62"/>
                      <a:pt x="39" y="62"/>
                    </a:cubicBezTo>
                    <a:cubicBezTo>
                      <a:pt x="44" y="62"/>
                      <a:pt x="48" y="61"/>
                      <a:pt x="53" y="60"/>
                    </a:cubicBezTo>
                    <a:cubicBezTo>
                      <a:pt x="50" y="57"/>
                      <a:pt x="46" y="55"/>
                      <a:pt x="46" y="51"/>
                    </a:cubicBezTo>
                    <a:cubicBezTo>
                      <a:pt x="46" y="46"/>
                      <a:pt x="46" y="41"/>
                      <a:pt x="46" y="37"/>
                    </a:cubicBezTo>
                    <a:cubicBezTo>
                      <a:pt x="46" y="36"/>
                      <a:pt x="56" y="38"/>
                      <a:pt x="56" y="35"/>
                    </a:cubicBezTo>
                    <a:cubicBezTo>
                      <a:pt x="56" y="33"/>
                      <a:pt x="56" y="30"/>
                      <a:pt x="56" y="27"/>
                    </a:cubicBezTo>
                    <a:cubicBezTo>
                      <a:pt x="56" y="24"/>
                      <a:pt x="53" y="27"/>
                      <a:pt x="51" y="2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8"/>
              <p:cNvSpPr/>
              <p:nvPr/>
            </p:nvSpPr>
            <p:spPr>
              <a:xfrm>
                <a:off x="12591855" y="9867683"/>
                <a:ext cx="429937" cy="4491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5" y="2"/>
                    </a:moveTo>
                    <a:cubicBezTo>
                      <a:pt x="24" y="3"/>
                      <a:pt x="22" y="3"/>
                      <a:pt x="21" y="3"/>
                    </a:cubicBezTo>
                    <a:cubicBezTo>
                      <a:pt x="19" y="3"/>
                      <a:pt x="20" y="6"/>
                      <a:pt x="18" y="4"/>
                    </a:cubicBezTo>
                    <a:cubicBezTo>
                      <a:pt x="15" y="0"/>
                      <a:pt x="10" y="5"/>
                      <a:pt x="6" y="4"/>
                    </a:cubicBezTo>
                    <a:cubicBezTo>
                      <a:pt x="6" y="9"/>
                      <a:pt x="6" y="14"/>
                      <a:pt x="6" y="18"/>
                    </a:cubicBezTo>
                    <a:cubicBezTo>
                      <a:pt x="6" y="19"/>
                      <a:pt x="7" y="23"/>
                      <a:pt x="6" y="23"/>
                    </a:cubicBezTo>
                    <a:cubicBezTo>
                      <a:pt x="5" y="24"/>
                      <a:pt x="1" y="22"/>
                      <a:pt x="1" y="24"/>
                    </a:cubicBezTo>
                    <a:cubicBezTo>
                      <a:pt x="1" y="26"/>
                      <a:pt x="1" y="29"/>
                      <a:pt x="1" y="31"/>
                    </a:cubicBezTo>
                    <a:cubicBezTo>
                      <a:pt x="1" y="33"/>
                      <a:pt x="0" y="36"/>
                      <a:pt x="1" y="38"/>
                    </a:cubicBezTo>
                    <a:cubicBezTo>
                      <a:pt x="5" y="39"/>
                      <a:pt x="6" y="44"/>
                      <a:pt x="4" y="47"/>
                    </a:cubicBezTo>
                    <a:cubicBezTo>
                      <a:pt x="4" y="48"/>
                      <a:pt x="8" y="48"/>
                      <a:pt x="8" y="48"/>
                    </a:cubicBezTo>
                    <a:cubicBezTo>
                      <a:pt x="10" y="48"/>
                      <a:pt x="11" y="46"/>
                      <a:pt x="13" y="44"/>
                    </a:cubicBezTo>
                    <a:cubicBezTo>
                      <a:pt x="15" y="42"/>
                      <a:pt x="15" y="39"/>
                      <a:pt x="19" y="41"/>
                    </a:cubicBezTo>
                    <a:cubicBezTo>
                      <a:pt x="23" y="43"/>
                      <a:pt x="27" y="44"/>
                      <a:pt x="29" y="39"/>
                    </a:cubicBezTo>
                    <a:cubicBezTo>
                      <a:pt x="29" y="38"/>
                      <a:pt x="29" y="37"/>
                      <a:pt x="31" y="37"/>
                    </a:cubicBezTo>
                    <a:cubicBezTo>
                      <a:pt x="33" y="37"/>
                      <a:pt x="34" y="35"/>
                      <a:pt x="34" y="34"/>
                    </a:cubicBezTo>
                    <a:cubicBezTo>
                      <a:pt x="36" y="31"/>
                      <a:pt x="40" y="28"/>
                      <a:pt x="43" y="26"/>
                    </a:cubicBezTo>
                    <a:cubicBezTo>
                      <a:pt x="45" y="25"/>
                      <a:pt x="46" y="24"/>
                      <a:pt x="44" y="22"/>
                    </a:cubicBezTo>
                    <a:cubicBezTo>
                      <a:pt x="43" y="21"/>
                      <a:pt x="40" y="22"/>
                      <a:pt x="40" y="21"/>
                    </a:cubicBezTo>
                    <a:cubicBezTo>
                      <a:pt x="39" y="20"/>
                      <a:pt x="38" y="19"/>
                      <a:pt x="38" y="17"/>
                    </a:cubicBezTo>
                    <a:cubicBezTo>
                      <a:pt x="38" y="17"/>
                      <a:pt x="39" y="16"/>
                      <a:pt x="39" y="15"/>
                    </a:cubicBezTo>
                    <a:cubicBezTo>
                      <a:pt x="38" y="15"/>
                      <a:pt x="37" y="15"/>
                      <a:pt x="36" y="14"/>
                    </a:cubicBezTo>
                    <a:cubicBezTo>
                      <a:pt x="36" y="14"/>
                      <a:pt x="37" y="13"/>
                      <a:pt x="36" y="13"/>
                    </a:cubicBezTo>
                    <a:cubicBezTo>
                      <a:pt x="35" y="13"/>
                      <a:pt x="35" y="12"/>
                      <a:pt x="34" y="12"/>
                    </a:cubicBezTo>
                    <a:cubicBezTo>
                      <a:pt x="32" y="11"/>
                      <a:pt x="31" y="10"/>
                      <a:pt x="30" y="7"/>
                    </a:cubicBezTo>
                    <a:cubicBezTo>
                      <a:pt x="30" y="6"/>
                      <a:pt x="27" y="2"/>
                      <a:pt x="25" y="2"/>
                    </a:cubicBezTo>
                    <a:cubicBezTo>
                      <a:pt x="25" y="2"/>
                      <a:pt x="26" y="2"/>
                      <a:pt x="25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8"/>
              <p:cNvSpPr/>
              <p:nvPr/>
            </p:nvSpPr>
            <p:spPr>
              <a:xfrm>
                <a:off x="12824337" y="9775299"/>
                <a:ext cx="366241" cy="324926"/>
              </a:xfrm>
              <a:custGeom>
                <a:avLst/>
                <a:gdLst/>
                <a:ahLst/>
                <a:cxnLst/>
                <a:rect l="l" t="t" r="r" b="b"/>
                <a:pathLst>
                  <a:path w="39" h="35" extrusionOk="0">
                    <a:moveTo>
                      <a:pt x="39" y="22"/>
                    </a:moveTo>
                    <a:cubicBezTo>
                      <a:pt x="39" y="21"/>
                      <a:pt x="38" y="19"/>
                      <a:pt x="38" y="18"/>
                    </a:cubicBezTo>
                    <a:cubicBezTo>
                      <a:pt x="38" y="16"/>
                      <a:pt x="39" y="15"/>
                      <a:pt x="39" y="14"/>
                    </a:cubicBezTo>
                    <a:cubicBezTo>
                      <a:pt x="39" y="11"/>
                      <a:pt x="39" y="9"/>
                      <a:pt x="38" y="7"/>
                    </a:cubicBezTo>
                    <a:cubicBezTo>
                      <a:pt x="38" y="4"/>
                      <a:pt x="29" y="2"/>
                      <a:pt x="27" y="2"/>
                    </a:cubicBezTo>
                    <a:cubicBezTo>
                      <a:pt x="27" y="0"/>
                      <a:pt x="27" y="0"/>
                      <a:pt x="24" y="0"/>
                    </a:cubicBezTo>
                    <a:cubicBezTo>
                      <a:pt x="21" y="0"/>
                      <a:pt x="21" y="1"/>
                      <a:pt x="19" y="3"/>
                    </a:cubicBezTo>
                    <a:cubicBezTo>
                      <a:pt x="18" y="5"/>
                      <a:pt x="15" y="6"/>
                      <a:pt x="13" y="7"/>
                    </a:cubicBezTo>
                    <a:cubicBezTo>
                      <a:pt x="12" y="9"/>
                      <a:pt x="11" y="12"/>
                      <a:pt x="9" y="12"/>
                    </a:cubicBezTo>
                    <a:cubicBezTo>
                      <a:pt x="7" y="12"/>
                      <a:pt x="5" y="11"/>
                      <a:pt x="2" y="12"/>
                    </a:cubicBezTo>
                    <a:cubicBezTo>
                      <a:pt x="0" y="13"/>
                      <a:pt x="4" y="15"/>
                      <a:pt x="5" y="16"/>
                    </a:cubicBezTo>
                    <a:cubicBezTo>
                      <a:pt x="6" y="18"/>
                      <a:pt x="6" y="20"/>
                      <a:pt x="8" y="21"/>
                    </a:cubicBezTo>
                    <a:cubicBezTo>
                      <a:pt x="9" y="22"/>
                      <a:pt x="10" y="23"/>
                      <a:pt x="11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4" y="26"/>
                      <a:pt x="13" y="27"/>
                      <a:pt x="13" y="28"/>
                    </a:cubicBezTo>
                    <a:cubicBezTo>
                      <a:pt x="13" y="29"/>
                      <a:pt x="14" y="31"/>
                      <a:pt x="15" y="31"/>
                    </a:cubicBezTo>
                    <a:cubicBezTo>
                      <a:pt x="18" y="31"/>
                      <a:pt x="19" y="31"/>
                      <a:pt x="20" y="34"/>
                    </a:cubicBezTo>
                    <a:cubicBezTo>
                      <a:pt x="21" y="35"/>
                      <a:pt x="23" y="34"/>
                      <a:pt x="25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31" y="35"/>
                      <a:pt x="32" y="34"/>
                      <a:pt x="34" y="31"/>
                    </a:cubicBezTo>
                    <a:cubicBezTo>
                      <a:pt x="35" y="30"/>
                      <a:pt x="36" y="28"/>
                      <a:pt x="36" y="27"/>
                    </a:cubicBezTo>
                    <a:cubicBezTo>
                      <a:pt x="37" y="25"/>
                      <a:pt x="39" y="24"/>
                      <a:pt x="39" y="2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8"/>
              <p:cNvSpPr/>
              <p:nvPr/>
            </p:nvSpPr>
            <p:spPr>
              <a:xfrm>
                <a:off x="13069559" y="10259503"/>
                <a:ext cx="92355" cy="10512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5" y="1"/>
                    </a:moveTo>
                    <a:cubicBezTo>
                      <a:pt x="0" y="2"/>
                      <a:pt x="3" y="11"/>
                      <a:pt x="7" y="9"/>
                    </a:cubicBezTo>
                    <a:cubicBezTo>
                      <a:pt x="10" y="8"/>
                      <a:pt x="9" y="0"/>
                      <a:pt x="5" y="1"/>
                    </a:cubicBezTo>
                    <a:cubicBezTo>
                      <a:pt x="3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8"/>
              <p:cNvSpPr/>
              <p:nvPr/>
            </p:nvSpPr>
            <p:spPr>
              <a:xfrm>
                <a:off x="12442173" y="10090670"/>
                <a:ext cx="738850" cy="646664"/>
              </a:xfrm>
              <a:custGeom>
                <a:avLst/>
                <a:gdLst/>
                <a:ahLst/>
                <a:cxnLst/>
                <a:rect l="l" t="t" r="r" b="b"/>
                <a:pathLst>
                  <a:path w="79" h="69" extrusionOk="0">
                    <a:moveTo>
                      <a:pt x="74" y="27"/>
                    </a:moveTo>
                    <a:cubicBezTo>
                      <a:pt x="71" y="27"/>
                      <a:pt x="68" y="24"/>
                      <a:pt x="69" y="22"/>
                    </a:cubicBezTo>
                    <a:cubicBezTo>
                      <a:pt x="69" y="20"/>
                      <a:pt x="71" y="19"/>
                      <a:pt x="72" y="19"/>
                    </a:cubicBezTo>
                    <a:cubicBezTo>
                      <a:pt x="73" y="19"/>
                      <a:pt x="74" y="20"/>
                      <a:pt x="75" y="20"/>
                    </a:cubicBezTo>
                    <a:cubicBezTo>
                      <a:pt x="75" y="17"/>
                      <a:pt x="76" y="14"/>
                      <a:pt x="75" y="11"/>
                    </a:cubicBezTo>
                    <a:cubicBezTo>
                      <a:pt x="74" y="10"/>
                      <a:pt x="73" y="8"/>
                      <a:pt x="73" y="7"/>
                    </a:cubicBezTo>
                    <a:cubicBezTo>
                      <a:pt x="72" y="5"/>
                      <a:pt x="72" y="3"/>
                      <a:pt x="72" y="1"/>
                    </a:cubicBezTo>
                    <a:cubicBezTo>
                      <a:pt x="70" y="2"/>
                      <a:pt x="67" y="1"/>
                      <a:pt x="66" y="1"/>
                    </a:cubicBezTo>
                    <a:cubicBezTo>
                      <a:pt x="63" y="0"/>
                      <a:pt x="61" y="0"/>
                      <a:pt x="60" y="2"/>
                    </a:cubicBezTo>
                    <a:cubicBezTo>
                      <a:pt x="58" y="3"/>
                      <a:pt x="56" y="3"/>
                      <a:pt x="55" y="5"/>
                    </a:cubicBezTo>
                    <a:cubicBezTo>
                      <a:pt x="54" y="6"/>
                      <a:pt x="52" y="7"/>
                      <a:pt x="51" y="8"/>
                    </a:cubicBezTo>
                    <a:cubicBezTo>
                      <a:pt x="50" y="9"/>
                      <a:pt x="50" y="11"/>
                      <a:pt x="49" y="12"/>
                    </a:cubicBezTo>
                    <a:cubicBezTo>
                      <a:pt x="48" y="14"/>
                      <a:pt x="46" y="12"/>
                      <a:pt x="45" y="14"/>
                    </a:cubicBezTo>
                    <a:cubicBezTo>
                      <a:pt x="44" y="15"/>
                      <a:pt x="45" y="16"/>
                      <a:pt x="44" y="17"/>
                    </a:cubicBezTo>
                    <a:cubicBezTo>
                      <a:pt x="42" y="21"/>
                      <a:pt x="37" y="18"/>
                      <a:pt x="34" y="17"/>
                    </a:cubicBezTo>
                    <a:cubicBezTo>
                      <a:pt x="31" y="15"/>
                      <a:pt x="30" y="19"/>
                      <a:pt x="28" y="21"/>
                    </a:cubicBezTo>
                    <a:cubicBezTo>
                      <a:pt x="27" y="22"/>
                      <a:pt x="26" y="24"/>
                      <a:pt x="24" y="24"/>
                    </a:cubicBezTo>
                    <a:cubicBezTo>
                      <a:pt x="24" y="24"/>
                      <a:pt x="20" y="24"/>
                      <a:pt x="20" y="23"/>
                    </a:cubicBezTo>
                    <a:cubicBezTo>
                      <a:pt x="22" y="20"/>
                      <a:pt x="21" y="15"/>
                      <a:pt x="17" y="14"/>
                    </a:cubicBezTo>
                    <a:cubicBezTo>
                      <a:pt x="17" y="19"/>
                      <a:pt x="17" y="24"/>
                      <a:pt x="17" y="29"/>
                    </a:cubicBezTo>
                    <a:cubicBezTo>
                      <a:pt x="17" y="29"/>
                      <a:pt x="18" y="32"/>
                      <a:pt x="17" y="33"/>
                    </a:cubicBezTo>
                    <a:cubicBezTo>
                      <a:pt x="14" y="35"/>
                      <a:pt x="13" y="36"/>
                      <a:pt x="9" y="35"/>
                    </a:cubicBezTo>
                    <a:cubicBezTo>
                      <a:pt x="8" y="35"/>
                      <a:pt x="7" y="35"/>
                      <a:pt x="6" y="34"/>
                    </a:cubicBezTo>
                    <a:cubicBezTo>
                      <a:pt x="5" y="32"/>
                      <a:pt x="4" y="31"/>
                      <a:pt x="2" y="33"/>
                    </a:cubicBezTo>
                    <a:cubicBezTo>
                      <a:pt x="0" y="35"/>
                      <a:pt x="2" y="38"/>
                      <a:pt x="3" y="40"/>
                    </a:cubicBezTo>
                    <a:cubicBezTo>
                      <a:pt x="4" y="41"/>
                      <a:pt x="5" y="43"/>
                      <a:pt x="5" y="45"/>
                    </a:cubicBezTo>
                    <a:cubicBezTo>
                      <a:pt x="7" y="49"/>
                      <a:pt x="11" y="51"/>
                      <a:pt x="9" y="56"/>
                    </a:cubicBezTo>
                    <a:cubicBezTo>
                      <a:pt x="8" y="58"/>
                      <a:pt x="7" y="58"/>
                      <a:pt x="8" y="60"/>
                    </a:cubicBezTo>
                    <a:cubicBezTo>
                      <a:pt x="9" y="61"/>
                      <a:pt x="9" y="62"/>
                      <a:pt x="9" y="62"/>
                    </a:cubicBezTo>
                    <a:cubicBezTo>
                      <a:pt x="10" y="63"/>
                      <a:pt x="9" y="65"/>
                      <a:pt x="10" y="66"/>
                    </a:cubicBezTo>
                    <a:cubicBezTo>
                      <a:pt x="10" y="66"/>
                      <a:pt x="10" y="64"/>
                      <a:pt x="11" y="64"/>
                    </a:cubicBezTo>
                    <a:cubicBezTo>
                      <a:pt x="11" y="64"/>
                      <a:pt x="14" y="67"/>
                      <a:pt x="15" y="68"/>
                    </a:cubicBezTo>
                    <a:cubicBezTo>
                      <a:pt x="17" y="69"/>
                      <a:pt x="19" y="66"/>
                      <a:pt x="21" y="66"/>
                    </a:cubicBezTo>
                    <a:cubicBezTo>
                      <a:pt x="23" y="65"/>
                      <a:pt x="25" y="67"/>
                      <a:pt x="26" y="65"/>
                    </a:cubicBezTo>
                    <a:cubicBezTo>
                      <a:pt x="28" y="64"/>
                      <a:pt x="29" y="64"/>
                      <a:pt x="31" y="64"/>
                    </a:cubicBezTo>
                    <a:cubicBezTo>
                      <a:pt x="33" y="64"/>
                      <a:pt x="35" y="64"/>
                      <a:pt x="38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40" y="64"/>
                      <a:pt x="40" y="63"/>
                      <a:pt x="41" y="63"/>
                    </a:cubicBezTo>
                    <a:cubicBezTo>
                      <a:pt x="41" y="63"/>
                      <a:pt x="41" y="62"/>
                      <a:pt x="42" y="62"/>
                    </a:cubicBezTo>
                    <a:cubicBezTo>
                      <a:pt x="42" y="63"/>
                      <a:pt x="42" y="65"/>
                      <a:pt x="44" y="65"/>
                    </a:cubicBezTo>
                    <a:cubicBezTo>
                      <a:pt x="44" y="65"/>
                      <a:pt x="43" y="61"/>
                      <a:pt x="46" y="62"/>
                    </a:cubicBezTo>
                    <a:cubicBezTo>
                      <a:pt x="50" y="63"/>
                      <a:pt x="54" y="59"/>
                      <a:pt x="57" y="56"/>
                    </a:cubicBezTo>
                    <a:cubicBezTo>
                      <a:pt x="60" y="54"/>
                      <a:pt x="62" y="51"/>
                      <a:pt x="65" y="48"/>
                    </a:cubicBezTo>
                    <a:cubicBezTo>
                      <a:pt x="68" y="45"/>
                      <a:pt x="69" y="41"/>
                      <a:pt x="72" y="37"/>
                    </a:cubicBezTo>
                    <a:cubicBezTo>
                      <a:pt x="73" y="36"/>
                      <a:pt x="76" y="35"/>
                      <a:pt x="77" y="33"/>
                    </a:cubicBezTo>
                    <a:cubicBezTo>
                      <a:pt x="78" y="31"/>
                      <a:pt x="79" y="27"/>
                      <a:pt x="79" y="25"/>
                    </a:cubicBezTo>
                    <a:cubicBezTo>
                      <a:pt x="78" y="25"/>
                      <a:pt x="77" y="25"/>
                      <a:pt x="76" y="25"/>
                    </a:cubicBezTo>
                    <a:cubicBezTo>
                      <a:pt x="75" y="25"/>
                      <a:pt x="75" y="27"/>
                      <a:pt x="74" y="27"/>
                    </a:cubicBezTo>
                    <a:close/>
                    <a:moveTo>
                      <a:pt x="62" y="39"/>
                    </a:moveTo>
                    <a:cubicBezTo>
                      <a:pt x="61" y="39"/>
                      <a:pt x="61" y="41"/>
                      <a:pt x="61" y="41"/>
                    </a:cubicBezTo>
                    <a:cubicBezTo>
                      <a:pt x="60" y="43"/>
                      <a:pt x="58" y="42"/>
                      <a:pt x="57" y="43"/>
                    </a:cubicBezTo>
                    <a:cubicBezTo>
                      <a:pt x="56" y="43"/>
                      <a:pt x="56" y="44"/>
                      <a:pt x="55" y="44"/>
                    </a:cubicBezTo>
                    <a:cubicBezTo>
                      <a:pt x="53" y="44"/>
                      <a:pt x="52" y="42"/>
                      <a:pt x="52" y="41"/>
                    </a:cubicBezTo>
                    <a:cubicBezTo>
                      <a:pt x="51" y="39"/>
                      <a:pt x="54" y="36"/>
                      <a:pt x="56" y="35"/>
                    </a:cubicBezTo>
                    <a:cubicBezTo>
                      <a:pt x="57" y="34"/>
                      <a:pt x="59" y="34"/>
                      <a:pt x="60" y="35"/>
                    </a:cubicBezTo>
                    <a:cubicBezTo>
                      <a:pt x="61" y="36"/>
                      <a:pt x="64" y="38"/>
                      <a:pt x="62" y="39"/>
                    </a:cubicBezTo>
                    <a:cubicBezTo>
                      <a:pt x="61" y="39"/>
                      <a:pt x="63" y="38"/>
                      <a:pt x="62" y="3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8"/>
              <p:cNvSpPr/>
              <p:nvPr/>
            </p:nvSpPr>
            <p:spPr>
              <a:xfrm>
                <a:off x="12919877" y="10399669"/>
                <a:ext cx="121017" cy="12423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1" y="4"/>
                    </a:moveTo>
                    <a:cubicBezTo>
                      <a:pt x="9" y="2"/>
                      <a:pt x="5" y="0"/>
                      <a:pt x="3" y="3"/>
                    </a:cubicBezTo>
                    <a:cubicBezTo>
                      <a:pt x="1" y="5"/>
                      <a:pt x="0" y="7"/>
                      <a:pt x="2" y="9"/>
                    </a:cubicBezTo>
                    <a:cubicBezTo>
                      <a:pt x="4" y="13"/>
                      <a:pt x="5" y="9"/>
                      <a:pt x="7" y="9"/>
                    </a:cubicBezTo>
                    <a:cubicBezTo>
                      <a:pt x="10" y="9"/>
                      <a:pt x="13" y="5"/>
                      <a:pt x="11" y="4"/>
                    </a:cubicBezTo>
                    <a:cubicBezTo>
                      <a:pt x="10" y="3"/>
                      <a:pt x="12" y="4"/>
                      <a:pt x="11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8"/>
              <p:cNvSpPr/>
              <p:nvPr/>
            </p:nvSpPr>
            <p:spPr>
              <a:xfrm>
                <a:off x="12263831" y="9240127"/>
                <a:ext cx="47770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2" y="5"/>
                    </a:moveTo>
                    <a:cubicBezTo>
                      <a:pt x="2" y="4"/>
                      <a:pt x="4" y="2"/>
                      <a:pt x="5" y="1"/>
                    </a:cubicBezTo>
                    <a:cubicBezTo>
                      <a:pt x="4" y="0"/>
                      <a:pt x="2" y="2"/>
                      <a:pt x="1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8"/>
              <p:cNvSpPr/>
              <p:nvPr/>
            </p:nvSpPr>
            <p:spPr>
              <a:xfrm>
                <a:off x="12219243" y="8857865"/>
                <a:ext cx="324840" cy="420492"/>
              </a:xfrm>
              <a:custGeom>
                <a:avLst/>
                <a:gdLst/>
                <a:ahLst/>
                <a:cxnLst/>
                <a:rect l="l" t="t" r="r" b="b"/>
                <a:pathLst>
                  <a:path w="35" h="45" extrusionOk="0">
                    <a:moveTo>
                      <a:pt x="11" y="44"/>
                    </a:moveTo>
                    <a:cubicBezTo>
                      <a:pt x="12" y="44"/>
                      <a:pt x="14" y="42"/>
                      <a:pt x="15" y="41"/>
                    </a:cubicBezTo>
                    <a:cubicBezTo>
                      <a:pt x="17" y="40"/>
                      <a:pt x="15" y="43"/>
                      <a:pt x="16" y="43"/>
                    </a:cubicBezTo>
                    <a:cubicBezTo>
                      <a:pt x="16" y="43"/>
                      <a:pt x="23" y="39"/>
                      <a:pt x="23" y="37"/>
                    </a:cubicBezTo>
                    <a:cubicBezTo>
                      <a:pt x="23" y="33"/>
                      <a:pt x="23" y="29"/>
                      <a:pt x="25" y="26"/>
                    </a:cubicBezTo>
                    <a:cubicBezTo>
                      <a:pt x="27" y="22"/>
                      <a:pt x="30" y="19"/>
                      <a:pt x="31" y="16"/>
                    </a:cubicBezTo>
                    <a:cubicBezTo>
                      <a:pt x="32" y="13"/>
                      <a:pt x="32" y="11"/>
                      <a:pt x="33" y="8"/>
                    </a:cubicBezTo>
                    <a:cubicBezTo>
                      <a:pt x="33" y="6"/>
                      <a:pt x="35" y="4"/>
                      <a:pt x="35" y="2"/>
                    </a:cubicBezTo>
                    <a:cubicBezTo>
                      <a:pt x="33" y="2"/>
                      <a:pt x="31" y="0"/>
                      <a:pt x="29" y="1"/>
                    </a:cubicBezTo>
                    <a:cubicBezTo>
                      <a:pt x="28" y="1"/>
                      <a:pt x="26" y="1"/>
                      <a:pt x="26" y="2"/>
                    </a:cubicBezTo>
                    <a:cubicBezTo>
                      <a:pt x="25" y="4"/>
                      <a:pt x="25" y="5"/>
                      <a:pt x="25" y="6"/>
                    </a:cubicBezTo>
                    <a:cubicBezTo>
                      <a:pt x="24" y="9"/>
                      <a:pt x="23" y="10"/>
                      <a:pt x="20" y="10"/>
                    </a:cubicBezTo>
                    <a:cubicBezTo>
                      <a:pt x="17" y="9"/>
                      <a:pt x="13" y="8"/>
                      <a:pt x="10" y="8"/>
                    </a:cubicBezTo>
                    <a:cubicBezTo>
                      <a:pt x="10" y="10"/>
                      <a:pt x="9" y="14"/>
                      <a:pt x="13" y="13"/>
                    </a:cubicBezTo>
                    <a:cubicBezTo>
                      <a:pt x="17" y="11"/>
                      <a:pt x="14" y="17"/>
                      <a:pt x="14" y="19"/>
                    </a:cubicBezTo>
                    <a:cubicBezTo>
                      <a:pt x="14" y="20"/>
                      <a:pt x="14" y="21"/>
                      <a:pt x="15" y="22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7"/>
                      <a:pt x="16" y="30"/>
                      <a:pt x="15" y="32"/>
                    </a:cubicBezTo>
                    <a:cubicBezTo>
                      <a:pt x="15" y="33"/>
                      <a:pt x="13" y="31"/>
                      <a:pt x="13" y="31"/>
                    </a:cubicBezTo>
                    <a:cubicBezTo>
                      <a:pt x="11" y="31"/>
                      <a:pt x="11" y="33"/>
                      <a:pt x="10" y="32"/>
                    </a:cubicBezTo>
                    <a:cubicBezTo>
                      <a:pt x="10" y="31"/>
                      <a:pt x="9" y="30"/>
                      <a:pt x="8" y="29"/>
                    </a:cubicBezTo>
                    <a:cubicBezTo>
                      <a:pt x="7" y="29"/>
                      <a:pt x="7" y="31"/>
                      <a:pt x="6" y="32"/>
                    </a:cubicBezTo>
                    <a:cubicBezTo>
                      <a:pt x="6" y="32"/>
                      <a:pt x="4" y="32"/>
                      <a:pt x="4" y="32"/>
                    </a:cubicBezTo>
                    <a:cubicBezTo>
                      <a:pt x="2" y="32"/>
                      <a:pt x="3" y="34"/>
                      <a:pt x="3" y="35"/>
                    </a:cubicBezTo>
                    <a:cubicBezTo>
                      <a:pt x="4" y="38"/>
                      <a:pt x="3" y="37"/>
                      <a:pt x="0" y="39"/>
                    </a:cubicBezTo>
                    <a:cubicBezTo>
                      <a:pt x="2" y="41"/>
                      <a:pt x="4" y="42"/>
                      <a:pt x="5" y="45"/>
                    </a:cubicBezTo>
                    <a:cubicBezTo>
                      <a:pt x="6" y="44"/>
                      <a:pt x="7" y="43"/>
                      <a:pt x="8" y="42"/>
                    </a:cubicBezTo>
                    <a:cubicBezTo>
                      <a:pt x="10" y="41"/>
                      <a:pt x="10" y="43"/>
                      <a:pt x="11" y="44"/>
                    </a:cubicBezTo>
                    <a:cubicBezTo>
                      <a:pt x="12" y="44"/>
                      <a:pt x="10" y="43"/>
                      <a:pt x="11" y="4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8"/>
              <p:cNvSpPr/>
              <p:nvPr/>
            </p:nvSpPr>
            <p:spPr>
              <a:xfrm>
                <a:off x="12359371" y="8520195"/>
                <a:ext cx="595539" cy="420492"/>
              </a:xfrm>
              <a:custGeom>
                <a:avLst/>
                <a:gdLst/>
                <a:ahLst/>
                <a:cxnLst/>
                <a:rect l="l" t="t" r="r" b="b"/>
                <a:pathLst>
                  <a:path w="64" h="45" extrusionOk="0">
                    <a:moveTo>
                      <a:pt x="12" y="37"/>
                    </a:moveTo>
                    <a:cubicBezTo>
                      <a:pt x="13" y="37"/>
                      <a:pt x="16" y="36"/>
                      <a:pt x="17" y="37"/>
                    </a:cubicBezTo>
                    <a:cubicBezTo>
                      <a:pt x="17" y="38"/>
                      <a:pt x="20" y="38"/>
                      <a:pt x="20" y="38"/>
                    </a:cubicBezTo>
                    <a:cubicBezTo>
                      <a:pt x="21" y="36"/>
                      <a:pt x="20" y="34"/>
                      <a:pt x="21" y="33"/>
                    </a:cubicBezTo>
                    <a:cubicBezTo>
                      <a:pt x="21" y="32"/>
                      <a:pt x="23" y="29"/>
                      <a:pt x="25" y="30"/>
                    </a:cubicBezTo>
                    <a:cubicBezTo>
                      <a:pt x="27" y="30"/>
                      <a:pt x="28" y="32"/>
                      <a:pt x="30" y="33"/>
                    </a:cubicBezTo>
                    <a:cubicBezTo>
                      <a:pt x="32" y="34"/>
                      <a:pt x="34" y="34"/>
                      <a:pt x="36" y="34"/>
                    </a:cubicBezTo>
                    <a:cubicBezTo>
                      <a:pt x="37" y="34"/>
                      <a:pt x="39" y="35"/>
                      <a:pt x="39" y="34"/>
                    </a:cubicBezTo>
                    <a:cubicBezTo>
                      <a:pt x="40" y="33"/>
                      <a:pt x="40" y="29"/>
                      <a:pt x="41" y="30"/>
                    </a:cubicBezTo>
                    <a:cubicBezTo>
                      <a:pt x="43" y="31"/>
                      <a:pt x="43" y="31"/>
                      <a:pt x="45" y="31"/>
                    </a:cubicBezTo>
                    <a:cubicBezTo>
                      <a:pt x="47" y="30"/>
                      <a:pt x="48" y="31"/>
                      <a:pt x="50" y="31"/>
                    </a:cubicBezTo>
                    <a:cubicBezTo>
                      <a:pt x="52" y="31"/>
                      <a:pt x="53" y="28"/>
                      <a:pt x="55" y="29"/>
                    </a:cubicBezTo>
                    <a:cubicBezTo>
                      <a:pt x="56" y="29"/>
                      <a:pt x="58" y="31"/>
                      <a:pt x="60" y="30"/>
                    </a:cubicBezTo>
                    <a:cubicBezTo>
                      <a:pt x="64" y="28"/>
                      <a:pt x="59" y="26"/>
                      <a:pt x="58" y="24"/>
                    </a:cubicBezTo>
                    <a:cubicBezTo>
                      <a:pt x="57" y="22"/>
                      <a:pt x="57" y="21"/>
                      <a:pt x="55" y="20"/>
                    </a:cubicBezTo>
                    <a:cubicBezTo>
                      <a:pt x="53" y="19"/>
                      <a:pt x="52" y="18"/>
                      <a:pt x="51" y="16"/>
                    </a:cubicBezTo>
                    <a:cubicBezTo>
                      <a:pt x="51" y="14"/>
                      <a:pt x="49" y="14"/>
                      <a:pt x="47" y="13"/>
                    </a:cubicBezTo>
                    <a:cubicBezTo>
                      <a:pt x="47" y="13"/>
                      <a:pt x="47" y="12"/>
                      <a:pt x="46" y="12"/>
                    </a:cubicBezTo>
                    <a:cubicBezTo>
                      <a:pt x="46" y="12"/>
                      <a:pt x="44" y="12"/>
                      <a:pt x="44" y="12"/>
                    </a:cubicBezTo>
                    <a:cubicBezTo>
                      <a:pt x="43" y="11"/>
                      <a:pt x="44" y="7"/>
                      <a:pt x="44" y="6"/>
                    </a:cubicBezTo>
                    <a:cubicBezTo>
                      <a:pt x="44" y="4"/>
                      <a:pt x="42" y="3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1"/>
                      <a:pt x="36" y="1"/>
                      <a:pt x="35" y="3"/>
                    </a:cubicBezTo>
                    <a:cubicBezTo>
                      <a:pt x="35" y="6"/>
                      <a:pt x="28" y="10"/>
                      <a:pt x="26" y="10"/>
                    </a:cubicBezTo>
                    <a:cubicBezTo>
                      <a:pt x="25" y="10"/>
                      <a:pt x="21" y="10"/>
                      <a:pt x="22" y="11"/>
                    </a:cubicBezTo>
                    <a:cubicBezTo>
                      <a:pt x="23" y="13"/>
                      <a:pt x="20" y="15"/>
                      <a:pt x="19" y="15"/>
                    </a:cubicBezTo>
                    <a:cubicBezTo>
                      <a:pt x="17" y="16"/>
                      <a:pt x="15" y="17"/>
                      <a:pt x="13" y="17"/>
                    </a:cubicBezTo>
                    <a:cubicBezTo>
                      <a:pt x="11" y="18"/>
                      <a:pt x="11" y="16"/>
                      <a:pt x="9" y="17"/>
                    </a:cubicBezTo>
                    <a:cubicBezTo>
                      <a:pt x="7" y="18"/>
                      <a:pt x="6" y="17"/>
                      <a:pt x="6" y="18"/>
                    </a:cubicBezTo>
                    <a:cubicBezTo>
                      <a:pt x="5" y="20"/>
                      <a:pt x="4" y="22"/>
                      <a:pt x="3" y="23"/>
                    </a:cubicBezTo>
                    <a:cubicBezTo>
                      <a:pt x="0" y="27"/>
                      <a:pt x="2" y="30"/>
                      <a:pt x="4" y="34"/>
                    </a:cubicBezTo>
                    <a:cubicBezTo>
                      <a:pt x="5" y="36"/>
                      <a:pt x="5" y="37"/>
                      <a:pt x="6" y="39"/>
                    </a:cubicBezTo>
                    <a:cubicBezTo>
                      <a:pt x="8" y="41"/>
                      <a:pt x="9" y="42"/>
                      <a:pt x="9" y="45"/>
                    </a:cubicBezTo>
                    <a:cubicBezTo>
                      <a:pt x="9" y="44"/>
                      <a:pt x="10" y="37"/>
                      <a:pt x="12" y="3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8"/>
              <p:cNvSpPr/>
              <p:nvPr/>
            </p:nvSpPr>
            <p:spPr>
              <a:xfrm>
                <a:off x="11696953" y="7921313"/>
                <a:ext cx="1092354" cy="76771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82" extrusionOk="0">
                    <a:moveTo>
                      <a:pt x="80" y="81"/>
                    </a:moveTo>
                    <a:cubicBezTo>
                      <a:pt x="81" y="80"/>
                      <a:pt x="82" y="82"/>
                      <a:pt x="83" y="82"/>
                    </a:cubicBezTo>
                    <a:cubicBezTo>
                      <a:pt x="85" y="81"/>
                      <a:pt x="87" y="80"/>
                      <a:pt x="89" y="79"/>
                    </a:cubicBezTo>
                    <a:cubicBezTo>
                      <a:pt x="90" y="79"/>
                      <a:pt x="93" y="78"/>
                      <a:pt x="93" y="76"/>
                    </a:cubicBezTo>
                    <a:cubicBezTo>
                      <a:pt x="93" y="74"/>
                      <a:pt x="94" y="75"/>
                      <a:pt x="96" y="74"/>
                    </a:cubicBezTo>
                    <a:cubicBezTo>
                      <a:pt x="99" y="74"/>
                      <a:pt x="103" y="71"/>
                      <a:pt x="105" y="68"/>
                    </a:cubicBezTo>
                    <a:cubicBezTo>
                      <a:pt x="106" y="67"/>
                      <a:pt x="106" y="66"/>
                      <a:pt x="107" y="65"/>
                    </a:cubicBezTo>
                    <a:cubicBezTo>
                      <a:pt x="108" y="64"/>
                      <a:pt x="110" y="64"/>
                      <a:pt x="112" y="64"/>
                    </a:cubicBezTo>
                    <a:cubicBezTo>
                      <a:pt x="112" y="62"/>
                      <a:pt x="110" y="61"/>
                      <a:pt x="109" y="59"/>
                    </a:cubicBezTo>
                    <a:cubicBezTo>
                      <a:pt x="109" y="58"/>
                      <a:pt x="110" y="55"/>
                      <a:pt x="107" y="55"/>
                    </a:cubicBezTo>
                    <a:cubicBezTo>
                      <a:pt x="106" y="55"/>
                      <a:pt x="109" y="53"/>
                      <a:pt x="108" y="52"/>
                    </a:cubicBezTo>
                    <a:cubicBezTo>
                      <a:pt x="108" y="49"/>
                      <a:pt x="109" y="48"/>
                      <a:pt x="110" y="46"/>
                    </a:cubicBezTo>
                    <a:cubicBezTo>
                      <a:pt x="110" y="44"/>
                      <a:pt x="112" y="44"/>
                      <a:pt x="112" y="42"/>
                    </a:cubicBezTo>
                    <a:cubicBezTo>
                      <a:pt x="112" y="41"/>
                      <a:pt x="113" y="40"/>
                      <a:pt x="114" y="40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2"/>
                      <a:pt x="117" y="27"/>
                      <a:pt x="117" y="21"/>
                    </a:cubicBezTo>
                    <a:cubicBezTo>
                      <a:pt x="117" y="19"/>
                      <a:pt x="113" y="18"/>
                      <a:pt x="111" y="17"/>
                    </a:cubicBezTo>
                    <a:cubicBezTo>
                      <a:pt x="101" y="12"/>
                      <a:pt x="91" y="6"/>
                      <a:pt x="81" y="1"/>
                    </a:cubicBezTo>
                    <a:cubicBezTo>
                      <a:pt x="80" y="1"/>
                      <a:pt x="80" y="0"/>
                      <a:pt x="79" y="0"/>
                    </a:cubicBezTo>
                    <a:cubicBezTo>
                      <a:pt x="78" y="1"/>
                      <a:pt x="76" y="2"/>
                      <a:pt x="75" y="2"/>
                    </a:cubicBezTo>
                    <a:cubicBezTo>
                      <a:pt x="74" y="3"/>
                      <a:pt x="72" y="5"/>
                      <a:pt x="71" y="5"/>
                    </a:cubicBezTo>
                    <a:cubicBezTo>
                      <a:pt x="70" y="5"/>
                      <a:pt x="69" y="3"/>
                      <a:pt x="67" y="2"/>
                    </a:cubicBezTo>
                    <a:cubicBezTo>
                      <a:pt x="66" y="1"/>
                      <a:pt x="65" y="1"/>
                      <a:pt x="64" y="1"/>
                    </a:cubicBezTo>
                    <a:cubicBezTo>
                      <a:pt x="62" y="0"/>
                      <a:pt x="61" y="0"/>
                      <a:pt x="59" y="1"/>
                    </a:cubicBezTo>
                    <a:cubicBezTo>
                      <a:pt x="52" y="5"/>
                      <a:pt x="45" y="10"/>
                      <a:pt x="38" y="14"/>
                    </a:cubicBezTo>
                    <a:cubicBezTo>
                      <a:pt x="35" y="16"/>
                      <a:pt x="32" y="18"/>
                      <a:pt x="29" y="21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3" y="22"/>
                      <a:pt x="22" y="22"/>
                      <a:pt x="22" y="25"/>
                    </a:cubicBezTo>
                    <a:cubicBezTo>
                      <a:pt x="22" y="28"/>
                      <a:pt x="22" y="31"/>
                      <a:pt x="22" y="34"/>
                    </a:cubicBezTo>
                    <a:cubicBezTo>
                      <a:pt x="22" y="37"/>
                      <a:pt x="21" y="40"/>
                      <a:pt x="19" y="42"/>
                    </a:cubicBezTo>
                    <a:cubicBezTo>
                      <a:pt x="18" y="43"/>
                      <a:pt x="15" y="43"/>
                      <a:pt x="14" y="43"/>
                    </a:cubicBezTo>
                    <a:cubicBezTo>
                      <a:pt x="12" y="43"/>
                      <a:pt x="10" y="43"/>
                      <a:pt x="8" y="43"/>
                    </a:cubicBezTo>
                    <a:cubicBezTo>
                      <a:pt x="6" y="43"/>
                      <a:pt x="4" y="44"/>
                      <a:pt x="2" y="44"/>
                    </a:cubicBezTo>
                    <a:cubicBezTo>
                      <a:pt x="0" y="44"/>
                      <a:pt x="5" y="51"/>
                      <a:pt x="5" y="51"/>
                    </a:cubicBezTo>
                    <a:cubicBezTo>
                      <a:pt x="6" y="54"/>
                      <a:pt x="7" y="56"/>
                      <a:pt x="10" y="57"/>
                    </a:cubicBezTo>
                    <a:cubicBezTo>
                      <a:pt x="10" y="57"/>
                      <a:pt x="11" y="56"/>
                      <a:pt x="11" y="56"/>
                    </a:cubicBezTo>
                    <a:cubicBezTo>
                      <a:pt x="12" y="57"/>
                      <a:pt x="12" y="60"/>
                      <a:pt x="14" y="58"/>
                    </a:cubicBezTo>
                    <a:cubicBezTo>
                      <a:pt x="16" y="56"/>
                      <a:pt x="18" y="61"/>
                      <a:pt x="19" y="62"/>
                    </a:cubicBezTo>
                    <a:cubicBezTo>
                      <a:pt x="19" y="61"/>
                      <a:pt x="20" y="59"/>
                      <a:pt x="20" y="58"/>
                    </a:cubicBezTo>
                    <a:cubicBezTo>
                      <a:pt x="20" y="57"/>
                      <a:pt x="21" y="56"/>
                      <a:pt x="21" y="55"/>
                    </a:cubicBezTo>
                    <a:cubicBezTo>
                      <a:pt x="22" y="52"/>
                      <a:pt x="22" y="52"/>
                      <a:pt x="25" y="51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29" y="49"/>
                      <a:pt x="30" y="51"/>
                      <a:pt x="31" y="51"/>
                    </a:cubicBezTo>
                    <a:cubicBezTo>
                      <a:pt x="33" y="51"/>
                      <a:pt x="34" y="52"/>
                      <a:pt x="35" y="53"/>
                    </a:cubicBezTo>
                    <a:cubicBezTo>
                      <a:pt x="36" y="54"/>
                      <a:pt x="37" y="54"/>
                      <a:pt x="39" y="54"/>
                    </a:cubicBezTo>
                    <a:cubicBezTo>
                      <a:pt x="42" y="52"/>
                      <a:pt x="43" y="55"/>
                      <a:pt x="46" y="55"/>
                    </a:cubicBezTo>
                    <a:cubicBezTo>
                      <a:pt x="49" y="55"/>
                      <a:pt x="52" y="53"/>
                      <a:pt x="55" y="53"/>
                    </a:cubicBezTo>
                    <a:cubicBezTo>
                      <a:pt x="57" y="53"/>
                      <a:pt x="61" y="54"/>
                      <a:pt x="64" y="53"/>
                    </a:cubicBezTo>
                    <a:cubicBezTo>
                      <a:pt x="65" y="53"/>
                      <a:pt x="66" y="52"/>
                      <a:pt x="67" y="51"/>
                    </a:cubicBezTo>
                    <a:cubicBezTo>
                      <a:pt x="69" y="50"/>
                      <a:pt x="68" y="49"/>
                      <a:pt x="68" y="47"/>
                    </a:cubicBezTo>
                    <a:cubicBezTo>
                      <a:pt x="68" y="42"/>
                      <a:pt x="73" y="39"/>
                      <a:pt x="77" y="35"/>
                    </a:cubicBezTo>
                    <a:cubicBezTo>
                      <a:pt x="78" y="34"/>
                      <a:pt x="77" y="32"/>
                      <a:pt x="77" y="31"/>
                    </a:cubicBezTo>
                    <a:cubicBezTo>
                      <a:pt x="77" y="28"/>
                      <a:pt x="77" y="26"/>
                      <a:pt x="77" y="23"/>
                    </a:cubicBezTo>
                    <a:cubicBezTo>
                      <a:pt x="78" y="21"/>
                      <a:pt x="79" y="18"/>
                      <a:pt x="79" y="16"/>
                    </a:cubicBezTo>
                    <a:cubicBezTo>
                      <a:pt x="78" y="14"/>
                      <a:pt x="77" y="12"/>
                      <a:pt x="76" y="11"/>
                    </a:cubicBezTo>
                    <a:cubicBezTo>
                      <a:pt x="74" y="8"/>
                      <a:pt x="75" y="5"/>
                      <a:pt x="75" y="2"/>
                    </a:cubicBezTo>
                    <a:cubicBezTo>
                      <a:pt x="75" y="5"/>
                      <a:pt x="75" y="7"/>
                      <a:pt x="75" y="9"/>
                    </a:cubicBezTo>
                    <a:cubicBezTo>
                      <a:pt x="75" y="11"/>
                      <a:pt x="78" y="14"/>
                      <a:pt x="78" y="16"/>
                    </a:cubicBezTo>
                    <a:cubicBezTo>
                      <a:pt x="79" y="19"/>
                      <a:pt x="77" y="23"/>
                      <a:pt x="77" y="26"/>
                    </a:cubicBezTo>
                    <a:cubicBezTo>
                      <a:pt x="77" y="28"/>
                      <a:pt x="78" y="32"/>
                      <a:pt x="77" y="35"/>
                    </a:cubicBezTo>
                    <a:cubicBezTo>
                      <a:pt x="76" y="37"/>
                      <a:pt x="72" y="39"/>
                      <a:pt x="71" y="41"/>
                    </a:cubicBezTo>
                    <a:cubicBezTo>
                      <a:pt x="69" y="42"/>
                      <a:pt x="68" y="44"/>
                      <a:pt x="68" y="46"/>
                    </a:cubicBezTo>
                    <a:cubicBezTo>
                      <a:pt x="67" y="49"/>
                      <a:pt x="69" y="50"/>
                      <a:pt x="70" y="53"/>
                    </a:cubicBezTo>
                    <a:cubicBezTo>
                      <a:pt x="70" y="54"/>
                      <a:pt x="71" y="54"/>
                      <a:pt x="72" y="55"/>
                    </a:cubicBezTo>
                    <a:cubicBezTo>
                      <a:pt x="74" y="56"/>
                      <a:pt x="75" y="57"/>
                      <a:pt x="75" y="59"/>
                    </a:cubicBezTo>
                    <a:cubicBezTo>
                      <a:pt x="75" y="61"/>
                      <a:pt x="75" y="63"/>
                      <a:pt x="75" y="65"/>
                    </a:cubicBezTo>
                    <a:cubicBezTo>
                      <a:pt x="75" y="66"/>
                      <a:pt x="76" y="68"/>
                      <a:pt x="77" y="70"/>
                    </a:cubicBezTo>
                    <a:cubicBezTo>
                      <a:pt x="74" y="70"/>
                      <a:pt x="67" y="70"/>
                      <a:pt x="72" y="74"/>
                    </a:cubicBezTo>
                    <a:cubicBezTo>
                      <a:pt x="74" y="75"/>
                      <a:pt x="75" y="76"/>
                      <a:pt x="76" y="78"/>
                    </a:cubicBezTo>
                    <a:cubicBezTo>
                      <a:pt x="76" y="79"/>
                      <a:pt x="77" y="80"/>
                      <a:pt x="77" y="81"/>
                    </a:cubicBezTo>
                    <a:cubicBezTo>
                      <a:pt x="77" y="82"/>
                      <a:pt x="80" y="81"/>
                      <a:pt x="80" y="81"/>
                    </a:cubicBezTo>
                    <a:cubicBezTo>
                      <a:pt x="82" y="80"/>
                      <a:pt x="80" y="81"/>
                      <a:pt x="80" y="8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8"/>
              <p:cNvSpPr/>
              <p:nvPr/>
            </p:nvSpPr>
            <p:spPr>
              <a:xfrm>
                <a:off x="12684208" y="7940428"/>
                <a:ext cx="767514" cy="946106"/>
              </a:xfrm>
              <a:custGeom>
                <a:avLst/>
                <a:gdLst/>
                <a:ahLst/>
                <a:cxnLst/>
                <a:rect l="l" t="t" r="r" b="b"/>
                <a:pathLst>
                  <a:path w="82" h="101" extrusionOk="0">
                    <a:moveTo>
                      <a:pt x="6" y="39"/>
                    </a:moveTo>
                    <a:cubicBezTo>
                      <a:pt x="6" y="39"/>
                      <a:pt x="6" y="40"/>
                      <a:pt x="6" y="41"/>
                    </a:cubicBezTo>
                    <a:cubicBezTo>
                      <a:pt x="5" y="42"/>
                      <a:pt x="4" y="42"/>
                      <a:pt x="4" y="43"/>
                    </a:cubicBezTo>
                    <a:cubicBezTo>
                      <a:pt x="4" y="45"/>
                      <a:pt x="2" y="47"/>
                      <a:pt x="2" y="49"/>
                    </a:cubicBezTo>
                    <a:cubicBezTo>
                      <a:pt x="2" y="50"/>
                      <a:pt x="3" y="51"/>
                      <a:pt x="2" y="51"/>
                    </a:cubicBezTo>
                    <a:cubicBezTo>
                      <a:pt x="2" y="52"/>
                      <a:pt x="0" y="53"/>
                      <a:pt x="1" y="53"/>
                    </a:cubicBezTo>
                    <a:cubicBezTo>
                      <a:pt x="4" y="53"/>
                      <a:pt x="3" y="57"/>
                      <a:pt x="4" y="58"/>
                    </a:cubicBezTo>
                    <a:cubicBezTo>
                      <a:pt x="4" y="59"/>
                      <a:pt x="5" y="59"/>
                      <a:pt x="6" y="60"/>
                    </a:cubicBezTo>
                    <a:cubicBezTo>
                      <a:pt x="6" y="61"/>
                      <a:pt x="6" y="62"/>
                      <a:pt x="6" y="63"/>
                    </a:cubicBezTo>
                    <a:cubicBezTo>
                      <a:pt x="7" y="65"/>
                      <a:pt x="9" y="66"/>
                      <a:pt x="9" y="68"/>
                    </a:cubicBezTo>
                    <a:cubicBezTo>
                      <a:pt x="9" y="69"/>
                      <a:pt x="8" y="74"/>
                      <a:pt x="9" y="74"/>
                    </a:cubicBezTo>
                    <a:cubicBezTo>
                      <a:pt x="12" y="74"/>
                      <a:pt x="13" y="75"/>
                      <a:pt x="15" y="76"/>
                    </a:cubicBezTo>
                    <a:cubicBezTo>
                      <a:pt x="17" y="77"/>
                      <a:pt x="16" y="80"/>
                      <a:pt x="18" y="81"/>
                    </a:cubicBezTo>
                    <a:cubicBezTo>
                      <a:pt x="19" y="82"/>
                      <a:pt x="22" y="82"/>
                      <a:pt x="22" y="84"/>
                    </a:cubicBezTo>
                    <a:cubicBezTo>
                      <a:pt x="22" y="86"/>
                      <a:pt x="25" y="87"/>
                      <a:pt x="26" y="88"/>
                    </a:cubicBezTo>
                    <a:cubicBezTo>
                      <a:pt x="26" y="89"/>
                      <a:pt x="26" y="90"/>
                      <a:pt x="26" y="91"/>
                    </a:cubicBezTo>
                    <a:cubicBezTo>
                      <a:pt x="27" y="91"/>
                      <a:pt x="28" y="92"/>
                      <a:pt x="28" y="92"/>
                    </a:cubicBezTo>
                    <a:cubicBezTo>
                      <a:pt x="29" y="93"/>
                      <a:pt x="30" y="95"/>
                      <a:pt x="32" y="96"/>
                    </a:cubicBezTo>
                    <a:cubicBezTo>
                      <a:pt x="33" y="97"/>
                      <a:pt x="33" y="93"/>
                      <a:pt x="35" y="95"/>
                    </a:cubicBezTo>
                    <a:cubicBezTo>
                      <a:pt x="37" y="96"/>
                      <a:pt x="37" y="94"/>
                      <a:pt x="39" y="94"/>
                    </a:cubicBezTo>
                    <a:cubicBezTo>
                      <a:pt x="41" y="95"/>
                      <a:pt x="42" y="98"/>
                      <a:pt x="44" y="100"/>
                    </a:cubicBezTo>
                    <a:cubicBezTo>
                      <a:pt x="46" y="95"/>
                      <a:pt x="49" y="101"/>
                      <a:pt x="51" y="100"/>
                    </a:cubicBezTo>
                    <a:cubicBezTo>
                      <a:pt x="52" y="99"/>
                      <a:pt x="53" y="98"/>
                      <a:pt x="55" y="98"/>
                    </a:cubicBezTo>
                    <a:cubicBezTo>
                      <a:pt x="56" y="98"/>
                      <a:pt x="58" y="98"/>
                      <a:pt x="59" y="97"/>
                    </a:cubicBezTo>
                    <a:cubicBezTo>
                      <a:pt x="61" y="93"/>
                      <a:pt x="65" y="91"/>
                      <a:pt x="69" y="94"/>
                    </a:cubicBezTo>
                    <a:cubicBezTo>
                      <a:pt x="69" y="93"/>
                      <a:pt x="69" y="92"/>
                      <a:pt x="69" y="91"/>
                    </a:cubicBezTo>
                    <a:cubicBezTo>
                      <a:pt x="69" y="90"/>
                      <a:pt x="66" y="90"/>
                      <a:pt x="66" y="90"/>
                    </a:cubicBezTo>
                    <a:cubicBezTo>
                      <a:pt x="64" y="88"/>
                      <a:pt x="63" y="85"/>
                      <a:pt x="61" y="83"/>
                    </a:cubicBezTo>
                    <a:cubicBezTo>
                      <a:pt x="60" y="82"/>
                      <a:pt x="60" y="81"/>
                      <a:pt x="59" y="80"/>
                    </a:cubicBezTo>
                    <a:cubicBezTo>
                      <a:pt x="58" y="79"/>
                      <a:pt x="57" y="79"/>
                      <a:pt x="56" y="78"/>
                    </a:cubicBezTo>
                    <a:cubicBezTo>
                      <a:pt x="53" y="75"/>
                      <a:pt x="59" y="75"/>
                      <a:pt x="59" y="75"/>
                    </a:cubicBezTo>
                    <a:cubicBezTo>
                      <a:pt x="61" y="74"/>
                      <a:pt x="60" y="69"/>
                      <a:pt x="61" y="67"/>
                    </a:cubicBezTo>
                    <a:cubicBezTo>
                      <a:pt x="61" y="66"/>
                      <a:pt x="61" y="64"/>
                      <a:pt x="62" y="64"/>
                    </a:cubicBezTo>
                    <a:cubicBezTo>
                      <a:pt x="63" y="63"/>
                      <a:pt x="65" y="63"/>
                      <a:pt x="65" y="62"/>
                    </a:cubicBezTo>
                    <a:cubicBezTo>
                      <a:pt x="65" y="61"/>
                      <a:pt x="65" y="60"/>
                      <a:pt x="65" y="58"/>
                    </a:cubicBezTo>
                    <a:cubicBezTo>
                      <a:pt x="65" y="57"/>
                      <a:pt x="66" y="56"/>
                      <a:pt x="67" y="55"/>
                    </a:cubicBezTo>
                    <a:cubicBezTo>
                      <a:pt x="68" y="53"/>
                      <a:pt x="70" y="54"/>
                      <a:pt x="71" y="52"/>
                    </a:cubicBezTo>
                    <a:cubicBezTo>
                      <a:pt x="71" y="50"/>
                      <a:pt x="72" y="48"/>
                      <a:pt x="72" y="45"/>
                    </a:cubicBezTo>
                    <a:cubicBezTo>
                      <a:pt x="72" y="44"/>
                      <a:pt x="72" y="43"/>
                      <a:pt x="72" y="42"/>
                    </a:cubicBezTo>
                    <a:cubicBezTo>
                      <a:pt x="72" y="40"/>
                      <a:pt x="74" y="38"/>
                      <a:pt x="74" y="37"/>
                    </a:cubicBezTo>
                    <a:cubicBezTo>
                      <a:pt x="74" y="33"/>
                      <a:pt x="75" y="30"/>
                      <a:pt x="79" y="29"/>
                    </a:cubicBezTo>
                    <a:cubicBezTo>
                      <a:pt x="80" y="29"/>
                      <a:pt x="81" y="29"/>
                      <a:pt x="82" y="27"/>
                    </a:cubicBezTo>
                    <a:cubicBezTo>
                      <a:pt x="82" y="26"/>
                      <a:pt x="80" y="24"/>
                      <a:pt x="79" y="23"/>
                    </a:cubicBezTo>
                    <a:cubicBezTo>
                      <a:pt x="77" y="21"/>
                      <a:pt x="76" y="19"/>
                      <a:pt x="76" y="17"/>
                    </a:cubicBezTo>
                    <a:cubicBezTo>
                      <a:pt x="76" y="16"/>
                      <a:pt x="75" y="11"/>
                      <a:pt x="76" y="11"/>
                    </a:cubicBezTo>
                    <a:cubicBezTo>
                      <a:pt x="77" y="10"/>
                      <a:pt x="76" y="10"/>
                      <a:pt x="75" y="9"/>
                    </a:cubicBezTo>
                    <a:cubicBezTo>
                      <a:pt x="74" y="8"/>
                      <a:pt x="74" y="7"/>
                      <a:pt x="74" y="5"/>
                    </a:cubicBezTo>
                    <a:cubicBezTo>
                      <a:pt x="72" y="3"/>
                      <a:pt x="69" y="2"/>
                      <a:pt x="68" y="0"/>
                    </a:cubicBezTo>
                    <a:cubicBezTo>
                      <a:pt x="67" y="0"/>
                      <a:pt x="65" y="1"/>
                      <a:pt x="64" y="2"/>
                    </a:cubicBezTo>
                    <a:cubicBezTo>
                      <a:pt x="63" y="5"/>
                      <a:pt x="61" y="3"/>
                      <a:pt x="60" y="5"/>
                    </a:cubicBezTo>
                    <a:cubicBezTo>
                      <a:pt x="59" y="9"/>
                      <a:pt x="58" y="5"/>
                      <a:pt x="56" y="5"/>
                    </a:cubicBezTo>
                    <a:cubicBezTo>
                      <a:pt x="52" y="5"/>
                      <a:pt x="49" y="5"/>
                      <a:pt x="46" y="5"/>
                    </a:cubicBezTo>
                    <a:cubicBezTo>
                      <a:pt x="37" y="5"/>
                      <a:pt x="27" y="5"/>
                      <a:pt x="17" y="5"/>
                    </a:cubicBezTo>
                    <a:cubicBezTo>
                      <a:pt x="15" y="5"/>
                      <a:pt x="16" y="12"/>
                      <a:pt x="16" y="14"/>
                    </a:cubicBezTo>
                    <a:cubicBezTo>
                      <a:pt x="16" y="16"/>
                      <a:pt x="15" y="16"/>
                      <a:pt x="13" y="16"/>
                    </a:cubicBezTo>
                    <a:cubicBezTo>
                      <a:pt x="10" y="16"/>
                      <a:pt x="11" y="16"/>
                      <a:pt x="11" y="18"/>
                    </a:cubicBezTo>
                    <a:cubicBezTo>
                      <a:pt x="11" y="23"/>
                      <a:pt x="11" y="27"/>
                      <a:pt x="11" y="32"/>
                    </a:cubicBezTo>
                    <a:cubicBezTo>
                      <a:pt x="11" y="34"/>
                      <a:pt x="11" y="36"/>
                      <a:pt x="11" y="37"/>
                    </a:cubicBezTo>
                    <a:cubicBezTo>
                      <a:pt x="11" y="39"/>
                      <a:pt x="7" y="38"/>
                      <a:pt x="6" y="3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78"/>
              <p:cNvSpPr/>
              <p:nvPr/>
            </p:nvSpPr>
            <p:spPr>
              <a:xfrm>
                <a:off x="13356184" y="8182528"/>
                <a:ext cx="299363" cy="270772"/>
              </a:xfrm>
              <a:custGeom>
                <a:avLst/>
                <a:gdLst/>
                <a:ahLst/>
                <a:cxnLst/>
                <a:rect l="l" t="t" r="r" b="b"/>
                <a:pathLst>
                  <a:path w="32" h="29" extrusionOk="0">
                    <a:moveTo>
                      <a:pt x="3" y="19"/>
                    </a:moveTo>
                    <a:cubicBezTo>
                      <a:pt x="4" y="19"/>
                      <a:pt x="6" y="21"/>
                      <a:pt x="7" y="20"/>
                    </a:cubicBezTo>
                    <a:cubicBezTo>
                      <a:pt x="7" y="19"/>
                      <a:pt x="6" y="17"/>
                      <a:pt x="7" y="17"/>
                    </a:cubicBezTo>
                    <a:cubicBezTo>
                      <a:pt x="9" y="17"/>
                      <a:pt x="9" y="19"/>
                      <a:pt x="10" y="19"/>
                    </a:cubicBezTo>
                    <a:cubicBezTo>
                      <a:pt x="11" y="19"/>
                      <a:pt x="12" y="18"/>
                      <a:pt x="12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22" y="18"/>
                      <a:pt x="25" y="24"/>
                      <a:pt x="29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29" y="25"/>
                      <a:pt x="26" y="22"/>
                      <a:pt x="24" y="19"/>
                    </a:cubicBezTo>
                    <a:cubicBezTo>
                      <a:pt x="23" y="17"/>
                      <a:pt x="21" y="17"/>
                      <a:pt x="19" y="16"/>
                    </a:cubicBezTo>
                    <a:cubicBezTo>
                      <a:pt x="18" y="16"/>
                      <a:pt x="18" y="14"/>
                      <a:pt x="17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16"/>
                      <a:pt x="16" y="14"/>
                      <a:pt x="16" y="14"/>
                    </a:cubicBezTo>
                    <a:cubicBezTo>
                      <a:pt x="15" y="12"/>
                      <a:pt x="14" y="11"/>
                      <a:pt x="14" y="9"/>
                    </a:cubicBezTo>
                    <a:cubicBezTo>
                      <a:pt x="13" y="6"/>
                      <a:pt x="13" y="3"/>
                      <a:pt x="10" y="0"/>
                    </a:cubicBezTo>
                    <a:cubicBezTo>
                      <a:pt x="9" y="4"/>
                      <a:pt x="4" y="4"/>
                      <a:pt x="2" y="7"/>
                    </a:cubicBezTo>
                    <a:cubicBezTo>
                      <a:pt x="1" y="9"/>
                      <a:pt x="2" y="11"/>
                      <a:pt x="1" y="13"/>
                    </a:cubicBezTo>
                    <a:cubicBezTo>
                      <a:pt x="0" y="15"/>
                      <a:pt x="0" y="17"/>
                      <a:pt x="0" y="20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78"/>
              <p:cNvSpPr/>
              <p:nvPr/>
            </p:nvSpPr>
            <p:spPr>
              <a:xfrm>
                <a:off x="13200131" y="8313138"/>
                <a:ext cx="691080" cy="5733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61" extrusionOk="0">
                    <a:moveTo>
                      <a:pt x="70" y="38"/>
                    </a:moveTo>
                    <a:cubicBezTo>
                      <a:pt x="65" y="36"/>
                      <a:pt x="61" y="35"/>
                      <a:pt x="57" y="33"/>
                    </a:cubicBezTo>
                    <a:cubicBezTo>
                      <a:pt x="54" y="32"/>
                      <a:pt x="53" y="31"/>
                      <a:pt x="51" y="29"/>
                    </a:cubicBezTo>
                    <a:cubicBezTo>
                      <a:pt x="50" y="28"/>
                      <a:pt x="49" y="26"/>
                      <a:pt x="48" y="24"/>
                    </a:cubicBezTo>
                    <a:cubicBezTo>
                      <a:pt x="48" y="23"/>
                      <a:pt x="51" y="21"/>
                      <a:pt x="51" y="20"/>
                    </a:cubicBezTo>
                    <a:cubicBezTo>
                      <a:pt x="49" y="21"/>
                      <a:pt x="47" y="22"/>
                      <a:pt x="45" y="23"/>
                    </a:cubicBezTo>
                    <a:cubicBezTo>
                      <a:pt x="43" y="23"/>
                      <a:pt x="43" y="19"/>
                      <a:pt x="44" y="18"/>
                    </a:cubicBezTo>
                    <a:cubicBezTo>
                      <a:pt x="47" y="15"/>
                      <a:pt x="46" y="15"/>
                      <a:pt x="44" y="12"/>
                    </a:cubicBezTo>
                    <a:cubicBezTo>
                      <a:pt x="42" y="10"/>
                      <a:pt x="40" y="6"/>
                      <a:pt x="37" y="5"/>
                    </a:cubicBezTo>
                    <a:cubicBezTo>
                      <a:pt x="35" y="5"/>
                      <a:pt x="30" y="3"/>
                      <a:pt x="28" y="4"/>
                    </a:cubicBezTo>
                    <a:cubicBezTo>
                      <a:pt x="26" y="7"/>
                      <a:pt x="24" y="0"/>
                      <a:pt x="24" y="5"/>
                    </a:cubicBezTo>
                    <a:cubicBezTo>
                      <a:pt x="24" y="7"/>
                      <a:pt x="22" y="6"/>
                      <a:pt x="21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6" y="6"/>
                      <a:pt x="17" y="6"/>
                      <a:pt x="17" y="8"/>
                    </a:cubicBezTo>
                    <a:cubicBezTo>
                      <a:pt x="17" y="9"/>
                      <a:pt x="16" y="12"/>
                      <a:pt x="15" y="13"/>
                    </a:cubicBezTo>
                    <a:cubicBezTo>
                      <a:pt x="15" y="14"/>
                      <a:pt x="12" y="13"/>
                      <a:pt x="12" y="14"/>
                    </a:cubicBezTo>
                    <a:cubicBezTo>
                      <a:pt x="12" y="16"/>
                      <a:pt x="10" y="17"/>
                      <a:pt x="10" y="18"/>
                    </a:cubicBezTo>
                    <a:cubicBezTo>
                      <a:pt x="10" y="19"/>
                      <a:pt x="11" y="22"/>
                      <a:pt x="10" y="23"/>
                    </a:cubicBezTo>
                    <a:cubicBezTo>
                      <a:pt x="4" y="24"/>
                      <a:pt x="6" y="30"/>
                      <a:pt x="5" y="34"/>
                    </a:cubicBezTo>
                    <a:cubicBezTo>
                      <a:pt x="4" y="35"/>
                      <a:pt x="3" y="35"/>
                      <a:pt x="1" y="35"/>
                    </a:cubicBezTo>
                    <a:cubicBezTo>
                      <a:pt x="0" y="36"/>
                      <a:pt x="0" y="38"/>
                      <a:pt x="2" y="38"/>
                    </a:cubicBezTo>
                    <a:cubicBezTo>
                      <a:pt x="5" y="39"/>
                      <a:pt x="8" y="45"/>
                      <a:pt x="9" y="47"/>
                    </a:cubicBezTo>
                    <a:cubicBezTo>
                      <a:pt x="10" y="49"/>
                      <a:pt x="11" y="49"/>
                      <a:pt x="13" y="50"/>
                    </a:cubicBezTo>
                    <a:cubicBezTo>
                      <a:pt x="14" y="51"/>
                      <a:pt x="13" y="53"/>
                      <a:pt x="14" y="54"/>
                    </a:cubicBezTo>
                    <a:cubicBezTo>
                      <a:pt x="16" y="56"/>
                      <a:pt x="18" y="54"/>
                      <a:pt x="20" y="55"/>
                    </a:cubicBezTo>
                    <a:cubicBezTo>
                      <a:pt x="21" y="56"/>
                      <a:pt x="23" y="58"/>
                      <a:pt x="25" y="59"/>
                    </a:cubicBezTo>
                    <a:cubicBezTo>
                      <a:pt x="27" y="59"/>
                      <a:pt x="31" y="61"/>
                      <a:pt x="33" y="60"/>
                    </a:cubicBezTo>
                    <a:cubicBezTo>
                      <a:pt x="35" y="58"/>
                      <a:pt x="36" y="56"/>
                      <a:pt x="39" y="57"/>
                    </a:cubicBezTo>
                    <a:cubicBezTo>
                      <a:pt x="42" y="58"/>
                      <a:pt x="45" y="57"/>
                      <a:pt x="47" y="56"/>
                    </a:cubicBezTo>
                    <a:cubicBezTo>
                      <a:pt x="49" y="54"/>
                      <a:pt x="51" y="53"/>
                      <a:pt x="54" y="53"/>
                    </a:cubicBezTo>
                    <a:cubicBezTo>
                      <a:pt x="55" y="53"/>
                      <a:pt x="59" y="53"/>
                      <a:pt x="59" y="53"/>
                    </a:cubicBezTo>
                    <a:cubicBezTo>
                      <a:pt x="64" y="48"/>
                      <a:pt x="69" y="43"/>
                      <a:pt x="74" y="38"/>
                    </a:cubicBezTo>
                    <a:cubicBezTo>
                      <a:pt x="73" y="38"/>
                      <a:pt x="71" y="38"/>
                      <a:pt x="70" y="3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78"/>
              <p:cNvSpPr/>
              <p:nvPr/>
            </p:nvSpPr>
            <p:spPr>
              <a:xfrm>
                <a:off x="13235166" y="8481972"/>
                <a:ext cx="812100" cy="77727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86" y="1"/>
                    </a:moveTo>
                    <a:cubicBezTo>
                      <a:pt x="87" y="0"/>
                      <a:pt x="84" y="0"/>
                      <a:pt x="83" y="0"/>
                    </a:cubicBezTo>
                    <a:cubicBezTo>
                      <a:pt x="82" y="1"/>
                      <a:pt x="81" y="2"/>
                      <a:pt x="79" y="3"/>
                    </a:cubicBezTo>
                    <a:cubicBezTo>
                      <a:pt x="77" y="3"/>
                      <a:pt x="74" y="3"/>
                      <a:pt x="71" y="3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8" y="4"/>
                      <a:pt x="68" y="3"/>
                      <a:pt x="68" y="3"/>
                    </a:cubicBezTo>
                    <a:cubicBezTo>
                      <a:pt x="66" y="4"/>
                      <a:pt x="65" y="6"/>
                      <a:pt x="63" y="6"/>
                    </a:cubicBezTo>
                    <a:cubicBezTo>
                      <a:pt x="61" y="6"/>
                      <a:pt x="61" y="5"/>
                      <a:pt x="58" y="5"/>
                    </a:cubicBezTo>
                    <a:cubicBezTo>
                      <a:pt x="57" y="6"/>
                      <a:pt x="55" y="8"/>
                      <a:pt x="53" y="7"/>
                    </a:cubicBezTo>
                    <a:cubicBezTo>
                      <a:pt x="50" y="6"/>
                      <a:pt x="49" y="5"/>
                      <a:pt x="47" y="2"/>
                    </a:cubicBezTo>
                    <a:cubicBezTo>
                      <a:pt x="47" y="3"/>
                      <a:pt x="44" y="5"/>
                      <a:pt x="44" y="6"/>
                    </a:cubicBezTo>
                    <a:cubicBezTo>
                      <a:pt x="45" y="8"/>
                      <a:pt x="46" y="10"/>
                      <a:pt x="48" y="12"/>
                    </a:cubicBezTo>
                    <a:cubicBezTo>
                      <a:pt x="50" y="14"/>
                      <a:pt x="53" y="15"/>
                      <a:pt x="56" y="16"/>
                    </a:cubicBezTo>
                    <a:cubicBezTo>
                      <a:pt x="61" y="18"/>
                      <a:pt x="65" y="20"/>
                      <a:pt x="70" y="20"/>
                    </a:cubicBezTo>
                    <a:cubicBezTo>
                      <a:pt x="68" y="22"/>
                      <a:pt x="65" y="25"/>
                      <a:pt x="63" y="27"/>
                    </a:cubicBezTo>
                    <a:cubicBezTo>
                      <a:pt x="61" y="29"/>
                      <a:pt x="59" y="31"/>
                      <a:pt x="58" y="33"/>
                    </a:cubicBezTo>
                    <a:cubicBezTo>
                      <a:pt x="57" y="33"/>
                      <a:pt x="56" y="35"/>
                      <a:pt x="55" y="35"/>
                    </a:cubicBezTo>
                    <a:cubicBezTo>
                      <a:pt x="53" y="36"/>
                      <a:pt x="50" y="34"/>
                      <a:pt x="48" y="35"/>
                    </a:cubicBezTo>
                    <a:cubicBezTo>
                      <a:pt x="46" y="35"/>
                      <a:pt x="44" y="37"/>
                      <a:pt x="42" y="38"/>
                    </a:cubicBezTo>
                    <a:cubicBezTo>
                      <a:pt x="40" y="39"/>
                      <a:pt x="38" y="40"/>
                      <a:pt x="36" y="39"/>
                    </a:cubicBezTo>
                    <a:cubicBezTo>
                      <a:pt x="35" y="39"/>
                      <a:pt x="33" y="38"/>
                      <a:pt x="32" y="39"/>
                    </a:cubicBezTo>
                    <a:cubicBezTo>
                      <a:pt x="29" y="41"/>
                      <a:pt x="29" y="43"/>
                      <a:pt x="26" y="42"/>
                    </a:cubicBezTo>
                    <a:cubicBezTo>
                      <a:pt x="24" y="41"/>
                      <a:pt x="22" y="41"/>
                      <a:pt x="21" y="41"/>
                    </a:cubicBezTo>
                    <a:cubicBezTo>
                      <a:pt x="19" y="40"/>
                      <a:pt x="17" y="38"/>
                      <a:pt x="16" y="37"/>
                    </a:cubicBezTo>
                    <a:cubicBezTo>
                      <a:pt x="15" y="37"/>
                      <a:pt x="12" y="38"/>
                      <a:pt x="11" y="37"/>
                    </a:cubicBezTo>
                    <a:cubicBezTo>
                      <a:pt x="10" y="36"/>
                      <a:pt x="8" y="34"/>
                      <a:pt x="7" y="34"/>
                    </a:cubicBezTo>
                    <a:cubicBezTo>
                      <a:pt x="3" y="35"/>
                      <a:pt x="2" y="36"/>
                      <a:pt x="0" y="39"/>
                    </a:cubicBezTo>
                    <a:cubicBezTo>
                      <a:pt x="0" y="40"/>
                      <a:pt x="3" y="40"/>
                      <a:pt x="3" y="41"/>
                    </a:cubicBezTo>
                    <a:cubicBezTo>
                      <a:pt x="3" y="43"/>
                      <a:pt x="3" y="44"/>
                      <a:pt x="4" y="45"/>
                    </a:cubicBezTo>
                    <a:cubicBezTo>
                      <a:pt x="6" y="47"/>
                      <a:pt x="5" y="52"/>
                      <a:pt x="3" y="54"/>
                    </a:cubicBezTo>
                    <a:cubicBezTo>
                      <a:pt x="2" y="55"/>
                      <a:pt x="1" y="56"/>
                      <a:pt x="0" y="58"/>
                    </a:cubicBezTo>
                    <a:cubicBezTo>
                      <a:pt x="0" y="61"/>
                      <a:pt x="2" y="59"/>
                      <a:pt x="3" y="60"/>
                    </a:cubicBezTo>
                    <a:cubicBezTo>
                      <a:pt x="3" y="60"/>
                      <a:pt x="0" y="64"/>
                      <a:pt x="1" y="65"/>
                    </a:cubicBezTo>
                    <a:cubicBezTo>
                      <a:pt x="2" y="65"/>
                      <a:pt x="3" y="66"/>
                      <a:pt x="4" y="66"/>
                    </a:cubicBezTo>
                    <a:cubicBezTo>
                      <a:pt x="8" y="69"/>
                      <a:pt x="12" y="71"/>
                      <a:pt x="15" y="73"/>
                    </a:cubicBezTo>
                    <a:cubicBezTo>
                      <a:pt x="18" y="74"/>
                      <a:pt x="19" y="74"/>
                      <a:pt x="19" y="77"/>
                    </a:cubicBezTo>
                    <a:cubicBezTo>
                      <a:pt x="19" y="79"/>
                      <a:pt x="25" y="82"/>
                      <a:pt x="26" y="83"/>
                    </a:cubicBezTo>
                    <a:cubicBezTo>
                      <a:pt x="28" y="80"/>
                      <a:pt x="29" y="78"/>
                      <a:pt x="30" y="76"/>
                    </a:cubicBezTo>
                    <a:cubicBezTo>
                      <a:pt x="30" y="74"/>
                      <a:pt x="31" y="72"/>
                      <a:pt x="33" y="72"/>
                    </a:cubicBezTo>
                    <a:cubicBezTo>
                      <a:pt x="34" y="71"/>
                      <a:pt x="34" y="70"/>
                      <a:pt x="35" y="69"/>
                    </a:cubicBezTo>
                    <a:cubicBezTo>
                      <a:pt x="37" y="68"/>
                      <a:pt x="38" y="67"/>
                      <a:pt x="40" y="65"/>
                    </a:cubicBezTo>
                    <a:cubicBezTo>
                      <a:pt x="45" y="57"/>
                      <a:pt x="52" y="53"/>
                      <a:pt x="59" y="48"/>
                    </a:cubicBezTo>
                    <a:cubicBezTo>
                      <a:pt x="68" y="42"/>
                      <a:pt x="73" y="33"/>
                      <a:pt x="77" y="24"/>
                    </a:cubicBezTo>
                    <a:cubicBezTo>
                      <a:pt x="79" y="20"/>
                      <a:pt x="82" y="18"/>
                      <a:pt x="84" y="14"/>
                    </a:cubicBezTo>
                    <a:cubicBezTo>
                      <a:pt x="85" y="12"/>
                      <a:pt x="85" y="9"/>
                      <a:pt x="86" y="7"/>
                    </a:cubicBezTo>
                    <a:cubicBezTo>
                      <a:pt x="86" y="6"/>
                      <a:pt x="85" y="2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78"/>
              <p:cNvSpPr/>
              <p:nvPr/>
            </p:nvSpPr>
            <p:spPr>
              <a:xfrm>
                <a:off x="13601406" y="8437373"/>
                <a:ext cx="82802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3" y="2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2" y="11"/>
                      <a:pt x="7" y="7"/>
                      <a:pt x="8" y="7"/>
                    </a:cubicBezTo>
                    <a:cubicBezTo>
                      <a:pt x="8" y="6"/>
                      <a:pt x="5" y="5"/>
                      <a:pt x="4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7" y="0"/>
                      <a:pt x="5" y="0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78"/>
              <p:cNvSpPr/>
              <p:nvPr/>
            </p:nvSpPr>
            <p:spPr>
              <a:xfrm>
                <a:off x="13040900" y="8848309"/>
                <a:ext cx="242035" cy="261214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22" y="18"/>
                    </a:moveTo>
                    <a:cubicBezTo>
                      <a:pt x="22" y="16"/>
                      <a:pt x="24" y="15"/>
                      <a:pt x="25" y="14"/>
                    </a:cubicBezTo>
                    <a:cubicBezTo>
                      <a:pt x="26" y="13"/>
                      <a:pt x="26" y="10"/>
                      <a:pt x="26" y="8"/>
                    </a:cubicBezTo>
                    <a:cubicBezTo>
                      <a:pt x="26" y="6"/>
                      <a:pt x="24" y="5"/>
                      <a:pt x="24" y="3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20" y="1"/>
                      <a:pt x="18" y="0"/>
                      <a:pt x="16" y="1"/>
                    </a:cubicBezTo>
                    <a:cubicBezTo>
                      <a:pt x="15" y="2"/>
                      <a:pt x="13" y="4"/>
                      <a:pt x="12" y="3"/>
                    </a:cubicBezTo>
                    <a:cubicBezTo>
                      <a:pt x="10" y="1"/>
                      <a:pt x="7" y="0"/>
                      <a:pt x="6" y="2"/>
                    </a:cubicBezTo>
                    <a:cubicBezTo>
                      <a:pt x="5" y="4"/>
                      <a:pt x="6" y="7"/>
                      <a:pt x="7" y="8"/>
                    </a:cubicBezTo>
                    <a:cubicBezTo>
                      <a:pt x="8" y="10"/>
                      <a:pt x="7" y="10"/>
                      <a:pt x="6" y="12"/>
                    </a:cubicBezTo>
                    <a:cubicBezTo>
                      <a:pt x="5" y="14"/>
                      <a:pt x="3" y="15"/>
                      <a:pt x="2" y="16"/>
                    </a:cubicBezTo>
                    <a:cubicBezTo>
                      <a:pt x="1" y="18"/>
                      <a:pt x="0" y="19"/>
                      <a:pt x="0" y="22"/>
                    </a:cubicBezTo>
                    <a:cubicBezTo>
                      <a:pt x="0" y="23"/>
                      <a:pt x="1" y="25"/>
                      <a:pt x="0" y="27"/>
                    </a:cubicBezTo>
                    <a:cubicBezTo>
                      <a:pt x="2" y="28"/>
                      <a:pt x="2" y="27"/>
                      <a:pt x="4" y="26"/>
                    </a:cubicBezTo>
                    <a:cubicBezTo>
                      <a:pt x="6" y="25"/>
                      <a:pt x="9" y="25"/>
                      <a:pt x="11" y="25"/>
                    </a:cubicBezTo>
                    <a:cubicBezTo>
                      <a:pt x="10" y="22"/>
                      <a:pt x="12" y="21"/>
                      <a:pt x="14" y="20"/>
                    </a:cubicBezTo>
                    <a:cubicBezTo>
                      <a:pt x="16" y="19"/>
                      <a:pt x="20" y="17"/>
                      <a:pt x="21" y="20"/>
                    </a:cubicBezTo>
                    <a:cubicBezTo>
                      <a:pt x="21" y="19"/>
                      <a:pt x="21" y="18"/>
                      <a:pt x="22" y="18"/>
                    </a:cubicBezTo>
                    <a:cubicBezTo>
                      <a:pt x="22" y="16"/>
                      <a:pt x="21" y="18"/>
                      <a:pt x="22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8"/>
              <p:cNvSpPr/>
              <p:nvPr/>
            </p:nvSpPr>
            <p:spPr>
              <a:xfrm>
                <a:off x="13012236" y="9147749"/>
                <a:ext cx="92355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" y="6"/>
                    </a:moveTo>
                    <a:cubicBezTo>
                      <a:pt x="2" y="7"/>
                      <a:pt x="2" y="9"/>
                      <a:pt x="3" y="10"/>
                    </a:cubicBezTo>
                    <a:cubicBezTo>
                      <a:pt x="5" y="9"/>
                      <a:pt x="7" y="7"/>
                      <a:pt x="9" y="5"/>
                    </a:cubicBezTo>
                    <a:cubicBezTo>
                      <a:pt x="10" y="3"/>
                      <a:pt x="5" y="4"/>
                      <a:pt x="8" y="0"/>
                    </a:cubicBezTo>
                    <a:cubicBezTo>
                      <a:pt x="7" y="0"/>
                      <a:pt x="3" y="0"/>
                      <a:pt x="4" y="1"/>
                    </a:cubicBezTo>
                    <a:cubicBezTo>
                      <a:pt x="5" y="3"/>
                      <a:pt x="1" y="2"/>
                      <a:pt x="0" y="1"/>
                    </a:cubicBezTo>
                    <a:cubicBezTo>
                      <a:pt x="0" y="3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8"/>
              <p:cNvSpPr/>
              <p:nvPr/>
            </p:nvSpPr>
            <p:spPr>
              <a:xfrm>
                <a:off x="13012236" y="9090411"/>
                <a:ext cx="101908" cy="86010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3" y="1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1" y="8"/>
                      <a:pt x="5" y="9"/>
                      <a:pt x="4" y="7"/>
                    </a:cubicBezTo>
                    <a:cubicBezTo>
                      <a:pt x="3" y="6"/>
                      <a:pt x="7" y="6"/>
                      <a:pt x="8" y="6"/>
                    </a:cubicBezTo>
                    <a:cubicBezTo>
                      <a:pt x="11" y="5"/>
                      <a:pt x="8" y="1"/>
                      <a:pt x="7" y="0"/>
                    </a:cubicBezTo>
                    <a:cubicBezTo>
                      <a:pt x="5" y="1"/>
                      <a:pt x="5" y="2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8"/>
              <p:cNvSpPr/>
              <p:nvPr/>
            </p:nvSpPr>
            <p:spPr>
              <a:xfrm>
                <a:off x="13031345" y="9061738"/>
                <a:ext cx="503184" cy="54472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8" extrusionOk="0">
                    <a:moveTo>
                      <a:pt x="41" y="13"/>
                    </a:moveTo>
                    <a:cubicBezTo>
                      <a:pt x="35" y="9"/>
                      <a:pt x="29" y="6"/>
                      <a:pt x="23" y="3"/>
                    </a:cubicBezTo>
                    <a:cubicBezTo>
                      <a:pt x="22" y="5"/>
                      <a:pt x="19" y="7"/>
                      <a:pt x="17" y="7"/>
                    </a:cubicBezTo>
                    <a:cubicBezTo>
                      <a:pt x="17" y="7"/>
                      <a:pt x="21" y="8"/>
                      <a:pt x="21" y="9"/>
                    </a:cubicBezTo>
                    <a:cubicBezTo>
                      <a:pt x="20" y="10"/>
                      <a:pt x="18" y="9"/>
                      <a:pt x="17" y="9"/>
                    </a:cubicBezTo>
                    <a:cubicBezTo>
                      <a:pt x="15" y="8"/>
                      <a:pt x="15" y="9"/>
                      <a:pt x="13" y="10"/>
                    </a:cubicBezTo>
                    <a:cubicBezTo>
                      <a:pt x="13" y="10"/>
                      <a:pt x="11" y="9"/>
                      <a:pt x="11" y="8"/>
                    </a:cubicBezTo>
                    <a:cubicBezTo>
                      <a:pt x="10" y="7"/>
                      <a:pt x="11" y="5"/>
                      <a:pt x="12" y="4"/>
                    </a:cubicBezTo>
                    <a:cubicBezTo>
                      <a:pt x="13" y="0"/>
                      <a:pt x="7" y="2"/>
                      <a:pt x="5" y="3"/>
                    </a:cubicBezTo>
                    <a:cubicBezTo>
                      <a:pt x="6" y="4"/>
                      <a:pt x="8" y="7"/>
                      <a:pt x="7" y="8"/>
                    </a:cubicBezTo>
                    <a:cubicBezTo>
                      <a:pt x="7" y="9"/>
                      <a:pt x="3" y="12"/>
                      <a:pt x="5" y="12"/>
                    </a:cubicBezTo>
                    <a:cubicBezTo>
                      <a:pt x="8" y="13"/>
                      <a:pt x="7" y="14"/>
                      <a:pt x="6" y="16"/>
                    </a:cubicBezTo>
                    <a:cubicBezTo>
                      <a:pt x="5" y="16"/>
                      <a:pt x="3" y="17"/>
                      <a:pt x="2" y="18"/>
                    </a:cubicBezTo>
                    <a:cubicBezTo>
                      <a:pt x="0" y="19"/>
                      <a:pt x="1" y="19"/>
                      <a:pt x="1" y="21"/>
                    </a:cubicBezTo>
                    <a:cubicBezTo>
                      <a:pt x="2" y="26"/>
                      <a:pt x="4" y="29"/>
                      <a:pt x="5" y="33"/>
                    </a:cubicBezTo>
                    <a:cubicBezTo>
                      <a:pt x="5" y="38"/>
                      <a:pt x="9" y="40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6" y="43"/>
                      <a:pt x="16" y="44"/>
                      <a:pt x="17" y="45"/>
                    </a:cubicBezTo>
                    <a:cubicBezTo>
                      <a:pt x="19" y="45"/>
                      <a:pt x="22" y="45"/>
                      <a:pt x="24" y="47"/>
                    </a:cubicBezTo>
                    <a:cubicBezTo>
                      <a:pt x="25" y="48"/>
                      <a:pt x="25" y="51"/>
                      <a:pt x="25" y="53"/>
                    </a:cubicBezTo>
                    <a:cubicBezTo>
                      <a:pt x="26" y="54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1" y="55"/>
                      <a:pt x="32" y="55"/>
                      <a:pt x="33" y="56"/>
                    </a:cubicBezTo>
                    <a:cubicBezTo>
                      <a:pt x="34" y="57"/>
                      <a:pt x="35" y="56"/>
                      <a:pt x="36" y="55"/>
                    </a:cubicBezTo>
                    <a:cubicBezTo>
                      <a:pt x="38" y="54"/>
                      <a:pt x="40" y="58"/>
                      <a:pt x="42" y="55"/>
                    </a:cubicBezTo>
                    <a:cubicBezTo>
                      <a:pt x="42" y="53"/>
                      <a:pt x="45" y="54"/>
                      <a:pt x="46" y="54"/>
                    </a:cubicBezTo>
                    <a:cubicBezTo>
                      <a:pt x="49" y="53"/>
                      <a:pt x="51" y="51"/>
                      <a:pt x="54" y="49"/>
                    </a:cubicBezTo>
                    <a:cubicBezTo>
                      <a:pt x="49" y="46"/>
                      <a:pt x="49" y="42"/>
                      <a:pt x="49" y="36"/>
                    </a:cubicBezTo>
                    <a:cubicBezTo>
                      <a:pt x="48" y="35"/>
                      <a:pt x="50" y="33"/>
                      <a:pt x="49" y="32"/>
                    </a:cubicBezTo>
                    <a:cubicBezTo>
                      <a:pt x="48" y="31"/>
                      <a:pt x="46" y="30"/>
                      <a:pt x="46" y="28"/>
                    </a:cubicBezTo>
                    <a:cubicBezTo>
                      <a:pt x="46" y="27"/>
                      <a:pt x="48" y="20"/>
                      <a:pt x="48" y="20"/>
                    </a:cubicBezTo>
                    <a:cubicBezTo>
                      <a:pt x="47" y="20"/>
                      <a:pt x="46" y="19"/>
                      <a:pt x="45" y="18"/>
                    </a:cubicBezTo>
                    <a:cubicBezTo>
                      <a:pt x="44" y="17"/>
                      <a:pt x="43" y="17"/>
                      <a:pt x="41" y="16"/>
                    </a:cubicBezTo>
                    <a:cubicBezTo>
                      <a:pt x="41" y="15"/>
                      <a:pt x="41" y="14"/>
                      <a:pt x="41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8"/>
              <p:cNvSpPr/>
              <p:nvPr/>
            </p:nvSpPr>
            <p:spPr>
              <a:xfrm>
                <a:off x="12117335" y="8931132"/>
                <a:ext cx="251591" cy="289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5" y="29"/>
                    </a:moveTo>
                    <a:cubicBezTo>
                      <a:pt x="15" y="28"/>
                      <a:pt x="13" y="24"/>
                      <a:pt x="15" y="24"/>
                    </a:cubicBezTo>
                    <a:cubicBezTo>
                      <a:pt x="15" y="24"/>
                      <a:pt x="17" y="24"/>
                      <a:pt x="17" y="24"/>
                    </a:cubicBezTo>
                    <a:cubicBezTo>
                      <a:pt x="18" y="23"/>
                      <a:pt x="18" y="21"/>
                      <a:pt x="19" y="21"/>
                    </a:cubicBezTo>
                    <a:cubicBezTo>
                      <a:pt x="20" y="22"/>
                      <a:pt x="21" y="23"/>
                      <a:pt x="21" y="24"/>
                    </a:cubicBezTo>
                    <a:cubicBezTo>
                      <a:pt x="22" y="25"/>
                      <a:pt x="22" y="23"/>
                      <a:pt x="24" y="23"/>
                    </a:cubicBezTo>
                    <a:cubicBezTo>
                      <a:pt x="24" y="23"/>
                      <a:pt x="26" y="25"/>
                      <a:pt x="26" y="24"/>
                    </a:cubicBezTo>
                    <a:cubicBezTo>
                      <a:pt x="26" y="23"/>
                      <a:pt x="26" y="22"/>
                      <a:pt x="26" y="21"/>
                    </a:cubicBezTo>
                    <a:cubicBezTo>
                      <a:pt x="27" y="19"/>
                      <a:pt x="27" y="16"/>
                      <a:pt x="26" y="14"/>
                    </a:cubicBezTo>
                    <a:cubicBezTo>
                      <a:pt x="25" y="13"/>
                      <a:pt x="25" y="12"/>
                      <a:pt x="25" y="11"/>
                    </a:cubicBezTo>
                    <a:cubicBezTo>
                      <a:pt x="25" y="9"/>
                      <a:pt x="27" y="8"/>
                      <a:pt x="26" y="6"/>
                    </a:cubicBezTo>
                    <a:cubicBezTo>
                      <a:pt x="25" y="3"/>
                      <a:pt x="21" y="7"/>
                      <a:pt x="21" y="4"/>
                    </a:cubicBezTo>
                    <a:cubicBezTo>
                      <a:pt x="21" y="2"/>
                      <a:pt x="22" y="0"/>
                      <a:pt x="19" y="0"/>
                    </a:cubicBezTo>
                    <a:cubicBezTo>
                      <a:pt x="18" y="0"/>
                      <a:pt x="16" y="0"/>
                      <a:pt x="14" y="0"/>
                    </a:cubicBezTo>
                    <a:cubicBezTo>
                      <a:pt x="10" y="0"/>
                      <a:pt x="15" y="7"/>
                      <a:pt x="11" y="7"/>
                    </a:cubicBezTo>
                    <a:cubicBezTo>
                      <a:pt x="9" y="7"/>
                      <a:pt x="7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9"/>
                      <a:pt x="4" y="9"/>
                      <a:pt x="4" y="10"/>
                    </a:cubicBezTo>
                    <a:cubicBezTo>
                      <a:pt x="4" y="12"/>
                      <a:pt x="0" y="14"/>
                      <a:pt x="0" y="16"/>
                    </a:cubicBezTo>
                    <a:cubicBezTo>
                      <a:pt x="1" y="18"/>
                      <a:pt x="3" y="21"/>
                      <a:pt x="4" y="23"/>
                    </a:cubicBezTo>
                    <a:cubicBezTo>
                      <a:pt x="6" y="24"/>
                      <a:pt x="7" y="26"/>
                      <a:pt x="9" y="28"/>
                    </a:cubicBezTo>
                    <a:cubicBezTo>
                      <a:pt x="10" y="29"/>
                      <a:pt x="11" y="30"/>
                      <a:pt x="11" y="31"/>
                    </a:cubicBezTo>
                    <a:cubicBezTo>
                      <a:pt x="12" y="30"/>
                      <a:pt x="14" y="30"/>
                      <a:pt x="15" y="29"/>
                    </a:cubicBezTo>
                    <a:cubicBezTo>
                      <a:pt x="15" y="29"/>
                      <a:pt x="14" y="30"/>
                      <a:pt x="15" y="2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8"/>
              <p:cNvSpPr/>
              <p:nvPr/>
            </p:nvSpPr>
            <p:spPr>
              <a:xfrm>
                <a:off x="12133258" y="8931132"/>
                <a:ext cx="105095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11" h="7" extrusionOk="0">
                    <a:moveTo>
                      <a:pt x="11" y="7"/>
                    </a:moveTo>
                    <a:cubicBezTo>
                      <a:pt x="11" y="5"/>
                      <a:pt x="11" y="2"/>
                      <a:pt x="11" y="0"/>
                    </a:cubicBezTo>
                    <a:cubicBezTo>
                      <a:pt x="8" y="0"/>
                      <a:pt x="6" y="1"/>
                      <a:pt x="3" y="1"/>
                    </a:cubicBezTo>
                    <a:cubicBezTo>
                      <a:pt x="4" y="2"/>
                      <a:pt x="1" y="3"/>
                      <a:pt x="0" y="4"/>
                    </a:cubicBezTo>
                    <a:cubicBezTo>
                      <a:pt x="0" y="5"/>
                      <a:pt x="2" y="6"/>
                      <a:pt x="2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8"/>
              <p:cNvSpPr/>
              <p:nvPr/>
            </p:nvSpPr>
            <p:spPr>
              <a:xfrm>
                <a:off x="12098224" y="8427817"/>
                <a:ext cx="343948" cy="5319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7" extrusionOk="0">
                    <a:moveTo>
                      <a:pt x="29" y="55"/>
                    </a:moveTo>
                    <a:cubicBezTo>
                      <a:pt x="32" y="55"/>
                      <a:pt x="35" y="57"/>
                      <a:pt x="37" y="55"/>
                    </a:cubicBezTo>
                    <a:cubicBezTo>
                      <a:pt x="37" y="51"/>
                      <a:pt x="35" y="50"/>
                      <a:pt x="33" y="48"/>
                    </a:cubicBezTo>
                    <a:cubicBezTo>
                      <a:pt x="32" y="47"/>
                      <a:pt x="32" y="46"/>
                      <a:pt x="32" y="44"/>
                    </a:cubicBezTo>
                    <a:cubicBezTo>
                      <a:pt x="31" y="43"/>
                      <a:pt x="30" y="42"/>
                      <a:pt x="30" y="40"/>
                    </a:cubicBezTo>
                    <a:cubicBezTo>
                      <a:pt x="29" y="36"/>
                      <a:pt x="31" y="35"/>
                      <a:pt x="32" y="32"/>
                    </a:cubicBezTo>
                    <a:cubicBezTo>
                      <a:pt x="33" y="30"/>
                      <a:pt x="34" y="29"/>
                      <a:pt x="34" y="27"/>
                    </a:cubicBezTo>
                    <a:cubicBezTo>
                      <a:pt x="33" y="25"/>
                      <a:pt x="33" y="23"/>
                      <a:pt x="31" y="21"/>
                    </a:cubicBezTo>
                    <a:cubicBezTo>
                      <a:pt x="31" y="21"/>
                      <a:pt x="26" y="18"/>
                      <a:pt x="28" y="16"/>
                    </a:cubicBezTo>
                    <a:cubicBezTo>
                      <a:pt x="29" y="15"/>
                      <a:pt x="32" y="16"/>
                      <a:pt x="34" y="16"/>
                    </a:cubicBezTo>
                    <a:cubicBezTo>
                      <a:pt x="32" y="12"/>
                      <a:pt x="32" y="10"/>
                      <a:pt x="32" y="6"/>
                    </a:cubicBezTo>
                    <a:cubicBezTo>
                      <a:pt x="32" y="5"/>
                      <a:pt x="32" y="3"/>
                      <a:pt x="30" y="2"/>
                    </a:cubicBezTo>
                    <a:cubicBezTo>
                      <a:pt x="30" y="1"/>
                      <a:pt x="27" y="0"/>
                      <a:pt x="27" y="0"/>
                    </a:cubicBezTo>
                    <a:cubicBezTo>
                      <a:pt x="27" y="2"/>
                      <a:pt x="33" y="7"/>
                      <a:pt x="28" y="9"/>
                    </a:cubicBezTo>
                    <a:cubicBezTo>
                      <a:pt x="25" y="11"/>
                      <a:pt x="24" y="14"/>
                      <a:pt x="23" y="18"/>
                    </a:cubicBezTo>
                    <a:cubicBezTo>
                      <a:pt x="22" y="19"/>
                      <a:pt x="22" y="22"/>
                      <a:pt x="21" y="22"/>
                    </a:cubicBezTo>
                    <a:cubicBezTo>
                      <a:pt x="19" y="23"/>
                      <a:pt x="19" y="25"/>
                      <a:pt x="18" y="27"/>
                    </a:cubicBezTo>
                    <a:cubicBezTo>
                      <a:pt x="17" y="29"/>
                      <a:pt x="16" y="31"/>
                      <a:pt x="15" y="33"/>
                    </a:cubicBezTo>
                    <a:cubicBezTo>
                      <a:pt x="13" y="35"/>
                      <a:pt x="12" y="31"/>
                      <a:pt x="11" y="31"/>
                    </a:cubicBezTo>
                    <a:cubicBezTo>
                      <a:pt x="6" y="31"/>
                      <a:pt x="3" y="35"/>
                      <a:pt x="2" y="39"/>
                    </a:cubicBezTo>
                    <a:cubicBezTo>
                      <a:pt x="2" y="40"/>
                      <a:pt x="0" y="41"/>
                      <a:pt x="1" y="42"/>
                    </a:cubicBezTo>
                    <a:cubicBezTo>
                      <a:pt x="2" y="43"/>
                      <a:pt x="3" y="44"/>
                      <a:pt x="4" y="45"/>
                    </a:cubicBezTo>
                    <a:cubicBezTo>
                      <a:pt x="4" y="46"/>
                      <a:pt x="5" y="44"/>
                      <a:pt x="5" y="45"/>
                    </a:cubicBezTo>
                    <a:cubicBezTo>
                      <a:pt x="6" y="46"/>
                      <a:pt x="7" y="47"/>
                      <a:pt x="7" y="48"/>
                    </a:cubicBezTo>
                    <a:cubicBezTo>
                      <a:pt x="8" y="50"/>
                      <a:pt x="7" y="53"/>
                      <a:pt x="7" y="55"/>
                    </a:cubicBezTo>
                    <a:cubicBezTo>
                      <a:pt x="10" y="54"/>
                      <a:pt x="13" y="54"/>
                      <a:pt x="16" y="54"/>
                    </a:cubicBezTo>
                    <a:cubicBezTo>
                      <a:pt x="20" y="54"/>
                      <a:pt x="25" y="55"/>
                      <a:pt x="29" y="5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78"/>
              <p:cNvSpPr/>
              <p:nvPr/>
            </p:nvSpPr>
            <p:spPr>
              <a:xfrm>
                <a:off x="11731988" y="8453301"/>
                <a:ext cx="140127" cy="289887"/>
              </a:xfrm>
              <a:custGeom>
                <a:avLst/>
                <a:gdLst/>
                <a:ahLst/>
                <a:cxnLst/>
                <a:rect l="l" t="t" r="r" b="b"/>
                <a:pathLst>
                  <a:path w="15" h="31" extrusionOk="0">
                    <a:moveTo>
                      <a:pt x="11" y="0"/>
                    </a:moveTo>
                    <a:cubicBezTo>
                      <a:pt x="9" y="2"/>
                      <a:pt x="10" y="2"/>
                      <a:pt x="9" y="4"/>
                    </a:cubicBezTo>
                    <a:cubicBezTo>
                      <a:pt x="8" y="6"/>
                      <a:pt x="6" y="5"/>
                      <a:pt x="4" y="5"/>
                    </a:cubicBezTo>
                    <a:cubicBezTo>
                      <a:pt x="4" y="5"/>
                      <a:pt x="2" y="7"/>
                      <a:pt x="1" y="8"/>
                    </a:cubicBezTo>
                    <a:cubicBezTo>
                      <a:pt x="0" y="9"/>
                      <a:pt x="2" y="11"/>
                      <a:pt x="3" y="13"/>
                    </a:cubicBezTo>
                    <a:cubicBezTo>
                      <a:pt x="7" y="18"/>
                      <a:pt x="4" y="25"/>
                      <a:pt x="6" y="31"/>
                    </a:cubicBezTo>
                    <a:cubicBezTo>
                      <a:pt x="7" y="31"/>
                      <a:pt x="9" y="31"/>
                      <a:pt x="11" y="30"/>
                    </a:cubicBezTo>
                    <a:cubicBezTo>
                      <a:pt x="12" y="30"/>
                      <a:pt x="12" y="29"/>
                      <a:pt x="11" y="27"/>
                    </a:cubicBezTo>
                    <a:cubicBezTo>
                      <a:pt x="11" y="24"/>
                      <a:pt x="11" y="21"/>
                      <a:pt x="11" y="18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15" y="6"/>
                      <a:pt x="15" y="5"/>
                      <a:pt x="14" y="3"/>
                    </a:cubicBezTo>
                    <a:cubicBezTo>
                      <a:pt x="14" y="3"/>
                      <a:pt x="11" y="0"/>
                      <a:pt x="11" y="0"/>
                    </a:cubicBezTo>
                    <a:cubicBezTo>
                      <a:pt x="10" y="1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78"/>
              <p:cNvSpPr/>
              <p:nvPr/>
            </p:nvSpPr>
            <p:spPr>
              <a:xfrm>
                <a:off x="11827528" y="8380031"/>
                <a:ext cx="550953" cy="477833"/>
              </a:xfrm>
              <a:custGeom>
                <a:avLst/>
                <a:gdLst/>
                <a:ahLst/>
                <a:cxnLst/>
                <a:rect l="l" t="t" r="r" b="b"/>
                <a:pathLst>
                  <a:path w="59" h="51" extrusionOk="0">
                    <a:moveTo>
                      <a:pt x="31" y="42"/>
                    </a:moveTo>
                    <a:cubicBezTo>
                      <a:pt x="32" y="40"/>
                      <a:pt x="35" y="37"/>
                      <a:pt x="37" y="37"/>
                    </a:cubicBezTo>
                    <a:cubicBezTo>
                      <a:pt x="38" y="36"/>
                      <a:pt x="40" y="36"/>
                      <a:pt x="40" y="36"/>
                    </a:cubicBezTo>
                    <a:cubicBezTo>
                      <a:pt x="41" y="37"/>
                      <a:pt x="42" y="39"/>
                      <a:pt x="43" y="38"/>
                    </a:cubicBezTo>
                    <a:cubicBezTo>
                      <a:pt x="45" y="37"/>
                      <a:pt x="46" y="34"/>
                      <a:pt x="47" y="32"/>
                    </a:cubicBezTo>
                    <a:cubicBezTo>
                      <a:pt x="47" y="31"/>
                      <a:pt x="48" y="29"/>
                      <a:pt x="48" y="28"/>
                    </a:cubicBezTo>
                    <a:cubicBezTo>
                      <a:pt x="49" y="27"/>
                      <a:pt x="50" y="28"/>
                      <a:pt x="51" y="27"/>
                    </a:cubicBezTo>
                    <a:cubicBezTo>
                      <a:pt x="51" y="25"/>
                      <a:pt x="53" y="14"/>
                      <a:pt x="56" y="14"/>
                    </a:cubicBezTo>
                    <a:cubicBezTo>
                      <a:pt x="58" y="14"/>
                      <a:pt x="59" y="12"/>
                      <a:pt x="59" y="11"/>
                    </a:cubicBezTo>
                    <a:cubicBezTo>
                      <a:pt x="59" y="9"/>
                      <a:pt x="57" y="9"/>
                      <a:pt x="57" y="8"/>
                    </a:cubicBezTo>
                    <a:cubicBezTo>
                      <a:pt x="57" y="7"/>
                      <a:pt x="56" y="7"/>
                      <a:pt x="56" y="6"/>
                    </a:cubicBezTo>
                    <a:cubicBezTo>
                      <a:pt x="55" y="4"/>
                      <a:pt x="55" y="3"/>
                      <a:pt x="54" y="1"/>
                    </a:cubicBezTo>
                    <a:cubicBezTo>
                      <a:pt x="53" y="2"/>
                      <a:pt x="50" y="5"/>
                      <a:pt x="48" y="5"/>
                    </a:cubicBezTo>
                    <a:cubicBezTo>
                      <a:pt x="45" y="4"/>
                      <a:pt x="43" y="4"/>
                      <a:pt x="40" y="4"/>
                    </a:cubicBezTo>
                    <a:cubicBezTo>
                      <a:pt x="37" y="4"/>
                      <a:pt x="35" y="6"/>
                      <a:pt x="32" y="6"/>
                    </a:cubicBezTo>
                    <a:cubicBezTo>
                      <a:pt x="30" y="6"/>
                      <a:pt x="28" y="3"/>
                      <a:pt x="26" y="4"/>
                    </a:cubicBezTo>
                    <a:cubicBezTo>
                      <a:pt x="22" y="6"/>
                      <a:pt x="21" y="5"/>
                      <a:pt x="19" y="3"/>
                    </a:cubicBezTo>
                    <a:cubicBezTo>
                      <a:pt x="18" y="2"/>
                      <a:pt x="15" y="0"/>
                      <a:pt x="13" y="1"/>
                    </a:cubicBezTo>
                    <a:cubicBezTo>
                      <a:pt x="12" y="1"/>
                      <a:pt x="9" y="2"/>
                      <a:pt x="8" y="3"/>
                    </a:cubicBezTo>
                    <a:cubicBezTo>
                      <a:pt x="7" y="4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0"/>
                    </a:cubicBezTo>
                    <a:cubicBezTo>
                      <a:pt x="5" y="12"/>
                      <a:pt x="5" y="14"/>
                      <a:pt x="5" y="16"/>
                    </a:cubicBezTo>
                    <a:cubicBezTo>
                      <a:pt x="5" y="19"/>
                      <a:pt x="2" y="21"/>
                      <a:pt x="1" y="24"/>
                    </a:cubicBezTo>
                    <a:cubicBezTo>
                      <a:pt x="0" y="27"/>
                      <a:pt x="1" y="34"/>
                      <a:pt x="2" y="38"/>
                    </a:cubicBezTo>
                    <a:cubicBezTo>
                      <a:pt x="2" y="39"/>
                      <a:pt x="4" y="38"/>
                      <a:pt x="5" y="38"/>
                    </a:cubicBezTo>
                    <a:cubicBezTo>
                      <a:pt x="6" y="38"/>
                      <a:pt x="8" y="39"/>
                      <a:pt x="9" y="39"/>
                    </a:cubicBezTo>
                    <a:cubicBezTo>
                      <a:pt x="10" y="40"/>
                      <a:pt x="14" y="42"/>
                      <a:pt x="14" y="43"/>
                    </a:cubicBezTo>
                    <a:cubicBezTo>
                      <a:pt x="14" y="44"/>
                      <a:pt x="14" y="44"/>
                      <a:pt x="14" y="45"/>
                    </a:cubicBezTo>
                    <a:cubicBezTo>
                      <a:pt x="14" y="46"/>
                      <a:pt x="15" y="47"/>
                      <a:pt x="16" y="48"/>
                    </a:cubicBezTo>
                    <a:cubicBezTo>
                      <a:pt x="18" y="51"/>
                      <a:pt x="21" y="46"/>
                      <a:pt x="23" y="47"/>
                    </a:cubicBezTo>
                    <a:cubicBezTo>
                      <a:pt x="23" y="47"/>
                      <a:pt x="22" y="48"/>
                      <a:pt x="22" y="48"/>
                    </a:cubicBezTo>
                    <a:cubicBezTo>
                      <a:pt x="22" y="47"/>
                      <a:pt x="27" y="47"/>
                      <a:pt x="27" y="47"/>
                    </a:cubicBezTo>
                    <a:cubicBezTo>
                      <a:pt x="29" y="47"/>
                      <a:pt x="29" y="45"/>
                      <a:pt x="30" y="47"/>
                    </a:cubicBezTo>
                    <a:cubicBezTo>
                      <a:pt x="31" y="45"/>
                      <a:pt x="31" y="44"/>
                      <a:pt x="31" y="42"/>
                    </a:cubicBezTo>
                    <a:cubicBezTo>
                      <a:pt x="32" y="41"/>
                      <a:pt x="31" y="43"/>
                      <a:pt x="31" y="4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78"/>
              <p:cNvSpPr/>
              <p:nvPr/>
            </p:nvSpPr>
            <p:spPr>
              <a:xfrm>
                <a:off x="11432625" y="8322689"/>
                <a:ext cx="394903" cy="280329"/>
              </a:xfrm>
              <a:custGeom>
                <a:avLst/>
                <a:gdLst/>
                <a:ahLst/>
                <a:cxnLst/>
                <a:rect l="l" t="t" r="r" b="b"/>
                <a:pathLst>
                  <a:path w="42" h="30" extrusionOk="0">
                    <a:moveTo>
                      <a:pt x="35" y="20"/>
                    </a:moveTo>
                    <a:cubicBezTo>
                      <a:pt x="37" y="17"/>
                      <a:pt x="40" y="20"/>
                      <a:pt x="41" y="17"/>
                    </a:cubicBezTo>
                    <a:cubicBezTo>
                      <a:pt x="42" y="16"/>
                      <a:pt x="39" y="13"/>
                      <a:pt x="38" y="13"/>
                    </a:cubicBezTo>
                    <a:cubicBezTo>
                      <a:pt x="37" y="15"/>
                      <a:pt x="34" y="11"/>
                      <a:pt x="33" y="10"/>
                    </a:cubicBezTo>
                    <a:cubicBezTo>
                      <a:pt x="33" y="9"/>
                      <a:pt x="33" y="8"/>
                      <a:pt x="32" y="7"/>
                    </a:cubicBezTo>
                    <a:cubicBezTo>
                      <a:pt x="30" y="5"/>
                      <a:pt x="30" y="4"/>
                      <a:pt x="30" y="1"/>
                    </a:cubicBezTo>
                    <a:cubicBezTo>
                      <a:pt x="29" y="1"/>
                      <a:pt x="27" y="0"/>
                      <a:pt x="26" y="0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8" y="6"/>
                      <a:pt x="18" y="4"/>
                      <a:pt x="17" y="5"/>
                    </a:cubicBezTo>
                    <a:cubicBezTo>
                      <a:pt x="15" y="6"/>
                      <a:pt x="13" y="11"/>
                      <a:pt x="11" y="10"/>
                    </a:cubicBezTo>
                    <a:cubicBezTo>
                      <a:pt x="10" y="10"/>
                      <a:pt x="9" y="8"/>
                      <a:pt x="9" y="10"/>
                    </a:cubicBezTo>
                    <a:cubicBezTo>
                      <a:pt x="8" y="11"/>
                      <a:pt x="8" y="13"/>
                      <a:pt x="7" y="14"/>
                    </a:cubicBezTo>
                    <a:cubicBezTo>
                      <a:pt x="7" y="15"/>
                      <a:pt x="7" y="16"/>
                      <a:pt x="5" y="16"/>
                    </a:cubicBezTo>
                    <a:cubicBezTo>
                      <a:pt x="5" y="16"/>
                      <a:pt x="1" y="17"/>
                      <a:pt x="2" y="18"/>
                    </a:cubicBezTo>
                    <a:cubicBezTo>
                      <a:pt x="5" y="20"/>
                      <a:pt x="0" y="23"/>
                      <a:pt x="1" y="24"/>
                    </a:cubicBezTo>
                    <a:cubicBezTo>
                      <a:pt x="3" y="25"/>
                      <a:pt x="5" y="30"/>
                      <a:pt x="8" y="28"/>
                    </a:cubicBezTo>
                    <a:cubicBezTo>
                      <a:pt x="11" y="26"/>
                      <a:pt x="13" y="27"/>
                      <a:pt x="16" y="30"/>
                    </a:cubicBezTo>
                    <a:cubicBezTo>
                      <a:pt x="15" y="27"/>
                      <a:pt x="15" y="24"/>
                      <a:pt x="15" y="22"/>
                    </a:cubicBezTo>
                    <a:cubicBezTo>
                      <a:pt x="19" y="22"/>
                      <a:pt x="22" y="22"/>
                      <a:pt x="26" y="22"/>
                    </a:cubicBezTo>
                    <a:cubicBezTo>
                      <a:pt x="29" y="22"/>
                      <a:pt x="34" y="23"/>
                      <a:pt x="35" y="20"/>
                    </a:cubicBezTo>
                    <a:cubicBezTo>
                      <a:pt x="36" y="18"/>
                      <a:pt x="35" y="20"/>
                      <a:pt x="35" y="2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78"/>
              <p:cNvSpPr/>
              <p:nvPr/>
            </p:nvSpPr>
            <p:spPr>
              <a:xfrm>
                <a:off x="11696954" y="8529751"/>
                <a:ext cx="92355" cy="22299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4" extrusionOk="0">
                    <a:moveTo>
                      <a:pt x="9" y="10"/>
                    </a:moveTo>
                    <a:cubicBezTo>
                      <a:pt x="9" y="9"/>
                      <a:pt x="9" y="7"/>
                      <a:pt x="8" y="6"/>
                    </a:cubicBezTo>
                    <a:cubicBezTo>
                      <a:pt x="7" y="5"/>
                      <a:pt x="4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3" y="5"/>
                      <a:pt x="2" y="7"/>
                      <a:pt x="2" y="9"/>
                    </a:cubicBezTo>
                    <a:cubicBezTo>
                      <a:pt x="1" y="12"/>
                      <a:pt x="3" y="12"/>
                      <a:pt x="4" y="15"/>
                    </a:cubicBezTo>
                    <a:cubicBezTo>
                      <a:pt x="4" y="17"/>
                      <a:pt x="3" y="19"/>
                      <a:pt x="4" y="21"/>
                    </a:cubicBezTo>
                    <a:cubicBezTo>
                      <a:pt x="4" y="22"/>
                      <a:pt x="5" y="23"/>
                      <a:pt x="6" y="23"/>
                    </a:cubicBezTo>
                    <a:cubicBezTo>
                      <a:pt x="7" y="24"/>
                      <a:pt x="10" y="24"/>
                      <a:pt x="9" y="23"/>
                    </a:cubicBezTo>
                    <a:cubicBezTo>
                      <a:pt x="9" y="19"/>
                      <a:pt x="9" y="15"/>
                      <a:pt x="9" y="10"/>
                    </a:cubicBezTo>
                    <a:cubicBezTo>
                      <a:pt x="9" y="7"/>
                      <a:pt x="9" y="13"/>
                      <a:pt x="9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8"/>
              <p:cNvSpPr/>
              <p:nvPr/>
            </p:nvSpPr>
            <p:spPr>
              <a:xfrm>
                <a:off x="11295680" y="8539310"/>
                <a:ext cx="296176" cy="28988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26" y="4"/>
                    </a:moveTo>
                    <a:cubicBezTo>
                      <a:pt x="24" y="4"/>
                      <a:pt x="23" y="6"/>
                      <a:pt x="21" y="5"/>
                    </a:cubicBezTo>
                    <a:cubicBezTo>
                      <a:pt x="19" y="5"/>
                      <a:pt x="17" y="0"/>
                      <a:pt x="15" y="1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2" y="0"/>
                      <a:pt x="11" y="2"/>
                      <a:pt x="10" y="2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1"/>
                      <a:pt x="5" y="3"/>
                      <a:pt x="4" y="3"/>
                    </a:cubicBezTo>
                    <a:cubicBezTo>
                      <a:pt x="3" y="3"/>
                      <a:pt x="2" y="5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8"/>
                      <a:pt x="3" y="9"/>
                      <a:pt x="3" y="9"/>
                    </a:cubicBezTo>
                    <a:cubicBezTo>
                      <a:pt x="3" y="10"/>
                      <a:pt x="5" y="11"/>
                      <a:pt x="5" y="12"/>
                    </a:cubicBezTo>
                    <a:cubicBezTo>
                      <a:pt x="5" y="12"/>
                      <a:pt x="3" y="11"/>
                      <a:pt x="3" y="13"/>
                    </a:cubicBezTo>
                    <a:cubicBezTo>
                      <a:pt x="3" y="14"/>
                      <a:pt x="4" y="16"/>
                      <a:pt x="2" y="16"/>
                    </a:cubicBezTo>
                    <a:cubicBezTo>
                      <a:pt x="3" y="17"/>
                      <a:pt x="3" y="18"/>
                      <a:pt x="2" y="19"/>
                    </a:cubicBezTo>
                    <a:cubicBezTo>
                      <a:pt x="2" y="21"/>
                      <a:pt x="0" y="21"/>
                      <a:pt x="3" y="23"/>
                    </a:cubicBezTo>
                    <a:cubicBezTo>
                      <a:pt x="4" y="23"/>
                      <a:pt x="6" y="24"/>
                      <a:pt x="7" y="26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11" y="30"/>
                      <a:pt x="14" y="28"/>
                      <a:pt x="19" y="28"/>
                    </a:cubicBezTo>
                    <a:cubicBezTo>
                      <a:pt x="21" y="27"/>
                      <a:pt x="24" y="28"/>
                      <a:pt x="26" y="28"/>
                    </a:cubicBezTo>
                    <a:cubicBezTo>
                      <a:pt x="28" y="28"/>
                      <a:pt x="31" y="29"/>
                      <a:pt x="30" y="26"/>
                    </a:cubicBezTo>
                    <a:cubicBezTo>
                      <a:pt x="30" y="24"/>
                      <a:pt x="29" y="23"/>
                      <a:pt x="28" y="21"/>
                    </a:cubicBezTo>
                    <a:cubicBezTo>
                      <a:pt x="28" y="19"/>
                      <a:pt x="29" y="17"/>
                      <a:pt x="30" y="15"/>
                    </a:cubicBezTo>
                    <a:cubicBezTo>
                      <a:pt x="31" y="11"/>
                      <a:pt x="32" y="4"/>
                      <a:pt x="26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8"/>
              <p:cNvSpPr/>
              <p:nvPr/>
            </p:nvSpPr>
            <p:spPr>
              <a:xfrm>
                <a:off x="11547273" y="8529752"/>
                <a:ext cx="213379" cy="280329"/>
              </a:xfrm>
              <a:custGeom>
                <a:avLst/>
                <a:gdLst/>
                <a:ahLst/>
                <a:cxnLst/>
                <a:rect l="l" t="t" r="r" b="b"/>
                <a:pathLst>
                  <a:path w="23" h="30" extrusionOk="0">
                    <a:moveTo>
                      <a:pt x="19" y="13"/>
                    </a:moveTo>
                    <a:cubicBezTo>
                      <a:pt x="17" y="11"/>
                      <a:pt x="18" y="8"/>
                      <a:pt x="18" y="6"/>
                    </a:cubicBezTo>
                    <a:cubicBezTo>
                      <a:pt x="19" y="4"/>
                      <a:pt x="16" y="2"/>
                      <a:pt x="17" y="0"/>
                    </a:cubicBezTo>
                    <a:cubicBezTo>
                      <a:pt x="12" y="0"/>
                      <a:pt x="8" y="0"/>
                      <a:pt x="3" y="0"/>
                    </a:cubicBezTo>
                    <a:cubicBezTo>
                      <a:pt x="3" y="3"/>
                      <a:pt x="4" y="7"/>
                      <a:pt x="4" y="11"/>
                    </a:cubicBezTo>
                    <a:cubicBezTo>
                      <a:pt x="4" y="15"/>
                      <a:pt x="0" y="18"/>
                      <a:pt x="1" y="22"/>
                    </a:cubicBezTo>
                    <a:cubicBezTo>
                      <a:pt x="2" y="25"/>
                      <a:pt x="4" y="26"/>
                      <a:pt x="3" y="30"/>
                    </a:cubicBezTo>
                    <a:cubicBezTo>
                      <a:pt x="6" y="30"/>
                      <a:pt x="7" y="30"/>
                      <a:pt x="10" y="29"/>
                    </a:cubicBezTo>
                    <a:cubicBezTo>
                      <a:pt x="15" y="28"/>
                      <a:pt x="19" y="26"/>
                      <a:pt x="23" y="24"/>
                    </a:cubicBezTo>
                    <a:cubicBezTo>
                      <a:pt x="21" y="23"/>
                      <a:pt x="20" y="21"/>
                      <a:pt x="20" y="19"/>
                    </a:cubicBezTo>
                    <a:cubicBezTo>
                      <a:pt x="20" y="17"/>
                      <a:pt x="20" y="15"/>
                      <a:pt x="19" y="13"/>
                    </a:cubicBezTo>
                    <a:cubicBezTo>
                      <a:pt x="17" y="11"/>
                      <a:pt x="20" y="15"/>
                      <a:pt x="19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8"/>
              <p:cNvSpPr/>
              <p:nvPr/>
            </p:nvSpPr>
            <p:spPr>
              <a:xfrm>
                <a:off x="11079122" y="8558421"/>
                <a:ext cx="140127" cy="16883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8" extrusionOk="0">
                    <a:moveTo>
                      <a:pt x="12" y="14"/>
                    </a:moveTo>
                    <a:cubicBezTo>
                      <a:pt x="15" y="13"/>
                      <a:pt x="15" y="8"/>
                      <a:pt x="14" y="6"/>
                    </a:cubicBezTo>
                    <a:cubicBezTo>
                      <a:pt x="12" y="2"/>
                      <a:pt x="8" y="0"/>
                      <a:pt x="5" y="3"/>
                    </a:cubicBezTo>
                    <a:cubicBezTo>
                      <a:pt x="3" y="4"/>
                      <a:pt x="0" y="6"/>
                      <a:pt x="1" y="8"/>
                    </a:cubicBezTo>
                    <a:cubicBezTo>
                      <a:pt x="2" y="10"/>
                      <a:pt x="2" y="11"/>
                      <a:pt x="4" y="12"/>
                    </a:cubicBezTo>
                    <a:cubicBezTo>
                      <a:pt x="5" y="14"/>
                      <a:pt x="5" y="15"/>
                      <a:pt x="7" y="16"/>
                    </a:cubicBezTo>
                    <a:cubicBezTo>
                      <a:pt x="8" y="17"/>
                      <a:pt x="9" y="18"/>
                      <a:pt x="10" y="16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4" y="13"/>
                      <a:pt x="11" y="15"/>
                      <a:pt x="12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8"/>
              <p:cNvSpPr/>
              <p:nvPr/>
            </p:nvSpPr>
            <p:spPr>
              <a:xfrm>
                <a:off x="11161924" y="8631690"/>
                <a:ext cx="207005" cy="197506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21" y="17"/>
                    </a:moveTo>
                    <a:cubicBezTo>
                      <a:pt x="22" y="15"/>
                      <a:pt x="20" y="14"/>
                      <a:pt x="19" y="13"/>
                    </a:cubicBezTo>
                    <a:cubicBezTo>
                      <a:pt x="18" y="13"/>
                      <a:pt x="14" y="12"/>
                      <a:pt x="16" y="11"/>
                    </a:cubicBezTo>
                    <a:cubicBezTo>
                      <a:pt x="17" y="10"/>
                      <a:pt x="17" y="7"/>
                      <a:pt x="16" y="6"/>
                    </a:cubicBezTo>
                    <a:cubicBezTo>
                      <a:pt x="15" y="4"/>
                      <a:pt x="14" y="8"/>
                      <a:pt x="13" y="8"/>
                    </a:cubicBezTo>
                    <a:cubicBezTo>
                      <a:pt x="10" y="8"/>
                      <a:pt x="11" y="0"/>
                      <a:pt x="9" y="1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4" y="6"/>
                      <a:pt x="2" y="7"/>
                      <a:pt x="0" y="9"/>
                    </a:cubicBezTo>
                    <a:cubicBezTo>
                      <a:pt x="5" y="12"/>
                      <a:pt x="8" y="15"/>
                      <a:pt x="12" y="18"/>
                    </a:cubicBezTo>
                    <a:cubicBezTo>
                      <a:pt x="14" y="20"/>
                      <a:pt x="16" y="21"/>
                      <a:pt x="19" y="21"/>
                    </a:cubicBezTo>
                    <a:cubicBezTo>
                      <a:pt x="22" y="21"/>
                      <a:pt x="20" y="19"/>
                      <a:pt x="21" y="17"/>
                    </a:cubicBezTo>
                    <a:cubicBezTo>
                      <a:pt x="22" y="15"/>
                      <a:pt x="21" y="19"/>
                      <a:pt x="21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8"/>
              <p:cNvSpPr/>
              <p:nvPr/>
            </p:nvSpPr>
            <p:spPr>
              <a:xfrm>
                <a:off x="11015426" y="8443744"/>
                <a:ext cx="324840" cy="273958"/>
              </a:xfrm>
              <a:custGeom>
                <a:avLst/>
                <a:gdLst/>
                <a:ahLst/>
                <a:cxnLst/>
                <a:rect l="l" t="t" r="r" b="b"/>
                <a:pathLst>
                  <a:path w="35" h="29" extrusionOk="0">
                    <a:moveTo>
                      <a:pt x="10" y="16"/>
                    </a:moveTo>
                    <a:cubicBezTo>
                      <a:pt x="14" y="14"/>
                      <a:pt x="18" y="12"/>
                      <a:pt x="20" y="17"/>
                    </a:cubicBezTo>
                    <a:cubicBezTo>
                      <a:pt x="22" y="19"/>
                      <a:pt x="21" y="20"/>
                      <a:pt x="21" y="23"/>
                    </a:cubicBezTo>
                    <a:cubicBezTo>
                      <a:pt x="22" y="24"/>
                      <a:pt x="24" y="21"/>
                      <a:pt x="25" y="21"/>
                    </a:cubicBezTo>
                    <a:cubicBezTo>
                      <a:pt x="27" y="20"/>
                      <a:pt x="27" y="29"/>
                      <a:pt x="29" y="27"/>
                    </a:cubicBezTo>
                    <a:cubicBezTo>
                      <a:pt x="30" y="27"/>
                      <a:pt x="30" y="26"/>
                      <a:pt x="31" y="26"/>
                    </a:cubicBezTo>
                    <a:cubicBezTo>
                      <a:pt x="31" y="25"/>
                      <a:pt x="33" y="26"/>
                      <a:pt x="33" y="25"/>
                    </a:cubicBezTo>
                    <a:cubicBezTo>
                      <a:pt x="34" y="24"/>
                      <a:pt x="33" y="23"/>
                      <a:pt x="33" y="23"/>
                    </a:cubicBezTo>
                    <a:cubicBezTo>
                      <a:pt x="33" y="21"/>
                      <a:pt x="35" y="22"/>
                      <a:pt x="35" y="22"/>
                    </a:cubicBezTo>
                    <a:cubicBezTo>
                      <a:pt x="35" y="21"/>
                      <a:pt x="32" y="20"/>
                      <a:pt x="34" y="19"/>
                    </a:cubicBezTo>
                    <a:cubicBezTo>
                      <a:pt x="35" y="18"/>
                      <a:pt x="35" y="17"/>
                      <a:pt x="33" y="16"/>
                    </a:cubicBezTo>
                    <a:cubicBezTo>
                      <a:pt x="32" y="15"/>
                      <a:pt x="34" y="13"/>
                      <a:pt x="33" y="12"/>
                    </a:cubicBezTo>
                    <a:cubicBezTo>
                      <a:pt x="32" y="11"/>
                      <a:pt x="33" y="10"/>
                      <a:pt x="32" y="8"/>
                    </a:cubicBezTo>
                    <a:cubicBezTo>
                      <a:pt x="31" y="7"/>
                      <a:pt x="29" y="0"/>
                      <a:pt x="26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4"/>
                      <a:pt x="18" y="3"/>
                    </a:cubicBezTo>
                    <a:cubicBezTo>
                      <a:pt x="16" y="2"/>
                      <a:pt x="17" y="2"/>
                      <a:pt x="15" y="2"/>
                    </a:cubicBezTo>
                    <a:cubicBezTo>
                      <a:pt x="12" y="3"/>
                      <a:pt x="12" y="1"/>
                      <a:pt x="10" y="1"/>
                    </a:cubicBezTo>
                    <a:cubicBezTo>
                      <a:pt x="8" y="0"/>
                      <a:pt x="6" y="0"/>
                      <a:pt x="5" y="1"/>
                    </a:cubicBezTo>
                    <a:cubicBezTo>
                      <a:pt x="5" y="2"/>
                      <a:pt x="3" y="3"/>
                      <a:pt x="5" y="4"/>
                    </a:cubicBez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6"/>
                      <a:pt x="0" y="8"/>
                    </a:cubicBezTo>
                    <a:cubicBezTo>
                      <a:pt x="1" y="10"/>
                      <a:pt x="2" y="11"/>
                      <a:pt x="3" y="13"/>
                    </a:cubicBezTo>
                    <a:cubicBezTo>
                      <a:pt x="5" y="15"/>
                      <a:pt x="6" y="16"/>
                      <a:pt x="8" y="19"/>
                    </a:cubicBezTo>
                    <a:cubicBezTo>
                      <a:pt x="9" y="18"/>
                      <a:pt x="9" y="17"/>
                      <a:pt x="10" y="16"/>
                    </a:cubicBezTo>
                    <a:cubicBezTo>
                      <a:pt x="11" y="16"/>
                      <a:pt x="10" y="17"/>
                      <a:pt x="10" y="16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8"/>
              <p:cNvSpPr/>
              <p:nvPr/>
            </p:nvSpPr>
            <p:spPr>
              <a:xfrm>
                <a:off x="10929442" y="8453302"/>
                <a:ext cx="149681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16" h="7" extrusionOk="0">
                    <a:moveTo>
                      <a:pt x="10" y="5"/>
                    </a:moveTo>
                    <a:cubicBezTo>
                      <a:pt x="11" y="5"/>
                      <a:pt x="16" y="5"/>
                      <a:pt x="14" y="3"/>
                    </a:cubicBezTo>
                    <a:cubicBezTo>
                      <a:pt x="12" y="2"/>
                      <a:pt x="14" y="1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5" y="0"/>
                      <a:pt x="5" y="1"/>
                      <a:pt x="4" y="0"/>
                    </a:cubicBezTo>
                    <a:cubicBezTo>
                      <a:pt x="2" y="0"/>
                      <a:pt x="2" y="0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7" y="3"/>
                      <a:pt x="7" y="3"/>
                    </a:cubicBezTo>
                    <a:cubicBezTo>
                      <a:pt x="5" y="5"/>
                      <a:pt x="7" y="6"/>
                      <a:pt x="9" y="7"/>
                    </a:cubicBezTo>
                    <a:cubicBezTo>
                      <a:pt x="9" y="7"/>
                      <a:pt x="9" y="5"/>
                      <a:pt x="10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8"/>
              <p:cNvSpPr/>
              <p:nvPr/>
            </p:nvSpPr>
            <p:spPr>
              <a:xfrm>
                <a:off x="10919885" y="8389590"/>
                <a:ext cx="140127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15" h="4" extrusionOk="0">
                    <a:moveTo>
                      <a:pt x="4" y="4"/>
                    </a:moveTo>
                    <a:cubicBezTo>
                      <a:pt x="6" y="3"/>
                      <a:pt x="7" y="2"/>
                      <a:pt x="9" y="3"/>
                    </a:cubicBezTo>
                    <a:cubicBezTo>
                      <a:pt x="10" y="3"/>
                      <a:pt x="14" y="4"/>
                      <a:pt x="15" y="2"/>
                    </a:cubicBezTo>
                    <a:cubicBezTo>
                      <a:pt x="15" y="3"/>
                      <a:pt x="9" y="0"/>
                      <a:pt x="8" y="1"/>
                    </a:cubicBezTo>
                    <a:cubicBezTo>
                      <a:pt x="5" y="2"/>
                      <a:pt x="1" y="0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8"/>
              <p:cNvSpPr/>
              <p:nvPr/>
            </p:nvSpPr>
            <p:spPr>
              <a:xfrm>
                <a:off x="10900778" y="7733368"/>
                <a:ext cx="560506" cy="637106"/>
              </a:xfrm>
              <a:custGeom>
                <a:avLst/>
                <a:gdLst/>
                <a:ahLst/>
                <a:cxnLst/>
                <a:rect l="l" t="t" r="r" b="b"/>
                <a:pathLst>
                  <a:path w="60" h="68" extrusionOk="0">
                    <a:moveTo>
                      <a:pt x="5" y="57"/>
                    </a:moveTo>
                    <a:cubicBezTo>
                      <a:pt x="7" y="57"/>
                      <a:pt x="13" y="55"/>
                      <a:pt x="15" y="57"/>
                    </a:cubicBezTo>
                    <a:cubicBezTo>
                      <a:pt x="16" y="58"/>
                      <a:pt x="17" y="58"/>
                      <a:pt x="18" y="59"/>
                    </a:cubicBezTo>
                    <a:cubicBezTo>
                      <a:pt x="19" y="61"/>
                      <a:pt x="20" y="62"/>
                      <a:pt x="21" y="63"/>
                    </a:cubicBezTo>
                    <a:cubicBezTo>
                      <a:pt x="22" y="64"/>
                      <a:pt x="26" y="68"/>
                      <a:pt x="27" y="64"/>
                    </a:cubicBezTo>
                    <a:cubicBezTo>
                      <a:pt x="28" y="58"/>
                      <a:pt x="30" y="65"/>
                      <a:pt x="32" y="64"/>
                    </a:cubicBezTo>
                    <a:cubicBezTo>
                      <a:pt x="33" y="62"/>
                      <a:pt x="33" y="62"/>
                      <a:pt x="35" y="62"/>
                    </a:cubicBezTo>
                    <a:cubicBezTo>
                      <a:pt x="37" y="62"/>
                      <a:pt x="38" y="62"/>
                      <a:pt x="39" y="62"/>
                    </a:cubicBezTo>
                    <a:cubicBezTo>
                      <a:pt x="41" y="61"/>
                      <a:pt x="43" y="61"/>
                      <a:pt x="44" y="61"/>
                    </a:cubicBezTo>
                    <a:cubicBezTo>
                      <a:pt x="47" y="61"/>
                      <a:pt x="50" y="61"/>
                      <a:pt x="53" y="61"/>
                    </a:cubicBezTo>
                    <a:cubicBezTo>
                      <a:pt x="54" y="61"/>
                      <a:pt x="57" y="62"/>
                      <a:pt x="58" y="61"/>
                    </a:cubicBezTo>
                    <a:cubicBezTo>
                      <a:pt x="59" y="61"/>
                      <a:pt x="58" y="55"/>
                      <a:pt x="58" y="54"/>
                    </a:cubicBezTo>
                    <a:cubicBezTo>
                      <a:pt x="57" y="48"/>
                      <a:pt x="56" y="43"/>
                      <a:pt x="56" y="38"/>
                    </a:cubicBezTo>
                    <a:cubicBezTo>
                      <a:pt x="55" y="29"/>
                      <a:pt x="53" y="21"/>
                      <a:pt x="52" y="12"/>
                    </a:cubicBezTo>
                    <a:cubicBezTo>
                      <a:pt x="55" y="12"/>
                      <a:pt x="58" y="12"/>
                      <a:pt x="60" y="12"/>
                    </a:cubicBezTo>
                    <a:cubicBezTo>
                      <a:pt x="54" y="8"/>
                      <a:pt x="48" y="4"/>
                      <a:pt x="43" y="0"/>
                    </a:cubicBezTo>
                    <a:cubicBezTo>
                      <a:pt x="43" y="1"/>
                      <a:pt x="43" y="7"/>
                      <a:pt x="42" y="7"/>
                    </a:cubicBezTo>
                    <a:cubicBezTo>
                      <a:pt x="41" y="7"/>
                      <a:pt x="39" y="7"/>
                      <a:pt x="37" y="7"/>
                    </a:cubicBezTo>
                    <a:cubicBezTo>
                      <a:pt x="35" y="7"/>
                      <a:pt x="32" y="7"/>
                      <a:pt x="29" y="7"/>
                    </a:cubicBezTo>
                    <a:cubicBezTo>
                      <a:pt x="29" y="7"/>
                      <a:pt x="26" y="7"/>
                      <a:pt x="26" y="7"/>
                    </a:cubicBezTo>
                    <a:cubicBezTo>
                      <a:pt x="25" y="8"/>
                      <a:pt x="26" y="11"/>
                      <a:pt x="26" y="12"/>
                    </a:cubicBezTo>
                    <a:cubicBezTo>
                      <a:pt x="26" y="14"/>
                      <a:pt x="26" y="17"/>
                      <a:pt x="26" y="19"/>
                    </a:cubicBezTo>
                    <a:cubicBezTo>
                      <a:pt x="26" y="22"/>
                      <a:pt x="20" y="21"/>
                      <a:pt x="20" y="25"/>
                    </a:cubicBezTo>
                    <a:cubicBezTo>
                      <a:pt x="20" y="26"/>
                      <a:pt x="21" y="31"/>
                      <a:pt x="20" y="32"/>
                    </a:cubicBezTo>
                    <a:cubicBezTo>
                      <a:pt x="20" y="32"/>
                      <a:pt x="17" y="32"/>
                      <a:pt x="16" y="32"/>
                    </a:cubicBezTo>
                    <a:cubicBezTo>
                      <a:pt x="12" y="32"/>
                      <a:pt x="7" y="32"/>
                      <a:pt x="3" y="32"/>
                    </a:cubicBezTo>
                    <a:cubicBezTo>
                      <a:pt x="2" y="32"/>
                      <a:pt x="0" y="31"/>
                      <a:pt x="1" y="33"/>
                    </a:cubicBezTo>
                    <a:cubicBezTo>
                      <a:pt x="2" y="34"/>
                      <a:pt x="3" y="35"/>
                      <a:pt x="4" y="36"/>
                    </a:cubicBezTo>
                    <a:cubicBezTo>
                      <a:pt x="5" y="38"/>
                      <a:pt x="4" y="40"/>
                      <a:pt x="3" y="41"/>
                    </a:cubicBezTo>
                    <a:cubicBezTo>
                      <a:pt x="3" y="44"/>
                      <a:pt x="6" y="45"/>
                      <a:pt x="6" y="48"/>
                    </a:cubicBezTo>
                    <a:cubicBezTo>
                      <a:pt x="7" y="51"/>
                      <a:pt x="4" y="55"/>
                      <a:pt x="3" y="58"/>
                    </a:cubicBezTo>
                    <a:cubicBezTo>
                      <a:pt x="4" y="58"/>
                      <a:pt x="4" y="57"/>
                      <a:pt x="5" y="5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8"/>
              <p:cNvSpPr/>
              <p:nvPr/>
            </p:nvSpPr>
            <p:spPr>
              <a:xfrm>
                <a:off x="10900778" y="8258982"/>
                <a:ext cx="270699" cy="213436"/>
              </a:xfrm>
              <a:custGeom>
                <a:avLst/>
                <a:gdLst/>
                <a:ahLst/>
                <a:cxnLst/>
                <a:rect l="l" t="t" r="r" b="b"/>
                <a:pathLst>
                  <a:path w="29" h="23" extrusionOk="0">
                    <a:moveTo>
                      <a:pt x="8" y="22"/>
                    </a:moveTo>
                    <a:cubicBezTo>
                      <a:pt x="9" y="22"/>
                      <a:pt x="9" y="21"/>
                      <a:pt x="10" y="21"/>
                    </a:cubicBezTo>
                    <a:cubicBezTo>
                      <a:pt x="12" y="21"/>
                      <a:pt x="13" y="21"/>
                      <a:pt x="15" y="21"/>
                    </a:cubicBezTo>
                    <a:cubicBezTo>
                      <a:pt x="17" y="21"/>
                      <a:pt x="20" y="20"/>
                      <a:pt x="23" y="21"/>
                    </a:cubicBezTo>
                    <a:cubicBezTo>
                      <a:pt x="24" y="22"/>
                      <a:pt x="25" y="23"/>
                      <a:pt x="27" y="22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17"/>
                      <a:pt x="25" y="16"/>
                      <a:pt x="25" y="14"/>
                    </a:cubicBezTo>
                    <a:cubicBezTo>
                      <a:pt x="25" y="14"/>
                      <a:pt x="25" y="10"/>
                      <a:pt x="25" y="10"/>
                    </a:cubicBezTo>
                    <a:cubicBezTo>
                      <a:pt x="24" y="10"/>
                      <a:pt x="20" y="5"/>
                      <a:pt x="19" y="4"/>
                    </a:cubicBezTo>
                    <a:cubicBezTo>
                      <a:pt x="16" y="1"/>
                      <a:pt x="13" y="0"/>
                      <a:pt x="9" y="1"/>
                    </a:cubicBezTo>
                    <a:cubicBezTo>
                      <a:pt x="8" y="1"/>
                      <a:pt x="5" y="0"/>
                      <a:pt x="5" y="1"/>
                    </a:cubicBezTo>
                    <a:cubicBezTo>
                      <a:pt x="4" y="2"/>
                      <a:pt x="2" y="4"/>
                      <a:pt x="2" y="6"/>
                    </a:cubicBezTo>
                    <a:cubicBezTo>
                      <a:pt x="3" y="8"/>
                      <a:pt x="3" y="9"/>
                      <a:pt x="1" y="10"/>
                    </a:cubicBezTo>
                    <a:cubicBezTo>
                      <a:pt x="0" y="10"/>
                      <a:pt x="3" y="12"/>
                      <a:pt x="2" y="12"/>
                    </a:cubicBezTo>
                    <a:cubicBezTo>
                      <a:pt x="4" y="13"/>
                      <a:pt x="2" y="13"/>
                      <a:pt x="2" y="14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8" y="15"/>
                      <a:pt x="9" y="15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1" y="14"/>
                      <a:pt x="17" y="17"/>
                      <a:pt x="17" y="16"/>
                    </a:cubicBezTo>
                    <a:cubicBezTo>
                      <a:pt x="16" y="18"/>
                      <a:pt x="12" y="17"/>
                      <a:pt x="11" y="17"/>
                    </a:cubicBezTo>
                    <a:cubicBezTo>
                      <a:pt x="9" y="16"/>
                      <a:pt x="8" y="18"/>
                      <a:pt x="6" y="18"/>
                    </a:cubicBezTo>
                    <a:cubicBezTo>
                      <a:pt x="3" y="18"/>
                      <a:pt x="1" y="18"/>
                      <a:pt x="3" y="21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6" y="21"/>
                      <a:pt x="7" y="22"/>
                      <a:pt x="8" y="2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8"/>
              <p:cNvSpPr/>
              <p:nvPr/>
            </p:nvSpPr>
            <p:spPr>
              <a:xfrm>
                <a:off x="11136447" y="7838490"/>
                <a:ext cx="783436" cy="729492"/>
              </a:xfrm>
              <a:custGeom>
                <a:avLst/>
                <a:gdLst/>
                <a:ahLst/>
                <a:cxnLst/>
                <a:rect l="l" t="t" r="r" b="b"/>
                <a:pathLst>
                  <a:path w="84" h="78" extrusionOk="0">
                    <a:moveTo>
                      <a:pt x="27" y="1"/>
                    </a:moveTo>
                    <a:cubicBezTo>
                      <a:pt x="29" y="16"/>
                      <a:pt x="31" y="31"/>
                      <a:pt x="33" y="45"/>
                    </a:cubicBezTo>
                    <a:cubicBezTo>
                      <a:pt x="33" y="47"/>
                      <a:pt x="35" y="50"/>
                      <a:pt x="32" y="50"/>
                    </a:cubicBezTo>
                    <a:cubicBezTo>
                      <a:pt x="28" y="50"/>
                      <a:pt x="23" y="50"/>
                      <a:pt x="19" y="50"/>
                    </a:cubicBezTo>
                    <a:cubicBezTo>
                      <a:pt x="17" y="50"/>
                      <a:pt x="16" y="50"/>
                      <a:pt x="15" y="50"/>
                    </a:cubicBezTo>
                    <a:cubicBezTo>
                      <a:pt x="14" y="50"/>
                      <a:pt x="13" y="51"/>
                      <a:pt x="12" y="51"/>
                    </a:cubicBezTo>
                    <a:cubicBezTo>
                      <a:pt x="11" y="52"/>
                      <a:pt x="10" y="51"/>
                      <a:pt x="8" y="51"/>
                    </a:cubicBezTo>
                    <a:cubicBezTo>
                      <a:pt x="7" y="51"/>
                      <a:pt x="7" y="53"/>
                      <a:pt x="6" y="52"/>
                    </a:cubicBezTo>
                    <a:cubicBezTo>
                      <a:pt x="5" y="52"/>
                      <a:pt x="4" y="50"/>
                      <a:pt x="3" y="50"/>
                    </a:cubicBezTo>
                    <a:cubicBezTo>
                      <a:pt x="2" y="50"/>
                      <a:pt x="2" y="56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0" y="61"/>
                      <a:pt x="2" y="61"/>
                      <a:pt x="3" y="63"/>
                    </a:cubicBezTo>
                    <a:cubicBezTo>
                      <a:pt x="4" y="64"/>
                      <a:pt x="3" y="66"/>
                      <a:pt x="4" y="67"/>
                    </a:cubicBezTo>
                    <a:cubicBezTo>
                      <a:pt x="5" y="69"/>
                      <a:pt x="6" y="67"/>
                      <a:pt x="7" y="68"/>
                    </a:cubicBezTo>
                    <a:cubicBezTo>
                      <a:pt x="7" y="69"/>
                      <a:pt x="10" y="68"/>
                      <a:pt x="11" y="68"/>
                    </a:cubicBezTo>
                    <a:cubicBezTo>
                      <a:pt x="12" y="68"/>
                      <a:pt x="14" y="66"/>
                      <a:pt x="15" y="66"/>
                    </a:cubicBezTo>
                    <a:cubicBezTo>
                      <a:pt x="17" y="68"/>
                      <a:pt x="18" y="73"/>
                      <a:pt x="20" y="75"/>
                    </a:cubicBezTo>
                    <a:cubicBezTo>
                      <a:pt x="20" y="75"/>
                      <a:pt x="19" y="77"/>
                      <a:pt x="20" y="77"/>
                    </a:cubicBezTo>
                    <a:cubicBezTo>
                      <a:pt x="21" y="78"/>
                      <a:pt x="22" y="76"/>
                      <a:pt x="23" y="77"/>
                    </a:cubicBezTo>
                    <a:cubicBezTo>
                      <a:pt x="24" y="78"/>
                      <a:pt x="26" y="78"/>
                      <a:pt x="27" y="77"/>
                    </a:cubicBezTo>
                    <a:cubicBezTo>
                      <a:pt x="29" y="75"/>
                      <a:pt x="29" y="77"/>
                      <a:pt x="30" y="77"/>
                    </a:cubicBezTo>
                    <a:cubicBezTo>
                      <a:pt x="33" y="77"/>
                      <a:pt x="35" y="73"/>
                      <a:pt x="35" y="71"/>
                    </a:cubicBezTo>
                    <a:cubicBezTo>
                      <a:pt x="35" y="70"/>
                      <a:pt x="33" y="70"/>
                      <a:pt x="35" y="69"/>
                    </a:cubicBezTo>
                    <a:cubicBezTo>
                      <a:pt x="36" y="68"/>
                      <a:pt x="38" y="69"/>
                      <a:pt x="39" y="67"/>
                    </a:cubicBezTo>
                    <a:cubicBezTo>
                      <a:pt x="39" y="66"/>
                      <a:pt x="40" y="64"/>
                      <a:pt x="40" y="63"/>
                    </a:cubicBezTo>
                    <a:cubicBezTo>
                      <a:pt x="41" y="61"/>
                      <a:pt x="41" y="60"/>
                      <a:pt x="42" y="62"/>
                    </a:cubicBezTo>
                    <a:cubicBezTo>
                      <a:pt x="45" y="64"/>
                      <a:pt x="47" y="56"/>
                      <a:pt x="49" y="57"/>
                    </a:cubicBezTo>
                    <a:cubicBezTo>
                      <a:pt x="50" y="57"/>
                      <a:pt x="50" y="57"/>
                      <a:pt x="51" y="57"/>
                    </a:cubicBezTo>
                    <a:cubicBezTo>
                      <a:pt x="51" y="57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8" y="51"/>
                      <a:pt x="61" y="54"/>
                      <a:pt x="65" y="53"/>
                    </a:cubicBezTo>
                    <a:cubicBezTo>
                      <a:pt x="67" y="53"/>
                      <a:pt x="68" y="52"/>
                      <a:pt x="70" y="52"/>
                    </a:cubicBezTo>
                    <a:cubicBezTo>
                      <a:pt x="73" y="52"/>
                      <a:pt x="76" y="52"/>
                      <a:pt x="78" y="51"/>
                    </a:cubicBezTo>
                    <a:cubicBezTo>
                      <a:pt x="84" y="49"/>
                      <a:pt x="82" y="36"/>
                      <a:pt x="82" y="31"/>
                    </a:cubicBezTo>
                    <a:cubicBezTo>
                      <a:pt x="81" y="32"/>
                      <a:pt x="78" y="34"/>
                      <a:pt x="77" y="32"/>
                    </a:cubicBezTo>
                    <a:cubicBezTo>
                      <a:pt x="76" y="31"/>
                      <a:pt x="78" y="29"/>
                      <a:pt x="77" y="28"/>
                    </a:cubicBezTo>
                    <a:cubicBezTo>
                      <a:pt x="76" y="26"/>
                      <a:pt x="72" y="27"/>
                      <a:pt x="70" y="26"/>
                    </a:cubicBezTo>
                    <a:cubicBezTo>
                      <a:pt x="68" y="26"/>
                      <a:pt x="67" y="23"/>
                      <a:pt x="66" y="22"/>
                    </a:cubicBezTo>
                    <a:cubicBezTo>
                      <a:pt x="66" y="21"/>
                      <a:pt x="65" y="20"/>
                      <a:pt x="63" y="20"/>
                    </a:cubicBezTo>
                    <a:cubicBezTo>
                      <a:pt x="61" y="18"/>
                      <a:pt x="58" y="16"/>
                      <a:pt x="56" y="14"/>
                    </a:cubicBezTo>
                    <a:cubicBezTo>
                      <a:pt x="50" y="11"/>
                      <a:pt x="44" y="7"/>
                      <a:pt x="39" y="3"/>
                    </a:cubicBezTo>
                    <a:cubicBezTo>
                      <a:pt x="38" y="3"/>
                      <a:pt x="36" y="1"/>
                      <a:pt x="35" y="1"/>
                    </a:cubicBezTo>
                    <a:cubicBezTo>
                      <a:pt x="33" y="0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8"/>
              <p:cNvSpPr/>
              <p:nvPr/>
            </p:nvSpPr>
            <p:spPr>
              <a:xfrm>
                <a:off x="12814784" y="7500821"/>
                <a:ext cx="515921" cy="503317"/>
              </a:xfrm>
              <a:custGeom>
                <a:avLst/>
                <a:gdLst/>
                <a:ahLst/>
                <a:cxnLst/>
                <a:rect l="l" t="t" r="r" b="b"/>
                <a:pathLst>
                  <a:path w="55" h="54" extrusionOk="0">
                    <a:moveTo>
                      <a:pt x="45" y="54"/>
                    </a:moveTo>
                    <a:cubicBezTo>
                      <a:pt x="46" y="54"/>
                      <a:pt x="46" y="51"/>
                      <a:pt x="48" y="51"/>
                    </a:cubicBezTo>
                    <a:cubicBezTo>
                      <a:pt x="51" y="51"/>
                      <a:pt x="49" y="49"/>
                      <a:pt x="51" y="48"/>
                    </a:cubicBezTo>
                    <a:cubicBezTo>
                      <a:pt x="54" y="47"/>
                      <a:pt x="54" y="47"/>
                      <a:pt x="54" y="44"/>
                    </a:cubicBezTo>
                    <a:cubicBezTo>
                      <a:pt x="53" y="42"/>
                      <a:pt x="53" y="42"/>
                      <a:pt x="55" y="42"/>
                    </a:cubicBezTo>
                    <a:cubicBezTo>
                      <a:pt x="54" y="42"/>
                      <a:pt x="51" y="37"/>
                      <a:pt x="50" y="36"/>
                    </a:cubicBezTo>
                    <a:cubicBezTo>
                      <a:pt x="49" y="32"/>
                      <a:pt x="47" y="28"/>
                      <a:pt x="45" y="25"/>
                    </a:cubicBezTo>
                    <a:cubicBezTo>
                      <a:pt x="43" y="22"/>
                      <a:pt x="42" y="18"/>
                      <a:pt x="40" y="16"/>
                    </a:cubicBezTo>
                    <a:cubicBezTo>
                      <a:pt x="39" y="15"/>
                      <a:pt x="37" y="9"/>
                      <a:pt x="38" y="8"/>
                    </a:cubicBezTo>
                    <a:cubicBezTo>
                      <a:pt x="38" y="8"/>
                      <a:pt x="46" y="22"/>
                      <a:pt x="47" y="22"/>
                    </a:cubicBezTo>
                    <a:cubicBezTo>
                      <a:pt x="48" y="22"/>
                      <a:pt x="49" y="19"/>
                      <a:pt x="49" y="19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8" y="10"/>
                      <a:pt x="47" y="6"/>
                      <a:pt x="47" y="2"/>
                    </a:cubicBezTo>
                    <a:cubicBezTo>
                      <a:pt x="45" y="4"/>
                      <a:pt x="40" y="4"/>
                      <a:pt x="38" y="2"/>
                    </a:cubicBezTo>
                    <a:cubicBezTo>
                      <a:pt x="34" y="0"/>
                      <a:pt x="29" y="1"/>
                      <a:pt x="25" y="3"/>
                    </a:cubicBezTo>
                    <a:cubicBezTo>
                      <a:pt x="22" y="5"/>
                      <a:pt x="19" y="4"/>
                      <a:pt x="16" y="3"/>
                    </a:cubicBezTo>
                    <a:cubicBezTo>
                      <a:pt x="12" y="2"/>
                      <a:pt x="8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3" y="5"/>
                      <a:pt x="2" y="7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2" y="17"/>
                      <a:pt x="2" y="21"/>
                      <a:pt x="2" y="25"/>
                    </a:cubicBezTo>
                    <a:cubicBezTo>
                      <a:pt x="2" y="28"/>
                      <a:pt x="2" y="52"/>
                      <a:pt x="2" y="52"/>
                    </a:cubicBezTo>
                    <a:cubicBezTo>
                      <a:pt x="13" y="52"/>
                      <a:pt x="23" y="52"/>
                      <a:pt x="34" y="52"/>
                    </a:cubicBezTo>
                    <a:cubicBezTo>
                      <a:pt x="36" y="52"/>
                      <a:pt x="38" y="52"/>
                      <a:pt x="40" y="52"/>
                    </a:cubicBezTo>
                    <a:cubicBezTo>
                      <a:pt x="42" y="52"/>
                      <a:pt x="43" y="54"/>
                      <a:pt x="45" y="54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78"/>
              <p:cNvSpPr/>
              <p:nvPr/>
            </p:nvSpPr>
            <p:spPr>
              <a:xfrm>
                <a:off x="12050454" y="7210939"/>
                <a:ext cx="187901" cy="3631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39" extrusionOk="0">
                    <a:moveTo>
                      <a:pt x="14" y="34"/>
                    </a:moveTo>
                    <a:cubicBezTo>
                      <a:pt x="12" y="32"/>
                      <a:pt x="16" y="30"/>
                      <a:pt x="17" y="30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8" y="22"/>
                      <a:pt x="18" y="21"/>
                      <a:pt x="17" y="20"/>
                    </a:cubicBezTo>
                    <a:cubicBezTo>
                      <a:pt x="16" y="20"/>
                      <a:pt x="15" y="21"/>
                      <a:pt x="14" y="20"/>
                    </a:cubicBezTo>
                    <a:cubicBezTo>
                      <a:pt x="11" y="18"/>
                      <a:pt x="14" y="17"/>
                      <a:pt x="16" y="16"/>
                    </a:cubicBezTo>
                    <a:cubicBezTo>
                      <a:pt x="18" y="15"/>
                      <a:pt x="19" y="12"/>
                      <a:pt x="17" y="10"/>
                    </a:cubicBezTo>
                    <a:cubicBezTo>
                      <a:pt x="17" y="9"/>
                      <a:pt x="14" y="7"/>
                      <a:pt x="15" y="6"/>
                    </a:cubicBezTo>
                    <a:cubicBezTo>
                      <a:pt x="16" y="5"/>
                      <a:pt x="17" y="5"/>
                      <a:pt x="18" y="4"/>
                    </a:cubicBezTo>
                    <a:cubicBezTo>
                      <a:pt x="18" y="4"/>
                      <a:pt x="18" y="1"/>
                      <a:pt x="18" y="1"/>
                    </a:cubicBezTo>
                    <a:cubicBezTo>
                      <a:pt x="17" y="1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9" y="1"/>
                      <a:pt x="6" y="2"/>
                      <a:pt x="5" y="4"/>
                    </a:cubicBezTo>
                    <a:cubicBezTo>
                      <a:pt x="3" y="8"/>
                      <a:pt x="5" y="14"/>
                      <a:pt x="2" y="17"/>
                    </a:cubicBezTo>
                    <a:cubicBezTo>
                      <a:pt x="0" y="19"/>
                      <a:pt x="0" y="19"/>
                      <a:pt x="1" y="21"/>
                    </a:cubicBezTo>
                    <a:cubicBezTo>
                      <a:pt x="1" y="23"/>
                      <a:pt x="4" y="24"/>
                      <a:pt x="4" y="26"/>
                    </a:cubicBezTo>
                    <a:cubicBezTo>
                      <a:pt x="5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0" y="39"/>
                    </a:cubicBezTo>
                    <a:cubicBezTo>
                      <a:pt x="12" y="39"/>
                      <a:pt x="16" y="37"/>
                      <a:pt x="14" y="34"/>
                    </a:cubicBezTo>
                    <a:cubicBezTo>
                      <a:pt x="13" y="33"/>
                      <a:pt x="15" y="35"/>
                      <a:pt x="14" y="3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78"/>
              <p:cNvSpPr/>
              <p:nvPr/>
            </p:nvSpPr>
            <p:spPr>
              <a:xfrm>
                <a:off x="12133259" y="7424369"/>
                <a:ext cx="710191" cy="6848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3" extrusionOk="0">
                    <a:moveTo>
                      <a:pt x="21" y="55"/>
                    </a:moveTo>
                    <a:cubicBezTo>
                      <a:pt x="21" y="56"/>
                      <a:pt x="24" y="58"/>
                      <a:pt x="25" y="57"/>
                    </a:cubicBezTo>
                    <a:cubicBezTo>
                      <a:pt x="26" y="56"/>
                      <a:pt x="27" y="56"/>
                      <a:pt x="28" y="55"/>
                    </a:cubicBezTo>
                    <a:cubicBezTo>
                      <a:pt x="29" y="55"/>
                      <a:pt x="32" y="53"/>
                      <a:pt x="33" y="53"/>
                    </a:cubicBezTo>
                    <a:cubicBezTo>
                      <a:pt x="37" y="55"/>
                      <a:pt x="40" y="57"/>
                      <a:pt x="44" y="59"/>
                    </a:cubicBezTo>
                    <a:cubicBezTo>
                      <a:pt x="53" y="64"/>
                      <a:pt x="61" y="69"/>
                      <a:pt x="70" y="73"/>
                    </a:cubicBezTo>
                    <a:cubicBezTo>
                      <a:pt x="70" y="71"/>
                      <a:pt x="69" y="71"/>
                      <a:pt x="71" y="71"/>
                    </a:cubicBezTo>
                    <a:cubicBezTo>
                      <a:pt x="71" y="71"/>
                      <a:pt x="75" y="71"/>
                      <a:pt x="75" y="71"/>
                    </a:cubicBezTo>
                    <a:cubicBezTo>
                      <a:pt x="75" y="69"/>
                      <a:pt x="75" y="68"/>
                      <a:pt x="75" y="66"/>
                    </a:cubicBezTo>
                    <a:cubicBezTo>
                      <a:pt x="75" y="59"/>
                      <a:pt x="75" y="52"/>
                      <a:pt x="75" y="44"/>
                    </a:cubicBezTo>
                    <a:cubicBezTo>
                      <a:pt x="75" y="37"/>
                      <a:pt x="75" y="30"/>
                      <a:pt x="75" y="24"/>
                    </a:cubicBezTo>
                    <a:cubicBezTo>
                      <a:pt x="75" y="22"/>
                      <a:pt x="75" y="21"/>
                      <a:pt x="75" y="20"/>
                    </a:cubicBezTo>
                    <a:cubicBezTo>
                      <a:pt x="74" y="19"/>
                      <a:pt x="74" y="18"/>
                      <a:pt x="74" y="17"/>
                    </a:cubicBezTo>
                    <a:cubicBezTo>
                      <a:pt x="74" y="16"/>
                      <a:pt x="76" y="15"/>
                      <a:pt x="76" y="14"/>
                    </a:cubicBezTo>
                    <a:cubicBezTo>
                      <a:pt x="76" y="13"/>
                      <a:pt x="74" y="12"/>
                      <a:pt x="74" y="11"/>
                    </a:cubicBezTo>
                    <a:cubicBezTo>
                      <a:pt x="74" y="10"/>
                      <a:pt x="75" y="9"/>
                      <a:pt x="76" y="8"/>
                    </a:cubicBezTo>
                    <a:cubicBezTo>
                      <a:pt x="73" y="6"/>
                      <a:pt x="70" y="7"/>
                      <a:pt x="67" y="5"/>
                    </a:cubicBezTo>
                    <a:cubicBezTo>
                      <a:pt x="65" y="4"/>
                      <a:pt x="64" y="2"/>
                      <a:pt x="61" y="2"/>
                    </a:cubicBezTo>
                    <a:cubicBezTo>
                      <a:pt x="57" y="2"/>
                      <a:pt x="53" y="3"/>
                      <a:pt x="51" y="6"/>
                    </a:cubicBezTo>
                    <a:cubicBezTo>
                      <a:pt x="50" y="7"/>
                      <a:pt x="50" y="8"/>
                      <a:pt x="51" y="9"/>
                    </a:cubicBezTo>
                    <a:cubicBezTo>
                      <a:pt x="52" y="11"/>
                      <a:pt x="51" y="12"/>
                      <a:pt x="50" y="14"/>
                    </a:cubicBezTo>
                    <a:cubicBezTo>
                      <a:pt x="48" y="17"/>
                      <a:pt x="44" y="15"/>
                      <a:pt x="41" y="13"/>
                    </a:cubicBezTo>
                    <a:cubicBezTo>
                      <a:pt x="39" y="13"/>
                      <a:pt x="38" y="12"/>
                      <a:pt x="36" y="12"/>
                    </a:cubicBezTo>
                    <a:cubicBezTo>
                      <a:pt x="34" y="11"/>
                      <a:pt x="32" y="12"/>
                      <a:pt x="31" y="10"/>
                    </a:cubicBezTo>
                    <a:cubicBezTo>
                      <a:pt x="30" y="9"/>
                      <a:pt x="30" y="7"/>
                      <a:pt x="29" y="6"/>
                    </a:cubicBezTo>
                    <a:cubicBezTo>
                      <a:pt x="28" y="4"/>
                      <a:pt x="25" y="4"/>
                      <a:pt x="23" y="3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5" y="2"/>
                      <a:pt x="14" y="1"/>
                      <a:pt x="11" y="0"/>
                    </a:cubicBezTo>
                    <a:cubicBezTo>
                      <a:pt x="11" y="1"/>
                      <a:pt x="11" y="2"/>
                      <a:pt x="11" y="4"/>
                    </a:cubicBezTo>
                    <a:cubicBezTo>
                      <a:pt x="11" y="5"/>
                      <a:pt x="11" y="4"/>
                      <a:pt x="9" y="6"/>
                    </a:cubicBezTo>
                    <a:cubicBezTo>
                      <a:pt x="8" y="7"/>
                      <a:pt x="7" y="7"/>
                      <a:pt x="5" y="8"/>
                    </a:cubicBezTo>
                    <a:cubicBezTo>
                      <a:pt x="3" y="10"/>
                      <a:pt x="6" y="12"/>
                      <a:pt x="5" y="14"/>
                    </a:cubicBezTo>
                    <a:cubicBezTo>
                      <a:pt x="4" y="16"/>
                      <a:pt x="1" y="16"/>
                      <a:pt x="1" y="17"/>
                    </a:cubicBezTo>
                    <a:cubicBezTo>
                      <a:pt x="1" y="19"/>
                      <a:pt x="2" y="20"/>
                      <a:pt x="3" y="21"/>
                    </a:cubicBezTo>
                    <a:cubicBezTo>
                      <a:pt x="3" y="23"/>
                      <a:pt x="3" y="25"/>
                      <a:pt x="3" y="26"/>
                    </a:cubicBezTo>
                    <a:cubicBezTo>
                      <a:pt x="3" y="28"/>
                      <a:pt x="4" y="29"/>
                      <a:pt x="3" y="31"/>
                    </a:cubicBezTo>
                    <a:cubicBezTo>
                      <a:pt x="3" y="32"/>
                      <a:pt x="3" y="33"/>
                      <a:pt x="3" y="34"/>
                    </a:cubicBezTo>
                    <a:cubicBezTo>
                      <a:pt x="3" y="35"/>
                      <a:pt x="4" y="36"/>
                      <a:pt x="3" y="37"/>
                    </a:cubicBezTo>
                    <a:cubicBezTo>
                      <a:pt x="3" y="38"/>
                      <a:pt x="0" y="38"/>
                      <a:pt x="1" y="40"/>
                    </a:cubicBezTo>
                    <a:cubicBezTo>
                      <a:pt x="3" y="42"/>
                      <a:pt x="4" y="43"/>
                      <a:pt x="4" y="46"/>
                    </a:cubicBezTo>
                    <a:cubicBezTo>
                      <a:pt x="4" y="48"/>
                      <a:pt x="6" y="47"/>
                      <a:pt x="7" y="48"/>
                    </a:cubicBezTo>
                    <a:cubicBezTo>
                      <a:pt x="9" y="48"/>
                      <a:pt x="10" y="48"/>
                      <a:pt x="11" y="49"/>
                    </a:cubicBezTo>
                    <a:cubicBezTo>
                      <a:pt x="12" y="50"/>
                      <a:pt x="13" y="52"/>
                      <a:pt x="14" y="53"/>
                    </a:cubicBezTo>
                    <a:cubicBezTo>
                      <a:pt x="16" y="54"/>
                      <a:pt x="19" y="53"/>
                      <a:pt x="21" y="55"/>
                    </a:cubicBezTo>
                    <a:cubicBezTo>
                      <a:pt x="22" y="56"/>
                      <a:pt x="20" y="54"/>
                      <a:pt x="21" y="55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78"/>
              <p:cNvSpPr/>
              <p:nvPr/>
            </p:nvSpPr>
            <p:spPr>
              <a:xfrm>
                <a:off x="10910331" y="7714255"/>
                <a:ext cx="391720" cy="318556"/>
              </a:xfrm>
              <a:custGeom>
                <a:avLst/>
                <a:gdLst/>
                <a:ahLst/>
                <a:cxnLst/>
                <a:rect l="l" t="t" r="r" b="b"/>
                <a:pathLst>
                  <a:path w="42" h="34" extrusionOk="0">
                    <a:moveTo>
                      <a:pt x="19" y="34"/>
                    </a:moveTo>
                    <a:cubicBezTo>
                      <a:pt x="19" y="31"/>
                      <a:pt x="18" y="26"/>
                      <a:pt x="20" y="25"/>
                    </a:cubicBezTo>
                    <a:cubicBezTo>
                      <a:pt x="21" y="24"/>
                      <a:pt x="23" y="23"/>
                      <a:pt x="24" y="22"/>
                    </a:cubicBezTo>
                    <a:cubicBezTo>
                      <a:pt x="25" y="22"/>
                      <a:pt x="25" y="20"/>
                      <a:pt x="25" y="20"/>
                    </a:cubicBezTo>
                    <a:cubicBezTo>
                      <a:pt x="25" y="16"/>
                      <a:pt x="25" y="13"/>
                      <a:pt x="25" y="9"/>
                    </a:cubicBezTo>
                    <a:cubicBezTo>
                      <a:pt x="25" y="9"/>
                      <a:pt x="31" y="9"/>
                      <a:pt x="32" y="9"/>
                    </a:cubicBezTo>
                    <a:cubicBezTo>
                      <a:pt x="35" y="9"/>
                      <a:pt x="38" y="9"/>
                      <a:pt x="41" y="9"/>
                    </a:cubicBezTo>
                    <a:cubicBezTo>
                      <a:pt x="42" y="9"/>
                      <a:pt x="42" y="3"/>
                      <a:pt x="42" y="2"/>
                    </a:cubicBezTo>
                    <a:cubicBezTo>
                      <a:pt x="42" y="0"/>
                      <a:pt x="42" y="0"/>
                      <a:pt x="40" y="0"/>
                    </a:cubicBezTo>
                    <a:cubicBezTo>
                      <a:pt x="33" y="0"/>
                      <a:pt x="27" y="0"/>
                      <a:pt x="20" y="0"/>
                    </a:cubicBezTo>
                    <a:cubicBezTo>
                      <a:pt x="18" y="2"/>
                      <a:pt x="17" y="4"/>
                      <a:pt x="15" y="6"/>
                    </a:cubicBezTo>
                    <a:cubicBezTo>
                      <a:pt x="11" y="9"/>
                      <a:pt x="11" y="12"/>
                      <a:pt x="10" y="17"/>
                    </a:cubicBezTo>
                    <a:cubicBezTo>
                      <a:pt x="10" y="17"/>
                      <a:pt x="9" y="18"/>
                      <a:pt x="8" y="18"/>
                    </a:cubicBezTo>
                    <a:cubicBezTo>
                      <a:pt x="6" y="20"/>
                      <a:pt x="5" y="22"/>
                      <a:pt x="4" y="25"/>
                    </a:cubicBezTo>
                    <a:cubicBezTo>
                      <a:pt x="2" y="28"/>
                      <a:pt x="0" y="30"/>
                      <a:pt x="0" y="34"/>
                    </a:cubicBezTo>
                    <a:cubicBezTo>
                      <a:pt x="6" y="34"/>
                      <a:pt x="13" y="34"/>
                      <a:pt x="19" y="3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78"/>
              <p:cNvSpPr/>
              <p:nvPr/>
            </p:nvSpPr>
            <p:spPr>
              <a:xfrm>
                <a:off x="11098228" y="7265091"/>
                <a:ext cx="560506" cy="44916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8" extrusionOk="0">
                    <a:moveTo>
                      <a:pt x="22" y="48"/>
                    </a:moveTo>
                    <a:cubicBezTo>
                      <a:pt x="22" y="45"/>
                      <a:pt x="21" y="43"/>
                      <a:pt x="23" y="41"/>
                    </a:cubicBezTo>
                    <a:cubicBezTo>
                      <a:pt x="25" y="40"/>
                      <a:pt x="28" y="39"/>
                      <a:pt x="29" y="37"/>
                    </a:cubicBezTo>
                    <a:cubicBezTo>
                      <a:pt x="30" y="37"/>
                      <a:pt x="32" y="37"/>
                      <a:pt x="33" y="37"/>
                    </a:cubicBezTo>
                    <a:cubicBezTo>
                      <a:pt x="34" y="36"/>
                      <a:pt x="36" y="36"/>
                      <a:pt x="38" y="35"/>
                    </a:cubicBezTo>
                    <a:cubicBezTo>
                      <a:pt x="39" y="34"/>
                      <a:pt x="39" y="33"/>
                      <a:pt x="40" y="32"/>
                    </a:cubicBezTo>
                    <a:cubicBezTo>
                      <a:pt x="41" y="31"/>
                      <a:pt x="44" y="32"/>
                      <a:pt x="45" y="31"/>
                    </a:cubicBezTo>
                    <a:cubicBezTo>
                      <a:pt x="46" y="30"/>
                      <a:pt x="46" y="29"/>
                      <a:pt x="46" y="28"/>
                    </a:cubicBezTo>
                    <a:cubicBezTo>
                      <a:pt x="46" y="26"/>
                      <a:pt x="49" y="26"/>
                      <a:pt x="50" y="25"/>
                    </a:cubicBezTo>
                    <a:cubicBezTo>
                      <a:pt x="51" y="24"/>
                      <a:pt x="51" y="23"/>
                      <a:pt x="53" y="23"/>
                    </a:cubicBezTo>
                    <a:cubicBezTo>
                      <a:pt x="54" y="23"/>
                      <a:pt x="57" y="24"/>
                      <a:pt x="58" y="24"/>
                    </a:cubicBezTo>
                    <a:cubicBezTo>
                      <a:pt x="60" y="23"/>
                      <a:pt x="56" y="17"/>
                      <a:pt x="56" y="16"/>
                    </a:cubicBezTo>
                    <a:cubicBezTo>
                      <a:pt x="56" y="14"/>
                      <a:pt x="56" y="12"/>
                      <a:pt x="56" y="10"/>
                    </a:cubicBezTo>
                    <a:cubicBezTo>
                      <a:pt x="55" y="9"/>
                      <a:pt x="55" y="8"/>
                      <a:pt x="55" y="7"/>
                    </a:cubicBezTo>
                    <a:cubicBezTo>
                      <a:pt x="53" y="7"/>
                      <a:pt x="52" y="6"/>
                      <a:pt x="51" y="6"/>
                    </a:cubicBezTo>
                    <a:cubicBezTo>
                      <a:pt x="50" y="5"/>
                      <a:pt x="48" y="6"/>
                      <a:pt x="47" y="6"/>
                    </a:cubicBezTo>
                    <a:cubicBezTo>
                      <a:pt x="46" y="5"/>
                      <a:pt x="44" y="6"/>
                      <a:pt x="42" y="6"/>
                    </a:cubicBezTo>
                    <a:cubicBezTo>
                      <a:pt x="40" y="6"/>
                      <a:pt x="36" y="0"/>
                      <a:pt x="35" y="4"/>
                    </a:cubicBezTo>
                    <a:cubicBezTo>
                      <a:pt x="34" y="7"/>
                      <a:pt x="33" y="10"/>
                      <a:pt x="30" y="13"/>
                    </a:cubicBezTo>
                    <a:cubicBezTo>
                      <a:pt x="27" y="16"/>
                      <a:pt x="23" y="16"/>
                      <a:pt x="20" y="19"/>
                    </a:cubicBezTo>
                    <a:cubicBezTo>
                      <a:pt x="18" y="21"/>
                      <a:pt x="17" y="24"/>
                      <a:pt x="16" y="27"/>
                    </a:cubicBezTo>
                    <a:cubicBezTo>
                      <a:pt x="16" y="29"/>
                      <a:pt x="17" y="32"/>
                      <a:pt x="16" y="35"/>
                    </a:cubicBezTo>
                    <a:cubicBezTo>
                      <a:pt x="15" y="36"/>
                      <a:pt x="14" y="38"/>
                      <a:pt x="14" y="39"/>
                    </a:cubicBezTo>
                    <a:cubicBezTo>
                      <a:pt x="13" y="41"/>
                      <a:pt x="11" y="41"/>
                      <a:pt x="9" y="42"/>
                    </a:cubicBezTo>
                    <a:cubicBezTo>
                      <a:pt x="8" y="43"/>
                      <a:pt x="7" y="44"/>
                      <a:pt x="5" y="45"/>
                    </a:cubicBezTo>
                    <a:cubicBezTo>
                      <a:pt x="4" y="46"/>
                      <a:pt x="2" y="46"/>
                      <a:pt x="0" y="48"/>
                    </a:cubicBez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78"/>
              <p:cNvSpPr/>
              <p:nvPr/>
            </p:nvSpPr>
            <p:spPr>
              <a:xfrm>
                <a:off x="11295682" y="7220495"/>
                <a:ext cx="968149" cy="92380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9" extrusionOk="0">
                    <a:moveTo>
                      <a:pt x="35" y="22"/>
                    </a:moveTo>
                    <a:cubicBezTo>
                      <a:pt x="36" y="23"/>
                      <a:pt x="40" y="29"/>
                      <a:pt x="36" y="29"/>
                    </a:cubicBezTo>
                    <a:cubicBezTo>
                      <a:pt x="35" y="28"/>
                      <a:pt x="32" y="27"/>
                      <a:pt x="31" y="28"/>
                    </a:cubicBezTo>
                    <a:cubicBezTo>
                      <a:pt x="30" y="29"/>
                      <a:pt x="30" y="29"/>
                      <a:pt x="29" y="30"/>
                    </a:cubicBezTo>
                    <a:cubicBezTo>
                      <a:pt x="28" y="31"/>
                      <a:pt x="27" y="31"/>
                      <a:pt x="26" y="31"/>
                    </a:cubicBezTo>
                    <a:cubicBezTo>
                      <a:pt x="24" y="32"/>
                      <a:pt x="25" y="34"/>
                      <a:pt x="24" y="35"/>
                    </a:cubicBezTo>
                    <a:cubicBezTo>
                      <a:pt x="24" y="37"/>
                      <a:pt x="21" y="36"/>
                      <a:pt x="20" y="37"/>
                    </a:cubicBezTo>
                    <a:cubicBezTo>
                      <a:pt x="18" y="37"/>
                      <a:pt x="18" y="39"/>
                      <a:pt x="17" y="40"/>
                    </a:cubicBezTo>
                    <a:cubicBezTo>
                      <a:pt x="15" y="42"/>
                      <a:pt x="13" y="41"/>
                      <a:pt x="11" y="42"/>
                    </a:cubicBezTo>
                    <a:cubicBezTo>
                      <a:pt x="10" y="42"/>
                      <a:pt x="9" y="42"/>
                      <a:pt x="8" y="43"/>
                    </a:cubicBezTo>
                    <a:cubicBezTo>
                      <a:pt x="7" y="43"/>
                      <a:pt x="5" y="44"/>
                      <a:pt x="4" y="45"/>
                    </a:cubicBezTo>
                    <a:cubicBezTo>
                      <a:pt x="0" y="47"/>
                      <a:pt x="1" y="48"/>
                      <a:pt x="1" y="52"/>
                    </a:cubicBezTo>
                    <a:cubicBezTo>
                      <a:pt x="1" y="55"/>
                      <a:pt x="0" y="55"/>
                      <a:pt x="2" y="56"/>
                    </a:cubicBezTo>
                    <a:cubicBezTo>
                      <a:pt x="3" y="57"/>
                      <a:pt x="5" y="58"/>
                      <a:pt x="6" y="59"/>
                    </a:cubicBezTo>
                    <a:cubicBezTo>
                      <a:pt x="16" y="66"/>
                      <a:pt x="26" y="72"/>
                      <a:pt x="37" y="79"/>
                    </a:cubicBezTo>
                    <a:cubicBezTo>
                      <a:pt x="40" y="81"/>
                      <a:pt x="44" y="84"/>
                      <a:pt x="48" y="86"/>
                    </a:cubicBezTo>
                    <a:cubicBezTo>
                      <a:pt x="48" y="87"/>
                      <a:pt x="49" y="87"/>
                      <a:pt x="49" y="87"/>
                    </a:cubicBezTo>
                    <a:cubicBezTo>
                      <a:pt x="52" y="92"/>
                      <a:pt x="54" y="92"/>
                      <a:pt x="58" y="93"/>
                    </a:cubicBezTo>
                    <a:cubicBezTo>
                      <a:pt x="61" y="94"/>
                      <a:pt x="58" y="98"/>
                      <a:pt x="61" y="99"/>
                    </a:cubicBezTo>
                    <a:cubicBezTo>
                      <a:pt x="62" y="99"/>
                      <a:pt x="65" y="98"/>
                      <a:pt x="67" y="97"/>
                    </a:cubicBezTo>
                    <a:cubicBezTo>
                      <a:pt x="68" y="97"/>
                      <a:pt x="71" y="97"/>
                      <a:pt x="72" y="96"/>
                    </a:cubicBezTo>
                    <a:cubicBezTo>
                      <a:pt x="76" y="93"/>
                      <a:pt x="80" y="90"/>
                      <a:pt x="85" y="87"/>
                    </a:cubicBezTo>
                    <a:cubicBezTo>
                      <a:pt x="90" y="84"/>
                      <a:pt x="95" y="80"/>
                      <a:pt x="100" y="77"/>
                    </a:cubicBezTo>
                    <a:cubicBezTo>
                      <a:pt x="101" y="77"/>
                      <a:pt x="102" y="76"/>
                      <a:pt x="104" y="75"/>
                    </a:cubicBezTo>
                    <a:cubicBezTo>
                      <a:pt x="102" y="71"/>
                      <a:pt x="101" y="70"/>
                      <a:pt x="97" y="69"/>
                    </a:cubicBezTo>
                    <a:cubicBezTo>
                      <a:pt x="96" y="69"/>
                      <a:pt x="94" y="69"/>
                      <a:pt x="94" y="69"/>
                    </a:cubicBezTo>
                    <a:cubicBezTo>
                      <a:pt x="94" y="66"/>
                      <a:pt x="94" y="65"/>
                      <a:pt x="92" y="63"/>
                    </a:cubicBezTo>
                    <a:cubicBezTo>
                      <a:pt x="91" y="61"/>
                      <a:pt x="91" y="61"/>
                      <a:pt x="92" y="60"/>
                    </a:cubicBezTo>
                    <a:cubicBezTo>
                      <a:pt x="94" y="58"/>
                      <a:pt x="93" y="57"/>
                      <a:pt x="93" y="55"/>
                    </a:cubicBezTo>
                    <a:cubicBezTo>
                      <a:pt x="93" y="53"/>
                      <a:pt x="94" y="52"/>
                      <a:pt x="93" y="50"/>
                    </a:cubicBezTo>
                    <a:cubicBezTo>
                      <a:pt x="93" y="49"/>
                      <a:pt x="93" y="48"/>
                      <a:pt x="93" y="46"/>
                    </a:cubicBezTo>
                    <a:cubicBezTo>
                      <a:pt x="93" y="45"/>
                      <a:pt x="93" y="43"/>
                      <a:pt x="92" y="42"/>
                    </a:cubicBezTo>
                    <a:cubicBezTo>
                      <a:pt x="91" y="41"/>
                      <a:pt x="91" y="39"/>
                      <a:pt x="91" y="37"/>
                    </a:cubicBezTo>
                    <a:cubicBezTo>
                      <a:pt x="91" y="34"/>
                      <a:pt x="90" y="30"/>
                      <a:pt x="87" y="27"/>
                    </a:cubicBezTo>
                    <a:cubicBezTo>
                      <a:pt x="85" y="25"/>
                      <a:pt x="83" y="23"/>
                      <a:pt x="82" y="20"/>
                    </a:cubicBezTo>
                    <a:cubicBezTo>
                      <a:pt x="80" y="16"/>
                      <a:pt x="84" y="17"/>
                      <a:pt x="85" y="13"/>
                    </a:cubicBezTo>
                    <a:cubicBezTo>
                      <a:pt x="85" y="9"/>
                      <a:pt x="85" y="6"/>
                      <a:pt x="86" y="2"/>
                    </a:cubicBezTo>
                    <a:cubicBezTo>
                      <a:pt x="85" y="2"/>
                      <a:pt x="85" y="1"/>
                      <a:pt x="84" y="1"/>
                    </a:cubicBezTo>
                    <a:cubicBezTo>
                      <a:pt x="82" y="2"/>
                      <a:pt x="82" y="0"/>
                      <a:pt x="81" y="0"/>
                    </a:cubicBezTo>
                    <a:cubicBezTo>
                      <a:pt x="80" y="0"/>
                      <a:pt x="80" y="1"/>
                      <a:pt x="79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0" y="3"/>
                      <a:pt x="70" y="2"/>
                      <a:pt x="68" y="1"/>
                    </a:cubicBezTo>
                    <a:cubicBezTo>
                      <a:pt x="66" y="1"/>
                      <a:pt x="63" y="1"/>
                      <a:pt x="61" y="2"/>
                    </a:cubicBezTo>
                    <a:cubicBezTo>
                      <a:pt x="56" y="3"/>
                      <a:pt x="51" y="3"/>
                      <a:pt x="46" y="5"/>
                    </a:cubicBezTo>
                    <a:cubicBezTo>
                      <a:pt x="45" y="6"/>
                      <a:pt x="44" y="7"/>
                      <a:pt x="43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7" y="9"/>
                      <a:pt x="37" y="12"/>
                      <a:pt x="34" y="12"/>
                    </a:cubicBezTo>
                    <a:cubicBezTo>
                      <a:pt x="35" y="15"/>
                      <a:pt x="35" y="18"/>
                      <a:pt x="35" y="22"/>
                    </a:cubicBezTo>
                    <a:cubicBezTo>
                      <a:pt x="36" y="23"/>
                      <a:pt x="35" y="20"/>
                      <a:pt x="35" y="2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78"/>
              <p:cNvSpPr/>
              <p:nvPr/>
            </p:nvSpPr>
            <p:spPr>
              <a:xfrm>
                <a:off x="8295692" y="3719582"/>
                <a:ext cx="2850308" cy="2124759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7" extrusionOk="0">
                    <a:moveTo>
                      <a:pt x="32" y="37"/>
                    </a:moveTo>
                    <a:cubicBezTo>
                      <a:pt x="31" y="38"/>
                      <a:pt x="26" y="40"/>
                      <a:pt x="27" y="41"/>
                    </a:cubicBezTo>
                    <a:cubicBezTo>
                      <a:pt x="28" y="42"/>
                      <a:pt x="30" y="42"/>
                      <a:pt x="32" y="43"/>
                    </a:cubicBezTo>
                    <a:cubicBezTo>
                      <a:pt x="34" y="43"/>
                      <a:pt x="36" y="43"/>
                      <a:pt x="39" y="43"/>
                    </a:cubicBezTo>
                    <a:cubicBezTo>
                      <a:pt x="39" y="43"/>
                      <a:pt x="44" y="42"/>
                      <a:pt x="45" y="42"/>
                    </a:cubicBezTo>
                    <a:cubicBezTo>
                      <a:pt x="44" y="42"/>
                      <a:pt x="42" y="43"/>
                      <a:pt x="41" y="44"/>
                    </a:cubicBezTo>
                    <a:cubicBezTo>
                      <a:pt x="40" y="45"/>
                      <a:pt x="39" y="46"/>
                      <a:pt x="40" y="48"/>
                    </a:cubicBezTo>
                    <a:cubicBezTo>
                      <a:pt x="42" y="50"/>
                      <a:pt x="36" y="55"/>
                      <a:pt x="33" y="54"/>
                    </a:cubicBezTo>
                    <a:cubicBezTo>
                      <a:pt x="32" y="53"/>
                      <a:pt x="30" y="54"/>
                      <a:pt x="28" y="54"/>
                    </a:cubicBezTo>
                    <a:cubicBezTo>
                      <a:pt x="27" y="53"/>
                      <a:pt x="25" y="54"/>
                      <a:pt x="24" y="54"/>
                    </a:cubicBezTo>
                    <a:cubicBezTo>
                      <a:pt x="23" y="54"/>
                      <a:pt x="21" y="54"/>
                      <a:pt x="20" y="56"/>
                    </a:cubicBezTo>
                    <a:cubicBezTo>
                      <a:pt x="19" y="57"/>
                      <a:pt x="18" y="57"/>
                      <a:pt x="16" y="57"/>
                    </a:cubicBezTo>
                    <a:cubicBezTo>
                      <a:pt x="13" y="58"/>
                      <a:pt x="10" y="59"/>
                      <a:pt x="7" y="59"/>
                    </a:cubicBezTo>
                    <a:cubicBezTo>
                      <a:pt x="6" y="59"/>
                      <a:pt x="4" y="58"/>
                      <a:pt x="4" y="59"/>
                    </a:cubicBezTo>
                    <a:cubicBezTo>
                      <a:pt x="3" y="60"/>
                      <a:pt x="0" y="60"/>
                      <a:pt x="0" y="62"/>
                    </a:cubicBezTo>
                    <a:cubicBezTo>
                      <a:pt x="0" y="63"/>
                      <a:pt x="1" y="62"/>
                      <a:pt x="1" y="63"/>
                    </a:cubicBezTo>
                    <a:cubicBezTo>
                      <a:pt x="1" y="63"/>
                      <a:pt x="0" y="64"/>
                      <a:pt x="0" y="64"/>
                    </a:cubicBezTo>
                    <a:cubicBezTo>
                      <a:pt x="0" y="65"/>
                      <a:pt x="2" y="67"/>
                      <a:pt x="3" y="68"/>
                    </a:cubicBezTo>
                    <a:cubicBezTo>
                      <a:pt x="3" y="68"/>
                      <a:pt x="4" y="67"/>
                      <a:pt x="4" y="67"/>
                    </a:cubicBezTo>
                    <a:cubicBezTo>
                      <a:pt x="5" y="66"/>
                      <a:pt x="6" y="67"/>
                      <a:pt x="7" y="68"/>
                    </a:cubicBezTo>
                    <a:cubicBezTo>
                      <a:pt x="8" y="68"/>
                      <a:pt x="13" y="69"/>
                      <a:pt x="13" y="67"/>
                    </a:cubicBezTo>
                    <a:cubicBezTo>
                      <a:pt x="13" y="68"/>
                      <a:pt x="12" y="68"/>
                      <a:pt x="13" y="69"/>
                    </a:cubicBezTo>
                    <a:cubicBezTo>
                      <a:pt x="13" y="70"/>
                      <a:pt x="15" y="71"/>
                      <a:pt x="16" y="71"/>
                    </a:cubicBezTo>
                    <a:cubicBezTo>
                      <a:pt x="17" y="72"/>
                      <a:pt x="18" y="72"/>
                      <a:pt x="19" y="72"/>
                    </a:cubicBezTo>
                    <a:cubicBezTo>
                      <a:pt x="21" y="72"/>
                      <a:pt x="21" y="70"/>
                      <a:pt x="22" y="71"/>
                    </a:cubicBezTo>
                    <a:cubicBezTo>
                      <a:pt x="24" y="71"/>
                      <a:pt x="27" y="71"/>
                      <a:pt x="28" y="71"/>
                    </a:cubicBezTo>
                    <a:cubicBezTo>
                      <a:pt x="29" y="71"/>
                      <a:pt x="29" y="70"/>
                      <a:pt x="30" y="69"/>
                    </a:cubicBezTo>
                    <a:cubicBezTo>
                      <a:pt x="31" y="69"/>
                      <a:pt x="34" y="71"/>
                      <a:pt x="34" y="72"/>
                    </a:cubicBezTo>
                    <a:cubicBezTo>
                      <a:pt x="34" y="73"/>
                      <a:pt x="24" y="72"/>
                      <a:pt x="22" y="73"/>
                    </a:cubicBezTo>
                    <a:cubicBezTo>
                      <a:pt x="20" y="73"/>
                      <a:pt x="23" y="74"/>
                      <a:pt x="24" y="74"/>
                    </a:cubicBezTo>
                    <a:cubicBezTo>
                      <a:pt x="26" y="75"/>
                      <a:pt x="27" y="74"/>
                      <a:pt x="29" y="75"/>
                    </a:cubicBezTo>
                    <a:cubicBezTo>
                      <a:pt x="28" y="74"/>
                      <a:pt x="26" y="75"/>
                      <a:pt x="24" y="75"/>
                    </a:cubicBezTo>
                    <a:cubicBezTo>
                      <a:pt x="21" y="75"/>
                      <a:pt x="18" y="74"/>
                      <a:pt x="15" y="74"/>
                    </a:cubicBezTo>
                    <a:cubicBezTo>
                      <a:pt x="13" y="74"/>
                      <a:pt x="9" y="74"/>
                      <a:pt x="9" y="76"/>
                    </a:cubicBezTo>
                    <a:cubicBezTo>
                      <a:pt x="8" y="77"/>
                      <a:pt x="11" y="78"/>
                      <a:pt x="12" y="78"/>
                    </a:cubicBezTo>
                    <a:cubicBezTo>
                      <a:pt x="13" y="78"/>
                      <a:pt x="15" y="77"/>
                      <a:pt x="15" y="77"/>
                    </a:cubicBezTo>
                    <a:cubicBezTo>
                      <a:pt x="16" y="78"/>
                      <a:pt x="15" y="78"/>
                      <a:pt x="15" y="79"/>
                    </a:cubicBezTo>
                    <a:cubicBezTo>
                      <a:pt x="16" y="80"/>
                      <a:pt x="18" y="80"/>
                      <a:pt x="19" y="80"/>
                    </a:cubicBezTo>
                    <a:cubicBezTo>
                      <a:pt x="21" y="80"/>
                      <a:pt x="23" y="80"/>
                      <a:pt x="25" y="80"/>
                    </a:cubicBezTo>
                    <a:cubicBezTo>
                      <a:pt x="25" y="80"/>
                      <a:pt x="21" y="81"/>
                      <a:pt x="20" y="81"/>
                    </a:cubicBezTo>
                    <a:cubicBezTo>
                      <a:pt x="16" y="82"/>
                      <a:pt x="19" y="84"/>
                      <a:pt x="21" y="85"/>
                    </a:cubicBezTo>
                    <a:cubicBezTo>
                      <a:pt x="23" y="86"/>
                      <a:pt x="25" y="86"/>
                      <a:pt x="27" y="87"/>
                    </a:cubicBezTo>
                    <a:cubicBezTo>
                      <a:pt x="27" y="87"/>
                      <a:pt x="31" y="87"/>
                      <a:pt x="31" y="87"/>
                    </a:cubicBezTo>
                    <a:cubicBezTo>
                      <a:pt x="31" y="87"/>
                      <a:pt x="29" y="86"/>
                      <a:pt x="29" y="85"/>
                    </a:cubicBezTo>
                    <a:cubicBezTo>
                      <a:pt x="29" y="84"/>
                      <a:pt x="31" y="85"/>
                      <a:pt x="31" y="85"/>
                    </a:cubicBezTo>
                    <a:cubicBezTo>
                      <a:pt x="32" y="86"/>
                      <a:pt x="33" y="85"/>
                      <a:pt x="34" y="84"/>
                    </a:cubicBezTo>
                    <a:cubicBezTo>
                      <a:pt x="34" y="84"/>
                      <a:pt x="35" y="83"/>
                      <a:pt x="36" y="83"/>
                    </a:cubicBezTo>
                    <a:cubicBezTo>
                      <a:pt x="37" y="84"/>
                      <a:pt x="36" y="86"/>
                      <a:pt x="36" y="86"/>
                    </a:cubicBezTo>
                    <a:cubicBezTo>
                      <a:pt x="37" y="87"/>
                      <a:pt x="40" y="85"/>
                      <a:pt x="41" y="85"/>
                    </a:cubicBezTo>
                    <a:cubicBezTo>
                      <a:pt x="43" y="84"/>
                      <a:pt x="43" y="84"/>
                      <a:pt x="44" y="85"/>
                    </a:cubicBezTo>
                    <a:cubicBezTo>
                      <a:pt x="45" y="86"/>
                      <a:pt x="46" y="84"/>
                      <a:pt x="47" y="84"/>
                    </a:cubicBezTo>
                    <a:cubicBezTo>
                      <a:pt x="48" y="83"/>
                      <a:pt x="50" y="84"/>
                      <a:pt x="51" y="84"/>
                    </a:cubicBezTo>
                    <a:cubicBezTo>
                      <a:pt x="54" y="84"/>
                      <a:pt x="58" y="85"/>
                      <a:pt x="61" y="86"/>
                    </a:cubicBezTo>
                    <a:cubicBezTo>
                      <a:pt x="63" y="86"/>
                      <a:pt x="65" y="88"/>
                      <a:pt x="67" y="88"/>
                    </a:cubicBezTo>
                    <a:cubicBezTo>
                      <a:pt x="69" y="88"/>
                      <a:pt x="71" y="89"/>
                      <a:pt x="72" y="90"/>
                    </a:cubicBezTo>
                    <a:cubicBezTo>
                      <a:pt x="74" y="91"/>
                      <a:pt x="73" y="92"/>
                      <a:pt x="73" y="93"/>
                    </a:cubicBezTo>
                    <a:cubicBezTo>
                      <a:pt x="73" y="94"/>
                      <a:pt x="75" y="96"/>
                      <a:pt x="76" y="96"/>
                    </a:cubicBezTo>
                    <a:cubicBezTo>
                      <a:pt x="77" y="97"/>
                      <a:pt x="79" y="96"/>
                      <a:pt x="80" y="97"/>
                    </a:cubicBezTo>
                    <a:cubicBezTo>
                      <a:pt x="80" y="99"/>
                      <a:pt x="82" y="100"/>
                      <a:pt x="83" y="101"/>
                    </a:cubicBezTo>
                    <a:cubicBezTo>
                      <a:pt x="84" y="102"/>
                      <a:pt x="83" y="104"/>
                      <a:pt x="84" y="105"/>
                    </a:cubicBezTo>
                    <a:cubicBezTo>
                      <a:pt x="84" y="106"/>
                      <a:pt x="86" y="107"/>
                      <a:pt x="86" y="109"/>
                    </a:cubicBezTo>
                    <a:cubicBezTo>
                      <a:pt x="86" y="110"/>
                      <a:pt x="85" y="110"/>
                      <a:pt x="86" y="111"/>
                    </a:cubicBezTo>
                    <a:cubicBezTo>
                      <a:pt x="86" y="111"/>
                      <a:pt x="87" y="112"/>
                      <a:pt x="87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90" y="113"/>
                      <a:pt x="89" y="114"/>
                    </a:cubicBezTo>
                    <a:cubicBezTo>
                      <a:pt x="88" y="115"/>
                      <a:pt x="88" y="115"/>
                      <a:pt x="88" y="117"/>
                    </a:cubicBezTo>
                    <a:cubicBezTo>
                      <a:pt x="88" y="116"/>
                      <a:pt x="90" y="115"/>
                      <a:pt x="91" y="117"/>
                    </a:cubicBezTo>
                    <a:cubicBezTo>
                      <a:pt x="91" y="118"/>
                      <a:pt x="91" y="118"/>
                      <a:pt x="91" y="119"/>
                    </a:cubicBezTo>
                    <a:cubicBezTo>
                      <a:pt x="91" y="119"/>
                      <a:pt x="91" y="121"/>
                      <a:pt x="91" y="120"/>
                    </a:cubicBezTo>
                    <a:cubicBezTo>
                      <a:pt x="91" y="121"/>
                      <a:pt x="93" y="121"/>
                      <a:pt x="93" y="121"/>
                    </a:cubicBezTo>
                    <a:cubicBezTo>
                      <a:pt x="92" y="120"/>
                      <a:pt x="89" y="126"/>
                      <a:pt x="90" y="122"/>
                    </a:cubicBezTo>
                    <a:cubicBezTo>
                      <a:pt x="90" y="122"/>
                      <a:pt x="88" y="121"/>
                      <a:pt x="88" y="122"/>
                    </a:cubicBezTo>
                    <a:cubicBezTo>
                      <a:pt x="88" y="122"/>
                      <a:pt x="89" y="122"/>
                      <a:pt x="89" y="122"/>
                    </a:cubicBezTo>
                    <a:cubicBezTo>
                      <a:pt x="89" y="123"/>
                      <a:pt x="86" y="123"/>
                      <a:pt x="87" y="124"/>
                    </a:cubicBezTo>
                    <a:cubicBezTo>
                      <a:pt x="87" y="124"/>
                      <a:pt x="90" y="125"/>
                      <a:pt x="89" y="125"/>
                    </a:cubicBezTo>
                    <a:cubicBezTo>
                      <a:pt x="87" y="127"/>
                      <a:pt x="91" y="127"/>
                      <a:pt x="92" y="126"/>
                    </a:cubicBezTo>
                    <a:cubicBezTo>
                      <a:pt x="91" y="127"/>
                      <a:pt x="90" y="127"/>
                      <a:pt x="88" y="127"/>
                    </a:cubicBezTo>
                    <a:cubicBezTo>
                      <a:pt x="88" y="127"/>
                      <a:pt x="86" y="129"/>
                      <a:pt x="86" y="129"/>
                    </a:cubicBezTo>
                    <a:cubicBezTo>
                      <a:pt x="86" y="129"/>
                      <a:pt x="87" y="130"/>
                      <a:pt x="87" y="130"/>
                    </a:cubicBezTo>
                    <a:cubicBezTo>
                      <a:pt x="89" y="131"/>
                      <a:pt x="88" y="131"/>
                      <a:pt x="89" y="131"/>
                    </a:cubicBezTo>
                    <a:cubicBezTo>
                      <a:pt x="90" y="131"/>
                      <a:pt x="94" y="133"/>
                      <a:pt x="95" y="131"/>
                    </a:cubicBezTo>
                    <a:cubicBezTo>
                      <a:pt x="95" y="128"/>
                      <a:pt x="97" y="129"/>
                      <a:pt x="98" y="128"/>
                    </a:cubicBezTo>
                    <a:cubicBezTo>
                      <a:pt x="98" y="128"/>
                      <a:pt x="96" y="122"/>
                      <a:pt x="96" y="122"/>
                    </a:cubicBezTo>
                    <a:cubicBezTo>
                      <a:pt x="96" y="123"/>
                      <a:pt x="98" y="126"/>
                      <a:pt x="98" y="126"/>
                    </a:cubicBezTo>
                    <a:cubicBezTo>
                      <a:pt x="99" y="128"/>
                      <a:pt x="100" y="126"/>
                      <a:pt x="101" y="126"/>
                    </a:cubicBezTo>
                    <a:cubicBezTo>
                      <a:pt x="101" y="126"/>
                      <a:pt x="98" y="130"/>
                      <a:pt x="98" y="130"/>
                    </a:cubicBezTo>
                    <a:cubicBezTo>
                      <a:pt x="98" y="130"/>
                      <a:pt x="102" y="129"/>
                      <a:pt x="102" y="129"/>
                    </a:cubicBezTo>
                    <a:cubicBezTo>
                      <a:pt x="103" y="129"/>
                      <a:pt x="104" y="129"/>
                      <a:pt x="104" y="129"/>
                    </a:cubicBezTo>
                    <a:cubicBezTo>
                      <a:pt x="105" y="129"/>
                      <a:pt x="106" y="128"/>
                      <a:pt x="107" y="128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4" y="130"/>
                      <a:pt x="102" y="130"/>
                      <a:pt x="101" y="131"/>
                    </a:cubicBezTo>
                    <a:cubicBezTo>
                      <a:pt x="100" y="132"/>
                      <a:pt x="103" y="131"/>
                      <a:pt x="103" y="131"/>
                    </a:cubicBezTo>
                    <a:cubicBezTo>
                      <a:pt x="105" y="131"/>
                      <a:pt x="107" y="131"/>
                      <a:pt x="109" y="131"/>
                    </a:cubicBezTo>
                    <a:cubicBezTo>
                      <a:pt x="108" y="131"/>
                      <a:pt x="104" y="131"/>
                      <a:pt x="104" y="132"/>
                    </a:cubicBezTo>
                    <a:cubicBezTo>
                      <a:pt x="104" y="132"/>
                      <a:pt x="106" y="133"/>
                      <a:pt x="106" y="134"/>
                    </a:cubicBezTo>
                    <a:cubicBezTo>
                      <a:pt x="106" y="134"/>
                      <a:pt x="106" y="135"/>
                      <a:pt x="106" y="135"/>
                    </a:cubicBezTo>
                    <a:cubicBezTo>
                      <a:pt x="106" y="136"/>
                      <a:pt x="105" y="136"/>
                      <a:pt x="106" y="137"/>
                    </a:cubicBezTo>
                    <a:cubicBezTo>
                      <a:pt x="106" y="137"/>
                      <a:pt x="108" y="136"/>
                      <a:pt x="109" y="136"/>
                    </a:cubicBezTo>
                    <a:cubicBezTo>
                      <a:pt x="110" y="136"/>
                      <a:pt x="109" y="136"/>
                      <a:pt x="110" y="137"/>
                    </a:cubicBezTo>
                    <a:cubicBezTo>
                      <a:pt x="111" y="138"/>
                      <a:pt x="111" y="139"/>
                      <a:pt x="112" y="140"/>
                    </a:cubicBezTo>
                    <a:cubicBezTo>
                      <a:pt x="112" y="141"/>
                      <a:pt x="109" y="141"/>
                      <a:pt x="109" y="141"/>
                    </a:cubicBezTo>
                    <a:cubicBezTo>
                      <a:pt x="105" y="138"/>
                      <a:pt x="99" y="136"/>
                      <a:pt x="95" y="137"/>
                    </a:cubicBezTo>
                    <a:cubicBezTo>
                      <a:pt x="91" y="137"/>
                      <a:pt x="96" y="140"/>
                      <a:pt x="98" y="140"/>
                    </a:cubicBezTo>
                    <a:cubicBezTo>
                      <a:pt x="101" y="141"/>
                      <a:pt x="103" y="144"/>
                      <a:pt x="106" y="144"/>
                    </a:cubicBezTo>
                    <a:cubicBezTo>
                      <a:pt x="107" y="144"/>
                      <a:pt x="108" y="143"/>
                      <a:pt x="110" y="143"/>
                    </a:cubicBezTo>
                    <a:cubicBezTo>
                      <a:pt x="110" y="144"/>
                      <a:pt x="113" y="144"/>
                      <a:pt x="113" y="144"/>
                    </a:cubicBezTo>
                    <a:cubicBezTo>
                      <a:pt x="114" y="145"/>
                      <a:pt x="113" y="146"/>
                      <a:pt x="113" y="146"/>
                    </a:cubicBezTo>
                    <a:cubicBezTo>
                      <a:pt x="110" y="147"/>
                      <a:pt x="114" y="148"/>
                      <a:pt x="113" y="149"/>
                    </a:cubicBezTo>
                    <a:cubicBezTo>
                      <a:pt x="113" y="150"/>
                      <a:pt x="111" y="149"/>
                      <a:pt x="111" y="151"/>
                    </a:cubicBezTo>
                    <a:cubicBezTo>
                      <a:pt x="111" y="152"/>
                      <a:pt x="113" y="152"/>
                      <a:pt x="113" y="152"/>
                    </a:cubicBezTo>
                    <a:cubicBezTo>
                      <a:pt x="112" y="153"/>
                      <a:pt x="110" y="151"/>
                      <a:pt x="110" y="152"/>
                    </a:cubicBezTo>
                    <a:cubicBezTo>
                      <a:pt x="109" y="153"/>
                      <a:pt x="109" y="154"/>
                      <a:pt x="109" y="155"/>
                    </a:cubicBezTo>
                    <a:cubicBezTo>
                      <a:pt x="109" y="155"/>
                      <a:pt x="111" y="155"/>
                      <a:pt x="111" y="155"/>
                    </a:cubicBezTo>
                    <a:cubicBezTo>
                      <a:pt x="111" y="156"/>
                      <a:pt x="109" y="157"/>
                      <a:pt x="108" y="157"/>
                    </a:cubicBezTo>
                    <a:cubicBezTo>
                      <a:pt x="107" y="157"/>
                      <a:pt x="106" y="157"/>
                      <a:pt x="105" y="157"/>
                    </a:cubicBezTo>
                    <a:cubicBezTo>
                      <a:pt x="104" y="156"/>
                      <a:pt x="103" y="156"/>
                      <a:pt x="102" y="157"/>
                    </a:cubicBezTo>
                    <a:cubicBezTo>
                      <a:pt x="101" y="158"/>
                      <a:pt x="101" y="157"/>
                      <a:pt x="100" y="158"/>
                    </a:cubicBezTo>
                    <a:cubicBezTo>
                      <a:pt x="100" y="158"/>
                      <a:pt x="103" y="161"/>
                      <a:pt x="104" y="161"/>
                    </a:cubicBezTo>
                    <a:cubicBezTo>
                      <a:pt x="104" y="160"/>
                      <a:pt x="104" y="160"/>
                      <a:pt x="103" y="160"/>
                    </a:cubicBezTo>
                    <a:cubicBezTo>
                      <a:pt x="103" y="160"/>
                      <a:pt x="106" y="160"/>
                      <a:pt x="106" y="160"/>
                    </a:cubicBezTo>
                    <a:cubicBezTo>
                      <a:pt x="106" y="160"/>
                      <a:pt x="111" y="158"/>
                      <a:pt x="111" y="159"/>
                    </a:cubicBezTo>
                    <a:cubicBezTo>
                      <a:pt x="110" y="159"/>
                      <a:pt x="109" y="159"/>
                      <a:pt x="108" y="160"/>
                    </a:cubicBezTo>
                    <a:cubicBezTo>
                      <a:pt x="109" y="159"/>
                      <a:pt x="111" y="161"/>
                      <a:pt x="110" y="161"/>
                    </a:cubicBezTo>
                    <a:cubicBezTo>
                      <a:pt x="111" y="161"/>
                      <a:pt x="114" y="162"/>
                      <a:pt x="115" y="162"/>
                    </a:cubicBezTo>
                    <a:cubicBezTo>
                      <a:pt x="114" y="162"/>
                      <a:pt x="112" y="162"/>
                      <a:pt x="112" y="162"/>
                    </a:cubicBezTo>
                    <a:cubicBezTo>
                      <a:pt x="112" y="162"/>
                      <a:pt x="116" y="165"/>
                      <a:pt x="116" y="165"/>
                    </a:cubicBezTo>
                    <a:cubicBezTo>
                      <a:pt x="113" y="165"/>
                      <a:pt x="111" y="161"/>
                      <a:pt x="108" y="161"/>
                    </a:cubicBezTo>
                    <a:cubicBezTo>
                      <a:pt x="106" y="161"/>
                      <a:pt x="101" y="160"/>
                      <a:pt x="100" y="162"/>
                    </a:cubicBezTo>
                    <a:cubicBezTo>
                      <a:pt x="100" y="163"/>
                      <a:pt x="99" y="163"/>
                      <a:pt x="98" y="164"/>
                    </a:cubicBezTo>
                    <a:cubicBezTo>
                      <a:pt x="97" y="164"/>
                      <a:pt x="97" y="166"/>
                      <a:pt x="98" y="165"/>
                    </a:cubicBezTo>
                    <a:cubicBezTo>
                      <a:pt x="100" y="165"/>
                      <a:pt x="102" y="164"/>
                      <a:pt x="103" y="162"/>
                    </a:cubicBezTo>
                    <a:cubicBezTo>
                      <a:pt x="103" y="163"/>
                      <a:pt x="105" y="163"/>
                      <a:pt x="105" y="163"/>
                    </a:cubicBezTo>
                    <a:cubicBezTo>
                      <a:pt x="106" y="163"/>
                      <a:pt x="108" y="166"/>
                      <a:pt x="108" y="163"/>
                    </a:cubicBezTo>
                    <a:cubicBezTo>
                      <a:pt x="108" y="162"/>
                      <a:pt x="110" y="164"/>
                      <a:pt x="110" y="164"/>
                    </a:cubicBezTo>
                    <a:cubicBezTo>
                      <a:pt x="110" y="164"/>
                      <a:pt x="114" y="164"/>
                      <a:pt x="113" y="165"/>
                    </a:cubicBezTo>
                    <a:cubicBezTo>
                      <a:pt x="113" y="165"/>
                      <a:pt x="112" y="165"/>
                      <a:pt x="112" y="165"/>
                    </a:cubicBezTo>
                    <a:cubicBezTo>
                      <a:pt x="112" y="165"/>
                      <a:pt x="114" y="166"/>
                      <a:pt x="114" y="166"/>
                    </a:cubicBezTo>
                    <a:cubicBezTo>
                      <a:pt x="113" y="166"/>
                      <a:pt x="111" y="166"/>
                      <a:pt x="110" y="165"/>
                    </a:cubicBezTo>
                    <a:cubicBezTo>
                      <a:pt x="109" y="164"/>
                      <a:pt x="109" y="165"/>
                      <a:pt x="109" y="166"/>
                    </a:cubicBezTo>
                    <a:cubicBezTo>
                      <a:pt x="109" y="165"/>
                      <a:pt x="103" y="164"/>
                      <a:pt x="102" y="164"/>
                    </a:cubicBezTo>
                    <a:cubicBezTo>
                      <a:pt x="101" y="164"/>
                      <a:pt x="95" y="166"/>
                      <a:pt x="96" y="168"/>
                    </a:cubicBezTo>
                    <a:cubicBezTo>
                      <a:pt x="97" y="169"/>
                      <a:pt x="103" y="167"/>
                      <a:pt x="104" y="167"/>
                    </a:cubicBezTo>
                    <a:cubicBezTo>
                      <a:pt x="105" y="167"/>
                      <a:pt x="107" y="167"/>
                      <a:pt x="108" y="168"/>
                    </a:cubicBezTo>
                    <a:cubicBezTo>
                      <a:pt x="108" y="168"/>
                      <a:pt x="112" y="169"/>
                      <a:pt x="112" y="169"/>
                    </a:cubicBezTo>
                    <a:cubicBezTo>
                      <a:pt x="112" y="170"/>
                      <a:pt x="107" y="168"/>
                      <a:pt x="107" y="168"/>
                    </a:cubicBezTo>
                    <a:cubicBezTo>
                      <a:pt x="105" y="167"/>
                      <a:pt x="102" y="168"/>
                      <a:pt x="100" y="168"/>
                    </a:cubicBezTo>
                    <a:cubicBezTo>
                      <a:pt x="93" y="170"/>
                      <a:pt x="101" y="172"/>
                      <a:pt x="103" y="171"/>
                    </a:cubicBezTo>
                    <a:cubicBezTo>
                      <a:pt x="102" y="172"/>
                      <a:pt x="101" y="173"/>
                      <a:pt x="99" y="173"/>
                    </a:cubicBezTo>
                    <a:cubicBezTo>
                      <a:pt x="96" y="174"/>
                      <a:pt x="101" y="175"/>
                      <a:pt x="101" y="175"/>
                    </a:cubicBezTo>
                    <a:cubicBezTo>
                      <a:pt x="101" y="175"/>
                      <a:pt x="97" y="174"/>
                      <a:pt x="97" y="176"/>
                    </a:cubicBezTo>
                    <a:cubicBezTo>
                      <a:pt x="97" y="179"/>
                      <a:pt x="99" y="177"/>
                      <a:pt x="101" y="176"/>
                    </a:cubicBezTo>
                    <a:cubicBezTo>
                      <a:pt x="103" y="175"/>
                      <a:pt x="105" y="173"/>
                      <a:pt x="107" y="172"/>
                    </a:cubicBezTo>
                    <a:cubicBezTo>
                      <a:pt x="108" y="172"/>
                      <a:pt x="114" y="169"/>
                      <a:pt x="114" y="171"/>
                    </a:cubicBezTo>
                    <a:cubicBezTo>
                      <a:pt x="114" y="171"/>
                      <a:pt x="111" y="171"/>
                      <a:pt x="111" y="171"/>
                    </a:cubicBezTo>
                    <a:cubicBezTo>
                      <a:pt x="111" y="171"/>
                      <a:pt x="113" y="171"/>
                      <a:pt x="114" y="172"/>
                    </a:cubicBezTo>
                    <a:cubicBezTo>
                      <a:pt x="111" y="170"/>
                      <a:pt x="98" y="178"/>
                      <a:pt x="99" y="179"/>
                    </a:cubicBezTo>
                    <a:cubicBezTo>
                      <a:pt x="99" y="180"/>
                      <a:pt x="105" y="178"/>
                      <a:pt x="106" y="178"/>
                    </a:cubicBezTo>
                    <a:cubicBezTo>
                      <a:pt x="106" y="178"/>
                      <a:pt x="102" y="179"/>
                      <a:pt x="101" y="180"/>
                    </a:cubicBezTo>
                    <a:cubicBezTo>
                      <a:pt x="101" y="180"/>
                      <a:pt x="103" y="184"/>
                      <a:pt x="104" y="183"/>
                    </a:cubicBezTo>
                    <a:cubicBezTo>
                      <a:pt x="105" y="182"/>
                      <a:pt x="106" y="180"/>
                      <a:pt x="107" y="180"/>
                    </a:cubicBezTo>
                    <a:cubicBezTo>
                      <a:pt x="108" y="180"/>
                      <a:pt x="112" y="181"/>
                      <a:pt x="112" y="181"/>
                    </a:cubicBezTo>
                    <a:cubicBezTo>
                      <a:pt x="112" y="181"/>
                      <a:pt x="108" y="181"/>
                      <a:pt x="108" y="181"/>
                    </a:cubicBezTo>
                    <a:cubicBezTo>
                      <a:pt x="106" y="181"/>
                      <a:pt x="105" y="182"/>
                      <a:pt x="104" y="183"/>
                    </a:cubicBezTo>
                    <a:cubicBezTo>
                      <a:pt x="104" y="184"/>
                      <a:pt x="104" y="185"/>
                      <a:pt x="104" y="186"/>
                    </a:cubicBezTo>
                    <a:cubicBezTo>
                      <a:pt x="105" y="189"/>
                      <a:pt x="105" y="188"/>
                      <a:pt x="107" y="187"/>
                    </a:cubicBezTo>
                    <a:cubicBezTo>
                      <a:pt x="106" y="188"/>
                      <a:pt x="105" y="192"/>
                      <a:pt x="106" y="193"/>
                    </a:cubicBezTo>
                    <a:cubicBezTo>
                      <a:pt x="106" y="193"/>
                      <a:pt x="109" y="189"/>
                      <a:pt x="110" y="189"/>
                    </a:cubicBezTo>
                    <a:cubicBezTo>
                      <a:pt x="110" y="190"/>
                      <a:pt x="109" y="191"/>
                      <a:pt x="110" y="192"/>
                    </a:cubicBezTo>
                    <a:cubicBezTo>
                      <a:pt x="110" y="193"/>
                      <a:pt x="111" y="191"/>
                      <a:pt x="112" y="191"/>
                    </a:cubicBezTo>
                    <a:cubicBezTo>
                      <a:pt x="114" y="189"/>
                      <a:pt x="110" y="187"/>
                      <a:pt x="110" y="186"/>
                    </a:cubicBezTo>
                    <a:cubicBezTo>
                      <a:pt x="110" y="186"/>
                      <a:pt x="112" y="189"/>
                      <a:pt x="113" y="189"/>
                    </a:cubicBezTo>
                    <a:cubicBezTo>
                      <a:pt x="114" y="190"/>
                      <a:pt x="114" y="189"/>
                      <a:pt x="115" y="188"/>
                    </a:cubicBezTo>
                    <a:cubicBezTo>
                      <a:pt x="114" y="188"/>
                      <a:pt x="117" y="191"/>
                      <a:pt x="116" y="192"/>
                    </a:cubicBezTo>
                    <a:cubicBezTo>
                      <a:pt x="117" y="191"/>
                      <a:pt x="114" y="189"/>
                      <a:pt x="114" y="191"/>
                    </a:cubicBezTo>
                    <a:cubicBezTo>
                      <a:pt x="114" y="193"/>
                      <a:pt x="116" y="195"/>
                      <a:pt x="114" y="196"/>
                    </a:cubicBezTo>
                    <a:cubicBezTo>
                      <a:pt x="114" y="196"/>
                      <a:pt x="114" y="193"/>
                      <a:pt x="114" y="193"/>
                    </a:cubicBezTo>
                    <a:cubicBezTo>
                      <a:pt x="114" y="192"/>
                      <a:pt x="112" y="194"/>
                      <a:pt x="111" y="194"/>
                    </a:cubicBezTo>
                    <a:cubicBezTo>
                      <a:pt x="110" y="194"/>
                      <a:pt x="109" y="196"/>
                      <a:pt x="109" y="197"/>
                    </a:cubicBezTo>
                    <a:cubicBezTo>
                      <a:pt x="108" y="199"/>
                      <a:pt x="111" y="197"/>
                      <a:pt x="111" y="198"/>
                    </a:cubicBezTo>
                    <a:cubicBezTo>
                      <a:pt x="112" y="199"/>
                      <a:pt x="110" y="200"/>
                      <a:pt x="110" y="200"/>
                    </a:cubicBezTo>
                    <a:cubicBezTo>
                      <a:pt x="110" y="200"/>
                      <a:pt x="112" y="199"/>
                      <a:pt x="113" y="201"/>
                    </a:cubicBezTo>
                    <a:cubicBezTo>
                      <a:pt x="113" y="203"/>
                      <a:pt x="115" y="204"/>
                      <a:pt x="115" y="205"/>
                    </a:cubicBezTo>
                    <a:cubicBezTo>
                      <a:pt x="114" y="207"/>
                      <a:pt x="115" y="207"/>
                      <a:pt x="117" y="209"/>
                    </a:cubicBezTo>
                    <a:cubicBezTo>
                      <a:pt x="118" y="210"/>
                      <a:pt x="119" y="212"/>
                      <a:pt x="120" y="210"/>
                    </a:cubicBezTo>
                    <a:cubicBezTo>
                      <a:pt x="120" y="210"/>
                      <a:pt x="121" y="215"/>
                      <a:pt x="122" y="215"/>
                    </a:cubicBezTo>
                    <a:cubicBezTo>
                      <a:pt x="123" y="216"/>
                      <a:pt x="122" y="215"/>
                      <a:pt x="123" y="215"/>
                    </a:cubicBezTo>
                    <a:cubicBezTo>
                      <a:pt x="124" y="216"/>
                      <a:pt x="125" y="217"/>
                      <a:pt x="126" y="218"/>
                    </a:cubicBezTo>
                    <a:cubicBezTo>
                      <a:pt x="128" y="219"/>
                      <a:pt x="130" y="220"/>
                      <a:pt x="132" y="219"/>
                    </a:cubicBezTo>
                    <a:cubicBezTo>
                      <a:pt x="133" y="219"/>
                      <a:pt x="136" y="219"/>
                      <a:pt x="136" y="218"/>
                    </a:cubicBezTo>
                    <a:cubicBezTo>
                      <a:pt x="136" y="218"/>
                      <a:pt x="136" y="221"/>
                      <a:pt x="136" y="221"/>
                    </a:cubicBezTo>
                    <a:cubicBezTo>
                      <a:pt x="136" y="221"/>
                      <a:pt x="138" y="217"/>
                      <a:pt x="138" y="218"/>
                    </a:cubicBezTo>
                    <a:cubicBezTo>
                      <a:pt x="139" y="218"/>
                      <a:pt x="138" y="219"/>
                      <a:pt x="138" y="219"/>
                    </a:cubicBezTo>
                    <a:cubicBezTo>
                      <a:pt x="138" y="220"/>
                      <a:pt x="139" y="220"/>
                      <a:pt x="139" y="220"/>
                    </a:cubicBezTo>
                    <a:cubicBezTo>
                      <a:pt x="139" y="220"/>
                      <a:pt x="136" y="221"/>
                      <a:pt x="137" y="222"/>
                    </a:cubicBezTo>
                    <a:cubicBezTo>
                      <a:pt x="138" y="222"/>
                      <a:pt x="138" y="222"/>
                      <a:pt x="139" y="221"/>
                    </a:cubicBezTo>
                    <a:cubicBezTo>
                      <a:pt x="140" y="222"/>
                      <a:pt x="139" y="223"/>
                      <a:pt x="139" y="223"/>
                    </a:cubicBezTo>
                    <a:cubicBezTo>
                      <a:pt x="139" y="224"/>
                      <a:pt x="142" y="221"/>
                      <a:pt x="142" y="222"/>
                    </a:cubicBezTo>
                    <a:cubicBezTo>
                      <a:pt x="142" y="223"/>
                      <a:pt x="140" y="224"/>
                      <a:pt x="140" y="225"/>
                    </a:cubicBezTo>
                    <a:cubicBezTo>
                      <a:pt x="140" y="224"/>
                      <a:pt x="143" y="223"/>
                      <a:pt x="142" y="225"/>
                    </a:cubicBezTo>
                    <a:cubicBezTo>
                      <a:pt x="142" y="225"/>
                      <a:pt x="142" y="225"/>
                      <a:pt x="142" y="224"/>
                    </a:cubicBezTo>
                    <a:cubicBezTo>
                      <a:pt x="142" y="226"/>
                      <a:pt x="145" y="223"/>
                      <a:pt x="145" y="223"/>
                    </a:cubicBezTo>
                    <a:cubicBezTo>
                      <a:pt x="146" y="224"/>
                      <a:pt x="145" y="226"/>
                      <a:pt x="145" y="227"/>
                    </a:cubicBezTo>
                    <a:cubicBezTo>
                      <a:pt x="144" y="225"/>
                      <a:pt x="153" y="225"/>
                      <a:pt x="147" y="222"/>
                    </a:cubicBezTo>
                    <a:cubicBezTo>
                      <a:pt x="148" y="222"/>
                      <a:pt x="153" y="222"/>
                      <a:pt x="150" y="221"/>
                    </a:cubicBezTo>
                    <a:cubicBezTo>
                      <a:pt x="147" y="219"/>
                      <a:pt x="151" y="220"/>
                      <a:pt x="152" y="218"/>
                    </a:cubicBezTo>
                    <a:cubicBezTo>
                      <a:pt x="152" y="218"/>
                      <a:pt x="149" y="218"/>
                      <a:pt x="149" y="218"/>
                    </a:cubicBezTo>
                    <a:cubicBezTo>
                      <a:pt x="150" y="217"/>
                      <a:pt x="151" y="216"/>
                      <a:pt x="152" y="216"/>
                    </a:cubicBezTo>
                    <a:cubicBezTo>
                      <a:pt x="154" y="214"/>
                      <a:pt x="151" y="215"/>
                      <a:pt x="151" y="214"/>
                    </a:cubicBezTo>
                    <a:cubicBezTo>
                      <a:pt x="151" y="214"/>
                      <a:pt x="154" y="213"/>
                      <a:pt x="154" y="212"/>
                    </a:cubicBezTo>
                    <a:cubicBezTo>
                      <a:pt x="154" y="211"/>
                      <a:pt x="154" y="209"/>
                      <a:pt x="153" y="208"/>
                    </a:cubicBezTo>
                    <a:cubicBezTo>
                      <a:pt x="152" y="208"/>
                      <a:pt x="154" y="207"/>
                      <a:pt x="153" y="206"/>
                    </a:cubicBezTo>
                    <a:cubicBezTo>
                      <a:pt x="153" y="206"/>
                      <a:pt x="151" y="205"/>
                      <a:pt x="151" y="205"/>
                    </a:cubicBezTo>
                    <a:cubicBezTo>
                      <a:pt x="151" y="205"/>
                      <a:pt x="155" y="204"/>
                      <a:pt x="156" y="204"/>
                    </a:cubicBezTo>
                    <a:cubicBezTo>
                      <a:pt x="159" y="204"/>
                      <a:pt x="156" y="203"/>
                      <a:pt x="155" y="202"/>
                    </a:cubicBezTo>
                    <a:cubicBezTo>
                      <a:pt x="155" y="202"/>
                      <a:pt x="160" y="202"/>
                      <a:pt x="160" y="202"/>
                    </a:cubicBezTo>
                    <a:cubicBezTo>
                      <a:pt x="159" y="201"/>
                      <a:pt x="157" y="201"/>
                      <a:pt x="156" y="200"/>
                    </a:cubicBezTo>
                    <a:cubicBezTo>
                      <a:pt x="156" y="200"/>
                      <a:pt x="160" y="201"/>
                      <a:pt x="160" y="200"/>
                    </a:cubicBezTo>
                    <a:cubicBezTo>
                      <a:pt x="161" y="200"/>
                      <a:pt x="160" y="200"/>
                      <a:pt x="160" y="199"/>
                    </a:cubicBezTo>
                    <a:cubicBezTo>
                      <a:pt x="161" y="199"/>
                      <a:pt x="161" y="199"/>
                      <a:pt x="161" y="199"/>
                    </a:cubicBezTo>
                    <a:cubicBezTo>
                      <a:pt x="162" y="198"/>
                      <a:pt x="158" y="197"/>
                      <a:pt x="158" y="197"/>
                    </a:cubicBezTo>
                    <a:cubicBezTo>
                      <a:pt x="158" y="197"/>
                      <a:pt x="163" y="197"/>
                      <a:pt x="162" y="196"/>
                    </a:cubicBezTo>
                    <a:cubicBezTo>
                      <a:pt x="162" y="195"/>
                      <a:pt x="163" y="195"/>
                      <a:pt x="161" y="194"/>
                    </a:cubicBezTo>
                    <a:cubicBezTo>
                      <a:pt x="161" y="194"/>
                      <a:pt x="158" y="194"/>
                      <a:pt x="158" y="193"/>
                    </a:cubicBezTo>
                    <a:cubicBezTo>
                      <a:pt x="158" y="193"/>
                      <a:pt x="163" y="192"/>
                      <a:pt x="163" y="192"/>
                    </a:cubicBezTo>
                    <a:cubicBezTo>
                      <a:pt x="165" y="192"/>
                      <a:pt x="164" y="189"/>
                      <a:pt x="162" y="189"/>
                    </a:cubicBezTo>
                    <a:cubicBezTo>
                      <a:pt x="161" y="188"/>
                      <a:pt x="158" y="187"/>
                      <a:pt x="161" y="186"/>
                    </a:cubicBezTo>
                    <a:cubicBezTo>
                      <a:pt x="163" y="186"/>
                      <a:pt x="166" y="187"/>
                      <a:pt x="167" y="185"/>
                    </a:cubicBezTo>
                    <a:cubicBezTo>
                      <a:pt x="167" y="185"/>
                      <a:pt x="165" y="183"/>
                      <a:pt x="165" y="183"/>
                    </a:cubicBezTo>
                    <a:cubicBezTo>
                      <a:pt x="165" y="182"/>
                      <a:pt x="167" y="182"/>
                      <a:pt x="167" y="182"/>
                    </a:cubicBezTo>
                    <a:cubicBezTo>
                      <a:pt x="168" y="181"/>
                      <a:pt x="170" y="181"/>
                      <a:pt x="172" y="182"/>
                    </a:cubicBezTo>
                    <a:cubicBezTo>
                      <a:pt x="172" y="182"/>
                      <a:pt x="174" y="182"/>
                      <a:pt x="174" y="182"/>
                    </a:cubicBezTo>
                    <a:cubicBezTo>
                      <a:pt x="175" y="181"/>
                      <a:pt x="173" y="180"/>
                      <a:pt x="173" y="179"/>
                    </a:cubicBezTo>
                    <a:cubicBezTo>
                      <a:pt x="174" y="178"/>
                      <a:pt x="177" y="174"/>
                      <a:pt x="179" y="176"/>
                    </a:cubicBezTo>
                    <a:cubicBezTo>
                      <a:pt x="178" y="175"/>
                      <a:pt x="175" y="181"/>
                      <a:pt x="176" y="181"/>
                    </a:cubicBezTo>
                    <a:cubicBezTo>
                      <a:pt x="177" y="182"/>
                      <a:pt x="179" y="179"/>
                      <a:pt x="181" y="179"/>
                    </a:cubicBezTo>
                    <a:cubicBezTo>
                      <a:pt x="181" y="179"/>
                      <a:pt x="183" y="180"/>
                      <a:pt x="183" y="180"/>
                    </a:cubicBezTo>
                    <a:cubicBezTo>
                      <a:pt x="183" y="180"/>
                      <a:pt x="183" y="178"/>
                      <a:pt x="183" y="178"/>
                    </a:cubicBezTo>
                    <a:cubicBezTo>
                      <a:pt x="186" y="179"/>
                      <a:pt x="186" y="178"/>
                      <a:pt x="187" y="177"/>
                    </a:cubicBezTo>
                    <a:cubicBezTo>
                      <a:pt x="188" y="176"/>
                      <a:pt x="189" y="176"/>
                      <a:pt x="190" y="176"/>
                    </a:cubicBezTo>
                    <a:cubicBezTo>
                      <a:pt x="192" y="175"/>
                      <a:pt x="192" y="174"/>
                      <a:pt x="193" y="173"/>
                    </a:cubicBezTo>
                    <a:cubicBezTo>
                      <a:pt x="194" y="172"/>
                      <a:pt x="196" y="170"/>
                      <a:pt x="197" y="168"/>
                    </a:cubicBezTo>
                    <a:cubicBezTo>
                      <a:pt x="199" y="166"/>
                      <a:pt x="199" y="165"/>
                      <a:pt x="201" y="165"/>
                    </a:cubicBezTo>
                    <a:cubicBezTo>
                      <a:pt x="202" y="164"/>
                      <a:pt x="205" y="164"/>
                      <a:pt x="205" y="162"/>
                    </a:cubicBezTo>
                    <a:cubicBezTo>
                      <a:pt x="204" y="162"/>
                      <a:pt x="203" y="157"/>
                      <a:pt x="203" y="157"/>
                    </a:cubicBezTo>
                    <a:cubicBezTo>
                      <a:pt x="204" y="157"/>
                      <a:pt x="207" y="160"/>
                      <a:pt x="208" y="160"/>
                    </a:cubicBezTo>
                    <a:cubicBezTo>
                      <a:pt x="209" y="161"/>
                      <a:pt x="210" y="161"/>
                      <a:pt x="211" y="161"/>
                    </a:cubicBezTo>
                    <a:cubicBezTo>
                      <a:pt x="211" y="161"/>
                      <a:pt x="213" y="160"/>
                      <a:pt x="213" y="160"/>
                    </a:cubicBezTo>
                    <a:cubicBezTo>
                      <a:pt x="214" y="160"/>
                      <a:pt x="215" y="161"/>
                      <a:pt x="216" y="160"/>
                    </a:cubicBezTo>
                    <a:cubicBezTo>
                      <a:pt x="216" y="160"/>
                      <a:pt x="214" y="158"/>
                      <a:pt x="217" y="159"/>
                    </a:cubicBezTo>
                    <a:cubicBezTo>
                      <a:pt x="219" y="159"/>
                      <a:pt x="221" y="159"/>
                      <a:pt x="223" y="158"/>
                    </a:cubicBezTo>
                    <a:cubicBezTo>
                      <a:pt x="228" y="157"/>
                      <a:pt x="232" y="156"/>
                      <a:pt x="237" y="154"/>
                    </a:cubicBezTo>
                    <a:cubicBezTo>
                      <a:pt x="238" y="153"/>
                      <a:pt x="254" y="143"/>
                      <a:pt x="255" y="143"/>
                    </a:cubicBezTo>
                    <a:cubicBezTo>
                      <a:pt x="254" y="143"/>
                      <a:pt x="247" y="143"/>
                      <a:pt x="246" y="143"/>
                    </a:cubicBezTo>
                    <a:cubicBezTo>
                      <a:pt x="244" y="142"/>
                      <a:pt x="242" y="141"/>
                      <a:pt x="240" y="141"/>
                    </a:cubicBezTo>
                    <a:cubicBezTo>
                      <a:pt x="238" y="141"/>
                      <a:pt x="236" y="142"/>
                      <a:pt x="235" y="142"/>
                    </a:cubicBezTo>
                    <a:cubicBezTo>
                      <a:pt x="233" y="143"/>
                      <a:pt x="233" y="141"/>
                      <a:pt x="232" y="142"/>
                    </a:cubicBezTo>
                    <a:cubicBezTo>
                      <a:pt x="231" y="142"/>
                      <a:pt x="230" y="144"/>
                      <a:pt x="229" y="144"/>
                    </a:cubicBezTo>
                    <a:cubicBezTo>
                      <a:pt x="225" y="144"/>
                      <a:pt x="232" y="140"/>
                      <a:pt x="233" y="141"/>
                    </a:cubicBezTo>
                    <a:cubicBezTo>
                      <a:pt x="232" y="140"/>
                      <a:pt x="229" y="141"/>
                      <a:pt x="228" y="141"/>
                    </a:cubicBezTo>
                    <a:cubicBezTo>
                      <a:pt x="225" y="141"/>
                      <a:pt x="223" y="140"/>
                      <a:pt x="221" y="140"/>
                    </a:cubicBezTo>
                    <a:cubicBezTo>
                      <a:pt x="222" y="140"/>
                      <a:pt x="225" y="138"/>
                      <a:pt x="226" y="137"/>
                    </a:cubicBezTo>
                    <a:cubicBezTo>
                      <a:pt x="226" y="134"/>
                      <a:pt x="228" y="135"/>
                      <a:pt x="229" y="136"/>
                    </a:cubicBezTo>
                    <a:cubicBezTo>
                      <a:pt x="231" y="136"/>
                      <a:pt x="239" y="134"/>
                      <a:pt x="240" y="133"/>
                    </a:cubicBezTo>
                    <a:cubicBezTo>
                      <a:pt x="240" y="132"/>
                      <a:pt x="235" y="131"/>
                      <a:pt x="234" y="130"/>
                    </a:cubicBezTo>
                    <a:cubicBezTo>
                      <a:pt x="235" y="131"/>
                      <a:pt x="239" y="132"/>
                      <a:pt x="240" y="132"/>
                    </a:cubicBezTo>
                    <a:cubicBezTo>
                      <a:pt x="241" y="133"/>
                      <a:pt x="245" y="133"/>
                      <a:pt x="245" y="135"/>
                    </a:cubicBezTo>
                    <a:cubicBezTo>
                      <a:pt x="244" y="138"/>
                      <a:pt x="246" y="139"/>
                      <a:pt x="248" y="139"/>
                    </a:cubicBezTo>
                    <a:cubicBezTo>
                      <a:pt x="248" y="139"/>
                      <a:pt x="254" y="139"/>
                      <a:pt x="253" y="138"/>
                    </a:cubicBezTo>
                    <a:cubicBezTo>
                      <a:pt x="253" y="138"/>
                      <a:pt x="253" y="140"/>
                      <a:pt x="254" y="140"/>
                    </a:cubicBezTo>
                    <a:cubicBezTo>
                      <a:pt x="256" y="139"/>
                      <a:pt x="257" y="136"/>
                      <a:pt x="257" y="134"/>
                    </a:cubicBezTo>
                    <a:cubicBezTo>
                      <a:pt x="257" y="133"/>
                      <a:pt x="257" y="129"/>
                      <a:pt x="255" y="130"/>
                    </a:cubicBezTo>
                    <a:cubicBezTo>
                      <a:pt x="253" y="132"/>
                      <a:pt x="254" y="130"/>
                      <a:pt x="253" y="129"/>
                    </a:cubicBezTo>
                    <a:cubicBezTo>
                      <a:pt x="251" y="127"/>
                      <a:pt x="248" y="126"/>
                      <a:pt x="245" y="124"/>
                    </a:cubicBezTo>
                    <a:cubicBezTo>
                      <a:pt x="244" y="123"/>
                      <a:pt x="243" y="123"/>
                      <a:pt x="242" y="122"/>
                    </a:cubicBezTo>
                    <a:cubicBezTo>
                      <a:pt x="242" y="122"/>
                      <a:pt x="238" y="123"/>
                      <a:pt x="238" y="124"/>
                    </a:cubicBezTo>
                    <a:cubicBezTo>
                      <a:pt x="238" y="124"/>
                      <a:pt x="239" y="123"/>
                      <a:pt x="238" y="123"/>
                    </a:cubicBezTo>
                    <a:cubicBezTo>
                      <a:pt x="238" y="123"/>
                      <a:pt x="237" y="122"/>
                      <a:pt x="237" y="122"/>
                    </a:cubicBezTo>
                    <a:cubicBezTo>
                      <a:pt x="237" y="121"/>
                      <a:pt x="241" y="122"/>
                      <a:pt x="241" y="121"/>
                    </a:cubicBezTo>
                    <a:cubicBezTo>
                      <a:pt x="241" y="119"/>
                      <a:pt x="241" y="118"/>
                      <a:pt x="238" y="118"/>
                    </a:cubicBezTo>
                    <a:cubicBezTo>
                      <a:pt x="236" y="119"/>
                      <a:pt x="235" y="121"/>
                      <a:pt x="233" y="119"/>
                    </a:cubicBezTo>
                    <a:cubicBezTo>
                      <a:pt x="233" y="119"/>
                      <a:pt x="229" y="119"/>
                      <a:pt x="229" y="118"/>
                    </a:cubicBezTo>
                    <a:cubicBezTo>
                      <a:pt x="229" y="116"/>
                      <a:pt x="234" y="119"/>
                      <a:pt x="234" y="119"/>
                    </a:cubicBezTo>
                    <a:cubicBezTo>
                      <a:pt x="235" y="119"/>
                      <a:pt x="240" y="118"/>
                      <a:pt x="240" y="117"/>
                    </a:cubicBezTo>
                    <a:cubicBezTo>
                      <a:pt x="241" y="117"/>
                      <a:pt x="236" y="115"/>
                      <a:pt x="235" y="115"/>
                    </a:cubicBezTo>
                    <a:cubicBezTo>
                      <a:pt x="233" y="115"/>
                      <a:pt x="230" y="115"/>
                      <a:pt x="228" y="116"/>
                    </a:cubicBezTo>
                    <a:cubicBezTo>
                      <a:pt x="229" y="116"/>
                      <a:pt x="233" y="113"/>
                      <a:pt x="233" y="114"/>
                    </a:cubicBezTo>
                    <a:cubicBezTo>
                      <a:pt x="233" y="113"/>
                      <a:pt x="229" y="113"/>
                      <a:pt x="229" y="112"/>
                    </a:cubicBezTo>
                    <a:cubicBezTo>
                      <a:pt x="232" y="113"/>
                      <a:pt x="235" y="115"/>
                      <a:pt x="238" y="113"/>
                    </a:cubicBezTo>
                    <a:cubicBezTo>
                      <a:pt x="238" y="113"/>
                      <a:pt x="241" y="112"/>
                      <a:pt x="241" y="111"/>
                    </a:cubicBezTo>
                    <a:cubicBezTo>
                      <a:pt x="240" y="110"/>
                      <a:pt x="238" y="109"/>
                      <a:pt x="238" y="108"/>
                    </a:cubicBezTo>
                    <a:cubicBezTo>
                      <a:pt x="238" y="109"/>
                      <a:pt x="241" y="110"/>
                      <a:pt x="242" y="110"/>
                    </a:cubicBezTo>
                    <a:cubicBezTo>
                      <a:pt x="244" y="111"/>
                      <a:pt x="243" y="109"/>
                      <a:pt x="245" y="109"/>
                    </a:cubicBezTo>
                    <a:cubicBezTo>
                      <a:pt x="246" y="109"/>
                      <a:pt x="254" y="111"/>
                      <a:pt x="254" y="111"/>
                    </a:cubicBezTo>
                    <a:cubicBezTo>
                      <a:pt x="253" y="111"/>
                      <a:pt x="246" y="110"/>
                      <a:pt x="246" y="110"/>
                    </a:cubicBezTo>
                    <a:cubicBezTo>
                      <a:pt x="248" y="114"/>
                      <a:pt x="254" y="113"/>
                      <a:pt x="257" y="113"/>
                    </a:cubicBezTo>
                    <a:cubicBezTo>
                      <a:pt x="258" y="112"/>
                      <a:pt x="261" y="113"/>
                      <a:pt x="262" y="112"/>
                    </a:cubicBezTo>
                    <a:cubicBezTo>
                      <a:pt x="265" y="111"/>
                      <a:pt x="264" y="109"/>
                      <a:pt x="262" y="108"/>
                    </a:cubicBezTo>
                    <a:cubicBezTo>
                      <a:pt x="261" y="107"/>
                      <a:pt x="258" y="106"/>
                      <a:pt x="257" y="106"/>
                    </a:cubicBezTo>
                    <a:cubicBezTo>
                      <a:pt x="256" y="106"/>
                      <a:pt x="257" y="109"/>
                      <a:pt x="257" y="110"/>
                    </a:cubicBezTo>
                    <a:cubicBezTo>
                      <a:pt x="256" y="109"/>
                      <a:pt x="256" y="108"/>
                      <a:pt x="255" y="107"/>
                    </a:cubicBezTo>
                    <a:cubicBezTo>
                      <a:pt x="255" y="106"/>
                      <a:pt x="254" y="107"/>
                      <a:pt x="253" y="106"/>
                    </a:cubicBezTo>
                    <a:cubicBezTo>
                      <a:pt x="254" y="107"/>
                      <a:pt x="256" y="101"/>
                      <a:pt x="256" y="100"/>
                    </a:cubicBezTo>
                    <a:cubicBezTo>
                      <a:pt x="256" y="100"/>
                      <a:pt x="257" y="103"/>
                      <a:pt x="257" y="103"/>
                    </a:cubicBezTo>
                    <a:cubicBezTo>
                      <a:pt x="257" y="105"/>
                      <a:pt x="257" y="106"/>
                      <a:pt x="258" y="106"/>
                    </a:cubicBezTo>
                    <a:cubicBezTo>
                      <a:pt x="261" y="106"/>
                      <a:pt x="263" y="105"/>
                      <a:pt x="265" y="105"/>
                    </a:cubicBezTo>
                    <a:cubicBezTo>
                      <a:pt x="266" y="105"/>
                      <a:pt x="272" y="103"/>
                      <a:pt x="270" y="101"/>
                    </a:cubicBezTo>
                    <a:cubicBezTo>
                      <a:pt x="268" y="100"/>
                      <a:pt x="267" y="102"/>
                      <a:pt x="266" y="101"/>
                    </a:cubicBezTo>
                    <a:cubicBezTo>
                      <a:pt x="266" y="100"/>
                      <a:pt x="266" y="100"/>
                      <a:pt x="266" y="99"/>
                    </a:cubicBezTo>
                    <a:cubicBezTo>
                      <a:pt x="267" y="98"/>
                      <a:pt x="266" y="97"/>
                      <a:pt x="265" y="97"/>
                    </a:cubicBezTo>
                    <a:cubicBezTo>
                      <a:pt x="265" y="96"/>
                      <a:pt x="262" y="96"/>
                      <a:pt x="261" y="96"/>
                    </a:cubicBezTo>
                    <a:cubicBezTo>
                      <a:pt x="259" y="96"/>
                      <a:pt x="258" y="98"/>
                      <a:pt x="256" y="96"/>
                    </a:cubicBezTo>
                    <a:cubicBezTo>
                      <a:pt x="260" y="99"/>
                      <a:pt x="262" y="91"/>
                      <a:pt x="266" y="95"/>
                    </a:cubicBezTo>
                    <a:cubicBezTo>
                      <a:pt x="267" y="97"/>
                      <a:pt x="269" y="94"/>
                      <a:pt x="269" y="92"/>
                    </a:cubicBezTo>
                    <a:cubicBezTo>
                      <a:pt x="269" y="91"/>
                      <a:pt x="266" y="88"/>
                      <a:pt x="266" y="88"/>
                    </a:cubicBezTo>
                    <a:cubicBezTo>
                      <a:pt x="266" y="87"/>
                      <a:pt x="269" y="90"/>
                      <a:pt x="269" y="91"/>
                    </a:cubicBezTo>
                    <a:cubicBezTo>
                      <a:pt x="269" y="92"/>
                      <a:pt x="271" y="90"/>
                      <a:pt x="270" y="88"/>
                    </a:cubicBezTo>
                    <a:cubicBezTo>
                      <a:pt x="269" y="87"/>
                      <a:pt x="267" y="85"/>
                      <a:pt x="266" y="84"/>
                    </a:cubicBezTo>
                    <a:cubicBezTo>
                      <a:pt x="264" y="84"/>
                      <a:pt x="261" y="85"/>
                      <a:pt x="259" y="84"/>
                    </a:cubicBezTo>
                    <a:cubicBezTo>
                      <a:pt x="258" y="83"/>
                      <a:pt x="258" y="81"/>
                      <a:pt x="256" y="81"/>
                    </a:cubicBezTo>
                    <a:cubicBezTo>
                      <a:pt x="256" y="80"/>
                      <a:pt x="252" y="81"/>
                      <a:pt x="253" y="80"/>
                    </a:cubicBezTo>
                    <a:cubicBezTo>
                      <a:pt x="254" y="78"/>
                      <a:pt x="254" y="77"/>
                      <a:pt x="256" y="79"/>
                    </a:cubicBezTo>
                    <a:cubicBezTo>
                      <a:pt x="258" y="81"/>
                      <a:pt x="260" y="78"/>
                      <a:pt x="262" y="77"/>
                    </a:cubicBezTo>
                    <a:cubicBezTo>
                      <a:pt x="265" y="75"/>
                      <a:pt x="271" y="81"/>
                      <a:pt x="274" y="78"/>
                    </a:cubicBezTo>
                    <a:cubicBezTo>
                      <a:pt x="275" y="77"/>
                      <a:pt x="275" y="72"/>
                      <a:pt x="272" y="73"/>
                    </a:cubicBezTo>
                    <a:cubicBezTo>
                      <a:pt x="271" y="73"/>
                      <a:pt x="270" y="74"/>
                      <a:pt x="269" y="73"/>
                    </a:cubicBezTo>
                    <a:cubicBezTo>
                      <a:pt x="267" y="73"/>
                      <a:pt x="265" y="72"/>
                      <a:pt x="263" y="70"/>
                    </a:cubicBezTo>
                    <a:cubicBezTo>
                      <a:pt x="260" y="68"/>
                      <a:pt x="271" y="71"/>
                      <a:pt x="271" y="70"/>
                    </a:cubicBezTo>
                    <a:cubicBezTo>
                      <a:pt x="270" y="68"/>
                      <a:pt x="265" y="67"/>
                      <a:pt x="263" y="66"/>
                    </a:cubicBezTo>
                    <a:cubicBezTo>
                      <a:pt x="260" y="65"/>
                      <a:pt x="260" y="66"/>
                      <a:pt x="259" y="68"/>
                    </a:cubicBezTo>
                    <a:cubicBezTo>
                      <a:pt x="259" y="69"/>
                      <a:pt x="257" y="70"/>
                      <a:pt x="256" y="69"/>
                    </a:cubicBezTo>
                    <a:cubicBezTo>
                      <a:pt x="255" y="69"/>
                      <a:pt x="258" y="65"/>
                      <a:pt x="258" y="64"/>
                    </a:cubicBezTo>
                    <a:cubicBezTo>
                      <a:pt x="258" y="63"/>
                      <a:pt x="259" y="61"/>
                      <a:pt x="260" y="60"/>
                    </a:cubicBezTo>
                    <a:cubicBezTo>
                      <a:pt x="260" y="59"/>
                      <a:pt x="260" y="57"/>
                      <a:pt x="261" y="57"/>
                    </a:cubicBezTo>
                    <a:cubicBezTo>
                      <a:pt x="262" y="57"/>
                      <a:pt x="264" y="57"/>
                      <a:pt x="265" y="56"/>
                    </a:cubicBezTo>
                    <a:cubicBezTo>
                      <a:pt x="265" y="56"/>
                      <a:pt x="270" y="51"/>
                      <a:pt x="270" y="52"/>
                    </a:cubicBezTo>
                    <a:cubicBezTo>
                      <a:pt x="270" y="52"/>
                      <a:pt x="268" y="51"/>
                      <a:pt x="268" y="51"/>
                    </a:cubicBezTo>
                    <a:cubicBezTo>
                      <a:pt x="268" y="50"/>
                      <a:pt x="268" y="49"/>
                      <a:pt x="268" y="48"/>
                    </a:cubicBezTo>
                    <a:cubicBezTo>
                      <a:pt x="268" y="46"/>
                      <a:pt x="269" y="46"/>
                      <a:pt x="271" y="46"/>
                    </a:cubicBezTo>
                    <a:cubicBezTo>
                      <a:pt x="273" y="46"/>
                      <a:pt x="281" y="43"/>
                      <a:pt x="276" y="43"/>
                    </a:cubicBezTo>
                    <a:cubicBezTo>
                      <a:pt x="273" y="43"/>
                      <a:pt x="268" y="42"/>
                      <a:pt x="266" y="44"/>
                    </a:cubicBezTo>
                    <a:cubicBezTo>
                      <a:pt x="265" y="45"/>
                      <a:pt x="265" y="47"/>
                      <a:pt x="263" y="46"/>
                    </a:cubicBezTo>
                    <a:cubicBezTo>
                      <a:pt x="261" y="45"/>
                      <a:pt x="263" y="43"/>
                      <a:pt x="264" y="42"/>
                    </a:cubicBezTo>
                    <a:cubicBezTo>
                      <a:pt x="266" y="39"/>
                      <a:pt x="270" y="41"/>
                      <a:pt x="273" y="41"/>
                    </a:cubicBezTo>
                    <a:cubicBezTo>
                      <a:pt x="277" y="41"/>
                      <a:pt x="281" y="42"/>
                      <a:pt x="283" y="38"/>
                    </a:cubicBezTo>
                    <a:cubicBezTo>
                      <a:pt x="284" y="38"/>
                      <a:pt x="280" y="37"/>
                      <a:pt x="280" y="37"/>
                    </a:cubicBezTo>
                    <a:cubicBezTo>
                      <a:pt x="278" y="36"/>
                      <a:pt x="276" y="37"/>
                      <a:pt x="274" y="37"/>
                    </a:cubicBezTo>
                    <a:cubicBezTo>
                      <a:pt x="272" y="37"/>
                      <a:pt x="271" y="36"/>
                      <a:pt x="269" y="36"/>
                    </a:cubicBezTo>
                    <a:cubicBezTo>
                      <a:pt x="268" y="36"/>
                      <a:pt x="266" y="36"/>
                      <a:pt x="265" y="36"/>
                    </a:cubicBezTo>
                    <a:cubicBezTo>
                      <a:pt x="266" y="37"/>
                      <a:pt x="269" y="36"/>
                      <a:pt x="271" y="36"/>
                    </a:cubicBezTo>
                    <a:cubicBezTo>
                      <a:pt x="274" y="36"/>
                      <a:pt x="276" y="35"/>
                      <a:pt x="279" y="35"/>
                    </a:cubicBezTo>
                    <a:cubicBezTo>
                      <a:pt x="283" y="36"/>
                      <a:pt x="285" y="34"/>
                      <a:pt x="288" y="34"/>
                    </a:cubicBezTo>
                    <a:cubicBezTo>
                      <a:pt x="289" y="34"/>
                      <a:pt x="291" y="34"/>
                      <a:pt x="291" y="33"/>
                    </a:cubicBezTo>
                    <a:cubicBezTo>
                      <a:pt x="291" y="33"/>
                      <a:pt x="289" y="31"/>
                      <a:pt x="290" y="31"/>
                    </a:cubicBezTo>
                    <a:cubicBezTo>
                      <a:pt x="295" y="30"/>
                      <a:pt x="300" y="29"/>
                      <a:pt x="304" y="26"/>
                    </a:cubicBezTo>
                    <a:cubicBezTo>
                      <a:pt x="305" y="25"/>
                      <a:pt x="301" y="24"/>
                      <a:pt x="301" y="24"/>
                    </a:cubicBezTo>
                    <a:cubicBezTo>
                      <a:pt x="298" y="23"/>
                      <a:pt x="295" y="22"/>
                      <a:pt x="293" y="22"/>
                    </a:cubicBezTo>
                    <a:cubicBezTo>
                      <a:pt x="287" y="21"/>
                      <a:pt x="282" y="20"/>
                      <a:pt x="277" y="25"/>
                    </a:cubicBezTo>
                    <a:cubicBezTo>
                      <a:pt x="275" y="28"/>
                      <a:pt x="273" y="26"/>
                      <a:pt x="269" y="26"/>
                    </a:cubicBezTo>
                    <a:cubicBezTo>
                      <a:pt x="268" y="26"/>
                      <a:pt x="264" y="29"/>
                      <a:pt x="265" y="26"/>
                    </a:cubicBezTo>
                    <a:cubicBezTo>
                      <a:pt x="265" y="24"/>
                      <a:pt x="260" y="27"/>
                      <a:pt x="259" y="28"/>
                    </a:cubicBezTo>
                    <a:cubicBezTo>
                      <a:pt x="257" y="29"/>
                      <a:pt x="255" y="30"/>
                      <a:pt x="253" y="31"/>
                    </a:cubicBezTo>
                    <a:cubicBezTo>
                      <a:pt x="252" y="31"/>
                      <a:pt x="244" y="37"/>
                      <a:pt x="244" y="37"/>
                    </a:cubicBezTo>
                    <a:cubicBezTo>
                      <a:pt x="242" y="35"/>
                      <a:pt x="264" y="22"/>
                      <a:pt x="251" y="19"/>
                    </a:cubicBezTo>
                    <a:cubicBezTo>
                      <a:pt x="246" y="19"/>
                      <a:pt x="247" y="22"/>
                      <a:pt x="243" y="24"/>
                    </a:cubicBezTo>
                    <a:cubicBezTo>
                      <a:pt x="240" y="25"/>
                      <a:pt x="238" y="25"/>
                      <a:pt x="235" y="26"/>
                    </a:cubicBezTo>
                    <a:cubicBezTo>
                      <a:pt x="234" y="26"/>
                      <a:pt x="229" y="28"/>
                      <a:pt x="228" y="28"/>
                    </a:cubicBezTo>
                    <a:cubicBezTo>
                      <a:pt x="226" y="25"/>
                      <a:pt x="233" y="24"/>
                      <a:pt x="235" y="24"/>
                    </a:cubicBezTo>
                    <a:cubicBezTo>
                      <a:pt x="235" y="23"/>
                      <a:pt x="241" y="22"/>
                      <a:pt x="238" y="21"/>
                    </a:cubicBezTo>
                    <a:cubicBezTo>
                      <a:pt x="235" y="20"/>
                      <a:pt x="232" y="20"/>
                      <a:pt x="229" y="20"/>
                    </a:cubicBezTo>
                    <a:cubicBezTo>
                      <a:pt x="221" y="20"/>
                      <a:pt x="213" y="21"/>
                      <a:pt x="205" y="23"/>
                    </a:cubicBezTo>
                    <a:cubicBezTo>
                      <a:pt x="205" y="23"/>
                      <a:pt x="202" y="25"/>
                      <a:pt x="201" y="24"/>
                    </a:cubicBezTo>
                    <a:cubicBezTo>
                      <a:pt x="201" y="22"/>
                      <a:pt x="200" y="22"/>
                      <a:pt x="202" y="22"/>
                    </a:cubicBezTo>
                    <a:cubicBezTo>
                      <a:pt x="206" y="20"/>
                      <a:pt x="210" y="19"/>
                      <a:pt x="214" y="18"/>
                    </a:cubicBezTo>
                    <a:cubicBezTo>
                      <a:pt x="221" y="17"/>
                      <a:pt x="229" y="18"/>
                      <a:pt x="237" y="18"/>
                    </a:cubicBezTo>
                    <a:cubicBezTo>
                      <a:pt x="239" y="18"/>
                      <a:pt x="241" y="18"/>
                      <a:pt x="243" y="18"/>
                    </a:cubicBezTo>
                    <a:cubicBezTo>
                      <a:pt x="247" y="16"/>
                      <a:pt x="252" y="16"/>
                      <a:pt x="256" y="14"/>
                    </a:cubicBezTo>
                    <a:cubicBezTo>
                      <a:pt x="258" y="14"/>
                      <a:pt x="259" y="13"/>
                      <a:pt x="256" y="12"/>
                    </a:cubicBezTo>
                    <a:cubicBezTo>
                      <a:pt x="254" y="11"/>
                      <a:pt x="250" y="10"/>
                      <a:pt x="248" y="11"/>
                    </a:cubicBezTo>
                    <a:cubicBezTo>
                      <a:pt x="246" y="11"/>
                      <a:pt x="246" y="10"/>
                      <a:pt x="244" y="9"/>
                    </a:cubicBezTo>
                    <a:cubicBezTo>
                      <a:pt x="242" y="9"/>
                      <a:pt x="240" y="11"/>
                      <a:pt x="238" y="11"/>
                    </a:cubicBezTo>
                    <a:cubicBezTo>
                      <a:pt x="238" y="11"/>
                      <a:pt x="240" y="8"/>
                      <a:pt x="241" y="8"/>
                    </a:cubicBezTo>
                    <a:cubicBezTo>
                      <a:pt x="242" y="6"/>
                      <a:pt x="238" y="6"/>
                      <a:pt x="237" y="6"/>
                    </a:cubicBezTo>
                    <a:cubicBezTo>
                      <a:pt x="231" y="7"/>
                      <a:pt x="226" y="7"/>
                      <a:pt x="220" y="6"/>
                    </a:cubicBezTo>
                    <a:cubicBezTo>
                      <a:pt x="215" y="6"/>
                      <a:pt x="211" y="8"/>
                      <a:pt x="206" y="8"/>
                    </a:cubicBezTo>
                    <a:cubicBezTo>
                      <a:pt x="204" y="8"/>
                      <a:pt x="201" y="8"/>
                      <a:pt x="199" y="8"/>
                    </a:cubicBezTo>
                    <a:cubicBezTo>
                      <a:pt x="197" y="9"/>
                      <a:pt x="194" y="8"/>
                      <a:pt x="193" y="9"/>
                    </a:cubicBezTo>
                    <a:cubicBezTo>
                      <a:pt x="196" y="8"/>
                      <a:pt x="199" y="8"/>
                      <a:pt x="202" y="7"/>
                    </a:cubicBezTo>
                    <a:cubicBezTo>
                      <a:pt x="207" y="7"/>
                      <a:pt x="211" y="6"/>
                      <a:pt x="215" y="6"/>
                    </a:cubicBezTo>
                    <a:cubicBezTo>
                      <a:pt x="217" y="6"/>
                      <a:pt x="237" y="6"/>
                      <a:pt x="237" y="4"/>
                    </a:cubicBezTo>
                    <a:cubicBezTo>
                      <a:pt x="236" y="4"/>
                      <a:pt x="233" y="3"/>
                      <a:pt x="232" y="2"/>
                    </a:cubicBezTo>
                    <a:cubicBezTo>
                      <a:pt x="229" y="2"/>
                      <a:pt x="227" y="2"/>
                      <a:pt x="224" y="2"/>
                    </a:cubicBezTo>
                    <a:cubicBezTo>
                      <a:pt x="220" y="2"/>
                      <a:pt x="216" y="1"/>
                      <a:pt x="213" y="0"/>
                    </a:cubicBezTo>
                    <a:cubicBezTo>
                      <a:pt x="206" y="0"/>
                      <a:pt x="200" y="0"/>
                      <a:pt x="194" y="0"/>
                    </a:cubicBezTo>
                    <a:cubicBezTo>
                      <a:pt x="191" y="1"/>
                      <a:pt x="188" y="1"/>
                      <a:pt x="185" y="1"/>
                    </a:cubicBezTo>
                    <a:cubicBezTo>
                      <a:pt x="184" y="1"/>
                      <a:pt x="183" y="3"/>
                      <a:pt x="183" y="3"/>
                    </a:cubicBezTo>
                    <a:cubicBezTo>
                      <a:pt x="181" y="3"/>
                      <a:pt x="179" y="2"/>
                      <a:pt x="177" y="2"/>
                    </a:cubicBezTo>
                    <a:cubicBezTo>
                      <a:pt x="176" y="2"/>
                      <a:pt x="175" y="3"/>
                      <a:pt x="173" y="3"/>
                    </a:cubicBezTo>
                    <a:cubicBezTo>
                      <a:pt x="171" y="3"/>
                      <a:pt x="171" y="4"/>
                      <a:pt x="173" y="4"/>
                    </a:cubicBezTo>
                    <a:cubicBezTo>
                      <a:pt x="176" y="5"/>
                      <a:pt x="179" y="5"/>
                      <a:pt x="181" y="6"/>
                    </a:cubicBezTo>
                    <a:cubicBezTo>
                      <a:pt x="180" y="5"/>
                      <a:pt x="174" y="7"/>
                      <a:pt x="173" y="8"/>
                    </a:cubicBezTo>
                    <a:cubicBezTo>
                      <a:pt x="173" y="8"/>
                      <a:pt x="170" y="8"/>
                      <a:pt x="170" y="8"/>
                    </a:cubicBezTo>
                    <a:cubicBezTo>
                      <a:pt x="170" y="8"/>
                      <a:pt x="172" y="10"/>
                      <a:pt x="172" y="10"/>
                    </a:cubicBezTo>
                    <a:cubicBezTo>
                      <a:pt x="171" y="10"/>
                      <a:pt x="169" y="9"/>
                      <a:pt x="168" y="8"/>
                    </a:cubicBezTo>
                    <a:cubicBezTo>
                      <a:pt x="167" y="7"/>
                      <a:pt x="164" y="8"/>
                      <a:pt x="163" y="8"/>
                    </a:cubicBezTo>
                    <a:cubicBezTo>
                      <a:pt x="160" y="7"/>
                      <a:pt x="157" y="6"/>
                      <a:pt x="154" y="5"/>
                    </a:cubicBezTo>
                    <a:cubicBezTo>
                      <a:pt x="152" y="4"/>
                      <a:pt x="150" y="6"/>
                      <a:pt x="147" y="6"/>
                    </a:cubicBezTo>
                    <a:cubicBezTo>
                      <a:pt x="146" y="6"/>
                      <a:pt x="140" y="5"/>
                      <a:pt x="140" y="7"/>
                    </a:cubicBezTo>
                    <a:cubicBezTo>
                      <a:pt x="139" y="7"/>
                      <a:pt x="153" y="9"/>
                      <a:pt x="155" y="10"/>
                    </a:cubicBezTo>
                    <a:cubicBezTo>
                      <a:pt x="158" y="10"/>
                      <a:pt x="161" y="10"/>
                      <a:pt x="163" y="11"/>
                    </a:cubicBezTo>
                    <a:cubicBezTo>
                      <a:pt x="164" y="11"/>
                      <a:pt x="165" y="11"/>
                      <a:pt x="166" y="12"/>
                    </a:cubicBezTo>
                    <a:cubicBezTo>
                      <a:pt x="166" y="12"/>
                      <a:pt x="166" y="15"/>
                      <a:pt x="166" y="15"/>
                    </a:cubicBezTo>
                    <a:cubicBezTo>
                      <a:pt x="166" y="16"/>
                      <a:pt x="165" y="14"/>
                      <a:pt x="165" y="13"/>
                    </a:cubicBezTo>
                    <a:cubicBezTo>
                      <a:pt x="164" y="12"/>
                      <a:pt x="161" y="12"/>
                      <a:pt x="160" y="11"/>
                    </a:cubicBezTo>
                    <a:cubicBezTo>
                      <a:pt x="160" y="11"/>
                      <a:pt x="157" y="11"/>
                      <a:pt x="157" y="11"/>
                    </a:cubicBezTo>
                    <a:cubicBezTo>
                      <a:pt x="157" y="12"/>
                      <a:pt x="158" y="14"/>
                      <a:pt x="158" y="14"/>
                    </a:cubicBezTo>
                    <a:cubicBezTo>
                      <a:pt x="156" y="14"/>
                      <a:pt x="155" y="11"/>
                      <a:pt x="154" y="11"/>
                    </a:cubicBezTo>
                    <a:cubicBezTo>
                      <a:pt x="152" y="11"/>
                      <a:pt x="150" y="11"/>
                      <a:pt x="148" y="10"/>
                    </a:cubicBezTo>
                    <a:cubicBezTo>
                      <a:pt x="147" y="10"/>
                      <a:pt x="139" y="10"/>
                      <a:pt x="139" y="10"/>
                    </a:cubicBezTo>
                    <a:cubicBezTo>
                      <a:pt x="138" y="12"/>
                      <a:pt x="151" y="17"/>
                      <a:pt x="151" y="17"/>
                    </a:cubicBezTo>
                    <a:cubicBezTo>
                      <a:pt x="151" y="18"/>
                      <a:pt x="146" y="17"/>
                      <a:pt x="146" y="17"/>
                    </a:cubicBezTo>
                    <a:cubicBezTo>
                      <a:pt x="143" y="17"/>
                      <a:pt x="142" y="16"/>
                      <a:pt x="143" y="19"/>
                    </a:cubicBezTo>
                    <a:cubicBezTo>
                      <a:pt x="142" y="19"/>
                      <a:pt x="141" y="18"/>
                      <a:pt x="140" y="17"/>
                    </a:cubicBezTo>
                    <a:cubicBezTo>
                      <a:pt x="140" y="16"/>
                      <a:pt x="142" y="17"/>
                      <a:pt x="143" y="16"/>
                    </a:cubicBezTo>
                    <a:cubicBezTo>
                      <a:pt x="143" y="16"/>
                      <a:pt x="141" y="14"/>
                      <a:pt x="140" y="14"/>
                    </a:cubicBezTo>
                    <a:cubicBezTo>
                      <a:pt x="138" y="13"/>
                      <a:pt x="136" y="12"/>
                      <a:pt x="133" y="12"/>
                    </a:cubicBezTo>
                    <a:cubicBezTo>
                      <a:pt x="132" y="12"/>
                      <a:pt x="130" y="11"/>
                      <a:pt x="129" y="12"/>
                    </a:cubicBezTo>
                    <a:cubicBezTo>
                      <a:pt x="128" y="12"/>
                      <a:pt x="131" y="15"/>
                      <a:pt x="131" y="15"/>
                    </a:cubicBezTo>
                    <a:cubicBezTo>
                      <a:pt x="134" y="17"/>
                      <a:pt x="138" y="17"/>
                      <a:pt x="142" y="20"/>
                    </a:cubicBezTo>
                    <a:cubicBezTo>
                      <a:pt x="143" y="20"/>
                      <a:pt x="144" y="21"/>
                      <a:pt x="143" y="22"/>
                    </a:cubicBezTo>
                    <a:cubicBezTo>
                      <a:pt x="141" y="24"/>
                      <a:pt x="139" y="22"/>
                      <a:pt x="137" y="21"/>
                    </a:cubicBezTo>
                    <a:cubicBezTo>
                      <a:pt x="132" y="18"/>
                      <a:pt x="126" y="16"/>
                      <a:pt x="120" y="15"/>
                    </a:cubicBezTo>
                    <a:cubicBezTo>
                      <a:pt x="117" y="14"/>
                      <a:pt x="114" y="13"/>
                      <a:pt x="111" y="14"/>
                    </a:cubicBezTo>
                    <a:cubicBezTo>
                      <a:pt x="110" y="14"/>
                      <a:pt x="113" y="17"/>
                      <a:pt x="113" y="18"/>
                    </a:cubicBezTo>
                    <a:cubicBezTo>
                      <a:pt x="113" y="18"/>
                      <a:pt x="117" y="21"/>
                      <a:pt x="117" y="21"/>
                    </a:cubicBezTo>
                    <a:cubicBezTo>
                      <a:pt x="117" y="22"/>
                      <a:pt x="111" y="21"/>
                      <a:pt x="111" y="21"/>
                    </a:cubicBezTo>
                    <a:cubicBezTo>
                      <a:pt x="111" y="23"/>
                      <a:pt x="115" y="22"/>
                      <a:pt x="115" y="24"/>
                    </a:cubicBezTo>
                    <a:cubicBezTo>
                      <a:pt x="115" y="24"/>
                      <a:pt x="111" y="23"/>
                      <a:pt x="110" y="22"/>
                    </a:cubicBezTo>
                    <a:cubicBezTo>
                      <a:pt x="108" y="21"/>
                      <a:pt x="106" y="21"/>
                      <a:pt x="103" y="20"/>
                    </a:cubicBezTo>
                    <a:cubicBezTo>
                      <a:pt x="101" y="19"/>
                      <a:pt x="101" y="20"/>
                      <a:pt x="101" y="22"/>
                    </a:cubicBezTo>
                    <a:cubicBezTo>
                      <a:pt x="100" y="23"/>
                      <a:pt x="99" y="23"/>
                      <a:pt x="98" y="23"/>
                    </a:cubicBezTo>
                    <a:cubicBezTo>
                      <a:pt x="98" y="24"/>
                      <a:pt x="98" y="26"/>
                      <a:pt x="97" y="26"/>
                    </a:cubicBezTo>
                    <a:cubicBezTo>
                      <a:pt x="97" y="27"/>
                      <a:pt x="97" y="24"/>
                      <a:pt x="97" y="23"/>
                    </a:cubicBezTo>
                    <a:cubicBezTo>
                      <a:pt x="97" y="22"/>
                      <a:pt x="98" y="21"/>
                      <a:pt x="98" y="20"/>
                    </a:cubicBezTo>
                    <a:cubicBezTo>
                      <a:pt x="97" y="16"/>
                      <a:pt x="93" y="16"/>
                      <a:pt x="90" y="16"/>
                    </a:cubicBezTo>
                    <a:cubicBezTo>
                      <a:pt x="86" y="17"/>
                      <a:pt x="82" y="18"/>
                      <a:pt x="78" y="18"/>
                    </a:cubicBezTo>
                    <a:cubicBezTo>
                      <a:pt x="77" y="19"/>
                      <a:pt x="75" y="19"/>
                      <a:pt x="74" y="19"/>
                    </a:cubicBezTo>
                    <a:cubicBezTo>
                      <a:pt x="74" y="19"/>
                      <a:pt x="69" y="20"/>
                      <a:pt x="69" y="20"/>
                    </a:cubicBezTo>
                    <a:cubicBezTo>
                      <a:pt x="70" y="21"/>
                      <a:pt x="72" y="21"/>
                      <a:pt x="73" y="21"/>
                    </a:cubicBezTo>
                    <a:cubicBezTo>
                      <a:pt x="74" y="22"/>
                      <a:pt x="75" y="23"/>
                      <a:pt x="77" y="24"/>
                    </a:cubicBezTo>
                    <a:cubicBezTo>
                      <a:pt x="77" y="24"/>
                      <a:pt x="81" y="27"/>
                      <a:pt x="81" y="27"/>
                    </a:cubicBezTo>
                    <a:cubicBezTo>
                      <a:pt x="80" y="27"/>
                      <a:pt x="76" y="25"/>
                      <a:pt x="75" y="25"/>
                    </a:cubicBezTo>
                    <a:cubicBezTo>
                      <a:pt x="73" y="24"/>
                      <a:pt x="72" y="22"/>
                      <a:pt x="70" y="22"/>
                    </a:cubicBezTo>
                    <a:cubicBezTo>
                      <a:pt x="67" y="21"/>
                      <a:pt x="64" y="22"/>
                      <a:pt x="61" y="22"/>
                    </a:cubicBezTo>
                    <a:cubicBezTo>
                      <a:pt x="58" y="23"/>
                      <a:pt x="58" y="22"/>
                      <a:pt x="60" y="25"/>
                    </a:cubicBezTo>
                    <a:cubicBezTo>
                      <a:pt x="60" y="26"/>
                      <a:pt x="60" y="29"/>
                      <a:pt x="60" y="30"/>
                    </a:cubicBezTo>
                    <a:cubicBezTo>
                      <a:pt x="60" y="32"/>
                      <a:pt x="56" y="30"/>
                      <a:pt x="55" y="30"/>
                    </a:cubicBezTo>
                    <a:cubicBezTo>
                      <a:pt x="54" y="30"/>
                      <a:pt x="51" y="28"/>
                      <a:pt x="50" y="30"/>
                    </a:cubicBezTo>
                    <a:cubicBezTo>
                      <a:pt x="49" y="31"/>
                      <a:pt x="50" y="34"/>
                      <a:pt x="50" y="34"/>
                    </a:cubicBezTo>
                    <a:cubicBezTo>
                      <a:pt x="49" y="35"/>
                      <a:pt x="48" y="33"/>
                      <a:pt x="47" y="32"/>
                    </a:cubicBezTo>
                    <a:cubicBezTo>
                      <a:pt x="45" y="31"/>
                      <a:pt x="43" y="31"/>
                      <a:pt x="42" y="32"/>
                    </a:cubicBezTo>
                    <a:cubicBezTo>
                      <a:pt x="39" y="34"/>
                      <a:pt x="36" y="36"/>
                      <a:pt x="32" y="37"/>
                    </a:cubicBezTo>
                    <a:cubicBezTo>
                      <a:pt x="31" y="38"/>
                      <a:pt x="34" y="37"/>
                      <a:pt x="32" y="37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78"/>
              <p:cNvSpPr/>
              <p:nvPr/>
            </p:nvSpPr>
            <p:spPr>
              <a:xfrm>
                <a:off x="9136453" y="5038399"/>
                <a:ext cx="149681" cy="1051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1" extrusionOk="0">
                    <a:moveTo>
                      <a:pt x="16" y="6"/>
                    </a:moveTo>
                    <a:cubicBezTo>
                      <a:pt x="15" y="5"/>
                      <a:pt x="11" y="3"/>
                      <a:pt x="11" y="3"/>
                    </a:cubicBezTo>
                    <a:cubicBezTo>
                      <a:pt x="9" y="2"/>
                      <a:pt x="7" y="1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3"/>
                    </a:cubicBezTo>
                    <a:cubicBezTo>
                      <a:pt x="2" y="3"/>
                      <a:pt x="0" y="6"/>
                      <a:pt x="1" y="7"/>
                    </a:cubicBezTo>
                    <a:cubicBezTo>
                      <a:pt x="2" y="7"/>
                      <a:pt x="4" y="6"/>
                      <a:pt x="5" y="7"/>
                    </a:cubicBezTo>
                    <a:cubicBezTo>
                      <a:pt x="7" y="8"/>
                      <a:pt x="5" y="8"/>
                      <a:pt x="5" y="9"/>
                    </a:cubicBezTo>
                    <a:cubicBezTo>
                      <a:pt x="5" y="11"/>
                      <a:pt x="16" y="8"/>
                      <a:pt x="16" y="6"/>
                    </a:cubicBezTo>
                    <a:cubicBezTo>
                      <a:pt x="15" y="5"/>
                      <a:pt x="16" y="7"/>
                      <a:pt x="16" y="6"/>
                    </a:cubicBezTo>
                    <a:close/>
                  </a:path>
                </a:pathLst>
              </a:custGeom>
              <a:solidFill>
                <a:srgbClr val="960655"/>
              </a:solidFill>
              <a:ln w="12700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78"/>
              <p:cNvSpPr/>
              <p:nvPr/>
            </p:nvSpPr>
            <p:spPr>
              <a:xfrm>
                <a:off x="9184226" y="4965129"/>
                <a:ext cx="38217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2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2"/>
                      <a:pt x="2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78"/>
              <p:cNvSpPr/>
              <p:nvPr/>
            </p:nvSpPr>
            <p:spPr>
              <a:xfrm>
                <a:off x="9212888" y="3859745"/>
                <a:ext cx="101908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9" y="4"/>
                    </a:moveTo>
                    <a:cubicBezTo>
                      <a:pt x="11" y="5"/>
                      <a:pt x="11" y="6"/>
                      <a:pt x="9" y="5"/>
                    </a:cubicBezTo>
                    <a:cubicBezTo>
                      <a:pt x="7" y="5"/>
                      <a:pt x="4" y="4"/>
                      <a:pt x="3" y="4"/>
                    </a:cubicBezTo>
                    <a:cubicBezTo>
                      <a:pt x="2" y="3"/>
                      <a:pt x="0" y="0"/>
                      <a:pt x="2" y="1"/>
                    </a:cubicBezTo>
                    <a:cubicBezTo>
                      <a:pt x="4" y="2"/>
                      <a:pt x="7" y="3"/>
                      <a:pt x="9" y="4"/>
                    </a:cubicBezTo>
                    <a:cubicBezTo>
                      <a:pt x="11" y="5"/>
                      <a:pt x="7" y="3"/>
                      <a:pt x="9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78"/>
              <p:cNvSpPr/>
              <p:nvPr/>
            </p:nvSpPr>
            <p:spPr>
              <a:xfrm>
                <a:off x="9528172" y="3776917"/>
                <a:ext cx="76431" cy="44598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8" y="3"/>
                    </a:moveTo>
                    <a:cubicBezTo>
                      <a:pt x="8" y="5"/>
                      <a:pt x="0" y="4"/>
                      <a:pt x="0" y="2"/>
                    </a:cubicBezTo>
                    <a:cubicBezTo>
                      <a:pt x="0" y="0"/>
                      <a:pt x="8" y="1"/>
                      <a:pt x="8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78"/>
              <p:cNvSpPr/>
              <p:nvPr/>
            </p:nvSpPr>
            <p:spPr>
              <a:xfrm>
                <a:off x="10735173" y="3897972"/>
                <a:ext cx="54142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3"/>
                    </a:moveTo>
                    <a:cubicBezTo>
                      <a:pt x="4" y="4"/>
                      <a:pt x="0" y="0"/>
                      <a:pt x="1" y="0"/>
                    </a:cubicBezTo>
                    <a:cubicBezTo>
                      <a:pt x="2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78"/>
              <p:cNvSpPr/>
              <p:nvPr/>
            </p:nvSpPr>
            <p:spPr>
              <a:xfrm>
                <a:off x="10808423" y="3936196"/>
                <a:ext cx="47770" cy="9558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cubicBezTo>
                      <a:pt x="2" y="1"/>
                      <a:pt x="0" y="0"/>
                      <a:pt x="2" y="0"/>
                    </a:cubicBezTo>
                    <a:cubicBezTo>
                      <a:pt x="3" y="0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78"/>
              <p:cNvSpPr/>
              <p:nvPr/>
            </p:nvSpPr>
            <p:spPr>
              <a:xfrm>
                <a:off x="10808423" y="4468182"/>
                <a:ext cx="38217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2" y="0"/>
                    </a:moveTo>
                    <a:cubicBezTo>
                      <a:pt x="0" y="0"/>
                      <a:pt x="3" y="7"/>
                      <a:pt x="4" y="7"/>
                    </a:cubicBezTo>
                    <a:cubicBezTo>
                      <a:pt x="4" y="7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78"/>
              <p:cNvSpPr/>
              <p:nvPr/>
            </p:nvSpPr>
            <p:spPr>
              <a:xfrm>
                <a:off x="10827530" y="4589232"/>
                <a:ext cx="63695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7" y="4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78"/>
              <p:cNvSpPr/>
              <p:nvPr/>
            </p:nvSpPr>
            <p:spPr>
              <a:xfrm>
                <a:off x="10566382" y="4796294"/>
                <a:ext cx="159234" cy="923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0" y="4"/>
                    </a:moveTo>
                    <a:cubicBezTo>
                      <a:pt x="1" y="0"/>
                      <a:pt x="7" y="2"/>
                      <a:pt x="10" y="2"/>
                    </a:cubicBezTo>
                    <a:cubicBezTo>
                      <a:pt x="17" y="3"/>
                      <a:pt x="8" y="4"/>
                      <a:pt x="8" y="4"/>
                    </a:cubicBezTo>
                    <a:cubicBezTo>
                      <a:pt x="8" y="6"/>
                      <a:pt x="12" y="5"/>
                      <a:pt x="12" y="7"/>
                    </a:cubicBezTo>
                    <a:cubicBezTo>
                      <a:pt x="12" y="7"/>
                      <a:pt x="10" y="6"/>
                      <a:pt x="9" y="7"/>
                    </a:cubicBezTo>
                    <a:cubicBezTo>
                      <a:pt x="9" y="7"/>
                      <a:pt x="12" y="10"/>
                      <a:pt x="11" y="10"/>
                    </a:cubicBezTo>
                    <a:cubicBezTo>
                      <a:pt x="10" y="10"/>
                      <a:pt x="9" y="9"/>
                      <a:pt x="8" y="9"/>
                    </a:cubicBezTo>
                    <a:cubicBezTo>
                      <a:pt x="6" y="8"/>
                      <a:pt x="0" y="7"/>
                      <a:pt x="0" y="4"/>
                    </a:cubicBezTo>
                    <a:cubicBezTo>
                      <a:pt x="0" y="3"/>
                      <a:pt x="0" y="7"/>
                      <a:pt x="0" y="4"/>
                    </a:cubicBezTo>
                    <a:close/>
                  </a:path>
                </a:pathLst>
              </a:custGeom>
              <a:solidFill>
                <a:srgbClr val="960655"/>
              </a:solidFill>
              <a:ln w="9525" cap="flat" cmpd="sng">
                <a:solidFill>
                  <a:srgbClr val="CB398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78"/>
              <p:cNvSpPr/>
              <p:nvPr/>
            </p:nvSpPr>
            <p:spPr>
              <a:xfrm>
                <a:off x="10537723" y="4777182"/>
                <a:ext cx="82802" cy="28672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8" y="1"/>
                    </a:moveTo>
                    <a:cubicBezTo>
                      <a:pt x="9" y="1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2" y="0"/>
                      <a:pt x="6" y="3"/>
                      <a:pt x="8" y="1"/>
                    </a:cubicBezTo>
                    <a:cubicBezTo>
                      <a:pt x="9" y="1"/>
                      <a:pt x="7" y="2"/>
                      <a:pt x="8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78"/>
              <p:cNvSpPr/>
              <p:nvPr/>
            </p:nvSpPr>
            <p:spPr>
              <a:xfrm>
                <a:off x="10407151" y="4974684"/>
                <a:ext cx="121017" cy="63711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12" y="4"/>
                    </a:moveTo>
                    <a:cubicBezTo>
                      <a:pt x="13" y="3"/>
                      <a:pt x="13" y="2"/>
                      <a:pt x="12" y="1"/>
                    </a:cubicBezTo>
                    <a:cubicBezTo>
                      <a:pt x="11" y="0"/>
                      <a:pt x="8" y="1"/>
                      <a:pt x="7" y="2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3"/>
                      <a:pt x="0" y="5"/>
                      <a:pt x="0" y="5"/>
                    </a:cubicBezTo>
                    <a:cubicBezTo>
                      <a:pt x="3" y="7"/>
                      <a:pt x="10" y="6"/>
                      <a:pt x="12" y="4"/>
                    </a:cubicBezTo>
                    <a:cubicBezTo>
                      <a:pt x="13" y="3"/>
                      <a:pt x="9" y="6"/>
                      <a:pt x="12" y="4"/>
                    </a:cubicBezTo>
                    <a:close/>
                  </a:path>
                </a:pathLst>
              </a:custGeom>
              <a:solidFill>
                <a:srgbClr val="960655"/>
              </a:solidFill>
              <a:ln w="9525" cap="flat" cmpd="sng">
                <a:solidFill>
                  <a:srgbClr val="CB398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78"/>
              <p:cNvSpPr/>
              <p:nvPr/>
            </p:nvSpPr>
            <p:spPr>
              <a:xfrm>
                <a:off x="9305243" y="5067066"/>
                <a:ext cx="38217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2"/>
                    </a:moveTo>
                    <a:cubicBezTo>
                      <a:pt x="2" y="0"/>
                      <a:pt x="1" y="1"/>
                      <a:pt x="1" y="3"/>
                    </a:cubicBezTo>
                    <a:cubicBezTo>
                      <a:pt x="0" y="6"/>
                      <a:pt x="4" y="4"/>
                      <a:pt x="3" y="2"/>
                    </a:cubicBezTo>
                    <a:cubicBezTo>
                      <a:pt x="3" y="2"/>
                      <a:pt x="4" y="3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78"/>
              <p:cNvSpPr/>
              <p:nvPr/>
            </p:nvSpPr>
            <p:spPr>
              <a:xfrm>
                <a:off x="9222440" y="4946015"/>
                <a:ext cx="35033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2"/>
                    </a:moveTo>
                    <a:cubicBezTo>
                      <a:pt x="3" y="2"/>
                      <a:pt x="1" y="0"/>
                      <a:pt x="1" y="1"/>
                    </a:cubicBezTo>
                    <a:cubicBezTo>
                      <a:pt x="0" y="4"/>
                      <a:pt x="4" y="2"/>
                      <a:pt x="4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78"/>
              <p:cNvSpPr/>
              <p:nvPr/>
            </p:nvSpPr>
            <p:spPr>
              <a:xfrm>
                <a:off x="10865745" y="4347132"/>
                <a:ext cx="19108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78"/>
              <p:cNvSpPr/>
              <p:nvPr/>
            </p:nvSpPr>
            <p:spPr>
              <a:xfrm>
                <a:off x="10789314" y="4245194"/>
                <a:ext cx="28664" cy="1592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78"/>
              <p:cNvSpPr/>
              <p:nvPr/>
            </p:nvSpPr>
            <p:spPr>
              <a:xfrm>
                <a:off x="10865745" y="4206967"/>
                <a:ext cx="25477" cy="28672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2" y="1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3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78"/>
              <p:cNvSpPr/>
              <p:nvPr/>
            </p:nvSpPr>
            <p:spPr>
              <a:xfrm>
                <a:off x="8314801" y="4394915"/>
                <a:ext cx="47770" cy="6370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1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2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78"/>
              <p:cNvSpPr/>
              <p:nvPr/>
            </p:nvSpPr>
            <p:spPr>
              <a:xfrm>
                <a:off x="8372123" y="4394915"/>
                <a:ext cx="57323" cy="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0000" extrusionOk="0">
                    <a:moveTo>
                      <a:pt x="5" y="0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2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78"/>
              <p:cNvSpPr/>
              <p:nvPr/>
            </p:nvSpPr>
            <p:spPr>
              <a:xfrm>
                <a:off x="9445369" y="3802408"/>
                <a:ext cx="38217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2"/>
                    </a:move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78"/>
              <p:cNvSpPr/>
              <p:nvPr/>
            </p:nvSpPr>
            <p:spPr>
              <a:xfrm>
                <a:off x="5467695" y="6086410"/>
                <a:ext cx="85988" cy="111494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9" y="11"/>
                    </a:moveTo>
                    <a:cubicBezTo>
                      <a:pt x="8" y="8"/>
                      <a:pt x="7" y="4"/>
                      <a:pt x="5" y="2"/>
                    </a:cubicBezTo>
                    <a:cubicBezTo>
                      <a:pt x="4" y="1"/>
                      <a:pt x="3" y="0"/>
                      <a:pt x="2" y="2"/>
                    </a:cubicBez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3" y="3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5" y="8"/>
                      <a:pt x="3" y="8"/>
                      <a:pt x="3" y="8"/>
                    </a:cubicBezTo>
                    <a:cubicBezTo>
                      <a:pt x="3" y="9"/>
                      <a:pt x="5" y="11"/>
                      <a:pt x="6" y="11"/>
                    </a:cubicBezTo>
                    <a:cubicBezTo>
                      <a:pt x="6" y="11"/>
                      <a:pt x="2" y="7"/>
                      <a:pt x="6" y="9"/>
                    </a:cubicBezTo>
                    <a:cubicBezTo>
                      <a:pt x="7" y="9"/>
                      <a:pt x="9" y="12"/>
                      <a:pt x="9" y="11"/>
                    </a:cubicBezTo>
                    <a:cubicBezTo>
                      <a:pt x="8" y="10"/>
                      <a:pt x="9" y="12"/>
                      <a:pt x="9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78"/>
            <p:cNvGrpSpPr/>
            <p:nvPr/>
          </p:nvGrpSpPr>
          <p:grpSpPr>
            <a:xfrm>
              <a:off x="6274696" y="1825433"/>
              <a:ext cx="665234" cy="489711"/>
              <a:chOff x="0" y="0"/>
              <a:chExt cx="2235305" cy="1579753"/>
            </a:xfrm>
          </p:grpSpPr>
          <p:sp>
            <p:nvSpPr>
              <p:cNvPr id="886" name="Google Shape;886;p78"/>
              <p:cNvSpPr/>
              <p:nvPr/>
            </p:nvSpPr>
            <p:spPr>
              <a:xfrm>
                <a:off x="0" y="0"/>
                <a:ext cx="2235305" cy="1579753"/>
              </a:xfrm>
              <a:custGeom>
                <a:avLst/>
                <a:gdLst/>
                <a:ahLst/>
                <a:cxnLst/>
                <a:rect l="l" t="t" r="r" b="b"/>
                <a:pathLst>
                  <a:path w="89" h="53" extrusionOk="0">
                    <a:moveTo>
                      <a:pt x="0" y="27"/>
                    </a:moveTo>
                    <a:cubicBezTo>
                      <a:pt x="0" y="30"/>
                      <a:pt x="7" y="30"/>
                      <a:pt x="9" y="30"/>
                    </a:cubicBezTo>
                    <a:cubicBezTo>
                      <a:pt x="11" y="30"/>
                      <a:pt x="13" y="32"/>
                      <a:pt x="16" y="31"/>
                    </a:cubicBezTo>
                    <a:cubicBezTo>
                      <a:pt x="17" y="29"/>
                      <a:pt x="20" y="28"/>
                      <a:pt x="22" y="28"/>
                    </a:cubicBezTo>
                    <a:cubicBezTo>
                      <a:pt x="25" y="26"/>
                      <a:pt x="31" y="28"/>
                      <a:pt x="33" y="30"/>
                    </a:cubicBezTo>
                    <a:cubicBezTo>
                      <a:pt x="36" y="34"/>
                      <a:pt x="37" y="38"/>
                      <a:pt x="40" y="41"/>
                    </a:cubicBezTo>
                    <a:cubicBezTo>
                      <a:pt x="42" y="40"/>
                      <a:pt x="42" y="39"/>
                      <a:pt x="44" y="38"/>
                    </a:cubicBezTo>
                    <a:cubicBezTo>
                      <a:pt x="46" y="38"/>
                      <a:pt x="46" y="40"/>
                      <a:pt x="47" y="41"/>
                    </a:cubicBezTo>
                    <a:cubicBezTo>
                      <a:pt x="48" y="42"/>
                      <a:pt x="57" y="43"/>
                      <a:pt x="57" y="42"/>
                    </a:cubicBezTo>
                    <a:cubicBezTo>
                      <a:pt x="57" y="43"/>
                      <a:pt x="51" y="45"/>
                      <a:pt x="51" y="46"/>
                    </a:cubicBezTo>
                    <a:cubicBezTo>
                      <a:pt x="52" y="47"/>
                      <a:pt x="56" y="46"/>
                      <a:pt x="55" y="49"/>
                    </a:cubicBezTo>
                    <a:cubicBezTo>
                      <a:pt x="54" y="51"/>
                      <a:pt x="57" y="53"/>
                      <a:pt x="59" y="51"/>
                    </a:cubicBezTo>
                    <a:cubicBezTo>
                      <a:pt x="61" y="50"/>
                      <a:pt x="64" y="48"/>
                      <a:pt x="67" y="48"/>
                    </a:cubicBezTo>
                    <a:cubicBezTo>
                      <a:pt x="70" y="48"/>
                      <a:pt x="71" y="48"/>
                      <a:pt x="72" y="46"/>
                    </a:cubicBezTo>
                    <a:cubicBezTo>
                      <a:pt x="72" y="46"/>
                      <a:pt x="69" y="46"/>
                      <a:pt x="68" y="46"/>
                    </a:cubicBezTo>
                    <a:cubicBezTo>
                      <a:pt x="66" y="46"/>
                      <a:pt x="64" y="47"/>
                      <a:pt x="63" y="44"/>
                    </a:cubicBezTo>
                    <a:cubicBezTo>
                      <a:pt x="60" y="40"/>
                      <a:pt x="70" y="38"/>
                      <a:pt x="72" y="38"/>
                    </a:cubicBezTo>
                    <a:cubicBezTo>
                      <a:pt x="74" y="37"/>
                      <a:pt x="76" y="36"/>
                      <a:pt x="78" y="35"/>
                    </a:cubicBezTo>
                    <a:cubicBezTo>
                      <a:pt x="79" y="33"/>
                      <a:pt x="81" y="31"/>
                      <a:pt x="84" y="31"/>
                    </a:cubicBezTo>
                    <a:cubicBezTo>
                      <a:pt x="85" y="31"/>
                      <a:pt x="87" y="31"/>
                      <a:pt x="87" y="28"/>
                    </a:cubicBezTo>
                    <a:cubicBezTo>
                      <a:pt x="87" y="27"/>
                      <a:pt x="86" y="27"/>
                      <a:pt x="86" y="26"/>
                    </a:cubicBezTo>
                    <a:cubicBezTo>
                      <a:pt x="86" y="25"/>
                      <a:pt x="88" y="25"/>
                      <a:pt x="88" y="25"/>
                    </a:cubicBezTo>
                    <a:cubicBezTo>
                      <a:pt x="88" y="25"/>
                      <a:pt x="86" y="24"/>
                      <a:pt x="86" y="24"/>
                    </a:cubicBezTo>
                    <a:cubicBezTo>
                      <a:pt x="86" y="23"/>
                      <a:pt x="89" y="23"/>
                      <a:pt x="88" y="21"/>
                    </a:cubicBezTo>
                    <a:cubicBezTo>
                      <a:pt x="88" y="21"/>
                      <a:pt x="86" y="20"/>
                      <a:pt x="85" y="19"/>
                    </a:cubicBezTo>
                    <a:cubicBezTo>
                      <a:pt x="84" y="18"/>
                      <a:pt x="83" y="20"/>
                      <a:pt x="82" y="18"/>
                    </a:cubicBezTo>
                    <a:cubicBezTo>
                      <a:pt x="81" y="17"/>
                      <a:pt x="80" y="17"/>
                      <a:pt x="78" y="18"/>
                    </a:cubicBezTo>
                    <a:cubicBezTo>
                      <a:pt x="77" y="18"/>
                      <a:pt x="76" y="15"/>
                      <a:pt x="75" y="15"/>
                    </a:cubicBezTo>
                    <a:cubicBezTo>
                      <a:pt x="74" y="14"/>
                      <a:pt x="73" y="16"/>
                      <a:pt x="72" y="17"/>
                    </a:cubicBezTo>
                    <a:cubicBezTo>
                      <a:pt x="71" y="17"/>
                      <a:pt x="70" y="14"/>
                      <a:pt x="69" y="14"/>
                    </a:cubicBezTo>
                    <a:cubicBezTo>
                      <a:pt x="68" y="14"/>
                      <a:pt x="65" y="15"/>
                      <a:pt x="65" y="14"/>
                    </a:cubicBezTo>
                    <a:cubicBezTo>
                      <a:pt x="65" y="13"/>
                      <a:pt x="65" y="11"/>
                      <a:pt x="64" y="10"/>
                    </a:cubicBezTo>
                    <a:cubicBezTo>
                      <a:pt x="63" y="9"/>
                      <a:pt x="61" y="10"/>
                      <a:pt x="60" y="9"/>
                    </a:cubicBezTo>
                    <a:cubicBezTo>
                      <a:pt x="59" y="8"/>
                      <a:pt x="58" y="6"/>
                      <a:pt x="60" y="5"/>
                    </a:cubicBezTo>
                    <a:cubicBezTo>
                      <a:pt x="61" y="5"/>
                      <a:pt x="59" y="2"/>
                      <a:pt x="58" y="2"/>
                    </a:cubicBezTo>
                    <a:cubicBezTo>
                      <a:pt x="57" y="1"/>
                      <a:pt x="54" y="2"/>
                      <a:pt x="53" y="1"/>
                    </a:cubicBezTo>
                    <a:cubicBezTo>
                      <a:pt x="50" y="0"/>
                      <a:pt x="50" y="6"/>
                      <a:pt x="47" y="2"/>
                    </a:cubicBezTo>
                    <a:cubicBezTo>
                      <a:pt x="46" y="2"/>
                      <a:pt x="44" y="3"/>
                      <a:pt x="43" y="3"/>
                    </a:cubicBezTo>
                    <a:cubicBezTo>
                      <a:pt x="41" y="4"/>
                      <a:pt x="42" y="9"/>
                      <a:pt x="41" y="9"/>
                    </a:cubicBezTo>
                    <a:cubicBezTo>
                      <a:pt x="40" y="9"/>
                      <a:pt x="39" y="7"/>
                      <a:pt x="38" y="7"/>
                    </a:cubicBezTo>
                    <a:cubicBezTo>
                      <a:pt x="38" y="7"/>
                      <a:pt x="37" y="8"/>
                      <a:pt x="36" y="8"/>
                    </a:cubicBezTo>
                    <a:cubicBezTo>
                      <a:pt x="35" y="8"/>
                      <a:pt x="34" y="7"/>
                      <a:pt x="34" y="6"/>
                    </a:cubicBezTo>
                    <a:cubicBezTo>
                      <a:pt x="34" y="5"/>
                      <a:pt x="32" y="7"/>
                      <a:pt x="31" y="7"/>
                    </a:cubicBezTo>
                    <a:cubicBezTo>
                      <a:pt x="30" y="7"/>
                      <a:pt x="30" y="6"/>
                      <a:pt x="29" y="6"/>
                    </a:cubicBezTo>
                    <a:cubicBezTo>
                      <a:pt x="28" y="6"/>
                      <a:pt x="28" y="7"/>
                      <a:pt x="28" y="8"/>
                    </a:cubicBezTo>
                    <a:cubicBezTo>
                      <a:pt x="28" y="8"/>
                      <a:pt x="21" y="5"/>
                      <a:pt x="21" y="5"/>
                    </a:cubicBezTo>
                    <a:cubicBezTo>
                      <a:pt x="18" y="4"/>
                      <a:pt x="15" y="4"/>
                      <a:pt x="12" y="4"/>
                    </a:cubicBezTo>
                    <a:cubicBezTo>
                      <a:pt x="10" y="4"/>
                      <a:pt x="9" y="6"/>
                      <a:pt x="6" y="6"/>
                    </a:cubicBezTo>
                    <a:cubicBezTo>
                      <a:pt x="6" y="9"/>
                      <a:pt x="9" y="9"/>
                      <a:pt x="9" y="11"/>
                    </a:cubicBezTo>
                    <a:cubicBezTo>
                      <a:pt x="9" y="12"/>
                      <a:pt x="10" y="13"/>
                      <a:pt x="10" y="14"/>
                    </a:cubicBezTo>
                    <a:cubicBezTo>
                      <a:pt x="9" y="15"/>
                      <a:pt x="6" y="15"/>
                      <a:pt x="5" y="16"/>
                    </a:cubicBezTo>
                    <a:cubicBezTo>
                      <a:pt x="2" y="18"/>
                      <a:pt x="3" y="20"/>
                      <a:pt x="2" y="23"/>
                    </a:cubicBezTo>
                    <a:cubicBezTo>
                      <a:pt x="2" y="25"/>
                      <a:pt x="1" y="26"/>
                      <a:pt x="0" y="2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78"/>
              <p:cNvSpPr/>
              <p:nvPr/>
            </p:nvSpPr>
            <p:spPr>
              <a:xfrm>
                <a:off x="1333500" y="1257300"/>
                <a:ext cx="439968" cy="280422"/>
              </a:xfrm>
              <a:custGeom>
                <a:avLst/>
                <a:gdLst/>
                <a:ahLst/>
                <a:cxnLst/>
                <a:rect l="l" t="t" r="r" b="b"/>
                <a:pathLst>
                  <a:path w="439968" h="280422" extrusionOk="0">
                    <a:moveTo>
                      <a:pt x="225364" y="8993"/>
                    </a:moveTo>
                    <a:cubicBezTo>
                      <a:pt x="198927" y="-11223"/>
                      <a:pt x="160050" y="7437"/>
                      <a:pt x="122728" y="18323"/>
                    </a:cubicBezTo>
                    <a:cubicBezTo>
                      <a:pt x="85406" y="29209"/>
                      <a:pt x="12316" y="54091"/>
                      <a:pt x="1430" y="74307"/>
                    </a:cubicBezTo>
                    <a:cubicBezTo>
                      <a:pt x="-9456" y="94523"/>
                      <a:pt x="44972" y="113184"/>
                      <a:pt x="57413" y="139621"/>
                    </a:cubicBezTo>
                    <a:cubicBezTo>
                      <a:pt x="69854" y="166058"/>
                      <a:pt x="66744" y="209601"/>
                      <a:pt x="76075" y="232928"/>
                    </a:cubicBezTo>
                    <a:cubicBezTo>
                      <a:pt x="85406" y="256255"/>
                      <a:pt x="79185" y="285801"/>
                      <a:pt x="113397" y="279581"/>
                    </a:cubicBezTo>
                    <a:cubicBezTo>
                      <a:pt x="147609" y="273361"/>
                      <a:pt x="226920" y="217376"/>
                      <a:pt x="281348" y="195605"/>
                    </a:cubicBezTo>
                    <a:cubicBezTo>
                      <a:pt x="335776" y="173834"/>
                      <a:pt x="439968" y="158283"/>
                      <a:pt x="439968" y="148952"/>
                    </a:cubicBezTo>
                    <a:cubicBezTo>
                      <a:pt x="439968" y="139621"/>
                      <a:pt x="312450" y="164503"/>
                      <a:pt x="281348" y="139621"/>
                    </a:cubicBezTo>
                    <a:cubicBezTo>
                      <a:pt x="250246" y="114739"/>
                      <a:pt x="251801" y="29209"/>
                      <a:pt x="225364" y="8993"/>
                    </a:cubicBezTo>
                    <a:close/>
                  </a:path>
                </a:pathLst>
              </a:custGeom>
              <a:solidFill>
                <a:srgbClr val="960655"/>
              </a:solidFill>
              <a:ln w="9525" cap="flat" cmpd="sng">
                <a:solidFill>
                  <a:srgbClr val="CB398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78"/>
          <p:cNvSpPr/>
          <p:nvPr/>
        </p:nvSpPr>
        <p:spPr>
          <a:xfrm>
            <a:off x="2674938" y="3119776"/>
            <a:ext cx="5668475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Pilot Course on the Moscow Declaration: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E0C48"/>
              </a:buClr>
              <a:buSzPts val="36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videos on 10 Provisions of the Moscow Declaration </a:t>
            </a:r>
            <a:endParaRPr dirty="0"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1E0C48"/>
              </a:buClr>
              <a:buSzPts val="36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SAIs’ experience and projects</a:t>
            </a:r>
            <a:endParaRPr dirty="0"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1E0C48"/>
              </a:buClr>
              <a:buSzPts val="36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Decisions and plans for the future </a:t>
            </a:r>
            <a:endParaRPr dirty="0"/>
          </a:p>
        </p:txBody>
      </p:sp>
      <p:grpSp>
        <p:nvGrpSpPr>
          <p:cNvPr id="889" name="Google Shape;889;p78"/>
          <p:cNvGrpSpPr/>
          <p:nvPr/>
        </p:nvGrpSpPr>
        <p:grpSpPr>
          <a:xfrm>
            <a:off x="8180941" y="1383821"/>
            <a:ext cx="3746083" cy="1858951"/>
            <a:chOff x="5566296" y="631662"/>
            <a:chExt cx="6035069" cy="2994834"/>
          </a:xfrm>
        </p:grpSpPr>
        <p:pic>
          <p:nvPicPr>
            <p:cNvPr id="890" name="Google Shape;890;p78"/>
            <p:cNvPicPr preferRelativeResize="0"/>
            <p:nvPr/>
          </p:nvPicPr>
          <p:blipFill rotWithShape="1">
            <a:blip r:embed="rId5">
              <a:alphaModFix/>
            </a:blip>
            <a:srcRect l="12066" r="12066"/>
            <a:stretch/>
          </p:blipFill>
          <p:spPr>
            <a:xfrm>
              <a:off x="5566296" y="631665"/>
              <a:ext cx="1978851" cy="1981202"/>
            </a:xfrm>
            <a:prstGeom prst="diamond">
              <a:avLst/>
            </a:prstGeom>
            <a:noFill/>
            <a:ln>
              <a:noFill/>
            </a:ln>
          </p:spPr>
        </p:pic>
        <p:pic>
          <p:nvPicPr>
            <p:cNvPr id="891" name="Google Shape;891;p78"/>
            <p:cNvPicPr preferRelativeResize="0"/>
            <p:nvPr/>
          </p:nvPicPr>
          <p:blipFill rotWithShape="1">
            <a:blip r:embed="rId6">
              <a:alphaModFix/>
            </a:blip>
            <a:srcRect l="6478" r="6477"/>
            <a:stretch/>
          </p:blipFill>
          <p:spPr>
            <a:xfrm>
              <a:off x="6583008" y="1645294"/>
              <a:ext cx="1978851" cy="1981202"/>
            </a:xfrm>
            <a:prstGeom prst="diamond">
              <a:avLst/>
            </a:prstGeom>
            <a:noFill/>
            <a:ln>
              <a:noFill/>
            </a:ln>
          </p:spPr>
        </p:pic>
        <p:pic>
          <p:nvPicPr>
            <p:cNvPr id="892" name="Google Shape;892;p78"/>
            <p:cNvPicPr preferRelativeResize="0"/>
            <p:nvPr/>
          </p:nvPicPr>
          <p:blipFill rotWithShape="1">
            <a:blip r:embed="rId7">
              <a:alphaModFix/>
            </a:blip>
            <a:srcRect l="15107" r="15107"/>
            <a:stretch/>
          </p:blipFill>
          <p:spPr>
            <a:xfrm>
              <a:off x="9622514" y="631662"/>
              <a:ext cx="1978851" cy="1981202"/>
            </a:xfrm>
            <a:prstGeom prst="diamond">
              <a:avLst/>
            </a:prstGeom>
            <a:noFill/>
            <a:ln>
              <a:noFill/>
            </a:ln>
          </p:spPr>
        </p:pic>
        <p:pic>
          <p:nvPicPr>
            <p:cNvPr id="893" name="Google Shape;893;p78"/>
            <p:cNvPicPr preferRelativeResize="0"/>
            <p:nvPr/>
          </p:nvPicPr>
          <p:blipFill rotWithShape="1">
            <a:blip r:embed="rId8">
              <a:alphaModFix/>
            </a:blip>
            <a:srcRect l="1157" r="1156"/>
            <a:stretch/>
          </p:blipFill>
          <p:spPr>
            <a:xfrm>
              <a:off x="7587232" y="631665"/>
              <a:ext cx="1978851" cy="1981202"/>
            </a:xfrm>
            <a:prstGeom prst="diamond">
              <a:avLst/>
            </a:prstGeom>
            <a:noFill/>
            <a:ln>
              <a:noFill/>
            </a:ln>
          </p:spPr>
        </p:pic>
        <p:pic>
          <p:nvPicPr>
            <p:cNvPr id="894" name="Google Shape;894;p78"/>
            <p:cNvPicPr preferRelativeResize="0"/>
            <p:nvPr/>
          </p:nvPicPr>
          <p:blipFill rotWithShape="1">
            <a:blip r:embed="rId9">
              <a:alphaModFix/>
            </a:blip>
            <a:srcRect l="9012" r="9012"/>
            <a:stretch/>
          </p:blipFill>
          <p:spPr>
            <a:xfrm>
              <a:off x="8616402" y="1638663"/>
              <a:ext cx="1978851" cy="1981202"/>
            </a:xfrm>
            <a:prstGeom prst="diamond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9"/>
          <p:cNvSpPr/>
          <p:nvPr/>
        </p:nvSpPr>
        <p:spPr>
          <a:xfrm>
            <a:off x="2856717" y="1717794"/>
            <a:ext cx="43109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value 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audit for the professional community and for citizens</a:t>
            </a:r>
            <a:endParaRPr sz="24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1" name="Google Shape;901;p79"/>
          <p:cNvSpPr txBox="1"/>
          <p:nvPr/>
        </p:nvSpPr>
        <p:spPr>
          <a:xfrm>
            <a:off x="745890" y="485421"/>
            <a:ext cx="1144611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U-INTOSAI Goals:</a:t>
            </a:r>
            <a:endParaRPr/>
          </a:p>
        </p:txBody>
      </p:sp>
      <p:grpSp>
        <p:nvGrpSpPr>
          <p:cNvPr id="902" name="Google Shape;902;p79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903" name="Google Shape;903;p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4" name="Google Shape;904;p79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05" name="Google Shape;905;p79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991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906" name="Google Shape;906;p79"/>
          <p:cNvSpPr/>
          <p:nvPr/>
        </p:nvSpPr>
        <p:spPr>
          <a:xfrm>
            <a:off x="9193772" y="5095681"/>
            <a:ext cx="2589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Website: u-intosai.org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Launched on 12 April</a:t>
            </a:r>
            <a:endParaRPr/>
          </a:p>
        </p:txBody>
      </p:sp>
      <p:sp>
        <p:nvSpPr>
          <p:cNvPr id="907" name="Google Shape;907;p79"/>
          <p:cNvSpPr/>
          <p:nvPr/>
        </p:nvSpPr>
        <p:spPr>
          <a:xfrm>
            <a:off x="920154" y="1535611"/>
            <a:ext cx="1707705" cy="1712467"/>
          </a:xfrm>
          <a:prstGeom prst="ellipse">
            <a:avLst/>
          </a:prstGeom>
          <a:solidFill>
            <a:srgbClr val="E6D4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8" name="Google Shape;908;p79"/>
          <p:cNvSpPr/>
          <p:nvPr/>
        </p:nvSpPr>
        <p:spPr>
          <a:xfrm>
            <a:off x="334229" y="2291464"/>
            <a:ext cx="2879555" cy="107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79"/>
          <p:cNvSpPr/>
          <p:nvPr/>
        </p:nvSpPr>
        <p:spPr>
          <a:xfrm>
            <a:off x="507528" y="1441894"/>
            <a:ext cx="1003391" cy="756525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0" name="Google Shape;910;p79"/>
          <p:cNvPicPr preferRelativeResize="0"/>
          <p:nvPr/>
        </p:nvPicPr>
        <p:blipFill rotWithShape="1">
          <a:blip r:embed="rId5">
            <a:alphaModFix/>
          </a:blip>
          <a:srcRect l="27338" t="14270" r="28843" b="7301"/>
          <a:stretch/>
        </p:blipFill>
        <p:spPr>
          <a:xfrm>
            <a:off x="7327748" y="1178865"/>
            <a:ext cx="4110495" cy="4138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911" name="Google Shape;911;p79"/>
          <p:cNvGrpSpPr/>
          <p:nvPr/>
        </p:nvGrpSpPr>
        <p:grpSpPr>
          <a:xfrm>
            <a:off x="5003414" y="3505611"/>
            <a:ext cx="2887968" cy="2808403"/>
            <a:chOff x="5003414" y="3505611"/>
            <a:chExt cx="2887968" cy="2808403"/>
          </a:xfrm>
        </p:grpSpPr>
        <p:sp>
          <p:nvSpPr>
            <p:cNvPr id="912" name="Google Shape;912;p79"/>
            <p:cNvSpPr/>
            <p:nvPr/>
          </p:nvSpPr>
          <p:spPr>
            <a:xfrm>
              <a:off x="5003414" y="3505611"/>
              <a:ext cx="2887968" cy="2808403"/>
            </a:xfrm>
            <a:prstGeom prst="ellipse">
              <a:avLst/>
            </a:prstGeom>
            <a:solidFill>
              <a:srgbClr val="5D739A">
                <a:alpha val="7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79"/>
            <p:cNvSpPr/>
            <p:nvPr/>
          </p:nvSpPr>
          <p:spPr>
            <a:xfrm>
              <a:off x="6513791" y="4540267"/>
              <a:ext cx="647379" cy="647379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79"/>
            <p:cNvSpPr/>
            <p:nvPr/>
          </p:nvSpPr>
          <p:spPr>
            <a:xfrm>
              <a:off x="5839507" y="4631979"/>
              <a:ext cx="558031" cy="555666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111" y="101"/>
                  </a:moveTo>
                  <a:cubicBezTo>
                    <a:pt x="110" y="101"/>
                    <a:pt x="97" y="92"/>
                    <a:pt x="78" y="88"/>
                  </a:cubicBezTo>
                  <a:cubicBezTo>
                    <a:pt x="85" y="79"/>
                    <a:pt x="90" y="67"/>
                    <a:pt x="92" y="59"/>
                  </a:cubicBezTo>
                  <a:cubicBezTo>
                    <a:pt x="94" y="48"/>
                    <a:pt x="93" y="26"/>
                    <a:pt x="83" y="12"/>
                  </a:cubicBezTo>
                  <a:cubicBezTo>
                    <a:pt x="76" y="4"/>
                    <a:pt x="68" y="0"/>
                    <a:pt x="57" y="0"/>
                  </a:cubicBezTo>
                  <a:cubicBezTo>
                    <a:pt x="47" y="0"/>
                    <a:pt x="38" y="4"/>
                    <a:pt x="32" y="12"/>
                  </a:cubicBezTo>
                  <a:cubicBezTo>
                    <a:pt x="21" y="26"/>
                    <a:pt x="20" y="48"/>
                    <a:pt x="23" y="59"/>
                  </a:cubicBezTo>
                  <a:cubicBezTo>
                    <a:pt x="25" y="67"/>
                    <a:pt x="29" y="79"/>
                    <a:pt x="36" y="88"/>
                  </a:cubicBezTo>
                  <a:cubicBezTo>
                    <a:pt x="17" y="92"/>
                    <a:pt x="4" y="101"/>
                    <a:pt x="3" y="101"/>
                  </a:cubicBezTo>
                  <a:cubicBezTo>
                    <a:pt x="1" y="103"/>
                    <a:pt x="0" y="106"/>
                    <a:pt x="1" y="109"/>
                  </a:cubicBezTo>
                  <a:cubicBezTo>
                    <a:pt x="1" y="112"/>
                    <a:pt x="4" y="114"/>
                    <a:pt x="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10" y="114"/>
                    <a:pt x="113" y="112"/>
                    <a:pt x="114" y="109"/>
                  </a:cubicBezTo>
                  <a:cubicBezTo>
                    <a:pt x="115" y="106"/>
                    <a:pt x="114" y="103"/>
                    <a:pt x="111" y="101"/>
                  </a:cubicBezTo>
                  <a:close/>
                  <a:moveTo>
                    <a:pt x="29" y="38"/>
                  </a:moveTo>
                  <a:cubicBezTo>
                    <a:pt x="31" y="23"/>
                    <a:pt x="40" y="7"/>
                    <a:pt x="57" y="7"/>
                  </a:cubicBezTo>
                  <a:cubicBezTo>
                    <a:pt x="75" y="7"/>
                    <a:pt x="83" y="23"/>
                    <a:pt x="85" y="38"/>
                  </a:cubicBezTo>
                  <a:cubicBezTo>
                    <a:pt x="87" y="54"/>
                    <a:pt x="82" y="71"/>
                    <a:pt x="72" y="8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3" y="95"/>
                    <a:pt x="52" y="95"/>
                    <a:pt x="43" y="85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32" y="71"/>
                    <a:pt x="27" y="54"/>
                    <a:pt x="29" y="38"/>
                  </a:cubicBezTo>
                  <a:close/>
                  <a:moveTo>
                    <a:pt x="7" y="107"/>
                  </a:moveTo>
                  <a:cubicBezTo>
                    <a:pt x="8" y="107"/>
                    <a:pt x="20" y="99"/>
                    <a:pt x="38" y="95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0" y="95"/>
                    <a:pt x="53" y="96"/>
                    <a:pt x="57" y="96"/>
                  </a:cubicBezTo>
                  <a:cubicBezTo>
                    <a:pt x="61" y="96"/>
                    <a:pt x="65" y="95"/>
                    <a:pt x="68" y="93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94" y="99"/>
                    <a:pt x="107" y="106"/>
                    <a:pt x="107" y="107"/>
                  </a:cubicBezTo>
                  <a:lnTo>
                    <a:pt x="7" y="107"/>
                  </a:lnTo>
                  <a:close/>
                  <a:moveTo>
                    <a:pt x="7" y="107"/>
                  </a:moveTo>
                  <a:cubicBezTo>
                    <a:pt x="7" y="107"/>
                    <a:pt x="7" y="107"/>
                    <a:pt x="7" y="10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345" y="-198127"/>
            <a:ext cx="2229573" cy="2114647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0"/>
          <p:cNvSpPr txBox="1"/>
          <p:nvPr/>
        </p:nvSpPr>
        <p:spPr>
          <a:xfrm>
            <a:off x="745890" y="485421"/>
            <a:ext cx="1144611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U-INTOSAI Today:</a:t>
            </a:r>
            <a:endParaRPr/>
          </a:p>
        </p:txBody>
      </p:sp>
      <p:grpSp>
        <p:nvGrpSpPr>
          <p:cNvPr id="921" name="Google Shape;921;p80"/>
          <p:cNvGrpSpPr/>
          <p:nvPr/>
        </p:nvGrpSpPr>
        <p:grpSpPr>
          <a:xfrm>
            <a:off x="1140282" y="6124776"/>
            <a:ext cx="10626338" cy="511380"/>
            <a:chOff x="1140282" y="6124776"/>
            <a:chExt cx="10626338" cy="511380"/>
          </a:xfrm>
        </p:grpSpPr>
        <p:pic>
          <p:nvPicPr>
            <p:cNvPr id="922" name="Google Shape;922;p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898" y="6343650"/>
              <a:ext cx="292506" cy="2925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3" name="Google Shape;923;p80"/>
            <p:cNvCxnSpPr/>
            <p:nvPr/>
          </p:nvCxnSpPr>
          <p:spPr>
            <a:xfrm>
              <a:off x="1140282" y="6124776"/>
              <a:ext cx="10626338" cy="0"/>
            </a:xfrm>
            <a:prstGeom prst="straightConnector1">
              <a:avLst/>
            </a:prstGeom>
            <a:noFill/>
            <a:ln w="15875" cap="flat" cmpd="sng">
              <a:solidFill>
                <a:srgbClr val="8991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24" name="Google Shape;924;p80"/>
          <p:cNvSpPr/>
          <p:nvPr/>
        </p:nvSpPr>
        <p:spPr>
          <a:xfrm>
            <a:off x="1075174" y="6356666"/>
            <a:ext cx="7365441" cy="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0" tIns="0" rIns="0" bIns="0" anchor="b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991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991AB"/>
                </a:solidFill>
                <a:latin typeface="Arial"/>
                <a:ea typeface="Arial"/>
                <a:cs typeface="Arial"/>
                <a:sym typeface="Arial"/>
              </a:rPr>
              <a:t>KSC Steering Committee Meeting</a:t>
            </a:r>
            <a:endParaRPr/>
          </a:p>
        </p:txBody>
      </p:sp>
      <p:sp>
        <p:nvSpPr>
          <p:cNvPr id="925" name="Google Shape;925;p80"/>
          <p:cNvSpPr/>
          <p:nvPr/>
        </p:nvSpPr>
        <p:spPr>
          <a:xfrm>
            <a:off x="9193772" y="5095681"/>
            <a:ext cx="2589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Website: u-intosai.org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Launched on 12 April</a:t>
            </a:r>
            <a:endParaRPr/>
          </a:p>
        </p:txBody>
      </p:sp>
      <p:sp>
        <p:nvSpPr>
          <p:cNvPr id="926" name="Google Shape;926;p80"/>
          <p:cNvSpPr/>
          <p:nvPr/>
        </p:nvSpPr>
        <p:spPr>
          <a:xfrm>
            <a:off x="3655849" y="1030433"/>
            <a:ext cx="4853909" cy="5072945"/>
          </a:xfrm>
          <a:custGeom>
            <a:avLst/>
            <a:gdLst/>
            <a:ahLst/>
            <a:cxnLst/>
            <a:rect l="l" t="t" r="r" b="b"/>
            <a:pathLst>
              <a:path w="8801199" h="9198359" extrusionOk="0">
                <a:moveTo>
                  <a:pt x="4709219" y="204"/>
                </a:moveTo>
                <a:cubicBezTo>
                  <a:pt x="6479322" y="15078"/>
                  <a:pt x="8220082" y="844926"/>
                  <a:pt x="8667783" y="2592198"/>
                </a:cubicBezTo>
                <a:cubicBezTo>
                  <a:pt x="9349372" y="5254087"/>
                  <a:pt x="7197640" y="7171069"/>
                  <a:pt x="7197640" y="7171069"/>
                </a:cubicBezTo>
                <a:cubicBezTo>
                  <a:pt x="7197640" y="7171069"/>
                  <a:pt x="6651438" y="8198026"/>
                  <a:pt x="6869738" y="9195833"/>
                </a:cubicBezTo>
                <a:lnTo>
                  <a:pt x="6870371" y="9198359"/>
                </a:lnTo>
                <a:lnTo>
                  <a:pt x="3385883" y="9198359"/>
                </a:lnTo>
                <a:lnTo>
                  <a:pt x="3365487" y="9125670"/>
                </a:lnTo>
                <a:cubicBezTo>
                  <a:pt x="3245385" y="8752906"/>
                  <a:pt x="2992121" y="8385427"/>
                  <a:pt x="2459474" y="8406568"/>
                </a:cubicBezTo>
                <a:cubicBezTo>
                  <a:pt x="1394180" y="8448850"/>
                  <a:pt x="1292190" y="8763477"/>
                  <a:pt x="1036594" y="8364287"/>
                </a:cubicBezTo>
                <a:cubicBezTo>
                  <a:pt x="780998" y="7964475"/>
                  <a:pt x="1040325" y="7740630"/>
                  <a:pt x="868062" y="7570259"/>
                </a:cubicBezTo>
                <a:cubicBezTo>
                  <a:pt x="868062" y="7570259"/>
                  <a:pt x="605004" y="7434086"/>
                  <a:pt x="601273" y="7259985"/>
                </a:cubicBezTo>
                <a:cubicBezTo>
                  <a:pt x="597541" y="7085884"/>
                  <a:pt x="771670" y="7046710"/>
                  <a:pt x="771670" y="7046710"/>
                </a:cubicBezTo>
                <a:cubicBezTo>
                  <a:pt x="771670" y="7046710"/>
                  <a:pt x="488089" y="7036140"/>
                  <a:pt x="476895" y="6848360"/>
                </a:cubicBezTo>
                <a:cubicBezTo>
                  <a:pt x="466323" y="6659956"/>
                  <a:pt x="593810" y="6645656"/>
                  <a:pt x="295926" y="6521297"/>
                </a:cubicBezTo>
                <a:cubicBezTo>
                  <a:pt x="-2581" y="6397560"/>
                  <a:pt x="-87157" y="6283773"/>
                  <a:pt x="96921" y="5971012"/>
                </a:cubicBezTo>
                <a:cubicBezTo>
                  <a:pt x="281622" y="5658872"/>
                  <a:pt x="899779" y="4779038"/>
                  <a:pt x="828883" y="4402854"/>
                </a:cubicBezTo>
                <a:cubicBezTo>
                  <a:pt x="757367" y="4026671"/>
                  <a:pt x="-130068" y="1867811"/>
                  <a:pt x="2085097" y="632934"/>
                </a:cubicBezTo>
                <a:cubicBezTo>
                  <a:pt x="2846774" y="208231"/>
                  <a:pt x="3782022" y="-7587"/>
                  <a:pt x="4709219" y="20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80"/>
          <p:cNvSpPr/>
          <p:nvPr/>
        </p:nvSpPr>
        <p:spPr>
          <a:xfrm>
            <a:off x="4203742" y="2743470"/>
            <a:ext cx="1718439" cy="1203694"/>
          </a:xfrm>
          <a:custGeom>
            <a:avLst/>
            <a:gdLst/>
            <a:ahLst/>
            <a:cxnLst/>
            <a:rect l="l" t="t" r="r" b="b"/>
            <a:pathLst>
              <a:path w="3081600" h="2158531" extrusionOk="0">
                <a:moveTo>
                  <a:pt x="0" y="0"/>
                </a:moveTo>
                <a:lnTo>
                  <a:pt x="734914" y="0"/>
                </a:lnTo>
                <a:cubicBezTo>
                  <a:pt x="663973" y="65350"/>
                  <a:pt x="621127" y="150374"/>
                  <a:pt x="621127" y="243129"/>
                </a:cubicBezTo>
                <a:cubicBezTo>
                  <a:pt x="621127" y="448312"/>
                  <a:pt x="831142" y="615551"/>
                  <a:pt x="1091026" y="615551"/>
                </a:cubicBezTo>
                <a:cubicBezTo>
                  <a:pt x="1349506" y="615551"/>
                  <a:pt x="1560223" y="448312"/>
                  <a:pt x="1560223" y="243129"/>
                </a:cubicBezTo>
                <a:cubicBezTo>
                  <a:pt x="1560223" y="150374"/>
                  <a:pt x="1517377" y="65350"/>
                  <a:pt x="1445733" y="0"/>
                </a:cubicBezTo>
                <a:lnTo>
                  <a:pt x="2450152" y="0"/>
                </a:lnTo>
                <a:lnTo>
                  <a:pt x="2450152" y="974622"/>
                </a:lnTo>
                <a:cubicBezTo>
                  <a:pt x="2453664" y="970406"/>
                  <a:pt x="2457176" y="966893"/>
                  <a:pt x="2459985" y="963379"/>
                </a:cubicBezTo>
                <a:cubicBezTo>
                  <a:pt x="2526010" y="888192"/>
                  <a:pt x="2613106" y="842518"/>
                  <a:pt x="2709334" y="842518"/>
                </a:cubicBezTo>
                <a:cubicBezTo>
                  <a:pt x="2914432" y="842518"/>
                  <a:pt x="3081600" y="1052620"/>
                  <a:pt x="3081600" y="1311910"/>
                </a:cubicBezTo>
                <a:cubicBezTo>
                  <a:pt x="3081600" y="1571200"/>
                  <a:pt x="2914432" y="1782005"/>
                  <a:pt x="2709334" y="1782005"/>
                </a:cubicBezTo>
                <a:cubicBezTo>
                  <a:pt x="2613106" y="1782005"/>
                  <a:pt x="2526010" y="1735628"/>
                  <a:pt x="2459985" y="1660441"/>
                </a:cubicBezTo>
                <a:cubicBezTo>
                  <a:pt x="2457176" y="1656928"/>
                  <a:pt x="2453664" y="1652712"/>
                  <a:pt x="2450152" y="1649198"/>
                </a:cubicBezTo>
                <a:lnTo>
                  <a:pt x="2450152" y="2158531"/>
                </a:lnTo>
                <a:lnTo>
                  <a:pt x="2420529" y="2152181"/>
                </a:lnTo>
                <a:cubicBezTo>
                  <a:pt x="2251303" y="2110325"/>
                  <a:pt x="2158580" y="2049442"/>
                  <a:pt x="2158580" y="2049442"/>
                </a:cubicBezTo>
                <a:cubicBezTo>
                  <a:pt x="1438526" y="2007486"/>
                  <a:pt x="1521459" y="1356691"/>
                  <a:pt x="1521459" y="1356691"/>
                </a:cubicBezTo>
                <a:cubicBezTo>
                  <a:pt x="178431" y="1440114"/>
                  <a:pt x="261364" y="679063"/>
                  <a:pt x="261364" y="679063"/>
                </a:cubicBezTo>
                <a:cubicBezTo>
                  <a:pt x="-112323" y="484898"/>
                  <a:pt x="39884" y="97543"/>
                  <a:pt x="39884" y="97543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80"/>
          <p:cNvSpPr/>
          <p:nvPr/>
        </p:nvSpPr>
        <p:spPr>
          <a:xfrm>
            <a:off x="7042118" y="1418452"/>
            <a:ext cx="1135571" cy="1668436"/>
          </a:xfrm>
          <a:custGeom>
            <a:avLst/>
            <a:gdLst/>
            <a:ahLst/>
            <a:cxnLst/>
            <a:rect l="l" t="t" r="r" b="b"/>
            <a:pathLst>
              <a:path w="2036369" h="2991932" extrusionOk="0">
                <a:moveTo>
                  <a:pt x="0" y="0"/>
                </a:moveTo>
                <a:lnTo>
                  <a:pt x="12922" y="3469"/>
                </a:lnTo>
                <a:cubicBezTo>
                  <a:pt x="684073" y="230813"/>
                  <a:pt x="958695" y="839331"/>
                  <a:pt x="958695" y="839331"/>
                </a:cubicBezTo>
                <a:cubicBezTo>
                  <a:pt x="1457269" y="839331"/>
                  <a:pt x="1498736" y="1600869"/>
                  <a:pt x="1498736" y="1600869"/>
                </a:cubicBezTo>
                <a:cubicBezTo>
                  <a:pt x="1830956" y="1694538"/>
                  <a:pt x="1976577" y="2130678"/>
                  <a:pt x="2028623" y="2342894"/>
                </a:cubicBezTo>
                <a:lnTo>
                  <a:pt x="2036369" y="2376382"/>
                </a:lnTo>
                <a:lnTo>
                  <a:pt x="1722231" y="2376382"/>
                </a:lnTo>
                <a:cubicBezTo>
                  <a:pt x="1793172" y="2441731"/>
                  <a:pt x="1836017" y="2526756"/>
                  <a:pt x="1836017" y="2619510"/>
                </a:cubicBezTo>
                <a:cubicBezTo>
                  <a:pt x="1836017" y="2824694"/>
                  <a:pt x="1626006" y="2991932"/>
                  <a:pt x="1366126" y="2991932"/>
                </a:cubicBezTo>
                <a:cubicBezTo>
                  <a:pt x="1107651" y="2991932"/>
                  <a:pt x="896937" y="2824694"/>
                  <a:pt x="896937" y="2619510"/>
                </a:cubicBezTo>
                <a:cubicBezTo>
                  <a:pt x="896937" y="2526756"/>
                  <a:pt x="939782" y="2441731"/>
                  <a:pt x="1010722" y="2376382"/>
                </a:cubicBezTo>
                <a:lnTo>
                  <a:pt x="0" y="2376382"/>
                </a:lnTo>
                <a:lnTo>
                  <a:pt x="0" y="1381382"/>
                </a:lnTo>
                <a:cubicBezTo>
                  <a:pt x="61107" y="1436894"/>
                  <a:pt x="136261" y="1469920"/>
                  <a:pt x="217035" y="1469920"/>
                </a:cubicBezTo>
                <a:cubicBezTo>
                  <a:pt x="422832" y="1469920"/>
                  <a:pt x="589998" y="1259115"/>
                  <a:pt x="589998" y="999825"/>
                </a:cubicBezTo>
                <a:cubicBezTo>
                  <a:pt x="589998" y="740535"/>
                  <a:pt x="422832" y="530433"/>
                  <a:pt x="217035" y="530433"/>
                </a:cubicBezTo>
                <a:cubicBezTo>
                  <a:pt x="136261" y="530433"/>
                  <a:pt x="61107" y="562756"/>
                  <a:pt x="0" y="618268"/>
                </a:cubicBezTo>
                <a:close/>
              </a:path>
            </a:pathLst>
          </a:cu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80"/>
          <p:cNvSpPr/>
          <p:nvPr/>
        </p:nvSpPr>
        <p:spPr>
          <a:xfrm>
            <a:off x="5229768" y="1343958"/>
            <a:ext cx="2148858" cy="1399121"/>
          </a:xfrm>
          <a:custGeom>
            <a:avLst/>
            <a:gdLst/>
            <a:ahLst/>
            <a:cxnLst/>
            <a:rect l="l" t="t" r="r" b="b"/>
            <a:pathLst>
              <a:path w="3853452" h="2508981" extrusionOk="0">
                <a:moveTo>
                  <a:pt x="1670189" y="3"/>
                </a:moveTo>
                <a:cubicBezTo>
                  <a:pt x="1920326" y="-775"/>
                  <a:pt x="2090495" y="156254"/>
                  <a:pt x="2090495" y="156254"/>
                </a:cubicBezTo>
                <a:cubicBezTo>
                  <a:pt x="2474792" y="38560"/>
                  <a:pt x="2799329" y="30754"/>
                  <a:pt x="3069967" y="85249"/>
                </a:cubicBezTo>
                <a:lnTo>
                  <a:pt x="3254183" y="134709"/>
                </a:lnTo>
                <a:lnTo>
                  <a:pt x="3254183" y="760653"/>
                </a:lnTo>
                <a:cubicBezTo>
                  <a:pt x="3256993" y="757141"/>
                  <a:pt x="3260506" y="754331"/>
                  <a:pt x="3264018" y="751522"/>
                </a:cubicBezTo>
                <a:cubicBezTo>
                  <a:pt x="3324437" y="696030"/>
                  <a:pt x="3399609" y="663719"/>
                  <a:pt x="3480402" y="663719"/>
                </a:cubicBezTo>
                <a:cubicBezTo>
                  <a:pt x="3686247" y="663719"/>
                  <a:pt x="3853452" y="873743"/>
                  <a:pt x="3853452" y="1132937"/>
                </a:cubicBezTo>
                <a:cubicBezTo>
                  <a:pt x="3853452" y="1392130"/>
                  <a:pt x="3686247" y="1602857"/>
                  <a:pt x="3480402" y="1602857"/>
                </a:cubicBezTo>
                <a:cubicBezTo>
                  <a:pt x="3399609" y="1602857"/>
                  <a:pt x="3324437" y="1569843"/>
                  <a:pt x="3264018" y="1514352"/>
                </a:cubicBezTo>
                <a:cubicBezTo>
                  <a:pt x="3260506" y="1511542"/>
                  <a:pt x="3256993" y="1508732"/>
                  <a:pt x="3254183" y="1505220"/>
                </a:cubicBezTo>
                <a:lnTo>
                  <a:pt x="3254183" y="2508981"/>
                </a:lnTo>
                <a:lnTo>
                  <a:pt x="2292400" y="2508981"/>
                </a:lnTo>
                <a:cubicBezTo>
                  <a:pt x="2363357" y="2443655"/>
                  <a:pt x="2406212" y="2359365"/>
                  <a:pt x="2406212" y="2266645"/>
                </a:cubicBezTo>
                <a:cubicBezTo>
                  <a:pt x="2406212" y="2060836"/>
                  <a:pt x="2196152" y="1893659"/>
                  <a:pt x="1936211" y="1893659"/>
                </a:cubicBezTo>
                <a:cubicBezTo>
                  <a:pt x="1677674" y="1893659"/>
                  <a:pt x="1466911" y="2060836"/>
                  <a:pt x="1466911" y="2266645"/>
                </a:cubicBezTo>
                <a:cubicBezTo>
                  <a:pt x="1466911" y="2359365"/>
                  <a:pt x="1509766" y="2443655"/>
                  <a:pt x="1581426" y="2508981"/>
                </a:cubicBezTo>
                <a:lnTo>
                  <a:pt x="609105" y="2508981"/>
                </a:lnTo>
                <a:lnTo>
                  <a:pt x="609105" y="1496089"/>
                </a:lnTo>
                <a:lnTo>
                  <a:pt x="599270" y="1505220"/>
                </a:lnTo>
                <a:cubicBezTo>
                  <a:pt x="536743" y="1566331"/>
                  <a:pt x="458059" y="1602857"/>
                  <a:pt x="373051" y="1602857"/>
                </a:cubicBezTo>
                <a:cubicBezTo>
                  <a:pt x="166503" y="1602857"/>
                  <a:pt x="0" y="1392130"/>
                  <a:pt x="0" y="1132937"/>
                </a:cubicBezTo>
                <a:cubicBezTo>
                  <a:pt x="0" y="873743"/>
                  <a:pt x="166503" y="663719"/>
                  <a:pt x="373051" y="663719"/>
                </a:cubicBezTo>
                <a:cubicBezTo>
                  <a:pt x="458059" y="663719"/>
                  <a:pt x="536743" y="700245"/>
                  <a:pt x="599270" y="760653"/>
                </a:cubicBezTo>
                <a:cubicBezTo>
                  <a:pt x="602783" y="764165"/>
                  <a:pt x="605593" y="766975"/>
                  <a:pt x="609105" y="770487"/>
                </a:cubicBezTo>
                <a:lnTo>
                  <a:pt x="609105" y="268384"/>
                </a:lnTo>
                <a:lnTo>
                  <a:pt x="633107" y="221786"/>
                </a:lnTo>
                <a:cubicBezTo>
                  <a:pt x="837362" y="-102664"/>
                  <a:pt x="1287996" y="128446"/>
                  <a:pt x="1287996" y="128446"/>
                </a:cubicBezTo>
                <a:cubicBezTo>
                  <a:pt x="1426269" y="33315"/>
                  <a:pt x="1556490" y="357"/>
                  <a:pt x="1670189" y="3"/>
                </a:cubicBezTo>
                <a:close/>
              </a:path>
            </a:pathLst>
          </a:custGeom>
          <a:solidFill>
            <a:srgbClr val="95005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80"/>
          <p:cNvSpPr/>
          <p:nvPr/>
        </p:nvSpPr>
        <p:spPr>
          <a:xfrm>
            <a:off x="4166757" y="1461359"/>
            <a:ext cx="1402976" cy="1625528"/>
          </a:xfrm>
          <a:custGeom>
            <a:avLst/>
            <a:gdLst/>
            <a:ahLst/>
            <a:cxnLst/>
            <a:rect l="l" t="t" r="r" b="b"/>
            <a:pathLst>
              <a:path w="2515893" h="2914988" extrusionOk="0">
                <a:moveTo>
                  <a:pt x="2177256" y="602"/>
                </a:moveTo>
                <a:cubicBezTo>
                  <a:pt x="2339639" y="-8260"/>
                  <a:pt x="2501999" y="83784"/>
                  <a:pt x="2501999" y="83784"/>
                </a:cubicBezTo>
                <a:lnTo>
                  <a:pt x="2515893" y="56810"/>
                </a:lnTo>
                <a:lnTo>
                  <a:pt x="2515893" y="550459"/>
                </a:lnTo>
                <a:cubicBezTo>
                  <a:pt x="2452691" y="490028"/>
                  <a:pt x="2374743" y="453489"/>
                  <a:pt x="2289071" y="453489"/>
                </a:cubicBezTo>
                <a:cubicBezTo>
                  <a:pt x="2083315" y="453489"/>
                  <a:pt x="1916885" y="663591"/>
                  <a:pt x="1916885" y="922881"/>
                </a:cubicBezTo>
                <a:cubicBezTo>
                  <a:pt x="1916885" y="1182171"/>
                  <a:pt x="2083315" y="1392976"/>
                  <a:pt x="2289071" y="1392976"/>
                </a:cubicBezTo>
                <a:cubicBezTo>
                  <a:pt x="2374743" y="1392976"/>
                  <a:pt x="2452691" y="1356437"/>
                  <a:pt x="2515893" y="1295303"/>
                </a:cubicBezTo>
                <a:lnTo>
                  <a:pt x="2515893" y="2299438"/>
                </a:lnTo>
                <a:lnTo>
                  <a:pt x="1511695" y="2299438"/>
                </a:lnTo>
                <a:cubicBezTo>
                  <a:pt x="1582621" y="2364787"/>
                  <a:pt x="1625458" y="2449812"/>
                  <a:pt x="1625458" y="2542566"/>
                </a:cubicBezTo>
                <a:cubicBezTo>
                  <a:pt x="1625458" y="2747750"/>
                  <a:pt x="1415489" y="2914988"/>
                  <a:pt x="1155662" y="2914988"/>
                </a:cubicBezTo>
                <a:cubicBezTo>
                  <a:pt x="896537" y="2914988"/>
                  <a:pt x="686568" y="2747750"/>
                  <a:pt x="686568" y="2542566"/>
                </a:cubicBezTo>
                <a:cubicBezTo>
                  <a:pt x="686568" y="2449812"/>
                  <a:pt x="729405" y="2364787"/>
                  <a:pt x="801033" y="2299438"/>
                </a:cubicBezTo>
                <a:lnTo>
                  <a:pt x="66442" y="2299438"/>
                </a:lnTo>
                <a:lnTo>
                  <a:pt x="41993" y="2239644"/>
                </a:lnTo>
                <a:cubicBezTo>
                  <a:pt x="-200690" y="1474330"/>
                  <a:pt x="687716" y="1011680"/>
                  <a:pt x="687716" y="1011680"/>
                </a:cubicBezTo>
                <a:cubicBezTo>
                  <a:pt x="701376" y="457967"/>
                  <a:pt x="1227757" y="513095"/>
                  <a:pt x="1227757" y="513095"/>
                </a:cubicBezTo>
                <a:cubicBezTo>
                  <a:pt x="1393623" y="14997"/>
                  <a:pt x="1920004" y="167207"/>
                  <a:pt x="1920004" y="167207"/>
                </a:cubicBezTo>
                <a:cubicBezTo>
                  <a:pt x="1982387" y="47561"/>
                  <a:pt x="2079826" y="5918"/>
                  <a:pt x="2177256" y="602"/>
                </a:cubicBezTo>
                <a:close/>
              </a:path>
            </a:pathLst>
          </a:custGeom>
          <a:solidFill>
            <a:srgbClr val="7E8FAD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80"/>
          <p:cNvSpPr/>
          <p:nvPr/>
        </p:nvSpPr>
        <p:spPr>
          <a:xfrm>
            <a:off x="5570125" y="2399659"/>
            <a:ext cx="1475058" cy="3703720"/>
          </a:xfrm>
          <a:custGeom>
            <a:avLst/>
            <a:gdLst/>
            <a:ahLst/>
            <a:cxnLst/>
            <a:rect l="l" t="t" r="r" b="b"/>
            <a:pathLst>
              <a:path w="2950116" h="7407439" extrusionOk="0">
                <a:moveTo>
                  <a:pt x="1480544" y="0"/>
                </a:moveTo>
                <a:cubicBezTo>
                  <a:pt x="1769757" y="0"/>
                  <a:pt x="2004888" y="185784"/>
                  <a:pt x="2004888" y="416249"/>
                </a:cubicBezTo>
                <a:cubicBezTo>
                  <a:pt x="2004888" y="519723"/>
                  <a:pt x="1957077" y="614575"/>
                  <a:pt x="1877133" y="686693"/>
                </a:cubicBezTo>
                <a:lnTo>
                  <a:pt x="2950116" y="686693"/>
                </a:lnTo>
                <a:lnTo>
                  <a:pt x="2950116" y="1773956"/>
                </a:lnTo>
                <a:cubicBezTo>
                  <a:pt x="2875658" y="1682240"/>
                  <a:pt x="2773767" y="1626584"/>
                  <a:pt x="2661689" y="1626584"/>
                </a:cubicBezTo>
                <a:cubicBezTo>
                  <a:pt x="2432044" y="1626584"/>
                  <a:pt x="2245506" y="1860969"/>
                  <a:pt x="2245506" y="2150226"/>
                </a:cubicBezTo>
                <a:cubicBezTo>
                  <a:pt x="2245506" y="2440267"/>
                  <a:pt x="2432044" y="2673869"/>
                  <a:pt x="2661689" y="2673869"/>
                </a:cubicBezTo>
                <a:cubicBezTo>
                  <a:pt x="2773767" y="2673869"/>
                  <a:pt x="2875658" y="2618212"/>
                  <a:pt x="2950116" y="2526496"/>
                </a:cubicBezTo>
                <a:lnTo>
                  <a:pt x="2950116" y="3648887"/>
                </a:lnTo>
                <a:lnTo>
                  <a:pt x="2950116" y="3649034"/>
                </a:lnTo>
                <a:lnTo>
                  <a:pt x="2950116" y="4079420"/>
                </a:lnTo>
                <a:lnTo>
                  <a:pt x="2907059" y="4094923"/>
                </a:lnTo>
                <a:cubicBezTo>
                  <a:pt x="2768355" y="4127229"/>
                  <a:pt x="2623619" y="4084934"/>
                  <a:pt x="2623619" y="4084934"/>
                </a:cubicBezTo>
                <a:cubicBezTo>
                  <a:pt x="2652523" y="4117784"/>
                  <a:pt x="2678062" y="4154731"/>
                  <a:pt x="2700623" y="4194239"/>
                </a:cubicBezTo>
                <a:lnTo>
                  <a:pt x="2712563" y="4219405"/>
                </a:lnTo>
                <a:lnTo>
                  <a:pt x="2715838" y="4221231"/>
                </a:lnTo>
                <a:cubicBezTo>
                  <a:pt x="2817987" y="4336582"/>
                  <a:pt x="2898980" y="4837997"/>
                  <a:pt x="2919703" y="5478203"/>
                </a:cubicBezTo>
                <a:lnTo>
                  <a:pt x="2924786" y="5796942"/>
                </a:lnTo>
                <a:lnTo>
                  <a:pt x="2924863" y="5796942"/>
                </a:lnTo>
                <a:lnTo>
                  <a:pt x="2924863" y="5801796"/>
                </a:lnTo>
                <a:lnTo>
                  <a:pt x="2924863" y="7407439"/>
                </a:lnTo>
                <a:lnTo>
                  <a:pt x="2670878" y="7407439"/>
                </a:lnTo>
                <a:lnTo>
                  <a:pt x="2416893" y="7407439"/>
                </a:lnTo>
                <a:lnTo>
                  <a:pt x="2416893" y="5801796"/>
                </a:lnTo>
                <a:lnTo>
                  <a:pt x="2416893" y="5796942"/>
                </a:lnTo>
                <a:lnTo>
                  <a:pt x="2416970" y="5796942"/>
                </a:lnTo>
                <a:lnTo>
                  <a:pt x="2422053" y="5478203"/>
                </a:lnTo>
                <a:lnTo>
                  <a:pt x="2451970" y="4996471"/>
                </a:lnTo>
                <a:lnTo>
                  <a:pt x="2435825" y="4867539"/>
                </a:lnTo>
                <a:lnTo>
                  <a:pt x="2384023" y="4747345"/>
                </a:lnTo>
                <a:lnTo>
                  <a:pt x="2384023" y="4747343"/>
                </a:lnTo>
                <a:lnTo>
                  <a:pt x="2322701" y="4605061"/>
                </a:lnTo>
                <a:cubicBezTo>
                  <a:pt x="2222967" y="4395491"/>
                  <a:pt x="2116612" y="4220066"/>
                  <a:pt x="2021085" y="4081129"/>
                </a:cubicBezTo>
                <a:lnTo>
                  <a:pt x="1984288" y="4029127"/>
                </a:lnTo>
                <a:lnTo>
                  <a:pt x="1965208" y="4002163"/>
                </a:lnTo>
                <a:cubicBezTo>
                  <a:pt x="1820414" y="3803363"/>
                  <a:pt x="1712277" y="3699169"/>
                  <a:pt x="1712277" y="3699169"/>
                </a:cubicBezTo>
                <a:cubicBezTo>
                  <a:pt x="940765" y="3390121"/>
                  <a:pt x="1079506" y="2973343"/>
                  <a:pt x="1079506" y="2973343"/>
                </a:cubicBezTo>
                <a:cubicBezTo>
                  <a:pt x="647231" y="3150719"/>
                  <a:pt x="296024" y="3150719"/>
                  <a:pt x="52886" y="3106375"/>
                </a:cubicBezTo>
                <a:lnTo>
                  <a:pt x="0" y="3095038"/>
                </a:lnTo>
                <a:lnTo>
                  <a:pt x="0" y="2539038"/>
                </a:lnTo>
                <a:cubicBezTo>
                  <a:pt x="72891" y="2622915"/>
                  <a:pt x="170078" y="2673869"/>
                  <a:pt x="277455" y="2673869"/>
                </a:cubicBezTo>
                <a:cubicBezTo>
                  <a:pt x="507100" y="2673869"/>
                  <a:pt x="693638" y="2440267"/>
                  <a:pt x="693638" y="2150226"/>
                </a:cubicBezTo>
                <a:cubicBezTo>
                  <a:pt x="693638" y="1860969"/>
                  <a:pt x="507100" y="1626584"/>
                  <a:pt x="277455" y="1626584"/>
                </a:cubicBezTo>
                <a:cubicBezTo>
                  <a:pt x="170078" y="1626584"/>
                  <a:pt x="72891" y="1677537"/>
                  <a:pt x="0" y="1761413"/>
                </a:cubicBezTo>
                <a:lnTo>
                  <a:pt x="0" y="686693"/>
                </a:lnTo>
                <a:lnTo>
                  <a:pt x="1083956" y="686693"/>
                </a:lnTo>
                <a:cubicBezTo>
                  <a:pt x="1004795" y="614575"/>
                  <a:pt x="956985" y="519723"/>
                  <a:pt x="956985" y="416249"/>
                </a:cubicBezTo>
                <a:cubicBezTo>
                  <a:pt x="956985" y="185784"/>
                  <a:pt x="1191333" y="0"/>
                  <a:pt x="1480544" y="0"/>
                </a:cubicBezTo>
                <a:close/>
              </a:path>
            </a:pathLst>
          </a:custGeom>
          <a:solidFill>
            <a:srgbClr val="E6D4B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80"/>
          <p:cNvSpPr/>
          <p:nvPr/>
        </p:nvSpPr>
        <p:spPr>
          <a:xfrm>
            <a:off x="6684485" y="2743469"/>
            <a:ext cx="1629065" cy="1696720"/>
          </a:xfrm>
          <a:custGeom>
            <a:avLst/>
            <a:gdLst/>
            <a:ahLst/>
            <a:cxnLst/>
            <a:rect l="l" t="t" r="r" b="b"/>
            <a:pathLst>
              <a:path w="2921329" h="3042653" extrusionOk="0">
                <a:moveTo>
                  <a:pt x="640717" y="0"/>
                </a:moveTo>
                <a:lnTo>
                  <a:pt x="1651673" y="0"/>
                </a:lnTo>
                <a:cubicBezTo>
                  <a:pt x="1580716" y="65350"/>
                  <a:pt x="1537861" y="150374"/>
                  <a:pt x="1537861" y="243129"/>
                </a:cubicBezTo>
                <a:cubicBezTo>
                  <a:pt x="1537861" y="448312"/>
                  <a:pt x="1748623" y="615551"/>
                  <a:pt x="2007158" y="615551"/>
                </a:cubicBezTo>
                <a:cubicBezTo>
                  <a:pt x="2267098" y="615551"/>
                  <a:pt x="2477158" y="448312"/>
                  <a:pt x="2477158" y="243129"/>
                </a:cubicBezTo>
                <a:cubicBezTo>
                  <a:pt x="2477158" y="150374"/>
                  <a:pt x="2434303" y="65350"/>
                  <a:pt x="2363346" y="0"/>
                </a:cubicBezTo>
                <a:lnTo>
                  <a:pt x="2677633" y="0"/>
                </a:lnTo>
                <a:lnTo>
                  <a:pt x="2681069" y="14860"/>
                </a:lnTo>
                <a:cubicBezTo>
                  <a:pt x="2690344" y="57600"/>
                  <a:pt x="2694254" y="83395"/>
                  <a:pt x="2694254" y="83395"/>
                </a:cubicBezTo>
                <a:cubicBezTo>
                  <a:pt x="3040134" y="277561"/>
                  <a:pt x="2804994" y="706383"/>
                  <a:pt x="2804994" y="706383"/>
                </a:cubicBezTo>
                <a:cubicBezTo>
                  <a:pt x="3137214" y="1357179"/>
                  <a:pt x="2652300" y="1578664"/>
                  <a:pt x="2652300" y="1578664"/>
                </a:cubicBezTo>
                <a:cubicBezTo>
                  <a:pt x="2652300" y="2215799"/>
                  <a:pt x="1987859" y="1993826"/>
                  <a:pt x="1987859" y="1993826"/>
                </a:cubicBezTo>
                <a:cubicBezTo>
                  <a:pt x="2195680" y="2409477"/>
                  <a:pt x="1794186" y="2561687"/>
                  <a:pt x="1794186" y="2561687"/>
                </a:cubicBezTo>
                <a:cubicBezTo>
                  <a:pt x="1802723" y="2739143"/>
                  <a:pt x="1708547" y="2839515"/>
                  <a:pt x="1575019" y="2893650"/>
                </a:cubicBezTo>
                <a:lnTo>
                  <a:pt x="1538809" y="2905321"/>
                </a:lnTo>
                <a:lnTo>
                  <a:pt x="1538809" y="2905320"/>
                </a:lnTo>
                <a:lnTo>
                  <a:pt x="1490688" y="2920829"/>
                </a:lnTo>
                <a:cubicBezTo>
                  <a:pt x="1197220" y="2994579"/>
                  <a:pt x="797038" y="2908061"/>
                  <a:pt x="797038" y="2908061"/>
                </a:cubicBezTo>
                <a:cubicBezTo>
                  <a:pt x="769353" y="2966847"/>
                  <a:pt x="727825" y="3004869"/>
                  <a:pt x="681107" y="3028835"/>
                </a:cubicBezTo>
                <a:lnTo>
                  <a:pt x="642730" y="3042653"/>
                </a:lnTo>
                <a:lnTo>
                  <a:pt x="642730" y="2655441"/>
                </a:lnTo>
                <a:lnTo>
                  <a:pt x="640717" y="2655441"/>
                </a:lnTo>
                <a:lnTo>
                  <a:pt x="640717" y="1636550"/>
                </a:lnTo>
                <a:cubicBezTo>
                  <a:pt x="637907" y="1640766"/>
                  <a:pt x="634394" y="1644982"/>
                  <a:pt x="631584" y="1649198"/>
                </a:cubicBezTo>
                <a:cubicBezTo>
                  <a:pt x="564140" y="1731412"/>
                  <a:pt x="472810" y="1782005"/>
                  <a:pt x="372346" y="1782005"/>
                </a:cubicBezTo>
                <a:cubicBezTo>
                  <a:pt x="166502" y="1782005"/>
                  <a:pt x="0" y="1571200"/>
                  <a:pt x="0" y="1311910"/>
                </a:cubicBezTo>
                <a:cubicBezTo>
                  <a:pt x="0" y="1052620"/>
                  <a:pt x="166502" y="842518"/>
                  <a:pt x="372346" y="842518"/>
                </a:cubicBezTo>
                <a:cubicBezTo>
                  <a:pt x="472810" y="842518"/>
                  <a:pt x="564140" y="892408"/>
                  <a:pt x="631584" y="974622"/>
                </a:cubicBezTo>
                <a:cubicBezTo>
                  <a:pt x="634394" y="978838"/>
                  <a:pt x="637907" y="982352"/>
                  <a:pt x="640717" y="987270"/>
                </a:cubicBezTo>
                <a:lnTo>
                  <a:pt x="640717" y="0"/>
                </a:lnTo>
                <a:close/>
              </a:path>
            </a:pathLst>
          </a:cu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3" name="Google Shape;933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3222" y="4972512"/>
            <a:ext cx="2139162" cy="1264827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80"/>
          <p:cNvSpPr/>
          <p:nvPr/>
        </p:nvSpPr>
        <p:spPr>
          <a:xfrm>
            <a:off x="390703" y="1534932"/>
            <a:ext cx="6186581" cy="33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9500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onths of 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E8FA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Languages of operation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6D4B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1500+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Users weekly</a:t>
            </a:r>
            <a:endParaRPr sz="24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5" name="Google Shape;935;p80"/>
          <p:cNvSpPr/>
          <p:nvPr/>
        </p:nvSpPr>
        <p:spPr>
          <a:xfrm>
            <a:off x="8639656" y="1534932"/>
            <a:ext cx="3921676" cy="33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2960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r>
              <a:rPr lang="en-US" sz="2400" b="0" i="0" u="none" strike="noStrike" cap="none" dirty="0">
                <a:solidFill>
                  <a:srgbClr val="2960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Courses available</a:t>
            </a:r>
            <a:endParaRPr sz="2400" b="0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DCD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Authors (SAIs</a:t>
            </a:r>
            <a:r>
              <a:rPr lang="ru-RU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61C44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350+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Registered users</a:t>
            </a:r>
            <a:endParaRPr sz="2400" b="1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2307D"/>
              </a:buClr>
              <a:buSzPts val="30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ое 1">
      <a:dk1>
        <a:srgbClr val="000000"/>
      </a:dk1>
      <a:lt1>
        <a:srgbClr val="FFFFFF"/>
      </a:lt1>
      <a:dk2>
        <a:srgbClr val="222A35"/>
      </a:dk2>
      <a:lt2>
        <a:srgbClr val="DBEFF9"/>
      </a:lt2>
      <a:accent1>
        <a:srgbClr val="0CCA82"/>
      </a:accent1>
      <a:accent2>
        <a:srgbClr val="62B466"/>
      </a:accent2>
      <a:accent3>
        <a:srgbClr val="61C44A"/>
      </a:accent3>
      <a:accent4>
        <a:srgbClr val="0DCDE1"/>
      </a:accent4>
      <a:accent5>
        <a:srgbClr val="1BA2F5"/>
      </a:accent5>
      <a:accent6>
        <a:srgbClr val="2960B1"/>
      </a:accent6>
      <a:hlink>
        <a:srgbClr val="0000FF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652</Words>
  <Application>Microsoft Office PowerPoint</Application>
  <PresentationFormat>Widescreen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Open Sans</vt:lpstr>
      <vt:lpstr>Times New Roman</vt:lpstr>
      <vt:lpstr>Verdana</vt:lpstr>
      <vt:lpstr>Lato Light</vt:lpstr>
      <vt:lpstr>Arial</vt:lpstr>
      <vt:lpstr>Oswald</vt:lpstr>
      <vt:lpstr>Trebuchet MS</vt:lpstr>
      <vt:lpstr>Calibri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Василий</dc:creator>
  <cp:lastModifiedBy>KSC</cp:lastModifiedBy>
  <cp:revision>1</cp:revision>
  <cp:lastPrinted>2021-09-15T12:43:33Z</cp:lastPrinted>
  <dcterms:modified xsi:type="dcterms:W3CDTF">2021-09-15T12:46:28Z</dcterms:modified>
</cp:coreProperties>
</file>