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6.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7.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8.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9.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0.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456" r:id="rId2"/>
    <p:sldId id="366" r:id="rId3"/>
    <p:sldId id="387" r:id="rId4"/>
    <p:sldId id="531" r:id="rId5"/>
    <p:sldId id="532" r:id="rId6"/>
    <p:sldId id="533" r:id="rId7"/>
    <p:sldId id="537" r:id="rId8"/>
    <p:sldId id="538" r:id="rId9"/>
    <p:sldId id="540" r:id="rId10"/>
    <p:sldId id="541" r:id="rId11"/>
    <p:sldId id="543" r:id="rId12"/>
    <p:sldId id="546" r:id="rId13"/>
    <p:sldId id="548" r:id="rId14"/>
    <p:sldId id="547" r:id="rId15"/>
    <p:sldId id="557" r:id="rId16"/>
    <p:sldId id="544" r:id="rId17"/>
    <p:sldId id="550" r:id="rId18"/>
    <p:sldId id="551" r:id="rId19"/>
    <p:sldId id="552" r:id="rId20"/>
    <p:sldId id="554" r:id="rId21"/>
    <p:sldId id="558" r:id="rId22"/>
    <p:sldId id="556" r:id="rId23"/>
  </p:sldIdLst>
  <p:sldSz cx="9144000" cy="6858000" type="screen4x3"/>
  <p:notesSz cx="6881813" cy="92964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win Alberto Ramirez Gutierrez" initials="ASF"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500D"/>
    <a:srgbClr val="00204E"/>
    <a:srgbClr val="000000"/>
    <a:srgbClr val="CCCC00"/>
    <a:srgbClr val="737373"/>
    <a:srgbClr val="323232"/>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9709" autoAdjust="0"/>
    <p:restoredTop sz="94660"/>
  </p:normalViewPr>
  <p:slideViewPr>
    <p:cSldViewPr>
      <p:cViewPr varScale="1">
        <p:scale>
          <a:sx n="73" d="100"/>
          <a:sy n="73" d="100"/>
        </p:scale>
        <p:origin x="65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1908" y="-72"/>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D019D6-BD1F-43D0-9820-C9E36BC2629B}" type="doc">
      <dgm:prSet loTypeId="urn:microsoft.com/office/officeart/2005/8/layout/hList3" loCatId="list" qsTypeId="urn:microsoft.com/office/officeart/2005/8/quickstyle/simple1" qsCatId="simple" csTypeId="urn:microsoft.com/office/officeart/2005/8/colors/accent5_1" csCatId="accent5" phldr="1"/>
      <dgm:spPr/>
      <dgm:t>
        <a:bodyPr/>
        <a:lstStyle/>
        <a:p>
          <a:endParaRPr lang="es-MX"/>
        </a:p>
      </dgm:t>
    </dgm:pt>
    <dgm:pt modelId="{593918BA-0740-45F7-B712-9B9BF36893B3}">
      <dgm:prSet phldrT="[Texto]" custT="1"/>
      <dgm:spPr/>
      <dgm:t>
        <a:bodyPr/>
        <a:lstStyle/>
        <a:p>
          <a:r>
            <a:rPr lang="en-US" sz="2800" b="1" noProof="0" dirty="0" smtClean="0">
              <a:latin typeface="+mj-lt"/>
              <a:cs typeface="Arial" panose="020B0604020202020204" pitchFamily="34" charset="0"/>
            </a:rPr>
            <a:t>10th Meeting of the WGVBS </a:t>
          </a:r>
          <a:r>
            <a:rPr lang="en-US" sz="2800" b="1" noProof="0" dirty="0" smtClean="0">
              <a:latin typeface="+mj-lt"/>
              <a:cs typeface="Arial" panose="020B0604020202020204" pitchFamily="34" charset="0"/>
              <a:sym typeface="Wingdings" panose="05000000000000000000" pitchFamily="2" charset="2"/>
            </a:rPr>
            <a:t> September 6 to 8, in Mexico City</a:t>
          </a:r>
          <a:endParaRPr lang="en-US" sz="2800" b="1" noProof="0" dirty="0">
            <a:latin typeface="+mj-lt"/>
            <a:cs typeface="Arial" panose="020B0604020202020204" pitchFamily="34" charset="0"/>
          </a:endParaRPr>
        </a:p>
      </dgm:t>
    </dgm:pt>
    <dgm:pt modelId="{D145ECD0-C29E-4C1F-BC33-C4B19F7F2C75}" type="parTrans" cxnId="{A37A1453-9F36-4D86-B8CD-1E11304EE4CC}">
      <dgm:prSet/>
      <dgm:spPr/>
      <dgm:t>
        <a:bodyPr/>
        <a:lstStyle/>
        <a:p>
          <a:endParaRPr lang="es-MX" sz="1600"/>
        </a:p>
      </dgm:t>
    </dgm:pt>
    <dgm:pt modelId="{090F20AC-A9D6-4B0D-AF83-0FC3886952CC}" type="sibTrans" cxnId="{A37A1453-9F36-4D86-B8CD-1E11304EE4CC}">
      <dgm:prSet/>
      <dgm:spPr/>
      <dgm:t>
        <a:bodyPr/>
        <a:lstStyle/>
        <a:p>
          <a:endParaRPr lang="es-MX" sz="1600"/>
        </a:p>
      </dgm:t>
    </dgm:pt>
    <dgm:pt modelId="{CD6EC797-F4AA-4C8E-B42D-F1A5D6D561B9}">
      <dgm:prSet phldrT="[Texto]" custT="1"/>
      <dgm:spPr/>
      <dgm:t>
        <a:bodyPr/>
        <a:lstStyle/>
        <a:p>
          <a:pPr algn="ctr"/>
          <a:r>
            <a:rPr lang="es-MX" sz="2400" b="1" dirty="0" smtClean="0">
              <a:latin typeface="Arial" panose="020B0604020202020204" pitchFamily="34" charset="0"/>
              <a:cs typeface="Arial" panose="020B0604020202020204" pitchFamily="34" charset="0"/>
            </a:rPr>
            <a:t>PROGRESS REPORT</a:t>
          </a:r>
          <a:endParaRPr lang="es-MX" sz="2400" b="1" dirty="0">
            <a:latin typeface="Arial" panose="020B0604020202020204" pitchFamily="34" charset="0"/>
            <a:cs typeface="Arial" panose="020B0604020202020204" pitchFamily="34" charset="0"/>
          </a:endParaRPr>
        </a:p>
      </dgm:t>
    </dgm:pt>
    <dgm:pt modelId="{4902167B-D7D6-41A4-B3CF-D8CFBBBE8373}" type="parTrans" cxnId="{C7CA3302-659C-4ABD-86A7-A8BFAF78CFB0}">
      <dgm:prSet/>
      <dgm:spPr/>
      <dgm:t>
        <a:bodyPr/>
        <a:lstStyle/>
        <a:p>
          <a:endParaRPr lang="es-MX" sz="1600"/>
        </a:p>
      </dgm:t>
    </dgm:pt>
    <dgm:pt modelId="{A8A65668-2587-40E4-BF87-C323563B6D75}" type="sibTrans" cxnId="{C7CA3302-659C-4ABD-86A7-A8BFAF78CFB0}">
      <dgm:prSet/>
      <dgm:spPr/>
      <dgm:t>
        <a:bodyPr/>
        <a:lstStyle/>
        <a:p>
          <a:endParaRPr lang="es-MX" sz="1600"/>
        </a:p>
      </dgm:t>
    </dgm:pt>
    <dgm:pt modelId="{DB3E52AB-E001-4180-AF96-A44F04B9C944}">
      <dgm:prSet phldrT="[Texto]" custT="1"/>
      <dgm:spPr/>
      <dgm:t>
        <a:bodyPr/>
        <a:lstStyle/>
        <a:p>
          <a:r>
            <a:rPr lang="en-US" sz="2400" dirty="0" smtClean="0">
              <a:latin typeface="Arial" panose="020B0604020202020204" pitchFamily="34" charset="0"/>
              <a:cs typeface="Arial" panose="020B0604020202020204" pitchFamily="34" charset="0"/>
            </a:rPr>
            <a:t>Topics Discussed and Agreements Stemmed</a:t>
          </a:r>
          <a:endParaRPr lang="es-MX" sz="2400" dirty="0">
            <a:latin typeface="Arial" panose="020B0604020202020204" pitchFamily="34" charset="0"/>
            <a:cs typeface="Arial" panose="020B0604020202020204" pitchFamily="34" charset="0"/>
          </a:endParaRPr>
        </a:p>
      </dgm:t>
    </dgm:pt>
    <dgm:pt modelId="{8F486950-67B0-43C9-9033-534FC7D7479B}" type="parTrans" cxnId="{3C7A0CE6-4D82-4995-920D-7F7EDCCE5D8E}">
      <dgm:prSet/>
      <dgm:spPr/>
      <dgm:t>
        <a:bodyPr/>
        <a:lstStyle/>
        <a:p>
          <a:endParaRPr lang="es-MX" sz="1600"/>
        </a:p>
      </dgm:t>
    </dgm:pt>
    <dgm:pt modelId="{E3B663AF-B981-4233-B431-458C16C9256E}" type="sibTrans" cxnId="{3C7A0CE6-4D82-4995-920D-7F7EDCCE5D8E}">
      <dgm:prSet/>
      <dgm:spPr/>
      <dgm:t>
        <a:bodyPr/>
        <a:lstStyle/>
        <a:p>
          <a:endParaRPr lang="es-MX" sz="1600"/>
        </a:p>
      </dgm:t>
    </dgm:pt>
    <dgm:pt modelId="{396CF82F-8F7E-41FA-B836-0F59C1F5593C}">
      <dgm:prSet phldrT="[Texto]" custT="1"/>
      <dgm:spPr/>
      <dgm:t>
        <a:bodyPr/>
        <a:lstStyle/>
        <a:p>
          <a:r>
            <a:rPr lang="en-US" sz="2400" noProof="0" dirty="0" smtClean="0">
              <a:latin typeface="Arial" panose="020B0604020202020204" pitchFamily="34" charset="0"/>
              <a:cs typeface="Arial" panose="020B0604020202020204" pitchFamily="34" charset="0"/>
            </a:rPr>
            <a:t>Updated version will be Submitted to the KSC Chair</a:t>
          </a:r>
          <a:endParaRPr lang="en-US" sz="2400" noProof="0" dirty="0">
            <a:latin typeface="Arial" panose="020B0604020202020204" pitchFamily="34" charset="0"/>
            <a:cs typeface="Arial" panose="020B0604020202020204" pitchFamily="34" charset="0"/>
          </a:endParaRPr>
        </a:p>
      </dgm:t>
    </dgm:pt>
    <dgm:pt modelId="{041B63C6-ED2D-4F36-B666-BCC176EA9EB6}" type="parTrans" cxnId="{47D2855C-AE60-4A8D-9F80-7C3AA536C865}">
      <dgm:prSet/>
      <dgm:spPr/>
      <dgm:t>
        <a:bodyPr/>
        <a:lstStyle/>
        <a:p>
          <a:endParaRPr lang="es-MX" sz="1600"/>
        </a:p>
      </dgm:t>
    </dgm:pt>
    <dgm:pt modelId="{9FAFE8FD-28CE-438F-A529-4B8939E8BCF4}" type="sibTrans" cxnId="{47D2855C-AE60-4A8D-9F80-7C3AA536C865}">
      <dgm:prSet/>
      <dgm:spPr/>
      <dgm:t>
        <a:bodyPr/>
        <a:lstStyle/>
        <a:p>
          <a:endParaRPr lang="es-MX" sz="1600"/>
        </a:p>
      </dgm:t>
    </dgm:pt>
    <dgm:pt modelId="{66214634-BFC6-48C2-81BC-8A22A3F7E813}" type="pres">
      <dgm:prSet presAssocID="{2BD019D6-BD1F-43D0-9820-C9E36BC2629B}" presName="composite" presStyleCnt="0">
        <dgm:presLayoutVars>
          <dgm:chMax val="1"/>
          <dgm:dir/>
          <dgm:resizeHandles val="exact"/>
        </dgm:presLayoutVars>
      </dgm:prSet>
      <dgm:spPr/>
      <dgm:t>
        <a:bodyPr/>
        <a:lstStyle/>
        <a:p>
          <a:endParaRPr lang="es-MX"/>
        </a:p>
      </dgm:t>
    </dgm:pt>
    <dgm:pt modelId="{22564CDC-2B34-4540-BBD3-4B88C77ABDCE}" type="pres">
      <dgm:prSet presAssocID="{593918BA-0740-45F7-B712-9B9BF36893B3}" presName="roof" presStyleLbl="dkBgShp" presStyleIdx="0" presStyleCnt="2" custLinFactNeighborX="33919" custLinFactNeighborY="4763"/>
      <dgm:spPr/>
      <dgm:t>
        <a:bodyPr/>
        <a:lstStyle/>
        <a:p>
          <a:endParaRPr lang="es-MX"/>
        </a:p>
      </dgm:t>
    </dgm:pt>
    <dgm:pt modelId="{00C00283-3D78-4535-BD30-10130C283746}" type="pres">
      <dgm:prSet presAssocID="{593918BA-0740-45F7-B712-9B9BF36893B3}" presName="pillars" presStyleCnt="0"/>
      <dgm:spPr/>
    </dgm:pt>
    <dgm:pt modelId="{583A1FF7-C55D-45C7-AA90-A1E82205E165}" type="pres">
      <dgm:prSet presAssocID="{593918BA-0740-45F7-B712-9B9BF36893B3}" presName="pillar1" presStyleLbl="node1" presStyleIdx="0" presStyleCnt="3">
        <dgm:presLayoutVars>
          <dgm:bulletEnabled val="1"/>
        </dgm:presLayoutVars>
      </dgm:prSet>
      <dgm:spPr/>
      <dgm:t>
        <a:bodyPr/>
        <a:lstStyle/>
        <a:p>
          <a:endParaRPr lang="es-MX"/>
        </a:p>
      </dgm:t>
    </dgm:pt>
    <dgm:pt modelId="{37C9F283-8018-410C-99CF-6675D226121C}" type="pres">
      <dgm:prSet presAssocID="{DB3E52AB-E001-4180-AF96-A44F04B9C944}" presName="pillarX" presStyleLbl="node1" presStyleIdx="1" presStyleCnt="3" custScaleX="97483">
        <dgm:presLayoutVars>
          <dgm:bulletEnabled val="1"/>
        </dgm:presLayoutVars>
      </dgm:prSet>
      <dgm:spPr/>
      <dgm:t>
        <a:bodyPr/>
        <a:lstStyle/>
        <a:p>
          <a:endParaRPr lang="es-MX"/>
        </a:p>
      </dgm:t>
    </dgm:pt>
    <dgm:pt modelId="{3E89C500-941F-4EB4-9D51-9D08679B276A}" type="pres">
      <dgm:prSet presAssocID="{396CF82F-8F7E-41FA-B836-0F59C1F5593C}" presName="pillarX" presStyleLbl="node1" presStyleIdx="2" presStyleCnt="3">
        <dgm:presLayoutVars>
          <dgm:bulletEnabled val="1"/>
        </dgm:presLayoutVars>
      </dgm:prSet>
      <dgm:spPr/>
      <dgm:t>
        <a:bodyPr/>
        <a:lstStyle/>
        <a:p>
          <a:endParaRPr lang="es-MX"/>
        </a:p>
      </dgm:t>
    </dgm:pt>
    <dgm:pt modelId="{57771C97-0201-4F4E-B6AF-8396E0F9B80A}" type="pres">
      <dgm:prSet presAssocID="{593918BA-0740-45F7-B712-9B9BF36893B3}" presName="base" presStyleLbl="dkBgShp" presStyleIdx="1" presStyleCnt="2"/>
      <dgm:spPr/>
    </dgm:pt>
  </dgm:ptLst>
  <dgm:cxnLst>
    <dgm:cxn modelId="{A37A1453-9F36-4D86-B8CD-1E11304EE4CC}" srcId="{2BD019D6-BD1F-43D0-9820-C9E36BC2629B}" destId="{593918BA-0740-45F7-B712-9B9BF36893B3}" srcOrd="0" destOrd="0" parTransId="{D145ECD0-C29E-4C1F-BC33-C4B19F7F2C75}" sibTransId="{090F20AC-A9D6-4B0D-AF83-0FC3886952CC}"/>
    <dgm:cxn modelId="{AC6EF5E8-02D8-4DCD-98DE-71022316FE6C}" type="presOf" srcId="{DB3E52AB-E001-4180-AF96-A44F04B9C944}" destId="{37C9F283-8018-410C-99CF-6675D226121C}" srcOrd="0" destOrd="0" presId="urn:microsoft.com/office/officeart/2005/8/layout/hList3"/>
    <dgm:cxn modelId="{47D2855C-AE60-4A8D-9F80-7C3AA536C865}" srcId="{593918BA-0740-45F7-B712-9B9BF36893B3}" destId="{396CF82F-8F7E-41FA-B836-0F59C1F5593C}" srcOrd="2" destOrd="0" parTransId="{041B63C6-ED2D-4F36-B666-BCC176EA9EB6}" sibTransId="{9FAFE8FD-28CE-438F-A529-4B8939E8BCF4}"/>
    <dgm:cxn modelId="{A0CC6428-FA57-40A6-BCC0-B0C4FFCB06D4}" type="presOf" srcId="{2BD019D6-BD1F-43D0-9820-C9E36BC2629B}" destId="{66214634-BFC6-48C2-81BC-8A22A3F7E813}" srcOrd="0" destOrd="0" presId="urn:microsoft.com/office/officeart/2005/8/layout/hList3"/>
    <dgm:cxn modelId="{3C7A0CE6-4D82-4995-920D-7F7EDCCE5D8E}" srcId="{593918BA-0740-45F7-B712-9B9BF36893B3}" destId="{DB3E52AB-E001-4180-AF96-A44F04B9C944}" srcOrd="1" destOrd="0" parTransId="{8F486950-67B0-43C9-9033-534FC7D7479B}" sibTransId="{E3B663AF-B981-4233-B431-458C16C9256E}"/>
    <dgm:cxn modelId="{6DBDECB5-0D58-45DD-AA2F-0B92ED44A12E}" type="presOf" srcId="{CD6EC797-F4AA-4C8E-B42D-F1A5D6D561B9}" destId="{583A1FF7-C55D-45C7-AA90-A1E82205E165}" srcOrd="0" destOrd="0" presId="urn:microsoft.com/office/officeart/2005/8/layout/hList3"/>
    <dgm:cxn modelId="{C7CA3302-659C-4ABD-86A7-A8BFAF78CFB0}" srcId="{593918BA-0740-45F7-B712-9B9BF36893B3}" destId="{CD6EC797-F4AA-4C8E-B42D-F1A5D6D561B9}" srcOrd="0" destOrd="0" parTransId="{4902167B-D7D6-41A4-B3CF-D8CFBBBE8373}" sibTransId="{A8A65668-2587-40E4-BF87-C323563B6D75}"/>
    <dgm:cxn modelId="{879CB373-D126-4218-A113-41F6AD09AF21}" type="presOf" srcId="{593918BA-0740-45F7-B712-9B9BF36893B3}" destId="{22564CDC-2B34-4540-BBD3-4B88C77ABDCE}" srcOrd="0" destOrd="0" presId="urn:microsoft.com/office/officeart/2005/8/layout/hList3"/>
    <dgm:cxn modelId="{D11FB55A-4A8B-4791-A708-3D6733D2F905}" type="presOf" srcId="{396CF82F-8F7E-41FA-B836-0F59C1F5593C}" destId="{3E89C500-941F-4EB4-9D51-9D08679B276A}" srcOrd="0" destOrd="0" presId="urn:microsoft.com/office/officeart/2005/8/layout/hList3"/>
    <dgm:cxn modelId="{E1B324C2-DAFC-4458-A228-A08401F881E1}" type="presParOf" srcId="{66214634-BFC6-48C2-81BC-8A22A3F7E813}" destId="{22564CDC-2B34-4540-BBD3-4B88C77ABDCE}" srcOrd="0" destOrd="0" presId="urn:microsoft.com/office/officeart/2005/8/layout/hList3"/>
    <dgm:cxn modelId="{0320B3E9-0B80-4673-8911-DB0CA7B48BAB}" type="presParOf" srcId="{66214634-BFC6-48C2-81BC-8A22A3F7E813}" destId="{00C00283-3D78-4535-BD30-10130C283746}" srcOrd="1" destOrd="0" presId="urn:microsoft.com/office/officeart/2005/8/layout/hList3"/>
    <dgm:cxn modelId="{D92BEDB6-640E-4BB4-8DE2-D20C10882BFC}" type="presParOf" srcId="{00C00283-3D78-4535-BD30-10130C283746}" destId="{583A1FF7-C55D-45C7-AA90-A1E82205E165}" srcOrd="0" destOrd="0" presId="urn:microsoft.com/office/officeart/2005/8/layout/hList3"/>
    <dgm:cxn modelId="{2AC4E9E4-4AF5-4327-8651-3C7F40D56AB4}" type="presParOf" srcId="{00C00283-3D78-4535-BD30-10130C283746}" destId="{37C9F283-8018-410C-99CF-6675D226121C}" srcOrd="1" destOrd="0" presId="urn:microsoft.com/office/officeart/2005/8/layout/hList3"/>
    <dgm:cxn modelId="{56165C5D-F21B-4788-B14E-8FACFE1E31C1}" type="presParOf" srcId="{00C00283-3D78-4535-BD30-10130C283746}" destId="{3E89C500-941F-4EB4-9D51-9D08679B276A}" srcOrd="2" destOrd="0" presId="urn:microsoft.com/office/officeart/2005/8/layout/hList3"/>
    <dgm:cxn modelId="{7D799346-4E79-4BDD-8E96-D952BA21811F}" type="presParOf" srcId="{66214634-BFC6-48C2-81BC-8A22A3F7E813}" destId="{57771C97-0201-4F4E-B6AF-8396E0F9B80A}"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F5BF0A6A-DC64-446B-BA8E-311087554E97}" type="doc">
      <dgm:prSet loTypeId="urn:microsoft.com/office/officeart/2005/8/layout/vProcess5" loCatId="process" qsTypeId="urn:microsoft.com/office/officeart/2005/8/quickstyle/simple5" qsCatId="simple" csTypeId="urn:microsoft.com/office/officeart/2005/8/colors/colorful4" csCatId="colorful" phldr="1"/>
      <dgm:spPr/>
      <dgm:t>
        <a:bodyPr/>
        <a:lstStyle/>
        <a:p>
          <a:endParaRPr lang="es-MX"/>
        </a:p>
      </dgm:t>
    </dgm:pt>
    <dgm:pt modelId="{E3AED866-C064-4A3A-BC7E-7F36A338D586}">
      <dgm:prSet phldrT="[Texto]"/>
      <dgm:spPr/>
      <dgm:t>
        <a:bodyPr/>
        <a:lstStyle/>
        <a:p>
          <a:r>
            <a:rPr lang="en-US" dirty="0" smtClean="0"/>
            <a:t>Diversity of institutional arrangements on quality </a:t>
          </a:r>
          <a:endParaRPr lang="es-MX" dirty="0"/>
        </a:p>
      </dgm:t>
    </dgm:pt>
    <dgm:pt modelId="{D1B24EB8-B280-4936-80C8-DC5651CEEDCE}" type="parTrans" cxnId="{231CDC19-2D2A-4589-ACEC-BBCE934C0323}">
      <dgm:prSet/>
      <dgm:spPr/>
      <dgm:t>
        <a:bodyPr/>
        <a:lstStyle/>
        <a:p>
          <a:endParaRPr lang="es-MX"/>
        </a:p>
      </dgm:t>
    </dgm:pt>
    <dgm:pt modelId="{22229A43-4989-40F5-8222-118D99EF9DB6}" type="sibTrans" cxnId="{231CDC19-2D2A-4589-ACEC-BBCE934C0323}">
      <dgm:prSet/>
      <dgm:spPr/>
      <dgm:t>
        <a:bodyPr/>
        <a:lstStyle/>
        <a:p>
          <a:endParaRPr lang="es-MX"/>
        </a:p>
      </dgm:t>
    </dgm:pt>
    <dgm:pt modelId="{788ECE53-8DAB-45C2-BF8E-D9D5D0245284}">
      <dgm:prSet phldrT="[Texto]"/>
      <dgm:spPr/>
      <dgm:t>
        <a:bodyPr/>
        <a:lstStyle/>
        <a:p>
          <a:r>
            <a:rPr lang="en-US" dirty="0" smtClean="0"/>
            <a:t>The importance of the tone of the top</a:t>
          </a:r>
          <a:endParaRPr lang="es-MX" dirty="0"/>
        </a:p>
      </dgm:t>
    </dgm:pt>
    <dgm:pt modelId="{AD446632-1828-44CF-A827-C5A3CDDA3DDC}" type="parTrans" cxnId="{69F9BEBE-BF30-49CF-B323-CEBA93CFFD95}">
      <dgm:prSet/>
      <dgm:spPr/>
      <dgm:t>
        <a:bodyPr/>
        <a:lstStyle/>
        <a:p>
          <a:endParaRPr lang="es-MX"/>
        </a:p>
      </dgm:t>
    </dgm:pt>
    <dgm:pt modelId="{8238A094-437E-41E1-9F7C-E42011847FD2}" type="sibTrans" cxnId="{69F9BEBE-BF30-49CF-B323-CEBA93CFFD95}">
      <dgm:prSet/>
      <dgm:spPr/>
      <dgm:t>
        <a:bodyPr/>
        <a:lstStyle/>
        <a:p>
          <a:endParaRPr lang="es-MX"/>
        </a:p>
      </dgm:t>
    </dgm:pt>
    <dgm:pt modelId="{E67CE3F1-09EA-4433-9032-A587BFB1880E}">
      <dgm:prSet phldrT="[Texto]"/>
      <dgm:spPr/>
      <dgm:t>
        <a:bodyPr/>
        <a:lstStyle/>
        <a:p>
          <a:r>
            <a:rPr lang="es-MX" dirty="0" smtClean="0"/>
            <a:t>Reference to the SAI PMF</a:t>
          </a:r>
          <a:endParaRPr lang="es-MX" dirty="0"/>
        </a:p>
      </dgm:t>
    </dgm:pt>
    <dgm:pt modelId="{16581F5D-A95D-4017-96CE-744031BCF02F}" type="parTrans" cxnId="{DE44CCB7-7375-46A5-A376-F4D03A5F8A70}">
      <dgm:prSet/>
      <dgm:spPr/>
      <dgm:t>
        <a:bodyPr/>
        <a:lstStyle/>
        <a:p>
          <a:endParaRPr lang="es-MX"/>
        </a:p>
      </dgm:t>
    </dgm:pt>
    <dgm:pt modelId="{D3024028-A32C-4C5F-B5B6-CD81756AB005}" type="sibTrans" cxnId="{DE44CCB7-7375-46A5-A376-F4D03A5F8A70}">
      <dgm:prSet/>
      <dgm:spPr/>
      <dgm:t>
        <a:bodyPr/>
        <a:lstStyle/>
        <a:p>
          <a:endParaRPr lang="es-MX"/>
        </a:p>
      </dgm:t>
    </dgm:pt>
    <dgm:pt modelId="{40CA253E-12C8-4619-B822-BD09F9B267D5}">
      <dgm:prSet phldrT="[Texto]"/>
      <dgm:spPr/>
      <dgm:t>
        <a:bodyPr/>
        <a:lstStyle/>
        <a:p>
          <a:r>
            <a:rPr lang="en-US" noProof="0" dirty="0" smtClean="0"/>
            <a:t>Relevance of institutional principles guiding the quality management</a:t>
          </a:r>
          <a:endParaRPr lang="en-US" noProof="0" dirty="0"/>
        </a:p>
      </dgm:t>
    </dgm:pt>
    <dgm:pt modelId="{89B3EF1B-6EAF-4565-B798-FD9B4080EE02}" type="parTrans" cxnId="{02CCD3DB-42AD-45AB-B7F7-4AB8B6276124}">
      <dgm:prSet/>
      <dgm:spPr/>
      <dgm:t>
        <a:bodyPr/>
        <a:lstStyle/>
        <a:p>
          <a:endParaRPr lang="es-MX"/>
        </a:p>
      </dgm:t>
    </dgm:pt>
    <dgm:pt modelId="{C66237A1-CE69-47F3-860C-FAF801EB91E0}" type="sibTrans" cxnId="{02CCD3DB-42AD-45AB-B7F7-4AB8B6276124}">
      <dgm:prSet/>
      <dgm:spPr/>
      <dgm:t>
        <a:bodyPr/>
        <a:lstStyle/>
        <a:p>
          <a:endParaRPr lang="es-MX"/>
        </a:p>
      </dgm:t>
    </dgm:pt>
    <dgm:pt modelId="{9577E3EE-97A3-417E-8075-87A7F533E3F2}" type="pres">
      <dgm:prSet presAssocID="{F5BF0A6A-DC64-446B-BA8E-311087554E97}" presName="outerComposite" presStyleCnt="0">
        <dgm:presLayoutVars>
          <dgm:chMax val="5"/>
          <dgm:dir/>
          <dgm:resizeHandles val="exact"/>
        </dgm:presLayoutVars>
      </dgm:prSet>
      <dgm:spPr/>
      <dgm:t>
        <a:bodyPr/>
        <a:lstStyle/>
        <a:p>
          <a:endParaRPr lang="es-MX"/>
        </a:p>
      </dgm:t>
    </dgm:pt>
    <dgm:pt modelId="{37607524-3A9E-4621-A72D-D469BAECD2CD}" type="pres">
      <dgm:prSet presAssocID="{F5BF0A6A-DC64-446B-BA8E-311087554E97}" presName="dummyMaxCanvas" presStyleCnt="0">
        <dgm:presLayoutVars/>
      </dgm:prSet>
      <dgm:spPr/>
    </dgm:pt>
    <dgm:pt modelId="{9053C0FC-F1EA-4FF7-A415-86CDFFC768F5}" type="pres">
      <dgm:prSet presAssocID="{F5BF0A6A-DC64-446B-BA8E-311087554E97}" presName="FourNodes_1" presStyleLbl="node1" presStyleIdx="0" presStyleCnt="4">
        <dgm:presLayoutVars>
          <dgm:bulletEnabled val="1"/>
        </dgm:presLayoutVars>
      </dgm:prSet>
      <dgm:spPr/>
      <dgm:t>
        <a:bodyPr/>
        <a:lstStyle/>
        <a:p>
          <a:endParaRPr lang="es-MX"/>
        </a:p>
      </dgm:t>
    </dgm:pt>
    <dgm:pt modelId="{EBFB277F-CE04-429E-A969-223BE0636BDE}" type="pres">
      <dgm:prSet presAssocID="{F5BF0A6A-DC64-446B-BA8E-311087554E97}" presName="FourNodes_2" presStyleLbl="node1" presStyleIdx="1" presStyleCnt="4">
        <dgm:presLayoutVars>
          <dgm:bulletEnabled val="1"/>
        </dgm:presLayoutVars>
      </dgm:prSet>
      <dgm:spPr/>
      <dgm:t>
        <a:bodyPr/>
        <a:lstStyle/>
        <a:p>
          <a:endParaRPr lang="es-MX"/>
        </a:p>
      </dgm:t>
    </dgm:pt>
    <dgm:pt modelId="{2B2586D7-AAEA-4B4E-A689-9B9E7713AFD2}" type="pres">
      <dgm:prSet presAssocID="{F5BF0A6A-DC64-446B-BA8E-311087554E97}" presName="FourNodes_3" presStyleLbl="node1" presStyleIdx="2" presStyleCnt="4">
        <dgm:presLayoutVars>
          <dgm:bulletEnabled val="1"/>
        </dgm:presLayoutVars>
      </dgm:prSet>
      <dgm:spPr/>
      <dgm:t>
        <a:bodyPr/>
        <a:lstStyle/>
        <a:p>
          <a:endParaRPr lang="es-MX"/>
        </a:p>
      </dgm:t>
    </dgm:pt>
    <dgm:pt modelId="{D5D97C18-0834-45B5-BAC3-371E28EEFDCC}" type="pres">
      <dgm:prSet presAssocID="{F5BF0A6A-DC64-446B-BA8E-311087554E97}" presName="FourNodes_4" presStyleLbl="node1" presStyleIdx="3" presStyleCnt="4">
        <dgm:presLayoutVars>
          <dgm:bulletEnabled val="1"/>
        </dgm:presLayoutVars>
      </dgm:prSet>
      <dgm:spPr/>
      <dgm:t>
        <a:bodyPr/>
        <a:lstStyle/>
        <a:p>
          <a:endParaRPr lang="es-MX"/>
        </a:p>
      </dgm:t>
    </dgm:pt>
    <dgm:pt modelId="{EF115BDA-9DEE-44C8-A285-C1CD05ACDE03}" type="pres">
      <dgm:prSet presAssocID="{F5BF0A6A-DC64-446B-BA8E-311087554E97}" presName="FourConn_1-2" presStyleLbl="fgAccFollowNode1" presStyleIdx="0" presStyleCnt="3">
        <dgm:presLayoutVars>
          <dgm:bulletEnabled val="1"/>
        </dgm:presLayoutVars>
      </dgm:prSet>
      <dgm:spPr/>
      <dgm:t>
        <a:bodyPr/>
        <a:lstStyle/>
        <a:p>
          <a:endParaRPr lang="es-MX"/>
        </a:p>
      </dgm:t>
    </dgm:pt>
    <dgm:pt modelId="{7A87CEF5-ACB3-4D42-B763-92889A32E103}" type="pres">
      <dgm:prSet presAssocID="{F5BF0A6A-DC64-446B-BA8E-311087554E97}" presName="FourConn_2-3" presStyleLbl="fgAccFollowNode1" presStyleIdx="1" presStyleCnt="3">
        <dgm:presLayoutVars>
          <dgm:bulletEnabled val="1"/>
        </dgm:presLayoutVars>
      </dgm:prSet>
      <dgm:spPr/>
      <dgm:t>
        <a:bodyPr/>
        <a:lstStyle/>
        <a:p>
          <a:endParaRPr lang="es-MX"/>
        </a:p>
      </dgm:t>
    </dgm:pt>
    <dgm:pt modelId="{63425BC3-929E-4BF5-B4C5-154CAE1D6DBF}" type="pres">
      <dgm:prSet presAssocID="{F5BF0A6A-DC64-446B-BA8E-311087554E97}" presName="FourConn_3-4" presStyleLbl="fgAccFollowNode1" presStyleIdx="2" presStyleCnt="3">
        <dgm:presLayoutVars>
          <dgm:bulletEnabled val="1"/>
        </dgm:presLayoutVars>
      </dgm:prSet>
      <dgm:spPr/>
      <dgm:t>
        <a:bodyPr/>
        <a:lstStyle/>
        <a:p>
          <a:endParaRPr lang="es-MX"/>
        </a:p>
      </dgm:t>
    </dgm:pt>
    <dgm:pt modelId="{2243457B-E4F5-413D-A88C-92808B090274}" type="pres">
      <dgm:prSet presAssocID="{F5BF0A6A-DC64-446B-BA8E-311087554E97}" presName="FourNodes_1_text" presStyleLbl="node1" presStyleIdx="3" presStyleCnt="4">
        <dgm:presLayoutVars>
          <dgm:bulletEnabled val="1"/>
        </dgm:presLayoutVars>
      </dgm:prSet>
      <dgm:spPr/>
      <dgm:t>
        <a:bodyPr/>
        <a:lstStyle/>
        <a:p>
          <a:endParaRPr lang="es-MX"/>
        </a:p>
      </dgm:t>
    </dgm:pt>
    <dgm:pt modelId="{67343891-E7A7-4015-A547-62BAD5FCA310}" type="pres">
      <dgm:prSet presAssocID="{F5BF0A6A-DC64-446B-BA8E-311087554E97}" presName="FourNodes_2_text" presStyleLbl="node1" presStyleIdx="3" presStyleCnt="4">
        <dgm:presLayoutVars>
          <dgm:bulletEnabled val="1"/>
        </dgm:presLayoutVars>
      </dgm:prSet>
      <dgm:spPr/>
      <dgm:t>
        <a:bodyPr/>
        <a:lstStyle/>
        <a:p>
          <a:endParaRPr lang="es-MX"/>
        </a:p>
      </dgm:t>
    </dgm:pt>
    <dgm:pt modelId="{B12AC10C-4690-4C50-8ECE-A0A08C840B0A}" type="pres">
      <dgm:prSet presAssocID="{F5BF0A6A-DC64-446B-BA8E-311087554E97}" presName="FourNodes_3_text" presStyleLbl="node1" presStyleIdx="3" presStyleCnt="4">
        <dgm:presLayoutVars>
          <dgm:bulletEnabled val="1"/>
        </dgm:presLayoutVars>
      </dgm:prSet>
      <dgm:spPr/>
      <dgm:t>
        <a:bodyPr/>
        <a:lstStyle/>
        <a:p>
          <a:endParaRPr lang="es-MX"/>
        </a:p>
      </dgm:t>
    </dgm:pt>
    <dgm:pt modelId="{FC7779E6-D473-4043-9EAB-75CEA60CE288}" type="pres">
      <dgm:prSet presAssocID="{F5BF0A6A-DC64-446B-BA8E-311087554E97}" presName="FourNodes_4_text" presStyleLbl="node1" presStyleIdx="3" presStyleCnt="4">
        <dgm:presLayoutVars>
          <dgm:bulletEnabled val="1"/>
        </dgm:presLayoutVars>
      </dgm:prSet>
      <dgm:spPr/>
      <dgm:t>
        <a:bodyPr/>
        <a:lstStyle/>
        <a:p>
          <a:endParaRPr lang="es-MX"/>
        </a:p>
      </dgm:t>
    </dgm:pt>
  </dgm:ptLst>
  <dgm:cxnLst>
    <dgm:cxn modelId="{FD2059B7-7464-4A39-92EA-CD4296ACAC1D}" type="presOf" srcId="{E67CE3F1-09EA-4433-9032-A587BFB1880E}" destId="{D5D97C18-0834-45B5-BAC3-371E28EEFDCC}" srcOrd="0" destOrd="0" presId="urn:microsoft.com/office/officeart/2005/8/layout/vProcess5"/>
    <dgm:cxn modelId="{E055203A-CBF2-4FB9-8203-76E6886F4598}" type="presOf" srcId="{8238A094-437E-41E1-9F7C-E42011847FD2}" destId="{7A87CEF5-ACB3-4D42-B763-92889A32E103}" srcOrd="0" destOrd="0" presId="urn:microsoft.com/office/officeart/2005/8/layout/vProcess5"/>
    <dgm:cxn modelId="{8E6522CD-1A93-4ACB-9870-8FA518B27742}" type="presOf" srcId="{788ECE53-8DAB-45C2-BF8E-D9D5D0245284}" destId="{EBFB277F-CE04-429E-A969-223BE0636BDE}" srcOrd="0" destOrd="0" presId="urn:microsoft.com/office/officeart/2005/8/layout/vProcess5"/>
    <dgm:cxn modelId="{18D95AF2-670D-486F-B026-66F4E687388F}" type="presOf" srcId="{40CA253E-12C8-4619-B822-BD09F9B267D5}" destId="{B12AC10C-4690-4C50-8ECE-A0A08C840B0A}" srcOrd="1" destOrd="0" presId="urn:microsoft.com/office/officeart/2005/8/layout/vProcess5"/>
    <dgm:cxn modelId="{69F9BEBE-BF30-49CF-B323-CEBA93CFFD95}" srcId="{F5BF0A6A-DC64-446B-BA8E-311087554E97}" destId="{788ECE53-8DAB-45C2-BF8E-D9D5D0245284}" srcOrd="1" destOrd="0" parTransId="{AD446632-1828-44CF-A827-C5A3CDDA3DDC}" sibTransId="{8238A094-437E-41E1-9F7C-E42011847FD2}"/>
    <dgm:cxn modelId="{CE93F81A-ABD4-4824-A83E-ABC15AEB5761}" type="presOf" srcId="{E3AED866-C064-4A3A-BC7E-7F36A338D586}" destId="{2243457B-E4F5-413D-A88C-92808B090274}" srcOrd="1" destOrd="0" presId="urn:microsoft.com/office/officeart/2005/8/layout/vProcess5"/>
    <dgm:cxn modelId="{231CDC19-2D2A-4589-ACEC-BBCE934C0323}" srcId="{F5BF0A6A-DC64-446B-BA8E-311087554E97}" destId="{E3AED866-C064-4A3A-BC7E-7F36A338D586}" srcOrd="0" destOrd="0" parTransId="{D1B24EB8-B280-4936-80C8-DC5651CEEDCE}" sibTransId="{22229A43-4989-40F5-8222-118D99EF9DB6}"/>
    <dgm:cxn modelId="{66EE9F21-F1A5-4CE8-9C42-3B50CE4A81B8}" type="presOf" srcId="{E3AED866-C064-4A3A-BC7E-7F36A338D586}" destId="{9053C0FC-F1EA-4FF7-A415-86CDFFC768F5}" srcOrd="0" destOrd="0" presId="urn:microsoft.com/office/officeart/2005/8/layout/vProcess5"/>
    <dgm:cxn modelId="{B782BDE4-B050-4474-AEA4-D62487A91CCE}" type="presOf" srcId="{E67CE3F1-09EA-4433-9032-A587BFB1880E}" destId="{FC7779E6-D473-4043-9EAB-75CEA60CE288}" srcOrd="1" destOrd="0" presId="urn:microsoft.com/office/officeart/2005/8/layout/vProcess5"/>
    <dgm:cxn modelId="{E1157D3F-1738-40A5-8C4F-A1BD5B051238}" type="presOf" srcId="{40CA253E-12C8-4619-B822-BD09F9B267D5}" destId="{2B2586D7-AAEA-4B4E-A689-9B9E7713AFD2}" srcOrd="0" destOrd="0" presId="urn:microsoft.com/office/officeart/2005/8/layout/vProcess5"/>
    <dgm:cxn modelId="{DE44CCB7-7375-46A5-A376-F4D03A5F8A70}" srcId="{F5BF0A6A-DC64-446B-BA8E-311087554E97}" destId="{E67CE3F1-09EA-4433-9032-A587BFB1880E}" srcOrd="3" destOrd="0" parTransId="{16581F5D-A95D-4017-96CE-744031BCF02F}" sibTransId="{D3024028-A32C-4C5F-B5B6-CD81756AB005}"/>
    <dgm:cxn modelId="{02CCD3DB-42AD-45AB-B7F7-4AB8B6276124}" srcId="{F5BF0A6A-DC64-446B-BA8E-311087554E97}" destId="{40CA253E-12C8-4619-B822-BD09F9B267D5}" srcOrd="2" destOrd="0" parTransId="{89B3EF1B-6EAF-4565-B798-FD9B4080EE02}" sibTransId="{C66237A1-CE69-47F3-860C-FAF801EB91E0}"/>
    <dgm:cxn modelId="{F87AB282-8A8D-41E0-BE5F-E35D6CB0F6FF}" type="presOf" srcId="{C66237A1-CE69-47F3-860C-FAF801EB91E0}" destId="{63425BC3-929E-4BF5-B4C5-154CAE1D6DBF}" srcOrd="0" destOrd="0" presId="urn:microsoft.com/office/officeart/2005/8/layout/vProcess5"/>
    <dgm:cxn modelId="{1C5EF09A-271B-450C-9A45-39A1E60CB35B}" type="presOf" srcId="{788ECE53-8DAB-45C2-BF8E-D9D5D0245284}" destId="{67343891-E7A7-4015-A547-62BAD5FCA310}" srcOrd="1" destOrd="0" presId="urn:microsoft.com/office/officeart/2005/8/layout/vProcess5"/>
    <dgm:cxn modelId="{A4526F81-7991-4649-A5F3-85E046F3EFA8}" type="presOf" srcId="{22229A43-4989-40F5-8222-118D99EF9DB6}" destId="{EF115BDA-9DEE-44C8-A285-C1CD05ACDE03}" srcOrd="0" destOrd="0" presId="urn:microsoft.com/office/officeart/2005/8/layout/vProcess5"/>
    <dgm:cxn modelId="{E60B3DC5-3A5D-41C8-9AC2-387CAA156CA5}" type="presOf" srcId="{F5BF0A6A-DC64-446B-BA8E-311087554E97}" destId="{9577E3EE-97A3-417E-8075-87A7F533E3F2}" srcOrd="0" destOrd="0" presId="urn:microsoft.com/office/officeart/2005/8/layout/vProcess5"/>
    <dgm:cxn modelId="{7B72074B-F320-445B-B946-B622463B19F5}" type="presParOf" srcId="{9577E3EE-97A3-417E-8075-87A7F533E3F2}" destId="{37607524-3A9E-4621-A72D-D469BAECD2CD}" srcOrd="0" destOrd="0" presId="urn:microsoft.com/office/officeart/2005/8/layout/vProcess5"/>
    <dgm:cxn modelId="{1F5B1035-5E68-44D9-8904-0E7FC12C3039}" type="presParOf" srcId="{9577E3EE-97A3-417E-8075-87A7F533E3F2}" destId="{9053C0FC-F1EA-4FF7-A415-86CDFFC768F5}" srcOrd="1" destOrd="0" presId="urn:microsoft.com/office/officeart/2005/8/layout/vProcess5"/>
    <dgm:cxn modelId="{817487B4-804C-43CD-90EC-FA33FB8837F6}" type="presParOf" srcId="{9577E3EE-97A3-417E-8075-87A7F533E3F2}" destId="{EBFB277F-CE04-429E-A969-223BE0636BDE}" srcOrd="2" destOrd="0" presId="urn:microsoft.com/office/officeart/2005/8/layout/vProcess5"/>
    <dgm:cxn modelId="{00891A56-A488-4F7E-9AF6-6FE810C434C6}" type="presParOf" srcId="{9577E3EE-97A3-417E-8075-87A7F533E3F2}" destId="{2B2586D7-AAEA-4B4E-A689-9B9E7713AFD2}" srcOrd="3" destOrd="0" presId="urn:microsoft.com/office/officeart/2005/8/layout/vProcess5"/>
    <dgm:cxn modelId="{0B38A355-2B70-4283-B0CE-4C7DA322E2AC}" type="presParOf" srcId="{9577E3EE-97A3-417E-8075-87A7F533E3F2}" destId="{D5D97C18-0834-45B5-BAC3-371E28EEFDCC}" srcOrd="4" destOrd="0" presId="urn:microsoft.com/office/officeart/2005/8/layout/vProcess5"/>
    <dgm:cxn modelId="{4D798CE9-730B-4A8F-9DEB-770999C01E8E}" type="presParOf" srcId="{9577E3EE-97A3-417E-8075-87A7F533E3F2}" destId="{EF115BDA-9DEE-44C8-A285-C1CD05ACDE03}" srcOrd="5" destOrd="0" presId="urn:microsoft.com/office/officeart/2005/8/layout/vProcess5"/>
    <dgm:cxn modelId="{CE985CCF-9911-4D26-B915-0BA855B02558}" type="presParOf" srcId="{9577E3EE-97A3-417E-8075-87A7F533E3F2}" destId="{7A87CEF5-ACB3-4D42-B763-92889A32E103}" srcOrd="6" destOrd="0" presId="urn:microsoft.com/office/officeart/2005/8/layout/vProcess5"/>
    <dgm:cxn modelId="{F4F012C1-1BD3-49DE-B299-2B727A8E5D23}" type="presParOf" srcId="{9577E3EE-97A3-417E-8075-87A7F533E3F2}" destId="{63425BC3-929E-4BF5-B4C5-154CAE1D6DBF}" srcOrd="7" destOrd="0" presId="urn:microsoft.com/office/officeart/2005/8/layout/vProcess5"/>
    <dgm:cxn modelId="{A96B0946-C7A1-4926-B706-059B77B05905}" type="presParOf" srcId="{9577E3EE-97A3-417E-8075-87A7F533E3F2}" destId="{2243457B-E4F5-413D-A88C-92808B090274}" srcOrd="8" destOrd="0" presId="urn:microsoft.com/office/officeart/2005/8/layout/vProcess5"/>
    <dgm:cxn modelId="{E4BF3CC4-F259-440B-A2E7-E28CD5A1D7D5}" type="presParOf" srcId="{9577E3EE-97A3-417E-8075-87A7F533E3F2}" destId="{67343891-E7A7-4015-A547-62BAD5FCA310}" srcOrd="9" destOrd="0" presId="urn:microsoft.com/office/officeart/2005/8/layout/vProcess5"/>
    <dgm:cxn modelId="{7ED5A557-993C-438E-88B5-A37529D05238}" type="presParOf" srcId="{9577E3EE-97A3-417E-8075-87A7F533E3F2}" destId="{B12AC10C-4690-4C50-8ECE-A0A08C840B0A}" srcOrd="10" destOrd="0" presId="urn:microsoft.com/office/officeart/2005/8/layout/vProcess5"/>
    <dgm:cxn modelId="{8BA6A02D-46C1-4D34-8948-531EBC6846EC}" type="presParOf" srcId="{9577E3EE-97A3-417E-8075-87A7F533E3F2}" destId="{FC7779E6-D473-4043-9EAB-75CEA60CE288}"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087CF47-A791-4247-8399-20EF30897CC7}" type="doc">
      <dgm:prSet loTypeId="urn:microsoft.com/office/officeart/2009/3/layout/RandomtoResultProcess" loCatId="process" qsTypeId="urn:microsoft.com/office/officeart/2005/8/quickstyle/simple5" qsCatId="simple" csTypeId="urn:microsoft.com/office/officeart/2005/8/colors/accent2_5" csCatId="accent2" phldr="1"/>
      <dgm:spPr/>
      <dgm:t>
        <a:bodyPr/>
        <a:lstStyle/>
        <a:p>
          <a:endParaRPr lang="es-MX"/>
        </a:p>
      </dgm:t>
    </dgm:pt>
    <dgm:pt modelId="{32403E3B-99BD-47E2-A9C3-39C0DE53CAA8}">
      <dgm:prSet phldrT="[Texto]"/>
      <dgm:spPr/>
      <dgm:t>
        <a:bodyPr/>
        <a:lstStyle/>
        <a:p>
          <a:r>
            <a:rPr lang="en-US" noProof="0" dirty="0" smtClean="0"/>
            <a:t>Discussions in Arusha</a:t>
          </a:r>
          <a:endParaRPr lang="en-US" noProof="0" dirty="0"/>
        </a:p>
      </dgm:t>
    </dgm:pt>
    <dgm:pt modelId="{064EAECC-600D-4EBC-9B67-7AF1AA9B4CFB}" type="parTrans" cxnId="{37B58346-C02A-4F7A-A6F3-A3BA6155E090}">
      <dgm:prSet/>
      <dgm:spPr/>
      <dgm:t>
        <a:bodyPr/>
        <a:lstStyle/>
        <a:p>
          <a:endParaRPr lang="es-MX"/>
        </a:p>
      </dgm:t>
    </dgm:pt>
    <dgm:pt modelId="{406B843A-C800-4FC2-B850-5287A7F33E25}" type="sibTrans" cxnId="{37B58346-C02A-4F7A-A6F3-A3BA6155E090}">
      <dgm:prSet/>
      <dgm:spPr/>
      <dgm:t>
        <a:bodyPr/>
        <a:lstStyle/>
        <a:p>
          <a:endParaRPr lang="es-MX"/>
        </a:p>
      </dgm:t>
    </dgm:pt>
    <dgm:pt modelId="{FCD9BF15-08A5-4C2B-9BFF-C1B98EED5282}">
      <dgm:prSet phldrT="[Texto]" custT="1"/>
      <dgm:spPr/>
      <dgm:t>
        <a:bodyPr/>
        <a:lstStyle/>
        <a:p>
          <a:r>
            <a:rPr lang="en-US" sz="2000" noProof="0" dirty="0" smtClean="0">
              <a:effectLst>
                <a:outerShdw blurRad="38100" dist="38100" dir="2700000" algn="tl">
                  <a:srgbClr val="000000">
                    <a:alpha val="43137"/>
                  </a:srgbClr>
                </a:outerShdw>
              </a:effectLst>
            </a:rPr>
            <a:t>Paper on </a:t>
          </a:r>
          <a:r>
            <a:rPr lang="en-US" sz="2000" noProof="0" dirty="0" smtClean="0">
              <a:solidFill>
                <a:srgbClr val="FFC000"/>
              </a:solidFill>
              <a:effectLst>
                <a:outerShdw blurRad="38100" dist="38100" dir="2700000" algn="tl">
                  <a:srgbClr val="000000">
                    <a:alpha val="43137"/>
                  </a:srgbClr>
                </a:outerShdw>
              </a:effectLst>
            </a:rPr>
            <a:t>Audits Quality Control </a:t>
          </a:r>
          <a:r>
            <a:rPr lang="en-US" sz="2000" noProof="0" dirty="0" smtClean="0">
              <a:effectLst>
                <a:outerShdw blurRad="38100" dist="38100" dir="2700000" algn="tl">
                  <a:srgbClr val="000000">
                    <a:alpha val="43137"/>
                  </a:srgbClr>
                </a:outerShdw>
              </a:effectLst>
            </a:rPr>
            <a:t>beyond ISSAI 40</a:t>
          </a:r>
          <a:endParaRPr lang="en-US" sz="2000" noProof="0" dirty="0">
            <a:effectLst>
              <a:outerShdw blurRad="38100" dist="38100" dir="2700000" algn="tl">
                <a:srgbClr val="000000">
                  <a:alpha val="43137"/>
                </a:srgbClr>
              </a:outerShdw>
            </a:effectLst>
          </a:endParaRPr>
        </a:p>
      </dgm:t>
    </dgm:pt>
    <dgm:pt modelId="{3A23F70C-86B7-485D-95DD-C824EEB167BD}" type="parTrans" cxnId="{59CB2716-FE3B-4CEF-9912-7E7B4F7E4CF8}">
      <dgm:prSet/>
      <dgm:spPr/>
      <dgm:t>
        <a:bodyPr/>
        <a:lstStyle/>
        <a:p>
          <a:endParaRPr lang="es-MX"/>
        </a:p>
      </dgm:t>
    </dgm:pt>
    <dgm:pt modelId="{724D8DB8-1E91-4D1C-9AF9-460092CB77D1}" type="sibTrans" cxnId="{59CB2716-FE3B-4CEF-9912-7E7B4F7E4CF8}">
      <dgm:prSet/>
      <dgm:spPr/>
      <dgm:t>
        <a:bodyPr/>
        <a:lstStyle/>
        <a:p>
          <a:endParaRPr lang="es-MX"/>
        </a:p>
      </dgm:t>
    </dgm:pt>
    <dgm:pt modelId="{078F71F8-317D-4B08-9C11-AEDB94A28DCA}" type="pres">
      <dgm:prSet presAssocID="{B087CF47-A791-4247-8399-20EF30897CC7}" presName="Name0" presStyleCnt="0">
        <dgm:presLayoutVars>
          <dgm:dir/>
          <dgm:animOne val="branch"/>
          <dgm:animLvl val="lvl"/>
        </dgm:presLayoutVars>
      </dgm:prSet>
      <dgm:spPr/>
      <dgm:t>
        <a:bodyPr/>
        <a:lstStyle/>
        <a:p>
          <a:endParaRPr lang="es-MX"/>
        </a:p>
      </dgm:t>
    </dgm:pt>
    <dgm:pt modelId="{D06274C6-CCBD-4EC0-97F0-1FBAB252C17E}" type="pres">
      <dgm:prSet presAssocID="{32403E3B-99BD-47E2-A9C3-39C0DE53CAA8}" presName="chaos" presStyleCnt="0"/>
      <dgm:spPr/>
    </dgm:pt>
    <dgm:pt modelId="{E358C1BD-CD21-4E53-AF63-903910DA5AD3}" type="pres">
      <dgm:prSet presAssocID="{32403E3B-99BD-47E2-A9C3-39C0DE53CAA8}" presName="parTx1" presStyleLbl="revTx" presStyleIdx="0" presStyleCnt="1" custLinFactNeighborX="-330" custLinFactNeighborY="11633"/>
      <dgm:spPr/>
      <dgm:t>
        <a:bodyPr/>
        <a:lstStyle/>
        <a:p>
          <a:endParaRPr lang="es-MX"/>
        </a:p>
      </dgm:t>
    </dgm:pt>
    <dgm:pt modelId="{56DDFE39-946A-40D7-9464-DEA5735383C3}" type="pres">
      <dgm:prSet presAssocID="{32403E3B-99BD-47E2-A9C3-39C0DE53CAA8}" presName="c1" presStyleLbl="node1" presStyleIdx="0" presStyleCnt="19"/>
      <dgm:spPr/>
    </dgm:pt>
    <dgm:pt modelId="{D3445415-0C86-4572-BB5E-E4B28FEB9CEC}" type="pres">
      <dgm:prSet presAssocID="{32403E3B-99BD-47E2-A9C3-39C0DE53CAA8}" presName="c2" presStyleLbl="node1" presStyleIdx="1" presStyleCnt="19"/>
      <dgm:spPr/>
    </dgm:pt>
    <dgm:pt modelId="{1A9757DA-FC16-4EA2-88AD-6B1ADE0CD512}" type="pres">
      <dgm:prSet presAssocID="{32403E3B-99BD-47E2-A9C3-39C0DE53CAA8}" presName="c3" presStyleLbl="node1" presStyleIdx="2" presStyleCnt="19"/>
      <dgm:spPr/>
    </dgm:pt>
    <dgm:pt modelId="{42E6DA77-EB87-49DC-9529-3A22D72A8471}" type="pres">
      <dgm:prSet presAssocID="{32403E3B-99BD-47E2-A9C3-39C0DE53CAA8}" presName="c4" presStyleLbl="node1" presStyleIdx="3" presStyleCnt="19"/>
      <dgm:spPr/>
    </dgm:pt>
    <dgm:pt modelId="{C2B719A3-5607-4A11-A17D-4CEA61E497FD}" type="pres">
      <dgm:prSet presAssocID="{32403E3B-99BD-47E2-A9C3-39C0DE53CAA8}" presName="c5" presStyleLbl="node1" presStyleIdx="4" presStyleCnt="19"/>
      <dgm:spPr/>
    </dgm:pt>
    <dgm:pt modelId="{1E03F85F-A271-4FE4-9D28-5AFBA42D0171}" type="pres">
      <dgm:prSet presAssocID="{32403E3B-99BD-47E2-A9C3-39C0DE53CAA8}" presName="c6" presStyleLbl="node1" presStyleIdx="5" presStyleCnt="19"/>
      <dgm:spPr/>
    </dgm:pt>
    <dgm:pt modelId="{C288978F-AE20-498E-A1D7-26241614C554}" type="pres">
      <dgm:prSet presAssocID="{32403E3B-99BD-47E2-A9C3-39C0DE53CAA8}" presName="c7" presStyleLbl="node1" presStyleIdx="6" presStyleCnt="19"/>
      <dgm:spPr/>
    </dgm:pt>
    <dgm:pt modelId="{6819BE17-1257-45BB-868B-FB888657791E}" type="pres">
      <dgm:prSet presAssocID="{32403E3B-99BD-47E2-A9C3-39C0DE53CAA8}" presName="c8" presStyleLbl="node1" presStyleIdx="7" presStyleCnt="19"/>
      <dgm:spPr/>
    </dgm:pt>
    <dgm:pt modelId="{3F84CBAD-193B-4AD4-8F95-849C3EBD9287}" type="pres">
      <dgm:prSet presAssocID="{32403E3B-99BD-47E2-A9C3-39C0DE53CAA8}" presName="c9" presStyleLbl="node1" presStyleIdx="8" presStyleCnt="19"/>
      <dgm:spPr/>
    </dgm:pt>
    <dgm:pt modelId="{D7367B0A-0394-4E53-978A-C16A1DAD4A23}" type="pres">
      <dgm:prSet presAssocID="{32403E3B-99BD-47E2-A9C3-39C0DE53CAA8}" presName="c10" presStyleLbl="node1" presStyleIdx="9" presStyleCnt="19"/>
      <dgm:spPr/>
    </dgm:pt>
    <dgm:pt modelId="{595707BA-9053-4CD9-BC83-02BDDA45228D}" type="pres">
      <dgm:prSet presAssocID="{32403E3B-99BD-47E2-A9C3-39C0DE53CAA8}" presName="c11" presStyleLbl="node1" presStyleIdx="10" presStyleCnt="19"/>
      <dgm:spPr/>
    </dgm:pt>
    <dgm:pt modelId="{DFA6618F-E575-4B4C-9703-F47AEF4FE303}" type="pres">
      <dgm:prSet presAssocID="{32403E3B-99BD-47E2-A9C3-39C0DE53CAA8}" presName="c12" presStyleLbl="node1" presStyleIdx="11" presStyleCnt="19"/>
      <dgm:spPr/>
    </dgm:pt>
    <dgm:pt modelId="{6964C8A5-372D-4317-8887-4DBB901B10EC}" type="pres">
      <dgm:prSet presAssocID="{32403E3B-99BD-47E2-A9C3-39C0DE53CAA8}" presName="c13" presStyleLbl="node1" presStyleIdx="12" presStyleCnt="19"/>
      <dgm:spPr/>
    </dgm:pt>
    <dgm:pt modelId="{0A9004B5-EE01-47A0-BEA7-D189F689DF8F}" type="pres">
      <dgm:prSet presAssocID="{32403E3B-99BD-47E2-A9C3-39C0DE53CAA8}" presName="c14" presStyleLbl="node1" presStyleIdx="13" presStyleCnt="19"/>
      <dgm:spPr/>
    </dgm:pt>
    <dgm:pt modelId="{55086860-5B1D-4558-82DB-425530EAE19C}" type="pres">
      <dgm:prSet presAssocID="{32403E3B-99BD-47E2-A9C3-39C0DE53CAA8}" presName="c15" presStyleLbl="node1" presStyleIdx="14" presStyleCnt="19"/>
      <dgm:spPr/>
    </dgm:pt>
    <dgm:pt modelId="{59CA1AB7-DA76-49D2-A2D2-1FA5088A0C82}" type="pres">
      <dgm:prSet presAssocID="{32403E3B-99BD-47E2-A9C3-39C0DE53CAA8}" presName="c16" presStyleLbl="node1" presStyleIdx="15" presStyleCnt="19"/>
      <dgm:spPr/>
    </dgm:pt>
    <dgm:pt modelId="{0CA677CB-58D2-4C36-AA28-B552BA06C2BD}" type="pres">
      <dgm:prSet presAssocID="{32403E3B-99BD-47E2-A9C3-39C0DE53CAA8}" presName="c17" presStyleLbl="node1" presStyleIdx="16" presStyleCnt="19"/>
      <dgm:spPr/>
    </dgm:pt>
    <dgm:pt modelId="{C724E9B0-FE80-4FCE-A8C1-F02532147A20}" type="pres">
      <dgm:prSet presAssocID="{32403E3B-99BD-47E2-A9C3-39C0DE53CAA8}" presName="c18" presStyleLbl="node1" presStyleIdx="17" presStyleCnt="19"/>
      <dgm:spPr/>
    </dgm:pt>
    <dgm:pt modelId="{CDC048BA-5CA7-43CE-97F8-8B842B0A0783}" type="pres">
      <dgm:prSet presAssocID="{406B843A-C800-4FC2-B850-5287A7F33E25}" presName="chevronComposite1" presStyleCnt="0"/>
      <dgm:spPr/>
    </dgm:pt>
    <dgm:pt modelId="{729B5165-6E96-4B7F-97CA-7E177CBA7D49}" type="pres">
      <dgm:prSet presAssocID="{406B843A-C800-4FC2-B850-5287A7F33E25}" presName="chevron1" presStyleLbl="sibTrans2D1" presStyleIdx="0" presStyleCnt="2"/>
      <dgm:spPr/>
    </dgm:pt>
    <dgm:pt modelId="{ECCDC406-C353-47D0-A79F-4959350C3AFE}" type="pres">
      <dgm:prSet presAssocID="{406B843A-C800-4FC2-B850-5287A7F33E25}" presName="spChevron1" presStyleCnt="0"/>
      <dgm:spPr/>
    </dgm:pt>
    <dgm:pt modelId="{7EA98BF5-F9E7-42B6-934C-5BB436AABEDE}" type="pres">
      <dgm:prSet presAssocID="{406B843A-C800-4FC2-B850-5287A7F33E25}" presName="overlap" presStyleCnt="0"/>
      <dgm:spPr/>
    </dgm:pt>
    <dgm:pt modelId="{772F2B1B-B71E-4FAD-9DEB-BACE59F0E96D}" type="pres">
      <dgm:prSet presAssocID="{406B843A-C800-4FC2-B850-5287A7F33E25}" presName="chevronComposite2" presStyleCnt="0"/>
      <dgm:spPr/>
    </dgm:pt>
    <dgm:pt modelId="{CD564CCC-0D82-4B50-94A1-BA095EE6352D}" type="pres">
      <dgm:prSet presAssocID="{406B843A-C800-4FC2-B850-5287A7F33E25}" presName="chevron2" presStyleLbl="sibTrans2D1" presStyleIdx="1" presStyleCnt="2"/>
      <dgm:spPr/>
    </dgm:pt>
    <dgm:pt modelId="{53F4CDB7-C3D7-49E2-A2AF-AA14B32B5393}" type="pres">
      <dgm:prSet presAssocID="{406B843A-C800-4FC2-B850-5287A7F33E25}" presName="spChevron2" presStyleCnt="0"/>
      <dgm:spPr/>
    </dgm:pt>
    <dgm:pt modelId="{E59EAB4D-D010-4EF8-BCA1-061F1EDE71AD}" type="pres">
      <dgm:prSet presAssocID="{FCD9BF15-08A5-4C2B-9BFF-C1B98EED5282}" presName="last" presStyleCnt="0"/>
      <dgm:spPr/>
    </dgm:pt>
    <dgm:pt modelId="{19C6A0C5-5CC3-4F18-BDD3-1685D0F7893C}" type="pres">
      <dgm:prSet presAssocID="{FCD9BF15-08A5-4C2B-9BFF-C1B98EED5282}" presName="circleTx" presStyleLbl="node1" presStyleIdx="18" presStyleCnt="19" custScaleX="112073" custScaleY="109743" custLinFactNeighborX="8025" custLinFactNeighborY="-1328"/>
      <dgm:spPr/>
      <dgm:t>
        <a:bodyPr/>
        <a:lstStyle/>
        <a:p>
          <a:endParaRPr lang="es-MX"/>
        </a:p>
      </dgm:t>
    </dgm:pt>
    <dgm:pt modelId="{81066194-4786-4E42-9BC5-AE4BF42AF6B7}" type="pres">
      <dgm:prSet presAssocID="{FCD9BF15-08A5-4C2B-9BFF-C1B98EED5282}" presName="spN" presStyleCnt="0"/>
      <dgm:spPr/>
    </dgm:pt>
  </dgm:ptLst>
  <dgm:cxnLst>
    <dgm:cxn modelId="{37B58346-C02A-4F7A-A6F3-A3BA6155E090}" srcId="{B087CF47-A791-4247-8399-20EF30897CC7}" destId="{32403E3B-99BD-47E2-A9C3-39C0DE53CAA8}" srcOrd="0" destOrd="0" parTransId="{064EAECC-600D-4EBC-9B67-7AF1AA9B4CFB}" sibTransId="{406B843A-C800-4FC2-B850-5287A7F33E25}"/>
    <dgm:cxn modelId="{965CB210-70B0-48BA-BF7D-4C5DAD835951}" type="presOf" srcId="{B087CF47-A791-4247-8399-20EF30897CC7}" destId="{078F71F8-317D-4B08-9C11-AEDB94A28DCA}" srcOrd="0" destOrd="0" presId="urn:microsoft.com/office/officeart/2009/3/layout/RandomtoResultProcess"/>
    <dgm:cxn modelId="{F979EEDD-CB5F-4667-8B41-3B7B422A2D10}" type="presOf" srcId="{FCD9BF15-08A5-4C2B-9BFF-C1B98EED5282}" destId="{19C6A0C5-5CC3-4F18-BDD3-1685D0F7893C}" srcOrd="0" destOrd="0" presId="urn:microsoft.com/office/officeart/2009/3/layout/RandomtoResultProcess"/>
    <dgm:cxn modelId="{1B9D1034-79E8-46D0-BAC1-200778B17B5F}" type="presOf" srcId="{32403E3B-99BD-47E2-A9C3-39C0DE53CAA8}" destId="{E358C1BD-CD21-4E53-AF63-903910DA5AD3}" srcOrd="0" destOrd="0" presId="urn:microsoft.com/office/officeart/2009/3/layout/RandomtoResultProcess"/>
    <dgm:cxn modelId="{59CB2716-FE3B-4CEF-9912-7E7B4F7E4CF8}" srcId="{B087CF47-A791-4247-8399-20EF30897CC7}" destId="{FCD9BF15-08A5-4C2B-9BFF-C1B98EED5282}" srcOrd="1" destOrd="0" parTransId="{3A23F70C-86B7-485D-95DD-C824EEB167BD}" sibTransId="{724D8DB8-1E91-4D1C-9AF9-460092CB77D1}"/>
    <dgm:cxn modelId="{13EC0141-3ACA-4AE6-8C58-7F9A62327E23}" type="presParOf" srcId="{078F71F8-317D-4B08-9C11-AEDB94A28DCA}" destId="{D06274C6-CCBD-4EC0-97F0-1FBAB252C17E}" srcOrd="0" destOrd="0" presId="urn:microsoft.com/office/officeart/2009/3/layout/RandomtoResultProcess"/>
    <dgm:cxn modelId="{FA840659-8F6D-42B2-9416-4F996D841D05}" type="presParOf" srcId="{D06274C6-CCBD-4EC0-97F0-1FBAB252C17E}" destId="{E358C1BD-CD21-4E53-AF63-903910DA5AD3}" srcOrd="0" destOrd="0" presId="urn:microsoft.com/office/officeart/2009/3/layout/RandomtoResultProcess"/>
    <dgm:cxn modelId="{A1E489EF-AA8A-4472-BDFF-4156F12844A6}" type="presParOf" srcId="{D06274C6-CCBD-4EC0-97F0-1FBAB252C17E}" destId="{56DDFE39-946A-40D7-9464-DEA5735383C3}" srcOrd="1" destOrd="0" presId="urn:microsoft.com/office/officeart/2009/3/layout/RandomtoResultProcess"/>
    <dgm:cxn modelId="{53E27BDB-29B8-4ED1-AE6B-E06A1687723D}" type="presParOf" srcId="{D06274C6-CCBD-4EC0-97F0-1FBAB252C17E}" destId="{D3445415-0C86-4572-BB5E-E4B28FEB9CEC}" srcOrd="2" destOrd="0" presId="urn:microsoft.com/office/officeart/2009/3/layout/RandomtoResultProcess"/>
    <dgm:cxn modelId="{6DFDC736-408D-45E4-B048-422B6DC628F7}" type="presParOf" srcId="{D06274C6-CCBD-4EC0-97F0-1FBAB252C17E}" destId="{1A9757DA-FC16-4EA2-88AD-6B1ADE0CD512}" srcOrd="3" destOrd="0" presId="urn:microsoft.com/office/officeart/2009/3/layout/RandomtoResultProcess"/>
    <dgm:cxn modelId="{5F797AF8-4EA6-4C26-91ED-1BE8CC292135}" type="presParOf" srcId="{D06274C6-CCBD-4EC0-97F0-1FBAB252C17E}" destId="{42E6DA77-EB87-49DC-9529-3A22D72A8471}" srcOrd="4" destOrd="0" presId="urn:microsoft.com/office/officeart/2009/3/layout/RandomtoResultProcess"/>
    <dgm:cxn modelId="{0EBDA756-8F39-4DC8-B678-B0A920D0FEA6}" type="presParOf" srcId="{D06274C6-CCBD-4EC0-97F0-1FBAB252C17E}" destId="{C2B719A3-5607-4A11-A17D-4CEA61E497FD}" srcOrd="5" destOrd="0" presId="urn:microsoft.com/office/officeart/2009/3/layout/RandomtoResultProcess"/>
    <dgm:cxn modelId="{CCA3D785-F4EB-4AC4-87ED-0C3B81A0CCE7}" type="presParOf" srcId="{D06274C6-CCBD-4EC0-97F0-1FBAB252C17E}" destId="{1E03F85F-A271-4FE4-9D28-5AFBA42D0171}" srcOrd="6" destOrd="0" presId="urn:microsoft.com/office/officeart/2009/3/layout/RandomtoResultProcess"/>
    <dgm:cxn modelId="{A3CEA35E-9AD8-4279-A07C-C25C311FA468}" type="presParOf" srcId="{D06274C6-CCBD-4EC0-97F0-1FBAB252C17E}" destId="{C288978F-AE20-498E-A1D7-26241614C554}" srcOrd="7" destOrd="0" presId="urn:microsoft.com/office/officeart/2009/3/layout/RandomtoResultProcess"/>
    <dgm:cxn modelId="{6B74CB8E-0D7B-4BC0-A3E1-22D4F9816F1B}" type="presParOf" srcId="{D06274C6-CCBD-4EC0-97F0-1FBAB252C17E}" destId="{6819BE17-1257-45BB-868B-FB888657791E}" srcOrd="8" destOrd="0" presId="urn:microsoft.com/office/officeart/2009/3/layout/RandomtoResultProcess"/>
    <dgm:cxn modelId="{1A284DFA-4102-4F47-B900-251434BA0BB3}" type="presParOf" srcId="{D06274C6-CCBD-4EC0-97F0-1FBAB252C17E}" destId="{3F84CBAD-193B-4AD4-8F95-849C3EBD9287}" srcOrd="9" destOrd="0" presId="urn:microsoft.com/office/officeart/2009/3/layout/RandomtoResultProcess"/>
    <dgm:cxn modelId="{CDC44A81-3031-49E1-94FC-C094EADBF419}" type="presParOf" srcId="{D06274C6-CCBD-4EC0-97F0-1FBAB252C17E}" destId="{D7367B0A-0394-4E53-978A-C16A1DAD4A23}" srcOrd="10" destOrd="0" presId="urn:microsoft.com/office/officeart/2009/3/layout/RandomtoResultProcess"/>
    <dgm:cxn modelId="{2D3433FA-6994-4BBB-9D0A-DF855EFD01CD}" type="presParOf" srcId="{D06274C6-CCBD-4EC0-97F0-1FBAB252C17E}" destId="{595707BA-9053-4CD9-BC83-02BDDA45228D}" srcOrd="11" destOrd="0" presId="urn:microsoft.com/office/officeart/2009/3/layout/RandomtoResultProcess"/>
    <dgm:cxn modelId="{7EBE80A9-366B-4DCE-B238-83ED324D37F7}" type="presParOf" srcId="{D06274C6-CCBD-4EC0-97F0-1FBAB252C17E}" destId="{DFA6618F-E575-4B4C-9703-F47AEF4FE303}" srcOrd="12" destOrd="0" presId="urn:microsoft.com/office/officeart/2009/3/layout/RandomtoResultProcess"/>
    <dgm:cxn modelId="{8B4A85CC-4ABC-4B4E-B09B-93C8862C8A20}" type="presParOf" srcId="{D06274C6-CCBD-4EC0-97F0-1FBAB252C17E}" destId="{6964C8A5-372D-4317-8887-4DBB901B10EC}" srcOrd="13" destOrd="0" presId="urn:microsoft.com/office/officeart/2009/3/layout/RandomtoResultProcess"/>
    <dgm:cxn modelId="{AC16AA66-A665-4DF5-AC1C-C9D7DD573209}" type="presParOf" srcId="{D06274C6-CCBD-4EC0-97F0-1FBAB252C17E}" destId="{0A9004B5-EE01-47A0-BEA7-D189F689DF8F}" srcOrd="14" destOrd="0" presId="urn:microsoft.com/office/officeart/2009/3/layout/RandomtoResultProcess"/>
    <dgm:cxn modelId="{9D523AD9-9814-4C40-8329-E4B2CB873DBF}" type="presParOf" srcId="{D06274C6-CCBD-4EC0-97F0-1FBAB252C17E}" destId="{55086860-5B1D-4558-82DB-425530EAE19C}" srcOrd="15" destOrd="0" presId="urn:microsoft.com/office/officeart/2009/3/layout/RandomtoResultProcess"/>
    <dgm:cxn modelId="{0C527755-6CED-4380-8ED7-2D2725043D00}" type="presParOf" srcId="{D06274C6-CCBD-4EC0-97F0-1FBAB252C17E}" destId="{59CA1AB7-DA76-49D2-A2D2-1FA5088A0C82}" srcOrd="16" destOrd="0" presId="urn:microsoft.com/office/officeart/2009/3/layout/RandomtoResultProcess"/>
    <dgm:cxn modelId="{20E2CCBD-6F42-402A-852B-69B770E18563}" type="presParOf" srcId="{D06274C6-CCBD-4EC0-97F0-1FBAB252C17E}" destId="{0CA677CB-58D2-4C36-AA28-B552BA06C2BD}" srcOrd="17" destOrd="0" presId="urn:microsoft.com/office/officeart/2009/3/layout/RandomtoResultProcess"/>
    <dgm:cxn modelId="{4C4750DB-6F4F-46BA-A939-9DF926A73A0A}" type="presParOf" srcId="{D06274C6-CCBD-4EC0-97F0-1FBAB252C17E}" destId="{C724E9B0-FE80-4FCE-A8C1-F02532147A20}" srcOrd="18" destOrd="0" presId="urn:microsoft.com/office/officeart/2009/3/layout/RandomtoResultProcess"/>
    <dgm:cxn modelId="{17DE25C2-A1CE-4C09-B59E-82AAF346FA4E}" type="presParOf" srcId="{078F71F8-317D-4B08-9C11-AEDB94A28DCA}" destId="{CDC048BA-5CA7-43CE-97F8-8B842B0A0783}" srcOrd="1" destOrd="0" presId="urn:microsoft.com/office/officeart/2009/3/layout/RandomtoResultProcess"/>
    <dgm:cxn modelId="{15FDF2FE-FC2D-47C3-B63A-54C8DDF07761}" type="presParOf" srcId="{CDC048BA-5CA7-43CE-97F8-8B842B0A0783}" destId="{729B5165-6E96-4B7F-97CA-7E177CBA7D49}" srcOrd="0" destOrd="0" presId="urn:microsoft.com/office/officeart/2009/3/layout/RandomtoResultProcess"/>
    <dgm:cxn modelId="{6D76FB01-C69C-44EB-BA7E-D4D4A92001D1}" type="presParOf" srcId="{CDC048BA-5CA7-43CE-97F8-8B842B0A0783}" destId="{ECCDC406-C353-47D0-A79F-4959350C3AFE}" srcOrd="1" destOrd="0" presId="urn:microsoft.com/office/officeart/2009/3/layout/RandomtoResultProcess"/>
    <dgm:cxn modelId="{2E264B56-99ED-4B1D-90E3-20C32CC19A10}" type="presParOf" srcId="{078F71F8-317D-4B08-9C11-AEDB94A28DCA}" destId="{7EA98BF5-F9E7-42B6-934C-5BB436AABEDE}" srcOrd="2" destOrd="0" presId="urn:microsoft.com/office/officeart/2009/3/layout/RandomtoResultProcess"/>
    <dgm:cxn modelId="{9084A577-6AC8-4D12-A130-29399494AA6D}" type="presParOf" srcId="{078F71F8-317D-4B08-9C11-AEDB94A28DCA}" destId="{772F2B1B-B71E-4FAD-9DEB-BACE59F0E96D}" srcOrd="3" destOrd="0" presId="urn:microsoft.com/office/officeart/2009/3/layout/RandomtoResultProcess"/>
    <dgm:cxn modelId="{65C41328-B823-487D-A3A9-B2753E28E139}" type="presParOf" srcId="{772F2B1B-B71E-4FAD-9DEB-BACE59F0E96D}" destId="{CD564CCC-0D82-4B50-94A1-BA095EE6352D}" srcOrd="0" destOrd="0" presId="urn:microsoft.com/office/officeart/2009/3/layout/RandomtoResultProcess"/>
    <dgm:cxn modelId="{A8C87FB2-D9C4-4F69-850E-82C8D74D89DE}" type="presParOf" srcId="{772F2B1B-B71E-4FAD-9DEB-BACE59F0E96D}" destId="{53F4CDB7-C3D7-49E2-A2AF-AA14B32B5393}" srcOrd="1" destOrd="0" presId="urn:microsoft.com/office/officeart/2009/3/layout/RandomtoResultProcess"/>
    <dgm:cxn modelId="{AA9A5EA3-7E65-47CD-B15E-B236C45723D1}" type="presParOf" srcId="{078F71F8-317D-4B08-9C11-AEDB94A28DCA}" destId="{E59EAB4D-D010-4EF8-BCA1-061F1EDE71AD}" srcOrd="4" destOrd="0" presId="urn:microsoft.com/office/officeart/2009/3/layout/RandomtoResultProcess"/>
    <dgm:cxn modelId="{09B5A1E3-C61A-4269-A3B4-DB9BA31F706C}" type="presParOf" srcId="{E59EAB4D-D010-4EF8-BCA1-061F1EDE71AD}" destId="{19C6A0C5-5CC3-4F18-BDD3-1685D0F7893C}" srcOrd="0" destOrd="0" presId="urn:microsoft.com/office/officeart/2009/3/layout/RandomtoResultProcess"/>
    <dgm:cxn modelId="{88AA3FCA-3CFD-4B62-BD2E-9E9A708B1839}" type="presParOf" srcId="{E59EAB4D-D010-4EF8-BCA1-061F1EDE71AD}" destId="{81066194-4786-4E42-9BC5-AE4BF42AF6B7}"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0563DBF-B7BF-4C87-8294-C0628458222D}" type="doc">
      <dgm:prSet loTypeId="urn:microsoft.com/office/officeart/2005/8/layout/vList2" loCatId="list" qsTypeId="urn:microsoft.com/office/officeart/2005/8/quickstyle/simple5" qsCatId="simple" csTypeId="urn:microsoft.com/office/officeart/2005/8/colors/accent2_5" csCatId="accent2" phldr="1"/>
      <dgm:spPr/>
      <dgm:t>
        <a:bodyPr/>
        <a:lstStyle/>
        <a:p>
          <a:endParaRPr lang="es-MX"/>
        </a:p>
      </dgm:t>
    </dgm:pt>
    <dgm:pt modelId="{485D743A-9F19-40E2-8E54-05CD4C9AE3EF}">
      <dgm:prSet phldrT="[Texto]"/>
      <dgm:spPr/>
      <dgm:t>
        <a:bodyPr/>
        <a:lstStyle/>
        <a:p>
          <a:r>
            <a:rPr lang="en-US" b="1" noProof="0" dirty="0" smtClean="0"/>
            <a:t>Task Team</a:t>
          </a:r>
          <a:endParaRPr lang="en-US" noProof="0" dirty="0"/>
        </a:p>
      </dgm:t>
    </dgm:pt>
    <dgm:pt modelId="{EA8ECB83-7F9B-4E0B-A82C-D58E5E4E7134}" type="parTrans" cxnId="{5E69F7D0-12FD-4DBF-9273-7BFB7846C458}">
      <dgm:prSet/>
      <dgm:spPr/>
      <dgm:t>
        <a:bodyPr/>
        <a:lstStyle/>
        <a:p>
          <a:endParaRPr lang="en-US" noProof="0" dirty="0"/>
        </a:p>
      </dgm:t>
    </dgm:pt>
    <dgm:pt modelId="{AAAC6FDB-27BE-4DF2-9AA5-5495284BF8CA}" type="sibTrans" cxnId="{5E69F7D0-12FD-4DBF-9273-7BFB7846C458}">
      <dgm:prSet/>
      <dgm:spPr/>
      <dgm:t>
        <a:bodyPr/>
        <a:lstStyle/>
        <a:p>
          <a:endParaRPr lang="en-US" noProof="0" dirty="0"/>
        </a:p>
      </dgm:t>
    </dgm:pt>
    <dgm:pt modelId="{20D41B76-0586-4DD0-A65F-C7A33D8F06CB}">
      <dgm:prSet phldrT="[Texto]"/>
      <dgm:spPr/>
      <dgm:t>
        <a:bodyPr/>
        <a:lstStyle/>
        <a:p>
          <a:r>
            <a:rPr lang="en-US" noProof="0" dirty="0" smtClean="0"/>
            <a:t>Austria, China, Iraq, Pakistan, Peru, and the USA</a:t>
          </a:r>
          <a:endParaRPr lang="en-US" noProof="0" dirty="0"/>
        </a:p>
      </dgm:t>
    </dgm:pt>
    <dgm:pt modelId="{04C08834-AF3B-418D-BA7A-19C001758009}" type="parTrans" cxnId="{28D0B835-3F78-4894-BAA7-29B1E9FC0284}">
      <dgm:prSet/>
      <dgm:spPr/>
      <dgm:t>
        <a:bodyPr/>
        <a:lstStyle/>
        <a:p>
          <a:endParaRPr lang="en-US" noProof="0" dirty="0"/>
        </a:p>
      </dgm:t>
    </dgm:pt>
    <dgm:pt modelId="{F82E849A-51C9-4345-9F78-F3A34EB4BB13}" type="sibTrans" cxnId="{28D0B835-3F78-4894-BAA7-29B1E9FC0284}">
      <dgm:prSet/>
      <dgm:spPr/>
      <dgm:t>
        <a:bodyPr/>
        <a:lstStyle/>
        <a:p>
          <a:endParaRPr lang="en-US" noProof="0" dirty="0"/>
        </a:p>
      </dgm:t>
    </dgm:pt>
    <dgm:pt modelId="{58B0C56B-4D48-4B48-9E9E-A15E61022976}">
      <dgm:prSet phldrT="[Texto]"/>
      <dgm:spPr/>
      <dgm:t>
        <a:bodyPr/>
        <a:lstStyle/>
        <a:p>
          <a:r>
            <a:rPr lang="en-US" noProof="0" dirty="0" smtClean="0"/>
            <a:t>Work plan</a:t>
          </a:r>
          <a:endParaRPr lang="en-US" noProof="0" dirty="0"/>
        </a:p>
      </dgm:t>
    </dgm:pt>
    <dgm:pt modelId="{E7E64B1D-B2B6-4F86-9ADA-DF34645A7896}" type="parTrans" cxnId="{AB4B09C7-C2CE-440F-98BB-6EE7130DDE7E}">
      <dgm:prSet/>
      <dgm:spPr/>
      <dgm:t>
        <a:bodyPr/>
        <a:lstStyle/>
        <a:p>
          <a:endParaRPr lang="en-US" noProof="0" dirty="0"/>
        </a:p>
      </dgm:t>
    </dgm:pt>
    <dgm:pt modelId="{D4ED0BA5-CBBA-42F0-8858-1AA708F71966}" type="sibTrans" cxnId="{AB4B09C7-C2CE-440F-98BB-6EE7130DDE7E}">
      <dgm:prSet/>
      <dgm:spPr/>
      <dgm:t>
        <a:bodyPr/>
        <a:lstStyle/>
        <a:p>
          <a:endParaRPr lang="en-US" noProof="0" dirty="0"/>
        </a:p>
      </dgm:t>
    </dgm:pt>
    <dgm:pt modelId="{85EA85CC-B9DD-4DEB-98BE-21508F92DE92}">
      <dgm:prSet phldrT="[Texto]"/>
      <dgm:spPr/>
      <dgm:t>
        <a:bodyPr/>
        <a:lstStyle/>
        <a:p>
          <a:r>
            <a:rPr lang="en-US" noProof="0" dirty="0" smtClean="0"/>
            <a:t>To be presented to the KSC Chair</a:t>
          </a:r>
          <a:endParaRPr lang="en-US" noProof="0" dirty="0"/>
        </a:p>
      </dgm:t>
    </dgm:pt>
    <dgm:pt modelId="{F98B1605-F60E-4848-B5FD-A419A7EE2A10}" type="parTrans" cxnId="{B4265FC8-0FA7-4859-BC17-D8DBD568BD96}">
      <dgm:prSet/>
      <dgm:spPr/>
      <dgm:t>
        <a:bodyPr/>
        <a:lstStyle/>
        <a:p>
          <a:endParaRPr lang="en-US" noProof="0" dirty="0"/>
        </a:p>
      </dgm:t>
    </dgm:pt>
    <dgm:pt modelId="{1D6FB499-D440-426A-8E50-BB5AC36B8C80}" type="sibTrans" cxnId="{B4265FC8-0FA7-4859-BC17-D8DBD568BD96}">
      <dgm:prSet/>
      <dgm:spPr/>
      <dgm:t>
        <a:bodyPr/>
        <a:lstStyle/>
        <a:p>
          <a:endParaRPr lang="en-US" noProof="0" dirty="0"/>
        </a:p>
      </dgm:t>
    </dgm:pt>
    <dgm:pt modelId="{4A3BBC21-62F5-49EA-9A1E-9FA9F1CDD848}" type="pres">
      <dgm:prSet presAssocID="{90563DBF-B7BF-4C87-8294-C0628458222D}" presName="linear" presStyleCnt="0">
        <dgm:presLayoutVars>
          <dgm:animLvl val="lvl"/>
          <dgm:resizeHandles val="exact"/>
        </dgm:presLayoutVars>
      </dgm:prSet>
      <dgm:spPr/>
      <dgm:t>
        <a:bodyPr/>
        <a:lstStyle/>
        <a:p>
          <a:endParaRPr lang="es-MX"/>
        </a:p>
      </dgm:t>
    </dgm:pt>
    <dgm:pt modelId="{81D3B4B8-2824-4E53-8699-EC62B05FC4C8}" type="pres">
      <dgm:prSet presAssocID="{485D743A-9F19-40E2-8E54-05CD4C9AE3EF}" presName="parentText" presStyleLbl="node1" presStyleIdx="0" presStyleCnt="2">
        <dgm:presLayoutVars>
          <dgm:chMax val="0"/>
          <dgm:bulletEnabled val="1"/>
        </dgm:presLayoutVars>
      </dgm:prSet>
      <dgm:spPr/>
      <dgm:t>
        <a:bodyPr/>
        <a:lstStyle/>
        <a:p>
          <a:endParaRPr lang="es-MX"/>
        </a:p>
      </dgm:t>
    </dgm:pt>
    <dgm:pt modelId="{9542893E-9716-4340-86DF-936FD94E78E1}" type="pres">
      <dgm:prSet presAssocID="{485D743A-9F19-40E2-8E54-05CD4C9AE3EF}" presName="childText" presStyleLbl="revTx" presStyleIdx="0" presStyleCnt="2">
        <dgm:presLayoutVars>
          <dgm:bulletEnabled val="1"/>
        </dgm:presLayoutVars>
      </dgm:prSet>
      <dgm:spPr/>
      <dgm:t>
        <a:bodyPr/>
        <a:lstStyle/>
        <a:p>
          <a:endParaRPr lang="es-MX"/>
        </a:p>
      </dgm:t>
    </dgm:pt>
    <dgm:pt modelId="{7FB2E961-B35E-4A87-8A04-A7070CED736B}" type="pres">
      <dgm:prSet presAssocID="{58B0C56B-4D48-4B48-9E9E-A15E61022976}" presName="parentText" presStyleLbl="node1" presStyleIdx="1" presStyleCnt="2">
        <dgm:presLayoutVars>
          <dgm:chMax val="0"/>
          <dgm:bulletEnabled val="1"/>
        </dgm:presLayoutVars>
      </dgm:prSet>
      <dgm:spPr/>
      <dgm:t>
        <a:bodyPr/>
        <a:lstStyle/>
        <a:p>
          <a:endParaRPr lang="es-MX"/>
        </a:p>
      </dgm:t>
    </dgm:pt>
    <dgm:pt modelId="{35DE0BA4-75CD-4840-83B2-2DC7340F386B}" type="pres">
      <dgm:prSet presAssocID="{58B0C56B-4D48-4B48-9E9E-A15E61022976}" presName="childText" presStyleLbl="revTx" presStyleIdx="1" presStyleCnt="2">
        <dgm:presLayoutVars>
          <dgm:bulletEnabled val="1"/>
        </dgm:presLayoutVars>
      </dgm:prSet>
      <dgm:spPr/>
      <dgm:t>
        <a:bodyPr/>
        <a:lstStyle/>
        <a:p>
          <a:endParaRPr lang="es-MX"/>
        </a:p>
      </dgm:t>
    </dgm:pt>
  </dgm:ptLst>
  <dgm:cxnLst>
    <dgm:cxn modelId="{33C861CF-384F-496D-B23B-31339073BE0C}" type="presOf" srcId="{485D743A-9F19-40E2-8E54-05CD4C9AE3EF}" destId="{81D3B4B8-2824-4E53-8699-EC62B05FC4C8}" srcOrd="0" destOrd="0" presId="urn:microsoft.com/office/officeart/2005/8/layout/vList2"/>
    <dgm:cxn modelId="{28D0B835-3F78-4894-BAA7-29B1E9FC0284}" srcId="{485D743A-9F19-40E2-8E54-05CD4C9AE3EF}" destId="{20D41B76-0586-4DD0-A65F-C7A33D8F06CB}" srcOrd="0" destOrd="0" parTransId="{04C08834-AF3B-418D-BA7A-19C001758009}" sibTransId="{F82E849A-51C9-4345-9F78-F3A34EB4BB13}"/>
    <dgm:cxn modelId="{B4265FC8-0FA7-4859-BC17-D8DBD568BD96}" srcId="{58B0C56B-4D48-4B48-9E9E-A15E61022976}" destId="{85EA85CC-B9DD-4DEB-98BE-21508F92DE92}" srcOrd="0" destOrd="0" parTransId="{F98B1605-F60E-4848-B5FD-A419A7EE2A10}" sibTransId="{1D6FB499-D440-426A-8E50-BB5AC36B8C80}"/>
    <dgm:cxn modelId="{E5C2C7A6-6876-475E-B5EC-443673EAD414}" type="presOf" srcId="{90563DBF-B7BF-4C87-8294-C0628458222D}" destId="{4A3BBC21-62F5-49EA-9A1E-9FA9F1CDD848}" srcOrd="0" destOrd="0" presId="urn:microsoft.com/office/officeart/2005/8/layout/vList2"/>
    <dgm:cxn modelId="{2E29DEC6-1545-4A58-B9CC-8BD7F440926A}" type="presOf" srcId="{85EA85CC-B9DD-4DEB-98BE-21508F92DE92}" destId="{35DE0BA4-75CD-4840-83B2-2DC7340F386B}" srcOrd="0" destOrd="0" presId="urn:microsoft.com/office/officeart/2005/8/layout/vList2"/>
    <dgm:cxn modelId="{C8F61DC5-879E-4A25-92E4-999AEE41D838}" type="presOf" srcId="{20D41B76-0586-4DD0-A65F-C7A33D8F06CB}" destId="{9542893E-9716-4340-86DF-936FD94E78E1}" srcOrd="0" destOrd="0" presId="urn:microsoft.com/office/officeart/2005/8/layout/vList2"/>
    <dgm:cxn modelId="{AB4B09C7-C2CE-440F-98BB-6EE7130DDE7E}" srcId="{90563DBF-B7BF-4C87-8294-C0628458222D}" destId="{58B0C56B-4D48-4B48-9E9E-A15E61022976}" srcOrd="1" destOrd="0" parTransId="{E7E64B1D-B2B6-4F86-9ADA-DF34645A7896}" sibTransId="{D4ED0BA5-CBBA-42F0-8858-1AA708F71966}"/>
    <dgm:cxn modelId="{0A7EC1FB-B1F9-4AEB-990B-0C27700A8522}" type="presOf" srcId="{58B0C56B-4D48-4B48-9E9E-A15E61022976}" destId="{7FB2E961-B35E-4A87-8A04-A7070CED736B}" srcOrd="0" destOrd="0" presId="urn:microsoft.com/office/officeart/2005/8/layout/vList2"/>
    <dgm:cxn modelId="{5E69F7D0-12FD-4DBF-9273-7BFB7846C458}" srcId="{90563DBF-B7BF-4C87-8294-C0628458222D}" destId="{485D743A-9F19-40E2-8E54-05CD4C9AE3EF}" srcOrd="0" destOrd="0" parTransId="{EA8ECB83-7F9B-4E0B-A82C-D58E5E4E7134}" sibTransId="{AAAC6FDB-27BE-4DF2-9AA5-5495284BF8CA}"/>
    <dgm:cxn modelId="{9DD62479-C309-4D67-BCD4-9B3BF1709AE6}" type="presParOf" srcId="{4A3BBC21-62F5-49EA-9A1E-9FA9F1CDD848}" destId="{81D3B4B8-2824-4E53-8699-EC62B05FC4C8}" srcOrd="0" destOrd="0" presId="urn:microsoft.com/office/officeart/2005/8/layout/vList2"/>
    <dgm:cxn modelId="{A7D2EE70-F4AC-491D-9C5B-1E17110C3990}" type="presParOf" srcId="{4A3BBC21-62F5-49EA-9A1E-9FA9F1CDD848}" destId="{9542893E-9716-4340-86DF-936FD94E78E1}" srcOrd="1" destOrd="0" presId="urn:microsoft.com/office/officeart/2005/8/layout/vList2"/>
    <dgm:cxn modelId="{3142B8A4-81BA-4F12-BE70-804552D5B341}" type="presParOf" srcId="{4A3BBC21-62F5-49EA-9A1E-9FA9F1CDD848}" destId="{7FB2E961-B35E-4A87-8A04-A7070CED736B}" srcOrd="2" destOrd="0" presId="urn:microsoft.com/office/officeart/2005/8/layout/vList2"/>
    <dgm:cxn modelId="{C7EBB6B4-1823-49CC-AE43-09144E1BE084}" type="presParOf" srcId="{4A3BBC21-62F5-49EA-9A1E-9FA9F1CDD848}" destId="{35DE0BA4-75CD-4840-83B2-2DC7340F386B}" srcOrd="3"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D69946C-2BBB-46B7-9061-3FA561DFC4C3}" type="doc">
      <dgm:prSet loTypeId="urn:microsoft.com/office/officeart/2005/8/layout/lProcess1" loCatId="process" qsTypeId="urn:microsoft.com/office/officeart/2005/8/quickstyle/simple5" qsCatId="simple" csTypeId="urn:microsoft.com/office/officeart/2005/8/colors/colorful4" csCatId="colorful" phldr="1"/>
      <dgm:spPr/>
      <dgm:t>
        <a:bodyPr/>
        <a:lstStyle/>
        <a:p>
          <a:endParaRPr lang="es-MX"/>
        </a:p>
      </dgm:t>
    </dgm:pt>
    <dgm:pt modelId="{4FCCEEFA-D086-41EF-89FC-914E4FEB38D3}">
      <dgm:prSet phldrT="[Texto]"/>
      <dgm:spPr/>
      <dgm:t>
        <a:bodyPr/>
        <a:lstStyle/>
        <a:p>
          <a:r>
            <a:rPr lang="en-US" noProof="0" dirty="0" smtClean="0"/>
            <a:t>Endorsed by the XXII INCOSAI</a:t>
          </a:r>
          <a:endParaRPr lang="en-US" noProof="0" dirty="0"/>
        </a:p>
      </dgm:t>
    </dgm:pt>
    <dgm:pt modelId="{BC67731C-A216-419B-BD77-592DA5248621}" type="parTrans" cxnId="{FBD8AC3C-58DC-4977-A8CF-D7ED43B9384B}">
      <dgm:prSet/>
      <dgm:spPr/>
      <dgm:t>
        <a:bodyPr/>
        <a:lstStyle/>
        <a:p>
          <a:endParaRPr lang="en-US" noProof="0" dirty="0"/>
        </a:p>
      </dgm:t>
    </dgm:pt>
    <dgm:pt modelId="{A8DE0C61-0BE3-487A-8478-68ECB2342C90}" type="sibTrans" cxnId="{FBD8AC3C-58DC-4977-A8CF-D7ED43B9384B}">
      <dgm:prSet/>
      <dgm:spPr/>
      <dgm:t>
        <a:bodyPr/>
        <a:lstStyle/>
        <a:p>
          <a:endParaRPr lang="en-US" noProof="0" dirty="0"/>
        </a:p>
      </dgm:t>
    </dgm:pt>
    <dgm:pt modelId="{DD843100-C08F-401D-8A50-16D0B9080BCC}">
      <dgm:prSet phldrT="[Texto]"/>
      <dgm:spPr/>
      <dgm:t>
        <a:bodyPr/>
        <a:lstStyle/>
        <a:p>
          <a:r>
            <a:rPr lang="en-US" noProof="0" dirty="0" smtClean="0"/>
            <a:t>Goal 3 </a:t>
          </a:r>
          <a:r>
            <a:rPr lang="en-US" noProof="0" dirty="0" smtClean="0">
              <a:sym typeface="Wingdings" panose="05000000000000000000" pitchFamily="2" charset="2"/>
            </a:rPr>
            <a:t> Goal 2</a:t>
          </a:r>
          <a:endParaRPr lang="en-US" noProof="0" dirty="0"/>
        </a:p>
      </dgm:t>
    </dgm:pt>
    <dgm:pt modelId="{F27AF97E-FCD6-4908-B191-3DD632C663DD}" type="parTrans" cxnId="{1B178F00-1FEA-4F07-8E8C-9B9AD3CDF8AA}">
      <dgm:prSet/>
      <dgm:spPr/>
      <dgm:t>
        <a:bodyPr/>
        <a:lstStyle/>
        <a:p>
          <a:endParaRPr lang="en-US" noProof="0" dirty="0"/>
        </a:p>
      </dgm:t>
    </dgm:pt>
    <dgm:pt modelId="{AE7F6534-D3D9-4664-86ED-170C499EA48C}" type="sibTrans" cxnId="{1B178F00-1FEA-4F07-8E8C-9B9AD3CDF8AA}">
      <dgm:prSet/>
      <dgm:spPr/>
      <dgm:t>
        <a:bodyPr/>
        <a:lstStyle/>
        <a:p>
          <a:endParaRPr lang="en-US" noProof="0" dirty="0"/>
        </a:p>
      </dgm:t>
    </dgm:pt>
    <dgm:pt modelId="{4D1323F1-A4F2-4DC5-B876-8576B29D628A}">
      <dgm:prSet phldrT="[Texto]"/>
      <dgm:spPr/>
      <dgm:t>
        <a:bodyPr/>
        <a:lstStyle/>
        <a:p>
          <a:r>
            <a:rPr lang="en-US" noProof="0" dirty="0" smtClean="0"/>
            <a:t>WGVBS Chair’s permanent communication with IDI</a:t>
          </a:r>
          <a:endParaRPr lang="en-US" noProof="0" dirty="0"/>
        </a:p>
      </dgm:t>
    </dgm:pt>
    <dgm:pt modelId="{828B08FF-690A-489E-ADC6-482368B5D0F0}" type="parTrans" cxnId="{B79CC971-D630-4E01-99AE-4507820182DF}">
      <dgm:prSet/>
      <dgm:spPr/>
      <dgm:t>
        <a:bodyPr/>
        <a:lstStyle/>
        <a:p>
          <a:endParaRPr lang="en-US" noProof="0" dirty="0"/>
        </a:p>
      </dgm:t>
    </dgm:pt>
    <dgm:pt modelId="{4B9E6A5E-9FCC-42EE-9765-5A04C9A71D91}" type="sibTrans" cxnId="{B79CC971-D630-4E01-99AE-4507820182DF}">
      <dgm:prSet/>
      <dgm:spPr/>
      <dgm:t>
        <a:bodyPr/>
        <a:lstStyle/>
        <a:p>
          <a:endParaRPr lang="en-US" noProof="0" dirty="0"/>
        </a:p>
      </dgm:t>
    </dgm:pt>
    <dgm:pt modelId="{688F45DB-8931-4567-91F5-60417E0B09A4}">
      <dgm:prSet phldrT="[Texto]"/>
      <dgm:spPr/>
      <dgm:t>
        <a:bodyPr/>
        <a:lstStyle/>
        <a:p>
          <a:r>
            <a:rPr lang="en-US" noProof="0" dirty="0" smtClean="0"/>
            <a:t>IDI as operational leader</a:t>
          </a:r>
          <a:endParaRPr lang="en-US" noProof="0" dirty="0"/>
        </a:p>
      </dgm:t>
    </dgm:pt>
    <dgm:pt modelId="{32C1D94B-E989-423E-B107-EF2EC3F57194}" type="parTrans" cxnId="{9A4FBEA3-2ACF-4E12-9B29-C137C631802A}">
      <dgm:prSet/>
      <dgm:spPr/>
      <dgm:t>
        <a:bodyPr/>
        <a:lstStyle/>
        <a:p>
          <a:endParaRPr lang="en-US" noProof="0" dirty="0"/>
        </a:p>
      </dgm:t>
    </dgm:pt>
    <dgm:pt modelId="{6AF4F6B1-F43E-4942-86A9-576D0DADAE7A}" type="sibTrans" cxnId="{9A4FBEA3-2ACF-4E12-9B29-C137C631802A}">
      <dgm:prSet/>
      <dgm:spPr/>
      <dgm:t>
        <a:bodyPr/>
        <a:lstStyle/>
        <a:p>
          <a:endParaRPr lang="en-US" noProof="0" dirty="0"/>
        </a:p>
      </dgm:t>
    </dgm:pt>
    <dgm:pt modelId="{F3C04D11-0FEC-4FC5-ABE8-69ECB4D53377}" type="pres">
      <dgm:prSet presAssocID="{1D69946C-2BBB-46B7-9061-3FA561DFC4C3}" presName="Name0" presStyleCnt="0">
        <dgm:presLayoutVars>
          <dgm:dir/>
          <dgm:animLvl val="lvl"/>
          <dgm:resizeHandles val="exact"/>
        </dgm:presLayoutVars>
      </dgm:prSet>
      <dgm:spPr/>
      <dgm:t>
        <a:bodyPr/>
        <a:lstStyle/>
        <a:p>
          <a:endParaRPr lang="es-MX"/>
        </a:p>
      </dgm:t>
    </dgm:pt>
    <dgm:pt modelId="{79CFC444-A62E-4310-829A-048E3E6EC835}" type="pres">
      <dgm:prSet presAssocID="{4FCCEEFA-D086-41EF-89FC-914E4FEB38D3}" presName="vertFlow" presStyleCnt="0"/>
      <dgm:spPr/>
    </dgm:pt>
    <dgm:pt modelId="{BF303534-D9C1-4286-8CA6-3899361A1C2F}" type="pres">
      <dgm:prSet presAssocID="{4FCCEEFA-D086-41EF-89FC-914E4FEB38D3}" presName="header" presStyleLbl="node1" presStyleIdx="0" presStyleCnt="1"/>
      <dgm:spPr/>
      <dgm:t>
        <a:bodyPr/>
        <a:lstStyle/>
        <a:p>
          <a:endParaRPr lang="es-MX"/>
        </a:p>
      </dgm:t>
    </dgm:pt>
    <dgm:pt modelId="{55F7B6FD-F509-426B-BA97-19FA6A8C5556}" type="pres">
      <dgm:prSet presAssocID="{F27AF97E-FCD6-4908-B191-3DD632C663DD}" presName="parTrans" presStyleLbl="sibTrans2D1" presStyleIdx="0" presStyleCnt="3"/>
      <dgm:spPr/>
      <dgm:t>
        <a:bodyPr/>
        <a:lstStyle/>
        <a:p>
          <a:endParaRPr lang="es-MX"/>
        </a:p>
      </dgm:t>
    </dgm:pt>
    <dgm:pt modelId="{A224F127-4C47-4371-9250-55F3C9A827B6}" type="pres">
      <dgm:prSet presAssocID="{DD843100-C08F-401D-8A50-16D0B9080BCC}" presName="child" presStyleLbl="alignAccFollowNode1" presStyleIdx="0" presStyleCnt="3">
        <dgm:presLayoutVars>
          <dgm:chMax val="0"/>
          <dgm:bulletEnabled val="1"/>
        </dgm:presLayoutVars>
      </dgm:prSet>
      <dgm:spPr/>
      <dgm:t>
        <a:bodyPr/>
        <a:lstStyle/>
        <a:p>
          <a:endParaRPr lang="es-MX"/>
        </a:p>
      </dgm:t>
    </dgm:pt>
    <dgm:pt modelId="{861C958B-2F77-4F87-9D0E-0B921C1B3AA9}" type="pres">
      <dgm:prSet presAssocID="{AE7F6534-D3D9-4664-86ED-170C499EA48C}" presName="sibTrans" presStyleLbl="sibTrans2D1" presStyleIdx="1" presStyleCnt="3"/>
      <dgm:spPr/>
      <dgm:t>
        <a:bodyPr/>
        <a:lstStyle/>
        <a:p>
          <a:endParaRPr lang="es-MX"/>
        </a:p>
      </dgm:t>
    </dgm:pt>
    <dgm:pt modelId="{5207B80B-F19D-4A7E-9FE4-CB8A54685F45}" type="pres">
      <dgm:prSet presAssocID="{688F45DB-8931-4567-91F5-60417E0B09A4}" presName="child" presStyleLbl="alignAccFollowNode1" presStyleIdx="1" presStyleCnt="3">
        <dgm:presLayoutVars>
          <dgm:chMax val="0"/>
          <dgm:bulletEnabled val="1"/>
        </dgm:presLayoutVars>
      </dgm:prSet>
      <dgm:spPr/>
      <dgm:t>
        <a:bodyPr/>
        <a:lstStyle/>
        <a:p>
          <a:endParaRPr lang="es-MX"/>
        </a:p>
      </dgm:t>
    </dgm:pt>
    <dgm:pt modelId="{6201FED0-6427-47E7-A443-10C5E0E398F2}" type="pres">
      <dgm:prSet presAssocID="{6AF4F6B1-F43E-4942-86A9-576D0DADAE7A}" presName="sibTrans" presStyleLbl="sibTrans2D1" presStyleIdx="2" presStyleCnt="3"/>
      <dgm:spPr/>
      <dgm:t>
        <a:bodyPr/>
        <a:lstStyle/>
        <a:p>
          <a:endParaRPr lang="es-MX"/>
        </a:p>
      </dgm:t>
    </dgm:pt>
    <dgm:pt modelId="{F4857070-B3F2-4FC8-BE89-6AD560325A81}" type="pres">
      <dgm:prSet presAssocID="{4D1323F1-A4F2-4DC5-B876-8576B29D628A}" presName="child" presStyleLbl="alignAccFollowNode1" presStyleIdx="2" presStyleCnt="3">
        <dgm:presLayoutVars>
          <dgm:chMax val="0"/>
          <dgm:bulletEnabled val="1"/>
        </dgm:presLayoutVars>
      </dgm:prSet>
      <dgm:spPr/>
      <dgm:t>
        <a:bodyPr/>
        <a:lstStyle/>
        <a:p>
          <a:endParaRPr lang="es-MX"/>
        </a:p>
      </dgm:t>
    </dgm:pt>
  </dgm:ptLst>
  <dgm:cxnLst>
    <dgm:cxn modelId="{F6352F82-6855-443A-ACDE-D5F84CA44D49}" type="presOf" srcId="{4FCCEEFA-D086-41EF-89FC-914E4FEB38D3}" destId="{BF303534-D9C1-4286-8CA6-3899361A1C2F}" srcOrd="0" destOrd="0" presId="urn:microsoft.com/office/officeart/2005/8/layout/lProcess1"/>
    <dgm:cxn modelId="{A353D675-4820-430C-9235-9D55BC014016}" type="presOf" srcId="{1D69946C-2BBB-46B7-9061-3FA561DFC4C3}" destId="{F3C04D11-0FEC-4FC5-ABE8-69ECB4D53377}" srcOrd="0" destOrd="0" presId="urn:microsoft.com/office/officeart/2005/8/layout/lProcess1"/>
    <dgm:cxn modelId="{03F6305A-86B7-4CCD-A42A-94A67ED732F2}" type="presOf" srcId="{F27AF97E-FCD6-4908-B191-3DD632C663DD}" destId="{55F7B6FD-F509-426B-BA97-19FA6A8C5556}" srcOrd="0" destOrd="0" presId="urn:microsoft.com/office/officeart/2005/8/layout/lProcess1"/>
    <dgm:cxn modelId="{424B03C8-25D0-4646-A766-477ECEAA5D30}" type="presOf" srcId="{4D1323F1-A4F2-4DC5-B876-8576B29D628A}" destId="{F4857070-B3F2-4FC8-BE89-6AD560325A81}" srcOrd="0" destOrd="0" presId="urn:microsoft.com/office/officeart/2005/8/layout/lProcess1"/>
    <dgm:cxn modelId="{1B178F00-1FEA-4F07-8E8C-9B9AD3CDF8AA}" srcId="{4FCCEEFA-D086-41EF-89FC-914E4FEB38D3}" destId="{DD843100-C08F-401D-8A50-16D0B9080BCC}" srcOrd="0" destOrd="0" parTransId="{F27AF97E-FCD6-4908-B191-3DD632C663DD}" sibTransId="{AE7F6534-D3D9-4664-86ED-170C499EA48C}"/>
    <dgm:cxn modelId="{6F130011-7E30-4FB8-94EA-ACAF93C4364C}" type="presOf" srcId="{688F45DB-8931-4567-91F5-60417E0B09A4}" destId="{5207B80B-F19D-4A7E-9FE4-CB8A54685F45}" srcOrd="0" destOrd="0" presId="urn:microsoft.com/office/officeart/2005/8/layout/lProcess1"/>
    <dgm:cxn modelId="{6DACC0CE-A31B-4E14-B2F0-F2B41C328362}" type="presOf" srcId="{DD843100-C08F-401D-8A50-16D0B9080BCC}" destId="{A224F127-4C47-4371-9250-55F3C9A827B6}" srcOrd="0" destOrd="0" presId="urn:microsoft.com/office/officeart/2005/8/layout/lProcess1"/>
    <dgm:cxn modelId="{BB9DFDEE-54E2-46D4-BCEA-5E5F78825DFC}" type="presOf" srcId="{AE7F6534-D3D9-4664-86ED-170C499EA48C}" destId="{861C958B-2F77-4F87-9D0E-0B921C1B3AA9}" srcOrd="0" destOrd="0" presId="urn:microsoft.com/office/officeart/2005/8/layout/lProcess1"/>
    <dgm:cxn modelId="{9A4FBEA3-2ACF-4E12-9B29-C137C631802A}" srcId="{4FCCEEFA-D086-41EF-89FC-914E4FEB38D3}" destId="{688F45DB-8931-4567-91F5-60417E0B09A4}" srcOrd="1" destOrd="0" parTransId="{32C1D94B-E989-423E-B107-EF2EC3F57194}" sibTransId="{6AF4F6B1-F43E-4942-86A9-576D0DADAE7A}"/>
    <dgm:cxn modelId="{B79CC971-D630-4E01-99AE-4507820182DF}" srcId="{4FCCEEFA-D086-41EF-89FC-914E4FEB38D3}" destId="{4D1323F1-A4F2-4DC5-B876-8576B29D628A}" srcOrd="2" destOrd="0" parTransId="{828B08FF-690A-489E-ADC6-482368B5D0F0}" sibTransId="{4B9E6A5E-9FCC-42EE-9765-5A04C9A71D91}"/>
    <dgm:cxn modelId="{FBD8AC3C-58DC-4977-A8CF-D7ED43B9384B}" srcId="{1D69946C-2BBB-46B7-9061-3FA561DFC4C3}" destId="{4FCCEEFA-D086-41EF-89FC-914E4FEB38D3}" srcOrd="0" destOrd="0" parTransId="{BC67731C-A216-419B-BD77-592DA5248621}" sibTransId="{A8DE0C61-0BE3-487A-8478-68ECB2342C90}"/>
    <dgm:cxn modelId="{E9A44FF3-5D42-45B2-9A72-7EFC11E592DD}" type="presOf" srcId="{6AF4F6B1-F43E-4942-86A9-576D0DADAE7A}" destId="{6201FED0-6427-47E7-A443-10C5E0E398F2}" srcOrd="0" destOrd="0" presId="urn:microsoft.com/office/officeart/2005/8/layout/lProcess1"/>
    <dgm:cxn modelId="{4ABBDD97-7E0A-458E-8959-5ECE2363F7F1}" type="presParOf" srcId="{F3C04D11-0FEC-4FC5-ABE8-69ECB4D53377}" destId="{79CFC444-A62E-4310-829A-048E3E6EC835}" srcOrd="0" destOrd="0" presId="urn:microsoft.com/office/officeart/2005/8/layout/lProcess1"/>
    <dgm:cxn modelId="{EB497D0F-FA7C-4B4D-B098-6EB33148030D}" type="presParOf" srcId="{79CFC444-A62E-4310-829A-048E3E6EC835}" destId="{BF303534-D9C1-4286-8CA6-3899361A1C2F}" srcOrd="0" destOrd="0" presId="urn:microsoft.com/office/officeart/2005/8/layout/lProcess1"/>
    <dgm:cxn modelId="{EA7FA872-FF5C-406E-B346-418D0959BE3A}" type="presParOf" srcId="{79CFC444-A62E-4310-829A-048E3E6EC835}" destId="{55F7B6FD-F509-426B-BA97-19FA6A8C5556}" srcOrd="1" destOrd="0" presId="urn:microsoft.com/office/officeart/2005/8/layout/lProcess1"/>
    <dgm:cxn modelId="{B23EED6E-9C06-4720-95AF-0E24295D40B8}" type="presParOf" srcId="{79CFC444-A62E-4310-829A-048E3E6EC835}" destId="{A224F127-4C47-4371-9250-55F3C9A827B6}" srcOrd="2" destOrd="0" presId="urn:microsoft.com/office/officeart/2005/8/layout/lProcess1"/>
    <dgm:cxn modelId="{385D885A-5591-4EAB-9D56-B2D6BCE69C8B}" type="presParOf" srcId="{79CFC444-A62E-4310-829A-048E3E6EC835}" destId="{861C958B-2F77-4F87-9D0E-0B921C1B3AA9}" srcOrd="3" destOrd="0" presId="urn:microsoft.com/office/officeart/2005/8/layout/lProcess1"/>
    <dgm:cxn modelId="{F7B13B13-6C60-4156-96C9-3CBFC0CB4D63}" type="presParOf" srcId="{79CFC444-A62E-4310-829A-048E3E6EC835}" destId="{5207B80B-F19D-4A7E-9FE4-CB8A54685F45}" srcOrd="4" destOrd="0" presId="urn:microsoft.com/office/officeart/2005/8/layout/lProcess1"/>
    <dgm:cxn modelId="{BF6F0569-AFDB-47CC-9004-C4D405AB1CFB}" type="presParOf" srcId="{79CFC444-A62E-4310-829A-048E3E6EC835}" destId="{6201FED0-6427-47E7-A443-10C5E0E398F2}" srcOrd="5" destOrd="0" presId="urn:microsoft.com/office/officeart/2005/8/layout/lProcess1"/>
    <dgm:cxn modelId="{97B5AF42-3580-4946-AA1A-5C990E0D10FB}" type="presParOf" srcId="{79CFC444-A62E-4310-829A-048E3E6EC835}" destId="{F4857070-B3F2-4FC8-BE89-6AD560325A81}" srcOrd="6" destOrd="0" presId="urn:microsoft.com/office/officeart/2005/8/layout/l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D86CADA-C513-49CE-B542-65089DE2FB51}" type="doc">
      <dgm:prSet loTypeId="urn:microsoft.com/office/officeart/2008/layout/VerticalCurvedList" loCatId="list" qsTypeId="urn:microsoft.com/office/officeart/2005/8/quickstyle/simple5" qsCatId="simple" csTypeId="urn:microsoft.com/office/officeart/2005/8/colors/accent5_5" csCatId="accent5" phldr="1"/>
      <dgm:spPr/>
      <dgm:t>
        <a:bodyPr/>
        <a:lstStyle/>
        <a:p>
          <a:endParaRPr lang="es-MX"/>
        </a:p>
      </dgm:t>
    </dgm:pt>
    <dgm:pt modelId="{C9C4D682-1344-47A0-BC0F-72279A2784F2}">
      <dgm:prSet phldrT="[Texto]"/>
      <dgm:spPr/>
      <dgm:t>
        <a:bodyPr/>
        <a:lstStyle/>
        <a:p>
          <a:r>
            <a:rPr lang="en-US" b="0" noProof="0" dirty="0" smtClean="0"/>
            <a:t>Topic included into the </a:t>
          </a:r>
          <a:r>
            <a:rPr lang="en-US" b="0" noProof="0" dirty="0" smtClean="0">
              <a:solidFill>
                <a:srgbClr val="FFC000"/>
              </a:solidFill>
            </a:rPr>
            <a:t>WGVBS’ work plan</a:t>
          </a:r>
          <a:endParaRPr lang="en-US" b="0" noProof="0" dirty="0">
            <a:solidFill>
              <a:srgbClr val="FFC000"/>
            </a:solidFill>
          </a:endParaRPr>
        </a:p>
      </dgm:t>
    </dgm:pt>
    <dgm:pt modelId="{49DC9652-A00E-4EEF-854B-D303008B91A3}" type="parTrans" cxnId="{D64A13A0-9975-4207-AB67-295A8BA27021}">
      <dgm:prSet/>
      <dgm:spPr/>
      <dgm:t>
        <a:bodyPr/>
        <a:lstStyle/>
        <a:p>
          <a:endParaRPr lang="en-US" b="0" noProof="0" dirty="0"/>
        </a:p>
      </dgm:t>
    </dgm:pt>
    <dgm:pt modelId="{885C9F46-24C3-4FAA-B51A-0DB051D51274}" type="sibTrans" cxnId="{D64A13A0-9975-4207-AB67-295A8BA27021}">
      <dgm:prSet/>
      <dgm:spPr/>
      <dgm:t>
        <a:bodyPr/>
        <a:lstStyle/>
        <a:p>
          <a:endParaRPr lang="en-US" b="0" noProof="0" dirty="0"/>
        </a:p>
      </dgm:t>
    </dgm:pt>
    <dgm:pt modelId="{C2280DF4-1FFD-4FDA-BF6E-C9B67178325A}">
      <dgm:prSet phldrT="[Texto]"/>
      <dgm:spPr/>
      <dgm:t>
        <a:bodyPr/>
        <a:lstStyle/>
        <a:p>
          <a:r>
            <a:rPr lang="en-US" b="0" noProof="0" dirty="0" smtClean="0"/>
            <a:t>SAIs could also raise the </a:t>
          </a:r>
          <a:r>
            <a:rPr lang="en-US" b="0" noProof="0" dirty="0" smtClean="0">
              <a:solidFill>
                <a:srgbClr val="FFC000"/>
              </a:solidFill>
            </a:rPr>
            <a:t>awareness of open data strategies</a:t>
          </a:r>
          <a:endParaRPr lang="en-US" b="0" noProof="0" dirty="0">
            <a:solidFill>
              <a:srgbClr val="FFC000"/>
            </a:solidFill>
          </a:endParaRPr>
        </a:p>
      </dgm:t>
    </dgm:pt>
    <dgm:pt modelId="{C36DB303-3A1B-4A46-8A01-F320B9E9B6BF}" type="parTrans" cxnId="{99E8F65A-B799-4D78-B876-9F765DCE104B}">
      <dgm:prSet/>
      <dgm:spPr/>
      <dgm:t>
        <a:bodyPr/>
        <a:lstStyle/>
        <a:p>
          <a:endParaRPr lang="en-US" b="0" noProof="0" dirty="0"/>
        </a:p>
      </dgm:t>
    </dgm:pt>
    <dgm:pt modelId="{BFABBDF2-9E74-46E8-89A4-74AF9570F1B2}" type="sibTrans" cxnId="{99E8F65A-B799-4D78-B876-9F765DCE104B}">
      <dgm:prSet/>
      <dgm:spPr/>
      <dgm:t>
        <a:bodyPr/>
        <a:lstStyle/>
        <a:p>
          <a:endParaRPr lang="en-US" b="0" noProof="0" dirty="0"/>
        </a:p>
      </dgm:t>
    </dgm:pt>
    <dgm:pt modelId="{533912D6-1C51-4674-BE84-9F5A85022DB2}">
      <dgm:prSet phldrT="[Texto]"/>
      <dgm:spPr/>
      <dgm:t>
        <a:bodyPr/>
        <a:lstStyle/>
        <a:p>
          <a:r>
            <a:rPr lang="en-US" b="0" noProof="0" dirty="0" smtClean="0"/>
            <a:t>Impact on fight against </a:t>
          </a:r>
          <a:r>
            <a:rPr lang="en-US" b="0" noProof="0" dirty="0" smtClean="0">
              <a:solidFill>
                <a:srgbClr val="FFC000"/>
              </a:solidFill>
            </a:rPr>
            <a:t>corruption</a:t>
          </a:r>
          <a:r>
            <a:rPr lang="en-US" b="0" noProof="0" dirty="0" smtClean="0"/>
            <a:t> and </a:t>
          </a:r>
          <a:r>
            <a:rPr lang="en-US" b="0" noProof="0" dirty="0" smtClean="0">
              <a:solidFill>
                <a:srgbClr val="FFC000"/>
              </a:solidFill>
            </a:rPr>
            <a:t>money laundering</a:t>
          </a:r>
          <a:r>
            <a:rPr lang="en-US" b="0" noProof="0" dirty="0" smtClean="0"/>
            <a:t>, and on promotion of </a:t>
          </a:r>
          <a:r>
            <a:rPr lang="en-US" b="0" noProof="0" dirty="0" smtClean="0">
              <a:solidFill>
                <a:srgbClr val="FFC000"/>
              </a:solidFill>
            </a:rPr>
            <a:t>integrity</a:t>
          </a:r>
          <a:r>
            <a:rPr lang="en-US" b="0" noProof="0" dirty="0" smtClean="0"/>
            <a:t> in the public sector</a:t>
          </a:r>
          <a:endParaRPr lang="en-US" b="0" noProof="0" dirty="0"/>
        </a:p>
      </dgm:t>
    </dgm:pt>
    <dgm:pt modelId="{7CE5D794-EDF9-42F2-A263-609181F68C4E}" type="parTrans" cxnId="{1C5122A2-9462-4E83-A44F-C49BB655E49E}">
      <dgm:prSet/>
      <dgm:spPr/>
      <dgm:t>
        <a:bodyPr/>
        <a:lstStyle/>
        <a:p>
          <a:endParaRPr lang="en-US" b="0" noProof="0" dirty="0"/>
        </a:p>
      </dgm:t>
    </dgm:pt>
    <dgm:pt modelId="{5EBA6AB4-0836-4546-903B-8FD3E03C5FA5}" type="sibTrans" cxnId="{1C5122A2-9462-4E83-A44F-C49BB655E49E}">
      <dgm:prSet/>
      <dgm:spPr/>
      <dgm:t>
        <a:bodyPr/>
        <a:lstStyle/>
        <a:p>
          <a:endParaRPr lang="en-US" b="0" noProof="0" dirty="0"/>
        </a:p>
      </dgm:t>
    </dgm:pt>
    <dgm:pt modelId="{B8E5EC4D-6246-476C-AA04-0433D211569F}">
      <dgm:prSet phldrT="[Texto]"/>
      <dgm:spPr/>
      <dgm:t>
        <a:bodyPr/>
        <a:lstStyle/>
        <a:p>
          <a:r>
            <a:rPr lang="en-US" b="0" noProof="0" dirty="0" smtClean="0"/>
            <a:t>Topic worked by the </a:t>
          </a:r>
          <a:r>
            <a:rPr lang="en-US" b="0" noProof="0" dirty="0" smtClean="0">
              <a:solidFill>
                <a:srgbClr val="FFC000"/>
              </a:solidFill>
            </a:rPr>
            <a:t>OECD</a:t>
          </a:r>
          <a:endParaRPr lang="en-US" b="0" noProof="0" dirty="0">
            <a:solidFill>
              <a:srgbClr val="FFC000"/>
            </a:solidFill>
          </a:endParaRPr>
        </a:p>
      </dgm:t>
    </dgm:pt>
    <dgm:pt modelId="{609E64AD-08DC-400D-8689-0BB4905A4AF8}" type="parTrans" cxnId="{25BE70EE-4839-4C51-A726-48C482AFEB43}">
      <dgm:prSet/>
      <dgm:spPr/>
      <dgm:t>
        <a:bodyPr/>
        <a:lstStyle/>
        <a:p>
          <a:endParaRPr lang="en-US" b="0" noProof="0" dirty="0"/>
        </a:p>
      </dgm:t>
    </dgm:pt>
    <dgm:pt modelId="{3E337677-C5F5-4BAB-A080-0A1603C3B8F2}" type="sibTrans" cxnId="{25BE70EE-4839-4C51-A726-48C482AFEB43}">
      <dgm:prSet/>
      <dgm:spPr/>
      <dgm:t>
        <a:bodyPr/>
        <a:lstStyle/>
        <a:p>
          <a:endParaRPr lang="en-US" b="0" noProof="0" dirty="0"/>
        </a:p>
      </dgm:t>
    </dgm:pt>
    <dgm:pt modelId="{98B19CB4-FED1-4533-8CD7-5C56F01EF2C2}">
      <dgm:prSet phldrT="[Texto]"/>
      <dgm:spPr/>
      <dgm:t>
        <a:bodyPr/>
        <a:lstStyle/>
        <a:p>
          <a:r>
            <a:rPr lang="en-US" b="0" noProof="0" dirty="0" smtClean="0"/>
            <a:t>Opportunity for SAIs to create </a:t>
          </a:r>
          <a:r>
            <a:rPr lang="en-US" b="0" noProof="0" dirty="0" smtClean="0">
              <a:solidFill>
                <a:srgbClr val="FFC000"/>
              </a:solidFill>
            </a:rPr>
            <a:t>economic value </a:t>
          </a:r>
          <a:endParaRPr lang="en-US" b="0" noProof="0" dirty="0">
            <a:solidFill>
              <a:srgbClr val="FFC000"/>
            </a:solidFill>
          </a:endParaRPr>
        </a:p>
      </dgm:t>
    </dgm:pt>
    <dgm:pt modelId="{7E63601A-DCF6-4C6A-AA56-9E1C7324F4E3}" type="parTrans" cxnId="{749F1E6C-2FD1-490C-829D-0451F40141A1}">
      <dgm:prSet/>
      <dgm:spPr/>
      <dgm:t>
        <a:bodyPr/>
        <a:lstStyle/>
        <a:p>
          <a:endParaRPr lang="en-US" b="0" noProof="0" dirty="0"/>
        </a:p>
      </dgm:t>
    </dgm:pt>
    <dgm:pt modelId="{67D14EBD-AFFE-4667-9709-4C6F8A4D0693}" type="sibTrans" cxnId="{749F1E6C-2FD1-490C-829D-0451F40141A1}">
      <dgm:prSet/>
      <dgm:spPr/>
      <dgm:t>
        <a:bodyPr/>
        <a:lstStyle/>
        <a:p>
          <a:endParaRPr lang="en-US" b="0" noProof="0" dirty="0"/>
        </a:p>
      </dgm:t>
    </dgm:pt>
    <dgm:pt modelId="{CCF3BAB4-A876-4D3D-AB12-CADB4D541A0F}" type="pres">
      <dgm:prSet presAssocID="{1D86CADA-C513-49CE-B542-65089DE2FB51}" presName="Name0" presStyleCnt="0">
        <dgm:presLayoutVars>
          <dgm:chMax val="7"/>
          <dgm:chPref val="7"/>
          <dgm:dir/>
        </dgm:presLayoutVars>
      </dgm:prSet>
      <dgm:spPr/>
      <dgm:t>
        <a:bodyPr/>
        <a:lstStyle/>
        <a:p>
          <a:endParaRPr lang="es-MX"/>
        </a:p>
      </dgm:t>
    </dgm:pt>
    <dgm:pt modelId="{7A7485E1-0594-4B72-9FCD-00A29DF147D7}" type="pres">
      <dgm:prSet presAssocID="{1D86CADA-C513-49CE-B542-65089DE2FB51}" presName="Name1" presStyleCnt="0"/>
      <dgm:spPr/>
    </dgm:pt>
    <dgm:pt modelId="{45795960-3936-43A0-BB29-FEABF7A1028D}" type="pres">
      <dgm:prSet presAssocID="{1D86CADA-C513-49CE-B542-65089DE2FB51}" presName="cycle" presStyleCnt="0"/>
      <dgm:spPr/>
    </dgm:pt>
    <dgm:pt modelId="{31FD6FC3-FF4C-4B06-9B23-AF49C00BB452}" type="pres">
      <dgm:prSet presAssocID="{1D86CADA-C513-49CE-B542-65089DE2FB51}" presName="srcNode" presStyleLbl="node1" presStyleIdx="0" presStyleCnt="5"/>
      <dgm:spPr/>
    </dgm:pt>
    <dgm:pt modelId="{53ABDDDC-B45C-4244-A2AD-D8C52F541CB4}" type="pres">
      <dgm:prSet presAssocID="{1D86CADA-C513-49CE-B542-65089DE2FB51}" presName="conn" presStyleLbl="parChTrans1D2" presStyleIdx="0" presStyleCnt="1"/>
      <dgm:spPr/>
      <dgm:t>
        <a:bodyPr/>
        <a:lstStyle/>
        <a:p>
          <a:endParaRPr lang="es-MX"/>
        </a:p>
      </dgm:t>
    </dgm:pt>
    <dgm:pt modelId="{9C4B6D2B-EF59-44DC-BE9E-1372DA43265F}" type="pres">
      <dgm:prSet presAssocID="{1D86CADA-C513-49CE-B542-65089DE2FB51}" presName="extraNode" presStyleLbl="node1" presStyleIdx="0" presStyleCnt="5"/>
      <dgm:spPr/>
    </dgm:pt>
    <dgm:pt modelId="{26BCF4EE-98E4-4542-9ADB-40AF973ED49D}" type="pres">
      <dgm:prSet presAssocID="{1D86CADA-C513-49CE-B542-65089DE2FB51}" presName="dstNode" presStyleLbl="node1" presStyleIdx="0" presStyleCnt="5"/>
      <dgm:spPr/>
    </dgm:pt>
    <dgm:pt modelId="{10130212-96C7-4FED-A4BA-C8538C302765}" type="pres">
      <dgm:prSet presAssocID="{C9C4D682-1344-47A0-BC0F-72279A2784F2}" presName="text_1" presStyleLbl="node1" presStyleIdx="0" presStyleCnt="5">
        <dgm:presLayoutVars>
          <dgm:bulletEnabled val="1"/>
        </dgm:presLayoutVars>
      </dgm:prSet>
      <dgm:spPr/>
      <dgm:t>
        <a:bodyPr/>
        <a:lstStyle/>
        <a:p>
          <a:endParaRPr lang="es-MX"/>
        </a:p>
      </dgm:t>
    </dgm:pt>
    <dgm:pt modelId="{7BE8D2E8-9CF1-41ED-9254-4ECA9E58EEB3}" type="pres">
      <dgm:prSet presAssocID="{C9C4D682-1344-47A0-BC0F-72279A2784F2}" presName="accent_1" presStyleCnt="0"/>
      <dgm:spPr/>
    </dgm:pt>
    <dgm:pt modelId="{8687A4D3-2E71-4C2A-A9EF-4B6B93A720DE}" type="pres">
      <dgm:prSet presAssocID="{C9C4D682-1344-47A0-BC0F-72279A2784F2}" presName="accentRepeatNode" presStyleLbl="solidFgAcc1" presStyleIdx="0" presStyleCnt="5"/>
      <dgm:spPr/>
    </dgm:pt>
    <dgm:pt modelId="{7DFBDB6A-8A7D-4F50-B07E-2EB76B5E49B8}" type="pres">
      <dgm:prSet presAssocID="{B8E5EC4D-6246-476C-AA04-0433D211569F}" presName="text_2" presStyleLbl="node1" presStyleIdx="1" presStyleCnt="5">
        <dgm:presLayoutVars>
          <dgm:bulletEnabled val="1"/>
        </dgm:presLayoutVars>
      </dgm:prSet>
      <dgm:spPr/>
      <dgm:t>
        <a:bodyPr/>
        <a:lstStyle/>
        <a:p>
          <a:endParaRPr lang="es-MX"/>
        </a:p>
      </dgm:t>
    </dgm:pt>
    <dgm:pt modelId="{F6186F88-A699-4141-9551-031105BC6A18}" type="pres">
      <dgm:prSet presAssocID="{B8E5EC4D-6246-476C-AA04-0433D211569F}" presName="accent_2" presStyleCnt="0"/>
      <dgm:spPr/>
    </dgm:pt>
    <dgm:pt modelId="{C4862A84-E1C5-4D7C-9A6E-0A24CA811021}" type="pres">
      <dgm:prSet presAssocID="{B8E5EC4D-6246-476C-AA04-0433D211569F}" presName="accentRepeatNode" presStyleLbl="solidFgAcc1" presStyleIdx="1" presStyleCnt="5"/>
      <dgm:spPr/>
    </dgm:pt>
    <dgm:pt modelId="{94065A40-71DD-4671-A465-1E227C6C5C19}" type="pres">
      <dgm:prSet presAssocID="{98B19CB4-FED1-4533-8CD7-5C56F01EF2C2}" presName="text_3" presStyleLbl="node1" presStyleIdx="2" presStyleCnt="5">
        <dgm:presLayoutVars>
          <dgm:bulletEnabled val="1"/>
        </dgm:presLayoutVars>
      </dgm:prSet>
      <dgm:spPr/>
      <dgm:t>
        <a:bodyPr/>
        <a:lstStyle/>
        <a:p>
          <a:endParaRPr lang="es-MX"/>
        </a:p>
      </dgm:t>
    </dgm:pt>
    <dgm:pt modelId="{6C9A02DF-96B6-4860-8671-C7DE09A2A5B6}" type="pres">
      <dgm:prSet presAssocID="{98B19CB4-FED1-4533-8CD7-5C56F01EF2C2}" presName="accent_3" presStyleCnt="0"/>
      <dgm:spPr/>
    </dgm:pt>
    <dgm:pt modelId="{11BF518C-EFDB-46B4-9465-19D2A16638F5}" type="pres">
      <dgm:prSet presAssocID="{98B19CB4-FED1-4533-8CD7-5C56F01EF2C2}" presName="accentRepeatNode" presStyleLbl="solidFgAcc1" presStyleIdx="2" presStyleCnt="5"/>
      <dgm:spPr/>
    </dgm:pt>
    <dgm:pt modelId="{A0686EEB-0C92-4C12-BBCC-A27BA6162878}" type="pres">
      <dgm:prSet presAssocID="{C2280DF4-1FFD-4FDA-BF6E-C9B67178325A}" presName="text_4" presStyleLbl="node1" presStyleIdx="3" presStyleCnt="5">
        <dgm:presLayoutVars>
          <dgm:bulletEnabled val="1"/>
        </dgm:presLayoutVars>
      </dgm:prSet>
      <dgm:spPr/>
      <dgm:t>
        <a:bodyPr/>
        <a:lstStyle/>
        <a:p>
          <a:endParaRPr lang="es-MX"/>
        </a:p>
      </dgm:t>
    </dgm:pt>
    <dgm:pt modelId="{06C3C646-5424-4862-A488-C7AC195B333F}" type="pres">
      <dgm:prSet presAssocID="{C2280DF4-1FFD-4FDA-BF6E-C9B67178325A}" presName="accent_4" presStyleCnt="0"/>
      <dgm:spPr/>
    </dgm:pt>
    <dgm:pt modelId="{A1FF9563-89D0-4275-9D08-1DD6FA014FE2}" type="pres">
      <dgm:prSet presAssocID="{C2280DF4-1FFD-4FDA-BF6E-C9B67178325A}" presName="accentRepeatNode" presStyleLbl="solidFgAcc1" presStyleIdx="3" presStyleCnt="5"/>
      <dgm:spPr/>
    </dgm:pt>
    <dgm:pt modelId="{6A601216-36C8-4886-9F3F-FFBDF08D8CFE}" type="pres">
      <dgm:prSet presAssocID="{533912D6-1C51-4674-BE84-9F5A85022DB2}" presName="text_5" presStyleLbl="node1" presStyleIdx="4" presStyleCnt="5">
        <dgm:presLayoutVars>
          <dgm:bulletEnabled val="1"/>
        </dgm:presLayoutVars>
      </dgm:prSet>
      <dgm:spPr/>
      <dgm:t>
        <a:bodyPr/>
        <a:lstStyle/>
        <a:p>
          <a:endParaRPr lang="es-MX"/>
        </a:p>
      </dgm:t>
    </dgm:pt>
    <dgm:pt modelId="{1B9D6E52-EF44-4F77-9DE1-EF6427B00C33}" type="pres">
      <dgm:prSet presAssocID="{533912D6-1C51-4674-BE84-9F5A85022DB2}" presName="accent_5" presStyleCnt="0"/>
      <dgm:spPr/>
    </dgm:pt>
    <dgm:pt modelId="{9C62B82C-2375-42DD-974B-4F79DAE6CAC6}" type="pres">
      <dgm:prSet presAssocID="{533912D6-1C51-4674-BE84-9F5A85022DB2}" presName="accentRepeatNode" presStyleLbl="solidFgAcc1" presStyleIdx="4" presStyleCnt="5"/>
      <dgm:spPr/>
    </dgm:pt>
  </dgm:ptLst>
  <dgm:cxnLst>
    <dgm:cxn modelId="{99E8F65A-B799-4D78-B876-9F765DCE104B}" srcId="{1D86CADA-C513-49CE-B542-65089DE2FB51}" destId="{C2280DF4-1FFD-4FDA-BF6E-C9B67178325A}" srcOrd="3" destOrd="0" parTransId="{C36DB303-3A1B-4A46-8A01-F320B9E9B6BF}" sibTransId="{BFABBDF2-9E74-46E8-89A4-74AF9570F1B2}"/>
    <dgm:cxn modelId="{CC6AE352-2231-452E-815E-E225626659B2}" type="presOf" srcId="{C9C4D682-1344-47A0-BC0F-72279A2784F2}" destId="{10130212-96C7-4FED-A4BA-C8538C302765}" srcOrd="0" destOrd="0" presId="urn:microsoft.com/office/officeart/2008/layout/VerticalCurvedList"/>
    <dgm:cxn modelId="{0473E01C-50FD-4F21-81F9-5ED395114EFF}" type="presOf" srcId="{885C9F46-24C3-4FAA-B51A-0DB051D51274}" destId="{53ABDDDC-B45C-4244-A2AD-D8C52F541CB4}" srcOrd="0" destOrd="0" presId="urn:microsoft.com/office/officeart/2008/layout/VerticalCurvedList"/>
    <dgm:cxn modelId="{686CEAEA-B7DF-4863-A0AA-D09B0A0181A0}" type="presOf" srcId="{1D86CADA-C513-49CE-B542-65089DE2FB51}" destId="{CCF3BAB4-A876-4D3D-AB12-CADB4D541A0F}" srcOrd="0" destOrd="0" presId="urn:microsoft.com/office/officeart/2008/layout/VerticalCurvedList"/>
    <dgm:cxn modelId="{D64A13A0-9975-4207-AB67-295A8BA27021}" srcId="{1D86CADA-C513-49CE-B542-65089DE2FB51}" destId="{C9C4D682-1344-47A0-BC0F-72279A2784F2}" srcOrd="0" destOrd="0" parTransId="{49DC9652-A00E-4EEF-854B-D303008B91A3}" sibTransId="{885C9F46-24C3-4FAA-B51A-0DB051D51274}"/>
    <dgm:cxn modelId="{749F1E6C-2FD1-490C-829D-0451F40141A1}" srcId="{1D86CADA-C513-49CE-B542-65089DE2FB51}" destId="{98B19CB4-FED1-4533-8CD7-5C56F01EF2C2}" srcOrd="2" destOrd="0" parTransId="{7E63601A-DCF6-4C6A-AA56-9E1C7324F4E3}" sibTransId="{67D14EBD-AFFE-4667-9709-4C6F8A4D0693}"/>
    <dgm:cxn modelId="{6622A1C9-7986-4E15-806C-C56A0762BC05}" type="presOf" srcId="{B8E5EC4D-6246-476C-AA04-0433D211569F}" destId="{7DFBDB6A-8A7D-4F50-B07E-2EB76B5E49B8}" srcOrd="0" destOrd="0" presId="urn:microsoft.com/office/officeart/2008/layout/VerticalCurvedList"/>
    <dgm:cxn modelId="{F2A064F7-B006-4B8B-8B24-36E05A35844D}" type="presOf" srcId="{C2280DF4-1FFD-4FDA-BF6E-C9B67178325A}" destId="{A0686EEB-0C92-4C12-BBCC-A27BA6162878}" srcOrd="0" destOrd="0" presId="urn:microsoft.com/office/officeart/2008/layout/VerticalCurvedList"/>
    <dgm:cxn modelId="{46A1ACF6-4B66-48A9-9172-3B05CE296878}" type="presOf" srcId="{533912D6-1C51-4674-BE84-9F5A85022DB2}" destId="{6A601216-36C8-4886-9F3F-FFBDF08D8CFE}" srcOrd="0" destOrd="0" presId="urn:microsoft.com/office/officeart/2008/layout/VerticalCurvedList"/>
    <dgm:cxn modelId="{F657FEC4-1364-4E08-BF75-A14C2098B7EF}" type="presOf" srcId="{98B19CB4-FED1-4533-8CD7-5C56F01EF2C2}" destId="{94065A40-71DD-4671-A465-1E227C6C5C19}" srcOrd="0" destOrd="0" presId="urn:microsoft.com/office/officeart/2008/layout/VerticalCurvedList"/>
    <dgm:cxn modelId="{25BE70EE-4839-4C51-A726-48C482AFEB43}" srcId="{1D86CADA-C513-49CE-B542-65089DE2FB51}" destId="{B8E5EC4D-6246-476C-AA04-0433D211569F}" srcOrd="1" destOrd="0" parTransId="{609E64AD-08DC-400D-8689-0BB4905A4AF8}" sibTransId="{3E337677-C5F5-4BAB-A080-0A1603C3B8F2}"/>
    <dgm:cxn modelId="{1C5122A2-9462-4E83-A44F-C49BB655E49E}" srcId="{1D86CADA-C513-49CE-B542-65089DE2FB51}" destId="{533912D6-1C51-4674-BE84-9F5A85022DB2}" srcOrd="4" destOrd="0" parTransId="{7CE5D794-EDF9-42F2-A263-609181F68C4E}" sibTransId="{5EBA6AB4-0836-4546-903B-8FD3E03C5FA5}"/>
    <dgm:cxn modelId="{3F8AB676-6D42-4AB0-B9BA-9682D5BBCD73}" type="presParOf" srcId="{CCF3BAB4-A876-4D3D-AB12-CADB4D541A0F}" destId="{7A7485E1-0594-4B72-9FCD-00A29DF147D7}" srcOrd="0" destOrd="0" presId="urn:microsoft.com/office/officeart/2008/layout/VerticalCurvedList"/>
    <dgm:cxn modelId="{0058D4AC-4AAC-448E-9262-CC9D1C13DF23}" type="presParOf" srcId="{7A7485E1-0594-4B72-9FCD-00A29DF147D7}" destId="{45795960-3936-43A0-BB29-FEABF7A1028D}" srcOrd="0" destOrd="0" presId="urn:microsoft.com/office/officeart/2008/layout/VerticalCurvedList"/>
    <dgm:cxn modelId="{4CB017A5-DD01-4F88-A7E8-DC5A59960160}" type="presParOf" srcId="{45795960-3936-43A0-BB29-FEABF7A1028D}" destId="{31FD6FC3-FF4C-4B06-9B23-AF49C00BB452}" srcOrd="0" destOrd="0" presId="urn:microsoft.com/office/officeart/2008/layout/VerticalCurvedList"/>
    <dgm:cxn modelId="{DB163A9C-A050-4135-B2AF-7BAA3923F6A4}" type="presParOf" srcId="{45795960-3936-43A0-BB29-FEABF7A1028D}" destId="{53ABDDDC-B45C-4244-A2AD-D8C52F541CB4}" srcOrd="1" destOrd="0" presId="urn:microsoft.com/office/officeart/2008/layout/VerticalCurvedList"/>
    <dgm:cxn modelId="{C7D71AED-19D8-4070-A48E-5C415D73AE24}" type="presParOf" srcId="{45795960-3936-43A0-BB29-FEABF7A1028D}" destId="{9C4B6D2B-EF59-44DC-BE9E-1372DA43265F}" srcOrd="2" destOrd="0" presId="urn:microsoft.com/office/officeart/2008/layout/VerticalCurvedList"/>
    <dgm:cxn modelId="{540A5FB6-FE0E-4E42-B2B0-29704D14E57C}" type="presParOf" srcId="{45795960-3936-43A0-BB29-FEABF7A1028D}" destId="{26BCF4EE-98E4-4542-9ADB-40AF973ED49D}" srcOrd="3" destOrd="0" presId="urn:microsoft.com/office/officeart/2008/layout/VerticalCurvedList"/>
    <dgm:cxn modelId="{9CE0215A-A69C-4B2C-86D4-C92F75B8DBE0}" type="presParOf" srcId="{7A7485E1-0594-4B72-9FCD-00A29DF147D7}" destId="{10130212-96C7-4FED-A4BA-C8538C302765}" srcOrd="1" destOrd="0" presId="urn:microsoft.com/office/officeart/2008/layout/VerticalCurvedList"/>
    <dgm:cxn modelId="{AA675110-A410-46BA-A9CC-D10B66369AC7}" type="presParOf" srcId="{7A7485E1-0594-4B72-9FCD-00A29DF147D7}" destId="{7BE8D2E8-9CF1-41ED-9254-4ECA9E58EEB3}" srcOrd="2" destOrd="0" presId="urn:microsoft.com/office/officeart/2008/layout/VerticalCurvedList"/>
    <dgm:cxn modelId="{FE617B42-D6AC-46EE-8FD7-8734722F682B}" type="presParOf" srcId="{7BE8D2E8-9CF1-41ED-9254-4ECA9E58EEB3}" destId="{8687A4D3-2E71-4C2A-A9EF-4B6B93A720DE}" srcOrd="0" destOrd="0" presId="urn:microsoft.com/office/officeart/2008/layout/VerticalCurvedList"/>
    <dgm:cxn modelId="{681AFE41-797D-46A5-B307-4DBDF893C27C}" type="presParOf" srcId="{7A7485E1-0594-4B72-9FCD-00A29DF147D7}" destId="{7DFBDB6A-8A7D-4F50-B07E-2EB76B5E49B8}" srcOrd="3" destOrd="0" presId="urn:microsoft.com/office/officeart/2008/layout/VerticalCurvedList"/>
    <dgm:cxn modelId="{A352E5C3-B92F-495B-92C2-18565C92ED9A}" type="presParOf" srcId="{7A7485E1-0594-4B72-9FCD-00A29DF147D7}" destId="{F6186F88-A699-4141-9551-031105BC6A18}" srcOrd="4" destOrd="0" presId="urn:microsoft.com/office/officeart/2008/layout/VerticalCurvedList"/>
    <dgm:cxn modelId="{AE9325BE-2B84-4B74-B113-BA9F55E2104C}" type="presParOf" srcId="{F6186F88-A699-4141-9551-031105BC6A18}" destId="{C4862A84-E1C5-4D7C-9A6E-0A24CA811021}" srcOrd="0" destOrd="0" presId="urn:microsoft.com/office/officeart/2008/layout/VerticalCurvedList"/>
    <dgm:cxn modelId="{252A6847-A487-478B-ADB3-83A228B464B6}" type="presParOf" srcId="{7A7485E1-0594-4B72-9FCD-00A29DF147D7}" destId="{94065A40-71DD-4671-A465-1E227C6C5C19}" srcOrd="5" destOrd="0" presId="urn:microsoft.com/office/officeart/2008/layout/VerticalCurvedList"/>
    <dgm:cxn modelId="{96992008-C9B6-4F7D-A1D2-4989BBC48C82}" type="presParOf" srcId="{7A7485E1-0594-4B72-9FCD-00A29DF147D7}" destId="{6C9A02DF-96B6-4860-8671-C7DE09A2A5B6}" srcOrd="6" destOrd="0" presId="urn:microsoft.com/office/officeart/2008/layout/VerticalCurvedList"/>
    <dgm:cxn modelId="{3EEE59D1-FC24-4B06-A1DB-8CB0319DF2E5}" type="presParOf" srcId="{6C9A02DF-96B6-4860-8671-C7DE09A2A5B6}" destId="{11BF518C-EFDB-46B4-9465-19D2A16638F5}" srcOrd="0" destOrd="0" presId="urn:microsoft.com/office/officeart/2008/layout/VerticalCurvedList"/>
    <dgm:cxn modelId="{433E77EC-7283-4EA7-AC0C-5953A16E16F0}" type="presParOf" srcId="{7A7485E1-0594-4B72-9FCD-00A29DF147D7}" destId="{A0686EEB-0C92-4C12-BBCC-A27BA6162878}" srcOrd="7" destOrd="0" presId="urn:microsoft.com/office/officeart/2008/layout/VerticalCurvedList"/>
    <dgm:cxn modelId="{DD9588A2-4485-4F47-8A31-03C396E5966C}" type="presParOf" srcId="{7A7485E1-0594-4B72-9FCD-00A29DF147D7}" destId="{06C3C646-5424-4862-A488-C7AC195B333F}" srcOrd="8" destOrd="0" presId="urn:microsoft.com/office/officeart/2008/layout/VerticalCurvedList"/>
    <dgm:cxn modelId="{B18EDEEF-76E2-42F9-BE09-EF2870F47450}" type="presParOf" srcId="{06C3C646-5424-4862-A488-C7AC195B333F}" destId="{A1FF9563-89D0-4275-9D08-1DD6FA014FE2}" srcOrd="0" destOrd="0" presId="urn:microsoft.com/office/officeart/2008/layout/VerticalCurvedList"/>
    <dgm:cxn modelId="{16488E7B-CC91-4BBC-9E83-19759C5933D9}" type="presParOf" srcId="{7A7485E1-0594-4B72-9FCD-00A29DF147D7}" destId="{6A601216-36C8-4886-9F3F-FFBDF08D8CFE}" srcOrd="9" destOrd="0" presId="urn:microsoft.com/office/officeart/2008/layout/VerticalCurvedList"/>
    <dgm:cxn modelId="{E8FD8DCA-3C20-4F34-9420-F48211EBD8D6}" type="presParOf" srcId="{7A7485E1-0594-4B72-9FCD-00A29DF147D7}" destId="{1B9D6E52-EF44-4F77-9DE1-EF6427B00C33}" srcOrd="10" destOrd="0" presId="urn:microsoft.com/office/officeart/2008/layout/VerticalCurvedList"/>
    <dgm:cxn modelId="{A7221120-6456-4CEF-A013-891904DC459A}" type="presParOf" srcId="{1B9D6E52-EF44-4F77-9DE1-EF6427B00C33}" destId="{9C62B82C-2375-42DD-974B-4F79DAE6CAC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07308B3-7A31-475A-AC08-1B7DFFBE790C}" type="doc">
      <dgm:prSet loTypeId="urn:microsoft.com/office/officeart/2005/8/layout/hProcess9" loCatId="process" qsTypeId="urn:microsoft.com/office/officeart/2005/8/quickstyle/simple1" qsCatId="simple" csTypeId="urn:microsoft.com/office/officeart/2005/8/colors/colorful1" csCatId="colorful" phldr="1"/>
      <dgm:spPr/>
    </dgm:pt>
    <dgm:pt modelId="{7F68D720-F49B-4BA4-8867-788DCE786E32}">
      <dgm:prSet phldrT="[Texto]"/>
      <dgm:spPr/>
      <dgm:t>
        <a:bodyPr/>
        <a:lstStyle/>
        <a:p>
          <a:r>
            <a:rPr lang="en-US" b="1" i="1" noProof="0" dirty="0" smtClean="0"/>
            <a:t>Open Government Data </a:t>
          </a:r>
          <a:r>
            <a:rPr lang="en-US" b="1" noProof="0" dirty="0" smtClean="0"/>
            <a:t>as part of the WGVBS agenda</a:t>
          </a:r>
          <a:endParaRPr lang="en-US" b="1" noProof="0" dirty="0"/>
        </a:p>
      </dgm:t>
    </dgm:pt>
    <dgm:pt modelId="{13082639-5055-417B-B673-A1A86FD177A6}" type="parTrans" cxnId="{FABB4E12-61A8-462A-AEDD-8241984BDC9D}">
      <dgm:prSet/>
      <dgm:spPr/>
      <dgm:t>
        <a:bodyPr/>
        <a:lstStyle/>
        <a:p>
          <a:endParaRPr lang="en-US" noProof="0" dirty="0"/>
        </a:p>
      </dgm:t>
    </dgm:pt>
    <dgm:pt modelId="{EC9ECD59-EBE0-4945-A043-B350ACBC53EE}" type="sibTrans" cxnId="{FABB4E12-61A8-462A-AEDD-8241984BDC9D}">
      <dgm:prSet/>
      <dgm:spPr/>
      <dgm:t>
        <a:bodyPr/>
        <a:lstStyle/>
        <a:p>
          <a:endParaRPr lang="en-US" noProof="0" dirty="0"/>
        </a:p>
      </dgm:t>
    </dgm:pt>
    <dgm:pt modelId="{7C6CB112-A027-4D03-9FF2-1CC84871D01F}">
      <dgm:prSet phldrT="[Texto]"/>
      <dgm:spPr/>
      <dgm:t>
        <a:bodyPr/>
        <a:lstStyle/>
        <a:p>
          <a:r>
            <a:rPr lang="en-US" noProof="0" dirty="0" smtClean="0"/>
            <a:t>Linkage with transparency, better government services, and improvement of the lives of citizens</a:t>
          </a:r>
          <a:endParaRPr lang="en-US" noProof="0" dirty="0"/>
        </a:p>
      </dgm:t>
    </dgm:pt>
    <dgm:pt modelId="{418F7FD0-BF6E-4F7F-892D-A38A58274320}" type="parTrans" cxnId="{6520409C-CCAB-4092-8BDA-69C1AA4EA4C4}">
      <dgm:prSet/>
      <dgm:spPr/>
      <dgm:t>
        <a:bodyPr/>
        <a:lstStyle/>
        <a:p>
          <a:endParaRPr lang="en-US" noProof="0" dirty="0"/>
        </a:p>
      </dgm:t>
    </dgm:pt>
    <dgm:pt modelId="{2CDC6B76-2447-4764-9CF6-273978F396B9}" type="sibTrans" cxnId="{6520409C-CCAB-4092-8BDA-69C1AA4EA4C4}">
      <dgm:prSet/>
      <dgm:spPr/>
      <dgm:t>
        <a:bodyPr/>
        <a:lstStyle/>
        <a:p>
          <a:endParaRPr lang="en-US" noProof="0" dirty="0"/>
        </a:p>
      </dgm:t>
    </dgm:pt>
    <dgm:pt modelId="{E97E921B-F77C-4885-BF65-4EE78DD30B50}">
      <dgm:prSet phldrT="[Texto]"/>
      <dgm:spPr/>
      <dgm:t>
        <a:bodyPr/>
        <a:lstStyle/>
        <a:p>
          <a:r>
            <a:rPr lang="en-US" noProof="0" dirty="0" smtClean="0"/>
            <a:t>WGVBS Chair’s communication with OECD on this field</a:t>
          </a:r>
        </a:p>
      </dgm:t>
    </dgm:pt>
    <dgm:pt modelId="{5FCB86DC-6768-4C63-98AD-FEB73C07D099}" type="parTrans" cxnId="{BFA3EFDC-7608-4D31-A7E5-19D910D13358}">
      <dgm:prSet/>
      <dgm:spPr/>
      <dgm:t>
        <a:bodyPr/>
        <a:lstStyle/>
        <a:p>
          <a:endParaRPr lang="en-US" noProof="0" dirty="0"/>
        </a:p>
      </dgm:t>
    </dgm:pt>
    <dgm:pt modelId="{E7E630F7-7609-4B68-9C51-17517F5A8FAB}" type="sibTrans" cxnId="{BFA3EFDC-7608-4D31-A7E5-19D910D13358}">
      <dgm:prSet/>
      <dgm:spPr/>
      <dgm:t>
        <a:bodyPr/>
        <a:lstStyle/>
        <a:p>
          <a:endParaRPr lang="en-US" noProof="0" dirty="0"/>
        </a:p>
      </dgm:t>
    </dgm:pt>
    <dgm:pt modelId="{7640CF49-BD43-427F-82D7-1B6DEFBDE1AC}" type="pres">
      <dgm:prSet presAssocID="{A07308B3-7A31-475A-AC08-1B7DFFBE790C}" presName="CompostProcess" presStyleCnt="0">
        <dgm:presLayoutVars>
          <dgm:dir/>
          <dgm:resizeHandles val="exact"/>
        </dgm:presLayoutVars>
      </dgm:prSet>
      <dgm:spPr/>
    </dgm:pt>
    <dgm:pt modelId="{D99966B9-F1E3-4DC4-94CE-D8BA1FFC21CD}" type="pres">
      <dgm:prSet presAssocID="{A07308B3-7A31-475A-AC08-1B7DFFBE790C}" presName="arrow" presStyleLbl="bgShp" presStyleIdx="0" presStyleCnt="1"/>
      <dgm:spPr/>
    </dgm:pt>
    <dgm:pt modelId="{EFAF6DC9-DFF7-41C7-8245-27A97CEB4617}" type="pres">
      <dgm:prSet presAssocID="{A07308B3-7A31-475A-AC08-1B7DFFBE790C}" presName="linearProcess" presStyleCnt="0"/>
      <dgm:spPr/>
    </dgm:pt>
    <dgm:pt modelId="{6859F842-5E78-40B2-A9C8-4133A42FB86B}" type="pres">
      <dgm:prSet presAssocID="{7F68D720-F49B-4BA4-8867-788DCE786E32}" presName="textNode" presStyleLbl="node1" presStyleIdx="0" presStyleCnt="3">
        <dgm:presLayoutVars>
          <dgm:bulletEnabled val="1"/>
        </dgm:presLayoutVars>
      </dgm:prSet>
      <dgm:spPr/>
      <dgm:t>
        <a:bodyPr/>
        <a:lstStyle/>
        <a:p>
          <a:endParaRPr lang="es-MX"/>
        </a:p>
      </dgm:t>
    </dgm:pt>
    <dgm:pt modelId="{43C0C5FD-321B-4035-9926-D4CDA6C0E140}" type="pres">
      <dgm:prSet presAssocID="{EC9ECD59-EBE0-4945-A043-B350ACBC53EE}" presName="sibTrans" presStyleCnt="0"/>
      <dgm:spPr/>
    </dgm:pt>
    <dgm:pt modelId="{EF2101E3-FCAF-45A2-BF0B-463A894078A7}" type="pres">
      <dgm:prSet presAssocID="{7C6CB112-A027-4D03-9FF2-1CC84871D01F}" presName="textNode" presStyleLbl="node1" presStyleIdx="1" presStyleCnt="3">
        <dgm:presLayoutVars>
          <dgm:bulletEnabled val="1"/>
        </dgm:presLayoutVars>
      </dgm:prSet>
      <dgm:spPr/>
      <dgm:t>
        <a:bodyPr/>
        <a:lstStyle/>
        <a:p>
          <a:endParaRPr lang="es-MX"/>
        </a:p>
      </dgm:t>
    </dgm:pt>
    <dgm:pt modelId="{F501B556-9C88-4BD0-9F12-59A1C5A61A57}" type="pres">
      <dgm:prSet presAssocID="{2CDC6B76-2447-4764-9CF6-273978F396B9}" presName="sibTrans" presStyleCnt="0"/>
      <dgm:spPr/>
    </dgm:pt>
    <dgm:pt modelId="{7D537D7E-A889-49FD-92F5-74EE55FEE071}" type="pres">
      <dgm:prSet presAssocID="{E97E921B-F77C-4885-BF65-4EE78DD30B50}" presName="textNode" presStyleLbl="node1" presStyleIdx="2" presStyleCnt="3">
        <dgm:presLayoutVars>
          <dgm:bulletEnabled val="1"/>
        </dgm:presLayoutVars>
      </dgm:prSet>
      <dgm:spPr/>
      <dgm:t>
        <a:bodyPr/>
        <a:lstStyle/>
        <a:p>
          <a:endParaRPr lang="es-MX"/>
        </a:p>
      </dgm:t>
    </dgm:pt>
  </dgm:ptLst>
  <dgm:cxnLst>
    <dgm:cxn modelId="{588DB451-47B6-49EA-AAE8-6273EEA9BD56}" type="presOf" srcId="{E97E921B-F77C-4885-BF65-4EE78DD30B50}" destId="{7D537D7E-A889-49FD-92F5-74EE55FEE071}" srcOrd="0" destOrd="0" presId="urn:microsoft.com/office/officeart/2005/8/layout/hProcess9"/>
    <dgm:cxn modelId="{30579701-02FC-4FB9-BA2E-AC1908035B6F}" type="presOf" srcId="{7C6CB112-A027-4D03-9FF2-1CC84871D01F}" destId="{EF2101E3-FCAF-45A2-BF0B-463A894078A7}" srcOrd="0" destOrd="0" presId="urn:microsoft.com/office/officeart/2005/8/layout/hProcess9"/>
    <dgm:cxn modelId="{8EDA8F93-1D08-4543-BA5E-A30E74416329}" type="presOf" srcId="{7F68D720-F49B-4BA4-8867-788DCE786E32}" destId="{6859F842-5E78-40B2-A9C8-4133A42FB86B}" srcOrd="0" destOrd="0" presId="urn:microsoft.com/office/officeart/2005/8/layout/hProcess9"/>
    <dgm:cxn modelId="{87789CC7-F2FD-40C7-8FFD-4A7128932E07}" type="presOf" srcId="{A07308B3-7A31-475A-AC08-1B7DFFBE790C}" destId="{7640CF49-BD43-427F-82D7-1B6DEFBDE1AC}" srcOrd="0" destOrd="0" presId="urn:microsoft.com/office/officeart/2005/8/layout/hProcess9"/>
    <dgm:cxn modelId="{6520409C-CCAB-4092-8BDA-69C1AA4EA4C4}" srcId="{A07308B3-7A31-475A-AC08-1B7DFFBE790C}" destId="{7C6CB112-A027-4D03-9FF2-1CC84871D01F}" srcOrd="1" destOrd="0" parTransId="{418F7FD0-BF6E-4F7F-892D-A38A58274320}" sibTransId="{2CDC6B76-2447-4764-9CF6-273978F396B9}"/>
    <dgm:cxn modelId="{BFA3EFDC-7608-4D31-A7E5-19D910D13358}" srcId="{A07308B3-7A31-475A-AC08-1B7DFFBE790C}" destId="{E97E921B-F77C-4885-BF65-4EE78DD30B50}" srcOrd="2" destOrd="0" parTransId="{5FCB86DC-6768-4C63-98AD-FEB73C07D099}" sibTransId="{E7E630F7-7609-4B68-9C51-17517F5A8FAB}"/>
    <dgm:cxn modelId="{FABB4E12-61A8-462A-AEDD-8241984BDC9D}" srcId="{A07308B3-7A31-475A-AC08-1B7DFFBE790C}" destId="{7F68D720-F49B-4BA4-8867-788DCE786E32}" srcOrd="0" destOrd="0" parTransId="{13082639-5055-417B-B673-A1A86FD177A6}" sibTransId="{EC9ECD59-EBE0-4945-A043-B350ACBC53EE}"/>
    <dgm:cxn modelId="{CE28A749-8404-45BB-9B25-5376B240B505}" type="presParOf" srcId="{7640CF49-BD43-427F-82D7-1B6DEFBDE1AC}" destId="{D99966B9-F1E3-4DC4-94CE-D8BA1FFC21CD}" srcOrd="0" destOrd="0" presId="urn:microsoft.com/office/officeart/2005/8/layout/hProcess9"/>
    <dgm:cxn modelId="{F49CB189-8B44-4A37-B260-BC0678B6D52A}" type="presParOf" srcId="{7640CF49-BD43-427F-82D7-1B6DEFBDE1AC}" destId="{EFAF6DC9-DFF7-41C7-8245-27A97CEB4617}" srcOrd="1" destOrd="0" presId="urn:microsoft.com/office/officeart/2005/8/layout/hProcess9"/>
    <dgm:cxn modelId="{D008D42C-3026-45C3-A65E-2304DE02B26A}" type="presParOf" srcId="{EFAF6DC9-DFF7-41C7-8245-27A97CEB4617}" destId="{6859F842-5E78-40B2-A9C8-4133A42FB86B}" srcOrd="0" destOrd="0" presId="urn:microsoft.com/office/officeart/2005/8/layout/hProcess9"/>
    <dgm:cxn modelId="{434ED282-AEBC-485B-A8A8-9228BB5A1B10}" type="presParOf" srcId="{EFAF6DC9-DFF7-41C7-8245-27A97CEB4617}" destId="{43C0C5FD-321B-4035-9926-D4CDA6C0E140}" srcOrd="1" destOrd="0" presId="urn:microsoft.com/office/officeart/2005/8/layout/hProcess9"/>
    <dgm:cxn modelId="{634F025C-944C-4380-8CB6-15FBEC18D389}" type="presParOf" srcId="{EFAF6DC9-DFF7-41C7-8245-27A97CEB4617}" destId="{EF2101E3-FCAF-45A2-BF0B-463A894078A7}" srcOrd="2" destOrd="0" presId="urn:microsoft.com/office/officeart/2005/8/layout/hProcess9"/>
    <dgm:cxn modelId="{9733BC21-96DB-4DDF-B5F0-66C6DC7B1521}" type="presParOf" srcId="{EFAF6DC9-DFF7-41C7-8245-27A97CEB4617}" destId="{F501B556-9C88-4BD0-9F12-59A1C5A61A57}" srcOrd="3" destOrd="0" presId="urn:microsoft.com/office/officeart/2005/8/layout/hProcess9"/>
    <dgm:cxn modelId="{16A169E1-28D7-436A-B5A7-FE2D667D547E}" type="presParOf" srcId="{EFAF6DC9-DFF7-41C7-8245-27A97CEB4617}" destId="{7D537D7E-A889-49FD-92F5-74EE55FEE071}"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4467494-4CB6-4A6D-BF15-A09E802DFFAD}" type="doc">
      <dgm:prSet loTypeId="urn:microsoft.com/office/officeart/2005/8/layout/process2" loCatId="process" qsTypeId="urn:microsoft.com/office/officeart/2005/8/quickstyle/simple1" qsCatId="simple" csTypeId="urn:microsoft.com/office/officeart/2005/8/colors/colorful2" csCatId="colorful" phldr="1"/>
      <dgm:spPr/>
    </dgm:pt>
    <dgm:pt modelId="{50B2858E-4FDC-4B66-AE4C-496B9C0667CF}">
      <dgm:prSet phldrT="[Texto]" custT="1"/>
      <dgm:spPr/>
      <dgm:t>
        <a:bodyPr/>
        <a:lstStyle/>
        <a:p>
          <a:r>
            <a:rPr lang="en-US" sz="2400" b="1" noProof="0" dirty="0" smtClean="0"/>
            <a:t>SAI of Mexico</a:t>
          </a:r>
          <a:endParaRPr lang="en-US" sz="2400" b="1" noProof="0" dirty="0"/>
        </a:p>
      </dgm:t>
    </dgm:pt>
    <dgm:pt modelId="{71AB158C-51FC-4F00-95B3-6FEAAA7687E7}" type="parTrans" cxnId="{212F6300-0B6A-41FE-AFD3-A1E90BBD08F9}">
      <dgm:prSet/>
      <dgm:spPr/>
      <dgm:t>
        <a:bodyPr/>
        <a:lstStyle/>
        <a:p>
          <a:endParaRPr lang="en-US" noProof="0" dirty="0"/>
        </a:p>
      </dgm:t>
    </dgm:pt>
    <dgm:pt modelId="{9E08606D-67FD-42A4-BB8F-40DD4D0FE95C}" type="sibTrans" cxnId="{212F6300-0B6A-41FE-AFD3-A1E90BBD08F9}">
      <dgm:prSet/>
      <dgm:spPr/>
      <dgm:t>
        <a:bodyPr/>
        <a:lstStyle/>
        <a:p>
          <a:endParaRPr lang="en-US" noProof="0" dirty="0"/>
        </a:p>
      </dgm:t>
    </dgm:pt>
    <dgm:pt modelId="{491AACFB-25A3-4192-B6B8-BED27AD04D4D}">
      <dgm:prSet phldrT="[Texto]" custT="1"/>
      <dgm:spPr/>
      <dgm:t>
        <a:bodyPr/>
        <a:lstStyle/>
        <a:p>
          <a:r>
            <a:rPr lang="en-US" sz="1800" noProof="0" dirty="0" smtClean="0"/>
            <a:t>Paper on a risk-management framework </a:t>
          </a:r>
          <a:endParaRPr lang="en-US" sz="1800" noProof="0" dirty="0"/>
        </a:p>
      </dgm:t>
    </dgm:pt>
    <dgm:pt modelId="{8DFDCC27-FBC7-4AFD-AA74-CC258A101C98}" type="parTrans" cxnId="{F5DE1CC9-D225-45B1-8976-C91C4948FEA9}">
      <dgm:prSet/>
      <dgm:spPr/>
      <dgm:t>
        <a:bodyPr/>
        <a:lstStyle/>
        <a:p>
          <a:endParaRPr lang="en-US" noProof="0" dirty="0"/>
        </a:p>
      </dgm:t>
    </dgm:pt>
    <dgm:pt modelId="{71489120-ED97-4B05-BCD8-CEEE4A22AFD9}" type="sibTrans" cxnId="{F5DE1CC9-D225-45B1-8976-C91C4948FEA9}">
      <dgm:prSet/>
      <dgm:spPr/>
      <dgm:t>
        <a:bodyPr/>
        <a:lstStyle/>
        <a:p>
          <a:endParaRPr lang="en-US" noProof="0" dirty="0"/>
        </a:p>
      </dgm:t>
    </dgm:pt>
    <dgm:pt modelId="{D3FC0D00-2AFB-4A0F-A661-420C03235A69}">
      <dgm:prSet phldrT="[Texto]"/>
      <dgm:spPr/>
      <dgm:t>
        <a:bodyPr/>
        <a:lstStyle/>
        <a:p>
          <a:r>
            <a:rPr lang="en-US" noProof="0" dirty="0" smtClean="0"/>
            <a:t>SAIs could incorporate programs related to SDGs in their annual audit plans</a:t>
          </a:r>
          <a:endParaRPr lang="en-US" noProof="0" dirty="0"/>
        </a:p>
      </dgm:t>
    </dgm:pt>
    <dgm:pt modelId="{9A33394E-D58F-4CD7-AA4B-7D28054423CB}" type="parTrans" cxnId="{E6EC105F-7C41-4E92-9CAE-F87EB2AEA179}">
      <dgm:prSet/>
      <dgm:spPr/>
      <dgm:t>
        <a:bodyPr/>
        <a:lstStyle/>
        <a:p>
          <a:endParaRPr lang="en-US" noProof="0" dirty="0"/>
        </a:p>
      </dgm:t>
    </dgm:pt>
    <dgm:pt modelId="{6F96AE18-D98C-410B-98B9-2F53DEE0A318}" type="sibTrans" cxnId="{E6EC105F-7C41-4E92-9CAE-F87EB2AEA179}">
      <dgm:prSet/>
      <dgm:spPr/>
      <dgm:t>
        <a:bodyPr/>
        <a:lstStyle/>
        <a:p>
          <a:endParaRPr lang="en-US" noProof="0" dirty="0"/>
        </a:p>
      </dgm:t>
    </dgm:pt>
    <dgm:pt modelId="{9365902E-0ECD-4174-916B-BC8E2F4A7EFC}" type="pres">
      <dgm:prSet presAssocID="{C4467494-4CB6-4A6D-BF15-A09E802DFFAD}" presName="linearFlow" presStyleCnt="0">
        <dgm:presLayoutVars>
          <dgm:resizeHandles val="exact"/>
        </dgm:presLayoutVars>
      </dgm:prSet>
      <dgm:spPr/>
    </dgm:pt>
    <dgm:pt modelId="{DBEC458E-CCFE-43C9-9768-B657C22CF8F9}" type="pres">
      <dgm:prSet presAssocID="{50B2858E-4FDC-4B66-AE4C-496B9C0667CF}" presName="node" presStyleLbl="node1" presStyleIdx="0" presStyleCnt="3">
        <dgm:presLayoutVars>
          <dgm:bulletEnabled val="1"/>
        </dgm:presLayoutVars>
      </dgm:prSet>
      <dgm:spPr/>
      <dgm:t>
        <a:bodyPr/>
        <a:lstStyle/>
        <a:p>
          <a:endParaRPr lang="es-MX"/>
        </a:p>
      </dgm:t>
    </dgm:pt>
    <dgm:pt modelId="{DB1D236C-4CBC-4444-92F0-06C0CA350A79}" type="pres">
      <dgm:prSet presAssocID="{9E08606D-67FD-42A4-BB8F-40DD4D0FE95C}" presName="sibTrans" presStyleLbl="sibTrans2D1" presStyleIdx="0" presStyleCnt="2"/>
      <dgm:spPr/>
      <dgm:t>
        <a:bodyPr/>
        <a:lstStyle/>
        <a:p>
          <a:endParaRPr lang="es-MX"/>
        </a:p>
      </dgm:t>
    </dgm:pt>
    <dgm:pt modelId="{B49AA346-EC02-405C-95D3-34BA58248903}" type="pres">
      <dgm:prSet presAssocID="{9E08606D-67FD-42A4-BB8F-40DD4D0FE95C}" presName="connectorText" presStyleLbl="sibTrans2D1" presStyleIdx="0" presStyleCnt="2"/>
      <dgm:spPr/>
      <dgm:t>
        <a:bodyPr/>
        <a:lstStyle/>
        <a:p>
          <a:endParaRPr lang="es-MX"/>
        </a:p>
      </dgm:t>
    </dgm:pt>
    <dgm:pt modelId="{6A994D6D-726F-4FA7-BDF9-AF4A5D77A135}" type="pres">
      <dgm:prSet presAssocID="{491AACFB-25A3-4192-B6B8-BED27AD04D4D}" presName="node" presStyleLbl="node1" presStyleIdx="1" presStyleCnt="3">
        <dgm:presLayoutVars>
          <dgm:bulletEnabled val="1"/>
        </dgm:presLayoutVars>
      </dgm:prSet>
      <dgm:spPr/>
      <dgm:t>
        <a:bodyPr/>
        <a:lstStyle/>
        <a:p>
          <a:endParaRPr lang="es-MX"/>
        </a:p>
      </dgm:t>
    </dgm:pt>
    <dgm:pt modelId="{FBE9DC32-1C18-4C56-B94C-40026726A58F}" type="pres">
      <dgm:prSet presAssocID="{71489120-ED97-4B05-BCD8-CEEE4A22AFD9}" presName="sibTrans" presStyleLbl="sibTrans2D1" presStyleIdx="1" presStyleCnt="2"/>
      <dgm:spPr/>
      <dgm:t>
        <a:bodyPr/>
        <a:lstStyle/>
        <a:p>
          <a:endParaRPr lang="es-MX"/>
        </a:p>
      </dgm:t>
    </dgm:pt>
    <dgm:pt modelId="{DBBDC40C-5719-4131-8C51-D80D2DDD43F0}" type="pres">
      <dgm:prSet presAssocID="{71489120-ED97-4B05-BCD8-CEEE4A22AFD9}" presName="connectorText" presStyleLbl="sibTrans2D1" presStyleIdx="1" presStyleCnt="2"/>
      <dgm:spPr/>
      <dgm:t>
        <a:bodyPr/>
        <a:lstStyle/>
        <a:p>
          <a:endParaRPr lang="es-MX"/>
        </a:p>
      </dgm:t>
    </dgm:pt>
    <dgm:pt modelId="{4CF00F4C-FE64-48B3-AEC9-3BB41779607E}" type="pres">
      <dgm:prSet presAssocID="{D3FC0D00-2AFB-4A0F-A661-420C03235A69}" presName="node" presStyleLbl="node1" presStyleIdx="2" presStyleCnt="3">
        <dgm:presLayoutVars>
          <dgm:bulletEnabled val="1"/>
        </dgm:presLayoutVars>
      </dgm:prSet>
      <dgm:spPr/>
      <dgm:t>
        <a:bodyPr/>
        <a:lstStyle/>
        <a:p>
          <a:endParaRPr lang="es-MX"/>
        </a:p>
      </dgm:t>
    </dgm:pt>
  </dgm:ptLst>
  <dgm:cxnLst>
    <dgm:cxn modelId="{3DEF8C77-6635-42CA-9DFF-C248A8538C78}" type="presOf" srcId="{9E08606D-67FD-42A4-BB8F-40DD4D0FE95C}" destId="{B49AA346-EC02-405C-95D3-34BA58248903}" srcOrd="1" destOrd="0" presId="urn:microsoft.com/office/officeart/2005/8/layout/process2"/>
    <dgm:cxn modelId="{212F6300-0B6A-41FE-AFD3-A1E90BBD08F9}" srcId="{C4467494-4CB6-4A6D-BF15-A09E802DFFAD}" destId="{50B2858E-4FDC-4B66-AE4C-496B9C0667CF}" srcOrd="0" destOrd="0" parTransId="{71AB158C-51FC-4F00-95B3-6FEAAA7687E7}" sibTransId="{9E08606D-67FD-42A4-BB8F-40DD4D0FE95C}"/>
    <dgm:cxn modelId="{1C25034B-A9DD-49DB-9CCD-EAAE95FB8CB0}" type="presOf" srcId="{C4467494-4CB6-4A6D-BF15-A09E802DFFAD}" destId="{9365902E-0ECD-4174-916B-BC8E2F4A7EFC}" srcOrd="0" destOrd="0" presId="urn:microsoft.com/office/officeart/2005/8/layout/process2"/>
    <dgm:cxn modelId="{28161FB1-AC30-4F45-9FEC-57F69017D703}" type="presOf" srcId="{50B2858E-4FDC-4B66-AE4C-496B9C0667CF}" destId="{DBEC458E-CCFE-43C9-9768-B657C22CF8F9}" srcOrd="0" destOrd="0" presId="urn:microsoft.com/office/officeart/2005/8/layout/process2"/>
    <dgm:cxn modelId="{31180945-7F71-4AF5-A4CE-C9C2C798F9B9}" type="presOf" srcId="{71489120-ED97-4B05-BCD8-CEEE4A22AFD9}" destId="{DBBDC40C-5719-4131-8C51-D80D2DDD43F0}" srcOrd="1" destOrd="0" presId="urn:microsoft.com/office/officeart/2005/8/layout/process2"/>
    <dgm:cxn modelId="{3A049014-44F1-4BC3-9627-87FD3C20F507}" type="presOf" srcId="{71489120-ED97-4B05-BCD8-CEEE4A22AFD9}" destId="{FBE9DC32-1C18-4C56-B94C-40026726A58F}" srcOrd="0" destOrd="0" presId="urn:microsoft.com/office/officeart/2005/8/layout/process2"/>
    <dgm:cxn modelId="{F5DE1CC9-D225-45B1-8976-C91C4948FEA9}" srcId="{C4467494-4CB6-4A6D-BF15-A09E802DFFAD}" destId="{491AACFB-25A3-4192-B6B8-BED27AD04D4D}" srcOrd="1" destOrd="0" parTransId="{8DFDCC27-FBC7-4AFD-AA74-CC258A101C98}" sibTransId="{71489120-ED97-4B05-BCD8-CEEE4A22AFD9}"/>
    <dgm:cxn modelId="{E6EC105F-7C41-4E92-9CAE-F87EB2AEA179}" srcId="{C4467494-4CB6-4A6D-BF15-A09E802DFFAD}" destId="{D3FC0D00-2AFB-4A0F-A661-420C03235A69}" srcOrd="2" destOrd="0" parTransId="{9A33394E-D58F-4CD7-AA4B-7D28054423CB}" sibTransId="{6F96AE18-D98C-410B-98B9-2F53DEE0A318}"/>
    <dgm:cxn modelId="{32345A6E-2C08-4D6E-A3F8-88D5084809B6}" type="presOf" srcId="{9E08606D-67FD-42A4-BB8F-40DD4D0FE95C}" destId="{DB1D236C-4CBC-4444-92F0-06C0CA350A79}" srcOrd="0" destOrd="0" presId="urn:microsoft.com/office/officeart/2005/8/layout/process2"/>
    <dgm:cxn modelId="{B5DDE7EC-37D7-4476-AE3E-84FFF75E49BD}" type="presOf" srcId="{D3FC0D00-2AFB-4A0F-A661-420C03235A69}" destId="{4CF00F4C-FE64-48B3-AEC9-3BB41779607E}" srcOrd="0" destOrd="0" presId="urn:microsoft.com/office/officeart/2005/8/layout/process2"/>
    <dgm:cxn modelId="{C5373AC2-8F8C-4645-A2E6-8D4C9D12930C}" type="presOf" srcId="{491AACFB-25A3-4192-B6B8-BED27AD04D4D}" destId="{6A994D6D-726F-4FA7-BDF9-AF4A5D77A135}" srcOrd="0" destOrd="0" presId="urn:microsoft.com/office/officeart/2005/8/layout/process2"/>
    <dgm:cxn modelId="{2B777387-8855-4D03-B8DF-47F60BA1C7CC}" type="presParOf" srcId="{9365902E-0ECD-4174-916B-BC8E2F4A7EFC}" destId="{DBEC458E-CCFE-43C9-9768-B657C22CF8F9}" srcOrd="0" destOrd="0" presId="urn:microsoft.com/office/officeart/2005/8/layout/process2"/>
    <dgm:cxn modelId="{2E2A81C8-D54A-43B9-A7A1-F1311C21FB82}" type="presParOf" srcId="{9365902E-0ECD-4174-916B-BC8E2F4A7EFC}" destId="{DB1D236C-4CBC-4444-92F0-06C0CA350A79}" srcOrd="1" destOrd="0" presId="urn:microsoft.com/office/officeart/2005/8/layout/process2"/>
    <dgm:cxn modelId="{63E4FCB2-EEB3-4CBF-B318-794190053393}" type="presParOf" srcId="{DB1D236C-4CBC-4444-92F0-06C0CA350A79}" destId="{B49AA346-EC02-405C-95D3-34BA58248903}" srcOrd="0" destOrd="0" presId="urn:microsoft.com/office/officeart/2005/8/layout/process2"/>
    <dgm:cxn modelId="{CF1E4C81-C637-4A09-853E-BFF5B895C215}" type="presParOf" srcId="{9365902E-0ECD-4174-916B-BC8E2F4A7EFC}" destId="{6A994D6D-726F-4FA7-BDF9-AF4A5D77A135}" srcOrd="2" destOrd="0" presId="urn:microsoft.com/office/officeart/2005/8/layout/process2"/>
    <dgm:cxn modelId="{4C12D342-9C7B-4944-A93E-D756874205E2}" type="presParOf" srcId="{9365902E-0ECD-4174-916B-BC8E2F4A7EFC}" destId="{FBE9DC32-1C18-4C56-B94C-40026726A58F}" srcOrd="3" destOrd="0" presId="urn:microsoft.com/office/officeart/2005/8/layout/process2"/>
    <dgm:cxn modelId="{0E708B68-6EC2-44FA-93F0-388E1C684E94}" type="presParOf" srcId="{FBE9DC32-1C18-4C56-B94C-40026726A58F}" destId="{DBBDC40C-5719-4131-8C51-D80D2DDD43F0}" srcOrd="0" destOrd="0" presId="urn:microsoft.com/office/officeart/2005/8/layout/process2"/>
    <dgm:cxn modelId="{B0BB9D23-F255-4969-9E31-3C516A5059B1}" type="presParOf" srcId="{9365902E-0ECD-4174-916B-BC8E2F4A7EFC}" destId="{4CF00F4C-FE64-48B3-AEC9-3BB41779607E}" srcOrd="4" destOrd="0" presId="urn:microsoft.com/office/officeart/2005/8/layout/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4AC1451-E352-4C2C-AFF8-1580EC9033CA}"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en-US"/>
        </a:p>
      </dgm:t>
    </dgm:pt>
    <dgm:pt modelId="{1550B2E5-176E-4FF6-AD32-93B4AC1E94BF}">
      <dgm:prSet phldrT="[Texto]" custT="1"/>
      <dgm:spPr>
        <a:solidFill>
          <a:schemeClr val="tx2">
            <a:lumMod val="75000"/>
            <a:lumOff val="25000"/>
          </a:schemeClr>
        </a:solidFill>
      </dgm:spPr>
      <dgm:t>
        <a:bodyPr/>
        <a:lstStyle/>
        <a:p>
          <a:r>
            <a:rPr lang="en-US" sz="2000" b="1" noProof="0" dirty="0" smtClean="0">
              <a:effectLst>
                <a:outerShdw blurRad="38100" dist="38100" dir="2700000" algn="tl">
                  <a:srgbClr val="000000">
                    <a:alpha val="43137"/>
                  </a:srgbClr>
                </a:outerShdw>
              </a:effectLst>
            </a:rPr>
            <a:t>Promoting and Communicating the importance of the INTOSAI tools </a:t>
          </a:r>
          <a:endParaRPr lang="en-US" sz="2000" b="1" noProof="0" dirty="0">
            <a:effectLst>
              <a:outerShdw blurRad="38100" dist="38100" dir="2700000" algn="tl">
                <a:srgbClr val="000000">
                  <a:alpha val="43137"/>
                </a:srgbClr>
              </a:outerShdw>
            </a:effectLst>
          </a:endParaRPr>
        </a:p>
      </dgm:t>
    </dgm:pt>
    <dgm:pt modelId="{330A62B6-D5B3-4676-9FC2-CFE8AD079D88}" type="parTrans" cxnId="{6A3B53A6-5360-4863-89BF-4C5D9DF1E072}">
      <dgm:prSet/>
      <dgm:spPr/>
      <dgm:t>
        <a:bodyPr/>
        <a:lstStyle/>
        <a:p>
          <a:endParaRPr lang="en-US" sz="2800" b="1" noProof="0" dirty="0">
            <a:effectLst>
              <a:outerShdw blurRad="38100" dist="38100" dir="2700000" algn="tl">
                <a:srgbClr val="000000">
                  <a:alpha val="43137"/>
                </a:srgbClr>
              </a:outerShdw>
            </a:effectLst>
          </a:endParaRPr>
        </a:p>
      </dgm:t>
    </dgm:pt>
    <dgm:pt modelId="{CF3DA850-120E-4FFD-B88D-08C31DC0E6DC}" type="sibTrans" cxnId="{6A3B53A6-5360-4863-89BF-4C5D9DF1E072}">
      <dgm:prSet/>
      <dgm:spPr/>
      <dgm:t>
        <a:bodyPr/>
        <a:lstStyle/>
        <a:p>
          <a:endParaRPr lang="en-US" sz="2800" b="1" noProof="0" dirty="0">
            <a:effectLst>
              <a:outerShdw blurRad="38100" dist="38100" dir="2700000" algn="tl">
                <a:srgbClr val="000000">
                  <a:alpha val="43137"/>
                </a:srgbClr>
              </a:outerShdw>
            </a:effectLst>
          </a:endParaRPr>
        </a:p>
      </dgm:t>
    </dgm:pt>
    <dgm:pt modelId="{19CDDB3C-67E5-42A7-B7BF-5E9273E41E6D}">
      <dgm:prSet phldrT="[Texto]" custT="1"/>
      <dgm:spPr/>
      <dgm:t>
        <a:bodyPr/>
        <a:lstStyle/>
        <a:p>
          <a:r>
            <a:rPr lang="en-US" sz="2000" b="1" noProof="0" dirty="0" smtClean="0">
              <a:effectLst>
                <a:outerShdw blurRad="38100" dist="38100" dir="2700000" algn="tl">
                  <a:srgbClr val="000000">
                    <a:alpha val="43137"/>
                  </a:srgbClr>
                </a:outerShdw>
              </a:effectLst>
            </a:rPr>
            <a:t>SAIs’ Information Database</a:t>
          </a:r>
          <a:endParaRPr lang="en-US" sz="2000" b="1" noProof="0" dirty="0">
            <a:effectLst>
              <a:outerShdw blurRad="38100" dist="38100" dir="2700000" algn="tl">
                <a:srgbClr val="000000">
                  <a:alpha val="43137"/>
                </a:srgbClr>
              </a:outerShdw>
            </a:effectLst>
          </a:endParaRPr>
        </a:p>
      </dgm:t>
    </dgm:pt>
    <dgm:pt modelId="{D104DDAF-5A63-46AC-8FC1-AA59D9D2B23B}" type="parTrans" cxnId="{E2963BA0-17C8-4BF1-AD3B-D8A8157EC4C5}">
      <dgm:prSet custT="1"/>
      <dgm:spPr/>
      <dgm:t>
        <a:bodyPr/>
        <a:lstStyle/>
        <a:p>
          <a:endParaRPr lang="en-US" sz="1000" b="1" noProof="0" dirty="0">
            <a:effectLst>
              <a:outerShdw blurRad="38100" dist="38100" dir="2700000" algn="tl">
                <a:srgbClr val="000000">
                  <a:alpha val="43137"/>
                </a:srgbClr>
              </a:outerShdw>
            </a:effectLst>
          </a:endParaRPr>
        </a:p>
      </dgm:t>
    </dgm:pt>
    <dgm:pt modelId="{F2616379-2410-4409-9E31-BD0472B89025}" type="sibTrans" cxnId="{E2963BA0-17C8-4BF1-AD3B-D8A8157EC4C5}">
      <dgm:prSet/>
      <dgm:spPr/>
      <dgm:t>
        <a:bodyPr/>
        <a:lstStyle/>
        <a:p>
          <a:endParaRPr lang="en-US" sz="2800" b="1" noProof="0" dirty="0">
            <a:effectLst>
              <a:outerShdw blurRad="38100" dist="38100" dir="2700000" algn="tl">
                <a:srgbClr val="000000">
                  <a:alpha val="43137"/>
                </a:srgbClr>
              </a:outerShdw>
            </a:effectLst>
          </a:endParaRPr>
        </a:p>
      </dgm:t>
    </dgm:pt>
    <dgm:pt modelId="{FAE561F0-B59F-49B2-B886-9616D539BA0B}">
      <dgm:prSet phldrT="[Texto]" custT="1"/>
      <dgm:spPr/>
      <dgm:t>
        <a:bodyPr/>
        <a:lstStyle/>
        <a:p>
          <a:r>
            <a:rPr lang="en-US" sz="2000" b="1" noProof="0" dirty="0" smtClean="0">
              <a:effectLst>
                <a:outerShdw blurRad="38100" dist="38100" dir="2700000" algn="tl">
                  <a:srgbClr val="000000">
                    <a:alpha val="43137"/>
                  </a:srgbClr>
                </a:outerShdw>
              </a:effectLst>
            </a:rPr>
            <a:t>Self-Assessment of Integrity (IntoSAINT)</a:t>
          </a:r>
          <a:endParaRPr lang="en-US" sz="2000" b="1" noProof="0" dirty="0">
            <a:effectLst>
              <a:outerShdw blurRad="38100" dist="38100" dir="2700000" algn="tl">
                <a:srgbClr val="000000">
                  <a:alpha val="43137"/>
                </a:srgbClr>
              </a:outerShdw>
            </a:effectLst>
          </a:endParaRPr>
        </a:p>
      </dgm:t>
    </dgm:pt>
    <dgm:pt modelId="{E4B9DD19-741E-455A-9DD1-F0215D2A02DC}" type="parTrans" cxnId="{4646D7C3-8785-4335-9495-186F348B66BE}">
      <dgm:prSet custT="1"/>
      <dgm:spPr/>
      <dgm:t>
        <a:bodyPr/>
        <a:lstStyle/>
        <a:p>
          <a:endParaRPr lang="en-US" sz="800" b="1" noProof="0" dirty="0">
            <a:effectLst>
              <a:outerShdw blurRad="38100" dist="38100" dir="2700000" algn="tl">
                <a:srgbClr val="000000">
                  <a:alpha val="43137"/>
                </a:srgbClr>
              </a:outerShdw>
            </a:effectLst>
          </a:endParaRPr>
        </a:p>
      </dgm:t>
    </dgm:pt>
    <dgm:pt modelId="{BB40A612-55B1-488A-8863-1DDFCF601728}" type="sibTrans" cxnId="{4646D7C3-8785-4335-9495-186F348B66BE}">
      <dgm:prSet/>
      <dgm:spPr/>
      <dgm:t>
        <a:bodyPr/>
        <a:lstStyle/>
        <a:p>
          <a:endParaRPr lang="en-US" sz="2800" b="1" noProof="0" dirty="0">
            <a:effectLst>
              <a:outerShdw blurRad="38100" dist="38100" dir="2700000" algn="tl">
                <a:srgbClr val="000000">
                  <a:alpha val="43137"/>
                </a:srgbClr>
              </a:outerShdw>
            </a:effectLst>
          </a:endParaRPr>
        </a:p>
      </dgm:t>
    </dgm:pt>
    <dgm:pt modelId="{0AD2A696-FA68-400D-9665-B2F77236CCF0}">
      <dgm:prSet phldrT="[Texto]" custT="1"/>
      <dgm:spPr/>
      <dgm:t>
        <a:bodyPr/>
        <a:lstStyle/>
        <a:p>
          <a:r>
            <a:rPr lang="en-US" sz="2000" b="1" noProof="0" dirty="0" smtClean="0">
              <a:effectLst>
                <a:outerShdw blurRad="38100" dist="38100" dir="2700000" algn="tl">
                  <a:srgbClr val="000000">
                    <a:alpha val="43137"/>
                  </a:srgbClr>
                </a:outerShdw>
              </a:effectLst>
            </a:rPr>
            <a:t>KSC-IDI Community Portal</a:t>
          </a:r>
          <a:endParaRPr lang="en-US" sz="2000" b="1" noProof="0" dirty="0">
            <a:effectLst>
              <a:outerShdw blurRad="38100" dist="38100" dir="2700000" algn="tl">
                <a:srgbClr val="000000">
                  <a:alpha val="43137"/>
                </a:srgbClr>
              </a:outerShdw>
            </a:effectLst>
          </a:endParaRPr>
        </a:p>
      </dgm:t>
    </dgm:pt>
    <dgm:pt modelId="{265C8ABF-0179-4677-8659-6A4937B067BE}" type="parTrans" cxnId="{D5C44D1A-63EB-4688-965A-E86E1D44B88B}">
      <dgm:prSet custT="1"/>
      <dgm:spPr/>
      <dgm:t>
        <a:bodyPr/>
        <a:lstStyle/>
        <a:p>
          <a:endParaRPr lang="en-US" sz="800" b="1" noProof="0" dirty="0">
            <a:effectLst>
              <a:outerShdw blurRad="38100" dist="38100" dir="2700000" algn="tl">
                <a:srgbClr val="000000">
                  <a:alpha val="43137"/>
                </a:srgbClr>
              </a:outerShdw>
            </a:effectLst>
          </a:endParaRPr>
        </a:p>
      </dgm:t>
    </dgm:pt>
    <dgm:pt modelId="{8DF096CA-A45D-4A83-BC34-3D1C83FD62CB}" type="sibTrans" cxnId="{D5C44D1A-63EB-4688-965A-E86E1D44B88B}">
      <dgm:prSet/>
      <dgm:spPr/>
      <dgm:t>
        <a:bodyPr/>
        <a:lstStyle/>
        <a:p>
          <a:endParaRPr lang="en-US" sz="2800" b="1" noProof="0" dirty="0">
            <a:effectLst>
              <a:outerShdw blurRad="38100" dist="38100" dir="2700000" algn="tl">
                <a:srgbClr val="000000">
                  <a:alpha val="43137"/>
                </a:srgbClr>
              </a:outerShdw>
            </a:effectLst>
          </a:endParaRPr>
        </a:p>
      </dgm:t>
    </dgm:pt>
    <dgm:pt modelId="{900C0E10-F787-4A43-BFC4-C525D5BBF257}">
      <dgm:prSet phldrT="[Texto]" custT="1"/>
      <dgm:spPr/>
      <dgm:t>
        <a:bodyPr/>
        <a:lstStyle/>
        <a:p>
          <a:r>
            <a:rPr lang="en-US" sz="2000" b="1" noProof="0" dirty="0" smtClean="0">
              <a:effectLst>
                <a:outerShdw blurRad="38100" dist="38100" dir="2700000" algn="tl">
                  <a:srgbClr val="000000">
                    <a:alpha val="43137"/>
                  </a:srgbClr>
                </a:outerShdw>
              </a:effectLst>
            </a:rPr>
            <a:t>INTOSAI Online Glossary</a:t>
          </a:r>
          <a:endParaRPr lang="en-US" sz="2000" b="1" noProof="0" dirty="0">
            <a:effectLst>
              <a:outerShdw blurRad="38100" dist="38100" dir="2700000" algn="tl">
                <a:srgbClr val="000000">
                  <a:alpha val="43137"/>
                </a:srgbClr>
              </a:outerShdw>
            </a:effectLst>
          </a:endParaRPr>
        </a:p>
      </dgm:t>
    </dgm:pt>
    <dgm:pt modelId="{835AAA94-DF93-49E7-B1AC-1EDE84AE2D14}" type="parTrans" cxnId="{7E940B1C-DEEB-4D46-9891-43E76F4AE2EB}">
      <dgm:prSet custT="1"/>
      <dgm:spPr/>
      <dgm:t>
        <a:bodyPr/>
        <a:lstStyle/>
        <a:p>
          <a:endParaRPr lang="en-US" sz="800" b="1" noProof="0" dirty="0">
            <a:effectLst>
              <a:outerShdw blurRad="38100" dist="38100" dir="2700000" algn="tl">
                <a:srgbClr val="000000">
                  <a:alpha val="43137"/>
                </a:srgbClr>
              </a:outerShdw>
            </a:effectLst>
          </a:endParaRPr>
        </a:p>
      </dgm:t>
    </dgm:pt>
    <dgm:pt modelId="{54D4A12B-EA49-4DA5-A731-D01A961EEFF8}" type="sibTrans" cxnId="{7E940B1C-DEEB-4D46-9891-43E76F4AE2EB}">
      <dgm:prSet/>
      <dgm:spPr/>
      <dgm:t>
        <a:bodyPr/>
        <a:lstStyle/>
        <a:p>
          <a:endParaRPr lang="en-US" sz="2800" b="1" noProof="0" dirty="0">
            <a:effectLst>
              <a:outerShdw blurRad="38100" dist="38100" dir="2700000" algn="tl">
                <a:srgbClr val="000000">
                  <a:alpha val="43137"/>
                </a:srgbClr>
              </a:outerShdw>
            </a:effectLst>
          </a:endParaRPr>
        </a:p>
      </dgm:t>
    </dgm:pt>
    <dgm:pt modelId="{6BEEDD42-227F-455D-85F0-BBFCFDDA2E77}">
      <dgm:prSet phldrT="[Texto]" custT="1"/>
      <dgm:spPr/>
      <dgm:t>
        <a:bodyPr/>
        <a:lstStyle/>
        <a:p>
          <a:r>
            <a:rPr lang="en-US" sz="2000" b="1" noProof="0" dirty="0" smtClean="0">
              <a:effectLst>
                <a:outerShdw blurRad="38100" dist="38100" dir="2700000" algn="tl">
                  <a:srgbClr val="000000">
                    <a:alpha val="43137"/>
                  </a:srgbClr>
                </a:outerShdw>
              </a:effectLst>
            </a:rPr>
            <a:t>SAIs Capacity Development Database</a:t>
          </a:r>
          <a:endParaRPr lang="en-US" sz="2000" b="1" noProof="0" dirty="0">
            <a:effectLst>
              <a:outerShdw blurRad="38100" dist="38100" dir="2700000" algn="tl">
                <a:srgbClr val="000000">
                  <a:alpha val="43137"/>
                </a:srgbClr>
              </a:outerShdw>
            </a:effectLst>
          </a:endParaRPr>
        </a:p>
      </dgm:t>
    </dgm:pt>
    <dgm:pt modelId="{5D51D66F-86AE-448A-81E7-E356DE69A3F1}" type="parTrans" cxnId="{6FE6EC3D-771C-41D0-923D-0D6B9CD93FBD}">
      <dgm:prSet custT="1"/>
      <dgm:spPr/>
      <dgm:t>
        <a:bodyPr/>
        <a:lstStyle/>
        <a:p>
          <a:endParaRPr lang="en-US" sz="800" b="1" noProof="0" dirty="0">
            <a:effectLst>
              <a:outerShdw blurRad="38100" dist="38100" dir="2700000" algn="tl">
                <a:srgbClr val="000000">
                  <a:alpha val="43137"/>
                </a:srgbClr>
              </a:outerShdw>
            </a:effectLst>
          </a:endParaRPr>
        </a:p>
      </dgm:t>
    </dgm:pt>
    <dgm:pt modelId="{0AB07981-A70E-41D9-BFA9-61749D53DC70}" type="sibTrans" cxnId="{6FE6EC3D-771C-41D0-923D-0D6B9CD93FBD}">
      <dgm:prSet/>
      <dgm:spPr/>
      <dgm:t>
        <a:bodyPr/>
        <a:lstStyle/>
        <a:p>
          <a:endParaRPr lang="en-US" sz="2800" b="1" noProof="0" dirty="0">
            <a:effectLst>
              <a:outerShdw blurRad="38100" dist="38100" dir="2700000" algn="tl">
                <a:srgbClr val="000000">
                  <a:alpha val="43137"/>
                </a:srgbClr>
              </a:outerShdw>
            </a:effectLst>
          </a:endParaRPr>
        </a:p>
      </dgm:t>
    </dgm:pt>
    <dgm:pt modelId="{478F8BA1-7516-47BD-B132-4BC81A60C9E9}">
      <dgm:prSet phldrT="[Texto]" custT="1"/>
      <dgm:spPr/>
      <dgm:t>
        <a:bodyPr/>
        <a:lstStyle/>
        <a:p>
          <a:r>
            <a:rPr lang="en-US" sz="2000" b="1" noProof="0" dirty="0" smtClean="0">
              <a:effectLst>
                <a:outerShdw blurRad="38100" dist="38100" dir="2700000" algn="tl">
                  <a:srgbClr val="000000">
                    <a:alpha val="43137"/>
                  </a:srgbClr>
                </a:outerShdw>
              </a:effectLst>
            </a:rPr>
            <a:t>Experts Database</a:t>
          </a:r>
          <a:endParaRPr lang="en-US" sz="2000" b="1" noProof="0" dirty="0">
            <a:effectLst>
              <a:outerShdw blurRad="38100" dist="38100" dir="2700000" algn="tl">
                <a:srgbClr val="000000">
                  <a:alpha val="43137"/>
                </a:srgbClr>
              </a:outerShdw>
            </a:effectLst>
          </a:endParaRPr>
        </a:p>
      </dgm:t>
    </dgm:pt>
    <dgm:pt modelId="{F60C8F34-7018-4051-9ACB-CF6B139D976B}" type="parTrans" cxnId="{A85D0897-6862-4C93-8708-0E61C4733FC2}">
      <dgm:prSet custT="1"/>
      <dgm:spPr/>
      <dgm:t>
        <a:bodyPr/>
        <a:lstStyle/>
        <a:p>
          <a:endParaRPr lang="en-US" sz="1000" b="1" noProof="0" dirty="0">
            <a:effectLst>
              <a:outerShdw blurRad="38100" dist="38100" dir="2700000" algn="tl">
                <a:srgbClr val="000000">
                  <a:alpha val="43137"/>
                </a:srgbClr>
              </a:outerShdw>
            </a:effectLst>
          </a:endParaRPr>
        </a:p>
      </dgm:t>
    </dgm:pt>
    <dgm:pt modelId="{505738E5-8BFC-4550-A397-F99888DD69F8}" type="sibTrans" cxnId="{A85D0897-6862-4C93-8708-0E61C4733FC2}">
      <dgm:prSet/>
      <dgm:spPr/>
      <dgm:t>
        <a:bodyPr/>
        <a:lstStyle/>
        <a:p>
          <a:endParaRPr lang="en-US" sz="2800" b="1" noProof="0" dirty="0">
            <a:effectLst>
              <a:outerShdw blurRad="38100" dist="38100" dir="2700000" algn="tl">
                <a:srgbClr val="000000">
                  <a:alpha val="43137"/>
                </a:srgbClr>
              </a:outerShdw>
            </a:effectLst>
          </a:endParaRPr>
        </a:p>
      </dgm:t>
    </dgm:pt>
    <dgm:pt modelId="{92D22CA1-2129-4C6E-991E-5FD3C6B84A61}" type="pres">
      <dgm:prSet presAssocID="{D4AC1451-E352-4C2C-AFF8-1580EC9033CA}" presName="diagram" presStyleCnt="0">
        <dgm:presLayoutVars>
          <dgm:chPref val="1"/>
          <dgm:dir/>
          <dgm:animOne val="branch"/>
          <dgm:animLvl val="lvl"/>
          <dgm:resizeHandles val="exact"/>
        </dgm:presLayoutVars>
      </dgm:prSet>
      <dgm:spPr/>
      <dgm:t>
        <a:bodyPr/>
        <a:lstStyle/>
        <a:p>
          <a:endParaRPr lang="es-MX"/>
        </a:p>
      </dgm:t>
    </dgm:pt>
    <dgm:pt modelId="{57AB7600-23B5-4FD8-87A9-B3B92CE0E6EB}" type="pres">
      <dgm:prSet presAssocID="{1550B2E5-176E-4FF6-AD32-93B4AC1E94BF}" presName="root1" presStyleCnt="0"/>
      <dgm:spPr/>
      <dgm:t>
        <a:bodyPr/>
        <a:lstStyle/>
        <a:p>
          <a:endParaRPr lang="es-MX"/>
        </a:p>
      </dgm:t>
    </dgm:pt>
    <dgm:pt modelId="{E5E42524-186A-40A1-94FA-47309D7D45CE}" type="pres">
      <dgm:prSet presAssocID="{1550B2E5-176E-4FF6-AD32-93B4AC1E94BF}" presName="LevelOneTextNode" presStyleLbl="node0" presStyleIdx="0" presStyleCnt="1" custScaleX="209728" custScaleY="310144">
        <dgm:presLayoutVars>
          <dgm:chPref val="3"/>
        </dgm:presLayoutVars>
      </dgm:prSet>
      <dgm:spPr/>
      <dgm:t>
        <a:bodyPr/>
        <a:lstStyle/>
        <a:p>
          <a:endParaRPr lang="en-US"/>
        </a:p>
      </dgm:t>
    </dgm:pt>
    <dgm:pt modelId="{03AF0ABE-3C49-49B8-ABAF-81CD459B7460}" type="pres">
      <dgm:prSet presAssocID="{1550B2E5-176E-4FF6-AD32-93B4AC1E94BF}" presName="level2hierChild" presStyleCnt="0"/>
      <dgm:spPr/>
      <dgm:t>
        <a:bodyPr/>
        <a:lstStyle/>
        <a:p>
          <a:endParaRPr lang="es-MX"/>
        </a:p>
      </dgm:t>
    </dgm:pt>
    <dgm:pt modelId="{A4C5BDB9-81EB-4657-BBFC-C625BC4ED5F3}" type="pres">
      <dgm:prSet presAssocID="{D104DDAF-5A63-46AC-8FC1-AA59D9D2B23B}" presName="conn2-1" presStyleLbl="parChTrans1D2" presStyleIdx="0" presStyleCnt="6"/>
      <dgm:spPr/>
      <dgm:t>
        <a:bodyPr/>
        <a:lstStyle/>
        <a:p>
          <a:endParaRPr lang="es-MX"/>
        </a:p>
      </dgm:t>
    </dgm:pt>
    <dgm:pt modelId="{3B05FC0B-C1C7-4612-B466-483E3925F4C8}" type="pres">
      <dgm:prSet presAssocID="{D104DDAF-5A63-46AC-8FC1-AA59D9D2B23B}" presName="connTx" presStyleLbl="parChTrans1D2" presStyleIdx="0" presStyleCnt="6"/>
      <dgm:spPr/>
      <dgm:t>
        <a:bodyPr/>
        <a:lstStyle/>
        <a:p>
          <a:endParaRPr lang="es-MX"/>
        </a:p>
      </dgm:t>
    </dgm:pt>
    <dgm:pt modelId="{9E7F5D93-C497-4D5A-97CC-D0FC4D2AC36D}" type="pres">
      <dgm:prSet presAssocID="{19CDDB3C-67E5-42A7-B7BF-5E9273E41E6D}" presName="root2" presStyleCnt="0"/>
      <dgm:spPr/>
      <dgm:t>
        <a:bodyPr/>
        <a:lstStyle/>
        <a:p>
          <a:endParaRPr lang="es-MX"/>
        </a:p>
      </dgm:t>
    </dgm:pt>
    <dgm:pt modelId="{9877A63F-75B2-4243-82F7-B485D0485F03}" type="pres">
      <dgm:prSet presAssocID="{19CDDB3C-67E5-42A7-B7BF-5E9273E41E6D}" presName="LevelTwoTextNode" presStyleLbl="node2" presStyleIdx="0" presStyleCnt="6" custScaleX="378165">
        <dgm:presLayoutVars>
          <dgm:chPref val="3"/>
        </dgm:presLayoutVars>
      </dgm:prSet>
      <dgm:spPr/>
      <dgm:t>
        <a:bodyPr/>
        <a:lstStyle/>
        <a:p>
          <a:endParaRPr lang="en-US"/>
        </a:p>
      </dgm:t>
    </dgm:pt>
    <dgm:pt modelId="{448A42FC-6F60-495E-A29C-0371CB3E2283}" type="pres">
      <dgm:prSet presAssocID="{19CDDB3C-67E5-42A7-B7BF-5E9273E41E6D}" presName="level3hierChild" presStyleCnt="0"/>
      <dgm:spPr/>
      <dgm:t>
        <a:bodyPr/>
        <a:lstStyle/>
        <a:p>
          <a:endParaRPr lang="es-MX"/>
        </a:p>
      </dgm:t>
    </dgm:pt>
    <dgm:pt modelId="{846F6C9D-2C00-437E-BAD6-FB61EC6621A4}" type="pres">
      <dgm:prSet presAssocID="{E4B9DD19-741E-455A-9DD1-F0215D2A02DC}" presName="conn2-1" presStyleLbl="parChTrans1D2" presStyleIdx="1" presStyleCnt="6"/>
      <dgm:spPr/>
      <dgm:t>
        <a:bodyPr/>
        <a:lstStyle/>
        <a:p>
          <a:endParaRPr lang="es-MX"/>
        </a:p>
      </dgm:t>
    </dgm:pt>
    <dgm:pt modelId="{E0C3E604-03D1-4514-85A6-EB62EA71FA48}" type="pres">
      <dgm:prSet presAssocID="{E4B9DD19-741E-455A-9DD1-F0215D2A02DC}" presName="connTx" presStyleLbl="parChTrans1D2" presStyleIdx="1" presStyleCnt="6"/>
      <dgm:spPr/>
      <dgm:t>
        <a:bodyPr/>
        <a:lstStyle/>
        <a:p>
          <a:endParaRPr lang="es-MX"/>
        </a:p>
      </dgm:t>
    </dgm:pt>
    <dgm:pt modelId="{AECACFAF-D878-481E-B0EC-6AB3F4D022FA}" type="pres">
      <dgm:prSet presAssocID="{FAE561F0-B59F-49B2-B886-9616D539BA0B}" presName="root2" presStyleCnt="0"/>
      <dgm:spPr/>
      <dgm:t>
        <a:bodyPr/>
        <a:lstStyle/>
        <a:p>
          <a:endParaRPr lang="es-MX"/>
        </a:p>
      </dgm:t>
    </dgm:pt>
    <dgm:pt modelId="{5A7A7BC6-22C1-4969-8D11-D78BAAF7E808}" type="pres">
      <dgm:prSet presAssocID="{FAE561F0-B59F-49B2-B886-9616D539BA0B}" presName="LevelTwoTextNode" presStyleLbl="node2" presStyleIdx="1" presStyleCnt="6" custScaleX="378165">
        <dgm:presLayoutVars>
          <dgm:chPref val="3"/>
        </dgm:presLayoutVars>
      </dgm:prSet>
      <dgm:spPr/>
      <dgm:t>
        <a:bodyPr/>
        <a:lstStyle/>
        <a:p>
          <a:endParaRPr lang="en-US"/>
        </a:p>
      </dgm:t>
    </dgm:pt>
    <dgm:pt modelId="{E7356376-9CF0-4147-BC3E-56116E15D4E0}" type="pres">
      <dgm:prSet presAssocID="{FAE561F0-B59F-49B2-B886-9616D539BA0B}" presName="level3hierChild" presStyleCnt="0"/>
      <dgm:spPr/>
      <dgm:t>
        <a:bodyPr/>
        <a:lstStyle/>
        <a:p>
          <a:endParaRPr lang="es-MX"/>
        </a:p>
      </dgm:t>
    </dgm:pt>
    <dgm:pt modelId="{CC7AD80F-B32A-4E38-9536-2CD66A72311A}" type="pres">
      <dgm:prSet presAssocID="{265C8ABF-0179-4677-8659-6A4937B067BE}" presName="conn2-1" presStyleLbl="parChTrans1D2" presStyleIdx="2" presStyleCnt="6"/>
      <dgm:spPr/>
      <dgm:t>
        <a:bodyPr/>
        <a:lstStyle/>
        <a:p>
          <a:endParaRPr lang="es-MX"/>
        </a:p>
      </dgm:t>
    </dgm:pt>
    <dgm:pt modelId="{ED12B1F6-6355-486E-AA9B-09C06F447817}" type="pres">
      <dgm:prSet presAssocID="{265C8ABF-0179-4677-8659-6A4937B067BE}" presName="connTx" presStyleLbl="parChTrans1D2" presStyleIdx="2" presStyleCnt="6"/>
      <dgm:spPr/>
      <dgm:t>
        <a:bodyPr/>
        <a:lstStyle/>
        <a:p>
          <a:endParaRPr lang="es-MX"/>
        </a:p>
      </dgm:t>
    </dgm:pt>
    <dgm:pt modelId="{95DD05A0-5817-45D3-8B5A-642AA0332B90}" type="pres">
      <dgm:prSet presAssocID="{0AD2A696-FA68-400D-9665-B2F77236CCF0}" presName="root2" presStyleCnt="0"/>
      <dgm:spPr/>
      <dgm:t>
        <a:bodyPr/>
        <a:lstStyle/>
        <a:p>
          <a:endParaRPr lang="es-MX"/>
        </a:p>
      </dgm:t>
    </dgm:pt>
    <dgm:pt modelId="{7983DC21-2664-4009-AF87-94BD1BF79076}" type="pres">
      <dgm:prSet presAssocID="{0AD2A696-FA68-400D-9665-B2F77236CCF0}" presName="LevelTwoTextNode" presStyleLbl="node2" presStyleIdx="2" presStyleCnt="6" custScaleX="378165">
        <dgm:presLayoutVars>
          <dgm:chPref val="3"/>
        </dgm:presLayoutVars>
      </dgm:prSet>
      <dgm:spPr/>
      <dgm:t>
        <a:bodyPr/>
        <a:lstStyle/>
        <a:p>
          <a:endParaRPr lang="en-US"/>
        </a:p>
      </dgm:t>
    </dgm:pt>
    <dgm:pt modelId="{ACE84A17-ABB0-4D99-B02B-866A3AC13AD4}" type="pres">
      <dgm:prSet presAssocID="{0AD2A696-FA68-400D-9665-B2F77236CCF0}" presName="level3hierChild" presStyleCnt="0"/>
      <dgm:spPr/>
      <dgm:t>
        <a:bodyPr/>
        <a:lstStyle/>
        <a:p>
          <a:endParaRPr lang="es-MX"/>
        </a:p>
      </dgm:t>
    </dgm:pt>
    <dgm:pt modelId="{96BAB4DA-8EF6-44B9-A89C-ECAECFBDC0FD}" type="pres">
      <dgm:prSet presAssocID="{835AAA94-DF93-49E7-B1AC-1EDE84AE2D14}" presName="conn2-1" presStyleLbl="parChTrans1D2" presStyleIdx="3" presStyleCnt="6"/>
      <dgm:spPr/>
      <dgm:t>
        <a:bodyPr/>
        <a:lstStyle/>
        <a:p>
          <a:endParaRPr lang="es-MX"/>
        </a:p>
      </dgm:t>
    </dgm:pt>
    <dgm:pt modelId="{5E7F942D-CA8E-45FB-BD27-FBA08D1E8AC4}" type="pres">
      <dgm:prSet presAssocID="{835AAA94-DF93-49E7-B1AC-1EDE84AE2D14}" presName="connTx" presStyleLbl="parChTrans1D2" presStyleIdx="3" presStyleCnt="6"/>
      <dgm:spPr/>
      <dgm:t>
        <a:bodyPr/>
        <a:lstStyle/>
        <a:p>
          <a:endParaRPr lang="es-MX"/>
        </a:p>
      </dgm:t>
    </dgm:pt>
    <dgm:pt modelId="{0D8D2F1A-08EC-4E72-B0E5-30B16A87E593}" type="pres">
      <dgm:prSet presAssocID="{900C0E10-F787-4A43-BFC4-C525D5BBF257}" presName="root2" presStyleCnt="0"/>
      <dgm:spPr/>
      <dgm:t>
        <a:bodyPr/>
        <a:lstStyle/>
        <a:p>
          <a:endParaRPr lang="es-MX"/>
        </a:p>
      </dgm:t>
    </dgm:pt>
    <dgm:pt modelId="{C003D93B-CF6A-4526-BC1C-67B0F06265DA}" type="pres">
      <dgm:prSet presAssocID="{900C0E10-F787-4A43-BFC4-C525D5BBF257}" presName="LevelTwoTextNode" presStyleLbl="node2" presStyleIdx="3" presStyleCnt="6" custScaleX="378165">
        <dgm:presLayoutVars>
          <dgm:chPref val="3"/>
        </dgm:presLayoutVars>
      </dgm:prSet>
      <dgm:spPr/>
      <dgm:t>
        <a:bodyPr/>
        <a:lstStyle/>
        <a:p>
          <a:endParaRPr lang="en-US"/>
        </a:p>
      </dgm:t>
    </dgm:pt>
    <dgm:pt modelId="{3EA1AFAA-A047-4883-8F8A-244FA4EBE3E8}" type="pres">
      <dgm:prSet presAssocID="{900C0E10-F787-4A43-BFC4-C525D5BBF257}" presName="level3hierChild" presStyleCnt="0"/>
      <dgm:spPr/>
      <dgm:t>
        <a:bodyPr/>
        <a:lstStyle/>
        <a:p>
          <a:endParaRPr lang="es-MX"/>
        </a:p>
      </dgm:t>
    </dgm:pt>
    <dgm:pt modelId="{88FEB54A-E6C1-49F7-950C-BEAEEC3723BA}" type="pres">
      <dgm:prSet presAssocID="{5D51D66F-86AE-448A-81E7-E356DE69A3F1}" presName="conn2-1" presStyleLbl="parChTrans1D2" presStyleIdx="4" presStyleCnt="6"/>
      <dgm:spPr/>
      <dgm:t>
        <a:bodyPr/>
        <a:lstStyle/>
        <a:p>
          <a:endParaRPr lang="es-MX"/>
        </a:p>
      </dgm:t>
    </dgm:pt>
    <dgm:pt modelId="{033EAF38-0E1E-4A0C-A790-810B1A4CF41D}" type="pres">
      <dgm:prSet presAssocID="{5D51D66F-86AE-448A-81E7-E356DE69A3F1}" presName="connTx" presStyleLbl="parChTrans1D2" presStyleIdx="4" presStyleCnt="6"/>
      <dgm:spPr/>
      <dgm:t>
        <a:bodyPr/>
        <a:lstStyle/>
        <a:p>
          <a:endParaRPr lang="es-MX"/>
        </a:p>
      </dgm:t>
    </dgm:pt>
    <dgm:pt modelId="{E3C74A3E-DFF3-4603-B0CC-B9A1D5389411}" type="pres">
      <dgm:prSet presAssocID="{6BEEDD42-227F-455D-85F0-BBFCFDDA2E77}" presName="root2" presStyleCnt="0"/>
      <dgm:spPr/>
      <dgm:t>
        <a:bodyPr/>
        <a:lstStyle/>
        <a:p>
          <a:endParaRPr lang="es-MX"/>
        </a:p>
      </dgm:t>
    </dgm:pt>
    <dgm:pt modelId="{BAF9CE32-355B-41C6-90E8-C9C5FE51323F}" type="pres">
      <dgm:prSet presAssocID="{6BEEDD42-227F-455D-85F0-BBFCFDDA2E77}" presName="LevelTwoTextNode" presStyleLbl="node2" presStyleIdx="4" presStyleCnt="6" custScaleX="378165">
        <dgm:presLayoutVars>
          <dgm:chPref val="3"/>
        </dgm:presLayoutVars>
      </dgm:prSet>
      <dgm:spPr/>
      <dgm:t>
        <a:bodyPr/>
        <a:lstStyle/>
        <a:p>
          <a:endParaRPr lang="en-US"/>
        </a:p>
      </dgm:t>
    </dgm:pt>
    <dgm:pt modelId="{51D3E31E-BCB3-4D01-A844-69C8630CBD02}" type="pres">
      <dgm:prSet presAssocID="{6BEEDD42-227F-455D-85F0-BBFCFDDA2E77}" presName="level3hierChild" presStyleCnt="0"/>
      <dgm:spPr/>
      <dgm:t>
        <a:bodyPr/>
        <a:lstStyle/>
        <a:p>
          <a:endParaRPr lang="es-MX"/>
        </a:p>
      </dgm:t>
    </dgm:pt>
    <dgm:pt modelId="{96343311-BA57-448A-8944-644F023B8D51}" type="pres">
      <dgm:prSet presAssocID="{F60C8F34-7018-4051-9ACB-CF6B139D976B}" presName="conn2-1" presStyleLbl="parChTrans1D2" presStyleIdx="5" presStyleCnt="6"/>
      <dgm:spPr/>
      <dgm:t>
        <a:bodyPr/>
        <a:lstStyle/>
        <a:p>
          <a:endParaRPr lang="es-MX"/>
        </a:p>
      </dgm:t>
    </dgm:pt>
    <dgm:pt modelId="{C5A59562-74F8-426C-87C8-4378708C6384}" type="pres">
      <dgm:prSet presAssocID="{F60C8F34-7018-4051-9ACB-CF6B139D976B}" presName="connTx" presStyleLbl="parChTrans1D2" presStyleIdx="5" presStyleCnt="6"/>
      <dgm:spPr/>
      <dgm:t>
        <a:bodyPr/>
        <a:lstStyle/>
        <a:p>
          <a:endParaRPr lang="es-MX"/>
        </a:p>
      </dgm:t>
    </dgm:pt>
    <dgm:pt modelId="{6B5043A5-126A-4DB1-AD7E-87A7423C916A}" type="pres">
      <dgm:prSet presAssocID="{478F8BA1-7516-47BD-B132-4BC81A60C9E9}" presName="root2" presStyleCnt="0"/>
      <dgm:spPr/>
      <dgm:t>
        <a:bodyPr/>
        <a:lstStyle/>
        <a:p>
          <a:endParaRPr lang="es-MX"/>
        </a:p>
      </dgm:t>
    </dgm:pt>
    <dgm:pt modelId="{6741FFD6-2901-4FA3-9D12-B9E4E519824F}" type="pres">
      <dgm:prSet presAssocID="{478F8BA1-7516-47BD-B132-4BC81A60C9E9}" presName="LevelTwoTextNode" presStyleLbl="node2" presStyleIdx="5" presStyleCnt="6" custScaleX="378165">
        <dgm:presLayoutVars>
          <dgm:chPref val="3"/>
        </dgm:presLayoutVars>
      </dgm:prSet>
      <dgm:spPr/>
      <dgm:t>
        <a:bodyPr/>
        <a:lstStyle/>
        <a:p>
          <a:endParaRPr lang="en-US"/>
        </a:p>
      </dgm:t>
    </dgm:pt>
    <dgm:pt modelId="{B7FF1F27-676F-418B-9B08-0B52FD7391B5}" type="pres">
      <dgm:prSet presAssocID="{478F8BA1-7516-47BD-B132-4BC81A60C9E9}" presName="level3hierChild" presStyleCnt="0"/>
      <dgm:spPr/>
      <dgm:t>
        <a:bodyPr/>
        <a:lstStyle/>
        <a:p>
          <a:endParaRPr lang="es-MX"/>
        </a:p>
      </dgm:t>
    </dgm:pt>
  </dgm:ptLst>
  <dgm:cxnLst>
    <dgm:cxn modelId="{E6744D72-66B1-4E1C-B57C-F6D5C79934F1}" type="presOf" srcId="{0AD2A696-FA68-400D-9665-B2F77236CCF0}" destId="{7983DC21-2664-4009-AF87-94BD1BF79076}" srcOrd="0" destOrd="0" presId="urn:microsoft.com/office/officeart/2005/8/layout/hierarchy2"/>
    <dgm:cxn modelId="{F47B89B5-E52F-443E-8938-508090FE7640}" type="presOf" srcId="{900C0E10-F787-4A43-BFC4-C525D5BBF257}" destId="{C003D93B-CF6A-4526-BC1C-67B0F06265DA}" srcOrd="0" destOrd="0" presId="urn:microsoft.com/office/officeart/2005/8/layout/hierarchy2"/>
    <dgm:cxn modelId="{4646D7C3-8785-4335-9495-186F348B66BE}" srcId="{1550B2E5-176E-4FF6-AD32-93B4AC1E94BF}" destId="{FAE561F0-B59F-49B2-B886-9616D539BA0B}" srcOrd="1" destOrd="0" parTransId="{E4B9DD19-741E-455A-9DD1-F0215D2A02DC}" sibTransId="{BB40A612-55B1-488A-8863-1DDFCF601728}"/>
    <dgm:cxn modelId="{40B8590C-A453-473C-A503-0BD6D56E0A89}" type="presOf" srcId="{F60C8F34-7018-4051-9ACB-CF6B139D976B}" destId="{C5A59562-74F8-426C-87C8-4378708C6384}" srcOrd="1" destOrd="0" presId="urn:microsoft.com/office/officeart/2005/8/layout/hierarchy2"/>
    <dgm:cxn modelId="{A85D0897-6862-4C93-8708-0E61C4733FC2}" srcId="{1550B2E5-176E-4FF6-AD32-93B4AC1E94BF}" destId="{478F8BA1-7516-47BD-B132-4BC81A60C9E9}" srcOrd="5" destOrd="0" parTransId="{F60C8F34-7018-4051-9ACB-CF6B139D976B}" sibTransId="{505738E5-8BFC-4550-A397-F99888DD69F8}"/>
    <dgm:cxn modelId="{29597A48-6F68-4277-8C35-66D3468ABEC8}" type="presOf" srcId="{FAE561F0-B59F-49B2-B886-9616D539BA0B}" destId="{5A7A7BC6-22C1-4969-8D11-D78BAAF7E808}" srcOrd="0" destOrd="0" presId="urn:microsoft.com/office/officeart/2005/8/layout/hierarchy2"/>
    <dgm:cxn modelId="{BEB1AF69-8015-4B42-BEFD-BE11EFAF72A0}" type="presOf" srcId="{F60C8F34-7018-4051-9ACB-CF6B139D976B}" destId="{96343311-BA57-448A-8944-644F023B8D51}" srcOrd="0" destOrd="0" presId="urn:microsoft.com/office/officeart/2005/8/layout/hierarchy2"/>
    <dgm:cxn modelId="{6FE6EC3D-771C-41D0-923D-0D6B9CD93FBD}" srcId="{1550B2E5-176E-4FF6-AD32-93B4AC1E94BF}" destId="{6BEEDD42-227F-455D-85F0-BBFCFDDA2E77}" srcOrd="4" destOrd="0" parTransId="{5D51D66F-86AE-448A-81E7-E356DE69A3F1}" sibTransId="{0AB07981-A70E-41D9-BFA9-61749D53DC70}"/>
    <dgm:cxn modelId="{21B7601C-96AD-4C01-8610-6E4992368CDB}" type="presOf" srcId="{478F8BA1-7516-47BD-B132-4BC81A60C9E9}" destId="{6741FFD6-2901-4FA3-9D12-B9E4E519824F}" srcOrd="0" destOrd="0" presId="urn:microsoft.com/office/officeart/2005/8/layout/hierarchy2"/>
    <dgm:cxn modelId="{65ED49B1-0E5D-4705-BAED-EA19CFCF144B}" type="presOf" srcId="{5D51D66F-86AE-448A-81E7-E356DE69A3F1}" destId="{88FEB54A-E6C1-49F7-950C-BEAEEC3723BA}" srcOrd="0" destOrd="0" presId="urn:microsoft.com/office/officeart/2005/8/layout/hierarchy2"/>
    <dgm:cxn modelId="{7E940B1C-DEEB-4D46-9891-43E76F4AE2EB}" srcId="{1550B2E5-176E-4FF6-AD32-93B4AC1E94BF}" destId="{900C0E10-F787-4A43-BFC4-C525D5BBF257}" srcOrd="3" destOrd="0" parTransId="{835AAA94-DF93-49E7-B1AC-1EDE84AE2D14}" sibTransId="{54D4A12B-EA49-4DA5-A731-D01A961EEFF8}"/>
    <dgm:cxn modelId="{D5C44D1A-63EB-4688-965A-E86E1D44B88B}" srcId="{1550B2E5-176E-4FF6-AD32-93B4AC1E94BF}" destId="{0AD2A696-FA68-400D-9665-B2F77236CCF0}" srcOrd="2" destOrd="0" parTransId="{265C8ABF-0179-4677-8659-6A4937B067BE}" sibTransId="{8DF096CA-A45D-4A83-BC34-3D1C83FD62CB}"/>
    <dgm:cxn modelId="{66D1B45D-EB7B-47AC-A241-E7A0990DA659}" type="presOf" srcId="{E4B9DD19-741E-455A-9DD1-F0215D2A02DC}" destId="{E0C3E604-03D1-4514-85A6-EB62EA71FA48}" srcOrd="1" destOrd="0" presId="urn:microsoft.com/office/officeart/2005/8/layout/hierarchy2"/>
    <dgm:cxn modelId="{BA5B02F9-D815-4264-941E-DF5D069A9200}" type="presOf" srcId="{19CDDB3C-67E5-42A7-B7BF-5E9273E41E6D}" destId="{9877A63F-75B2-4243-82F7-B485D0485F03}" srcOrd="0" destOrd="0" presId="urn:microsoft.com/office/officeart/2005/8/layout/hierarchy2"/>
    <dgm:cxn modelId="{BB814219-37E5-4D2E-AFE2-A4F549BEC90D}" type="presOf" srcId="{835AAA94-DF93-49E7-B1AC-1EDE84AE2D14}" destId="{96BAB4DA-8EF6-44B9-A89C-ECAECFBDC0FD}" srcOrd="0" destOrd="0" presId="urn:microsoft.com/office/officeart/2005/8/layout/hierarchy2"/>
    <dgm:cxn modelId="{3D521A25-8D45-4A50-8CEC-79F7F96E422C}" type="presOf" srcId="{835AAA94-DF93-49E7-B1AC-1EDE84AE2D14}" destId="{5E7F942D-CA8E-45FB-BD27-FBA08D1E8AC4}" srcOrd="1" destOrd="0" presId="urn:microsoft.com/office/officeart/2005/8/layout/hierarchy2"/>
    <dgm:cxn modelId="{3D1A0B01-5462-4496-8476-EBD18E79C31F}" type="presOf" srcId="{E4B9DD19-741E-455A-9DD1-F0215D2A02DC}" destId="{846F6C9D-2C00-437E-BAD6-FB61EC6621A4}" srcOrd="0" destOrd="0" presId="urn:microsoft.com/office/officeart/2005/8/layout/hierarchy2"/>
    <dgm:cxn modelId="{2DB263AC-8004-46EE-95AD-C6B611A9B952}" type="presOf" srcId="{6BEEDD42-227F-455D-85F0-BBFCFDDA2E77}" destId="{BAF9CE32-355B-41C6-90E8-C9C5FE51323F}" srcOrd="0" destOrd="0" presId="urn:microsoft.com/office/officeart/2005/8/layout/hierarchy2"/>
    <dgm:cxn modelId="{6A3B53A6-5360-4863-89BF-4C5D9DF1E072}" srcId="{D4AC1451-E352-4C2C-AFF8-1580EC9033CA}" destId="{1550B2E5-176E-4FF6-AD32-93B4AC1E94BF}" srcOrd="0" destOrd="0" parTransId="{330A62B6-D5B3-4676-9FC2-CFE8AD079D88}" sibTransId="{CF3DA850-120E-4FFD-B88D-08C31DC0E6DC}"/>
    <dgm:cxn modelId="{DCBFEFE2-E297-4B90-9983-B7046A2B7CAB}" type="presOf" srcId="{D4AC1451-E352-4C2C-AFF8-1580EC9033CA}" destId="{92D22CA1-2129-4C6E-991E-5FD3C6B84A61}" srcOrd="0" destOrd="0" presId="urn:microsoft.com/office/officeart/2005/8/layout/hierarchy2"/>
    <dgm:cxn modelId="{A227FF17-6F19-426D-AE9A-573F486D7154}" type="presOf" srcId="{D104DDAF-5A63-46AC-8FC1-AA59D9D2B23B}" destId="{A4C5BDB9-81EB-4657-BBFC-C625BC4ED5F3}" srcOrd="0" destOrd="0" presId="urn:microsoft.com/office/officeart/2005/8/layout/hierarchy2"/>
    <dgm:cxn modelId="{C89EBC84-1B5C-4421-A660-4AF15D14EC0A}" type="presOf" srcId="{1550B2E5-176E-4FF6-AD32-93B4AC1E94BF}" destId="{E5E42524-186A-40A1-94FA-47309D7D45CE}" srcOrd="0" destOrd="0" presId="urn:microsoft.com/office/officeart/2005/8/layout/hierarchy2"/>
    <dgm:cxn modelId="{66104F8F-B67F-4FA6-91D7-BE587A6DA167}" type="presOf" srcId="{265C8ABF-0179-4677-8659-6A4937B067BE}" destId="{ED12B1F6-6355-486E-AA9B-09C06F447817}" srcOrd="1" destOrd="0" presId="urn:microsoft.com/office/officeart/2005/8/layout/hierarchy2"/>
    <dgm:cxn modelId="{AB5B8655-EC94-4A38-B278-E84D60AFA403}" type="presOf" srcId="{265C8ABF-0179-4677-8659-6A4937B067BE}" destId="{CC7AD80F-B32A-4E38-9536-2CD66A72311A}" srcOrd="0" destOrd="0" presId="urn:microsoft.com/office/officeart/2005/8/layout/hierarchy2"/>
    <dgm:cxn modelId="{E2963BA0-17C8-4BF1-AD3B-D8A8157EC4C5}" srcId="{1550B2E5-176E-4FF6-AD32-93B4AC1E94BF}" destId="{19CDDB3C-67E5-42A7-B7BF-5E9273E41E6D}" srcOrd="0" destOrd="0" parTransId="{D104DDAF-5A63-46AC-8FC1-AA59D9D2B23B}" sibTransId="{F2616379-2410-4409-9E31-BD0472B89025}"/>
    <dgm:cxn modelId="{B5AD690F-B882-4F1A-9B34-4B1F7076EA5F}" type="presOf" srcId="{5D51D66F-86AE-448A-81E7-E356DE69A3F1}" destId="{033EAF38-0E1E-4A0C-A790-810B1A4CF41D}" srcOrd="1" destOrd="0" presId="urn:microsoft.com/office/officeart/2005/8/layout/hierarchy2"/>
    <dgm:cxn modelId="{41D547CD-921C-47ED-90FB-BAB047833BE6}" type="presOf" srcId="{D104DDAF-5A63-46AC-8FC1-AA59D9D2B23B}" destId="{3B05FC0B-C1C7-4612-B466-483E3925F4C8}" srcOrd="1" destOrd="0" presId="urn:microsoft.com/office/officeart/2005/8/layout/hierarchy2"/>
    <dgm:cxn modelId="{594C6051-B352-482D-A914-3A0348B6DDF5}" type="presParOf" srcId="{92D22CA1-2129-4C6E-991E-5FD3C6B84A61}" destId="{57AB7600-23B5-4FD8-87A9-B3B92CE0E6EB}" srcOrd="0" destOrd="0" presId="urn:microsoft.com/office/officeart/2005/8/layout/hierarchy2"/>
    <dgm:cxn modelId="{D95BC5EE-AE82-4CBF-88C9-C1E11439C670}" type="presParOf" srcId="{57AB7600-23B5-4FD8-87A9-B3B92CE0E6EB}" destId="{E5E42524-186A-40A1-94FA-47309D7D45CE}" srcOrd="0" destOrd="0" presId="urn:microsoft.com/office/officeart/2005/8/layout/hierarchy2"/>
    <dgm:cxn modelId="{2A336886-9791-40B0-99F0-40493D29E301}" type="presParOf" srcId="{57AB7600-23B5-4FD8-87A9-B3B92CE0E6EB}" destId="{03AF0ABE-3C49-49B8-ABAF-81CD459B7460}" srcOrd="1" destOrd="0" presId="urn:microsoft.com/office/officeart/2005/8/layout/hierarchy2"/>
    <dgm:cxn modelId="{F8550839-5B16-4E62-B390-A150D4296FCB}" type="presParOf" srcId="{03AF0ABE-3C49-49B8-ABAF-81CD459B7460}" destId="{A4C5BDB9-81EB-4657-BBFC-C625BC4ED5F3}" srcOrd="0" destOrd="0" presId="urn:microsoft.com/office/officeart/2005/8/layout/hierarchy2"/>
    <dgm:cxn modelId="{CD17C547-F466-4B3A-903F-20E222992FCE}" type="presParOf" srcId="{A4C5BDB9-81EB-4657-BBFC-C625BC4ED5F3}" destId="{3B05FC0B-C1C7-4612-B466-483E3925F4C8}" srcOrd="0" destOrd="0" presId="urn:microsoft.com/office/officeart/2005/8/layout/hierarchy2"/>
    <dgm:cxn modelId="{8EA77CFD-6C52-4D91-B8D3-9F109A00EC51}" type="presParOf" srcId="{03AF0ABE-3C49-49B8-ABAF-81CD459B7460}" destId="{9E7F5D93-C497-4D5A-97CC-D0FC4D2AC36D}" srcOrd="1" destOrd="0" presId="urn:microsoft.com/office/officeart/2005/8/layout/hierarchy2"/>
    <dgm:cxn modelId="{37D66584-FC48-448C-9F44-783292AB8D88}" type="presParOf" srcId="{9E7F5D93-C497-4D5A-97CC-D0FC4D2AC36D}" destId="{9877A63F-75B2-4243-82F7-B485D0485F03}" srcOrd="0" destOrd="0" presId="urn:microsoft.com/office/officeart/2005/8/layout/hierarchy2"/>
    <dgm:cxn modelId="{563C2EFB-3CF3-4D29-9157-6197C8A011D1}" type="presParOf" srcId="{9E7F5D93-C497-4D5A-97CC-D0FC4D2AC36D}" destId="{448A42FC-6F60-495E-A29C-0371CB3E2283}" srcOrd="1" destOrd="0" presId="urn:microsoft.com/office/officeart/2005/8/layout/hierarchy2"/>
    <dgm:cxn modelId="{0150372A-BA0E-4CE8-ADC7-66468F86A4E3}" type="presParOf" srcId="{03AF0ABE-3C49-49B8-ABAF-81CD459B7460}" destId="{846F6C9D-2C00-437E-BAD6-FB61EC6621A4}" srcOrd="2" destOrd="0" presId="urn:microsoft.com/office/officeart/2005/8/layout/hierarchy2"/>
    <dgm:cxn modelId="{63D7D370-0C32-4DBA-A96A-B212F478F498}" type="presParOf" srcId="{846F6C9D-2C00-437E-BAD6-FB61EC6621A4}" destId="{E0C3E604-03D1-4514-85A6-EB62EA71FA48}" srcOrd="0" destOrd="0" presId="urn:microsoft.com/office/officeart/2005/8/layout/hierarchy2"/>
    <dgm:cxn modelId="{BBC311F4-6319-498F-B17E-BEA5B75CF3CA}" type="presParOf" srcId="{03AF0ABE-3C49-49B8-ABAF-81CD459B7460}" destId="{AECACFAF-D878-481E-B0EC-6AB3F4D022FA}" srcOrd="3" destOrd="0" presId="urn:microsoft.com/office/officeart/2005/8/layout/hierarchy2"/>
    <dgm:cxn modelId="{7D6C332A-9AFA-457F-98CA-1A45D2A716B4}" type="presParOf" srcId="{AECACFAF-D878-481E-B0EC-6AB3F4D022FA}" destId="{5A7A7BC6-22C1-4969-8D11-D78BAAF7E808}" srcOrd="0" destOrd="0" presId="urn:microsoft.com/office/officeart/2005/8/layout/hierarchy2"/>
    <dgm:cxn modelId="{ABBFBC1B-6946-4969-A154-97772455B57D}" type="presParOf" srcId="{AECACFAF-D878-481E-B0EC-6AB3F4D022FA}" destId="{E7356376-9CF0-4147-BC3E-56116E15D4E0}" srcOrd="1" destOrd="0" presId="urn:microsoft.com/office/officeart/2005/8/layout/hierarchy2"/>
    <dgm:cxn modelId="{DD5126C5-446B-4C17-955D-B257A3665561}" type="presParOf" srcId="{03AF0ABE-3C49-49B8-ABAF-81CD459B7460}" destId="{CC7AD80F-B32A-4E38-9536-2CD66A72311A}" srcOrd="4" destOrd="0" presId="urn:microsoft.com/office/officeart/2005/8/layout/hierarchy2"/>
    <dgm:cxn modelId="{456AF954-C256-4A66-9121-869580324C18}" type="presParOf" srcId="{CC7AD80F-B32A-4E38-9536-2CD66A72311A}" destId="{ED12B1F6-6355-486E-AA9B-09C06F447817}" srcOrd="0" destOrd="0" presId="urn:microsoft.com/office/officeart/2005/8/layout/hierarchy2"/>
    <dgm:cxn modelId="{4CD11410-BF64-4144-A794-6D01F1953CAB}" type="presParOf" srcId="{03AF0ABE-3C49-49B8-ABAF-81CD459B7460}" destId="{95DD05A0-5817-45D3-8B5A-642AA0332B90}" srcOrd="5" destOrd="0" presId="urn:microsoft.com/office/officeart/2005/8/layout/hierarchy2"/>
    <dgm:cxn modelId="{97411CE8-BE01-4AA2-B337-9D14A26F4901}" type="presParOf" srcId="{95DD05A0-5817-45D3-8B5A-642AA0332B90}" destId="{7983DC21-2664-4009-AF87-94BD1BF79076}" srcOrd="0" destOrd="0" presId="urn:microsoft.com/office/officeart/2005/8/layout/hierarchy2"/>
    <dgm:cxn modelId="{3440C6E9-455A-4425-B40D-8127863764F4}" type="presParOf" srcId="{95DD05A0-5817-45D3-8B5A-642AA0332B90}" destId="{ACE84A17-ABB0-4D99-B02B-866A3AC13AD4}" srcOrd="1" destOrd="0" presId="urn:microsoft.com/office/officeart/2005/8/layout/hierarchy2"/>
    <dgm:cxn modelId="{2FB390B9-7DD4-46CF-B1C1-782A54595FDF}" type="presParOf" srcId="{03AF0ABE-3C49-49B8-ABAF-81CD459B7460}" destId="{96BAB4DA-8EF6-44B9-A89C-ECAECFBDC0FD}" srcOrd="6" destOrd="0" presId="urn:microsoft.com/office/officeart/2005/8/layout/hierarchy2"/>
    <dgm:cxn modelId="{5F6A4244-8FB2-49EE-9B9F-94E4F74F73E4}" type="presParOf" srcId="{96BAB4DA-8EF6-44B9-A89C-ECAECFBDC0FD}" destId="{5E7F942D-CA8E-45FB-BD27-FBA08D1E8AC4}" srcOrd="0" destOrd="0" presId="urn:microsoft.com/office/officeart/2005/8/layout/hierarchy2"/>
    <dgm:cxn modelId="{4936EC4B-1ED0-47C5-8B2D-6B5F8BF482A0}" type="presParOf" srcId="{03AF0ABE-3C49-49B8-ABAF-81CD459B7460}" destId="{0D8D2F1A-08EC-4E72-B0E5-30B16A87E593}" srcOrd="7" destOrd="0" presId="urn:microsoft.com/office/officeart/2005/8/layout/hierarchy2"/>
    <dgm:cxn modelId="{C6081808-E863-4FF5-B2CB-BA8A0D271163}" type="presParOf" srcId="{0D8D2F1A-08EC-4E72-B0E5-30B16A87E593}" destId="{C003D93B-CF6A-4526-BC1C-67B0F06265DA}" srcOrd="0" destOrd="0" presId="urn:microsoft.com/office/officeart/2005/8/layout/hierarchy2"/>
    <dgm:cxn modelId="{D6ED5A7C-653D-4BEE-A284-CFED8544FD7B}" type="presParOf" srcId="{0D8D2F1A-08EC-4E72-B0E5-30B16A87E593}" destId="{3EA1AFAA-A047-4883-8F8A-244FA4EBE3E8}" srcOrd="1" destOrd="0" presId="urn:microsoft.com/office/officeart/2005/8/layout/hierarchy2"/>
    <dgm:cxn modelId="{CF91778F-BF8A-41F0-8D3F-83435CB00F0E}" type="presParOf" srcId="{03AF0ABE-3C49-49B8-ABAF-81CD459B7460}" destId="{88FEB54A-E6C1-49F7-950C-BEAEEC3723BA}" srcOrd="8" destOrd="0" presId="urn:microsoft.com/office/officeart/2005/8/layout/hierarchy2"/>
    <dgm:cxn modelId="{973BB04A-18F9-4C9B-867D-2B8C3C840702}" type="presParOf" srcId="{88FEB54A-E6C1-49F7-950C-BEAEEC3723BA}" destId="{033EAF38-0E1E-4A0C-A790-810B1A4CF41D}" srcOrd="0" destOrd="0" presId="urn:microsoft.com/office/officeart/2005/8/layout/hierarchy2"/>
    <dgm:cxn modelId="{B059FFAB-DE84-4F07-B0E9-9FB9E582DC4C}" type="presParOf" srcId="{03AF0ABE-3C49-49B8-ABAF-81CD459B7460}" destId="{E3C74A3E-DFF3-4603-B0CC-B9A1D5389411}" srcOrd="9" destOrd="0" presId="urn:microsoft.com/office/officeart/2005/8/layout/hierarchy2"/>
    <dgm:cxn modelId="{3B045676-AC79-402A-9A3E-2FAEFF4C9063}" type="presParOf" srcId="{E3C74A3E-DFF3-4603-B0CC-B9A1D5389411}" destId="{BAF9CE32-355B-41C6-90E8-C9C5FE51323F}" srcOrd="0" destOrd="0" presId="urn:microsoft.com/office/officeart/2005/8/layout/hierarchy2"/>
    <dgm:cxn modelId="{553034FE-98DA-4E65-95EB-100C8D9B2D1F}" type="presParOf" srcId="{E3C74A3E-DFF3-4603-B0CC-B9A1D5389411}" destId="{51D3E31E-BCB3-4D01-A844-69C8630CBD02}" srcOrd="1" destOrd="0" presId="urn:microsoft.com/office/officeart/2005/8/layout/hierarchy2"/>
    <dgm:cxn modelId="{722B3A57-93CE-40FA-A22B-A95FE46FECE6}" type="presParOf" srcId="{03AF0ABE-3C49-49B8-ABAF-81CD459B7460}" destId="{96343311-BA57-448A-8944-644F023B8D51}" srcOrd="10" destOrd="0" presId="urn:microsoft.com/office/officeart/2005/8/layout/hierarchy2"/>
    <dgm:cxn modelId="{FD57BAAD-E95F-4D7C-9D63-5499A473FB2A}" type="presParOf" srcId="{96343311-BA57-448A-8944-644F023B8D51}" destId="{C5A59562-74F8-426C-87C8-4378708C6384}" srcOrd="0" destOrd="0" presId="urn:microsoft.com/office/officeart/2005/8/layout/hierarchy2"/>
    <dgm:cxn modelId="{F4CEBC84-FC87-4E70-B1B0-4E3F96E45BF5}" type="presParOf" srcId="{03AF0ABE-3C49-49B8-ABAF-81CD459B7460}" destId="{6B5043A5-126A-4DB1-AD7E-87A7423C916A}" srcOrd="11" destOrd="0" presId="urn:microsoft.com/office/officeart/2005/8/layout/hierarchy2"/>
    <dgm:cxn modelId="{3D0EA511-02F8-4468-BD63-70E27BF40723}" type="presParOf" srcId="{6B5043A5-126A-4DB1-AD7E-87A7423C916A}" destId="{6741FFD6-2901-4FA3-9D12-B9E4E519824F}" srcOrd="0" destOrd="0" presId="urn:microsoft.com/office/officeart/2005/8/layout/hierarchy2"/>
    <dgm:cxn modelId="{EFC19C2D-3042-45C7-9AAC-FE5C3FF9CE6B}" type="presParOf" srcId="{6B5043A5-126A-4DB1-AD7E-87A7423C916A}" destId="{B7FF1F27-676F-418B-9B08-0B52FD7391B5}"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801A73B-7007-4CB3-99E3-24629112CEFD}" type="doc">
      <dgm:prSet loTypeId="urn:microsoft.com/office/officeart/2005/8/layout/chevron2" loCatId="process" qsTypeId="urn:microsoft.com/office/officeart/2005/8/quickstyle/simple5" qsCatId="simple" csTypeId="urn:microsoft.com/office/officeart/2005/8/colors/colorful2" csCatId="colorful" phldr="1"/>
      <dgm:spPr/>
      <dgm:t>
        <a:bodyPr/>
        <a:lstStyle/>
        <a:p>
          <a:endParaRPr lang="en-US"/>
        </a:p>
      </dgm:t>
    </dgm:pt>
    <dgm:pt modelId="{E8D9F00F-5AAF-4BF3-8F82-5752B0D73D3A}">
      <dgm:prSet phldrT="[Texto]"/>
      <dgm:spPr>
        <a:xfrm rot="5400000">
          <a:off x="-178451" y="179250"/>
          <a:ext cx="1189679" cy="832775"/>
        </a:xfrm>
        <a:prstGeom prst="chevron">
          <a:avLst/>
        </a:pr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w="9525" cap="flat" cmpd="sng" algn="ctr">
          <a:solidFill>
            <a:srgbClr val="C0504D">
              <a:hueOff val="0"/>
              <a:satOff val="0"/>
              <a:lumOff val="0"/>
              <a:alphaOff val="0"/>
            </a:srgb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US" noProof="0" dirty="0">
            <a:solidFill>
              <a:sysClr val="window" lastClr="FFFFFF"/>
            </a:solidFill>
            <a:latin typeface="Calibri"/>
            <a:ea typeface="+mn-ea"/>
            <a:cs typeface="+mn-cs"/>
          </a:endParaRPr>
        </a:p>
      </dgm:t>
    </dgm:pt>
    <dgm:pt modelId="{6A41368A-3F5A-4AF9-9E62-D3FA85338D63}" type="parTrans" cxnId="{95EB035F-F7FD-461E-A81A-B39E64B24B06}">
      <dgm:prSet/>
      <dgm:spPr/>
      <dgm:t>
        <a:bodyPr/>
        <a:lstStyle/>
        <a:p>
          <a:endParaRPr lang="en-US" noProof="0" dirty="0"/>
        </a:p>
      </dgm:t>
    </dgm:pt>
    <dgm:pt modelId="{16EBF7B1-0EF4-445B-8DD5-92863F02B364}" type="sibTrans" cxnId="{95EB035F-F7FD-461E-A81A-B39E64B24B06}">
      <dgm:prSet/>
      <dgm:spPr/>
      <dgm:t>
        <a:bodyPr/>
        <a:lstStyle/>
        <a:p>
          <a:endParaRPr lang="en-US" noProof="0" dirty="0"/>
        </a:p>
      </dgm:t>
    </dgm:pt>
    <dgm:pt modelId="{4E27FB2A-23AA-4884-A54C-53BF84027DE5}">
      <dgm:prSet phldrT="[Texto]"/>
      <dgm:spPr>
        <a:xfrm rot="5400000">
          <a:off x="2730041" y="-1896467"/>
          <a:ext cx="773291" cy="4567824"/>
        </a:xfrm>
        <a:prstGeom prst="round2SameRect">
          <a:avLst/>
        </a:prstGeom>
        <a:solidFill>
          <a:sysClr val="window" lastClr="FFFFFF">
            <a:alpha val="90000"/>
            <a:hueOff val="0"/>
            <a:satOff val="0"/>
            <a:lumOff val="0"/>
            <a:alphaOff val="0"/>
          </a:sysClr>
        </a:solidFill>
        <a:ln w="9525" cap="flat" cmpd="sng" algn="ctr">
          <a:solidFill>
            <a:srgbClr val="C0504D">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b="0" u="sng" noProof="0" dirty="0" smtClean="0">
              <a:solidFill>
                <a:sysClr val="windowText" lastClr="000000">
                  <a:hueOff val="0"/>
                  <a:satOff val="0"/>
                  <a:lumOff val="0"/>
                  <a:alphaOff val="0"/>
                </a:sysClr>
              </a:solidFill>
              <a:latin typeface="Calibri"/>
              <a:ea typeface="+mn-ea"/>
              <a:cs typeface="+mn-cs"/>
            </a:rPr>
            <a:t>Awareness-raising</a:t>
          </a:r>
          <a:r>
            <a:rPr lang="en-US" noProof="0" dirty="0" smtClean="0">
              <a:solidFill>
                <a:sysClr val="windowText" lastClr="000000">
                  <a:hueOff val="0"/>
                  <a:satOff val="0"/>
                  <a:lumOff val="0"/>
                  <a:alphaOff val="0"/>
                </a:sysClr>
              </a:solidFill>
              <a:latin typeface="Calibri"/>
              <a:ea typeface="+mn-ea"/>
              <a:cs typeface="+mn-cs"/>
            </a:rPr>
            <a:t> tools </a:t>
          </a:r>
          <a:r>
            <a:rPr lang="en-US" noProof="0" dirty="0" smtClean="0">
              <a:solidFill>
                <a:sysClr val="windowText" lastClr="000000">
                  <a:hueOff val="0"/>
                  <a:satOff val="0"/>
                  <a:lumOff val="0"/>
                  <a:alphaOff val="0"/>
                </a:sysClr>
              </a:solidFill>
              <a:latin typeface="Calibri"/>
              <a:ea typeface="+mn-ea"/>
              <a:cs typeface="+mn-cs"/>
              <a:sym typeface="Wingdings" panose="05000000000000000000" pitchFamily="2" charset="2"/>
            </a:rPr>
            <a:t> utmost importance</a:t>
          </a:r>
          <a:endParaRPr lang="en-US" noProof="0" dirty="0">
            <a:solidFill>
              <a:sysClr val="windowText" lastClr="000000">
                <a:hueOff val="0"/>
                <a:satOff val="0"/>
                <a:lumOff val="0"/>
                <a:alphaOff val="0"/>
              </a:sysClr>
            </a:solidFill>
            <a:latin typeface="Calibri"/>
            <a:ea typeface="+mn-ea"/>
            <a:cs typeface="+mn-cs"/>
          </a:endParaRPr>
        </a:p>
      </dgm:t>
    </dgm:pt>
    <dgm:pt modelId="{486AE3F0-7D92-4A74-978F-219DF03BB16B}" type="parTrans" cxnId="{49AB0B47-912E-425E-B063-B89BBD66E097}">
      <dgm:prSet/>
      <dgm:spPr/>
      <dgm:t>
        <a:bodyPr/>
        <a:lstStyle/>
        <a:p>
          <a:endParaRPr lang="en-US" noProof="0" dirty="0"/>
        </a:p>
      </dgm:t>
    </dgm:pt>
    <dgm:pt modelId="{CD43206A-1DBA-4453-81E8-2C0A6792A983}" type="sibTrans" cxnId="{49AB0B47-912E-425E-B063-B89BBD66E097}">
      <dgm:prSet/>
      <dgm:spPr/>
      <dgm:t>
        <a:bodyPr/>
        <a:lstStyle/>
        <a:p>
          <a:endParaRPr lang="en-US" noProof="0" dirty="0"/>
        </a:p>
      </dgm:t>
    </dgm:pt>
    <dgm:pt modelId="{B7DDCC57-58F0-49DC-AFE1-74E5D5612F4E}">
      <dgm:prSet phldrT="[Texto]"/>
      <dgm:spPr>
        <a:xfrm rot="5400000">
          <a:off x="-178451" y="2156325"/>
          <a:ext cx="1189679" cy="832775"/>
        </a:xfrm>
        <a:prstGeom prst="chevron">
          <a:avLst/>
        </a:prstGeom>
        <a:gradFill rotWithShape="0">
          <a:gsLst>
            <a:gs pos="0">
              <a:srgbClr val="C0504D">
                <a:hueOff val="4681519"/>
                <a:satOff val="-5839"/>
                <a:lumOff val="1373"/>
                <a:alphaOff val="0"/>
                <a:shade val="51000"/>
                <a:satMod val="130000"/>
              </a:srgbClr>
            </a:gs>
            <a:gs pos="80000">
              <a:srgbClr val="C0504D">
                <a:hueOff val="4681519"/>
                <a:satOff val="-5839"/>
                <a:lumOff val="1373"/>
                <a:alphaOff val="0"/>
                <a:shade val="93000"/>
                <a:satMod val="130000"/>
              </a:srgbClr>
            </a:gs>
            <a:gs pos="100000">
              <a:srgbClr val="C0504D">
                <a:hueOff val="4681519"/>
                <a:satOff val="-5839"/>
                <a:lumOff val="1373"/>
                <a:alphaOff val="0"/>
                <a:shade val="94000"/>
                <a:satMod val="135000"/>
              </a:srgbClr>
            </a:gs>
          </a:gsLst>
          <a:lin ang="16200000" scaled="0"/>
        </a:gradFill>
        <a:ln w="9525" cap="flat" cmpd="sng" algn="ctr">
          <a:solidFill>
            <a:srgbClr val="C0504D">
              <a:hueOff val="4681519"/>
              <a:satOff val="-5839"/>
              <a:lumOff val="1373"/>
              <a:alphaOff val="0"/>
            </a:srgb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US" noProof="0" dirty="0">
            <a:solidFill>
              <a:sysClr val="window" lastClr="FFFFFF"/>
            </a:solidFill>
            <a:latin typeface="Calibri"/>
            <a:ea typeface="+mn-ea"/>
            <a:cs typeface="+mn-cs"/>
          </a:endParaRPr>
        </a:p>
      </dgm:t>
    </dgm:pt>
    <dgm:pt modelId="{11EAA6B9-5BF2-4EA2-BA3A-BD69BD14DA20}" type="parTrans" cxnId="{C5032E4C-412A-4BC4-957E-5F5F71F2860C}">
      <dgm:prSet/>
      <dgm:spPr/>
      <dgm:t>
        <a:bodyPr/>
        <a:lstStyle/>
        <a:p>
          <a:endParaRPr lang="en-US" noProof="0" dirty="0"/>
        </a:p>
      </dgm:t>
    </dgm:pt>
    <dgm:pt modelId="{61A128C0-058A-49A3-B1B2-5433F559215D}" type="sibTrans" cxnId="{C5032E4C-412A-4BC4-957E-5F5F71F2860C}">
      <dgm:prSet/>
      <dgm:spPr/>
      <dgm:t>
        <a:bodyPr/>
        <a:lstStyle/>
        <a:p>
          <a:endParaRPr lang="en-US" noProof="0" dirty="0"/>
        </a:p>
      </dgm:t>
    </dgm:pt>
    <dgm:pt modelId="{8B54109D-B6B7-4EEA-876F-686276B0E334}">
      <dgm:prSet phldrT="[Texto]"/>
      <dgm:spPr>
        <a:xfrm rot="5400000">
          <a:off x="2730041" y="80607"/>
          <a:ext cx="773291" cy="4567824"/>
        </a:xfrm>
        <a:prstGeom prst="round2SameRect">
          <a:avLst/>
        </a:prstGeom>
        <a:solidFill>
          <a:sysClr val="window" lastClr="FFFFFF">
            <a:alpha val="90000"/>
            <a:hueOff val="0"/>
            <a:satOff val="0"/>
            <a:lumOff val="0"/>
            <a:alphaOff val="0"/>
          </a:sysClr>
        </a:solidFill>
        <a:ln w="9525" cap="flat" cmpd="sng" algn="ctr">
          <a:solidFill>
            <a:srgbClr val="C0504D">
              <a:hueOff val="4681519"/>
              <a:satOff val="-5839"/>
              <a:lumOff val="1373"/>
              <a:alphaOff val="0"/>
            </a:srgbClr>
          </a:solidFill>
          <a:prstDash val="solid"/>
        </a:ln>
        <a:effectLst>
          <a:outerShdw blurRad="40000" dist="23000" dir="5400000" rotWithShape="0">
            <a:srgbClr val="000000">
              <a:alpha val="35000"/>
            </a:srgbClr>
          </a:outerShdw>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u="sng" noProof="0" dirty="0" smtClean="0">
              <a:solidFill>
                <a:sysClr val="windowText" lastClr="000000">
                  <a:hueOff val="0"/>
                  <a:satOff val="0"/>
                  <a:lumOff val="0"/>
                  <a:alphaOff val="0"/>
                </a:sysClr>
              </a:solidFill>
              <a:latin typeface="Calibri"/>
              <a:ea typeface="+mn-ea"/>
              <a:cs typeface="+mn-cs"/>
            </a:rPr>
            <a:t>impact</a:t>
          </a:r>
          <a:r>
            <a:rPr lang="en-US" noProof="0" dirty="0" smtClean="0">
              <a:solidFill>
                <a:sysClr val="windowText" lastClr="000000">
                  <a:hueOff val="0"/>
                  <a:satOff val="0"/>
                  <a:lumOff val="0"/>
                  <a:alphaOff val="0"/>
                </a:sysClr>
              </a:solidFill>
              <a:latin typeface="Calibri"/>
              <a:ea typeface="+mn-ea"/>
              <a:cs typeface="+mn-cs"/>
            </a:rPr>
            <a:t> on the perception of the value of supreme auditing</a:t>
          </a:r>
        </a:p>
      </dgm:t>
    </dgm:pt>
    <dgm:pt modelId="{1F529A78-D374-407D-8A95-8C236831F806}" type="parTrans" cxnId="{6A281753-0D3E-4210-9FB2-E5D764FFF00B}">
      <dgm:prSet/>
      <dgm:spPr/>
      <dgm:t>
        <a:bodyPr/>
        <a:lstStyle/>
        <a:p>
          <a:endParaRPr lang="en-US" noProof="0" dirty="0"/>
        </a:p>
      </dgm:t>
    </dgm:pt>
    <dgm:pt modelId="{CA0309CB-5092-4C86-8972-311F6FDCA961}" type="sibTrans" cxnId="{6A281753-0D3E-4210-9FB2-E5D764FFF00B}">
      <dgm:prSet/>
      <dgm:spPr/>
      <dgm:t>
        <a:bodyPr/>
        <a:lstStyle/>
        <a:p>
          <a:endParaRPr lang="en-US" noProof="0" dirty="0"/>
        </a:p>
      </dgm:t>
    </dgm:pt>
    <dgm:pt modelId="{69D80613-DBD7-4673-9FE3-484F3181A984}">
      <dgm:prSet/>
      <dgm:spPr>
        <a:xfrm rot="5400000">
          <a:off x="-178451" y="1167788"/>
          <a:ext cx="1189679" cy="832775"/>
        </a:xfrm>
        <a:prstGeom prst="chevron">
          <a:avLst/>
        </a:prstGeom>
        <a:gradFill rotWithShape="0">
          <a:gsLst>
            <a:gs pos="0">
              <a:srgbClr val="C0504D">
                <a:hueOff val="2340759"/>
                <a:satOff val="-2919"/>
                <a:lumOff val="686"/>
                <a:alphaOff val="0"/>
                <a:shade val="51000"/>
                <a:satMod val="130000"/>
              </a:srgbClr>
            </a:gs>
            <a:gs pos="80000">
              <a:srgbClr val="C0504D">
                <a:hueOff val="2340759"/>
                <a:satOff val="-2919"/>
                <a:lumOff val="686"/>
                <a:alphaOff val="0"/>
                <a:shade val="93000"/>
                <a:satMod val="130000"/>
              </a:srgbClr>
            </a:gs>
            <a:gs pos="100000">
              <a:srgbClr val="C0504D">
                <a:hueOff val="2340759"/>
                <a:satOff val="-2919"/>
                <a:lumOff val="686"/>
                <a:alphaOff val="0"/>
                <a:shade val="94000"/>
                <a:satMod val="135000"/>
              </a:srgbClr>
            </a:gs>
          </a:gsLst>
          <a:lin ang="16200000" scaled="0"/>
        </a:gradFill>
        <a:ln w="9525" cap="flat" cmpd="sng" algn="ctr">
          <a:solidFill>
            <a:srgbClr val="C0504D">
              <a:hueOff val="2340759"/>
              <a:satOff val="-2919"/>
              <a:lumOff val="686"/>
              <a:alphaOff val="0"/>
            </a:srgb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US" noProof="0" dirty="0">
            <a:solidFill>
              <a:sysClr val="window" lastClr="FFFFFF"/>
            </a:solidFill>
            <a:latin typeface="Calibri"/>
            <a:ea typeface="+mn-ea"/>
            <a:cs typeface="+mn-cs"/>
          </a:endParaRPr>
        </a:p>
      </dgm:t>
    </dgm:pt>
    <dgm:pt modelId="{E7CA1A86-0F04-43A3-8456-FDB54C3F8C58}" type="parTrans" cxnId="{C2B21C59-CDC4-4005-978F-64778E3597A3}">
      <dgm:prSet/>
      <dgm:spPr/>
      <dgm:t>
        <a:bodyPr/>
        <a:lstStyle/>
        <a:p>
          <a:endParaRPr lang="en-US" noProof="0" dirty="0"/>
        </a:p>
      </dgm:t>
    </dgm:pt>
    <dgm:pt modelId="{ACBCB67A-8EBE-4127-BB14-146AC820F750}" type="sibTrans" cxnId="{C2B21C59-CDC4-4005-978F-64778E3597A3}">
      <dgm:prSet/>
      <dgm:spPr/>
      <dgm:t>
        <a:bodyPr/>
        <a:lstStyle/>
        <a:p>
          <a:endParaRPr lang="en-US" noProof="0" dirty="0"/>
        </a:p>
      </dgm:t>
    </dgm:pt>
    <dgm:pt modelId="{A70DADE1-8825-49CB-8023-73A5737BB2D0}">
      <dgm:prSet/>
      <dgm:spPr>
        <a:xfrm rot="5400000">
          <a:off x="2730041" y="-907930"/>
          <a:ext cx="773291" cy="4567824"/>
        </a:xfrm>
        <a:prstGeom prst="round2SameRect">
          <a:avLst/>
        </a:prstGeom>
        <a:solidFill>
          <a:sysClr val="window" lastClr="FFFFFF">
            <a:alpha val="90000"/>
            <a:hueOff val="0"/>
            <a:satOff val="0"/>
            <a:lumOff val="0"/>
            <a:alphaOff val="0"/>
          </a:sysClr>
        </a:solidFill>
        <a:ln w="9525" cap="flat" cmpd="sng" algn="ctr">
          <a:solidFill>
            <a:srgbClr val="C0504D">
              <a:hueOff val="2340759"/>
              <a:satOff val="-2919"/>
              <a:lumOff val="686"/>
              <a:alphaOff val="0"/>
            </a:srgbClr>
          </a:solidFill>
          <a:prstDash val="solid"/>
        </a:ln>
        <a:effectLst>
          <a:outerShdw blurRad="40000" dist="23000" dir="5400000" rotWithShape="0">
            <a:srgbClr val="000000">
              <a:alpha val="35000"/>
            </a:srgbClr>
          </a:outerShdw>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noProof="0" dirty="0" smtClean="0">
              <a:solidFill>
                <a:sysClr val="windowText" lastClr="000000">
                  <a:hueOff val="0"/>
                  <a:satOff val="0"/>
                  <a:lumOff val="0"/>
                  <a:alphaOff val="0"/>
                </a:sysClr>
              </a:solidFill>
              <a:latin typeface="Calibri"/>
              <a:ea typeface="+mn-ea"/>
              <a:cs typeface="+mn-cs"/>
            </a:rPr>
            <a:t>within the </a:t>
          </a:r>
          <a:r>
            <a:rPr lang="en-US" b="0" u="sng" noProof="0" dirty="0" smtClean="0">
              <a:solidFill>
                <a:sysClr val="windowText" lastClr="000000">
                  <a:hueOff val="0"/>
                  <a:satOff val="0"/>
                  <a:lumOff val="0"/>
                  <a:alphaOff val="0"/>
                </a:sysClr>
              </a:solidFill>
              <a:latin typeface="Calibri"/>
              <a:ea typeface="+mn-ea"/>
              <a:cs typeface="+mn-cs"/>
            </a:rPr>
            <a:t>INTOSAI community </a:t>
          </a:r>
          <a:r>
            <a:rPr lang="en-US" noProof="0" dirty="0" smtClean="0">
              <a:solidFill>
                <a:sysClr val="windowText" lastClr="000000">
                  <a:hueOff val="0"/>
                  <a:satOff val="0"/>
                  <a:lumOff val="0"/>
                  <a:alphaOff val="0"/>
                </a:sysClr>
              </a:solidFill>
              <a:latin typeface="Calibri"/>
              <a:ea typeface="+mn-ea"/>
              <a:cs typeface="+mn-cs"/>
            </a:rPr>
            <a:t>and before relevant </a:t>
          </a:r>
          <a:r>
            <a:rPr lang="en-US" u="sng" noProof="0" dirty="0" smtClean="0">
              <a:solidFill>
                <a:sysClr val="windowText" lastClr="000000">
                  <a:hueOff val="0"/>
                  <a:satOff val="0"/>
                  <a:lumOff val="0"/>
                  <a:alphaOff val="0"/>
                </a:sysClr>
              </a:solidFill>
              <a:latin typeface="Calibri"/>
              <a:ea typeface="+mn-ea"/>
              <a:cs typeface="+mn-cs"/>
            </a:rPr>
            <a:t>stakeholders  </a:t>
          </a:r>
        </a:p>
      </dgm:t>
    </dgm:pt>
    <dgm:pt modelId="{0411EF65-92E5-499E-8CD8-4BAABFA0AF51}" type="parTrans" cxnId="{2B0C957B-08C8-487F-8D36-3FFE3D1CAFA6}">
      <dgm:prSet/>
      <dgm:spPr/>
      <dgm:t>
        <a:bodyPr/>
        <a:lstStyle/>
        <a:p>
          <a:endParaRPr lang="en-US" noProof="0" dirty="0"/>
        </a:p>
      </dgm:t>
    </dgm:pt>
    <dgm:pt modelId="{9367905C-6CCF-4352-96E8-9B998EEB3B0D}" type="sibTrans" cxnId="{2B0C957B-08C8-487F-8D36-3FFE3D1CAFA6}">
      <dgm:prSet/>
      <dgm:spPr/>
      <dgm:t>
        <a:bodyPr/>
        <a:lstStyle/>
        <a:p>
          <a:endParaRPr lang="en-US" noProof="0" dirty="0"/>
        </a:p>
      </dgm:t>
    </dgm:pt>
    <dgm:pt modelId="{E44DB20F-5ED6-4FEE-A18C-F4FA892349C3}" type="pres">
      <dgm:prSet presAssocID="{F801A73B-7007-4CB3-99E3-24629112CEFD}" presName="linearFlow" presStyleCnt="0">
        <dgm:presLayoutVars>
          <dgm:dir/>
          <dgm:animLvl val="lvl"/>
          <dgm:resizeHandles val="exact"/>
        </dgm:presLayoutVars>
      </dgm:prSet>
      <dgm:spPr/>
      <dgm:t>
        <a:bodyPr/>
        <a:lstStyle/>
        <a:p>
          <a:endParaRPr lang="es-MX"/>
        </a:p>
      </dgm:t>
    </dgm:pt>
    <dgm:pt modelId="{1A28F7B3-3E8D-42CB-9102-AD0AACDD00F8}" type="pres">
      <dgm:prSet presAssocID="{E8D9F00F-5AAF-4BF3-8F82-5752B0D73D3A}" presName="composite" presStyleCnt="0"/>
      <dgm:spPr/>
    </dgm:pt>
    <dgm:pt modelId="{38DA527B-8E72-4485-AE26-851D8C5FC804}" type="pres">
      <dgm:prSet presAssocID="{E8D9F00F-5AAF-4BF3-8F82-5752B0D73D3A}" presName="parentText" presStyleLbl="alignNode1" presStyleIdx="0" presStyleCnt="3">
        <dgm:presLayoutVars>
          <dgm:chMax val="1"/>
          <dgm:bulletEnabled val="1"/>
        </dgm:presLayoutVars>
      </dgm:prSet>
      <dgm:spPr/>
      <dgm:t>
        <a:bodyPr/>
        <a:lstStyle/>
        <a:p>
          <a:endParaRPr lang="es-MX"/>
        </a:p>
      </dgm:t>
    </dgm:pt>
    <dgm:pt modelId="{D1DBB108-398C-4A7A-9005-12DB7D3ABDAE}" type="pres">
      <dgm:prSet presAssocID="{E8D9F00F-5AAF-4BF3-8F82-5752B0D73D3A}" presName="descendantText" presStyleLbl="alignAcc1" presStyleIdx="0" presStyleCnt="3">
        <dgm:presLayoutVars>
          <dgm:bulletEnabled val="1"/>
        </dgm:presLayoutVars>
      </dgm:prSet>
      <dgm:spPr/>
      <dgm:t>
        <a:bodyPr/>
        <a:lstStyle/>
        <a:p>
          <a:endParaRPr lang="en-US"/>
        </a:p>
      </dgm:t>
    </dgm:pt>
    <dgm:pt modelId="{BDF6ACD5-55EA-4283-958F-15D5F22C51F9}" type="pres">
      <dgm:prSet presAssocID="{16EBF7B1-0EF4-445B-8DD5-92863F02B364}" presName="sp" presStyleCnt="0"/>
      <dgm:spPr/>
    </dgm:pt>
    <dgm:pt modelId="{6B76ADFD-411B-46B1-8631-1EF5D8ECAFE2}" type="pres">
      <dgm:prSet presAssocID="{69D80613-DBD7-4673-9FE3-484F3181A984}" presName="composite" presStyleCnt="0"/>
      <dgm:spPr/>
    </dgm:pt>
    <dgm:pt modelId="{524815CD-7543-4FBB-BB2F-09616DD95566}" type="pres">
      <dgm:prSet presAssocID="{69D80613-DBD7-4673-9FE3-484F3181A984}" presName="parentText" presStyleLbl="alignNode1" presStyleIdx="1" presStyleCnt="3">
        <dgm:presLayoutVars>
          <dgm:chMax val="1"/>
          <dgm:bulletEnabled val="1"/>
        </dgm:presLayoutVars>
      </dgm:prSet>
      <dgm:spPr/>
      <dgm:t>
        <a:bodyPr/>
        <a:lstStyle/>
        <a:p>
          <a:endParaRPr lang="es-MX"/>
        </a:p>
      </dgm:t>
    </dgm:pt>
    <dgm:pt modelId="{08B4417B-D49D-4EE8-9D55-BCF3A5DACEBD}" type="pres">
      <dgm:prSet presAssocID="{69D80613-DBD7-4673-9FE3-484F3181A984}" presName="descendantText" presStyleLbl="alignAcc1" presStyleIdx="1" presStyleCnt="3">
        <dgm:presLayoutVars>
          <dgm:bulletEnabled val="1"/>
        </dgm:presLayoutVars>
      </dgm:prSet>
      <dgm:spPr/>
      <dgm:t>
        <a:bodyPr/>
        <a:lstStyle/>
        <a:p>
          <a:endParaRPr lang="es-MX"/>
        </a:p>
      </dgm:t>
    </dgm:pt>
    <dgm:pt modelId="{58077FFC-0BBD-4614-9E52-BD3A857ADE63}" type="pres">
      <dgm:prSet presAssocID="{ACBCB67A-8EBE-4127-BB14-146AC820F750}" presName="sp" presStyleCnt="0"/>
      <dgm:spPr/>
    </dgm:pt>
    <dgm:pt modelId="{A81E407E-69B0-4414-8352-501E82A47E9C}" type="pres">
      <dgm:prSet presAssocID="{B7DDCC57-58F0-49DC-AFE1-74E5D5612F4E}" presName="composite" presStyleCnt="0"/>
      <dgm:spPr/>
    </dgm:pt>
    <dgm:pt modelId="{10351B74-F308-41D5-9F63-157CEDD886F0}" type="pres">
      <dgm:prSet presAssocID="{B7DDCC57-58F0-49DC-AFE1-74E5D5612F4E}" presName="parentText" presStyleLbl="alignNode1" presStyleIdx="2" presStyleCnt="3">
        <dgm:presLayoutVars>
          <dgm:chMax val="1"/>
          <dgm:bulletEnabled val="1"/>
        </dgm:presLayoutVars>
      </dgm:prSet>
      <dgm:spPr/>
      <dgm:t>
        <a:bodyPr/>
        <a:lstStyle/>
        <a:p>
          <a:endParaRPr lang="es-MX"/>
        </a:p>
      </dgm:t>
    </dgm:pt>
    <dgm:pt modelId="{EA122DF1-ED08-4657-99F3-BC9260498BB5}" type="pres">
      <dgm:prSet presAssocID="{B7DDCC57-58F0-49DC-AFE1-74E5D5612F4E}" presName="descendantText" presStyleLbl="alignAcc1" presStyleIdx="2" presStyleCnt="3">
        <dgm:presLayoutVars>
          <dgm:bulletEnabled val="1"/>
        </dgm:presLayoutVars>
      </dgm:prSet>
      <dgm:spPr/>
      <dgm:t>
        <a:bodyPr/>
        <a:lstStyle/>
        <a:p>
          <a:endParaRPr lang="en-US"/>
        </a:p>
      </dgm:t>
    </dgm:pt>
  </dgm:ptLst>
  <dgm:cxnLst>
    <dgm:cxn modelId="{E5083B9B-6ED9-4E88-ABFB-B9544A43C266}" type="presOf" srcId="{F801A73B-7007-4CB3-99E3-24629112CEFD}" destId="{E44DB20F-5ED6-4FEE-A18C-F4FA892349C3}" srcOrd="0" destOrd="0" presId="urn:microsoft.com/office/officeart/2005/8/layout/chevron2"/>
    <dgm:cxn modelId="{ADE11547-2F7E-45E0-9306-14B4C50FE855}" type="presOf" srcId="{E8D9F00F-5AAF-4BF3-8F82-5752B0D73D3A}" destId="{38DA527B-8E72-4485-AE26-851D8C5FC804}" srcOrd="0" destOrd="0" presId="urn:microsoft.com/office/officeart/2005/8/layout/chevron2"/>
    <dgm:cxn modelId="{95EB035F-F7FD-461E-A81A-B39E64B24B06}" srcId="{F801A73B-7007-4CB3-99E3-24629112CEFD}" destId="{E8D9F00F-5AAF-4BF3-8F82-5752B0D73D3A}" srcOrd="0" destOrd="0" parTransId="{6A41368A-3F5A-4AF9-9E62-D3FA85338D63}" sibTransId="{16EBF7B1-0EF4-445B-8DD5-92863F02B364}"/>
    <dgm:cxn modelId="{C5032E4C-412A-4BC4-957E-5F5F71F2860C}" srcId="{F801A73B-7007-4CB3-99E3-24629112CEFD}" destId="{B7DDCC57-58F0-49DC-AFE1-74E5D5612F4E}" srcOrd="2" destOrd="0" parTransId="{11EAA6B9-5BF2-4EA2-BA3A-BD69BD14DA20}" sibTransId="{61A128C0-058A-49A3-B1B2-5433F559215D}"/>
    <dgm:cxn modelId="{873A1226-855B-4CA6-B923-B035EE4794E8}" type="presOf" srcId="{4E27FB2A-23AA-4884-A54C-53BF84027DE5}" destId="{D1DBB108-398C-4A7A-9005-12DB7D3ABDAE}" srcOrd="0" destOrd="0" presId="urn:microsoft.com/office/officeart/2005/8/layout/chevron2"/>
    <dgm:cxn modelId="{49AB0B47-912E-425E-B063-B89BBD66E097}" srcId="{E8D9F00F-5AAF-4BF3-8F82-5752B0D73D3A}" destId="{4E27FB2A-23AA-4884-A54C-53BF84027DE5}" srcOrd="0" destOrd="0" parTransId="{486AE3F0-7D92-4A74-978F-219DF03BB16B}" sibTransId="{CD43206A-1DBA-4453-81E8-2C0A6792A983}"/>
    <dgm:cxn modelId="{A24F7053-372C-4E63-ACD7-92B0BFD3A3B4}" type="presOf" srcId="{B7DDCC57-58F0-49DC-AFE1-74E5D5612F4E}" destId="{10351B74-F308-41D5-9F63-157CEDD886F0}" srcOrd="0" destOrd="0" presId="urn:microsoft.com/office/officeart/2005/8/layout/chevron2"/>
    <dgm:cxn modelId="{088778B4-26F9-44A7-84B1-BF446B8D850D}" type="presOf" srcId="{69D80613-DBD7-4673-9FE3-484F3181A984}" destId="{524815CD-7543-4FBB-BB2F-09616DD95566}" srcOrd="0" destOrd="0" presId="urn:microsoft.com/office/officeart/2005/8/layout/chevron2"/>
    <dgm:cxn modelId="{C2B21C59-CDC4-4005-978F-64778E3597A3}" srcId="{F801A73B-7007-4CB3-99E3-24629112CEFD}" destId="{69D80613-DBD7-4673-9FE3-484F3181A984}" srcOrd="1" destOrd="0" parTransId="{E7CA1A86-0F04-43A3-8456-FDB54C3F8C58}" sibTransId="{ACBCB67A-8EBE-4127-BB14-146AC820F750}"/>
    <dgm:cxn modelId="{6A281753-0D3E-4210-9FB2-E5D764FFF00B}" srcId="{B7DDCC57-58F0-49DC-AFE1-74E5D5612F4E}" destId="{8B54109D-B6B7-4EEA-876F-686276B0E334}" srcOrd="0" destOrd="0" parTransId="{1F529A78-D374-407D-8A95-8C236831F806}" sibTransId="{CA0309CB-5092-4C86-8972-311F6FDCA961}"/>
    <dgm:cxn modelId="{2B0C957B-08C8-487F-8D36-3FFE3D1CAFA6}" srcId="{69D80613-DBD7-4673-9FE3-484F3181A984}" destId="{A70DADE1-8825-49CB-8023-73A5737BB2D0}" srcOrd="0" destOrd="0" parTransId="{0411EF65-92E5-499E-8CD8-4BAABFA0AF51}" sibTransId="{9367905C-6CCF-4352-96E8-9B998EEB3B0D}"/>
    <dgm:cxn modelId="{B52FD2DB-5694-4FE2-8749-E7556E526796}" type="presOf" srcId="{8B54109D-B6B7-4EEA-876F-686276B0E334}" destId="{EA122DF1-ED08-4657-99F3-BC9260498BB5}" srcOrd="0" destOrd="0" presId="urn:microsoft.com/office/officeart/2005/8/layout/chevron2"/>
    <dgm:cxn modelId="{B3728868-B68A-4D99-9B54-73A54982E18F}" type="presOf" srcId="{A70DADE1-8825-49CB-8023-73A5737BB2D0}" destId="{08B4417B-D49D-4EE8-9D55-BCF3A5DACEBD}" srcOrd="0" destOrd="0" presId="urn:microsoft.com/office/officeart/2005/8/layout/chevron2"/>
    <dgm:cxn modelId="{BBC2035A-492B-4F3D-8E5D-03821D4CF02E}" type="presParOf" srcId="{E44DB20F-5ED6-4FEE-A18C-F4FA892349C3}" destId="{1A28F7B3-3E8D-42CB-9102-AD0AACDD00F8}" srcOrd="0" destOrd="0" presId="urn:microsoft.com/office/officeart/2005/8/layout/chevron2"/>
    <dgm:cxn modelId="{EFA93969-A89B-430C-B5D2-5B39B6BFEC34}" type="presParOf" srcId="{1A28F7B3-3E8D-42CB-9102-AD0AACDD00F8}" destId="{38DA527B-8E72-4485-AE26-851D8C5FC804}" srcOrd="0" destOrd="0" presId="urn:microsoft.com/office/officeart/2005/8/layout/chevron2"/>
    <dgm:cxn modelId="{F2F42C0A-C5E2-4392-8DB9-0E783FBA9B48}" type="presParOf" srcId="{1A28F7B3-3E8D-42CB-9102-AD0AACDD00F8}" destId="{D1DBB108-398C-4A7A-9005-12DB7D3ABDAE}" srcOrd="1" destOrd="0" presId="urn:microsoft.com/office/officeart/2005/8/layout/chevron2"/>
    <dgm:cxn modelId="{EE311C58-6CC1-4316-8B29-05FB150CF620}" type="presParOf" srcId="{E44DB20F-5ED6-4FEE-A18C-F4FA892349C3}" destId="{BDF6ACD5-55EA-4283-958F-15D5F22C51F9}" srcOrd="1" destOrd="0" presId="urn:microsoft.com/office/officeart/2005/8/layout/chevron2"/>
    <dgm:cxn modelId="{B663AE46-9F33-4B30-88A4-49B088B57A27}" type="presParOf" srcId="{E44DB20F-5ED6-4FEE-A18C-F4FA892349C3}" destId="{6B76ADFD-411B-46B1-8631-1EF5D8ECAFE2}" srcOrd="2" destOrd="0" presId="urn:microsoft.com/office/officeart/2005/8/layout/chevron2"/>
    <dgm:cxn modelId="{A936BF0E-D33A-4C70-AF84-8F9FE04FCFAC}" type="presParOf" srcId="{6B76ADFD-411B-46B1-8631-1EF5D8ECAFE2}" destId="{524815CD-7543-4FBB-BB2F-09616DD95566}" srcOrd="0" destOrd="0" presId="urn:microsoft.com/office/officeart/2005/8/layout/chevron2"/>
    <dgm:cxn modelId="{0BC9EA82-027C-4286-9032-414C0B28ED8A}" type="presParOf" srcId="{6B76ADFD-411B-46B1-8631-1EF5D8ECAFE2}" destId="{08B4417B-D49D-4EE8-9D55-BCF3A5DACEBD}" srcOrd="1" destOrd="0" presId="urn:microsoft.com/office/officeart/2005/8/layout/chevron2"/>
    <dgm:cxn modelId="{ECE16152-06B4-4EF4-A336-450CB8578BAC}" type="presParOf" srcId="{E44DB20F-5ED6-4FEE-A18C-F4FA892349C3}" destId="{58077FFC-0BBD-4614-9E52-BD3A857ADE63}" srcOrd="3" destOrd="0" presId="urn:microsoft.com/office/officeart/2005/8/layout/chevron2"/>
    <dgm:cxn modelId="{5BC88A51-AA67-4C32-982E-83E73163296F}" type="presParOf" srcId="{E44DB20F-5ED6-4FEE-A18C-F4FA892349C3}" destId="{A81E407E-69B0-4414-8352-501E82A47E9C}" srcOrd="4" destOrd="0" presId="urn:microsoft.com/office/officeart/2005/8/layout/chevron2"/>
    <dgm:cxn modelId="{7E72100E-F713-48AA-8CD5-AFAD6B2CAFEB}" type="presParOf" srcId="{A81E407E-69B0-4414-8352-501E82A47E9C}" destId="{10351B74-F308-41D5-9F63-157CEDD886F0}" srcOrd="0" destOrd="0" presId="urn:microsoft.com/office/officeart/2005/8/layout/chevron2"/>
    <dgm:cxn modelId="{83B04D3D-6756-41D0-A734-97DC005541FE}" type="presParOf" srcId="{A81E407E-69B0-4414-8352-501E82A47E9C}" destId="{EA122DF1-ED08-4657-99F3-BC9260498BB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FC841C3-2A6D-4516-A5A7-4028C24A5D22}" type="doc">
      <dgm:prSet loTypeId="urn:microsoft.com/office/officeart/2008/layout/VerticalCircleList" loCatId="list" qsTypeId="urn:microsoft.com/office/officeart/2005/8/quickstyle/simple1" qsCatId="simple" csTypeId="urn:microsoft.com/office/officeart/2005/8/colors/accent3_5" csCatId="accent3" phldr="1"/>
      <dgm:spPr/>
      <dgm:t>
        <a:bodyPr/>
        <a:lstStyle/>
        <a:p>
          <a:endParaRPr lang="es-MX"/>
        </a:p>
      </dgm:t>
    </dgm:pt>
    <dgm:pt modelId="{C1BCB594-36A8-4994-BB89-CDFEBE9F780E}">
      <dgm:prSet phldrT="[Texto]" custT="1"/>
      <dgm:spPr/>
      <dgm:t>
        <a:bodyPr/>
        <a:lstStyle/>
        <a:p>
          <a:r>
            <a:rPr lang="en-US" sz="2400" b="0" noProof="0" dirty="0" smtClean="0">
              <a:effectLst>
                <a:outerShdw blurRad="38100" dist="38100" dir="2700000" algn="tl">
                  <a:srgbClr val="000000">
                    <a:alpha val="43137"/>
                  </a:srgbClr>
                </a:outerShdw>
              </a:effectLst>
            </a:rPr>
            <a:t>Lead by </a:t>
          </a:r>
          <a:r>
            <a:rPr lang="en-US" sz="2400" b="0" noProof="0" dirty="0" smtClean="0">
              <a:solidFill>
                <a:srgbClr val="C9500D"/>
              </a:solidFill>
              <a:effectLst>
                <a:outerShdw blurRad="38100" dist="38100" dir="2700000" algn="tl">
                  <a:srgbClr val="000000">
                    <a:alpha val="43137"/>
                  </a:srgbClr>
                </a:outerShdw>
              </a:effectLst>
            </a:rPr>
            <a:t>example</a:t>
          </a:r>
          <a:endParaRPr lang="en-US" sz="2400" b="0" noProof="0" dirty="0">
            <a:solidFill>
              <a:srgbClr val="C9500D"/>
            </a:solidFill>
            <a:effectLst>
              <a:outerShdw blurRad="38100" dist="38100" dir="2700000" algn="tl">
                <a:srgbClr val="000000">
                  <a:alpha val="43137"/>
                </a:srgbClr>
              </a:outerShdw>
            </a:effectLst>
          </a:endParaRPr>
        </a:p>
      </dgm:t>
    </dgm:pt>
    <dgm:pt modelId="{0B1DDAC2-CD77-42CA-A158-9A9A0B67514C}" type="parTrans" cxnId="{44487DC2-DC1A-4C62-91F3-6D6AA90E4E3A}">
      <dgm:prSet/>
      <dgm:spPr/>
      <dgm:t>
        <a:bodyPr/>
        <a:lstStyle/>
        <a:p>
          <a:endParaRPr lang="en-US" sz="2400" b="0" noProof="0" dirty="0">
            <a:solidFill>
              <a:srgbClr val="000000"/>
            </a:solidFill>
            <a:effectLst>
              <a:outerShdw blurRad="38100" dist="38100" dir="2700000" algn="tl">
                <a:srgbClr val="000000">
                  <a:alpha val="43137"/>
                </a:srgbClr>
              </a:outerShdw>
            </a:effectLst>
          </a:endParaRPr>
        </a:p>
      </dgm:t>
    </dgm:pt>
    <dgm:pt modelId="{832A5424-2AC7-43B0-8BC6-1CB4F0AE9F5B}" type="sibTrans" cxnId="{44487DC2-DC1A-4C62-91F3-6D6AA90E4E3A}">
      <dgm:prSet/>
      <dgm:spPr/>
      <dgm:t>
        <a:bodyPr/>
        <a:lstStyle/>
        <a:p>
          <a:endParaRPr lang="en-US" sz="2400" b="0" noProof="0" dirty="0">
            <a:solidFill>
              <a:srgbClr val="000000"/>
            </a:solidFill>
            <a:effectLst>
              <a:outerShdw blurRad="38100" dist="38100" dir="2700000" algn="tl">
                <a:srgbClr val="000000">
                  <a:alpha val="43137"/>
                </a:srgbClr>
              </a:outerShdw>
            </a:effectLst>
          </a:endParaRPr>
        </a:p>
      </dgm:t>
    </dgm:pt>
    <dgm:pt modelId="{4E96B37D-2856-4572-9BEE-F68A2A0A1826}">
      <dgm:prSet phldrT="[Texto]" custT="1"/>
      <dgm:spPr/>
      <dgm:t>
        <a:bodyPr/>
        <a:lstStyle/>
        <a:p>
          <a:r>
            <a:rPr lang="en-US" sz="2400" b="0" noProof="0" dirty="0" smtClean="0">
              <a:effectLst>
                <a:outerShdw blurRad="38100" dist="38100" dir="2700000" algn="tl">
                  <a:srgbClr val="000000">
                    <a:alpha val="43137"/>
                  </a:srgbClr>
                </a:outerShdw>
              </a:effectLst>
            </a:rPr>
            <a:t>Demonstrate </a:t>
          </a:r>
          <a:r>
            <a:rPr lang="en-US" sz="2400" b="0" noProof="0" dirty="0" smtClean="0">
              <a:solidFill>
                <a:srgbClr val="C9500D"/>
              </a:solidFill>
              <a:effectLst>
                <a:outerShdw blurRad="38100" dist="38100" dir="2700000" algn="tl">
                  <a:srgbClr val="000000">
                    <a:alpha val="43137"/>
                  </a:srgbClr>
                </a:outerShdw>
              </a:effectLst>
            </a:rPr>
            <a:t>accuracy</a:t>
          </a:r>
          <a:r>
            <a:rPr lang="en-US" sz="2400" b="0" noProof="0" dirty="0" smtClean="0">
              <a:effectLst>
                <a:outerShdw blurRad="38100" dist="38100" dir="2700000" algn="tl">
                  <a:srgbClr val="000000">
                    <a:alpha val="43137"/>
                  </a:srgbClr>
                </a:outerShdw>
              </a:effectLst>
            </a:rPr>
            <a:t> of their auditing work</a:t>
          </a:r>
          <a:endParaRPr lang="en-US" sz="2400" b="0" noProof="0" dirty="0">
            <a:effectLst>
              <a:outerShdw blurRad="38100" dist="38100" dir="2700000" algn="tl">
                <a:srgbClr val="000000">
                  <a:alpha val="43137"/>
                </a:srgbClr>
              </a:outerShdw>
            </a:effectLst>
          </a:endParaRPr>
        </a:p>
      </dgm:t>
    </dgm:pt>
    <dgm:pt modelId="{1F9A3B16-2F7D-42E4-97AD-6666CC615917}" type="parTrans" cxnId="{325DF525-F4F0-43E5-B6DE-AA9E5AF787D8}">
      <dgm:prSet/>
      <dgm:spPr/>
      <dgm:t>
        <a:bodyPr/>
        <a:lstStyle/>
        <a:p>
          <a:endParaRPr lang="en-US" sz="2400" b="0" noProof="0" dirty="0">
            <a:solidFill>
              <a:srgbClr val="000000"/>
            </a:solidFill>
            <a:effectLst>
              <a:outerShdw blurRad="38100" dist="38100" dir="2700000" algn="tl">
                <a:srgbClr val="000000">
                  <a:alpha val="43137"/>
                </a:srgbClr>
              </a:outerShdw>
            </a:effectLst>
          </a:endParaRPr>
        </a:p>
      </dgm:t>
    </dgm:pt>
    <dgm:pt modelId="{8F781618-0830-476E-BB71-B91606C45B42}" type="sibTrans" cxnId="{325DF525-F4F0-43E5-B6DE-AA9E5AF787D8}">
      <dgm:prSet/>
      <dgm:spPr/>
      <dgm:t>
        <a:bodyPr/>
        <a:lstStyle/>
        <a:p>
          <a:endParaRPr lang="en-US" sz="2400" b="0" noProof="0" dirty="0">
            <a:solidFill>
              <a:srgbClr val="000000"/>
            </a:solidFill>
            <a:effectLst>
              <a:outerShdw blurRad="38100" dist="38100" dir="2700000" algn="tl">
                <a:srgbClr val="000000">
                  <a:alpha val="43137"/>
                </a:srgbClr>
              </a:outerShdw>
            </a:effectLst>
          </a:endParaRPr>
        </a:p>
      </dgm:t>
    </dgm:pt>
    <dgm:pt modelId="{303B14D8-B12A-4D82-9BAD-AFEE552A37E6}">
      <dgm:prSet phldrT="[Texto]" custT="1"/>
      <dgm:spPr/>
      <dgm:t>
        <a:bodyPr/>
        <a:lstStyle/>
        <a:p>
          <a:r>
            <a:rPr lang="en-US" sz="2400" b="0" noProof="0" dirty="0" smtClean="0">
              <a:effectLst>
                <a:outerShdw blurRad="38100" dist="38100" dir="2700000" algn="tl">
                  <a:srgbClr val="000000">
                    <a:alpha val="43137"/>
                  </a:srgbClr>
                </a:outerShdw>
              </a:effectLst>
            </a:rPr>
            <a:t>Act with </a:t>
          </a:r>
          <a:r>
            <a:rPr lang="en-US" sz="2400" b="0" noProof="0" dirty="0" smtClean="0">
              <a:solidFill>
                <a:srgbClr val="C9500D"/>
              </a:solidFill>
              <a:effectLst>
                <a:outerShdw blurRad="38100" dist="38100" dir="2700000" algn="tl">
                  <a:srgbClr val="000000">
                    <a:alpha val="43137"/>
                  </a:srgbClr>
                </a:outerShdw>
              </a:effectLst>
            </a:rPr>
            <a:t>neutrality </a:t>
          </a:r>
          <a:r>
            <a:rPr lang="en-US" sz="2400" b="0" noProof="0" dirty="0" smtClean="0">
              <a:effectLst>
                <a:outerShdw blurRad="38100" dist="38100" dir="2700000" algn="tl">
                  <a:srgbClr val="000000">
                    <a:alpha val="43137"/>
                  </a:srgbClr>
                </a:outerShdw>
              </a:effectLst>
            </a:rPr>
            <a:t>and </a:t>
          </a:r>
          <a:r>
            <a:rPr lang="en-US" sz="2400" b="0" noProof="0" dirty="0" smtClean="0">
              <a:solidFill>
                <a:srgbClr val="C9500D"/>
              </a:solidFill>
              <a:effectLst>
                <a:outerShdw blurRad="38100" dist="38100" dir="2700000" algn="tl">
                  <a:srgbClr val="000000">
                    <a:alpha val="43137"/>
                  </a:srgbClr>
                </a:outerShdw>
              </a:effectLst>
            </a:rPr>
            <a:t>impartiality</a:t>
          </a:r>
          <a:endParaRPr lang="en-US" sz="2400" b="0" noProof="0" dirty="0">
            <a:solidFill>
              <a:srgbClr val="C9500D"/>
            </a:solidFill>
            <a:effectLst>
              <a:outerShdw blurRad="38100" dist="38100" dir="2700000" algn="tl">
                <a:srgbClr val="000000">
                  <a:alpha val="43137"/>
                </a:srgbClr>
              </a:outerShdw>
            </a:effectLst>
          </a:endParaRPr>
        </a:p>
      </dgm:t>
    </dgm:pt>
    <dgm:pt modelId="{A5E0B11D-0E85-4183-AAEF-1392D983D74C}" type="parTrans" cxnId="{615B03FA-6CF6-4863-888F-A6C64E54E46B}">
      <dgm:prSet/>
      <dgm:spPr/>
      <dgm:t>
        <a:bodyPr/>
        <a:lstStyle/>
        <a:p>
          <a:endParaRPr lang="en-US" sz="2400" b="0" noProof="0" dirty="0">
            <a:solidFill>
              <a:srgbClr val="000000"/>
            </a:solidFill>
            <a:effectLst>
              <a:outerShdw blurRad="38100" dist="38100" dir="2700000" algn="tl">
                <a:srgbClr val="000000">
                  <a:alpha val="43137"/>
                </a:srgbClr>
              </a:outerShdw>
            </a:effectLst>
          </a:endParaRPr>
        </a:p>
      </dgm:t>
    </dgm:pt>
    <dgm:pt modelId="{2A2A1DC9-CDC1-4565-A1CF-EE92E85828A7}" type="sibTrans" cxnId="{615B03FA-6CF6-4863-888F-A6C64E54E46B}">
      <dgm:prSet/>
      <dgm:spPr/>
      <dgm:t>
        <a:bodyPr/>
        <a:lstStyle/>
        <a:p>
          <a:endParaRPr lang="en-US" sz="2400" b="0" noProof="0" dirty="0">
            <a:solidFill>
              <a:srgbClr val="000000"/>
            </a:solidFill>
            <a:effectLst>
              <a:outerShdw blurRad="38100" dist="38100" dir="2700000" algn="tl">
                <a:srgbClr val="000000">
                  <a:alpha val="43137"/>
                </a:srgbClr>
              </a:outerShdw>
            </a:effectLst>
          </a:endParaRPr>
        </a:p>
      </dgm:t>
    </dgm:pt>
    <dgm:pt modelId="{1F840F7E-BF46-46C4-849A-C17AE69F34F5}" type="pres">
      <dgm:prSet presAssocID="{9FC841C3-2A6D-4516-A5A7-4028C24A5D22}" presName="Name0" presStyleCnt="0">
        <dgm:presLayoutVars>
          <dgm:dir/>
        </dgm:presLayoutVars>
      </dgm:prSet>
      <dgm:spPr/>
      <dgm:t>
        <a:bodyPr/>
        <a:lstStyle/>
        <a:p>
          <a:endParaRPr lang="es-MX"/>
        </a:p>
      </dgm:t>
    </dgm:pt>
    <dgm:pt modelId="{301CA6A2-FDE9-4957-8247-F7C803758C7F}" type="pres">
      <dgm:prSet presAssocID="{C1BCB594-36A8-4994-BB89-CDFEBE9F780E}" presName="noChildren" presStyleCnt="0"/>
      <dgm:spPr/>
    </dgm:pt>
    <dgm:pt modelId="{9BD48C91-088F-4F15-A1B7-5ECC1B7E8917}" type="pres">
      <dgm:prSet presAssocID="{C1BCB594-36A8-4994-BB89-CDFEBE9F780E}" presName="gap" presStyleCnt="0"/>
      <dgm:spPr/>
    </dgm:pt>
    <dgm:pt modelId="{59BEA7B1-5B55-43B4-A008-D553FB1E8950}" type="pres">
      <dgm:prSet presAssocID="{C1BCB594-36A8-4994-BB89-CDFEBE9F780E}" presName="medCircle2" presStyleLbl="vennNode1" presStyleIdx="0" presStyleCnt="3"/>
      <dgm:spPr/>
    </dgm:pt>
    <dgm:pt modelId="{6D0B82B3-0F70-4AB4-AB7C-C1E39179D2B9}" type="pres">
      <dgm:prSet presAssocID="{C1BCB594-36A8-4994-BB89-CDFEBE9F780E}" presName="txLvlOnly1" presStyleLbl="revTx" presStyleIdx="0" presStyleCnt="3"/>
      <dgm:spPr/>
      <dgm:t>
        <a:bodyPr/>
        <a:lstStyle/>
        <a:p>
          <a:endParaRPr lang="es-MX"/>
        </a:p>
      </dgm:t>
    </dgm:pt>
    <dgm:pt modelId="{5FDE6B3E-0116-4C67-AD0A-595766818503}" type="pres">
      <dgm:prSet presAssocID="{4E96B37D-2856-4572-9BEE-F68A2A0A1826}" presName="noChildren" presStyleCnt="0"/>
      <dgm:spPr/>
    </dgm:pt>
    <dgm:pt modelId="{F7CD9507-D4DB-4210-9B3C-3DF6B6C2B5E3}" type="pres">
      <dgm:prSet presAssocID="{4E96B37D-2856-4572-9BEE-F68A2A0A1826}" presName="gap" presStyleCnt="0"/>
      <dgm:spPr/>
    </dgm:pt>
    <dgm:pt modelId="{F2289B56-530D-4891-BD09-C1E82737E7B2}" type="pres">
      <dgm:prSet presAssocID="{4E96B37D-2856-4572-9BEE-F68A2A0A1826}" presName="medCircle2" presStyleLbl="vennNode1" presStyleIdx="1" presStyleCnt="3"/>
      <dgm:spPr/>
    </dgm:pt>
    <dgm:pt modelId="{63CCA1BD-7C49-43D4-9A05-63B6D01EE6CC}" type="pres">
      <dgm:prSet presAssocID="{4E96B37D-2856-4572-9BEE-F68A2A0A1826}" presName="txLvlOnly1" presStyleLbl="revTx" presStyleIdx="1" presStyleCnt="3"/>
      <dgm:spPr/>
      <dgm:t>
        <a:bodyPr/>
        <a:lstStyle/>
        <a:p>
          <a:endParaRPr lang="es-MX"/>
        </a:p>
      </dgm:t>
    </dgm:pt>
    <dgm:pt modelId="{CBF85ED9-F547-42F6-B05A-E2DA87C51997}" type="pres">
      <dgm:prSet presAssocID="{303B14D8-B12A-4D82-9BAD-AFEE552A37E6}" presName="noChildren" presStyleCnt="0"/>
      <dgm:spPr/>
    </dgm:pt>
    <dgm:pt modelId="{029C24BB-0112-4931-9655-4F1137A7E16F}" type="pres">
      <dgm:prSet presAssocID="{303B14D8-B12A-4D82-9BAD-AFEE552A37E6}" presName="gap" presStyleCnt="0"/>
      <dgm:spPr/>
    </dgm:pt>
    <dgm:pt modelId="{DF2260CA-C847-4604-AA69-FF576CA41A1E}" type="pres">
      <dgm:prSet presAssocID="{303B14D8-B12A-4D82-9BAD-AFEE552A37E6}" presName="medCircle2" presStyleLbl="vennNode1" presStyleIdx="2" presStyleCnt="3"/>
      <dgm:spPr/>
    </dgm:pt>
    <dgm:pt modelId="{10E3B208-8D89-4878-B0EC-4F61B1D7BF08}" type="pres">
      <dgm:prSet presAssocID="{303B14D8-B12A-4D82-9BAD-AFEE552A37E6}" presName="txLvlOnly1" presStyleLbl="revTx" presStyleIdx="2" presStyleCnt="3"/>
      <dgm:spPr/>
      <dgm:t>
        <a:bodyPr/>
        <a:lstStyle/>
        <a:p>
          <a:endParaRPr lang="es-MX"/>
        </a:p>
      </dgm:t>
    </dgm:pt>
  </dgm:ptLst>
  <dgm:cxnLst>
    <dgm:cxn modelId="{919C17F9-3507-422E-870F-E876D8239342}" type="presOf" srcId="{9FC841C3-2A6D-4516-A5A7-4028C24A5D22}" destId="{1F840F7E-BF46-46C4-849A-C17AE69F34F5}" srcOrd="0" destOrd="0" presId="urn:microsoft.com/office/officeart/2008/layout/VerticalCircleList"/>
    <dgm:cxn modelId="{44487DC2-DC1A-4C62-91F3-6D6AA90E4E3A}" srcId="{9FC841C3-2A6D-4516-A5A7-4028C24A5D22}" destId="{C1BCB594-36A8-4994-BB89-CDFEBE9F780E}" srcOrd="0" destOrd="0" parTransId="{0B1DDAC2-CD77-42CA-A158-9A9A0B67514C}" sibTransId="{832A5424-2AC7-43B0-8BC6-1CB4F0AE9F5B}"/>
    <dgm:cxn modelId="{C4D3D80C-7535-463C-93BB-006F31DF6E0E}" type="presOf" srcId="{303B14D8-B12A-4D82-9BAD-AFEE552A37E6}" destId="{10E3B208-8D89-4878-B0EC-4F61B1D7BF08}" srcOrd="0" destOrd="0" presId="urn:microsoft.com/office/officeart/2008/layout/VerticalCircleList"/>
    <dgm:cxn modelId="{FAF343EA-AD6D-4EF2-A975-7DD81891D82F}" type="presOf" srcId="{C1BCB594-36A8-4994-BB89-CDFEBE9F780E}" destId="{6D0B82B3-0F70-4AB4-AB7C-C1E39179D2B9}" srcOrd="0" destOrd="0" presId="urn:microsoft.com/office/officeart/2008/layout/VerticalCircleList"/>
    <dgm:cxn modelId="{615B03FA-6CF6-4863-888F-A6C64E54E46B}" srcId="{9FC841C3-2A6D-4516-A5A7-4028C24A5D22}" destId="{303B14D8-B12A-4D82-9BAD-AFEE552A37E6}" srcOrd="2" destOrd="0" parTransId="{A5E0B11D-0E85-4183-AAEF-1392D983D74C}" sibTransId="{2A2A1DC9-CDC1-4565-A1CF-EE92E85828A7}"/>
    <dgm:cxn modelId="{CB66B39E-DCBD-4D1C-8592-1644E9F4ECC3}" type="presOf" srcId="{4E96B37D-2856-4572-9BEE-F68A2A0A1826}" destId="{63CCA1BD-7C49-43D4-9A05-63B6D01EE6CC}" srcOrd="0" destOrd="0" presId="urn:microsoft.com/office/officeart/2008/layout/VerticalCircleList"/>
    <dgm:cxn modelId="{325DF525-F4F0-43E5-B6DE-AA9E5AF787D8}" srcId="{9FC841C3-2A6D-4516-A5A7-4028C24A5D22}" destId="{4E96B37D-2856-4572-9BEE-F68A2A0A1826}" srcOrd="1" destOrd="0" parTransId="{1F9A3B16-2F7D-42E4-97AD-6666CC615917}" sibTransId="{8F781618-0830-476E-BB71-B91606C45B42}"/>
    <dgm:cxn modelId="{75BE2251-CA95-4F1E-95BD-E360B8124D5D}" type="presParOf" srcId="{1F840F7E-BF46-46C4-849A-C17AE69F34F5}" destId="{301CA6A2-FDE9-4957-8247-F7C803758C7F}" srcOrd="0" destOrd="0" presId="urn:microsoft.com/office/officeart/2008/layout/VerticalCircleList"/>
    <dgm:cxn modelId="{31AE483B-B213-4220-B6CC-730BF71304CF}" type="presParOf" srcId="{301CA6A2-FDE9-4957-8247-F7C803758C7F}" destId="{9BD48C91-088F-4F15-A1B7-5ECC1B7E8917}" srcOrd="0" destOrd="0" presId="urn:microsoft.com/office/officeart/2008/layout/VerticalCircleList"/>
    <dgm:cxn modelId="{5A8F4A47-EF80-4193-BB37-E90F6F85AB10}" type="presParOf" srcId="{301CA6A2-FDE9-4957-8247-F7C803758C7F}" destId="{59BEA7B1-5B55-43B4-A008-D553FB1E8950}" srcOrd="1" destOrd="0" presId="urn:microsoft.com/office/officeart/2008/layout/VerticalCircleList"/>
    <dgm:cxn modelId="{0B4D7290-1BAD-4F75-9CA1-76696FF5F512}" type="presParOf" srcId="{301CA6A2-FDE9-4957-8247-F7C803758C7F}" destId="{6D0B82B3-0F70-4AB4-AB7C-C1E39179D2B9}" srcOrd="2" destOrd="0" presId="urn:microsoft.com/office/officeart/2008/layout/VerticalCircleList"/>
    <dgm:cxn modelId="{B28F770F-40E2-4132-8802-C1609C2654FB}" type="presParOf" srcId="{1F840F7E-BF46-46C4-849A-C17AE69F34F5}" destId="{5FDE6B3E-0116-4C67-AD0A-595766818503}" srcOrd="1" destOrd="0" presId="urn:microsoft.com/office/officeart/2008/layout/VerticalCircleList"/>
    <dgm:cxn modelId="{EC71E00F-38E7-45F0-9659-1356D2F178BF}" type="presParOf" srcId="{5FDE6B3E-0116-4C67-AD0A-595766818503}" destId="{F7CD9507-D4DB-4210-9B3C-3DF6B6C2B5E3}" srcOrd="0" destOrd="0" presId="urn:microsoft.com/office/officeart/2008/layout/VerticalCircleList"/>
    <dgm:cxn modelId="{DCE5DA16-C78E-4307-B6F8-B545188A7142}" type="presParOf" srcId="{5FDE6B3E-0116-4C67-AD0A-595766818503}" destId="{F2289B56-530D-4891-BD09-C1E82737E7B2}" srcOrd="1" destOrd="0" presId="urn:microsoft.com/office/officeart/2008/layout/VerticalCircleList"/>
    <dgm:cxn modelId="{35ED171B-39EE-4783-A791-13CB054AEA39}" type="presParOf" srcId="{5FDE6B3E-0116-4C67-AD0A-595766818503}" destId="{63CCA1BD-7C49-43D4-9A05-63B6D01EE6CC}" srcOrd="2" destOrd="0" presId="urn:microsoft.com/office/officeart/2008/layout/VerticalCircleList"/>
    <dgm:cxn modelId="{C81B2655-A3DD-4EB1-8F50-51A3B6A69988}" type="presParOf" srcId="{1F840F7E-BF46-46C4-849A-C17AE69F34F5}" destId="{CBF85ED9-F547-42F6-B05A-E2DA87C51997}" srcOrd="2" destOrd="0" presId="urn:microsoft.com/office/officeart/2008/layout/VerticalCircleList"/>
    <dgm:cxn modelId="{D3AA0440-44D0-4F67-BE3C-B58EEE4725EE}" type="presParOf" srcId="{CBF85ED9-F547-42F6-B05A-E2DA87C51997}" destId="{029C24BB-0112-4931-9655-4F1137A7E16F}" srcOrd="0" destOrd="0" presId="urn:microsoft.com/office/officeart/2008/layout/VerticalCircleList"/>
    <dgm:cxn modelId="{73F70E04-7B60-4990-B6E9-89C7721C5EA3}" type="presParOf" srcId="{CBF85ED9-F547-42F6-B05A-E2DA87C51997}" destId="{DF2260CA-C847-4604-AA69-FF576CA41A1E}" srcOrd="1" destOrd="0" presId="urn:microsoft.com/office/officeart/2008/layout/VerticalCircleList"/>
    <dgm:cxn modelId="{D5AF12C3-47E6-4854-8FBF-D2E55994B3EF}" type="presParOf" srcId="{CBF85ED9-F547-42F6-B05A-E2DA87C51997}" destId="{10E3B208-8D89-4878-B0EC-4F61B1D7BF08}" srcOrd="2" destOrd="0" presId="urn:microsoft.com/office/officeart/2008/layout/Vertical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B4DE3A-C651-4140-A7C8-602AE7BDC6EA}" type="doc">
      <dgm:prSet loTypeId="urn:microsoft.com/office/officeart/2009/3/layout/PlusandMinus" loCatId="relationship" qsTypeId="urn:microsoft.com/office/officeart/2005/8/quickstyle/simple1" qsCatId="simple" csTypeId="urn:microsoft.com/office/officeart/2005/8/colors/colorful2" csCatId="colorful" phldr="1"/>
      <dgm:spPr/>
      <dgm:t>
        <a:bodyPr/>
        <a:lstStyle/>
        <a:p>
          <a:endParaRPr lang="es-MX"/>
        </a:p>
      </dgm:t>
    </dgm:pt>
    <dgm:pt modelId="{BB656902-8D1B-421D-A3DA-C9C3B12963A9}">
      <dgm:prSet phldrT="[Texto]" custT="1"/>
      <dgm:spPr/>
      <dgm:t>
        <a:bodyPr/>
        <a:lstStyle/>
        <a:p>
          <a:pPr>
            <a:lnSpc>
              <a:spcPct val="90000"/>
            </a:lnSpc>
            <a:spcAft>
              <a:spcPct val="35000"/>
            </a:spcAft>
          </a:pPr>
          <a:r>
            <a:rPr lang="en-US" sz="2400" b="1" noProof="0" dirty="0" smtClean="0"/>
            <a:t>Incoming members: </a:t>
          </a:r>
        </a:p>
        <a:p>
          <a:pPr>
            <a:lnSpc>
              <a:spcPct val="100000"/>
            </a:lnSpc>
            <a:spcAft>
              <a:spcPts val="0"/>
            </a:spcAft>
          </a:pPr>
          <a:r>
            <a:rPr lang="en-US" sz="2400" noProof="0" dirty="0" smtClean="0"/>
            <a:t>*Hungary</a:t>
          </a:r>
        </a:p>
        <a:p>
          <a:pPr>
            <a:lnSpc>
              <a:spcPct val="100000"/>
            </a:lnSpc>
            <a:spcAft>
              <a:spcPts val="0"/>
            </a:spcAft>
          </a:pPr>
          <a:r>
            <a:rPr lang="en-US" sz="2400" noProof="0" dirty="0" smtClean="0"/>
            <a:t>*Kuwait</a:t>
          </a:r>
        </a:p>
        <a:p>
          <a:pPr>
            <a:lnSpc>
              <a:spcPct val="100000"/>
            </a:lnSpc>
            <a:spcAft>
              <a:spcPts val="0"/>
            </a:spcAft>
          </a:pPr>
          <a:r>
            <a:rPr lang="en-US" sz="2400" noProof="0" dirty="0" smtClean="0"/>
            <a:t>*Moldova</a:t>
          </a:r>
        </a:p>
      </dgm:t>
    </dgm:pt>
    <dgm:pt modelId="{9F8FCF3F-C6FB-452E-A46A-DC23BFD2E067}" type="parTrans" cxnId="{2ABF82A6-50C7-4B43-A94C-A3C8B06B3F81}">
      <dgm:prSet/>
      <dgm:spPr/>
      <dgm:t>
        <a:bodyPr/>
        <a:lstStyle/>
        <a:p>
          <a:endParaRPr lang="es-MX" sz="700"/>
        </a:p>
      </dgm:t>
    </dgm:pt>
    <dgm:pt modelId="{0919AB05-2FDF-4C36-B8FB-7603D5946980}" type="sibTrans" cxnId="{2ABF82A6-50C7-4B43-A94C-A3C8B06B3F81}">
      <dgm:prSet/>
      <dgm:spPr/>
      <dgm:t>
        <a:bodyPr/>
        <a:lstStyle/>
        <a:p>
          <a:endParaRPr lang="es-MX" sz="700"/>
        </a:p>
      </dgm:t>
    </dgm:pt>
    <dgm:pt modelId="{976AC742-222F-42AB-8E99-1839D87AB2F6}">
      <dgm:prSet phldrT="[Texto]" custT="1"/>
      <dgm:spPr/>
      <dgm:t>
        <a:bodyPr/>
        <a:lstStyle/>
        <a:p>
          <a:pPr>
            <a:lnSpc>
              <a:spcPct val="90000"/>
            </a:lnSpc>
            <a:spcAft>
              <a:spcPct val="35000"/>
            </a:spcAft>
          </a:pPr>
          <a:r>
            <a:rPr lang="en-US" sz="2400" b="1" noProof="0" dirty="0" smtClean="0"/>
            <a:t>Outgoing members: </a:t>
          </a:r>
        </a:p>
        <a:p>
          <a:pPr>
            <a:lnSpc>
              <a:spcPct val="100000"/>
            </a:lnSpc>
            <a:spcAft>
              <a:spcPts val="0"/>
            </a:spcAft>
          </a:pPr>
          <a:r>
            <a:rPr lang="en-US" sz="2400" noProof="0" dirty="0" smtClean="0"/>
            <a:t>*Bahrain</a:t>
          </a:r>
        </a:p>
        <a:p>
          <a:pPr>
            <a:lnSpc>
              <a:spcPct val="100000"/>
            </a:lnSpc>
            <a:spcAft>
              <a:spcPts val="0"/>
            </a:spcAft>
          </a:pPr>
          <a:r>
            <a:rPr lang="en-US" sz="2400" noProof="0" dirty="0" smtClean="0"/>
            <a:t>*Germany</a:t>
          </a:r>
          <a:endParaRPr lang="en-US" sz="2400" noProof="0" dirty="0"/>
        </a:p>
      </dgm:t>
    </dgm:pt>
    <dgm:pt modelId="{D7BFB15B-3153-41CE-82C7-61DD02AF0214}" type="parTrans" cxnId="{3FD93BFD-4587-41AE-AFEC-FFB707E325CA}">
      <dgm:prSet/>
      <dgm:spPr/>
      <dgm:t>
        <a:bodyPr/>
        <a:lstStyle/>
        <a:p>
          <a:endParaRPr lang="es-MX" sz="700"/>
        </a:p>
      </dgm:t>
    </dgm:pt>
    <dgm:pt modelId="{9BAF270C-F5C7-4919-9C95-D464A42EA074}" type="sibTrans" cxnId="{3FD93BFD-4587-41AE-AFEC-FFB707E325CA}">
      <dgm:prSet/>
      <dgm:spPr/>
      <dgm:t>
        <a:bodyPr/>
        <a:lstStyle/>
        <a:p>
          <a:endParaRPr lang="es-MX" sz="700"/>
        </a:p>
      </dgm:t>
    </dgm:pt>
    <dgm:pt modelId="{CE3E18E0-8D9F-4E25-9133-050A6A3F73B8}" type="pres">
      <dgm:prSet presAssocID="{F8B4DE3A-C651-4140-A7C8-602AE7BDC6EA}" presName="Name0" presStyleCnt="0">
        <dgm:presLayoutVars>
          <dgm:chMax val="2"/>
          <dgm:chPref val="2"/>
          <dgm:dir/>
          <dgm:animOne/>
          <dgm:resizeHandles val="exact"/>
        </dgm:presLayoutVars>
      </dgm:prSet>
      <dgm:spPr/>
      <dgm:t>
        <a:bodyPr/>
        <a:lstStyle/>
        <a:p>
          <a:endParaRPr lang="es-MX"/>
        </a:p>
      </dgm:t>
    </dgm:pt>
    <dgm:pt modelId="{E9E718D3-7A6C-43C4-B3AE-1B72E2E2A64A}" type="pres">
      <dgm:prSet presAssocID="{F8B4DE3A-C651-4140-A7C8-602AE7BDC6EA}" presName="Background" presStyleLbl="bgImgPlace1" presStyleIdx="0" presStyleCnt="1" custScaleY="87203"/>
      <dgm:spPr/>
      <dgm:t>
        <a:bodyPr/>
        <a:lstStyle/>
        <a:p>
          <a:endParaRPr lang="es-MX"/>
        </a:p>
      </dgm:t>
    </dgm:pt>
    <dgm:pt modelId="{CB114988-1466-47BD-806F-4B0B6DC63345}" type="pres">
      <dgm:prSet presAssocID="{F8B4DE3A-C651-4140-A7C8-602AE7BDC6EA}" presName="ParentText1" presStyleLbl="revTx" presStyleIdx="0" presStyleCnt="2">
        <dgm:presLayoutVars>
          <dgm:chMax val="0"/>
          <dgm:chPref val="0"/>
          <dgm:bulletEnabled val="1"/>
        </dgm:presLayoutVars>
      </dgm:prSet>
      <dgm:spPr/>
      <dgm:t>
        <a:bodyPr/>
        <a:lstStyle/>
        <a:p>
          <a:endParaRPr lang="es-MX"/>
        </a:p>
      </dgm:t>
    </dgm:pt>
    <dgm:pt modelId="{72AAE3A4-B362-49F1-834A-E6F564AFC836}" type="pres">
      <dgm:prSet presAssocID="{F8B4DE3A-C651-4140-A7C8-602AE7BDC6EA}" presName="ParentText2" presStyleLbl="revTx" presStyleIdx="1" presStyleCnt="2">
        <dgm:presLayoutVars>
          <dgm:chMax val="0"/>
          <dgm:chPref val="0"/>
          <dgm:bulletEnabled val="1"/>
        </dgm:presLayoutVars>
      </dgm:prSet>
      <dgm:spPr/>
      <dgm:t>
        <a:bodyPr/>
        <a:lstStyle/>
        <a:p>
          <a:endParaRPr lang="es-MX"/>
        </a:p>
      </dgm:t>
    </dgm:pt>
    <dgm:pt modelId="{E74A658E-D001-46D8-9DB5-DFE9357FA4F0}" type="pres">
      <dgm:prSet presAssocID="{F8B4DE3A-C651-4140-A7C8-602AE7BDC6EA}" presName="Plus" presStyleLbl="alignNode1" presStyleIdx="0" presStyleCnt="2"/>
      <dgm:spPr/>
      <dgm:t>
        <a:bodyPr/>
        <a:lstStyle/>
        <a:p>
          <a:endParaRPr lang="es-MX"/>
        </a:p>
      </dgm:t>
    </dgm:pt>
    <dgm:pt modelId="{A594C700-C0FB-4217-858F-C561E6E31BA1}" type="pres">
      <dgm:prSet presAssocID="{F8B4DE3A-C651-4140-A7C8-602AE7BDC6EA}" presName="Minus" presStyleLbl="alignNode1" presStyleIdx="1" presStyleCnt="2"/>
      <dgm:spPr/>
      <dgm:t>
        <a:bodyPr/>
        <a:lstStyle/>
        <a:p>
          <a:endParaRPr lang="es-MX"/>
        </a:p>
      </dgm:t>
    </dgm:pt>
    <dgm:pt modelId="{6E861FBC-04B4-428E-83D2-A4418BB3132B}" type="pres">
      <dgm:prSet presAssocID="{F8B4DE3A-C651-4140-A7C8-602AE7BDC6EA}" presName="Divider" presStyleLbl="parChTrans1D1" presStyleIdx="0" presStyleCnt="1"/>
      <dgm:spPr/>
      <dgm:t>
        <a:bodyPr/>
        <a:lstStyle/>
        <a:p>
          <a:endParaRPr lang="es-MX"/>
        </a:p>
      </dgm:t>
    </dgm:pt>
  </dgm:ptLst>
  <dgm:cxnLst>
    <dgm:cxn modelId="{F372768F-645B-4DBE-ABBD-4A3BA4407CEB}" type="presOf" srcId="{976AC742-222F-42AB-8E99-1839D87AB2F6}" destId="{72AAE3A4-B362-49F1-834A-E6F564AFC836}" srcOrd="0" destOrd="0" presId="urn:microsoft.com/office/officeart/2009/3/layout/PlusandMinus"/>
    <dgm:cxn modelId="{2ABF82A6-50C7-4B43-A94C-A3C8B06B3F81}" srcId="{F8B4DE3A-C651-4140-A7C8-602AE7BDC6EA}" destId="{BB656902-8D1B-421D-A3DA-C9C3B12963A9}" srcOrd="0" destOrd="0" parTransId="{9F8FCF3F-C6FB-452E-A46A-DC23BFD2E067}" sibTransId="{0919AB05-2FDF-4C36-B8FB-7603D5946980}"/>
    <dgm:cxn modelId="{8CD0D837-6A17-41E7-9E84-0DFB60FB8752}" type="presOf" srcId="{BB656902-8D1B-421D-A3DA-C9C3B12963A9}" destId="{CB114988-1466-47BD-806F-4B0B6DC63345}" srcOrd="0" destOrd="0" presId="urn:microsoft.com/office/officeart/2009/3/layout/PlusandMinus"/>
    <dgm:cxn modelId="{3FD93BFD-4587-41AE-AFEC-FFB707E325CA}" srcId="{F8B4DE3A-C651-4140-A7C8-602AE7BDC6EA}" destId="{976AC742-222F-42AB-8E99-1839D87AB2F6}" srcOrd="1" destOrd="0" parTransId="{D7BFB15B-3153-41CE-82C7-61DD02AF0214}" sibTransId="{9BAF270C-F5C7-4919-9C95-D464A42EA074}"/>
    <dgm:cxn modelId="{6CF83086-AAC7-45ED-AB3A-B6C24D93A837}" type="presOf" srcId="{F8B4DE3A-C651-4140-A7C8-602AE7BDC6EA}" destId="{CE3E18E0-8D9F-4E25-9133-050A6A3F73B8}" srcOrd="0" destOrd="0" presId="urn:microsoft.com/office/officeart/2009/3/layout/PlusandMinus"/>
    <dgm:cxn modelId="{FFF83162-0A71-48D5-92C9-EB3FA437A217}" type="presParOf" srcId="{CE3E18E0-8D9F-4E25-9133-050A6A3F73B8}" destId="{E9E718D3-7A6C-43C4-B3AE-1B72E2E2A64A}" srcOrd="0" destOrd="0" presId="urn:microsoft.com/office/officeart/2009/3/layout/PlusandMinus"/>
    <dgm:cxn modelId="{DFDA0257-D278-485B-8ACB-3A86E7EC85F1}" type="presParOf" srcId="{CE3E18E0-8D9F-4E25-9133-050A6A3F73B8}" destId="{CB114988-1466-47BD-806F-4B0B6DC63345}" srcOrd="1" destOrd="0" presId="urn:microsoft.com/office/officeart/2009/3/layout/PlusandMinus"/>
    <dgm:cxn modelId="{1D4C8281-5881-4124-9392-7DBAA00685FF}" type="presParOf" srcId="{CE3E18E0-8D9F-4E25-9133-050A6A3F73B8}" destId="{72AAE3A4-B362-49F1-834A-E6F564AFC836}" srcOrd="2" destOrd="0" presId="urn:microsoft.com/office/officeart/2009/3/layout/PlusandMinus"/>
    <dgm:cxn modelId="{3B185FE7-E8A0-44CE-9529-868520775980}" type="presParOf" srcId="{CE3E18E0-8D9F-4E25-9133-050A6A3F73B8}" destId="{E74A658E-D001-46D8-9DB5-DFE9357FA4F0}" srcOrd="3" destOrd="0" presId="urn:microsoft.com/office/officeart/2009/3/layout/PlusandMinus"/>
    <dgm:cxn modelId="{62F18310-4B27-402B-986D-5EF3E330F5D4}" type="presParOf" srcId="{CE3E18E0-8D9F-4E25-9133-050A6A3F73B8}" destId="{A594C700-C0FB-4217-858F-C561E6E31BA1}" srcOrd="4" destOrd="0" presId="urn:microsoft.com/office/officeart/2009/3/layout/PlusandMinus"/>
    <dgm:cxn modelId="{D1C276F6-38A2-4BDD-B20F-CABE2D4E3E73}" type="presParOf" srcId="{CE3E18E0-8D9F-4E25-9133-050A6A3F73B8}" destId="{6E861FBC-04B4-428E-83D2-A4418BB3132B}"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49262F1-3390-40CC-9068-101CE7B78C00}" type="doc">
      <dgm:prSet loTypeId="urn:microsoft.com/office/officeart/2008/layout/AscendingPictureAccentProcess" loCatId="process" qsTypeId="urn:microsoft.com/office/officeart/2005/8/quickstyle/simple5" qsCatId="simple" csTypeId="urn:microsoft.com/office/officeart/2005/8/colors/accent1_5" csCatId="accent1" phldr="1"/>
      <dgm:spPr/>
      <dgm:t>
        <a:bodyPr/>
        <a:lstStyle/>
        <a:p>
          <a:endParaRPr lang="es-MX"/>
        </a:p>
      </dgm:t>
    </dgm:pt>
    <dgm:pt modelId="{50887016-3BD1-440D-8D0F-A2FD511C74E5}">
      <dgm:prSet phldrT="[Texto]" custT="1"/>
      <dgm:spPr/>
      <dgm:t>
        <a:bodyPr/>
        <a:lstStyle/>
        <a:p>
          <a:r>
            <a:rPr lang="en-US" sz="1600" b="1" noProof="0" dirty="0" smtClean="0"/>
            <a:t>WG fosters the exchange of experiences and good practices </a:t>
          </a:r>
          <a:endParaRPr lang="en-US" sz="1600" b="1" noProof="0" dirty="0"/>
        </a:p>
      </dgm:t>
    </dgm:pt>
    <dgm:pt modelId="{7749B822-5254-4E09-A952-D79AED7F2F56}" type="parTrans" cxnId="{9EA18623-83FF-4DD3-8D4B-C5E2A78EDC21}">
      <dgm:prSet/>
      <dgm:spPr/>
      <dgm:t>
        <a:bodyPr/>
        <a:lstStyle/>
        <a:p>
          <a:endParaRPr lang="en-US" sz="2000" b="1" noProof="0" dirty="0"/>
        </a:p>
      </dgm:t>
    </dgm:pt>
    <dgm:pt modelId="{603D3746-4E17-428E-8EEE-E045A8B64759}" type="sibTrans" cxnId="{9EA18623-83FF-4DD3-8D4B-C5E2A78EDC21}">
      <dgm:prSet/>
      <dgm:spPr/>
      <dgm:t>
        <a:bodyPr/>
        <a:lstStyle/>
        <a:p>
          <a:endParaRPr lang="en-US" sz="2000" b="1" noProof="0" dirty="0"/>
        </a:p>
      </dgm:t>
    </dgm:pt>
    <dgm:pt modelId="{0287ADBA-7A03-4107-B20D-29ABCE2593CA}">
      <dgm:prSet phldrT="[Texto]" custT="1"/>
      <dgm:spPr/>
      <dgm:t>
        <a:bodyPr/>
        <a:lstStyle/>
        <a:p>
          <a:r>
            <a:rPr lang="en-US" sz="1600" b="1" noProof="0" dirty="0" smtClean="0"/>
            <a:t>In every WGVBS meeting, SAIs present national cases and studies</a:t>
          </a:r>
          <a:endParaRPr lang="en-US" sz="1600" b="1" noProof="0" dirty="0"/>
        </a:p>
      </dgm:t>
    </dgm:pt>
    <dgm:pt modelId="{70B7F55B-9E6B-4DA9-94E5-C0336F50C9C6}" type="parTrans" cxnId="{DC91D42D-0951-4936-A0E3-5F11C8D31BEA}">
      <dgm:prSet/>
      <dgm:spPr/>
      <dgm:t>
        <a:bodyPr/>
        <a:lstStyle/>
        <a:p>
          <a:endParaRPr lang="en-US" sz="2000" b="1" noProof="0" dirty="0"/>
        </a:p>
      </dgm:t>
    </dgm:pt>
    <dgm:pt modelId="{DCB15E5E-1A34-45FE-9E79-D7014798CE1A}" type="sibTrans" cxnId="{DC91D42D-0951-4936-A0E3-5F11C8D31BEA}">
      <dgm:prSet/>
      <dgm:spPr/>
      <dgm:t>
        <a:bodyPr/>
        <a:lstStyle/>
        <a:p>
          <a:endParaRPr lang="en-US" sz="2000" b="1" noProof="0" dirty="0"/>
        </a:p>
      </dgm:t>
    </dgm:pt>
    <dgm:pt modelId="{0499E51E-4E42-4FDE-AFB9-4AE0097A6C08}">
      <dgm:prSet custT="1"/>
      <dgm:spPr/>
      <dgm:t>
        <a:bodyPr/>
        <a:lstStyle/>
        <a:p>
          <a:r>
            <a:rPr lang="en-US" sz="1600" b="1" noProof="0" dirty="0" smtClean="0"/>
            <a:t>Promotion of the value and benefits of supreme auditing</a:t>
          </a:r>
          <a:endParaRPr lang="en-US" sz="1600" b="1" noProof="0" dirty="0"/>
        </a:p>
      </dgm:t>
    </dgm:pt>
    <dgm:pt modelId="{87215F2E-CCD4-4C71-99F5-4E577A57C37A}" type="parTrans" cxnId="{6FD39444-0AF6-4B12-A8F5-F3E92BF6A9AB}">
      <dgm:prSet/>
      <dgm:spPr/>
      <dgm:t>
        <a:bodyPr/>
        <a:lstStyle/>
        <a:p>
          <a:endParaRPr lang="en-US" sz="2000" b="1" noProof="0" dirty="0"/>
        </a:p>
      </dgm:t>
    </dgm:pt>
    <dgm:pt modelId="{9789DA3F-00FF-43C1-9A9C-5B52F7813C5B}" type="sibTrans" cxnId="{6FD39444-0AF6-4B12-A8F5-F3E92BF6A9AB}">
      <dgm:prSet/>
      <dgm:spPr/>
      <dgm:t>
        <a:bodyPr/>
        <a:lstStyle/>
        <a:p>
          <a:endParaRPr lang="en-US" sz="2000" b="1" noProof="0" dirty="0"/>
        </a:p>
      </dgm:t>
    </dgm:pt>
    <dgm:pt modelId="{65457F94-7A26-4808-BE14-3E65FF3D1E6D}" type="pres">
      <dgm:prSet presAssocID="{E49262F1-3390-40CC-9068-101CE7B78C00}" presName="Name0" presStyleCnt="0">
        <dgm:presLayoutVars>
          <dgm:chMax val="7"/>
          <dgm:chPref val="7"/>
          <dgm:dir/>
        </dgm:presLayoutVars>
      </dgm:prSet>
      <dgm:spPr/>
      <dgm:t>
        <a:bodyPr/>
        <a:lstStyle/>
        <a:p>
          <a:endParaRPr lang="es-MX"/>
        </a:p>
      </dgm:t>
    </dgm:pt>
    <dgm:pt modelId="{B030B981-FEF3-4085-86EA-BC8514EE9160}" type="pres">
      <dgm:prSet presAssocID="{E49262F1-3390-40CC-9068-101CE7B78C00}" presName="dot1" presStyleLbl="alignNode1" presStyleIdx="0" presStyleCnt="12"/>
      <dgm:spPr/>
    </dgm:pt>
    <dgm:pt modelId="{D3A979D9-8034-4224-99CB-BB2DB537BEF3}" type="pres">
      <dgm:prSet presAssocID="{E49262F1-3390-40CC-9068-101CE7B78C00}" presName="dot2" presStyleLbl="alignNode1" presStyleIdx="1" presStyleCnt="12"/>
      <dgm:spPr/>
    </dgm:pt>
    <dgm:pt modelId="{1376728F-57DA-4348-883A-63815D1A4E8D}" type="pres">
      <dgm:prSet presAssocID="{E49262F1-3390-40CC-9068-101CE7B78C00}" presName="dot3" presStyleLbl="alignNode1" presStyleIdx="2" presStyleCnt="12"/>
      <dgm:spPr/>
    </dgm:pt>
    <dgm:pt modelId="{3294B8EF-FD2D-4C73-BC1D-93397FFAAD0C}" type="pres">
      <dgm:prSet presAssocID="{E49262F1-3390-40CC-9068-101CE7B78C00}" presName="dot4" presStyleLbl="alignNode1" presStyleIdx="3" presStyleCnt="12"/>
      <dgm:spPr/>
    </dgm:pt>
    <dgm:pt modelId="{00C34550-AF3B-4880-A10F-DB819907A19B}" type="pres">
      <dgm:prSet presAssocID="{E49262F1-3390-40CC-9068-101CE7B78C00}" presName="dot5" presStyleLbl="alignNode1" presStyleIdx="4" presStyleCnt="12"/>
      <dgm:spPr/>
    </dgm:pt>
    <dgm:pt modelId="{274B7B93-B176-4F8A-B86B-1480872FE502}" type="pres">
      <dgm:prSet presAssocID="{E49262F1-3390-40CC-9068-101CE7B78C00}" presName="dotArrow1" presStyleLbl="alignNode1" presStyleIdx="5" presStyleCnt="12"/>
      <dgm:spPr/>
    </dgm:pt>
    <dgm:pt modelId="{18BA0BCC-E1C6-4E5A-B382-2574EC308913}" type="pres">
      <dgm:prSet presAssocID="{E49262F1-3390-40CC-9068-101CE7B78C00}" presName="dotArrow2" presStyleLbl="alignNode1" presStyleIdx="6" presStyleCnt="12"/>
      <dgm:spPr/>
    </dgm:pt>
    <dgm:pt modelId="{A174B2EC-5508-472F-8E9C-CF0A0ED9AC4F}" type="pres">
      <dgm:prSet presAssocID="{E49262F1-3390-40CC-9068-101CE7B78C00}" presName="dotArrow3" presStyleLbl="alignNode1" presStyleIdx="7" presStyleCnt="12"/>
      <dgm:spPr/>
    </dgm:pt>
    <dgm:pt modelId="{B243DE8C-5103-40C1-A5C1-C88AF766B1B2}" type="pres">
      <dgm:prSet presAssocID="{E49262F1-3390-40CC-9068-101CE7B78C00}" presName="dotArrow4" presStyleLbl="alignNode1" presStyleIdx="8" presStyleCnt="12"/>
      <dgm:spPr/>
    </dgm:pt>
    <dgm:pt modelId="{268D01F3-41AC-442B-A84C-004D53992054}" type="pres">
      <dgm:prSet presAssocID="{E49262F1-3390-40CC-9068-101CE7B78C00}" presName="dotArrow5" presStyleLbl="alignNode1" presStyleIdx="9" presStyleCnt="12"/>
      <dgm:spPr/>
    </dgm:pt>
    <dgm:pt modelId="{4625FE72-DC03-41AC-8D27-DF24C9A4AFCB}" type="pres">
      <dgm:prSet presAssocID="{E49262F1-3390-40CC-9068-101CE7B78C00}" presName="dotArrow6" presStyleLbl="alignNode1" presStyleIdx="10" presStyleCnt="12"/>
      <dgm:spPr/>
    </dgm:pt>
    <dgm:pt modelId="{2B14ACEC-B2E1-4E87-ADCD-F5376D14312D}" type="pres">
      <dgm:prSet presAssocID="{E49262F1-3390-40CC-9068-101CE7B78C00}" presName="dotArrow7" presStyleLbl="alignNode1" presStyleIdx="11" presStyleCnt="12"/>
      <dgm:spPr/>
    </dgm:pt>
    <dgm:pt modelId="{F8A282F2-30DC-43FE-AAA9-4C7DF957A589}" type="pres">
      <dgm:prSet presAssocID="{50887016-3BD1-440D-8D0F-A2FD511C74E5}" presName="parTx1" presStyleLbl="node1" presStyleIdx="0" presStyleCnt="3" custScaleX="106898" custScaleY="122796" custLinFactNeighborX="2676" custLinFactNeighborY="-3874"/>
      <dgm:spPr/>
      <dgm:t>
        <a:bodyPr/>
        <a:lstStyle/>
        <a:p>
          <a:endParaRPr lang="es-MX"/>
        </a:p>
      </dgm:t>
    </dgm:pt>
    <dgm:pt modelId="{6B7CC28B-08CF-4766-86C3-E60774B8C035}" type="pres">
      <dgm:prSet presAssocID="{603D3746-4E17-428E-8EEE-E045A8B64759}" presName="picture1" presStyleCnt="0"/>
      <dgm:spPr/>
    </dgm:pt>
    <dgm:pt modelId="{2450C2DD-C90E-4BC8-A26A-0E337A996701}" type="pres">
      <dgm:prSet presAssocID="{603D3746-4E17-428E-8EEE-E045A8B64759}" presName="imageRepeatNode" presStyleLbl="fgImgPlace1" presStyleIdx="0" presStyleCnt="3"/>
      <dgm:spPr/>
      <dgm:t>
        <a:bodyPr/>
        <a:lstStyle/>
        <a:p>
          <a:endParaRPr lang="es-MX"/>
        </a:p>
      </dgm:t>
    </dgm:pt>
    <dgm:pt modelId="{954F6D14-4A01-409C-9E29-4E569A356922}" type="pres">
      <dgm:prSet presAssocID="{0499E51E-4E42-4FDE-AFB9-4AE0097A6C08}" presName="parTx2" presStyleLbl="node1" presStyleIdx="1" presStyleCnt="3" custScaleY="119727" custLinFactNeighborX="6769" custLinFactNeighborY="-19146"/>
      <dgm:spPr/>
      <dgm:t>
        <a:bodyPr/>
        <a:lstStyle/>
        <a:p>
          <a:endParaRPr lang="es-MX"/>
        </a:p>
      </dgm:t>
    </dgm:pt>
    <dgm:pt modelId="{B97E395C-450B-4D77-829D-9389D3E9833E}" type="pres">
      <dgm:prSet presAssocID="{9789DA3F-00FF-43C1-9A9C-5B52F7813C5B}" presName="picture2" presStyleCnt="0"/>
      <dgm:spPr/>
    </dgm:pt>
    <dgm:pt modelId="{CB0A4013-F9A7-46F3-B97A-719B39D864DD}" type="pres">
      <dgm:prSet presAssocID="{9789DA3F-00FF-43C1-9A9C-5B52F7813C5B}" presName="imageRepeatNode" presStyleLbl="fgImgPlace1" presStyleIdx="1" presStyleCnt="3"/>
      <dgm:spPr/>
      <dgm:t>
        <a:bodyPr/>
        <a:lstStyle/>
        <a:p>
          <a:endParaRPr lang="es-MX"/>
        </a:p>
      </dgm:t>
    </dgm:pt>
    <dgm:pt modelId="{12806C27-49E3-44A8-B86E-1830EA61C4DF}" type="pres">
      <dgm:prSet presAssocID="{0287ADBA-7A03-4107-B20D-29ABCE2593CA}" presName="parTx3" presStyleLbl="node1" presStyleIdx="2" presStyleCnt="3" custScaleY="147897"/>
      <dgm:spPr/>
      <dgm:t>
        <a:bodyPr/>
        <a:lstStyle/>
        <a:p>
          <a:endParaRPr lang="es-MX"/>
        </a:p>
      </dgm:t>
    </dgm:pt>
    <dgm:pt modelId="{D2CED521-D9D1-40D8-AC23-F59DE52E76C0}" type="pres">
      <dgm:prSet presAssocID="{DCB15E5E-1A34-45FE-9E79-D7014798CE1A}" presName="picture3" presStyleCnt="0"/>
      <dgm:spPr/>
    </dgm:pt>
    <dgm:pt modelId="{571C1BE7-D97D-4949-9473-1DE406CEB54F}" type="pres">
      <dgm:prSet presAssocID="{DCB15E5E-1A34-45FE-9E79-D7014798CE1A}" presName="imageRepeatNode" presStyleLbl="fgImgPlace1" presStyleIdx="2" presStyleCnt="3"/>
      <dgm:spPr/>
      <dgm:t>
        <a:bodyPr/>
        <a:lstStyle/>
        <a:p>
          <a:endParaRPr lang="es-MX"/>
        </a:p>
      </dgm:t>
    </dgm:pt>
  </dgm:ptLst>
  <dgm:cxnLst>
    <dgm:cxn modelId="{D68AEAB7-D340-45F7-91DB-21BFEBEE80B5}" type="presOf" srcId="{E49262F1-3390-40CC-9068-101CE7B78C00}" destId="{65457F94-7A26-4808-BE14-3E65FF3D1E6D}" srcOrd="0" destOrd="0" presId="urn:microsoft.com/office/officeart/2008/layout/AscendingPictureAccentProcess"/>
    <dgm:cxn modelId="{DFDB25E0-3A92-4981-9BCF-E3CDA7F03A61}" type="presOf" srcId="{50887016-3BD1-440D-8D0F-A2FD511C74E5}" destId="{F8A282F2-30DC-43FE-AAA9-4C7DF957A589}" srcOrd="0" destOrd="0" presId="urn:microsoft.com/office/officeart/2008/layout/AscendingPictureAccentProcess"/>
    <dgm:cxn modelId="{DC91D42D-0951-4936-A0E3-5F11C8D31BEA}" srcId="{E49262F1-3390-40CC-9068-101CE7B78C00}" destId="{0287ADBA-7A03-4107-B20D-29ABCE2593CA}" srcOrd="2" destOrd="0" parTransId="{70B7F55B-9E6B-4DA9-94E5-C0336F50C9C6}" sibTransId="{DCB15E5E-1A34-45FE-9E79-D7014798CE1A}"/>
    <dgm:cxn modelId="{D1B5FDC3-DCB7-4134-B42B-CB2F6DF3E461}" type="presOf" srcId="{9789DA3F-00FF-43C1-9A9C-5B52F7813C5B}" destId="{CB0A4013-F9A7-46F3-B97A-719B39D864DD}" srcOrd="0" destOrd="0" presId="urn:microsoft.com/office/officeart/2008/layout/AscendingPictureAccentProcess"/>
    <dgm:cxn modelId="{34D211CA-52FD-42A7-AA73-AF6CC45F09EB}" type="presOf" srcId="{603D3746-4E17-428E-8EEE-E045A8B64759}" destId="{2450C2DD-C90E-4BC8-A26A-0E337A996701}" srcOrd="0" destOrd="0" presId="urn:microsoft.com/office/officeart/2008/layout/AscendingPictureAccentProcess"/>
    <dgm:cxn modelId="{B744E8E1-1673-4363-898D-6AED921B40FC}" type="presOf" srcId="{0499E51E-4E42-4FDE-AFB9-4AE0097A6C08}" destId="{954F6D14-4A01-409C-9E29-4E569A356922}" srcOrd="0" destOrd="0" presId="urn:microsoft.com/office/officeart/2008/layout/AscendingPictureAccentProcess"/>
    <dgm:cxn modelId="{9EA18623-83FF-4DD3-8D4B-C5E2A78EDC21}" srcId="{E49262F1-3390-40CC-9068-101CE7B78C00}" destId="{50887016-3BD1-440D-8D0F-A2FD511C74E5}" srcOrd="0" destOrd="0" parTransId="{7749B822-5254-4E09-A952-D79AED7F2F56}" sibTransId="{603D3746-4E17-428E-8EEE-E045A8B64759}"/>
    <dgm:cxn modelId="{B180DE4A-449F-4237-B914-9FE8E7A2893C}" type="presOf" srcId="{0287ADBA-7A03-4107-B20D-29ABCE2593CA}" destId="{12806C27-49E3-44A8-B86E-1830EA61C4DF}" srcOrd="0" destOrd="0" presId="urn:microsoft.com/office/officeart/2008/layout/AscendingPictureAccentProcess"/>
    <dgm:cxn modelId="{6FD39444-0AF6-4B12-A8F5-F3E92BF6A9AB}" srcId="{E49262F1-3390-40CC-9068-101CE7B78C00}" destId="{0499E51E-4E42-4FDE-AFB9-4AE0097A6C08}" srcOrd="1" destOrd="0" parTransId="{87215F2E-CCD4-4C71-99F5-4E577A57C37A}" sibTransId="{9789DA3F-00FF-43C1-9A9C-5B52F7813C5B}"/>
    <dgm:cxn modelId="{4B1B50CD-E2AE-4C9D-A943-43CA35D5568C}" type="presOf" srcId="{DCB15E5E-1A34-45FE-9E79-D7014798CE1A}" destId="{571C1BE7-D97D-4949-9473-1DE406CEB54F}" srcOrd="0" destOrd="0" presId="urn:microsoft.com/office/officeart/2008/layout/AscendingPictureAccentProcess"/>
    <dgm:cxn modelId="{DA173B6E-524B-4EAA-BC4F-ECE85AB590FA}" type="presParOf" srcId="{65457F94-7A26-4808-BE14-3E65FF3D1E6D}" destId="{B030B981-FEF3-4085-86EA-BC8514EE9160}" srcOrd="0" destOrd="0" presId="urn:microsoft.com/office/officeart/2008/layout/AscendingPictureAccentProcess"/>
    <dgm:cxn modelId="{BCC7225C-7D42-4E4E-B36B-825B04AE8953}" type="presParOf" srcId="{65457F94-7A26-4808-BE14-3E65FF3D1E6D}" destId="{D3A979D9-8034-4224-99CB-BB2DB537BEF3}" srcOrd="1" destOrd="0" presId="urn:microsoft.com/office/officeart/2008/layout/AscendingPictureAccentProcess"/>
    <dgm:cxn modelId="{FE123607-4ADA-4A67-AD4F-32B4CCBF2EE3}" type="presParOf" srcId="{65457F94-7A26-4808-BE14-3E65FF3D1E6D}" destId="{1376728F-57DA-4348-883A-63815D1A4E8D}" srcOrd="2" destOrd="0" presId="urn:microsoft.com/office/officeart/2008/layout/AscendingPictureAccentProcess"/>
    <dgm:cxn modelId="{9B1F83EC-76F6-4525-9169-E76D1887DFE8}" type="presParOf" srcId="{65457F94-7A26-4808-BE14-3E65FF3D1E6D}" destId="{3294B8EF-FD2D-4C73-BC1D-93397FFAAD0C}" srcOrd="3" destOrd="0" presId="urn:microsoft.com/office/officeart/2008/layout/AscendingPictureAccentProcess"/>
    <dgm:cxn modelId="{ABC631FE-EAC3-48D3-AB88-CC6B242AD069}" type="presParOf" srcId="{65457F94-7A26-4808-BE14-3E65FF3D1E6D}" destId="{00C34550-AF3B-4880-A10F-DB819907A19B}" srcOrd="4" destOrd="0" presId="urn:microsoft.com/office/officeart/2008/layout/AscendingPictureAccentProcess"/>
    <dgm:cxn modelId="{66A9B2D5-9E34-43F4-9D7F-7C65209BF817}" type="presParOf" srcId="{65457F94-7A26-4808-BE14-3E65FF3D1E6D}" destId="{274B7B93-B176-4F8A-B86B-1480872FE502}" srcOrd="5" destOrd="0" presId="urn:microsoft.com/office/officeart/2008/layout/AscendingPictureAccentProcess"/>
    <dgm:cxn modelId="{6BAEC872-87F3-481A-B8E4-7E426EECD77D}" type="presParOf" srcId="{65457F94-7A26-4808-BE14-3E65FF3D1E6D}" destId="{18BA0BCC-E1C6-4E5A-B382-2574EC308913}" srcOrd="6" destOrd="0" presId="urn:microsoft.com/office/officeart/2008/layout/AscendingPictureAccentProcess"/>
    <dgm:cxn modelId="{B8B2E8C8-3C1F-4BAE-8C75-08160804D69E}" type="presParOf" srcId="{65457F94-7A26-4808-BE14-3E65FF3D1E6D}" destId="{A174B2EC-5508-472F-8E9C-CF0A0ED9AC4F}" srcOrd="7" destOrd="0" presId="urn:microsoft.com/office/officeart/2008/layout/AscendingPictureAccentProcess"/>
    <dgm:cxn modelId="{B0655C82-0123-44A2-B97E-336DCEB5B36C}" type="presParOf" srcId="{65457F94-7A26-4808-BE14-3E65FF3D1E6D}" destId="{B243DE8C-5103-40C1-A5C1-C88AF766B1B2}" srcOrd="8" destOrd="0" presId="urn:microsoft.com/office/officeart/2008/layout/AscendingPictureAccentProcess"/>
    <dgm:cxn modelId="{CDFABB73-23E9-478A-AACF-9B8DC5846659}" type="presParOf" srcId="{65457F94-7A26-4808-BE14-3E65FF3D1E6D}" destId="{268D01F3-41AC-442B-A84C-004D53992054}" srcOrd="9" destOrd="0" presId="urn:microsoft.com/office/officeart/2008/layout/AscendingPictureAccentProcess"/>
    <dgm:cxn modelId="{D78A2FC5-5730-4368-AE1C-223A26FE30F5}" type="presParOf" srcId="{65457F94-7A26-4808-BE14-3E65FF3D1E6D}" destId="{4625FE72-DC03-41AC-8D27-DF24C9A4AFCB}" srcOrd="10" destOrd="0" presId="urn:microsoft.com/office/officeart/2008/layout/AscendingPictureAccentProcess"/>
    <dgm:cxn modelId="{8B433F6A-01D7-4B3B-ACD2-B26B8F877DC0}" type="presParOf" srcId="{65457F94-7A26-4808-BE14-3E65FF3D1E6D}" destId="{2B14ACEC-B2E1-4E87-ADCD-F5376D14312D}" srcOrd="11" destOrd="0" presId="urn:microsoft.com/office/officeart/2008/layout/AscendingPictureAccentProcess"/>
    <dgm:cxn modelId="{641E4FFB-776D-4A50-AF52-3490C9C32C79}" type="presParOf" srcId="{65457F94-7A26-4808-BE14-3E65FF3D1E6D}" destId="{F8A282F2-30DC-43FE-AAA9-4C7DF957A589}" srcOrd="12" destOrd="0" presId="urn:microsoft.com/office/officeart/2008/layout/AscendingPictureAccentProcess"/>
    <dgm:cxn modelId="{F183D3D1-48B7-4CCA-9157-DD2FB53F42B3}" type="presParOf" srcId="{65457F94-7A26-4808-BE14-3E65FF3D1E6D}" destId="{6B7CC28B-08CF-4766-86C3-E60774B8C035}" srcOrd="13" destOrd="0" presId="urn:microsoft.com/office/officeart/2008/layout/AscendingPictureAccentProcess"/>
    <dgm:cxn modelId="{7C638804-8002-4212-9EAD-A31199C80935}" type="presParOf" srcId="{6B7CC28B-08CF-4766-86C3-E60774B8C035}" destId="{2450C2DD-C90E-4BC8-A26A-0E337A996701}" srcOrd="0" destOrd="0" presId="urn:microsoft.com/office/officeart/2008/layout/AscendingPictureAccentProcess"/>
    <dgm:cxn modelId="{90B8CACF-C2C5-408A-9F8B-9810419D07AE}" type="presParOf" srcId="{65457F94-7A26-4808-BE14-3E65FF3D1E6D}" destId="{954F6D14-4A01-409C-9E29-4E569A356922}" srcOrd="14" destOrd="0" presId="urn:microsoft.com/office/officeart/2008/layout/AscendingPictureAccentProcess"/>
    <dgm:cxn modelId="{1A209813-637F-4F2C-ABB4-93835A9D5741}" type="presParOf" srcId="{65457F94-7A26-4808-BE14-3E65FF3D1E6D}" destId="{B97E395C-450B-4D77-829D-9389D3E9833E}" srcOrd="15" destOrd="0" presId="urn:microsoft.com/office/officeart/2008/layout/AscendingPictureAccentProcess"/>
    <dgm:cxn modelId="{99BEAF06-57BE-430A-BC1C-EAF991E3588C}" type="presParOf" srcId="{B97E395C-450B-4D77-829D-9389D3E9833E}" destId="{CB0A4013-F9A7-46F3-B97A-719B39D864DD}" srcOrd="0" destOrd="0" presId="urn:microsoft.com/office/officeart/2008/layout/AscendingPictureAccentProcess"/>
    <dgm:cxn modelId="{B31EA6A2-6681-4190-8972-B9C03D7F9C7E}" type="presParOf" srcId="{65457F94-7A26-4808-BE14-3E65FF3D1E6D}" destId="{12806C27-49E3-44A8-B86E-1830EA61C4DF}" srcOrd="16" destOrd="0" presId="urn:microsoft.com/office/officeart/2008/layout/AscendingPictureAccentProcess"/>
    <dgm:cxn modelId="{A3C7DD3C-2666-4CF7-89AF-D95F1B4EE3B5}" type="presParOf" srcId="{65457F94-7A26-4808-BE14-3E65FF3D1E6D}" destId="{D2CED521-D9D1-40D8-AC23-F59DE52E76C0}" srcOrd="17" destOrd="0" presId="urn:microsoft.com/office/officeart/2008/layout/AscendingPictureAccentProcess"/>
    <dgm:cxn modelId="{CE1BB2E8-7ED2-4297-BC1B-821E79AB1F8B}" type="presParOf" srcId="{D2CED521-D9D1-40D8-AC23-F59DE52E76C0}" destId="{571C1BE7-D97D-4949-9473-1DE406CEB54F}" srcOrd="0" destOrd="0" presId="urn:microsoft.com/office/officeart/2008/layout/AscendingPictureAccen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FE60BE-F032-4452-9BB5-3427D81F1335}" type="doc">
      <dgm:prSet loTypeId="urn:microsoft.com/office/officeart/2005/8/layout/funnel1" loCatId="relationship" qsTypeId="urn:microsoft.com/office/officeart/2005/8/quickstyle/simple1" qsCatId="simple" csTypeId="urn:microsoft.com/office/officeart/2005/8/colors/colorful3" csCatId="colorful" phldr="1"/>
      <dgm:spPr/>
      <dgm:t>
        <a:bodyPr/>
        <a:lstStyle/>
        <a:p>
          <a:endParaRPr lang="es-MX"/>
        </a:p>
      </dgm:t>
    </dgm:pt>
    <dgm:pt modelId="{32443AA4-2452-44B0-8211-985099587DC3}">
      <dgm:prSet phldrT="[Texto]" custT="1"/>
      <dgm:spPr>
        <a:xfrm>
          <a:off x="3316439" y="279820"/>
          <a:ext cx="1244261" cy="1244261"/>
        </a:xfrm>
      </dgm:spPr>
      <dgm:t>
        <a:bodyPr/>
        <a:lstStyle/>
        <a:p>
          <a:r>
            <a:rPr lang="es-MX" sz="1050" b="1" dirty="0" smtClean="0">
              <a:latin typeface="Arial" panose="020B0604020202020204" pitchFamily="34" charset="0"/>
              <a:ea typeface="+mn-ea"/>
              <a:cs typeface="Arial" panose="020B0604020202020204" pitchFamily="34" charset="0"/>
            </a:rPr>
            <a:t>STRATEGIES</a:t>
          </a:r>
          <a:endParaRPr lang="es-MX" sz="1050" b="1" dirty="0">
            <a:latin typeface="Arial" panose="020B0604020202020204" pitchFamily="34" charset="0"/>
            <a:ea typeface="+mn-ea"/>
            <a:cs typeface="Arial" panose="020B0604020202020204" pitchFamily="34" charset="0"/>
          </a:endParaRPr>
        </a:p>
      </dgm:t>
    </dgm:pt>
    <dgm:pt modelId="{DEF0CE97-2812-4ECF-8444-EE140C9E3020}" type="parTrans" cxnId="{71804622-3D10-43F3-9B48-F7F4C9AEE35A}">
      <dgm:prSet/>
      <dgm:spPr/>
      <dgm:t>
        <a:bodyPr/>
        <a:lstStyle/>
        <a:p>
          <a:endParaRPr lang="es-MX" sz="2000"/>
        </a:p>
      </dgm:t>
    </dgm:pt>
    <dgm:pt modelId="{C2488082-DB6E-417F-BCC7-9176E94F4190}" type="sibTrans" cxnId="{71804622-3D10-43F3-9B48-F7F4C9AEE35A}">
      <dgm:prSet/>
      <dgm:spPr/>
      <dgm:t>
        <a:bodyPr/>
        <a:lstStyle/>
        <a:p>
          <a:endParaRPr lang="es-MX" sz="2000"/>
        </a:p>
      </dgm:t>
    </dgm:pt>
    <dgm:pt modelId="{84C0B625-8D30-4A75-9146-CBC17D033241}">
      <dgm:prSet phldrT="[Texto]" custT="1"/>
      <dgm:spPr>
        <a:xfrm>
          <a:off x="2044527" y="580655"/>
          <a:ext cx="1244261" cy="1244261"/>
        </a:xfrm>
      </dgm:spPr>
      <dgm:t>
        <a:bodyPr/>
        <a:lstStyle/>
        <a:p>
          <a:r>
            <a:rPr lang="es-MX" sz="1400" b="1" dirty="0" smtClean="0">
              <a:latin typeface="Arial" panose="020B0604020202020204" pitchFamily="34" charset="0"/>
              <a:ea typeface="+mn-ea"/>
              <a:cs typeface="Arial" panose="020B0604020202020204" pitchFamily="34" charset="0"/>
            </a:rPr>
            <a:t>TOOLS</a:t>
          </a:r>
          <a:endParaRPr lang="es-MX" sz="1400" b="1" dirty="0">
            <a:latin typeface="Arial" panose="020B0604020202020204" pitchFamily="34" charset="0"/>
            <a:ea typeface="+mn-ea"/>
            <a:cs typeface="Arial" panose="020B0604020202020204" pitchFamily="34" charset="0"/>
          </a:endParaRPr>
        </a:p>
      </dgm:t>
    </dgm:pt>
    <dgm:pt modelId="{BDDA744C-B9D3-484E-9121-D536A35F201C}" type="parTrans" cxnId="{93A13FC9-9AD3-4A03-A5C4-6030445231B7}">
      <dgm:prSet/>
      <dgm:spPr/>
      <dgm:t>
        <a:bodyPr/>
        <a:lstStyle/>
        <a:p>
          <a:endParaRPr lang="es-MX" sz="2000"/>
        </a:p>
      </dgm:t>
    </dgm:pt>
    <dgm:pt modelId="{46E56FAC-4135-488C-A8C0-9E2E7EA44DA2}" type="sibTrans" cxnId="{93A13FC9-9AD3-4A03-A5C4-6030445231B7}">
      <dgm:prSet/>
      <dgm:spPr/>
      <dgm:t>
        <a:bodyPr/>
        <a:lstStyle/>
        <a:p>
          <a:endParaRPr lang="es-MX" sz="2000"/>
        </a:p>
      </dgm:t>
    </dgm:pt>
    <dgm:pt modelId="{8C4ABCDF-B1CE-4707-96FA-4A351C0945A4}">
      <dgm:prSet phldrT="[Texto]" custT="1"/>
      <dgm:spPr>
        <a:xfrm>
          <a:off x="2833196" y="1466161"/>
          <a:ext cx="1447598" cy="1340193"/>
        </a:xfrm>
      </dgm:spPr>
      <dgm:t>
        <a:bodyPr/>
        <a:lstStyle/>
        <a:p>
          <a:r>
            <a:rPr lang="es-MX" sz="1200" dirty="0" smtClean="0">
              <a:latin typeface="Arial" panose="020B0604020202020204" pitchFamily="34" charset="0"/>
              <a:ea typeface="+mn-ea"/>
              <a:cs typeface="Arial" panose="020B0604020202020204" pitchFamily="34" charset="0"/>
            </a:rPr>
            <a:t>MECHANISMS</a:t>
          </a:r>
          <a:endParaRPr lang="es-MX" sz="1200" dirty="0">
            <a:latin typeface="Arial" panose="020B0604020202020204" pitchFamily="34" charset="0"/>
            <a:ea typeface="+mn-ea"/>
            <a:cs typeface="Arial" panose="020B0604020202020204" pitchFamily="34" charset="0"/>
          </a:endParaRPr>
        </a:p>
      </dgm:t>
    </dgm:pt>
    <dgm:pt modelId="{56776202-674A-401F-BF05-B7F115116F1E}" type="parTrans" cxnId="{2AE4EB5C-93D3-43B2-9E08-AA66AB30709D}">
      <dgm:prSet/>
      <dgm:spPr/>
      <dgm:t>
        <a:bodyPr/>
        <a:lstStyle/>
        <a:p>
          <a:endParaRPr lang="es-MX" sz="2000"/>
        </a:p>
      </dgm:t>
    </dgm:pt>
    <dgm:pt modelId="{FA7F7DCB-D33F-4926-AFC2-EEECCAB153E0}" type="sibTrans" cxnId="{2AE4EB5C-93D3-43B2-9E08-AA66AB30709D}">
      <dgm:prSet/>
      <dgm:spPr/>
      <dgm:t>
        <a:bodyPr/>
        <a:lstStyle/>
        <a:p>
          <a:endParaRPr lang="es-MX" sz="2000"/>
        </a:p>
      </dgm:t>
    </dgm:pt>
    <dgm:pt modelId="{E7B4430B-EE96-4A38-B875-6EC88B70BFA9}">
      <dgm:prSet phldrT="[Texto]"/>
      <dgm:spPr/>
      <dgm:t>
        <a:bodyPr/>
        <a:lstStyle/>
        <a:p>
          <a:endParaRPr lang="es-MX" sz="2000" dirty="0"/>
        </a:p>
      </dgm:t>
    </dgm:pt>
    <dgm:pt modelId="{97CF5C01-E214-4797-8673-0F1EB3C7C75A}" type="parTrans" cxnId="{B74AF578-FC27-43E7-96A2-11C3192F8292}">
      <dgm:prSet/>
      <dgm:spPr/>
      <dgm:t>
        <a:bodyPr/>
        <a:lstStyle/>
        <a:p>
          <a:endParaRPr lang="es-MX" sz="2000"/>
        </a:p>
      </dgm:t>
    </dgm:pt>
    <dgm:pt modelId="{C3997D0A-B2C0-4EAD-AD27-AC96CCFF3E3D}" type="sibTrans" cxnId="{B74AF578-FC27-43E7-96A2-11C3192F8292}">
      <dgm:prSet/>
      <dgm:spPr/>
      <dgm:t>
        <a:bodyPr/>
        <a:lstStyle/>
        <a:p>
          <a:endParaRPr lang="es-MX" sz="2000"/>
        </a:p>
      </dgm:t>
    </dgm:pt>
    <dgm:pt modelId="{6B52884C-3522-4BEF-9E93-ED11A63EAB63}">
      <dgm:prSet phldrT="[Texto]" custT="1"/>
      <dgm:spPr>
        <a:xfrm>
          <a:off x="1205137" y="3566882"/>
          <a:ext cx="4443804" cy="829507"/>
        </a:xfrm>
      </dgm:spPr>
      <dgm:t>
        <a:bodyPr/>
        <a:lstStyle/>
        <a:p>
          <a:r>
            <a:rPr lang="en-US" sz="2400" b="1" dirty="0" smtClean="0">
              <a:latin typeface="Arial" panose="020B0604020202020204" pitchFamily="34" charset="0"/>
              <a:ea typeface="+mn-ea"/>
              <a:cs typeface="Arial" panose="020B0604020202020204" pitchFamily="34" charset="0"/>
            </a:rPr>
            <a:t>Communicating and promoting the value and benefits of SAIs</a:t>
          </a:r>
          <a:endParaRPr lang="es-MX" sz="2400" b="1" dirty="0">
            <a:latin typeface="Arial" panose="020B0604020202020204" pitchFamily="34" charset="0"/>
            <a:ea typeface="+mn-ea"/>
            <a:cs typeface="Arial" panose="020B0604020202020204" pitchFamily="34" charset="0"/>
          </a:endParaRPr>
        </a:p>
      </dgm:t>
    </dgm:pt>
    <dgm:pt modelId="{9F402C68-C671-46F9-A04F-37F61FFBF3A6}" type="sibTrans" cxnId="{AFF0AB9B-598B-4714-A56B-67212F4050DE}">
      <dgm:prSet/>
      <dgm:spPr/>
      <dgm:t>
        <a:bodyPr/>
        <a:lstStyle/>
        <a:p>
          <a:endParaRPr lang="es-MX" sz="2000"/>
        </a:p>
      </dgm:t>
    </dgm:pt>
    <dgm:pt modelId="{389ED39D-9BBD-422D-9117-B910432F9213}" type="parTrans" cxnId="{AFF0AB9B-598B-4714-A56B-67212F4050DE}">
      <dgm:prSet/>
      <dgm:spPr/>
      <dgm:t>
        <a:bodyPr/>
        <a:lstStyle/>
        <a:p>
          <a:endParaRPr lang="es-MX" sz="2000"/>
        </a:p>
      </dgm:t>
    </dgm:pt>
    <dgm:pt modelId="{54C434CF-4C5A-43EF-8A84-56D6B4D30006}" type="pres">
      <dgm:prSet presAssocID="{19FE60BE-F032-4452-9BB5-3427D81F1335}" presName="Name0" presStyleCnt="0">
        <dgm:presLayoutVars>
          <dgm:chMax val="4"/>
          <dgm:resizeHandles val="exact"/>
        </dgm:presLayoutVars>
      </dgm:prSet>
      <dgm:spPr/>
      <dgm:t>
        <a:bodyPr/>
        <a:lstStyle/>
        <a:p>
          <a:endParaRPr lang="es-MX"/>
        </a:p>
      </dgm:t>
    </dgm:pt>
    <dgm:pt modelId="{4A3387B6-1E72-431F-83EE-6452F8007824}" type="pres">
      <dgm:prSet presAssocID="{19FE60BE-F032-4452-9BB5-3427D81F1335}" presName="ellipse" presStyleLbl="trBgShp" presStyleIdx="0" presStyleCnt="1"/>
      <dgm:spPr>
        <a:xfrm>
          <a:off x="1638068" y="179726"/>
          <a:ext cx="3566882" cy="1238731"/>
        </a:xfrm>
        <a:prstGeom prst="ellipse">
          <a:avLst/>
        </a:prstGeom>
      </dgm:spPr>
      <dgm:t>
        <a:bodyPr/>
        <a:lstStyle/>
        <a:p>
          <a:endParaRPr lang="es-MX"/>
        </a:p>
      </dgm:t>
    </dgm:pt>
    <dgm:pt modelId="{849D448D-3DEA-4361-B24B-FE1D386F5C8E}" type="pres">
      <dgm:prSet presAssocID="{19FE60BE-F032-4452-9BB5-3427D81F1335}" presName="arrow1" presStyleLbl="fgShp" presStyleIdx="0" presStyleCnt="1" custLinFactNeighborX="-15485" custLinFactNeighborY="-59621"/>
      <dgm:spPr>
        <a:xfrm>
          <a:off x="3081411" y="3212959"/>
          <a:ext cx="691256" cy="442404"/>
        </a:xfrm>
        <a:prstGeom prst="downArrow">
          <a:avLst/>
        </a:prstGeom>
      </dgm:spPr>
      <dgm:t>
        <a:bodyPr/>
        <a:lstStyle/>
        <a:p>
          <a:endParaRPr lang="es-MX"/>
        </a:p>
      </dgm:t>
    </dgm:pt>
    <dgm:pt modelId="{6D2F08DE-877B-46BA-90DF-4ABE76A6331C}" type="pres">
      <dgm:prSet presAssocID="{19FE60BE-F032-4452-9BB5-3427D81F1335}" presName="rectangle" presStyleLbl="revTx" presStyleIdx="0" presStyleCnt="1" custScaleX="133929" custLinFactNeighborX="-801" custLinFactNeighborY="7199">
        <dgm:presLayoutVars>
          <dgm:bulletEnabled val="1"/>
        </dgm:presLayoutVars>
      </dgm:prSet>
      <dgm:spPr>
        <a:prstGeom prst="rect">
          <a:avLst/>
        </a:prstGeom>
      </dgm:spPr>
      <dgm:t>
        <a:bodyPr/>
        <a:lstStyle/>
        <a:p>
          <a:endParaRPr lang="es-MX"/>
        </a:p>
      </dgm:t>
    </dgm:pt>
    <dgm:pt modelId="{DF1F6938-BF99-43F7-B33E-F8D96830F1D0}" type="pres">
      <dgm:prSet presAssocID="{84C0B625-8D30-4A75-9146-CBC17D033241}" presName="item1" presStyleLbl="node1" presStyleIdx="0" presStyleCnt="3" custScaleX="143433" custScaleY="135624" custLinFactNeighborX="-25510" custLinFactNeighborY="-10455">
        <dgm:presLayoutVars>
          <dgm:bulletEnabled val="1"/>
        </dgm:presLayoutVars>
      </dgm:prSet>
      <dgm:spPr>
        <a:prstGeom prst="ellipse">
          <a:avLst/>
        </a:prstGeom>
      </dgm:spPr>
      <dgm:t>
        <a:bodyPr/>
        <a:lstStyle/>
        <a:p>
          <a:endParaRPr lang="es-MX"/>
        </a:p>
      </dgm:t>
    </dgm:pt>
    <dgm:pt modelId="{B78B55F3-F651-4665-81F5-4B88DD8984CB}" type="pres">
      <dgm:prSet presAssocID="{8C4ABCDF-B1CE-4707-96FA-4A351C0945A4}" presName="item2" presStyleLbl="node1" presStyleIdx="1" presStyleCnt="3" custLinFactNeighborX="-3954" custLinFactNeighborY="-22994">
        <dgm:presLayoutVars>
          <dgm:bulletEnabled val="1"/>
        </dgm:presLayoutVars>
      </dgm:prSet>
      <dgm:spPr/>
      <dgm:t>
        <a:bodyPr/>
        <a:lstStyle/>
        <a:p>
          <a:endParaRPr lang="es-MX"/>
        </a:p>
      </dgm:t>
    </dgm:pt>
    <dgm:pt modelId="{CE80228A-3C4E-4C62-AC03-A3FFA0F4D6FD}" type="pres">
      <dgm:prSet presAssocID="{6B52884C-3522-4BEF-9E93-ED11A63EAB63}" presName="item3" presStyleLbl="node1" presStyleIdx="2" presStyleCnt="3" custScaleX="117012" custScaleY="111400" custLinFactNeighborX="2978" custLinFactNeighborY="6455">
        <dgm:presLayoutVars>
          <dgm:bulletEnabled val="1"/>
        </dgm:presLayoutVars>
      </dgm:prSet>
      <dgm:spPr/>
      <dgm:t>
        <a:bodyPr/>
        <a:lstStyle/>
        <a:p>
          <a:endParaRPr lang="es-MX"/>
        </a:p>
      </dgm:t>
    </dgm:pt>
    <dgm:pt modelId="{5B428467-5932-4A90-A22C-511BAC10BC8E}" type="pres">
      <dgm:prSet presAssocID="{19FE60BE-F032-4452-9BB5-3427D81F1335}" presName="funnel" presStyleLbl="trAlignAcc1" presStyleIdx="0" presStyleCnt="1" custLinFactNeighborX="-4842" custLinFactNeighborY="-1632"/>
      <dgm:spPr>
        <a:xfrm>
          <a:off x="1491522" y="27650"/>
          <a:ext cx="3871035" cy="3096828"/>
        </a:xfrm>
        <a:prstGeom prst="funnel">
          <a:avLst/>
        </a:prstGeom>
      </dgm:spPr>
      <dgm:t>
        <a:bodyPr/>
        <a:lstStyle/>
        <a:p>
          <a:endParaRPr lang="es-MX"/>
        </a:p>
      </dgm:t>
    </dgm:pt>
  </dgm:ptLst>
  <dgm:cxnLst>
    <dgm:cxn modelId="{A7A7B10D-86DC-443C-A5DB-C6C163D21AF8}" type="presOf" srcId="{6B52884C-3522-4BEF-9E93-ED11A63EAB63}" destId="{6D2F08DE-877B-46BA-90DF-4ABE76A6331C}" srcOrd="0" destOrd="0" presId="urn:microsoft.com/office/officeart/2005/8/layout/funnel1"/>
    <dgm:cxn modelId="{B35979A8-B4A6-4416-A52C-43BABDEFB4B8}" type="presOf" srcId="{8C4ABCDF-B1CE-4707-96FA-4A351C0945A4}" destId="{DF1F6938-BF99-43F7-B33E-F8D96830F1D0}" srcOrd="0" destOrd="0" presId="urn:microsoft.com/office/officeart/2005/8/layout/funnel1"/>
    <dgm:cxn modelId="{2AE4EB5C-93D3-43B2-9E08-AA66AB30709D}" srcId="{19FE60BE-F032-4452-9BB5-3427D81F1335}" destId="{8C4ABCDF-B1CE-4707-96FA-4A351C0945A4}" srcOrd="2" destOrd="0" parTransId="{56776202-674A-401F-BF05-B7F115116F1E}" sibTransId="{FA7F7DCB-D33F-4926-AFC2-EEECCAB153E0}"/>
    <dgm:cxn modelId="{93A13FC9-9AD3-4A03-A5C4-6030445231B7}" srcId="{19FE60BE-F032-4452-9BB5-3427D81F1335}" destId="{84C0B625-8D30-4A75-9146-CBC17D033241}" srcOrd="1" destOrd="0" parTransId="{BDDA744C-B9D3-484E-9121-D536A35F201C}" sibTransId="{46E56FAC-4135-488C-A8C0-9E2E7EA44DA2}"/>
    <dgm:cxn modelId="{8B251A92-A466-4BA6-AD59-2B13D5BD777E}" type="presOf" srcId="{19FE60BE-F032-4452-9BB5-3427D81F1335}" destId="{54C434CF-4C5A-43EF-8A84-56D6B4D30006}" srcOrd="0" destOrd="0" presId="urn:microsoft.com/office/officeart/2005/8/layout/funnel1"/>
    <dgm:cxn modelId="{71804622-3D10-43F3-9B48-F7F4C9AEE35A}" srcId="{19FE60BE-F032-4452-9BB5-3427D81F1335}" destId="{32443AA4-2452-44B0-8211-985099587DC3}" srcOrd="0" destOrd="0" parTransId="{DEF0CE97-2812-4ECF-8444-EE140C9E3020}" sibTransId="{C2488082-DB6E-417F-BCC7-9176E94F4190}"/>
    <dgm:cxn modelId="{FD840CD1-0DC4-4E8F-AFAF-91798C7B1901}" type="presOf" srcId="{84C0B625-8D30-4A75-9146-CBC17D033241}" destId="{B78B55F3-F651-4665-81F5-4B88DD8984CB}" srcOrd="0" destOrd="0" presId="urn:microsoft.com/office/officeart/2005/8/layout/funnel1"/>
    <dgm:cxn modelId="{AFF0AB9B-598B-4714-A56B-67212F4050DE}" srcId="{19FE60BE-F032-4452-9BB5-3427D81F1335}" destId="{6B52884C-3522-4BEF-9E93-ED11A63EAB63}" srcOrd="3" destOrd="0" parTransId="{389ED39D-9BBD-422D-9117-B910432F9213}" sibTransId="{9F402C68-C671-46F9-A04F-37F61FFBF3A6}"/>
    <dgm:cxn modelId="{09E1FF42-A363-4BD0-AAB9-5E3686C278C7}" type="presOf" srcId="{32443AA4-2452-44B0-8211-985099587DC3}" destId="{CE80228A-3C4E-4C62-AC03-A3FFA0F4D6FD}" srcOrd="0" destOrd="0" presId="urn:microsoft.com/office/officeart/2005/8/layout/funnel1"/>
    <dgm:cxn modelId="{B74AF578-FC27-43E7-96A2-11C3192F8292}" srcId="{19FE60BE-F032-4452-9BB5-3427D81F1335}" destId="{E7B4430B-EE96-4A38-B875-6EC88B70BFA9}" srcOrd="4" destOrd="0" parTransId="{97CF5C01-E214-4797-8673-0F1EB3C7C75A}" sibTransId="{C3997D0A-B2C0-4EAD-AD27-AC96CCFF3E3D}"/>
    <dgm:cxn modelId="{BCEC3043-48A9-4DDF-BEE3-4F07EB559D41}" type="presParOf" srcId="{54C434CF-4C5A-43EF-8A84-56D6B4D30006}" destId="{4A3387B6-1E72-431F-83EE-6452F8007824}" srcOrd="0" destOrd="0" presId="urn:microsoft.com/office/officeart/2005/8/layout/funnel1"/>
    <dgm:cxn modelId="{7B6070C3-C70F-4652-A45A-A4462C2E345D}" type="presParOf" srcId="{54C434CF-4C5A-43EF-8A84-56D6B4D30006}" destId="{849D448D-3DEA-4361-B24B-FE1D386F5C8E}" srcOrd="1" destOrd="0" presId="urn:microsoft.com/office/officeart/2005/8/layout/funnel1"/>
    <dgm:cxn modelId="{7BEE95F5-3466-4BB1-ADF6-42A5A2C2DDF8}" type="presParOf" srcId="{54C434CF-4C5A-43EF-8A84-56D6B4D30006}" destId="{6D2F08DE-877B-46BA-90DF-4ABE76A6331C}" srcOrd="2" destOrd="0" presId="urn:microsoft.com/office/officeart/2005/8/layout/funnel1"/>
    <dgm:cxn modelId="{DE7FF389-61DE-4E55-A79F-B9BF84DC887E}" type="presParOf" srcId="{54C434CF-4C5A-43EF-8A84-56D6B4D30006}" destId="{DF1F6938-BF99-43F7-B33E-F8D96830F1D0}" srcOrd="3" destOrd="0" presId="urn:microsoft.com/office/officeart/2005/8/layout/funnel1"/>
    <dgm:cxn modelId="{1F7C83E4-6BB2-4434-9221-D9EA7C9B047A}" type="presParOf" srcId="{54C434CF-4C5A-43EF-8A84-56D6B4D30006}" destId="{B78B55F3-F651-4665-81F5-4B88DD8984CB}" srcOrd="4" destOrd="0" presId="urn:microsoft.com/office/officeart/2005/8/layout/funnel1"/>
    <dgm:cxn modelId="{CBA3E5E0-2EBA-4B0F-86E3-A51A212424B6}" type="presParOf" srcId="{54C434CF-4C5A-43EF-8A84-56D6B4D30006}" destId="{CE80228A-3C4E-4C62-AC03-A3FFA0F4D6FD}" srcOrd="5" destOrd="0" presId="urn:microsoft.com/office/officeart/2005/8/layout/funnel1"/>
    <dgm:cxn modelId="{F17BDAAF-17E4-4FD6-B9B9-BC5EB3C9574A}" type="presParOf" srcId="{54C434CF-4C5A-43EF-8A84-56D6B4D30006}" destId="{5B428467-5932-4A90-A22C-511BAC10BC8E}"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C13772-0ABF-47FB-8547-CC4DF1F276B7}" type="doc">
      <dgm:prSet loTypeId="urn:microsoft.com/office/officeart/2009/3/layout/RandomtoResultProcess" loCatId="process" qsTypeId="urn:microsoft.com/office/officeart/2005/8/quickstyle/simple5" qsCatId="simple" csTypeId="urn:microsoft.com/office/officeart/2005/8/colors/accent1_4" csCatId="accent1" phldr="1"/>
      <dgm:spPr/>
      <dgm:t>
        <a:bodyPr/>
        <a:lstStyle/>
        <a:p>
          <a:endParaRPr lang="en-US"/>
        </a:p>
      </dgm:t>
    </dgm:pt>
    <dgm:pt modelId="{3BD4958A-DB45-46CA-AD1D-203B0329056C}">
      <dgm:prSet phldrT="[Texto]" custT="1"/>
      <dgm:spPr>
        <a:xfrm>
          <a:off x="151312" y="2211191"/>
          <a:ext cx="2813091" cy="1295049"/>
        </a:xfrm>
      </dgm:spPr>
      <dgm:t>
        <a:bodyPr/>
        <a:lstStyle/>
        <a:p>
          <a:r>
            <a:rPr lang="en-US" sz="2400" b="0" u="none" cap="none" spc="0" dirty="0" smtClean="0">
              <a:ln w="0"/>
              <a:effectLst/>
              <a:latin typeface="+mj-lt"/>
              <a:ea typeface="+mn-ea"/>
              <a:cs typeface="Arial" panose="020B0604020202020204" pitchFamily="34" charset="0"/>
            </a:rPr>
            <a:t>WGVBS work on awareness raising</a:t>
          </a:r>
          <a:endParaRPr lang="en-US" sz="2400" b="0" u="none" cap="none" spc="0" dirty="0">
            <a:ln w="0"/>
            <a:effectLst/>
            <a:latin typeface="+mj-lt"/>
            <a:ea typeface="+mn-ea"/>
            <a:cs typeface="Arial" panose="020B0604020202020204" pitchFamily="34" charset="0"/>
          </a:endParaRPr>
        </a:p>
      </dgm:t>
    </dgm:pt>
    <dgm:pt modelId="{8007F3A8-6F69-4F85-8C35-CA74528C84E2}" type="parTrans" cxnId="{FC2839A1-BDD9-4625-A862-C2F7A7CCB74F}">
      <dgm:prSet/>
      <dgm:spPr/>
      <dgm:t>
        <a:bodyPr/>
        <a:lstStyle/>
        <a:p>
          <a:endParaRPr lang="en-US"/>
        </a:p>
      </dgm:t>
    </dgm:pt>
    <dgm:pt modelId="{FF614EC6-CF36-4097-B2DB-A95864B64ED0}" type="sibTrans" cxnId="{FC2839A1-BDD9-4625-A862-C2F7A7CCB74F}">
      <dgm:prSet/>
      <dgm:spPr/>
      <dgm:t>
        <a:bodyPr/>
        <a:lstStyle/>
        <a:p>
          <a:endParaRPr lang="en-US"/>
        </a:p>
      </dgm:t>
    </dgm:pt>
    <dgm:pt modelId="{03A88178-4060-4AFF-ADBC-95ED5D646977}" type="pres">
      <dgm:prSet presAssocID="{39C13772-0ABF-47FB-8547-CC4DF1F276B7}" presName="Name0" presStyleCnt="0">
        <dgm:presLayoutVars>
          <dgm:dir/>
          <dgm:animOne val="branch"/>
          <dgm:animLvl val="lvl"/>
        </dgm:presLayoutVars>
      </dgm:prSet>
      <dgm:spPr/>
      <dgm:t>
        <a:bodyPr/>
        <a:lstStyle/>
        <a:p>
          <a:endParaRPr lang="en-US"/>
        </a:p>
      </dgm:t>
    </dgm:pt>
    <dgm:pt modelId="{6BE26CEE-A46C-424D-B22D-0EDB8AB7E180}" type="pres">
      <dgm:prSet presAssocID="{3BD4958A-DB45-46CA-AD1D-203B0329056C}" presName="chaos" presStyleCnt="0"/>
      <dgm:spPr/>
      <dgm:t>
        <a:bodyPr/>
        <a:lstStyle/>
        <a:p>
          <a:endParaRPr lang="es-MX"/>
        </a:p>
      </dgm:t>
    </dgm:pt>
    <dgm:pt modelId="{CCDAF268-9410-46D0-93DD-766D2419BCCF}" type="pres">
      <dgm:prSet presAssocID="{3BD4958A-DB45-46CA-AD1D-203B0329056C}" presName="parTx1" presStyleLbl="revTx" presStyleIdx="0" presStyleCnt="1" custScaleX="84632" custScaleY="113409" custLinFactNeighborX="-820" custLinFactNeighborY="1579"/>
      <dgm:spPr>
        <a:prstGeom prst="rect">
          <a:avLst/>
        </a:prstGeom>
      </dgm:spPr>
      <dgm:t>
        <a:bodyPr/>
        <a:lstStyle/>
        <a:p>
          <a:endParaRPr lang="en-US"/>
        </a:p>
      </dgm:t>
    </dgm:pt>
    <dgm:pt modelId="{59D4B726-4F4D-4288-B999-9DD408A88450}" type="pres">
      <dgm:prSet presAssocID="{3BD4958A-DB45-46CA-AD1D-203B0329056C}" presName="c1" presStyleLbl="node1" presStyleIdx="0" presStyleCnt="18"/>
      <dgm:spPr>
        <a:xfrm>
          <a:off x="185248" y="2083562"/>
          <a:ext cx="223768" cy="223768"/>
        </a:xfrm>
        <a:prstGeom prst="ellipse">
          <a:avLst/>
        </a:prstGeom>
      </dgm:spPr>
      <dgm:t>
        <a:bodyPr/>
        <a:lstStyle/>
        <a:p>
          <a:endParaRPr lang="es-MX"/>
        </a:p>
      </dgm:t>
    </dgm:pt>
    <dgm:pt modelId="{2CE9C7B9-1712-416C-9302-68CFD3C8A27C}" type="pres">
      <dgm:prSet presAssocID="{3BD4958A-DB45-46CA-AD1D-203B0329056C}" presName="c2" presStyleLbl="node1" presStyleIdx="1" presStyleCnt="18"/>
      <dgm:spPr>
        <a:xfrm>
          <a:off x="341886" y="1770286"/>
          <a:ext cx="223768" cy="223768"/>
        </a:xfrm>
        <a:prstGeom prst="ellipse">
          <a:avLst/>
        </a:prstGeom>
      </dgm:spPr>
      <dgm:t>
        <a:bodyPr/>
        <a:lstStyle/>
        <a:p>
          <a:endParaRPr lang="es-MX"/>
        </a:p>
      </dgm:t>
    </dgm:pt>
    <dgm:pt modelId="{4FA722DD-6C5B-4055-B061-BEF197084801}" type="pres">
      <dgm:prSet presAssocID="{3BD4958A-DB45-46CA-AD1D-203B0329056C}" presName="c3" presStyleLbl="node1" presStyleIdx="2" presStyleCnt="18"/>
      <dgm:spPr>
        <a:xfrm>
          <a:off x="717817" y="1832941"/>
          <a:ext cx="351636" cy="351636"/>
        </a:xfrm>
        <a:prstGeom prst="ellipse">
          <a:avLst/>
        </a:prstGeom>
      </dgm:spPr>
      <dgm:t>
        <a:bodyPr/>
        <a:lstStyle/>
        <a:p>
          <a:endParaRPr lang="es-MX"/>
        </a:p>
      </dgm:t>
    </dgm:pt>
    <dgm:pt modelId="{E964273A-C857-41D9-ADDE-F1B1EB26EB1F}" type="pres">
      <dgm:prSet presAssocID="{3BD4958A-DB45-46CA-AD1D-203B0329056C}" presName="c4" presStyleLbl="node1" presStyleIdx="3" presStyleCnt="18"/>
      <dgm:spPr>
        <a:xfrm>
          <a:off x="1031093" y="1488338"/>
          <a:ext cx="223768" cy="223768"/>
        </a:xfrm>
        <a:prstGeom prst="ellipse">
          <a:avLst/>
        </a:prstGeom>
      </dgm:spPr>
      <dgm:t>
        <a:bodyPr/>
        <a:lstStyle/>
        <a:p>
          <a:endParaRPr lang="es-MX"/>
        </a:p>
      </dgm:t>
    </dgm:pt>
    <dgm:pt modelId="{290FB6BE-BB0F-4ADC-8B76-F712FAA4B051}" type="pres">
      <dgm:prSet presAssocID="{3BD4958A-DB45-46CA-AD1D-203B0329056C}" presName="c5" presStyleLbl="node1" presStyleIdx="4" presStyleCnt="18"/>
      <dgm:spPr>
        <a:xfrm>
          <a:off x="1438352" y="1363027"/>
          <a:ext cx="223768" cy="223768"/>
        </a:xfrm>
        <a:prstGeom prst="ellipse">
          <a:avLst/>
        </a:prstGeom>
      </dgm:spPr>
      <dgm:t>
        <a:bodyPr/>
        <a:lstStyle/>
        <a:p>
          <a:endParaRPr lang="es-MX"/>
        </a:p>
      </dgm:t>
    </dgm:pt>
    <dgm:pt modelId="{FD12367D-B13E-4F65-A5C0-48A81C0E820F}" type="pres">
      <dgm:prSet presAssocID="{3BD4958A-DB45-46CA-AD1D-203B0329056C}" presName="c6" presStyleLbl="node1" presStyleIdx="5" presStyleCnt="18"/>
      <dgm:spPr>
        <a:xfrm>
          <a:off x="1939594" y="1582321"/>
          <a:ext cx="223768" cy="223768"/>
        </a:xfrm>
        <a:prstGeom prst="ellipse">
          <a:avLst/>
        </a:prstGeom>
      </dgm:spPr>
      <dgm:t>
        <a:bodyPr/>
        <a:lstStyle/>
        <a:p>
          <a:endParaRPr lang="es-MX"/>
        </a:p>
      </dgm:t>
    </dgm:pt>
    <dgm:pt modelId="{21C16C17-4E3B-4B9B-959F-40335E09A272}" type="pres">
      <dgm:prSet presAssocID="{3BD4958A-DB45-46CA-AD1D-203B0329056C}" presName="c7" presStyleLbl="node1" presStyleIdx="6" presStyleCnt="18"/>
      <dgm:spPr>
        <a:xfrm>
          <a:off x="2252870" y="1738959"/>
          <a:ext cx="351636" cy="351636"/>
        </a:xfrm>
        <a:prstGeom prst="ellipse">
          <a:avLst/>
        </a:prstGeom>
      </dgm:spPr>
      <dgm:t>
        <a:bodyPr/>
        <a:lstStyle/>
        <a:p>
          <a:endParaRPr lang="es-MX"/>
        </a:p>
      </dgm:t>
    </dgm:pt>
    <dgm:pt modelId="{050877B8-B35C-44A4-B9D6-1C22EF7D5509}" type="pres">
      <dgm:prSet presAssocID="{3BD4958A-DB45-46CA-AD1D-203B0329056C}" presName="c8" presStyleLbl="node1" presStyleIdx="7" presStyleCnt="18"/>
      <dgm:spPr>
        <a:xfrm>
          <a:off x="2691456" y="2083562"/>
          <a:ext cx="223768" cy="223768"/>
        </a:xfrm>
        <a:prstGeom prst="ellipse">
          <a:avLst/>
        </a:prstGeom>
      </dgm:spPr>
      <dgm:t>
        <a:bodyPr/>
        <a:lstStyle/>
        <a:p>
          <a:endParaRPr lang="es-MX"/>
        </a:p>
      </dgm:t>
    </dgm:pt>
    <dgm:pt modelId="{B58F9A0A-22DA-41B7-A615-1A04C36DF151}" type="pres">
      <dgm:prSet presAssocID="{3BD4958A-DB45-46CA-AD1D-203B0329056C}" presName="c9" presStyleLbl="node1" presStyleIdx="8" presStyleCnt="18"/>
      <dgm:spPr>
        <a:xfrm>
          <a:off x="2879422" y="2428166"/>
          <a:ext cx="223768" cy="223768"/>
        </a:xfrm>
        <a:prstGeom prst="ellipse">
          <a:avLst/>
        </a:prstGeom>
      </dgm:spPr>
      <dgm:t>
        <a:bodyPr/>
        <a:lstStyle/>
        <a:p>
          <a:endParaRPr lang="es-MX"/>
        </a:p>
      </dgm:t>
    </dgm:pt>
    <dgm:pt modelId="{DA164BE4-4E73-4D8C-A928-F6EDCBD86846}" type="pres">
      <dgm:prSet presAssocID="{3BD4958A-DB45-46CA-AD1D-203B0329056C}" presName="c10" presStyleLbl="node1" presStyleIdx="9" presStyleCnt="18" custLinFactNeighborX="-2166" custLinFactNeighborY="-17785"/>
      <dgm:spPr>
        <a:xfrm>
          <a:off x="1237923" y="1667950"/>
          <a:ext cx="575405" cy="575405"/>
        </a:xfrm>
        <a:prstGeom prst="ellipse">
          <a:avLst/>
        </a:prstGeom>
      </dgm:spPr>
      <dgm:t>
        <a:bodyPr/>
        <a:lstStyle/>
        <a:p>
          <a:endParaRPr lang="es-MX"/>
        </a:p>
      </dgm:t>
    </dgm:pt>
    <dgm:pt modelId="{684395A7-296E-43C8-A576-CAD0753BDEDA}" type="pres">
      <dgm:prSet presAssocID="{3BD4958A-DB45-46CA-AD1D-203B0329056C}" presName="c11" presStyleLbl="node1" presStyleIdx="10" presStyleCnt="18"/>
      <dgm:spPr>
        <a:xfrm>
          <a:off x="28610" y="2960735"/>
          <a:ext cx="223768" cy="223768"/>
        </a:xfrm>
        <a:prstGeom prst="ellipse">
          <a:avLst/>
        </a:prstGeom>
      </dgm:spPr>
      <dgm:t>
        <a:bodyPr/>
        <a:lstStyle/>
        <a:p>
          <a:endParaRPr lang="es-MX"/>
        </a:p>
      </dgm:t>
    </dgm:pt>
    <dgm:pt modelId="{BA461A1F-6EFF-4989-9EDC-34E5E2CA81F1}" type="pres">
      <dgm:prSet presAssocID="{3BD4958A-DB45-46CA-AD1D-203B0329056C}" presName="c12" presStyleLbl="node1" presStyleIdx="11" presStyleCnt="18"/>
      <dgm:spPr>
        <a:xfrm>
          <a:off x="216575" y="3242684"/>
          <a:ext cx="351636" cy="351636"/>
        </a:xfrm>
        <a:prstGeom prst="ellipse">
          <a:avLst/>
        </a:prstGeom>
      </dgm:spPr>
      <dgm:t>
        <a:bodyPr/>
        <a:lstStyle/>
        <a:p>
          <a:endParaRPr lang="es-MX"/>
        </a:p>
      </dgm:t>
    </dgm:pt>
    <dgm:pt modelId="{1B6FA6EE-6EF4-440F-A456-5F9FA4688DF8}" type="pres">
      <dgm:prSet presAssocID="{3BD4958A-DB45-46CA-AD1D-203B0329056C}" presName="c13" presStyleLbl="node1" presStyleIdx="12" presStyleCnt="18"/>
      <dgm:spPr>
        <a:xfrm>
          <a:off x="686489" y="3493305"/>
          <a:ext cx="511471" cy="511471"/>
        </a:xfrm>
        <a:prstGeom prst="ellipse">
          <a:avLst/>
        </a:prstGeom>
      </dgm:spPr>
      <dgm:t>
        <a:bodyPr/>
        <a:lstStyle/>
        <a:p>
          <a:endParaRPr lang="es-MX"/>
        </a:p>
      </dgm:t>
    </dgm:pt>
    <dgm:pt modelId="{051FA98C-2615-4D6B-AF0E-ED741CBCC148}" type="pres">
      <dgm:prSet presAssocID="{3BD4958A-DB45-46CA-AD1D-203B0329056C}" presName="c14" presStyleLbl="node1" presStyleIdx="13" presStyleCnt="18"/>
      <dgm:spPr>
        <a:xfrm>
          <a:off x="1344369" y="3900563"/>
          <a:ext cx="223768" cy="223768"/>
        </a:xfrm>
        <a:prstGeom prst="ellipse">
          <a:avLst/>
        </a:prstGeom>
      </dgm:spPr>
      <dgm:t>
        <a:bodyPr/>
        <a:lstStyle/>
        <a:p>
          <a:endParaRPr lang="es-MX"/>
        </a:p>
      </dgm:t>
    </dgm:pt>
    <dgm:pt modelId="{74A0CA06-4D37-407C-ADBB-43DF1AA8DAEF}" type="pres">
      <dgm:prSet presAssocID="{3BD4958A-DB45-46CA-AD1D-203B0329056C}" presName="c15" presStyleLbl="node1" presStyleIdx="14" presStyleCnt="18"/>
      <dgm:spPr>
        <a:xfrm>
          <a:off x="1469680" y="3493305"/>
          <a:ext cx="351636" cy="351636"/>
        </a:xfrm>
        <a:prstGeom prst="ellipse">
          <a:avLst/>
        </a:prstGeom>
      </dgm:spPr>
      <dgm:t>
        <a:bodyPr/>
        <a:lstStyle/>
        <a:p>
          <a:endParaRPr lang="es-MX"/>
        </a:p>
      </dgm:t>
    </dgm:pt>
    <dgm:pt modelId="{86AB4A4B-53B0-42AA-9985-F21990E36DDD}" type="pres">
      <dgm:prSet presAssocID="{3BD4958A-DB45-46CA-AD1D-203B0329056C}" presName="c16" presStyleLbl="node1" presStyleIdx="15" presStyleCnt="18"/>
      <dgm:spPr>
        <a:xfrm>
          <a:off x="1782956" y="3931891"/>
          <a:ext cx="223768" cy="223768"/>
        </a:xfrm>
        <a:prstGeom prst="ellipse">
          <a:avLst/>
        </a:prstGeom>
      </dgm:spPr>
      <dgm:t>
        <a:bodyPr/>
        <a:lstStyle/>
        <a:p>
          <a:endParaRPr lang="es-MX"/>
        </a:p>
      </dgm:t>
    </dgm:pt>
    <dgm:pt modelId="{4D04928C-362B-4140-B32C-9E4C300DE090}" type="pres">
      <dgm:prSet presAssocID="{3BD4958A-DB45-46CA-AD1D-203B0329056C}" presName="c17" presStyleLbl="node1" presStyleIdx="16" presStyleCnt="18"/>
      <dgm:spPr>
        <a:xfrm>
          <a:off x="2064904" y="3430649"/>
          <a:ext cx="511471" cy="511471"/>
        </a:xfrm>
        <a:prstGeom prst="ellipse">
          <a:avLst/>
        </a:prstGeom>
      </dgm:spPr>
      <dgm:t>
        <a:bodyPr/>
        <a:lstStyle/>
        <a:p>
          <a:endParaRPr lang="es-MX"/>
        </a:p>
      </dgm:t>
    </dgm:pt>
    <dgm:pt modelId="{5E1F15E2-7EE0-49CD-8F62-8CA4A5CD2CE1}" type="pres">
      <dgm:prSet presAssocID="{3BD4958A-DB45-46CA-AD1D-203B0329056C}" presName="c18" presStyleLbl="node1" presStyleIdx="17" presStyleCnt="18"/>
      <dgm:spPr>
        <a:xfrm>
          <a:off x="2754112" y="3305339"/>
          <a:ext cx="351636" cy="351636"/>
        </a:xfrm>
        <a:prstGeom prst="ellipse">
          <a:avLst/>
        </a:prstGeom>
      </dgm:spPr>
      <dgm:t>
        <a:bodyPr/>
        <a:lstStyle/>
        <a:p>
          <a:endParaRPr lang="es-MX"/>
        </a:p>
      </dgm:t>
    </dgm:pt>
  </dgm:ptLst>
  <dgm:cxnLst>
    <dgm:cxn modelId="{FF74937E-A80B-4C2E-802E-686CB3F9EA92}" type="presOf" srcId="{39C13772-0ABF-47FB-8547-CC4DF1F276B7}" destId="{03A88178-4060-4AFF-ADBC-95ED5D646977}" srcOrd="0" destOrd="0" presId="urn:microsoft.com/office/officeart/2009/3/layout/RandomtoResultProcess"/>
    <dgm:cxn modelId="{A80D02A4-3DC2-432E-A0B4-EBA570D663A2}" type="presOf" srcId="{3BD4958A-DB45-46CA-AD1D-203B0329056C}" destId="{CCDAF268-9410-46D0-93DD-766D2419BCCF}" srcOrd="0" destOrd="0" presId="urn:microsoft.com/office/officeart/2009/3/layout/RandomtoResultProcess"/>
    <dgm:cxn modelId="{FC2839A1-BDD9-4625-A862-C2F7A7CCB74F}" srcId="{39C13772-0ABF-47FB-8547-CC4DF1F276B7}" destId="{3BD4958A-DB45-46CA-AD1D-203B0329056C}" srcOrd="0" destOrd="0" parTransId="{8007F3A8-6F69-4F85-8C35-CA74528C84E2}" sibTransId="{FF614EC6-CF36-4097-B2DB-A95864B64ED0}"/>
    <dgm:cxn modelId="{CA2EEFF8-AF4E-4484-AD51-72117D3854D8}" type="presParOf" srcId="{03A88178-4060-4AFF-ADBC-95ED5D646977}" destId="{6BE26CEE-A46C-424D-B22D-0EDB8AB7E180}" srcOrd="0" destOrd="0" presId="urn:microsoft.com/office/officeart/2009/3/layout/RandomtoResultProcess"/>
    <dgm:cxn modelId="{8772F56D-9B1A-4080-9A5A-78EF6244F481}" type="presParOf" srcId="{6BE26CEE-A46C-424D-B22D-0EDB8AB7E180}" destId="{CCDAF268-9410-46D0-93DD-766D2419BCCF}" srcOrd="0" destOrd="0" presId="urn:microsoft.com/office/officeart/2009/3/layout/RandomtoResultProcess"/>
    <dgm:cxn modelId="{4565FAFA-41A8-4A0A-868B-F113C44865CD}" type="presParOf" srcId="{6BE26CEE-A46C-424D-B22D-0EDB8AB7E180}" destId="{59D4B726-4F4D-4288-B999-9DD408A88450}" srcOrd="1" destOrd="0" presId="urn:microsoft.com/office/officeart/2009/3/layout/RandomtoResultProcess"/>
    <dgm:cxn modelId="{A134994E-1197-497A-A398-A5258245D6E2}" type="presParOf" srcId="{6BE26CEE-A46C-424D-B22D-0EDB8AB7E180}" destId="{2CE9C7B9-1712-416C-9302-68CFD3C8A27C}" srcOrd="2" destOrd="0" presId="urn:microsoft.com/office/officeart/2009/3/layout/RandomtoResultProcess"/>
    <dgm:cxn modelId="{495AD797-3F7E-4E94-A029-C094FEB92DB8}" type="presParOf" srcId="{6BE26CEE-A46C-424D-B22D-0EDB8AB7E180}" destId="{4FA722DD-6C5B-4055-B061-BEF197084801}" srcOrd="3" destOrd="0" presId="urn:microsoft.com/office/officeart/2009/3/layout/RandomtoResultProcess"/>
    <dgm:cxn modelId="{CC3F0D3C-CC98-40D1-AD4E-1448E343BD26}" type="presParOf" srcId="{6BE26CEE-A46C-424D-B22D-0EDB8AB7E180}" destId="{E964273A-C857-41D9-ADDE-F1B1EB26EB1F}" srcOrd="4" destOrd="0" presId="urn:microsoft.com/office/officeart/2009/3/layout/RandomtoResultProcess"/>
    <dgm:cxn modelId="{E64634E3-890F-4D49-8B24-2B60F47F80FE}" type="presParOf" srcId="{6BE26CEE-A46C-424D-B22D-0EDB8AB7E180}" destId="{290FB6BE-BB0F-4ADC-8B76-F712FAA4B051}" srcOrd="5" destOrd="0" presId="urn:microsoft.com/office/officeart/2009/3/layout/RandomtoResultProcess"/>
    <dgm:cxn modelId="{5AD26ABA-2112-431A-8FEB-4EA6084EC04D}" type="presParOf" srcId="{6BE26CEE-A46C-424D-B22D-0EDB8AB7E180}" destId="{FD12367D-B13E-4F65-A5C0-48A81C0E820F}" srcOrd="6" destOrd="0" presId="urn:microsoft.com/office/officeart/2009/3/layout/RandomtoResultProcess"/>
    <dgm:cxn modelId="{F5E9020B-E155-46B1-B408-86E12CF6A0B0}" type="presParOf" srcId="{6BE26CEE-A46C-424D-B22D-0EDB8AB7E180}" destId="{21C16C17-4E3B-4B9B-959F-40335E09A272}" srcOrd="7" destOrd="0" presId="urn:microsoft.com/office/officeart/2009/3/layout/RandomtoResultProcess"/>
    <dgm:cxn modelId="{30D194C2-9E71-4CAC-A2FA-755B4BE673A1}" type="presParOf" srcId="{6BE26CEE-A46C-424D-B22D-0EDB8AB7E180}" destId="{050877B8-B35C-44A4-B9D6-1C22EF7D5509}" srcOrd="8" destOrd="0" presId="urn:microsoft.com/office/officeart/2009/3/layout/RandomtoResultProcess"/>
    <dgm:cxn modelId="{6CCCEAEF-5874-4AF0-932C-6ABF3B20BC38}" type="presParOf" srcId="{6BE26CEE-A46C-424D-B22D-0EDB8AB7E180}" destId="{B58F9A0A-22DA-41B7-A615-1A04C36DF151}" srcOrd="9" destOrd="0" presId="urn:microsoft.com/office/officeart/2009/3/layout/RandomtoResultProcess"/>
    <dgm:cxn modelId="{06E53795-22FB-4612-8106-F7575519DC4F}" type="presParOf" srcId="{6BE26CEE-A46C-424D-B22D-0EDB8AB7E180}" destId="{DA164BE4-4E73-4D8C-A928-F6EDCBD86846}" srcOrd="10" destOrd="0" presId="urn:microsoft.com/office/officeart/2009/3/layout/RandomtoResultProcess"/>
    <dgm:cxn modelId="{47D512BE-B015-433A-B40B-443982D8004D}" type="presParOf" srcId="{6BE26CEE-A46C-424D-B22D-0EDB8AB7E180}" destId="{684395A7-296E-43C8-A576-CAD0753BDEDA}" srcOrd="11" destOrd="0" presId="urn:microsoft.com/office/officeart/2009/3/layout/RandomtoResultProcess"/>
    <dgm:cxn modelId="{414D3E1D-A63E-4727-95D8-056AC6EBC2EC}" type="presParOf" srcId="{6BE26CEE-A46C-424D-B22D-0EDB8AB7E180}" destId="{BA461A1F-6EFF-4989-9EDC-34E5E2CA81F1}" srcOrd="12" destOrd="0" presId="urn:microsoft.com/office/officeart/2009/3/layout/RandomtoResultProcess"/>
    <dgm:cxn modelId="{16840DFF-9635-4BB9-9888-0952C960629F}" type="presParOf" srcId="{6BE26CEE-A46C-424D-B22D-0EDB8AB7E180}" destId="{1B6FA6EE-6EF4-440F-A456-5F9FA4688DF8}" srcOrd="13" destOrd="0" presId="urn:microsoft.com/office/officeart/2009/3/layout/RandomtoResultProcess"/>
    <dgm:cxn modelId="{837D92CF-5850-4EB1-AF94-CE6C67147310}" type="presParOf" srcId="{6BE26CEE-A46C-424D-B22D-0EDB8AB7E180}" destId="{051FA98C-2615-4D6B-AF0E-ED741CBCC148}" srcOrd="14" destOrd="0" presId="urn:microsoft.com/office/officeart/2009/3/layout/RandomtoResultProcess"/>
    <dgm:cxn modelId="{7C5C419C-A519-4C08-88DB-C24519FB745C}" type="presParOf" srcId="{6BE26CEE-A46C-424D-B22D-0EDB8AB7E180}" destId="{74A0CA06-4D37-407C-ADBB-43DF1AA8DAEF}" srcOrd="15" destOrd="0" presId="urn:microsoft.com/office/officeart/2009/3/layout/RandomtoResultProcess"/>
    <dgm:cxn modelId="{971F8CCC-46C4-49B7-9CF5-55CD6FC43058}" type="presParOf" srcId="{6BE26CEE-A46C-424D-B22D-0EDB8AB7E180}" destId="{86AB4A4B-53B0-42AA-9985-F21990E36DDD}" srcOrd="16" destOrd="0" presId="urn:microsoft.com/office/officeart/2009/3/layout/RandomtoResultProcess"/>
    <dgm:cxn modelId="{8EEAD79B-E8DC-46E3-AD44-F25F4A49B072}" type="presParOf" srcId="{6BE26CEE-A46C-424D-B22D-0EDB8AB7E180}" destId="{4D04928C-362B-4140-B32C-9E4C300DE090}" srcOrd="17" destOrd="0" presId="urn:microsoft.com/office/officeart/2009/3/layout/RandomtoResultProcess"/>
    <dgm:cxn modelId="{B55499A4-5B0E-48AA-A663-3C1F55485219}" type="presParOf" srcId="{6BE26CEE-A46C-424D-B22D-0EDB8AB7E180}" destId="{5E1F15E2-7EE0-49CD-8F62-8CA4A5CD2CE1}" srcOrd="18"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469F25-7581-446F-A9BF-2ED2B3AA10DA}" type="doc">
      <dgm:prSet loTypeId="urn:microsoft.com/office/officeart/2008/layout/SquareAccentList" loCatId="list" qsTypeId="urn:microsoft.com/office/officeart/2005/8/quickstyle/simple1" qsCatId="simple" csTypeId="urn:microsoft.com/office/officeart/2005/8/colors/colorful3" csCatId="colorful" phldr="1"/>
      <dgm:spPr/>
      <dgm:t>
        <a:bodyPr/>
        <a:lstStyle/>
        <a:p>
          <a:endParaRPr lang="es-MX"/>
        </a:p>
      </dgm:t>
    </dgm:pt>
    <dgm:pt modelId="{8C6D4281-9658-4B46-8733-B47EE109505C}">
      <dgm:prSet phldrT="[Texto]"/>
      <dgm:spPr>
        <a:xfrm>
          <a:off x="771030" y="0"/>
          <a:ext cx="4553938" cy="962445"/>
        </a:xfrm>
        <a:noFill/>
        <a:ln>
          <a:noFill/>
        </a:ln>
        <a:effectLst/>
      </dgm:spPr>
      <dgm:t>
        <a:bodyPr/>
        <a:lstStyle/>
        <a:p>
          <a:pPr algn="ctr"/>
          <a:r>
            <a:rPr lang="en-US" noProof="0" dirty="0" smtClean="0">
              <a:solidFill>
                <a:sysClr val="windowText" lastClr="000000">
                  <a:hueOff val="0"/>
                  <a:satOff val="0"/>
                  <a:lumOff val="0"/>
                  <a:alphaOff val="0"/>
                </a:sysClr>
              </a:solidFill>
              <a:latin typeface="+mn-lt"/>
              <a:ea typeface="+mn-ea"/>
              <a:cs typeface="Arial" panose="020B0604020202020204" pitchFamily="34" charset="0"/>
            </a:rPr>
            <a:t>The Forum of SAIs with Jurisdictional Functions</a:t>
          </a:r>
          <a:endParaRPr lang="en-US" noProof="0" dirty="0">
            <a:solidFill>
              <a:sysClr val="windowText" lastClr="000000">
                <a:hueOff val="0"/>
                <a:satOff val="0"/>
                <a:lumOff val="0"/>
                <a:alphaOff val="0"/>
              </a:sysClr>
            </a:solidFill>
            <a:latin typeface="+mn-lt"/>
            <a:ea typeface="+mn-ea"/>
            <a:cs typeface="Arial" panose="020B0604020202020204" pitchFamily="34" charset="0"/>
          </a:endParaRPr>
        </a:p>
      </dgm:t>
    </dgm:pt>
    <dgm:pt modelId="{19074E2E-D307-4D4C-98FC-C0914F53BA3E}" type="parTrans" cxnId="{8F869706-98A1-4930-B949-70A361649049}">
      <dgm:prSet/>
      <dgm:spPr/>
      <dgm:t>
        <a:bodyPr/>
        <a:lstStyle/>
        <a:p>
          <a:endParaRPr lang="es-MX">
            <a:latin typeface="+mn-lt"/>
          </a:endParaRPr>
        </a:p>
      </dgm:t>
    </dgm:pt>
    <dgm:pt modelId="{15DABB18-40A4-45D2-A1D6-AFFBDB8AFB39}" type="sibTrans" cxnId="{8F869706-98A1-4930-B949-70A361649049}">
      <dgm:prSet/>
      <dgm:spPr/>
      <dgm:t>
        <a:bodyPr/>
        <a:lstStyle/>
        <a:p>
          <a:endParaRPr lang="es-MX">
            <a:latin typeface="+mn-lt"/>
          </a:endParaRPr>
        </a:p>
      </dgm:t>
    </dgm:pt>
    <dgm:pt modelId="{24D26389-D1CF-4B69-AB04-BFCAF06E3F83}">
      <dgm:prSet phldrT="[Texto]"/>
      <dgm:spPr>
        <a:xfrm>
          <a:off x="1089806" y="1720840"/>
          <a:ext cx="4235162" cy="779814"/>
        </a:xfrm>
        <a:noFill/>
        <a:ln>
          <a:noFill/>
        </a:ln>
        <a:effectLst/>
      </dgm:spPr>
      <dgm:t>
        <a:bodyPr/>
        <a:lstStyle/>
        <a:p>
          <a:pPr algn="l"/>
          <a:r>
            <a:rPr lang="en-US" noProof="0" dirty="0" smtClean="0">
              <a:solidFill>
                <a:sysClr val="windowText" lastClr="000000">
                  <a:hueOff val="0"/>
                  <a:satOff val="0"/>
                  <a:lumOff val="0"/>
                  <a:alphaOff val="0"/>
                </a:sysClr>
              </a:solidFill>
              <a:latin typeface="+mn-lt"/>
              <a:ea typeface="+mn-ea"/>
              <a:cs typeface="Arial" panose="020B0604020202020204" pitchFamily="34" charset="0"/>
            </a:rPr>
            <a:t>Project co-chaired by the SAIs of Chile and France</a:t>
          </a:r>
          <a:endParaRPr lang="en-US" noProof="0" dirty="0">
            <a:solidFill>
              <a:sysClr val="windowText" lastClr="000000">
                <a:hueOff val="0"/>
                <a:satOff val="0"/>
                <a:lumOff val="0"/>
                <a:alphaOff val="0"/>
              </a:sysClr>
            </a:solidFill>
            <a:latin typeface="+mn-lt"/>
            <a:ea typeface="+mn-ea"/>
            <a:cs typeface="Arial" panose="020B0604020202020204" pitchFamily="34" charset="0"/>
          </a:endParaRPr>
        </a:p>
      </dgm:t>
    </dgm:pt>
    <dgm:pt modelId="{3EC2AD93-19C0-4048-BADD-88A66E55026C}" type="parTrans" cxnId="{3D9BF9E1-68CF-439F-862A-1DE69B75E075}">
      <dgm:prSet/>
      <dgm:spPr/>
      <dgm:t>
        <a:bodyPr/>
        <a:lstStyle/>
        <a:p>
          <a:endParaRPr lang="es-MX">
            <a:latin typeface="+mn-lt"/>
          </a:endParaRPr>
        </a:p>
      </dgm:t>
    </dgm:pt>
    <dgm:pt modelId="{30424D5E-D4F7-45AA-9F55-DD5ED7F4D061}" type="sibTrans" cxnId="{3D9BF9E1-68CF-439F-862A-1DE69B75E075}">
      <dgm:prSet/>
      <dgm:spPr/>
      <dgm:t>
        <a:bodyPr/>
        <a:lstStyle/>
        <a:p>
          <a:endParaRPr lang="es-MX">
            <a:latin typeface="+mn-lt"/>
          </a:endParaRPr>
        </a:p>
      </dgm:t>
    </dgm:pt>
    <dgm:pt modelId="{77CA962B-A3D9-4DEB-8C24-BD602745D410}">
      <dgm:prSet phldrT="[Texto]"/>
      <dgm:spPr>
        <a:xfrm>
          <a:off x="1089806" y="2500654"/>
          <a:ext cx="4235162" cy="779814"/>
        </a:xfrm>
        <a:noFill/>
        <a:ln>
          <a:noFill/>
        </a:ln>
        <a:effectLst/>
      </dgm:spPr>
      <dgm:t>
        <a:bodyPr/>
        <a:lstStyle/>
        <a:p>
          <a:pPr algn="l"/>
          <a:r>
            <a:rPr lang="en-US" noProof="0" dirty="0" smtClean="0">
              <a:solidFill>
                <a:sysClr val="windowText" lastClr="000000">
                  <a:hueOff val="0"/>
                  <a:satOff val="0"/>
                  <a:lumOff val="0"/>
                  <a:alphaOff val="0"/>
                </a:sysClr>
              </a:solidFill>
              <a:latin typeface="+mn-lt"/>
              <a:ea typeface="+mn-ea"/>
              <a:cs typeface="Arial" panose="020B0604020202020204" pitchFamily="34" charset="0"/>
            </a:rPr>
            <a:t>Space of reflection, collaboration and exchange of good </a:t>
          </a:r>
          <a:r>
            <a:rPr lang="en-US" noProof="0" dirty="0" smtClean="0">
              <a:solidFill>
                <a:sysClr val="windowText" lastClr="000000">
                  <a:hueOff val="0"/>
                  <a:satOff val="0"/>
                  <a:lumOff val="0"/>
                  <a:alphaOff val="0"/>
                </a:sysClr>
              </a:solidFill>
              <a:latin typeface="+mn-lt"/>
              <a:ea typeface="+mn-ea"/>
              <a:cs typeface="Arial" panose="020B0604020202020204" pitchFamily="34" charset="0"/>
            </a:rPr>
            <a:t>practices between SAIs with this type of organizational model</a:t>
          </a:r>
          <a:endParaRPr lang="en-US" noProof="0" dirty="0">
            <a:solidFill>
              <a:sysClr val="windowText" lastClr="000000">
                <a:hueOff val="0"/>
                <a:satOff val="0"/>
                <a:lumOff val="0"/>
                <a:alphaOff val="0"/>
              </a:sysClr>
            </a:solidFill>
            <a:latin typeface="+mn-lt"/>
            <a:ea typeface="+mn-ea"/>
            <a:cs typeface="Arial" panose="020B0604020202020204" pitchFamily="34" charset="0"/>
          </a:endParaRPr>
        </a:p>
      </dgm:t>
    </dgm:pt>
    <dgm:pt modelId="{05FABDDA-E225-41FA-9F20-599C00F50430}" type="parTrans" cxnId="{6C07F2F6-FDCB-4F22-8627-0A9671E3DABD}">
      <dgm:prSet/>
      <dgm:spPr/>
      <dgm:t>
        <a:bodyPr/>
        <a:lstStyle/>
        <a:p>
          <a:endParaRPr lang="es-MX">
            <a:latin typeface="+mn-lt"/>
          </a:endParaRPr>
        </a:p>
      </dgm:t>
    </dgm:pt>
    <dgm:pt modelId="{344224D7-8768-4495-988B-C1F2B48AD6FD}" type="sibTrans" cxnId="{6C07F2F6-FDCB-4F22-8627-0A9671E3DABD}">
      <dgm:prSet/>
      <dgm:spPr/>
      <dgm:t>
        <a:bodyPr/>
        <a:lstStyle/>
        <a:p>
          <a:endParaRPr lang="es-MX">
            <a:latin typeface="+mn-lt"/>
          </a:endParaRPr>
        </a:p>
      </dgm:t>
    </dgm:pt>
    <dgm:pt modelId="{3B3D67BD-33F5-47D1-B9B8-F294D8F2B0E8}">
      <dgm:prSet phldrT="[Texto]"/>
      <dgm:spPr>
        <a:xfrm>
          <a:off x="1089806" y="3280469"/>
          <a:ext cx="4235162" cy="779814"/>
        </a:xfrm>
        <a:noFill/>
        <a:ln>
          <a:noFill/>
        </a:ln>
        <a:effectLst/>
      </dgm:spPr>
      <dgm:t>
        <a:bodyPr/>
        <a:lstStyle/>
        <a:p>
          <a:pPr algn="l"/>
          <a:r>
            <a:rPr lang="en-US" noProof="0" dirty="0" smtClean="0">
              <a:solidFill>
                <a:sysClr val="windowText" lastClr="000000">
                  <a:hueOff val="0"/>
                  <a:satOff val="0"/>
                  <a:lumOff val="0"/>
                  <a:alphaOff val="0"/>
                </a:sysClr>
              </a:solidFill>
              <a:latin typeface="+mn-lt"/>
              <a:ea typeface="+mn-ea"/>
              <a:cs typeface="Arial" panose="020B0604020202020204" pitchFamily="34" charset="0"/>
            </a:rPr>
            <a:t>Working towards the integration of </a:t>
          </a:r>
          <a:r>
            <a:rPr lang="en-US" noProof="0" dirty="0" err="1" smtClean="0">
              <a:solidFill>
                <a:sysClr val="windowText" lastClr="000000">
                  <a:hueOff val="0"/>
                  <a:satOff val="0"/>
                  <a:lumOff val="0"/>
                  <a:alphaOff val="0"/>
                </a:sysClr>
              </a:solidFill>
              <a:latin typeface="+mn-lt"/>
              <a:ea typeface="+mn-ea"/>
              <a:cs typeface="Arial" panose="020B0604020202020204" pitchFamily="34" charset="0"/>
            </a:rPr>
            <a:t>juridisdictional</a:t>
          </a:r>
          <a:r>
            <a:rPr lang="en-US" noProof="0" dirty="0" smtClean="0">
              <a:solidFill>
                <a:sysClr val="windowText" lastClr="000000">
                  <a:hueOff val="0"/>
                  <a:satOff val="0"/>
                  <a:lumOff val="0"/>
                  <a:alphaOff val="0"/>
                </a:sysClr>
              </a:solidFill>
              <a:latin typeface="+mn-lt"/>
              <a:ea typeface="+mn-ea"/>
              <a:cs typeface="Arial" panose="020B0604020202020204" pitchFamily="34" charset="0"/>
            </a:rPr>
            <a:t> activities in the INTOSAI standard framework</a:t>
          </a:r>
          <a:endParaRPr lang="en-US" noProof="0" dirty="0">
            <a:solidFill>
              <a:sysClr val="windowText" lastClr="000000">
                <a:hueOff val="0"/>
                <a:satOff val="0"/>
                <a:lumOff val="0"/>
                <a:alphaOff val="0"/>
              </a:sysClr>
            </a:solidFill>
            <a:latin typeface="+mn-lt"/>
            <a:ea typeface="+mn-ea"/>
            <a:cs typeface="Arial" panose="020B0604020202020204" pitchFamily="34" charset="0"/>
          </a:endParaRPr>
        </a:p>
      </dgm:t>
    </dgm:pt>
    <dgm:pt modelId="{0513A264-5D23-432F-ADAD-E0D93AFCE551}" type="sibTrans" cxnId="{66E5E5ED-BAF9-4BA8-AA27-A38AEEDF2DAD}">
      <dgm:prSet/>
      <dgm:spPr/>
      <dgm:t>
        <a:bodyPr/>
        <a:lstStyle/>
        <a:p>
          <a:endParaRPr lang="es-MX">
            <a:latin typeface="+mn-lt"/>
          </a:endParaRPr>
        </a:p>
      </dgm:t>
    </dgm:pt>
    <dgm:pt modelId="{A3D86D67-A91C-4549-822C-573DA1D99C52}" type="parTrans" cxnId="{66E5E5ED-BAF9-4BA8-AA27-A38AEEDF2DAD}">
      <dgm:prSet/>
      <dgm:spPr/>
      <dgm:t>
        <a:bodyPr/>
        <a:lstStyle/>
        <a:p>
          <a:endParaRPr lang="es-MX">
            <a:latin typeface="+mn-lt"/>
          </a:endParaRPr>
        </a:p>
      </dgm:t>
    </dgm:pt>
    <dgm:pt modelId="{ADA0614B-3831-4BFD-A8BE-C65C8712D39E}" type="pres">
      <dgm:prSet presAssocID="{B7469F25-7581-446F-A9BF-2ED2B3AA10DA}" presName="layout" presStyleCnt="0">
        <dgm:presLayoutVars>
          <dgm:chMax/>
          <dgm:chPref/>
          <dgm:dir/>
          <dgm:resizeHandles/>
        </dgm:presLayoutVars>
      </dgm:prSet>
      <dgm:spPr/>
      <dgm:t>
        <a:bodyPr/>
        <a:lstStyle/>
        <a:p>
          <a:endParaRPr lang="es-MX"/>
        </a:p>
      </dgm:t>
    </dgm:pt>
    <dgm:pt modelId="{52EB6573-33AF-4D1B-8272-C7421AA77DD1}" type="pres">
      <dgm:prSet presAssocID="{8C6D4281-9658-4B46-8733-B47EE109505C}" presName="root" presStyleCnt="0">
        <dgm:presLayoutVars>
          <dgm:chMax/>
          <dgm:chPref/>
        </dgm:presLayoutVars>
      </dgm:prSet>
      <dgm:spPr/>
    </dgm:pt>
    <dgm:pt modelId="{0C1DBE08-BAF5-4E99-96B6-53A726387A6C}" type="pres">
      <dgm:prSet presAssocID="{8C6D4281-9658-4B46-8733-B47EE109505C}" presName="rootComposite" presStyleCnt="0">
        <dgm:presLayoutVars/>
      </dgm:prSet>
      <dgm:spPr/>
    </dgm:pt>
    <dgm:pt modelId="{7169B77B-1BD9-47E2-89CB-CDA9EF98E89D}" type="pres">
      <dgm:prSet presAssocID="{8C6D4281-9658-4B46-8733-B47EE109505C}" presName="ParentAccent" presStyleLbl="alignNode1" presStyleIdx="0" presStyleCnt="1"/>
      <dgm:spPr>
        <a:xfrm>
          <a:off x="771030" y="962445"/>
          <a:ext cx="4553938" cy="535757"/>
        </a:xfrm>
        <a:prstGeom prst="rect">
          <a:avLst/>
        </a:prstGeom>
        <a:solidFill>
          <a:srgbClr val="A5A5A5">
            <a:hueOff val="0"/>
            <a:satOff val="0"/>
            <a:lumOff val="0"/>
            <a:alphaOff val="0"/>
          </a:srgbClr>
        </a:solidFill>
        <a:ln w="12700" cap="flat" cmpd="sng" algn="ctr">
          <a:solidFill>
            <a:srgbClr val="A5A5A5">
              <a:hueOff val="0"/>
              <a:satOff val="0"/>
              <a:lumOff val="0"/>
              <a:alphaOff val="0"/>
            </a:srgbClr>
          </a:solidFill>
          <a:prstDash val="solid"/>
          <a:miter lim="800000"/>
        </a:ln>
        <a:effectLst/>
      </dgm:spPr>
      <dgm:t>
        <a:bodyPr/>
        <a:lstStyle/>
        <a:p>
          <a:endParaRPr lang="es-MX"/>
        </a:p>
      </dgm:t>
    </dgm:pt>
    <dgm:pt modelId="{5C29AAED-3683-4BAA-A6E5-6EC0A7BCA561}" type="pres">
      <dgm:prSet presAssocID="{8C6D4281-9658-4B46-8733-B47EE109505C}" presName="ParentSmallAccent" presStyleLbl="fgAcc1" presStyleIdx="0" presStyleCnt="1"/>
      <dgm:spPr>
        <a:xfrm>
          <a:off x="771030" y="1163654"/>
          <a:ext cx="334548" cy="334548"/>
        </a:xfrm>
        <a:prstGeom prst="rect">
          <a:avLst/>
        </a:prstGeom>
        <a:solidFill>
          <a:schemeClr val="bg1">
            <a:lumMod val="65000"/>
            <a:alpha val="90000"/>
          </a:schemeClr>
        </a:solidFill>
        <a:ln w="12700" cap="flat" cmpd="sng" algn="ctr">
          <a:solidFill>
            <a:srgbClr val="A5A5A5">
              <a:hueOff val="0"/>
              <a:satOff val="0"/>
              <a:lumOff val="0"/>
              <a:alphaOff val="0"/>
            </a:srgbClr>
          </a:solidFill>
          <a:prstDash val="solid"/>
          <a:miter lim="800000"/>
        </a:ln>
        <a:effectLst/>
      </dgm:spPr>
      <dgm:t>
        <a:bodyPr/>
        <a:lstStyle/>
        <a:p>
          <a:endParaRPr lang="es-MX"/>
        </a:p>
      </dgm:t>
    </dgm:pt>
    <dgm:pt modelId="{DB8BE9BD-FC2A-4364-A36B-72EA715398F4}" type="pres">
      <dgm:prSet presAssocID="{8C6D4281-9658-4B46-8733-B47EE109505C}" presName="Parent" presStyleLbl="revTx" presStyleIdx="0" presStyleCnt="4">
        <dgm:presLayoutVars>
          <dgm:chMax/>
          <dgm:chPref val="4"/>
          <dgm:bulletEnabled val="1"/>
        </dgm:presLayoutVars>
      </dgm:prSet>
      <dgm:spPr>
        <a:prstGeom prst="rect">
          <a:avLst/>
        </a:prstGeom>
      </dgm:spPr>
      <dgm:t>
        <a:bodyPr/>
        <a:lstStyle/>
        <a:p>
          <a:endParaRPr lang="es-MX"/>
        </a:p>
      </dgm:t>
    </dgm:pt>
    <dgm:pt modelId="{DFF77812-3E6F-46C8-9DF8-18B5D25CA2D4}" type="pres">
      <dgm:prSet presAssocID="{8C6D4281-9658-4B46-8733-B47EE109505C}" presName="childShape" presStyleCnt="0">
        <dgm:presLayoutVars>
          <dgm:chMax val="0"/>
          <dgm:chPref val="0"/>
        </dgm:presLayoutVars>
      </dgm:prSet>
      <dgm:spPr/>
    </dgm:pt>
    <dgm:pt modelId="{D49FF849-D1F2-4541-ABFE-3FD441D48B79}" type="pres">
      <dgm:prSet presAssocID="{24D26389-D1CF-4B69-AB04-BFCAF06E3F83}" presName="childComposite" presStyleCnt="0">
        <dgm:presLayoutVars>
          <dgm:chMax val="0"/>
          <dgm:chPref val="0"/>
        </dgm:presLayoutVars>
      </dgm:prSet>
      <dgm:spPr/>
    </dgm:pt>
    <dgm:pt modelId="{06FBAC42-CD98-4086-B424-77F66D7D85D8}" type="pres">
      <dgm:prSet presAssocID="{24D26389-D1CF-4B69-AB04-BFCAF06E3F83}" presName="ChildAccent" presStyleLbl="solidFgAcc1" presStyleIdx="0" presStyleCnt="3"/>
      <dgm:spPr>
        <a:xfrm>
          <a:off x="771030" y="1943477"/>
          <a:ext cx="334540" cy="334540"/>
        </a:xfrm>
        <a:prstGeom prst="rect">
          <a:avLst/>
        </a:prstGeom>
        <a:solidFill>
          <a:sysClr val="window" lastClr="FFFFFF">
            <a:hueOff val="0"/>
            <a:satOff val="0"/>
            <a:lumOff val="0"/>
            <a:alphaOff val="0"/>
          </a:sysClr>
        </a:solidFill>
        <a:ln w="12700" cap="flat" cmpd="sng" algn="ctr">
          <a:solidFill>
            <a:srgbClr val="A5A5A5">
              <a:hueOff val="0"/>
              <a:satOff val="0"/>
              <a:lumOff val="0"/>
              <a:alphaOff val="0"/>
            </a:srgbClr>
          </a:solidFill>
          <a:prstDash val="solid"/>
          <a:miter lim="800000"/>
        </a:ln>
        <a:effectLst/>
      </dgm:spPr>
      <dgm:t>
        <a:bodyPr/>
        <a:lstStyle/>
        <a:p>
          <a:endParaRPr lang="es-MX"/>
        </a:p>
      </dgm:t>
    </dgm:pt>
    <dgm:pt modelId="{07AD1C4C-0B1F-4CB6-A2A7-151342551C29}" type="pres">
      <dgm:prSet presAssocID="{24D26389-D1CF-4B69-AB04-BFCAF06E3F83}" presName="Child" presStyleLbl="revTx" presStyleIdx="1" presStyleCnt="4" custAng="0">
        <dgm:presLayoutVars>
          <dgm:chMax val="0"/>
          <dgm:chPref val="0"/>
          <dgm:bulletEnabled val="1"/>
        </dgm:presLayoutVars>
      </dgm:prSet>
      <dgm:spPr>
        <a:prstGeom prst="rect">
          <a:avLst/>
        </a:prstGeom>
      </dgm:spPr>
      <dgm:t>
        <a:bodyPr/>
        <a:lstStyle/>
        <a:p>
          <a:endParaRPr lang="es-MX"/>
        </a:p>
      </dgm:t>
    </dgm:pt>
    <dgm:pt modelId="{398E4600-6A29-4C3B-954B-2698BDE4432D}" type="pres">
      <dgm:prSet presAssocID="{77CA962B-A3D9-4DEB-8C24-BD602745D410}" presName="childComposite" presStyleCnt="0">
        <dgm:presLayoutVars>
          <dgm:chMax val="0"/>
          <dgm:chPref val="0"/>
        </dgm:presLayoutVars>
      </dgm:prSet>
      <dgm:spPr/>
    </dgm:pt>
    <dgm:pt modelId="{D72ABD7B-E553-4B71-9913-0020981211B7}" type="pres">
      <dgm:prSet presAssocID="{77CA962B-A3D9-4DEB-8C24-BD602745D410}" presName="ChildAccent" presStyleLbl="solidFgAcc1" presStyleIdx="1" presStyleCnt="3"/>
      <dgm:spPr>
        <a:xfrm>
          <a:off x="771030" y="2723292"/>
          <a:ext cx="334540" cy="334540"/>
        </a:xfrm>
        <a:prstGeom prst="rect">
          <a:avLst/>
        </a:prstGeom>
        <a:solidFill>
          <a:sysClr val="window" lastClr="FFFFFF">
            <a:hueOff val="0"/>
            <a:satOff val="0"/>
            <a:lumOff val="0"/>
            <a:alphaOff val="0"/>
          </a:sysClr>
        </a:solidFill>
        <a:ln w="12700" cap="flat" cmpd="sng" algn="ctr">
          <a:solidFill>
            <a:srgbClr val="A5A5A5">
              <a:hueOff val="1355300"/>
              <a:satOff val="50000"/>
              <a:lumOff val="-7353"/>
              <a:alphaOff val="0"/>
            </a:srgbClr>
          </a:solidFill>
          <a:prstDash val="solid"/>
          <a:miter lim="800000"/>
        </a:ln>
        <a:effectLst/>
      </dgm:spPr>
      <dgm:t>
        <a:bodyPr/>
        <a:lstStyle/>
        <a:p>
          <a:endParaRPr lang="es-MX"/>
        </a:p>
      </dgm:t>
    </dgm:pt>
    <dgm:pt modelId="{06D3E7D4-A405-45BE-BA4F-A730429DF792}" type="pres">
      <dgm:prSet presAssocID="{77CA962B-A3D9-4DEB-8C24-BD602745D410}" presName="Child" presStyleLbl="revTx" presStyleIdx="2" presStyleCnt="4">
        <dgm:presLayoutVars>
          <dgm:chMax val="0"/>
          <dgm:chPref val="0"/>
          <dgm:bulletEnabled val="1"/>
        </dgm:presLayoutVars>
      </dgm:prSet>
      <dgm:spPr>
        <a:prstGeom prst="rect">
          <a:avLst/>
        </a:prstGeom>
      </dgm:spPr>
      <dgm:t>
        <a:bodyPr/>
        <a:lstStyle/>
        <a:p>
          <a:endParaRPr lang="es-MX"/>
        </a:p>
      </dgm:t>
    </dgm:pt>
    <dgm:pt modelId="{2F19BE9E-DCC0-407C-9A6B-9FB63B08AA88}" type="pres">
      <dgm:prSet presAssocID="{3B3D67BD-33F5-47D1-B9B8-F294D8F2B0E8}" presName="childComposite" presStyleCnt="0">
        <dgm:presLayoutVars>
          <dgm:chMax val="0"/>
          <dgm:chPref val="0"/>
        </dgm:presLayoutVars>
      </dgm:prSet>
      <dgm:spPr/>
    </dgm:pt>
    <dgm:pt modelId="{5AD3E52F-A0D6-4FF0-8B05-E1EFEFFA5587}" type="pres">
      <dgm:prSet presAssocID="{3B3D67BD-33F5-47D1-B9B8-F294D8F2B0E8}" presName="ChildAccent" presStyleLbl="solidFgAcc1" presStyleIdx="2" presStyleCnt="3"/>
      <dgm:spPr>
        <a:xfrm>
          <a:off x="771030" y="3503106"/>
          <a:ext cx="334540" cy="334540"/>
        </a:xfrm>
        <a:prstGeom prst="rect">
          <a:avLst/>
        </a:prstGeom>
        <a:solidFill>
          <a:sysClr val="window" lastClr="FFFFFF">
            <a:hueOff val="0"/>
            <a:satOff val="0"/>
            <a:lumOff val="0"/>
            <a:alphaOff val="0"/>
          </a:sysClr>
        </a:solidFill>
        <a:ln w="12700" cap="flat" cmpd="sng" algn="ctr">
          <a:solidFill>
            <a:srgbClr val="A5A5A5">
              <a:hueOff val="2710599"/>
              <a:satOff val="100000"/>
              <a:lumOff val="-14706"/>
              <a:alphaOff val="0"/>
            </a:srgbClr>
          </a:solidFill>
          <a:prstDash val="solid"/>
          <a:miter lim="800000"/>
        </a:ln>
        <a:effectLst/>
      </dgm:spPr>
      <dgm:t>
        <a:bodyPr/>
        <a:lstStyle/>
        <a:p>
          <a:endParaRPr lang="es-MX"/>
        </a:p>
      </dgm:t>
    </dgm:pt>
    <dgm:pt modelId="{AEB77FCE-70B2-41AB-84AE-249F52B9E9CD}" type="pres">
      <dgm:prSet presAssocID="{3B3D67BD-33F5-47D1-B9B8-F294D8F2B0E8}" presName="Child" presStyleLbl="revTx" presStyleIdx="3" presStyleCnt="4" custLinFactNeighborX="2196" custLinFactNeighborY="-10875">
        <dgm:presLayoutVars>
          <dgm:chMax val="0"/>
          <dgm:chPref val="0"/>
          <dgm:bulletEnabled val="1"/>
        </dgm:presLayoutVars>
      </dgm:prSet>
      <dgm:spPr>
        <a:prstGeom prst="rect">
          <a:avLst/>
        </a:prstGeom>
      </dgm:spPr>
      <dgm:t>
        <a:bodyPr/>
        <a:lstStyle/>
        <a:p>
          <a:endParaRPr lang="es-MX"/>
        </a:p>
      </dgm:t>
    </dgm:pt>
  </dgm:ptLst>
  <dgm:cxnLst>
    <dgm:cxn modelId="{E2E24F9F-B1ED-4267-8B1A-0EE2324EC712}" type="presOf" srcId="{B7469F25-7581-446F-A9BF-2ED2B3AA10DA}" destId="{ADA0614B-3831-4BFD-A8BE-C65C8712D39E}" srcOrd="0" destOrd="0" presId="urn:microsoft.com/office/officeart/2008/layout/SquareAccentList"/>
    <dgm:cxn modelId="{6C07F2F6-FDCB-4F22-8627-0A9671E3DABD}" srcId="{8C6D4281-9658-4B46-8733-B47EE109505C}" destId="{77CA962B-A3D9-4DEB-8C24-BD602745D410}" srcOrd="1" destOrd="0" parTransId="{05FABDDA-E225-41FA-9F20-599C00F50430}" sibTransId="{344224D7-8768-4495-988B-C1F2B48AD6FD}"/>
    <dgm:cxn modelId="{66E5E5ED-BAF9-4BA8-AA27-A38AEEDF2DAD}" srcId="{8C6D4281-9658-4B46-8733-B47EE109505C}" destId="{3B3D67BD-33F5-47D1-B9B8-F294D8F2B0E8}" srcOrd="2" destOrd="0" parTransId="{A3D86D67-A91C-4549-822C-573DA1D99C52}" sibTransId="{0513A264-5D23-432F-ADAD-E0D93AFCE551}"/>
    <dgm:cxn modelId="{F292D4EE-19A9-4A49-88B9-3EDDE722729B}" type="presOf" srcId="{8C6D4281-9658-4B46-8733-B47EE109505C}" destId="{DB8BE9BD-FC2A-4364-A36B-72EA715398F4}" srcOrd="0" destOrd="0" presId="urn:microsoft.com/office/officeart/2008/layout/SquareAccentList"/>
    <dgm:cxn modelId="{A8D6E870-7C23-4C6F-AF9A-42ED6069AA53}" type="presOf" srcId="{77CA962B-A3D9-4DEB-8C24-BD602745D410}" destId="{06D3E7D4-A405-45BE-BA4F-A730429DF792}" srcOrd="0" destOrd="0" presId="urn:microsoft.com/office/officeart/2008/layout/SquareAccentList"/>
    <dgm:cxn modelId="{3D9BF9E1-68CF-439F-862A-1DE69B75E075}" srcId="{8C6D4281-9658-4B46-8733-B47EE109505C}" destId="{24D26389-D1CF-4B69-AB04-BFCAF06E3F83}" srcOrd="0" destOrd="0" parTransId="{3EC2AD93-19C0-4048-BADD-88A66E55026C}" sibTransId="{30424D5E-D4F7-45AA-9F55-DD5ED7F4D061}"/>
    <dgm:cxn modelId="{A43447CB-A6E5-4A82-B17D-B7A062210405}" type="presOf" srcId="{24D26389-D1CF-4B69-AB04-BFCAF06E3F83}" destId="{07AD1C4C-0B1F-4CB6-A2A7-151342551C29}" srcOrd="0" destOrd="0" presId="urn:microsoft.com/office/officeart/2008/layout/SquareAccentList"/>
    <dgm:cxn modelId="{B0DB96E1-25EE-4000-9B36-3A6325A81095}" type="presOf" srcId="{3B3D67BD-33F5-47D1-B9B8-F294D8F2B0E8}" destId="{AEB77FCE-70B2-41AB-84AE-249F52B9E9CD}" srcOrd="0" destOrd="0" presId="urn:microsoft.com/office/officeart/2008/layout/SquareAccentList"/>
    <dgm:cxn modelId="{8F869706-98A1-4930-B949-70A361649049}" srcId="{B7469F25-7581-446F-A9BF-2ED2B3AA10DA}" destId="{8C6D4281-9658-4B46-8733-B47EE109505C}" srcOrd="0" destOrd="0" parTransId="{19074E2E-D307-4D4C-98FC-C0914F53BA3E}" sibTransId="{15DABB18-40A4-45D2-A1D6-AFFBDB8AFB39}"/>
    <dgm:cxn modelId="{AF3BF8A2-6759-456A-84CE-99DEAB76BC4D}" type="presParOf" srcId="{ADA0614B-3831-4BFD-A8BE-C65C8712D39E}" destId="{52EB6573-33AF-4D1B-8272-C7421AA77DD1}" srcOrd="0" destOrd="0" presId="urn:microsoft.com/office/officeart/2008/layout/SquareAccentList"/>
    <dgm:cxn modelId="{BCDE4535-C07C-4668-AB2D-B6FA78C90DE6}" type="presParOf" srcId="{52EB6573-33AF-4D1B-8272-C7421AA77DD1}" destId="{0C1DBE08-BAF5-4E99-96B6-53A726387A6C}" srcOrd="0" destOrd="0" presId="urn:microsoft.com/office/officeart/2008/layout/SquareAccentList"/>
    <dgm:cxn modelId="{78026F35-F6B3-43B5-B941-7AE2D08E0B44}" type="presParOf" srcId="{0C1DBE08-BAF5-4E99-96B6-53A726387A6C}" destId="{7169B77B-1BD9-47E2-89CB-CDA9EF98E89D}" srcOrd="0" destOrd="0" presId="urn:microsoft.com/office/officeart/2008/layout/SquareAccentList"/>
    <dgm:cxn modelId="{40A04B93-9EB6-4C20-918D-546385ADA8A6}" type="presParOf" srcId="{0C1DBE08-BAF5-4E99-96B6-53A726387A6C}" destId="{5C29AAED-3683-4BAA-A6E5-6EC0A7BCA561}" srcOrd="1" destOrd="0" presId="urn:microsoft.com/office/officeart/2008/layout/SquareAccentList"/>
    <dgm:cxn modelId="{DF181E7C-CA99-4047-B580-2828D3DDE616}" type="presParOf" srcId="{0C1DBE08-BAF5-4E99-96B6-53A726387A6C}" destId="{DB8BE9BD-FC2A-4364-A36B-72EA715398F4}" srcOrd="2" destOrd="0" presId="urn:microsoft.com/office/officeart/2008/layout/SquareAccentList"/>
    <dgm:cxn modelId="{7CED23A8-79C9-459F-801D-D0FBE10A5B63}" type="presParOf" srcId="{52EB6573-33AF-4D1B-8272-C7421AA77DD1}" destId="{DFF77812-3E6F-46C8-9DF8-18B5D25CA2D4}" srcOrd="1" destOrd="0" presId="urn:microsoft.com/office/officeart/2008/layout/SquareAccentList"/>
    <dgm:cxn modelId="{B84335D6-EB3A-4E4A-8F52-2D9D25A80AF8}" type="presParOf" srcId="{DFF77812-3E6F-46C8-9DF8-18B5D25CA2D4}" destId="{D49FF849-D1F2-4541-ABFE-3FD441D48B79}" srcOrd="0" destOrd="0" presId="urn:microsoft.com/office/officeart/2008/layout/SquareAccentList"/>
    <dgm:cxn modelId="{174BF21D-C0FB-4A90-813C-06EA238D7F01}" type="presParOf" srcId="{D49FF849-D1F2-4541-ABFE-3FD441D48B79}" destId="{06FBAC42-CD98-4086-B424-77F66D7D85D8}" srcOrd="0" destOrd="0" presId="urn:microsoft.com/office/officeart/2008/layout/SquareAccentList"/>
    <dgm:cxn modelId="{3FF05A2A-9FF7-4FB1-95A9-0114F4E28514}" type="presParOf" srcId="{D49FF849-D1F2-4541-ABFE-3FD441D48B79}" destId="{07AD1C4C-0B1F-4CB6-A2A7-151342551C29}" srcOrd="1" destOrd="0" presId="urn:microsoft.com/office/officeart/2008/layout/SquareAccentList"/>
    <dgm:cxn modelId="{21A3402E-2A5B-4C6C-BCC2-503778907AF9}" type="presParOf" srcId="{DFF77812-3E6F-46C8-9DF8-18B5D25CA2D4}" destId="{398E4600-6A29-4C3B-954B-2698BDE4432D}" srcOrd="1" destOrd="0" presId="urn:microsoft.com/office/officeart/2008/layout/SquareAccentList"/>
    <dgm:cxn modelId="{7A304045-D6F3-4E0D-93F3-989CB28DAFE4}" type="presParOf" srcId="{398E4600-6A29-4C3B-954B-2698BDE4432D}" destId="{D72ABD7B-E553-4B71-9913-0020981211B7}" srcOrd="0" destOrd="0" presId="urn:microsoft.com/office/officeart/2008/layout/SquareAccentList"/>
    <dgm:cxn modelId="{36DB733A-F730-4955-A28F-92A752FD477F}" type="presParOf" srcId="{398E4600-6A29-4C3B-954B-2698BDE4432D}" destId="{06D3E7D4-A405-45BE-BA4F-A730429DF792}" srcOrd="1" destOrd="0" presId="urn:microsoft.com/office/officeart/2008/layout/SquareAccentList"/>
    <dgm:cxn modelId="{7845AC8E-ED58-4528-B043-A448D288DB4E}" type="presParOf" srcId="{DFF77812-3E6F-46C8-9DF8-18B5D25CA2D4}" destId="{2F19BE9E-DCC0-407C-9A6B-9FB63B08AA88}" srcOrd="2" destOrd="0" presId="urn:microsoft.com/office/officeart/2008/layout/SquareAccentList"/>
    <dgm:cxn modelId="{AED4AA28-7B0B-45EB-A3D0-224622B1FAE8}" type="presParOf" srcId="{2F19BE9E-DCC0-407C-9A6B-9FB63B08AA88}" destId="{5AD3E52F-A0D6-4FF0-8B05-E1EFEFFA5587}" srcOrd="0" destOrd="0" presId="urn:microsoft.com/office/officeart/2008/layout/SquareAccentList"/>
    <dgm:cxn modelId="{301DFEE0-1ECA-42C1-BFC3-BEF806CF3F3B}" type="presParOf" srcId="{2F19BE9E-DCC0-407C-9A6B-9FB63B08AA88}" destId="{AEB77FCE-70B2-41AB-84AE-249F52B9E9CD}" srcOrd="1" destOrd="0" presId="urn:microsoft.com/office/officeart/2008/layout/Squa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141566-EB95-47F3-B532-02B5DF591690}" type="doc">
      <dgm:prSet loTypeId="urn:microsoft.com/office/officeart/2005/8/layout/hProcess9" loCatId="process" qsTypeId="urn:microsoft.com/office/officeart/2005/8/quickstyle/simple1" qsCatId="simple" csTypeId="urn:microsoft.com/office/officeart/2005/8/colors/colorful4" csCatId="colorful" phldr="1"/>
      <dgm:spPr/>
    </dgm:pt>
    <dgm:pt modelId="{F5F768C0-D27C-484C-807D-2423C7BF8DBC}">
      <dgm:prSet custT="1"/>
      <dgm:spPr>
        <a:xfrm>
          <a:off x="4267730" y="1252939"/>
          <a:ext cx="3957814" cy="1670585"/>
        </a:xfrm>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sz="2800" b="1" dirty="0" smtClean="0">
              <a:latin typeface="+mn-lt"/>
              <a:ea typeface="+mn-ea"/>
              <a:cs typeface="+mn-cs"/>
            </a:rPr>
            <a:t>Lead </a:t>
          </a:r>
          <a:r>
            <a:rPr lang="es-MX" sz="2800" b="1" dirty="0" err="1" smtClean="0">
              <a:latin typeface="+mn-lt"/>
              <a:ea typeface="+mn-ea"/>
              <a:cs typeface="+mn-cs"/>
            </a:rPr>
            <a:t>by</a:t>
          </a:r>
          <a:r>
            <a:rPr lang="es-MX" sz="2800" b="1" dirty="0" smtClean="0">
              <a:latin typeface="+mn-lt"/>
              <a:ea typeface="+mn-ea"/>
              <a:cs typeface="+mn-cs"/>
            </a:rPr>
            <a:t> SAI of Jamaica</a:t>
          </a:r>
        </a:p>
      </dgm:t>
    </dgm:pt>
    <dgm:pt modelId="{5190A31C-6C20-4660-8A41-4232592F5B4A}" type="parTrans" cxnId="{38AA5B5C-73A8-4637-977E-3CD5248CF636}">
      <dgm:prSet/>
      <dgm:spPr/>
      <dgm:t>
        <a:bodyPr/>
        <a:lstStyle/>
        <a:p>
          <a:endParaRPr lang="es-MX" sz="2000">
            <a:latin typeface="+mn-lt"/>
          </a:endParaRPr>
        </a:p>
      </dgm:t>
    </dgm:pt>
    <dgm:pt modelId="{06322E8C-AE74-42DF-993B-4524428BDC81}" type="sibTrans" cxnId="{38AA5B5C-73A8-4637-977E-3CD5248CF636}">
      <dgm:prSet/>
      <dgm:spPr/>
      <dgm:t>
        <a:bodyPr/>
        <a:lstStyle/>
        <a:p>
          <a:endParaRPr lang="es-MX" sz="2000">
            <a:latin typeface="+mn-lt"/>
          </a:endParaRPr>
        </a:p>
      </dgm:t>
    </dgm:pt>
    <dgm:pt modelId="{4F66E805-3892-44DB-BFBC-BED9B049DEE9}">
      <dgm:prSet custT="1"/>
      <dgm:spPr>
        <a:xfrm>
          <a:off x="106695" y="1252939"/>
          <a:ext cx="3957814" cy="1670585"/>
        </a:xfrm>
      </dgm:spPr>
      <dgm:t>
        <a:bodyPr/>
        <a:lstStyle/>
        <a:p>
          <a:r>
            <a:rPr lang="en-US" sz="1800" dirty="0" smtClean="0">
              <a:latin typeface="+mn-lt"/>
              <a:ea typeface="+mn-ea"/>
              <a:cs typeface="+mn-cs"/>
            </a:rPr>
            <a:t>Guideline on Effective Practices of Cooperation between SAIs, the Legislature, the Judiciary, and the Executive</a:t>
          </a:r>
          <a:endParaRPr lang="es-MX" sz="1800" dirty="0">
            <a:latin typeface="+mn-lt"/>
            <a:ea typeface="+mn-ea"/>
            <a:cs typeface="+mn-cs"/>
          </a:endParaRPr>
        </a:p>
      </dgm:t>
    </dgm:pt>
    <dgm:pt modelId="{5AD9FB01-AD39-462B-AFB7-A33B867B0400}" type="parTrans" cxnId="{0C2F4EE1-4BD6-47E5-928A-6EBB996E1705}">
      <dgm:prSet/>
      <dgm:spPr/>
      <dgm:t>
        <a:bodyPr/>
        <a:lstStyle/>
        <a:p>
          <a:endParaRPr lang="es-MX" sz="2000">
            <a:latin typeface="+mn-lt"/>
          </a:endParaRPr>
        </a:p>
      </dgm:t>
    </dgm:pt>
    <dgm:pt modelId="{205176E7-40E5-4A07-9CAD-B0DDF831AB2E}" type="sibTrans" cxnId="{0C2F4EE1-4BD6-47E5-928A-6EBB996E1705}">
      <dgm:prSet/>
      <dgm:spPr/>
      <dgm:t>
        <a:bodyPr/>
        <a:lstStyle/>
        <a:p>
          <a:endParaRPr lang="es-MX" sz="2000">
            <a:latin typeface="+mn-lt"/>
          </a:endParaRPr>
        </a:p>
      </dgm:t>
    </dgm:pt>
    <dgm:pt modelId="{43455B69-6B28-4003-93F4-6F5B64DEE01B}" type="pres">
      <dgm:prSet presAssocID="{DE141566-EB95-47F3-B532-02B5DF591690}" presName="CompostProcess" presStyleCnt="0">
        <dgm:presLayoutVars>
          <dgm:dir/>
          <dgm:resizeHandles val="exact"/>
        </dgm:presLayoutVars>
      </dgm:prSet>
      <dgm:spPr/>
    </dgm:pt>
    <dgm:pt modelId="{1739555D-CB9E-4CEC-9756-99CD9C769AD0}" type="pres">
      <dgm:prSet presAssocID="{DE141566-EB95-47F3-B532-02B5DF591690}" presName="arrow" presStyleLbl="bgShp" presStyleIdx="0" presStyleCnt="1"/>
      <dgm:spPr>
        <a:xfrm>
          <a:off x="624917" y="0"/>
          <a:ext cx="7082404" cy="4176464"/>
        </a:xfrm>
        <a:prstGeom prst="rightArrow">
          <a:avLst/>
        </a:prstGeom>
      </dgm:spPr>
    </dgm:pt>
    <dgm:pt modelId="{5AFB4574-B70E-4EFE-8DB7-AD002401CEBA}" type="pres">
      <dgm:prSet presAssocID="{DE141566-EB95-47F3-B532-02B5DF591690}" presName="linearProcess" presStyleCnt="0"/>
      <dgm:spPr/>
    </dgm:pt>
    <dgm:pt modelId="{5470E572-F266-4504-B7C5-02A9041A95FC}" type="pres">
      <dgm:prSet presAssocID="{4F66E805-3892-44DB-BFBC-BED9B049DEE9}" presName="textNode" presStyleLbl="node1" presStyleIdx="0" presStyleCnt="2" custScaleY="189655">
        <dgm:presLayoutVars>
          <dgm:bulletEnabled val="1"/>
        </dgm:presLayoutVars>
      </dgm:prSet>
      <dgm:spPr>
        <a:prstGeom prst="roundRect">
          <a:avLst/>
        </a:prstGeom>
      </dgm:spPr>
      <dgm:t>
        <a:bodyPr/>
        <a:lstStyle/>
        <a:p>
          <a:endParaRPr lang="es-MX"/>
        </a:p>
      </dgm:t>
    </dgm:pt>
    <dgm:pt modelId="{C06E2231-70D6-4035-B475-E784FB9027E4}" type="pres">
      <dgm:prSet presAssocID="{205176E7-40E5-4A07-9CAD-B0DDF831AB2E}" presName="sibTrans" presStyleCnt="0"/>
      <dgm:spPr/>
    </dgm:pt>
    <dgm:pt modelId="{154E455E-FB11-452F-9623-C491400F4E5D}" type="pres">
      <dgm:prSet presAssocID="{F5F768C0-D27C-484C-807D-2423C7BF8DBC}" presName="textNode" presStyleLbl="node1" presStyleIdx="1" presStyleCnt="2">
        <dgm:presLayoutVars>
          <dgm:bulletEnabled val="1"/>
        </dgm:presLayoutVars>
      </dgm:prSet>
      <dgm:spPr>
        <a:prstGeom prst="roundRect">
          <a:avLst/>
        </a:prstGeom>
      </dgm:spPr>
      <dgm:t>
        <a:bodyPr/>
        <a:lstStyle/>
        <a:p>
          <a:endParaRPr lang="es-MX"/>
        </a:p>
      </dgm:t>
    </dgm:pt>
  </dgm:ptLst>
  <dgm:cxnLst>
    <dgm:cxn modelId="{5CBBB657-D8AB-4AD7-B6FB-69CD085D7675}" type="presOf" srcId="{4F66E805-3892-44DB-BFBC-BED9B049DEE9}" destId="{5470E572-F266-4504-B7C5-02A9041A95FC}" srcOrd="0" destOrd="0" presId="urn:microsoft.com/office/officeart/2005/8/layout/hProcess9"/>
    <dgm:cxn modelId="{BBBD18E0-8F9E-4CD1-86DF-34D7850F3BBA}" type="presOf" srcId="{F5F768C0-D27C-484C-807D-2423C7BF8DBC}" destId="{154E455E-FB11-452F-9623-C491400F4E5D}" srcOrd="0" destOrd="0" presId="urn:microsoft.com/office/officeart/2005/8/layout/hProcess9"/>
    <dgm:cxn modelId="{38AA5B5C-73A8-4637-977E-3CD5248CF636}" srcId="{DE141566-EB95-47F3-B532-02B5DF591690}" destId="{F5F768C0-D27C-484C-807D-2423C7BF8DBC}" srcOrd="1" destOrd="0" parTransId="{5190A31C-6C20-4660-8A41-4232592F5B4A}" sibTransId="{06322E8C-AE74-42DF-993B-4524428BDC81}"/>
    <dgm:cxn modelId="{A4D3C92B-C892-4A39-AFD9-56EDF905A2D5}" type="presOf" srcId="{DE141566-EB95-47F3-B532-02B5DF591690}" destId="{43455B69-6B28-4003-93F4-6F5B64DEE01B}" srcOrd="0" destOrd="0" presId="urn:microsoft.com/office/officeart/2005/8/layout/hProcess9"/>
    <dgm:cxn modelId="{0C2F4EE1-4BD6-47E5-928A-6EBB996E1705}" srcId="{DE141566-EB95-47F3-B532-02B5DF591690}" destId="{4F66E805-3892-44DB-BFBC-BED9B049DEE9}" srcOrd="0" destOrd="0" parTransId="{5AD9FB01-AD39-462B-AFB7-A33B867B0400}" sibTransId="{205176E7-40E5-4A07-9CAD-B0DDF831AB2E}"/>
    <dgm:cxn modelId="{61FE60FD-A3DE-49E7-84E5-8ACA1E68FD5A}" type="presParOf" srcId="{43455B69-6B28-4003-93F4-6F5B64DEE01B}" destId="{1739555D-CB9E-4CEC-9756-99CD9C769AD0}" srcOrd="0" destOrd="0" presId="urn:microsoft.com/office/officeart/2005/8/layout/hProcess9"/>
    <dgm:cxn modelId="{F04E11FB-D2CE-41D8-A09A-E187113711EF}" type="presParOf" srcId="{43455B69-6B28-4003-93F4-6F5B64DEE01B}" destId="{5AFB4574-B70E-4EFE-8DB7-AD002401CEBA}" srcOrd="1" destOrd="0" presId="urn:microsoft.com/office/officeart/2005/8/layout/hProcess9"/>
    <dgm:cxn modelId="{BF1C33BE-40ED-4B1F-9FEF-90FF3F03A900}" type="presParOf" srcId="{5AFB4574-B70E-4EFE-8DB7-AD002401CEBA}" destId="{5470E572-F266-4504-B7C5-02A9041A95FC}" srcOrd="0" destOrd="0" presId="urn:microsoft.com/office/officeart/2005/8/layout/hProcess9"/>
    <dgm:cxn modelId="{44FA99B5-5856-4133-A197-D9713D4B0AF1}" type="presParOf" srcId="{5AFB4574-B70E-4EFE-8DB7-AD002401CEBA}" destId="{C06E2231-70D6-4035-B475-E784FB9027E4}" srcOrd="1" destOrd="0" presId="urn:microsoft.com/office/officeart/2005/8/layout/hProcess9"/>
    <dgm:cxn modelId="{C35EB77A-999E-4E61-813F-45E1919F8571}" type="presParOf" srcId="{5AFB4574-B70E-4EFE-8DB7-AD002401CEBA}" destId="{154E455E-FB11-452F-9623-C491400F4E5D}"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CCEEE4E-4F03-481B-8BAE-EAE01C89966D}" type="doc">
      <dgm:prSet loTypeId="urn:microsoft.com/office/officeart/2009/3/layout/IncreasingArrowsProcess" loCatId="process" qsTypeId="urn:microsoft.com/office/officeart/2005/8/quickstyle/simple1" qsCatId="simple" csTypeId="urn:microsoft.com/office/officeart/2005/8/colors/colorful5" csCatId="colorful" phldr="1"/>
      <dgm:spPr/>
      <dgm:t>
        <a:bodyPr/>
        <a:lstStyle/>
        <a:p>
          <a:endParaRPr lang="es-MX"/>
        </a:p>
      </dgm:t>
    </dgm:pt>
    <dgm:pt modelId="{3C342690-45AE-4115-B693-821542D24ECB}">
      <dgm:prSet phldrT="[Texto]" custT="1"/>
      <dgm:spPr>
        <a:xfrm>
          <a:off x="17576" y="1406950"/>
          <a:ext cx="1866740" cy="1700386"/>
        </a:xfrm>
      </dgm:spPr>
      <dgm:t>
        <a:bodyPr/>
        <a:lstStyle/>
        <a:p>
          <a:pPr algn="ctr"/>
          <a:r>
            <a:rPr lang="es-MX" sz="2000" smtClean="0">
              <a:effectLst>
                <a:outerShdw blurRad="38100" dist="38100" dir="2700000" algn="tl">
                  <a:srgbClr val="000000">
                    <a:alpha val="43137"/>
                  </a:srgbClr>
                </a:outerShdw>
              </a:effectLst>
              <a:latin typeface="+mn-lt"/>
              <a:ea typeface="+mn-ea"/>
              <a:cs typeface="+mn-cs"/>
            </a:rPr>
            <a:t>Enrich its drafting and examples included</a:t>
          </a:r>
          <a:endParaRPr lang="es-MX" sz="2000" dirty="0">
            <a:effectLst>
              <a:outerShdw blurRad="38100" dist="38100" dir="2700000" algn="tl">
                <a:srgbClr val="000000">
                  <a:alpha val="43137"/>
                </a:srgbClr>
              </a:outerShdw>
            </a:effectLst>
            <a:latin typeface="+mn-lt"/>
            <a:ea typeface="+mn-ea"/>
            <a:cs typeface="+mn-cs"/>
          </a:endParaRPr>
        </a:p>
      </dgm:t>
    </dgm:pt>
    <dgm:pt modelId="{69D9A4E6-8CA5-42C3-972F-95778F61EB01}" type="parTrans" cxnId="{F113A54B-8E27-4943-9193-97190E9C7447}">
      <dgm:prSet/>
      <dgm:spPr/>
      <dgm:t>
        <a:bodyPr/>
        <a:lstStyle/>
        <a:p>
          <a:endParaRPr lang="es-MX">
            <a:latin typeface="+mn-lt"/>
          </a:endParaRPr>
        </a:p>
      </dgm:t>
    </dgm:pt>
    <dgm:pt modelId="{EE0E42CB-BA5B-4E3A-A682-4E415ADE2358}" type="sibTrans" cxnId="{F113A54B-8E27-4943-9193-97190E9C7447}">
      <dgm:prSet/>
      <dgm:spPr/>
      <dgm:t>
        <a:bodyPr/>
        <a:lstStyle/>
        <a:p>
          <a:endParaRPr lang="es-MX">
            <a:latin typeface="+mn-lt"/>
          </a:endParaRPr>
        </a:p>
      </dgm:t>
    </dgm:pt>
    <dgm:pt modelId="{709D278D-7A45-4047-9720-BAB096EF4A3B}">
      <dgm:prSet phldrT="[Texto]" custT="1"/>
      <dgm:spPr>
        <a:xfrm>
          <a:off x="1884317" y="1701180"/>
          <a:ext cx="1866740" cy="1700386"/>
        </a:xfrm>
      </dgm:spPr>
      <dgm:t>
        <a:bodyPr/>
        <a:lstStyle/>
        <a:p>
          <a:pPr algn="ctr"/>
          <a:r>
            <a:rPr lang="es-MX" sz="2000" smtClean="0">
              <a:effectLst>
                <a:outerShdw blurRad="38100" dist="38100" dir="2700000" algn="tl">
                  <a:srgbClr val="000000">
                    <a:alpha val="43137"/>
                  </a:srgbClr>
                </a:outerShdw>
              </a:effectLst>
              <a:latin typeface="+mn-lt"/>
              <a:ea typeface="+mn-ea"/>
              <a:cs typeface="+mn-cs"/>
            </a:rPr>
            <a:t>Develop and apply an online survey to the INTOSAI Community </a:t>
          </a:r>
          <a:endParaRPr lang="es-MX" sz="2000" dirty="0">
            <a:effectLst>
              <a:outerShdw blurRad="38100" dist="38100" dir="2700000" algn="tl">
                <a:srgbClr val="000000">
                  <a:alpha val="43137"/>
                </a:srgbClr>
              </a:outerShdw>
            </a:effectLst>
            <a:latin typeface="+mn-lt"/>
            <a:ea typeface="+mn-ea"/>
            <a:cs typeface="+mn-cs"/>
          </a:endParaRPr>
        </a:p>
      </dgm:t>
    </dgm:pt>
    <dgm:pt modelId="{FEDF2182-88D6-4D98-B25D-35AB276B7280}" type="parTrans" cxnId="{67A168A6-DF25-438F-915A-3929EA357FA2}">
      <dgm:prSet/>
      <dgm:spPr/>
      <dgm:t>
        <a:bodyPr/>
        <a:lstStyle/>
        <a:p>
          <a:endParaRPr lang="es-MX">
            <a:latin typeface="+mn-lt"/>
          </a:endParaRPr>
        </a:p>
      </dgm:t>
    </dgm:pt>
    <dgm:pt modelId="{C0789F28-610F-495C-8DB4-09161ACB54DA}" type="sibTrans" cxnId="{67A168A6-DF25-438F-915A-3929EA357FA2}">
      <dgm:prSet/>
      <dgm:spPr/>
      <dgm:t>
        <a:bodyPr/>
        <a:lstStyle/>
        <a:p>
          <a:endParaRPr lang="es-MX">
            <a:latin typeface="+mn-lt"/>
          </a:endParaRPr>
        </a:p>
      </dgm:t>
    </dgm:pt>
    <dgm:pt modelId="{79885CA3-15B2-4FC2-A94D-DB4F03494754}">
      <dgm:prSet phldrT="[Texto]" custT="1"/>
      <dgm:spPr>
        <a:xfrm>
          <a:off x="3751058" y="1995410"/>
          <a:ext cx="1866740" cy="1675501"/>
        </a:xfrm>
      </dgm:spPr>
      <dgm:t>
        <a:bodyPr/>
        <a:lstStyle/>
        <a:p>
          <a:pPr algn="ctr"/>
          <a:r>
            <a:rPr lang="en-US" sz="2000" smtClean="0">
              <a:effectLst>
                <a:outerShdw blurRad="38100" dist="38100" dir="2700000" algn="tl">
                  <a:srgbClr val="000000">
                    <a:alpha val="43137"/>
                  </a:srgbClr>
                </a:outerShdw>
              </a:effectLst>
              <a:latin typeface="+mn-lt"/>
              <a:ea typeface="+mn-ea"/>
              <a:cs typeface="+mn-cs"/>
            </a:rPr>
            <a:t>Provide comments and good practices on the cooperation strategies with the 3 government branches</a:t>
          </a:r>
          <a:endParaRPr lang="es-MX" sz="2000" dirty="0">
            <a:effectLst>
              <a:outerShdw blurRad="38100" dist="38100" dir="2700000" algn="tl">
                <a:srgbClr val="000000">
                  <a:alpha val="43137"/>
                </a:srgbClr>
              </a:outerShdw>
            </a:effectLst>
            <a:latin typeface="+mn-lt"/>
            <a:ea typeface="+mn-ea"/>
            <a:cs typeface="+mn-cs"/>
          </a:endParaRPr>
        </a:p>
      </dgm:t>
    </dgm:pt>
    <dgm:pt modelId="{0A56398D-0B0A-42CF-AEDB-1BF3032E2246}" type="parTrans" cxnId="{1CBF2B80-2424-433A-8045-5C484886AEED}">
      <dgm:prSet/>
      <dgm:spPr/>
      <dgm:t>
        <a:bodyPr/>
        <a:lstStyle/>
        <a:p>
          <a:endParaRPr lang="es-MX">
            <a:latin typeface="+mn-lt"/>
          </a:endParaRPr>
        </a:p>
      </dgm:t>
    </dgm:pt>
    <dgm:pt modelId="{EE264348-A56D-459F-8EE5-B45B4A210455}" type="sibTrans" cxnId="{1CBF2B80-2424-433A-8045-5C484886AEED}">
      <dgm:prSet/>
      <dgm:spPr/>
      <dgm:t>
        <a:bodyPr/>
        <a:lstStyle/>
        <a:p>
          <a:endParaRPr lang="es-MX">
            <a:latin typeface="+mn-lt"/>
          </a:endParaRPr>
        </a:p>
      </dgm:t>
    </dgm:pt>
    <dgm:pt modelId="{24B20E6F-21C6-46FA-A4C7-B1979228AFCE}">
      <dgm:prSet phldrT="[Texto]"/>
      <dgm:spPr>
        <a:xfrm flipV="1">
          <a:off x="2317568" y="2448272"/>
          <a:ext cx="447259" cy="100653"/>
        </a:xfrm>
      </dgm:spPr>
      <dgm:t>
        <a:bodyPr/>
        <a:lstStyle/>
        <a:p>
          <a:endParaRPr lang="es-MX" dirty="0">
            <a:solidFill>
              <a:sysClr val="window" lastClr="FFFFFF"/>
            </a:solidFill>
            <a:latin typeface="+mn-lt"/>
            <a:ea typeface="+mn-ea"/>
            <a:cs typeface="+mn-cs"/>
          </a:endParaRPr>
        </a:p>
      </dgm:t>
    </dgm:pt>
    <dgm:pt modelId="{A41549B2-AF5C-4AEB-B163-B31CBEA6DE17}" type="sibTrans" cxnId="{EF72E59B-3BAC-48D2-9234-C63FAA2484F0}">
      <dgm:prSet/>
      <dgm:spPr/>
      <dgm:t>
        <a:bodyPr/>
        <a:lstStyle/>
        <a:p>
          <a:endParaRPr lang="es-MX">
            <a:latin typeface="+mn-lt"/>
          </a:endParaRPr>
        </a:p>
      </dgm:t>
    </dgm:pt>
    <dgm:pt modelId="{C7ABFC79-3591-4F45-BF6E-7FE92739C7C6}" type="parTrans" cxnId="{EF72E59B-3BAC-48D2-9234-C63FAA2484F0}">
      <dgm:prSet/>
      <dgm:spPr/>
      <dgm:t>
        <a:bodyPr/>
        <a:lstStyle/>
        <a:p>
          <a:endParaRPr lang="es-MX">
            <a:latin typeface="+mn-lt"/>
          </a:endParaRPr>
        </a:p>
      </dgm:t>
    </dgm:pt>
    <dgm:pt modelId="{7E5C9ED1-2917-4888-83E3-BEA9960736E6}">
      <dgm:prSet phldrT="[Texto]" custT="1"/>
      <dgm:spPr>
        <a:xfrm>
          <a:off x="17576" y="393088"/>
          <a:ext cx="6060847" cy="1549050"/>
        </a:xfrm>
      </dgm:spPr>
      <dgm:t>
        <a:bodyPr/>
        <a:lstStyle/>
        <a:p>
          <a:pPr algn="l"/>
          <a:r>
            <a:rPr lang="en-US" sz="2800" b="1" noProof="0" dirty="0" smtClean="0">
              <a:latin typeface="+mn-lt"/>
              <a:ea typeface="+mn-ea"/>
              <a:cs typeface="+mn-cs"/>
            </a:rPr>
            <a:t>WGVBS members agreed to:</a:t>
          </a:r>
          <a:endParaRPr lang="en-US" sz="2800" b="1" noProof="0" dirty="0">
            <a:latin typeface="+mn-lt"/>
            <a:ea typeface="+mn-ea"/>
            <a:cs typeface="+mn-cs"/>
          </a:endParaRPr>
        </a:p>
      </dgm:t>
    </dgm:pt>
    <dgm:pt modelId="{1EDF6D8F-1834-4FEA-BF7A-E258991EB098}" type="sibTrans" cxnId="{BF4E03DA-4D9F-488D-A3FA-26CE5E7056B1}">
      <dgm:prSet/>
      <dgm:spPr/>
      <dgm:t>
        <a:bodyPr/>
        <a:lstStyle/>
        <a:p>
          <a:endParaRPr lang="es-MX">
            <a:latin typeface="+mn-lt"/>
          </a:endParaRPr>
        </a:p>
      </dgm:t>
    </dgm:pt>
    <dgm:pt modelId="{5B0815F9-745B-4F17-B7BC-014764F0DBA0}" type="parTrans" cxnId="{BF4E03DA-4D9F-488D-A3FA-26CE5E7056B1}">
      <dgm:prSet/>
      <dgm:spPr/>
      <dgm:t>
        <a:bodyPr/>
        <a:lstStyle/>
        <a:p>
          <a:endParaRPr lang="es-MX">
            <a:latin typeface="+mn-lt"/>
          </a:endParaRPr>
        </a:p>
      </dgm:t>
    </dgm:pt>
    <dgm:pt modelId="{E1996CC9-6428-4174-B139-861C81264BA0}">
      <dgm:prSet phldrT="[Texto]"/>
      <dgm:spPr>
        <a:xfrm>
          <a:off x="4686926" y="3233392"/>
          <a:ext cx="603974" cy="309939"/>
        </a:xfrm>
      </dgm:spPr>
      <dgm:t>
        <a:bodyPr/>
        <a:lstStyle/>
        <a:p>
          <a:endParaRPr lang="es-MX">
            <a:solidFill>
              <a:sysClr val="window" lastClr="FFFFFF"/>
            </a:solidFill>
            <a:latin typeface="+mn-lt"/>
            <a:ea typeface="+mn-ea"/>
            <a:cs typeface="+mn-cs"/>
          </a:endParaRPr>
        </a:p>
      </dgm:t>
    </dgm:pt>
    <dgm:pt modelId="{79DBBF5C-103B-4095-93D7-425FE67AB087}" type="sibTrans" cxnId="{3F268A5C-58D4-434A-9488-E42554367A7A}">
      <dgm:prSet/>
      <dgm:spPr/>
      <dgm:t>
        <a:bodyPr/>
        <a:lstStyle/>
        <a:p>
          <a:endParaRPr lang="es-MX">
            <a:latin typeface="+mn-lt"/>
          </a:endParaRPr>
        </a:p>
      </dgm:t>
    </dgm:pt>
    <dgm:pt modelId="{7DBA3B5E-60E0-4CCB-971A-C032C2B1750D}" type="parTrans" cxnId="{3F268A5C-58D4-434A-9488-E42554367A7A}">
      <dgm:prSet/>
      <dgm:spPr/>
      <dgm:t>
        <a:bodyPr/>
        <a:lstStyle/>
        <a:p>
          <a:endParaRPr lang="es-MX">
            <a:latin typeface="+mn-lt"/>
          </a:endParaRPr>
        </a:p>
      </dgm:t>
    </dgm:pt>
    <dgm:pt modelId="{B95CF836-6C53-4B83-A19F-EE4B12371B2F}">
      <dgm:prSet phldrT="[Texto]" custT="1"/>
      <dgm:spPr>
        <a:xfrm>
          <a:off x="1884317" y="1701180"/>
          <a:ext cx="1866740" cy="1700386"/>
        </a:xfrm>
      </dgm:spPr>
      <dgm:t>
        <a:bodyPr/>
        <a:lstStyle/>
        <a:p>
          <a:r>
            <a:rPr lang="es-MX" sz="2000" smtClean="0">
              <a:effectLst>
                <a:outerShdw blurRad="38100" dist="38100" dir="2700000" algn="tl">
                  <a:srgbClr val="000000">
                    <a:alpha val="43137"/>
                  </a:srgbClr>
                </a:outerShdw>
              </a:effectLst>
              <a:latin typeface="+mn-lt"/>
              <a:ea typeface="+mn-ea"/>
              <a:cs typeface="+mn-cs"/>
            </a:rPr>
            <a:t> </a:t>
          </a:r>
          <a:endParaRPr lang="es-MX">
            <a:effectLst>
              <a:outerShdw blurRad="38100" dist="38100" dir="2700000" algn="tl">
                <a:srgbClr val="000000">
                  <a:alpha val="43137"/>
                </a:srgbClr>
              </a:outerShdw>
            </a:effectLst>
          </a:endParaRPr>
        </a:p>
      </dgm:t>
    </dgm:pt>
    <dgm:pt modelId="{7A41E8E1-B935-4BDC-AFF0-1C9698152425}" type="parTrans" cxnId="{9D123202-36B1-4B02-AC17-308F2BB41C38}">
      <dgm:prSet/>
      <dgm:spPr/>
      <dgm:t>
        <a:bodyPr/>
        <a:lstStyle/>
        <a:p>
          <a:endParaRPr lang="es-MX"/>
        </a:p>
      </dgm:t>
    </dgm:pt>
    <dgm:pt modelId="{53FD5C05-2706-4D7E-BA23-2EC46CFAC8C4}" type="sibTrans" cxnId="{9D123202-36B1-4B02-AC17-308F2BB41C38}">
      <dgm:prSet/>
      <dgm:spPr/>
      <dgm:t>
        <a:bodyPr/>
        <a:lstStyle/>
        <a:p>
          <a:endParaRPr lang="es-MX"/>
        </a:p>
      </dgm:t>
    </dgm:pt>
    <dgm:pt modelId="{B986D697-8A21-43BE-8979-DB18DDB1220F}" type="pres">
      <dgm:prSet presAssocID="{ACCEEE4E-4F03-481B-8BAE-EAE01C89966D}" presName="Name0" presStyleCnt="0">
        <dgm:presLayoutVars>
          <dgm:chMax val="5"/>
          <dgm:chPref val="5"/>
          <dgm:dir/>
          <dgm:animLvl val="lvl"/>
        </dgm:presLayoutVars>
      </dgm:prSet>
      <dgm:spPr/>
      <dgm:t>
        <a:bodyPr/>
        <a:lstStyle/>
        <a:p>
          <a:endParaRPr lang="es-MX"/>
        </a:p>
      </dgm:t>
    </dgm:pt>
    <dgm:pt modelId="{250A4A70-4B51-4169-B4A0-AB5FDAEF1FA4}" type="pres">
      <dgm:prSet presAssocID="{7E5C9ED1-2917-4888-83E3-BEA9960736E6}" presName="parentText1" presStyleLbl="node1" presStyleIdx="0" presStyleCnt="3" custScaleY="142223">
        <dgm:presLayoutVars>
          <dgm:chMax/>
          <dgm:chPref val="3"/>
          <dgm:bulletEnabled val="1"/>
        </dgm:presLayoutVars>
      </dgm:prSet>
      <dgm:spPr>
        <a:prstGeom prst="rightArrow">
          <a:avLst>
            <a:gd name="adj1" fmla="val 50000"/>
            <a:gd name="adj2" fmla="val 50000"/>
          </a:avLst>
        </a:prstGeom>
      </dgm:spPr>
      <dgm:t>
        <a:bodyPr/>
        <a:lstStyle/>
        <a:p>
          <a:endParaRPr lang="es-MX"/>
        </a:p>
      </dgm:t>
    </dgm:pt>
    <dgm:pt modelId="{40A68032-617C-42F5-B29C-DA8F6CCD70F2}" type="pres">
      <dgm:prSet presAssocID="{7E5C9ED1-2917-4888-83E3-BEA9960736E6}" presName="childText1" presStyleLbl="solidAlignAcc1" presStyleIdx="0" presStyleCnt="3" custScaleY="69434" custLinFactNeighborY="-5968">
        <dgm:presLayoutVars>
          <dgm:chMax val="0"/>
          <dgm:chPref val="0"/>
          <dgm:bulletEnabled val="1"/>
        </dgm:presLayoutVars>
      </dgm:prSet>
      <dgm:spPr>
        <a:prstGeom prst="rect">
          <a:avLst/>
        </a:prstGeom>
      </dgm:spPr>
      <dgm:t>
        <a:bodyPr/>
        <a:lstStyle/>
        <a:p>
          <a:endParaRPr lang="es-MX"/>
        </a:p>
      </dgm:t>
    </dgm:pt>
    <dgm:pt modelId="{7E985459-6EC3-4AC9-8380-C7DA2E893789}" type="pres">
      <dgm:prSet presAssocID="{24B20E6F-21C6-46FA-A4C7-B1979228AFCE}" presName="parentText2" presStyleLbl="node1" presStyleIdx="1" presStyleCnt="3" custFlipVert="1" custScaleX="10664" custScaleY="11403" custLinFactY="17454" custLinFactNeighborX="-34338" custLinFactNeighborY="100000">
        <dgm:presLayoutVars>
          <dgm:chMax/>
          <dgm:chPref val="3"/>
          <dgm:bulletEnabled val="1"/>
        </dgm:presLayoutVars>
      </dgm:prSet>
      <dgm:spPr>
        <a:prstGeom prst="rightArrow">
          <a:avLst>
            <a:gd name="adj1" fmla="val 50000"/>
            <a:gd name="adj2" fmla="val 50000"/>
          </a:avLst>
        </a:prstGeom>
      </dgm:spPr>
      <dgm:t>
        <a:bodyPr/>
        <a:lstStyle/>
        <a:p>
          <a:endParaRPr lang="es-MX"/>
        </a:p>
      </dgm:t>
    </dgm:pt>
    <dgm:pt modelId="{8D0716A7-36AB-4546-88A8-B3A5491E1075}" type="pres">
      <dgm:prSet presAssocID="{24B20E6F-21C6-46FA-A4C7-B1979228AFCE}" presName="childText2" presStyleLbl="solidAlignAcc1" presStyleIdx="1" presStyleCnt="3" custScaleY="69380" custLinFactNeighborY="-11090">
        <dgm:presLayoutVars>
          <dgm:chMax val="0"/>
          <dgm:chPref val="0"/>
          <dgm:bulletEnabled val="1"/>
        </dgm:presLayoutVars>
      </dgm:prSet>
      <dgm:spPr>
        <a:prstGeom prst="rect">
          <a:avLst/>
        </a:prstGeom>
      </dgm:spPr>
      <dgm:t>
        <a:bodyPr/>
        <a:lstStyle/>
        <a:p>
          <a:endParaRPr lang="es-MX"/>
        </a:p>
      </dgm:t>
    </dgm:pt>
    <dgm:pt modelId="{CBCD0278-CB12-4A32-B0CD-101A31A438B9}" type="pres">
      <dgm:prSet presAssocID="{E1996CC9-6428-4174-B139-861C81264BA0}" presName="parentText3" presStyleLbl="node1" presStyleIdx="2" presStyleCnt="3" custScaleX="25951" custScaleY="35113" custLinFactNeighborX="3187" custLinFactNeighborY="98450">
        <dgm:presLayoutVars>
          <dgm:chMax/>
          <dgm:chPref val="3"/>
          <dgm:bulletEnabled val="1"/>
        </dgm:presLayoutVars>
      </dgm:prSet>
      <dgm:spPr>
        <a:prstGeom prst="rightArrow">
          <a:avLst>
            <a:gd name="adj1" fmla="val 50000"/>
            <a:gd name="adj2" fmla="val 50000"/>
          </a:avLst>
        </a:prstGeom>
      </dgm:spPr>
      <dgm:t>
        <a:bodyPr/>
        <a:lstStyle/>
        <a:p>
          <a:endParaRPr lang="es-MX"/>
        </a:p>
      </dgm:t>
    </dgm:pt>
    <dgm:pt modelId="{6EB5DD65-B3C5-4B4F-9599-51B6A438ABF7}" type="pres">
      <dgm:prSet presAssocID="{E1996CC9-6428-4174-B139-861C81264BA0}" presName="childText3" presStyleLbl="solidAlignAcc1" presStyleIdx="2" presStyleCnt="3" custScaleX="113261" custScaleY="83144" custLinFactNeighborX="6025" custLinFactNeighborY="-3105">
        <dgm:presLayoutVars>
          <dgm:chMax val="0"/>
          <dgm:chPref val="0"/>
          <dgm:bulletEnabled val="1"/>
        </dgm:presLayoutVars>
      </dgm:prSet>
      <dgm:spPr>
        <a:prstGeom prst="rect">
          <a:avLst/>
        </a:prstGeom>
      </dgm:spPr>
      <dgm:t>
        <a:bodyPr/>
        <a:lstStyle/>
        <a:p>
          <a:endParaRPr lang="es-MX"/>
        </a:p>
      </dgm:t>
    </dgm:pt>
  </dgm:ptLst>
  <dgm:cxnLst>
    <dgm:cxn modelId="{F113A54B-8E27-4943-9193-97190E9C7447}" srcId="{7E5C9ED1-2917-4888-83E3-BEA9960736E6}" destId="{3C342690-45AE-4115-B693-821542D24ECB}" srcOrd="0" destOrd="0" parTransId="{69D9A4E6-8CA5-42C3-972F-95778F61EB01}" sibTransId="{EE0E42CB-BA5B-4E3A-A682-4E415ADE2358}"/>
    <dgm:cxn modelId="{C84C05EA-58E6-4B83-BF05-A63C4B319BDB}" type="presOf" srcId="{709D278D-7A45-4047-9720-BAB096EF4A3B}" destId="{8D0716A7-36AB-4546-88A8-B3A5491E1075}" srcOrd="0" destOrd="0" presId="urn:microsoft.com/office/officeart/2009/3/layout/IncreasingArrowsProcess"/>
    <dgm:cxn modelId="{EF72E59B-3BAC-48D2-9234-C63FAA2484F0}" srcId="{ACCEEE4E-4F03-481B-8BAE-EAE01C89966D}" destId="{24B20E6F-21C6-46FA-A4C7-B1979228AFCE}" srcOrd="1" destOrd="0" parTransId="{C7ABFC79-3591-4F45-BF6E-7FE92739C7C6}" sibTransId="{A41549B2-AF5C-4AEB-B163-B31CBEA6DE17}"/>
    <dgm:cxn modelId="{9D123202-36B1-4B02-AC17-308F2BB41C38}" srcId="{24B20E6F-21C6-46FA-A4C7-B1979228AFCE}" destId="{B95CF836-6C53-4B83-A19F-EE4B12371B2F}" srcOrd="1" destOrd="0" parTransId="{7A41E8E1-B935-4BDC-AFF0-1C9698152425}" sibTransId="{53FD5C05-2706-4D7E-BA23-2EC46CFAC8C4}"/>
    <dgm:cxn modelId="{0BC8F0A6-B9B1-4EF4-B067-B8437C519F97}" type="presOf" srcId="{24B20E6F-21C6-46FA-A4C7-B1979228AFCE}" destId="{7E985459-6EC3-4AC9-8380-C7DA2E893789}" srcOrd="0" destOrd="0" presId="urn:microsoft.com/office/officeart/2009/3/layout/IncreasingArrowsProcess"/>
    <dgm:cxn modelId="{EB75D7B2-F632-4481-87AD-6F664B4CECCC}" type="presOf" srcId="{ACCEEE4E-4F03-481B-8BAE-EAE01C89966D}" destId="{B986D697-8A21-43BE-8979-DB18DDB1220F}" srcOrd="0" destOrd="0" presId="urn:microsoft.com/office/officeart/2009/3/layout/IncreasingArrowsProcess"/>
    <dgm:cxn modelId="{32C444C3-4FCC-4F51-A096-AA40F27E8A90}" type="presOf" srcId="{3C342690-45AE-4115-B693-821542D24ECB}" destId="{40A68032-617C-42F5-B29C-DA8F6CCD70F2}" srcOrd="0" destOrd="0" presId="urn:microsoft.com/office/officeart/2009/3/layout/IncreasingArrowsProcess"/>
    <dgm:cxn modelId="{67CCE60C-64D8-4EF7-96F5-83AAF2937897}" type="presOf" srcId="{B95CF836-6C53-4B83-A19F-EE4B12371B2F}" destId="{8D0716A7-36AB-4546-88A8-B3A5491E1075}" srcOrd="0" destOrd="1" presId="urn:microsoft.com/office/officeart/2009/3/layout/IncreasingArrowsProcess"/>
    <dgm:cxn modelId="{35030288-D399-4516-B4AD-72B6C8FE405D}" type="presOf" srcId="{E1996CC9-6428-4174-B139-861C81264BA0}" destId="{CBCD0278-CB12-4A32-B0CD-101A31A438B9}" srcOrd="0" destOrd="0" presId="urn:microsoft.com/office/officeart/2009/3/layout/IncreasingArrowsProcess"/>
    <dgm:cxn modelId="{19F3087E-5E94-4697-9098-EA872004D11A}" type="presOf" srcId="{7E5C9ED1-2917-4888-83E3-BEA9960736E6}" destId="{250A4A70-4B51-4169-B4A0-AB5FDAEF1FA4}" srcOrd="0" destOrd="0" presId="urn:microsoft.com/office/officeart/2009/3/layout/IncreasingArrowsProcess"/>
    <dgm:cxn modelId="{3F268A5C-58D4-434A-9488-E42554367A7A}" srcId="{ACCEEE4E-4F03-481B-8BAE-EAE01C89966D}" destId="{E1996CC9-6428-4174-B139-861C81264BA0}" srcOrd="2" destOrd="0" parTransId="{7DBA3B5E-60E0-4CCB-971A-C032C2B1750D}" sibTransId="{79DBBF5C-103B-4095-93D7-425FE67AB087}"/>
    <dgm:cxn modelId="{1CBF2B80-2424-433A-8045-5C484886AEED}" srcId="{E1996CC9-6428-4174-B139-861C81264BA0}" destId="{79885CA3-15B2-4FC2-A94D-DB4F03494754}" srcOrd="0" destOrd="0" parTransId="{0A56398D-0B0A-42CF-AEDB-1BF3032E2246}" sibTransId="{EE264348-A56D-459F-8EE5-B45B4A210455}"/>
    <dgm:cxn modelId="{BF4E03DA-4D9F-488D-A3FA-26CE5E7056B1}" srcId="{ACCEEE4E-4F03-481B-8BAE-EAE01C89966D}" destId="{7E5C9ED1-2917-4888-83E3-BEA9960736E6}" srcOrd="0" destOrd="0" parTransId="{5B0815F9-745B-4F17-B7BC-014764F0DBA0}" sibTransId="{1EDF6D8F-1834-4FEA-BF7A-E258991EB098}"/>
    <dgm:cxn modelId="{67A168A6-DF25-438F-915A-3929EA357FA2}" srcId="{24B20E6F-21C6-46FA-A4C7-B1979228AFCE}" destId="{709D278D-7A45-4047-9720-BAB096EF4A3B}" srcOrd="0" destOrd="0" parTransId="{FEDF2182-88D6-4D98-B25D-35AB276B7280}" sibTransId="{C0789F28-610F-495C-8DB4-09161ACB54DA}"/>
    <dgm:cxn modelId="{B9F5DEA6-BF2C-479C-BAB6-7AD42E83C25A}" type="presOf" srcId="{79885CA3-15B2-4FC2-A94D-DB4F03494754}" destId="{6EB5DD65-B3C5-4B4F-9599-51B6A438ABF7}" srcOrd="0" destOrd="0" presId="urn:microsoft.com/office/officeart/2009/3/layout/IncreasingArrowsProcess"/>
    <dgm:cxn modelId="{374938D4-9F0A-454B-817A-42EFD4580F92}" type="presParOf" srcId="{B986D697-8A21-43BE-8979-DB18DDB1220F}" destId="{250A4A70-4B51-4169-B4A0-AB5FDAEF1FA4}" srcOrd="0" destOrd="0" presId="urn:microsoft.com/office/officeart/2009/3/layout/IncreasingArrowsProcess"/>
    <dgm:cxn modelId="{9353F726-6DE8-4D6A-A950-BA0B216BE0B6}" type="presParOf" srcId="{B986D697-8A21-43BE-8979-DB18DDB1220F}" destId="{40A68032-617C-42F5-B29C-DA8F6CCD70F2}" srcOrd="1" destOrd="0" presId="urn:microsoft.com/office/officeart/2009/3/layout/IncreasingArrowsProcess"/>
    <dgm:cxn modelId="{121382C5-E386-438C-AD61-C8F683848675}" type="presParOf" srcId="{B986D697-8A21-43BE-8979-DB18DDB1220F}" destId="{7E985459-6EC3-4AC9-8380-C7DA2E893789}" srcOrd="2" destOrd="0" presId="urn:microsoft.com/office/officeart/2009/3/layout/IncreasingArrowsProcess"/>
    <dgm:cxn modelId="{4620FD05-1B2B-48D3-81C3-D47EB2529238}" type="presParOf" srcId="{B986D697-8A21-43BE-8979-DB18DDB1220F}" destId="{8D0716A7-36AB-4546-88A8-B3A5491E1075}" srcOrd="3" destOrd="0" presId="urn:microsoft.com/office/officeart/2009/3/layout/IncreasingArrowsProcess"/>
    <dgm:cxn modelId="{4067C175-FB89-4A2D-9F3F-6D2FA5BE0FBE}" type="presParOf" srcId="{B986D697-8A21-43BE-8979-DB18DDB1220F}" destId="{CBCD0278-CB12-4A32-B0CD-101A31A438B9}" srcOrd="4" destOrd="0" presId="urn:microsoft.com/office/officeart/2009/3/layout/IncreasingArrowsProcess"/>
    <dgm:cxn modelId="{A8A64AA3-49CB-4F72-A0A2-36F2CE794901}" type="presParOf" srcId="{B986D697-8A21-43BE-8979-DB18DDB1220F}" destId="{6EB5DD65-B3C5-4B4F-9599-51B6A438ABF7}"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E99B5D-4028-481E-999A-118BA83C8E92}"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s-MX"/>
        </a:p>
      </dgm:t>
    </dgm:pt>
    <dgm:pt modelId="{9C843006-A593-4094-9CE1-5B132A35162E}">
      <dgm:prSet phldrT="[Texto]" phldr="1" custT="1"/>
      <dgm:spPr>
        <a:solidFill>
          <a:schemeClr val="accent5">
            <a:lumMod val="50000"/>
          </a:schemeClr>
        </a:solidFill>
      </dgm:spPr>
      <dgm:t>
        <a:bodyPr/>
        <a:lstStyle/>
        <a:p>
          <a:endParaRPr lang="es-MX" sz="2800" dirty="0">
            <a:solidFill>
              <a:schemeClr val="bg1"/>
            </a:solidFill>
          </a:endParaRPr>
        </a:p>
      </dgm:t>
    </dgm:pt>
    <dgm:pt modelId="{C02650F8-706A-4038-8369-64B696D08F19}" type="parTrans" cxnId="{B5714C32-82B5-4731-81FD-C7426FE2B62D}">
      <dgm:prSet/>
      <dgm:spPr/>
      <dgm:t>
        <a:bodyPr/>
        <a:lstStyle/>
        <a:p>
          <a:endParaRPr lang="es-MX" sz="1600"/>
        </a:p>
      </dgm:t>
    </dgm:pt>
    <dgm:pt modelId="{F4B7F0EA-600F-421A-BB53-80044E4BD05C}" type="sibTrans" cxnId="{B5714C32-82B5-4731-81FD-C7426FE2B62D}">
      <dgm:prSet/>
      <dgm:spPr/>
      <dgm:t>
        <a:bodyPr/>
        <a:lstStyle/>
        <a:p>
          <a:endParaRPr lang="es-MX" sz="1600"/>
        </a:p>
      </dgm:t>
    </dgm:pt>
    <dgm:pt modelId="{06E31565-E6AF-4A9F-BF9A-FDB4CAEF7EFE}">
      <dgm:prSet phldrT="[Texto]" custT="1"/>
      <dgm:spPr/>
      <dgm:t>
        <a:bodyPr/>
        <a:lstStyle/>
        <a:p>
          <a:r>
            <a:rPr lang="en-US" sz="2000" dirty="0" smtClean="0">
              <a:solidFill>
                <a:srgbClr val="92D050"/>
              </a:solidFill>
            </a:rPr>
            <a:t>Task Team m</a:t>
          </a:r>
          <a:r>
            <a:rPr kumimoji="0" lang="en-US" sz="2000" b="0" i="0" u="none" strike="noStrike" cap="none" spc="0" normalizeH="0" baseline="0" noProof="0" dirty="0" smtClean="0">
              <a:ln>
                <a:noFill/>
              </a:ln>
              <a:solidFill>
                <a:srgbClr val="92D050"/>
              </a:solidFill>
              <a:effectLst/>
              <a:uLnTx/>
              <a:uFillTx/>
            </a:rPr>
            <a:t>embers:</a:t>
          </a:r>
        </a:p>
        <a:p>
          <a:endParaRPr kumimoji="0" lang="en-US" sz="2000" b="0" i="0" u="none" strike="noStrike" cap="none" spc="0" normalizeH="0" baseline="0" noProof="0" dirty="0" smtClean="0">
            <a:ln>
              <a:noFill/>
            </a:ln>
            <a:solidFill>
              <a:schemeClr val="bg1"/>
            </a:solidFill>
            <a:effectLst/>
            <a:uLnTx/>
            <a:uFillTx/>
          </a:endParaRPr>
        </a:p>
        <a:p>
          <a:r>
            <a:rPr kumimoji="0" lang="en-US" sz="2000" b="0" i="0" u="none" strike="noStrike" cap="none" spc="0" normalizeH="0" baseline="0" noProof="0" dirty="0" smtClean="0">
              <a:ln>
                <a:noFill/>
              </a:ln>
              <a:solidFill>
                <a:schemeClr val="bg1"/>
              </a:solidFill>
              <a:effectLst/>
              <a:uLnTx/>
              <a:uFillTx/>
            </a:rPr>
            <a:t>*Namibia</a:t>
          </a:r>
        </a:p>
        <a:p>
          <a:r>
            <a:rPr kumimoji="0" lang="en-US" sz="2000" b="0" i="0" u="none" strike="noStrike" cap="none" spc="0" normalizeH="0" baseline="0" noProof="0" dirty="0" smtClean="0">
              <a:ln>
                <a:noFill/>
              </a:ln>
              <a:solidFill>
                <a:schemeClr val="bg1"/>
              </a:solidFill>
              <a:effectLst/>
              <a:uLnTx/>
              <a:uFillTx/>
            </a:rPr>
            <a:t>*South Africa</a:t>
          </a:r>
        </a:p>
        <a:p>
          <a:r>
            <a:rPr kumimoji="0" lang="en-US" sz="2000" b="0" i="0" u="none" strike="noStrike" cap="none" spc="0" normalizeH="0" baseline="0" noProof="0" dirty="0" smtClean="0">
              <a:ln>
                <a:noFill/>
              </a:ln>
              <a:solidFill>
                <a:schemeClr val="bg1"/>
              </a:solidFill>
              <a:effectLst/>
              <a:uLnTx/>
              <a:uFillTx/>
            </a:rPr>
            <a:t>*Mexico</a:t>
          </a:r>
          <a:endParaRPr lang="en-US" sz="2000" dirty="0">
            <a:solidFill>
              <a:schemeClr val="bg1"/>
            </a:solidFill>
          </a:endParaRPr>
        </a:p>
      </dgm:t>
    </dgm:pt>
    <dgm:pt modelId="{F6E68993-054D-4823-91FC-4AF885FCD257}" type="parTrans" cxnId="{0DCEE8C0-3BFF-4570-8E99-12B9C12837C3}">
      <dgm:prSet/>
      <dgm:spPr/>
      <dgm:t>
        <a:bodyPr/>
        <a:lstStyle/>
        <a:p>
          <a:endParaRPr lang="es-MX" sz="1600"/>
        </a:p>
      </dgm:t>
    </dgm:pt>
    <dgm:pt modelId="{E66F10A7-87F7-415D-9DDD-47331EB6F58D}" type="sibTrans" cxnId="{0DCEE8C0-3BFF-4570-8E99-12B9C12837C3}">
      <dgm:prSet/>
      <dgm:spPr/>
      <dgm:t>
        <a:bodyPr/>
        <a:lstStyle/>
        <a:p>
          <a:endParaRPr lang="es-MX" sz="1600"/>
        </a:p>
      </dgm:t>
    </dgm:pt>
    <dgm:pt modelId="{4EFF310F-1C33-4A45-BFC8-D83AA23949C6}">
      <dgm:prSet phldrT="[Texto]" phldr="1" custT="1"/>
      <dgm:spPr>
        <a:solidFill>
          <a:srgbClr val="002060"/>
        </a:solidFill>
      </dgm:spPr>
      <dgm:t>
        <a:bodyPr/>
        <a:lstStyle/>
        <a:p>
          <a:endParaRPr lang="es-MX" sz="2800"/>
        </a:p>
      </dgm:t>
    </dgm:pt>
    <dgm:pt modelId="{52366808-4DE7-408F-968E-895D5DD4E2C9}" type="parTrans" cxnId="{78C7FDA1-3014-4D67-A3F1-C508AF817C80}">
      <dgm:prSet/>
      <dgm:spPr/>
      <dgm:t>
        <a:bodyPr/>
        <a:lstStyle/>
        <a:p>
          <a:endParaRPr lang="es-MX" sz="1600"/>
        </a:p>
      </dgm:t>
    </dgm:pt>
    <dgm:pt modelId="{73CDDAB0-21AD-4E8A-BC6B-021D11C7654B}" type="sibTrans" cxnId="{78C7FDA1-3014-4D67-A3F1-C508AF817C80}">
      <dgm:prSet/>
      <dgm:spPr/>
      <dgm:t>
        <a:bodyPr/>
        <a:lstStyle/>
        <a:p>
          <a:endParaRPr lang="es-MX" sz="1600"/>
        </a:p>
      </dgm:t>
    </dgm:pt>
    <dgm:pt modelId="{5B154087-6DA1-4FF5-9C36-36A63AE1B63D}">
      <dgm:prSet phldrT="[Texto]" custT="1"/>
      <dgm:spPr/>
      <dgm:t>
        <a:bodyPr/>
        <a:lstStyle/>
        <a:p>
          <a:r>
            <a:rPr lang="en-US" sz="2000" dirty="0" smtClean="0"/>
            <a:t>Identification, through a survey, the most challenging principles to be implemented:</a:t>
          </a:r>
        </a:p>
        <a:p>
          <a:endParaRPr lang="en-US" sz="2000" dirty="0" smtClean="0"/>
        </a:p>
        <a:p>
          <a:r>
            <a:rPr lang="en-US" sz="2000" dirty="0" smtClean="0">
              <a:solidFill>
                <a:schemeClr val="tx1">
                  <a:lumMod val="50000"/>
                  <a:lumOff val="50000"/>
                </a:schemeClr>
              </a:solidFill>
            </a:rPr>
            <a:t>3, 6, 7, 9 &amp; 11</a:t>
          </a:r>
          <a:endParaRPr lang="es-MX" sz="2000" dirty="0">
            <a:solidFill>
              <a:schemeClr val="tx1">
                <a:lumMod val="50000"/>
                <a:lumOff val="50000"/>
              </a:schemeClr>
            </a:solidFill>
          </a:endParaRPr>
        </a:p>
      </dgm:t>
    </dgm:pt>
    <dgm:pt modelId="{A534DA0E-86B9-45EE-8FD1-9BCBEC203928}" type="parTrans" cxnId="{5EB8B364-5AA8-4B7F-8624-4388BDA43694}">
      <dgm:prSet/>
      <dgm:spPr/>
      <dgm:t>
        <a:bodyPr/>
        <a:lstStyle/>
        <a:p>
          <a:endParaRPr lang="es-MX" sz="1600"/>
        </a:p>
      </dgm:t>
    </dgm:pt>
    <dgm:pt modelId="{90B18457-25A6-4312-B254-560FBE9887B8}" type="sibTrans" cxnId="{5EB8B364-5AA8-4B7F-8624-4388BDA43694}">
      <dgm:prSet/>
      <dgm:spPr/>
      <dgm:t>
        <a:bodyPr/>
        <a:lstStyle/>
        <a:p>
          <a:endParaRPr lang="es-MX" sz="1600"/>
        </a:p>
      </dgm:t>
    </dgm:pt>
    <dgm:pt modelId="{FBCD5BF9-8AFE-4B4B-82F5-8EA448F32A33}">
      <dgm:prSet phldrT="[Texto]" phldr="1" custT="1"/>
      <dgm:spPr/>
      <dgm:t>
        <a:bodyPr/>
        <a:lstStyle/>
        <a:p>
          <a:endParaRPr lang="es-MX" sz="2800"/>
        </a:p>
      </dgm:t>
    </dgm:pt>
    <dgm:pt modelId="{A5B97A9F-0576-451E-97A6-0DBD51C49082}" type="parTrans" cxnId="{957370C8-0057-4F12-97A5-921CBF35B817}">
      <dgm:prSet/>
      <dgm:spPr/>
      <dgm:t>
        <a:bodyPr/>
        <a:lstStyle/>
        <a:p>
          <a:endParaRPr lang="es-MX" sz="1600"/>
        </a:p>
      </dgm:t>
    </dgm:pt>
    <dgm:pt modelId="{76C01AC9-42B4-424A-9A39-994DDFAEFA27}" type="sibTrans" cxnId="{957370C8-0057-4F12-97A5-921CBF35B817}">
      <dgm:prSet/>
      <dgm:spPr/>
      <dgm:t>
        <a:bodyPr/>
        <a:lstStyle/>
        <a:p>
          <a:endParaRPr lang="es-MX" sz="1600"/>
        </a:p>
      </dgm:t>
    </dgm:pt>
    <dgm:pt modelId="{63348414-761E-4439-BB4D-E5397BC85711}">
      <dgm:prSet phldrT="[Texto]" custT="1"/>
      <dgm:spPr/>
      <dgm:t>
        <a:bodyPr/>
        <a:lstStyle/>
        <a:p>
          <a:r>
            <a:rPr lang="en-US" sz="2000" noProof="0" dirty="0" smtClean="0"/>
            <a:t>Mechanisms to get SAIs’ strategies and actions to implement those principles</a:t>
          </a:r>
        </a:p>
        <a:p>
          <a:endParaRPr lang="en-US" sz="1800" noProof="0" dirty="0" smtClean="0"/>
        </a:p>
        <a:p>
          <a:r>
            <a:rPr lang="en-US" sz="1600" noProof="0" dirty="0" smtClean="0">
              <a:solidFill>
                <a:schemeClr val="accent3">
                  <a:lumMod val="60000"/>
                  <a:lumOff val="40000"/>
                </a:schemeClr>
              </a:solidFill>
            </a:rPr>
            <a:t>*Videoconferences</a:t>
          </a:r>
        </a:p>
        <a:p>
          <a:r>
            <a:rPr lang="en-US" sz="1600" noProof="0" dirty="0" smtClean="0">
              <a:solidFill>
                <a:schemeClr val="accent3">
                  <a:lumMod val="60000"/>
                  <a:lumOff val="40000"/>
                </a:schemeClr>
              </a:solidFill>
            </a:rPr>
            <a:t>*Survey</a:t>
          </a:r>
          <a:endParaRPr lang="en-US" sz="1600" noProof="0" dirty="0">
            <a:solidFill>
              <a:schemeClr val="accent3">
                <a:lumMod val="60000"/>
                <a:lumOff val="40000"/>
              </a:schemeClr>
            </a:solidFill>
          </a:endParaRPr>
        </a:p>
      </dgm:t>
    </dgm:pt>
    <dgm:pt modelId="{6C6521FC-F3E6-4A16-AE7B-07B8315DB80B}" type="parTrans" cxnId="{93799D77-5E47-476D-84C4-811DC8973068}">
      <dgm:prSet/>
      <dgm:spPr/>
      <dgm:t>
        <a:bodyPr/>
        <a:lstStyle/>
        <a:p>
          <a:endParaRPr lang="es-MX" sz="1600"/>
        </a:p>
      </dgm:t>
    </dgm:pt>
    <dgm:pt modelId="{A4FBA1AD-4248-43EE-AEFB-1C3C2F9A3B46}" type="sibTrans" cxnId="{93799D77-5E47-476D-84C4-811DC8973068}">
      <dgm:prSet/>
      <dgm:spPr/>
      <dgm:t>
        <a:bodyPr/>
        <a:lstStyle/>
        <a:p>
          <a:endParaRPr lang="es-MX" sz="1600"/>
        </a:p>
      </dgm:t>
    </dgm:pt>
    <dgm:pt modelId="{33F4E7FC-B72C-4C61-BA9B-19E9CF18F99F}" type="pres">
      <dgm:prSet presAssocID="{D9E99B5D-4028-481E-999A-118BA83C8E92}" presName="Name0" presStyleCnt="0">
        <dgm:presLayoutVars>
          <dgm:dir/>
          <dgm:animLvl val="lvl"/>
          <dgm:resizeHandles val="exact"/>
        </dgm:presLayoutVars>
      </dgm:prSet>
      <dgm:spPr/>
      <dgm:t>
        <a:bodyPr/>
        <a:lstStyle/>
        <a:p>
          <a:endParaRPr lang="es-MX"/>
        </a:p>
      </dgm:t>
    </dgm:pt>
    <dgm:pt modelId="{C91354E7-23DB-49CB-A516-809FD4F19299}" type="pres">
      <dgm:prSet presAssocID="{9C843006-A593-4094-9CE1-5B132A35162E}" presName="compositeNode" presStyleCnt="0">
        <dgm:presLayoutVars>
          <dgm:bulletEnabled val="1"/>
        </dgm:presLayoutVars>
      </dgm:prSet>
      <dgm:spPr/>
    </dgm:pt>
    <dgm:pt modelId="{C647485D-4C73-4FAE-B1E2-F3D4BA944BE5}" type="pres">
      <dgm:prSet presAssocID="{9C843006-A593-4094-9CE1-5B132A35162E}" presName="bgRect" presStyleLbl="node1" presStyleIdx="0" presStyleCnt="3" custScaleY="111039"/>
      <dgm:spPr/>
      <dgm:t>
        <a:bodyPr/>
        <a:lstStyle/>
        <a:p>
          <a:endParaRPr lang="es-MX"/>
        </a:p>
      </dgm:t>
    </dgm:pt>
    <dgm:pt modelId="{99FE9EE7-424D-4F1E-BAF5-F2E51F2530EC}" type="pres">
      <dgm:prSet presAssocID="{9C843006-A593-4094-9CE1-5B132A35162E}" presName="parentNode" presStyleLbl="node1" presStyleIdx="0" presStyleCnt="3">
        <dgm:presLayoutVars>
          <dgm:chMax val="0"/>
          <dgm:bulletEnabled val="1"/>
        </dgm:presLayoutVars>
      </dgm:prSet>
      <dgm:spPr/>
      <dgm:t>
        <a:bodyPr/>
        <a:lstStyle/>
        <a:p>
          <a:endParaRPr lang="es-MX"/>
        </a:p>
      </dgm:t>
    </dgm:pt>
    <dgm:pt modelId="{7361AA14-4FFA-42CE-AE4A-58CA4AABB3CD}" type="pres">
      <dgm:prSet presAssocID="{9C843006-A593-4094-9CE1-5B132A35162E}" presName="childNode" presStyleLbl="node1" presStyleIdx="0" presStyleCnt="3">
        <dgm:presLayoutVars>
          <dgm:bulletEnabled val="1"/>
        </dgm:presLayoutVars>
      </dgm:prSet>
      <dgm:spPr/>
      <dgm:t>
        <a:bodyPr/>
        <a:lstStyle/>
        <a:p>
          <a:endParaRPr lang="es-MX"/>
        </a:p>
      </dgm:t>
    </dgm:pt>
    <dgm:pt modelId="{1C8331CD-1F60-421F-A4C9-02235706F754}" type="pres">
      <dgm:prSet presAssocID="{F4B7F0EA-600F-421A-BB53-80044E4BD05C}" presName="hSp" presStyleCnt="0"/>
      <dgm:spPr/>
    </dgm:pt>
    <dgm:pt modelId="{08CC180E-C21B-4FB4-BFC9-D2F944A22B31}" type="pres">
      <dgm:prSet presAssocID="{F4B7F0EA-600F-421A-BB53-80044E4BD05C}" presName="vProcSp" presStyleCnt="0"/>
      <dgm:spPr/>
    </dgm:pt>
    <dgm:pt modelId="{2652CA69-5D57-4029-AC8E-298C4B67F6CF}" type="pres">
      <dgm:prSet presAssocID="{F4B7F0EA-600F-421A-BB53-80044E4BD05C}" presName="vSp1" presStyleCnt="0"/>
      <dgm:spPr/>
    </dgm:pt>
    <dgm:pt modelId="{D3F88A32-243E-4821-964C-EA261B27C5D5}" type="pres">
      <dgm:prSet presAssocID="{F4B7F0EA-600F-421A-BB53-80044E4BD05C}" presName="simulatedConn" presStyleLbl="solidFgAcc1" presStyleIdx="0" presStyleCnt="2"/>
      <dgm:spPr/>
    </dgm:pt>
    <dgm:pt modelId="{D2062CDD-E250-432F-8FB3-C8C1F54299B9}" type="pres">
      <dgm:prSet presAssocID="{F4B7F0EA-600F-421A-BB53-80044E4BD05C}" presName="vSp2" presStyleCnt="0"/>
      <dgm:spPr/>
    </dgm:pt>
    <dgm:pt modelId="{06F8BA29-8F60-46B9-B1B7-883373A37A00}" type="pres">
      <dgm:prSet presAssocID="{F4B7F0EA-600F-421A-BB53-80044E4BD05C}" presName="sibTrans" presStyleCnt="0"/>
      <dgm:spPr/>
    </dgm:pt>
    <dgm:pt modelId="{5D589E8A-2441-469F-8D40-FEEA5D23097B}" type="pres">
      <dgm:prSet presAssocID="{4EFF310F-1C33-4A45-BFC8-D83AA23949C6}" presName="compositeNode" presStyleCnt="0">
        <dgm:presLayoutVars>
          <dgm:bulletEnabled val="1"/>
        </dgm:presLayoutVars>
      </dgm:prSet>
      <dgm:spPr/>
    </dgm:pt>
    <dgm:pt modelId="{F963C05E-11B3-48DE-B710-37FC4CE3BFDA}" type="pres">
      <dgm:prSet presAssocID="{4EFF310F-1C33-4A45-BFC8-D83AA23949C6}" presName="bgRect" presStyleLbl="node1" presStyleIdx="1" presStyleCnt="3" custScaleY="111039"/>
      <dgm:spPr/>
      <dgm:t>
        <a:bodyPr/>
        <a:lstStyle/>
        <a:p>
          <a:endParaRPr lang="es-MX"/>
        </a:p>
      </dgm:t>
    </dgm:pt>
    <dgm:pt modelId="{D36CD3CB-0111-4F78-BC2C-08D9011A52FC}" type="pres">
      <dgm:prSet presAssocID="{4EFF310F-1C33-4A45-BFC8-D83AA23949C6}" presName="parentNode" presStyleLbl="node1" presStyleIdx="1" presStyleCnt="3">
        <dgm:presLayoutVars>
          <dgm:chMax val="0"/>
          <dgm:bulletEnabled val="1"/>
        </dgm:presLayoutVars>
      </dgm:prSet>
      <dgm:spPr/>
      <dgm:t>
        <a:bodyPr/>
        <a:lstStyle/>
        <a:p>
          <a:endParaRPr lang="es-MX"/>
        </a:p>
      </dgm:t>
    </dgm:pt>
    <dgm:pt modelId="{2BF88CEB-B99B-4BCE-B4AF-B80556681B93}" type="pres">
      <dgm:prSet presAssocID="{4EFF310F-1C33-4A45-BFC8-D83AA23949C6}" presName="childNode" presStyleLbl="node1" presStyleIdx="1" presStyleCnt="3">
        <dgm:presLayoutVars>
          <dgm:bulletEnabled val="1"/>
        </dgm:presLayoutVars>
      </dgm:prSet>
      <dgm:spPr/>
      <dgm:t>
        <a:bodyPr/>
        <a:lstStyle/>
        <a:p>
          <a:endParaRPr lang="es-MX"/>
        </a:p>
      </dgm:t>
    </dgm:pt>
    <dgm:pt modelId="{E7CA6326-3AC3-48E3-8017-91606F868208}" type="pres">
      <dgm:prSet presAssocID="{73CDDAB0-21AD-4E8A-BC6B-021D11C7654B}" presName="hSp" presStyleCnt="0"/>
      <dgm:spPr/>
    </dgm:pt>
    <dgm:pt modelId="{91414A2D-86F0-4F02-9FC1-0288F2D40126}" type="pres">
      <dgm:prSet presAssocID="{73CDDAB0-21AD-4E8A-BC6B-021D11C7654B}" presName="vProcSp" presStyleCnt="0"/>
      <dgm:spPr/>
    </dgm:pt>
    <dgm:pt modelId="{6AF9AEBB-8969-4793-87A8-EAD1B66A91A9}" type="pres">
      <dgm:prSet presAssocID="{73CDDAB0-21AD-4E8A-BC6B-021D11C7654B}" presName="vSp1" presStyleCnt="0"/>
      <dgm:spPr/>
    </dgm:pt>
    <dgm:pt modelId="{E24A2C6B-CB4E-4739-97B9-C428C7928CAB}" type="pres">
      <dgm:prSet presAssocID="{73CDDAB0-21AD-4E8A-BC6B-021D11C7654B}" presName="simulatedConn" presStyleLbl="solidFgAcc1" presStyleIdx="1" presStyleCnt="2"/>
      <dgm:spPr/>
    </dgm:pt>
    <dgm:pt modelId="{899B5427-FBB7-4353-BCFD-EFCA864D2446}" type="pres">
      <dgm:prSet presAssocID="{73CDDAB0-21AD-4E8A-BC6B-021D11C7654B}" presName="vSp2" presStyleCnt="0"/>
      <dgm:spPr/>
    </dgm:pt>
    <dgm:pt modelId="{5A64AEE9-A028-4045-BC97-7DB0C554AB6C}" type="pres">
      <dgm:prSet presAssocID="{73CDDAB0-21AD-4E8A-BC6B-021D11C7654B}" presName="sibTrans" presStyleCnt="0"/>
      <dgm:spPr/>
    </dgm:pt>
    <dgm:pt modelId="{279590AE-0364-4284-9E5B-F5B89574D22A}" type="pres">
      <dgm:prSet presAssocID="{FBCD5BF9-8AFE-4B4B-82F5-8EA448F32A33}" presName="compositeNode" presStyleCnt="0">
        <dgm:presLayoutVars>
          <dgm:bulletEnabled val="1"/>
        </dgm:presLayoutVars>
      </dgm:prSet>
      <dgm:spPr/>
    </dgm:pt>
    <dgm:pt modelId="{60F0C6DF-399C-4675-82F7-EA89A08BC9DC}" type="pres">
      <dgm:prSet presAssocID="{FBCD5BF9-8AFE-4B4B-82F5-8EA448F32A33}" presName="bgRect" presStyleLbl="node1" presStyleIdx="2" presStyleCnt="3" custScaleY="111039"/>
      <dgm:spPr/>
      <dgm:t>
        <a:bodyPr/>
        <a:lstStyle/>
        <a:p>
          <a:endParaRPr lang="es-MX"/>
        </a:p>
      </dgm:t>
    </dgm:pt>
    <dgm:pt modelId="{75EB0A33-F47F-43D8-B404-0305FAFD1736}" type="pres">
      <dgm:prSet presAssocID="{FBCD5BF9-8AFE-4B4B-82F5-8EA448F32A33}" presName="parentNode" presStyleLbl="node1" presStyleIdx="2" presStyleCnt="3">
        <dgm:presLayoutVars>
          <dgm:chMax val="0"/>
          <dgm:bulletEnabled val="1"/>
        </dgm:presLayoutVars>
      </dgm:prSet>
      <dgm:spPr/>
      <dgm:t>
        <a:bodyPr/>
        <a:lstStyle/>
        <a:p>
          <a:endParaRPr lang="es-MX"/>
        </a:p>
      </dgm:t>
    </dgm:pt>
    <dgm:pt modelId="{37F60FC5-6E9B-4E25-9F1E-D229387D74A7}" type="pres">
      <dgm:prSet presAssocID="{FBCD5BF9-8AFE-4B4B-82F5-8EA448F32A33}" presName="childNode" presStyleLbl="node1" presStyleIdx="2" presStyleCnt="3">
        <dgm:presLayoutVars>
          <dgm:bulletEnabled val="1"/>
        </dgm:presLayoutVars>
      </dgm:prSet>
      <dgm:spPr/>
      <dgm:t>
        <a:bodyPr/>
        <a:lstStyle/>
        <a:p>
          <a:endParaRPr lang="es-MX"/>
        </a:p>
      </dgm:t>
    </dgm:pt>
  </dgm:ptLst>
  <dgm:cxnLst>
    <dgm:cxn modelId="{F1D377CC-4CDD-4A29-8F56-78C50CA146D8}" type="presOf" srcId="{63348414-761E-4439-BB4D-E5397BC85711}" destId="{37F60FC5-6E9B-4E25-9F1E-D229387D74A7}" srcOrd="0" destOrd="0" presId="urn:microsoft.com/office/officeart/2005/8/layout/hProcess7"/>
    <dgm:cxn modelId="{914E4908-BF30-497E-B473-2E7220C5FFCA}" type="presOf" srcId="{9C843006-A593-4094-9CE1-5B132A35162E}" destId="{C647485D-4C73-4FAE-B1E2-F3D4BA944BE5}" srcOrd="0" destOrd="0" presId="urn:microsoft.com/office/officeart/2005/8/layout/hProcess7"/>
    <dgm:cxn modelId="{92265CDA-1FE6-48DA-A0A6-EA667EC80EB2}" type="presOf" srcId="{9C843006-A593-4094-9CE1-5B132A35162E}" destId="{99FE9EE7-424D-4F1E-BAF5-F2E51F2530EC}" srcOrd="1" destOrd="0" presId="urn:microsoft.com/office/officeart/2005/8/layout/hProcess7"/>
    <dgm:cxn modelId="{78C7FDA1-3014-4D67-A3F1-C508AF817C80}" srcId="{D9E99B5D-4028-481E-999A-118BA83C8E92}" destId="{4EFF310F-1C33-4A45-BFC8-D83AA23949C6}" srcOrd="1" destOrd="0" parTransId="{52366808-4DE7-408F-968E-895D5DD4E2C9}" sibTransId="{73CDDAB0-21AD-4E8A-BC6B-021D11C7654B}"/>
    <dgm:cxn modelId="{FE5E707C-BC08-49CE-B8C6-B5112F320391}" type="presOf" srcId="{FBCD5BF9-8AFE-4B4B-82F5-8EA448F32A33}" destId="{60F0C6DF-399C-4675-82F7-EA89A08BC9DC}" srcOrd="0" destOrd="0" presId="urn:microsoft.com/office/officeart/2005/8/layout/hProcess7"/>
    <dgm:cxn modelId="{91869FE1-835E-4CF1-A2DE-E314380AF146}" type="presOf" srcId="{4EFF310F-1C33-4A45-BFC8-D83AA23949C6}" destId="{F963C05E-11B3-48DE-B710-37FC4CE3BFDA}" srcOrd="0" destOrd="0" presId="urn:microsoft.com/office/officeart/2005/8/layout/hProcess7"/>
    <dgm:cxn modelId="{C54C14A7-97E7-4780-A2BE-44DE0A99C2D4}" type="presOf" srcId="{FBCD5BF9-8AFE-4B4B-82F5-8EA448F32A33}" destId="{75EB0A33-F47F-43D8-B404-0305FAFD1736}" srcOrd="1" destOrd="0" presId="urn:microsoft.com/office/officeart/2005/8/layout/hProcess7"/>
    <dgm:cxn modelId="{93799D77-5E47-476D-84C4-811DC8973068}" srcId="{FBCD5BF9-8AFE-4B4B-82F5-8EA448F32A33}" destId="{63348414-761E-4439-BB4D-E5397BC85711}" srcOrd="0" destOrd="0" parTransId="{6C6521FC-F3E6-4A16-AE7B-07B8315DB80B}" sibTransId="{A4FBA1AD-4248-43EE-AEFB-1C3C2F9A3B46}"/>
    <dgm:cxn modelId="{0DCEE8C0-3BFF-4570-8E99-12B9C12837C3}" srcId="{9C843006-A593-4094-9CE1-5B132A35162E}" destId="{06E31565-E6AF-4A9F-BF9A-FDB4CAEF7EFE}" srcOrd="0" destOrd="0" parTransId="{F6E68993-054D-4823-91FC-4AF885FCD257}" sibTransId="{E66F10A7-87F7-415D-9DDD-47331EB6F58D}"/>
    <dgm:cxn modelId="{957370C8-0057-4F12-97A5-921CBF35B817}" srcId="{D9E99B5D-4028-481E-999A-118BA83C8E92}" destId="{FBCD5BF9-8AFE-4B4B-82F5-8EA448F32A33}" srcOrd="2" destOrd="0" parTransId="{A5B97A9F-0576-451E-97A6-0DBD51C49082}" sibTransId="{76C01AC9-42B4-424A-9A39-994DDFAEFA27}"/>
    <dgm:cxn modelId="{1DBCC43F-4C56-40B0-8210-EC3F7E24626F}" type="presOf" srcId="{5B154087-6DA1-4FF5-9C36-36A63AE1B63D}" destId="{2BF88CEB-B99B-4BCE-B4AF-B80556681B93}" srcOrd="0" destOrd="0" presId="urn:microsoft.com/office/officeart/2005/8/layout/hProcess7"/>
    <dgm:cxn modelId="{B5714C32-82B5-4731-81FD-C7426FE2B62D}" srcId="{D9E99B5D-4028-481E-999A-118BA83C8E92}" destId="{9C843006-A593-4094-9CE1-5B132A35162E}" srcOrd="0" destOrd="0" parTransId="{C02650F8-706A-4038-8369-64B696D08F19}" sibTransId="{F4B7F0EA-600F-421A-BB53-80044E4BD05C}"/>
    <dgm:cxn modelId="{7D51E57E-86B6-4AF6-922F-84B79E8B18AD}" type="presOf" srcId="{4EFF310F-1C33-4A45-BFC8-D83AA23949C6}" destId="{D36CD3CB-0111-4F78-BC2C-08D9011A52FC}" srcOrd="1" destOrd="0" presId="urn:microsoft.com/office/officeart/2005/8/layout/hProcess7"/>
    <dgm:cxn modelId="{343FA253-EC12-47E3-B38A-B9F9E49FD439}" type="presOf" srcId="{D9E99B5D-4028-481E-999A-118BA83C8E92}" destId="{33F4E7FC-B72C-4C61-BA9B-19E9CF18F99F}" srcOrd="0" destOrd="0" presId="urn:microsoft.com/office/officeart/2005/8/layout/hProcess7"/>
    <dgm:cxn modelId="{5EB8B364-5AA8-4B7F-8624-4388BDA43694}" srcId="{4EFF310F-1C33-4A45-BFC8-D83AA23949C6}" destId="{5B154087-6DA1-4FF5-9C36-36A63AE1B63D}" srcOrd="0" destOrd="0" parTransId="{A534DA0E-86B9-45EE-8FD1-9BCBEC203928}" sibTransId="{90B18457-25A6-4312-B254-560FBE9887B8}"/>
    <dgm:cxn modelId="{99FB2BA9-A581-42B1-90BF-1ADC392E0B2A}" type="presOf" srcId="{06E31565-E6AF-4A9F-BF9A-FDB4CAEF7EFE}" destId="{7361AA14-4FFA-42CE-AE4A-58CA4AABB3CD}" srcOrd="0" destOrd="0" presId="urn:microsoft.com/office/officeart/2005/8/layout/hProcess7"/>
    <dgm:cxn modelId="{B81B1A4B-BADA-422E-9567-9D4191311A51}" type="presParOf" srcId="{33F4E7FC-B72C-4C61-BA9B-19E9CF18F99F}" destId="{C91354E7-23DB-49CB-A516-809FD4F19299}" srcOrd="0" destOrd="0" presId="urn:microsoft.com/office/officeart/2005/8/layout/hProcess7"/>
    <dgm:cxn modelId="{42F5F677-F1E8-4F26-898D-AED4E57113AD}" type="presParOf" srcId="{C91354E7-23DB-49CB-A516-809FD4F19299}" destId="{C647485D-4C73-4FAE-B1E2-F3D4BA944BE5}" srcOrd="0" destOrd="0" presId="urn:microsoft.com/office/officeart/2005/8/layout/hProcess7"/>
    <dgm:cxn modelId="{5333A852-1E69-48B2-988C-91C0AB513EF5}" type="presParOf" srcId="{C91354E7-23DB-49CB-A516-809FD4F19299}" destId="{99FE9EE7-424D-4F1E-BAF5-F2E51F2530EC}" srcOrd="1" destOrd="0" presId="urn:microsoft.com/office/officeart/2005/8/layout/hProcess7"/>
    <dgm:cxn modelId="{4DD63C6D-0200-4603-86B5-0F77FE73A0E5}" type="presParOf" srcId="{C91354E7-23DB-49CB-A516-809FD4F19299}" destId="{7361AA14-4FFA-42CE-AE4A-58CA4AABB3CD}" srcOrd="2" destOrd="0" presId="urn:microsoft.com/office/officeart/2005/8/layout/hProcess7"/>
    <dgm:cxn modelId="{9E90BE5E-4511-4058-9387-6DD6FD00ED32}" type="presParOf" srcId="{33F4E7FC-B72C-4C61-BA9B-19E9CF18F99F}" destId="{1C8331CD-1F60-421F-A4C9-02235706F754}" srcOrd="1" destOrd="0" presId="urn:microsoft.com/office/officeart/2005/8/layout/hProcess7"/>
    <dgm:cxn modelId="{38F8A5E3-F2A7-410A-AB0D-7571D6194049}" type="presParOf" srcId="{33F4E7FC-B72C-4C61-BA9B-19E9CF18F99F}" destId="{08CC180E-C21B-4FB4-BFC9-D2F944A22B31}" srcOrd="2" destOrd="0" presId="urn:microsoft.com/office/officeart/2005/8/layout/hProcess7"/>
    <dgm:cxn modelId="{3991248A-D5D5-4AC2-BF04-1953FC04BF06}" type="presParOf" srcId="{08CC180E-C21B-4FB4-BFC9-D2F944A22B31}" destId="{2652CA69-5D57-4029-AC8E-298C4B67F6CF}" srcOrd="0" destOrd="0" presId="urn:microsoft.com/office/officeart/2005/8/layout/hProcess7"/>
    <dgm:cxn modelId="{3C0683BA-00D5-4B67-8DB7-68A84823CF99}" type="presParOf" srcId="{08CC180E-C21B-4FB4-BFC9-D2F944A22B31}" destId="{D3F88A32-243E-4821-964C-EA261B27C5D5}" srcOrd="1" destOrd="0" presId="urn:microsoft.com/office/officeart/2005/8/layout/hProcess7"/>
    <dgm:cxn modelId="{DB709340-5D7F-4DD7-BB93-EAC11A8F79FB}" type="presParOf" srcId="{08CC180E-C21B-4FB4-BFC9-D2F944A22B31}" destId="{D2062CDD-E250-432F-8FB3-C8C1F54299B9}" srcOrd="2" destOrd="0" presId="urn:microsoft.com/office/officeart/2005/8/layout/hProcess7"/>
    <dgm:cxn modelId="{0ADEC3E5-83E8-41D4-8152-7104BDF105A0}" type="presParOf" srcId="{33F4E7FC-B72C-4C61-BA9B-19E9CF18F99F}" destId="{06F8BA29-8F60-46B9-B1B7-883373A37A00}" srcOrd="3" destOrd="0" presId="urn:microsoft.com/office/officeart/2005/8/layout/hProcess7"/>
    <dgm:cxn modelId="{0BF04DE9-C005-4FBB-B5A9-4F00DDE6DC00}" type="presParOf" srcId="{33F4E7FC-B72C-4C61-BA9B-19E9CF18F99F}" destId="{5D589E8A-2441-469F-8D40-FEEA5D23097B}" srcOrd="4" destOrd="0" presId="urn:microsoft.com/office/officeart/2005/8/layout/hProcess7"/>
    <dgm:cxn modelId="{E97EE47B-6D23-4413-BB5F-54F36EB8DF5A}" type="presParOf" srcId="{5D589E8A-2441-469F-8D40-FEEA5D23097B}" destId="{F963C05E-11B3-48DE-B710-37FC4CE3BFDA}" srcOrd="0" destOrd="0" presId="urn:microsoft.com/office/officeart/2005/8/layout/hProcess7"/>
    <dgm:cxn modelId="{3C4FC986-AFF5-4FCF-87A1-8CD7FF1F7181}" type="presParOf" srcId="{5D589E8A-2441-469F-8D40-FEEA5D23097B}" destId="{D36CD3CB-0111-4F78-BC2C-08D9011A52FC}" srcOrd="1" destOrd="0" presId="urn:microsoft.com/office/officeart/2005/8/layout/hProcess7"/>
    <dgm:cxn modelId="{58995DF7-DAC4-464C-AD64-5B102EBA6716}" type="presParOf" srcId="{5D589E8A-2441-469F-8D40-FEEA5D23097B}" destId="{2BF88CEB-B99B-4BCE-B4AF-B80556681B93}" srcOrd="2" destOrd="0" presId="urn:microsoft.com/office/officeart/2005/8/layout/hProcess7"/>
    <dgm:cxn modelId="{69DA91C1-600F-414B-803B-F04E3B4A815A}" type="presParOf" srcId="{33F4E7FC-B72C-4C61-BA9B-19E9CF18F99F}" destId="{E7CA6326-3AC3-48E3-8017-91606F868208}" srcOrd="5" destOrd="0" presId="urn:microsoft.com/office/officeart/2005/8/layout/hProcess7"/>
    <dgm:cxn modelId="{C843F8DC-FC06-4EC9-B5BA-6686D443F6E7}" type="presParOf" srcId="{33F4E7FC-B72C-4C61-BA9B-19E9CF18F99F}" destId="{91414A2D-86F0-4F02-9FC1-0288F2D40126}" srcOrd="6" destOrd="0" presId="urn:microsoft.com/office/officeart/2005/8/layout/hProcess7"/>
    <dgm:cxn modelId="{A246CF87-856D-4998-9B31-18A8AD8F6E16}" type="presParOf" srcId="{91414A2D-86F0-4F02-9FC1-0288F2D40126}" destId="{6AF9AEBB-8969-4793-87A8-EAD1B66A91A9}" srcOrd="0" destOrd="0" presId="urn:microsoft.com/office/officeart/2005/8/layout/hProcess7"/>
    <dgm:cxn modelId="{023E0261-948C-43AE-AEDF-D82898D25520}" type="presParOf" srcId="{91414A2D-86F0-4F02-9FC1-0288F2D40126}" destId="{E24A2C6B-CB4E-4739-97B9-C428C7928CAB}" srcOrd="1" destOrd="0" presId="urn:microsoft.com/office/officeart/2005/8/layout/hProcess7"/>
    <dgm:cxn modelId="{AD863F74-A43B-4021-8633-3E3A05FCF999}" type="presParOf" srcId="{91414A2D-86F0-4F02-9FC1-0288F2D40126}" destId="{899B5427-FBB7-4353-BCFD-EFCA864D2446}" srcOrd="2" destOrd="0" presId="urn:microsoft.com/office/officeart/2005/8/layout/hProcess7"/>
    <dgm:cxn modelId="{DA71F8FA-4FE6-4748-B966-4502CFCA89E1}" type="presParOf" srcId="{33F4E7FC-B72C-4C61-BA9B-19E9CF18F99F}" destId="{5A64AEE9-A028-4045-BC97-7DB0C554AB6C}" srcOrd="7" destOrd="0" presId="urn:microsoft.com/office/officeart/2005/8/layout/hProcess7"/>
    <dgm:cxn modelId="{DCF3A679-1D09-4798-B362-C81558D6CB31}" type="presParOf" srcId="{33F4E7FC-B72C-4C61-BA9B-19E9CF18F99F}" destId="{279590AE-0364-4284-9E5B-F5B89574D22A}" srcOrd="8" destOrd="0" presId="urn:microsoft.com/office/officeart/2005/8/layout/hProcess7"/>
    <dgm:cxn modelId="{F736E9EB-02E7-4A9C-9F7D-7294E944419B}" type="presParOf" srcId="{279590AE-0364-4284-9E5B-F5B89574D22A}" destId="{60F0C6DF-399C-4675-82F7-EA89A08BC9DC}" srcOrd="0" destOrd="0" presId="urn:microsoft.com/office/officeart/2005/8/layout/hProcess7"/>
    <dgm:cxn modelId="{39B84500-A025-4C58-BEFF-1ECB97819D84}" type="presParOf" srcId="{279590AE-0364-4284-9E5B-F5B89574D22A}" destId="{75EB0A33-F47F-43D8-B404-0305FAFD1736}" srcOrd="1" destOrd="0" presId="urn:microsoft.com/office/officeart/2005/8/layout/hProcess7"/>
    <dgm:cxn modelId="{A44D1EA2-EFB8-4E4E-89E9-F158F35FFACC}" type="presParOf" srcId="{279590AE-0364-4284-9E5B-F5B89574D22A}" destId="{37F60FC5-6E9B-4E25-9F1E-D229387D74A7}"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F0D7249-79B3-4685-8983-5354F835D30E}" type="doc">
      <dgm:prSet loTypeId="urn:microsoft.com/office/officeart/2009/layout/ReverseList" loCatId="relationship" qsTypeId="urn:microsoft.com/office/officeart/2005/8/quickstyle/simple5" qsCatId="simple" csTypeId="urn:microsoft.com/office/officeart/2005/8/colors/colorful5" csCatId="colorful" phldr="1"/>
      <dgm:spPr/>
      <dgm:t>
        <a:bodyPr/>
        <a:lstStyle/>
        <a:p>
          <a:endParaRPr lang="es-MX"/>
        </a:p>
      </dgm:t>
    </dgm:pt>
    <dgm:pt modelId="{B3B267C1-CAC3-44BC-B8F9-1636E5C944AB}">
      <dgm:prSet phldrT="[Texto]" custT="1"/>
      <dgm:spPr/>
      <dgm:t>
        <a:bodyPr/>
        <a:lstStyle/>
        <a:p>
          <a:endParaRPr lang="en-US" sz="2000" b="1" i="1" noProof="0" dirty="0" smtClean="0">
            <a:latin typeface="+mn-lt"/>
          </a:endParaRPr>
        </a:p>
        <a:p>
          <a:endParaRPr lang="en-US" sz="2000" b="1" i="1" noProof="0" dirty="0" smtClean="0">
            <a:latin typeface="+mn-lt"/>
          </a:endParaRPr>
        </a:p>
        <a:p>
          <a:r>
            <a:rPr lang="en-US" sz="2000" b="1" i="1" noProof="0" dirty="0" smtClean="0">
              <a:latin typeface="+mn-lt"/>
            </a:rPr>
            <a:t>Risk Identification Process in the Public Sector</a:t>
          </a:r>
          <a:endParaRPr lang="en-US" sz="2000" b="1" noProof="0" dirty="0"/>
        </a:p>
      </dgm:t>
    </dgm:pt>
    <dgm:pt modelId="{00499E17-6158-4296-9D79-C4C6E390F295}" type="parTrans" cxnId="{03A27C9D-78F5-4147-B9F5-49C52EEAC405}">
      <dgm:prSet/>
      <dgm:spPr/>
      <dgm:t>
        <a:bodyPr/>
        <a:lstStyle/>
        <a:p>
          <a:endParaRPr lang="es-MX" b="1"/>
        </a:p>
      </dgm:t>
    </dgm:pt>
    <dgm:pt modelId="{99D5DF43-1C52-4142-910F-154ED1BE0D58}" type="sibTrans" cxnId="{03A27C9D-78F5-4147-B9F5-49C52EEAC405}">
      <dgm:prSet/>
      <dgm:spPr/>
      <dgm:t>
        <a:bodyPr/>
        <a:lstStyle/>
        <a:p>
          <a:endParaRPr lang="es-MX" b="1"/>
        </a:p>
      </dgm:t>
    </dgm:pt>
    <dgm:pt modelId="{314CD3EC-D5E1-49BD-9D1A-DFA5E8C27BFA}">
      <dgm:prSet phldrT="[Texto]" custT="1"/>
      <dgm:spPr/>
      <dgm:t>
        <a:bodyPr/>
        <a:lstStyle/>
        <a:p>
          <a:pPr algn="r"/>
          <a:endParaRPr lang="en-US" sz="2000" b="1" i="1" noProof="0" dirty="0" smtClean="0">
            <a:latin typeface="+mn-lt"/>
          </a:endParaRPr>
        </a:p>
        <a:p>
          <a:pPr algn="r"/>
          <a:endParaRPr lang="en-US" sz="2000" b="1" i="1" noProof="0" dirty="0" smtClean="0">
            <a:latin typeface="+mn-lt"/>
          </a:endParaRPr>
        </a:p>
        <a:p>
          <a:pPr algn="r"/>
          <a:r>
            <a:rPr lang="en-US" sz="2000" b="1" i="1" noProof="0" dirty="0" smtClean="0">
              <a:latin typeface="+mn-lt"/>
            </a:rPr>
            <a:t>Risk Management Process in SAIs</a:t>
          </a:r>
          <a:endParaRPr lang="en-US" sz="2000" b="1" noProof="0" dirty="0"/>
        </a:p>
      </dgm:t>
    </dgm:pt>
    <dgm:pt modelId="{CFCA01EC-3FC7-42B5-9326-25B6B6EF35A8}" type="parTrans" cxnId="{F57585FA-6888-4D5B-88BD-AACE88DF1132}">
      <dgm:prSet/>
      <dgm:spPr/>
      <dgm:t>
        <a:bodyPr/>
        <a:lstStyle/>
        <a:p>
          <a:endParaRPr lang="es-MX" b="1"/>
        </a:p>
      </dgm:t>
    </dgm:pt>
    <dgm:pt modelId="{C24AB020-A9C2-46F2-B612-F10B06E349ED}" type="sibTrans" cxnId="{F57585FA-6888-4D5B-88BD-AACE88DF1132}">
      <dgm:prSet/>
      <dgm:spPr/>
      <dgm:t>
        <a:bodyPr/>
        <a:lstStyle/>
        <a:p>
          <a:endParaRPr lang="es-MX" b="1"/>
        </a:p>
      </dgm:t>
    </dgm:pt>
    <dgm:pt modelId="{3161F280-2346-4D94-8E6B-2434105CD846}" type="pres">
      <dgm:prSet presAssocID="{4F0D7249-79B3-4685-8983-5354F835D30E}" presName="Name0" presStyleCnt="0">
        <dgm:presLayoutVars>
          <dgm:chMax val="2"/>
          <dgm:chPref val="2"/>
          <dgm:animLvl val="lvl"/>
        </dgm:presLayoutVars>
      </dgm:prSet>
      <dgm:spPr/>
      <dgm:t>
        <a:bodyPr/>
        <a:lstStyle/>
        <a:p>
          <a:endParaRPr lang="es-MX"/>
        </a:p>
      </dgm:t>
    </dgm:pt>
    <dgm:pt modelId="{6AEF08C8-4A10-47A9-8DB7-631C5C372C69}" type="pres">
      <dgm:prSet presAssocID="{4F0D7249-79B3-4685-8983-5354F835D30E}" presName="LeftText" presStyleLbl="revTx" presStyleIdx="0" presStyleCnt="0">
        <dgm:presLayoutVars>
          <dgm:bulletEnabled val="1"/>
        </dgm:presLayoutVars>
      </dgm:prSet>
      <dgm:spPr/>
      <dgm:t>
        <a:bodyPr/>
        <a:lstStyle/>
        <a:p>
          <a:endParaRPr lang="es-MX"/>
        </a:p>
      </dgm:t>
    </dgm:pt>
    <dgm:pt modelId="{1BA46A03-4306-4610-B2C7-2113DEFC9024}" type="pres">
      <dgm:prSet presAssocID="{4F0D7249-79B3-4685-8983-5354F835D30E}" presName="LeftNode" presStyleLbl="bgImgPlace1" presStyleIdx="0" presStyleCnt="2">
        <dgm:presLayoutVars>
          <dgm:chMax val="2"/>
          <dgm:chPref val="2"/>
        </dgm:presLayoutVars>
      </dgm:prSet>
      <dgm:spPr/>
      <dgm:t>
        <a:bodyPr/>
        <a:lstStyle/>
        <a:p>
          <a:endParaRPr lang="es-MX"/>
        </a:p>
      </dgm:t>
    </dgm:pt>
    <dgm:pt modelId="{3355BBD4-B3E4-4A9D-A85B-7ECAD4D9EA74}" type="pres">
      <dgm:prSet presAssocID="{4F0D7249-79B3-4685-8983-5354F835D30E}" presName="RightText" presStyleLbl="revTx" presStyleIdx="0" presStyleCnt="0">
        <dgm:presLayoutVars>
          <dgm:bulletEnabled val="1"/>
        </dgm:presLayoutVars>
      </dgm:prSet>
      <dgm:spPr/>
      <dgm:t>
        <a:bodyPr/>
        <a:lstStyle/>
        <a:p>
          <a:endParaRPr lang="es-MX"/>
        </a:p>
      </dgm:t>
    </dgm:pt>
    <dgm:pt modelId="{3EDCF111-11C1-444B-B247-21EE73104A88}" type="pres">
      <dgm:prSet presAssocID="{4F0D7249-79B3-4685-8983-5354F835D30E}" presName="RightNode" presStyleLbl="bgImgPlace1" presStyleIdx="1" presStyleCnt="2">
        <dgm:presLayoutVars>
          <dgm:chMax val="0"/>
          <dgm:chPref val="0"/>
        </dgm:presLayoutVars>
      </dgm:prSet>
      <dgm:spPr/>
      <dgm:t>
        <a:bodyPr/>
        <a:lstStyle/>
        <a:p>
          <a:endParaRPr lang="es-MX"/>
        </a:p>
      </dgm:t>
    </dgm:pt>
    <dgm:pt modelId="{F89A2192-F199-4AED-B21B-B625A965A4BC}" type="pres">
      <dgm:prSet presAssocID="{4F0D7249-79B3-4685-8983-5354F835D30E}" presName="TopArrow" presStyleLbl="node1" presStyleIdx="0" presStyleCnt="2"/>
      <dgm:spPr/>
    </dgm:pt>
    <dgm:pt modelId="{0EF798C2-8C02-464B-8F38-64AF58E63697}" type="pres">
      <dgm:prSet presAssocID="{4F0D7249-79B3-4685-8983-5354F835D30E}" presName="BottomArrow" presStyleLbl="node1" presStyleIdx="1" presStyleCnt="2"/>
      <dgm:spPr/>
    </dgm:pt>
  </dgm:ptLst>
  <dgm:cxnLst>
    <dgm:cxn modelId="{5764A7F8-0EFD-409D-AE2D-31DDD02BD14D}" type="presOf" srcId="{314CD3EC-D5E1-49BD-9D1A-DFA5E8C27BFA}" destId="{3EDCF111-11C1-444B-B247-21EE73104A88}" srcOrd="1" destOrd="0" presId="urn:microsoft.com/office/officeart/2009/layout/ReverseList"/>
    <dgm:cxn modelId="{87C65A5E-56FC-48D1-84F8-E73DDE7E2E7B}" type="presOf" srcId="{B3B267C1-CAC3-44BC-B8F9-1636E5C944AB}" destId="{1BA46A03-4306-4610-B2C7-2113DEFC9024}" srcOrd="1" destOrd="0" presId="urn:microsoft.com/office/officeart/2009/layout/ReverseList"/>
    <dgm:cxn modelId="{E4B9029B-F4E1-4F51-B4EE-7E0AC6A131E7}" type="presOf" srcId="{B3B267C1-CAC3-44BC-B8F9-1636E5C944AB}" destId="{6AEF08C8-4A10-47A9-8DB7-631C5C372C69}" srcOrd="0" destOrd="0" presId="urn:microsoft.com/office/officeart/2009/layout/ReverseList"/>
    <dgm:cxn modelId="{03A27C9D-78F5-4147-B9F5-49C52EEAC405}" srcId="{4F0D7249-79B3-4685-8983-5354F835D30E}" destId="{B3B267C1-CAC3-44BC-B8F9-1636E5C944AB}" srcOrd="0" destOrd="0" parTransId="{00499E17-6158-4296-9D79-C4C6E390F295}" sibTransId="{99D5DF43-1C52-4142-910F-154ED1BE0D58}"/>
    <dgm:cxn modelId="{5CE47C0E-3F03-4B7F-BC7A-39A51B138AD3}" type="presOf" srcId="{4F0D7249-79B3-4685-8983-5354F835D30E}" destId="{3161F280-2346-4D94-8E6B-2434105CD846}" srcOrd="0" destOrd="0" presId="urn:microsoft.com/office/officeart/2009/layout/ReverseList"/>
    <dgm:cxn modelId="{5494BA64-FE0C-4CF7-9735-B367836FBF9A}" type="presOf" srcId="{314CD3EC-D5E1-49BD-9D1A-DFA5E8C27BFA}" destId="{3355BBD4-B3E4-4A9D-A85B-7ECAD4D9EA74}" srcOrd="0" destOrd="0" presId="urn:microsoft.com/office/officeart/2009/layout/ReverseList"/>
    <dgm:cxn modelId="{F57585FA-6888-4D5B-88BD-AACE88DF1132}" srcId="{4F0D7249-79B3-4685-8983-5354F835D30E}" destId="{314CD3EC-D5E1-49BD-9D1A-DFA5E8C27BFA}" srcOrd="1" destOrd="0" parTransId="{CFCA01EC-3FC7-42B5-9326-25B6B6EF35A8}" sibTransId="{C24AB020-A9C2-46F2-B612-F10B06E349ED}"/>
    <dgm:cxn modelId="{EAA23949-92BB-459B-8810-4E23F0A0A5A0}" type="presParOf" srcId="{3161F280-2346-4D94-8E6B-2434105CD846}" destId="{6AEF08C8-4A10-47A9-8DB7-631C5C372C69}" srcOrd="0" destOrd="0" presId="urn:microsoft.com/office/officeart/2009/layout/ReverseList"/>
    <dgm:cxn modelId="{155EB97A-81EE-4E3F-9E5C-B5D5E0A7A7EE}" type="presParOf" srcId="{3161F280-2346-4D94-8E6B-2434105CD846}" destId="{1BA46A03-4306-4610-B2C7-2113DEFC9024}" srcOrd="1" destOrd="0" presId="urn:microsoft.com/office/officeart/2009/layout/ReverseList"/>
    <dgm:cxn modelId="{929863BE-3BDD-44D9-B635-F131CCE5C26D}" type="presParOf" srcId="{3161F280-2346-4D94-8E6B-2434105CD846}" destId="{3355BBD4-B3E4-4A9D-A85B-7ECAD4D9EA74}" srcOrd="2" destOrd="0" presId="urn:microsoft.com/office/officeart/2009/layout/ReverseList"/>
    <dgm:cxn modelId="{0E539B87-96E5-4D4C-A7F2-29DDA42DD9A1}" type="presParOf" srcId="{3161F280-2346-4D94-8E6B-2434105CD846}" destId="{3EDCF111-11C1-444B-B247-21EE73104A88}" srcOrd="3" destOrd="0" presId="urn:microsoft.com/office/officeart/2009/layout/ReverseList"/>
    <dgm:cxn modelId="{13312C28-A029-4B11-A8B2-6B924D9C6E36}" type="presParOf" srcId="{3161F280-2346-4D94-8E6B-2434105CD846}" destId="{F89A2192-F199-4AED-B21B-B625A965A4BC}" srcOrd="4" destOrd="0" presId="urn:microsoft.com/office/officeart/2009/layout/ReverseList"/>
    <dgm:cxn modelId="{94D703AA-08E6-498A-A02E-96525F18DFA6}" type="presParOf" srcId="{3161F280-2346-4D94-8E6B-2434105CD846}" destId="{0EF798C2-8C02-464B-8F38-64AF58E63697}"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64CDC-2B34-4540-BBD3-4B88C77ABDCE}">
      <dsp:nvSpPr>
        <dsp:cNvPr id="0" name=""/>
        <dsp:cNvSpPr/>
      </dsp:nvSpPr>
      <dsp:spPr>
        <a:xfrm>
          <a:off x="0" y="56590"/>
          <a:ext cx="7848872" cy="1188132"/>
        </a:xfrm>
        <a:prstGeom prst="rect">
          <a:avLst/>
        </a:prstGeom>
        <a:solidFill>
          <a:schemeClr val="accent5">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noProof="0" dirty="0" smtClean="0">
              <a:latin typeface="+mj-lt"/>
              <a:cs typeface="Arial" panose="020B0604020202020204" pitchFamily="34" charset="0"/>
            </a:rPr>
            <a:t>10th Meeting of the WGVBS </a:t>
          </a:r>
          <a:r>
            <a:rPr lang="en-US" sz="2800" b="1" kern="1200" noProof="0" dirty="0" smtClean="0">
              <a:latin typeface="+mj-lt"/>
              <a:cs typeface="Arial" panose="020B0604020202020204" pitchFamily="34" charset="0"/>
              <a:sym typeface="Wingdings" panose="05000000000000000000" pitchFamily="2" charset="2"/>
            </a:rPr>
            <a:t> September 6 to 8, in Mexico City</a:t>
          </a:r>
          <a:endParaRPr lang="en-US" sz="2800" b="1" kern="1200" noProof="0" dirty="0">
            <a:latin typeface="+mj-lt"/>
            <a:cs typeface="Arial" panose="020B0604020202020204" pitchFamily="34" charset="0"/>
          </a:endParaRPr>
        </a:p>
      </dsp:txBody>
      <dsp:txXfrm>
        <a:off x="0" y="56590"/>
        <a:ext cx="7848872" cy="1188132"/>
      </dsp:txXfrm>
    </dsp:sp>
    <dsp:sp modelId="{583A1FF7-C55D-45C7-AA90-A1E82205E165}">
      <dsp:nvSpPr>
        <dsp:cNvPr id="0" name=""/>
        <dsp:cNvSpPr/>
      </dsp:nvSpPr>
      <dsp:spPr>
        <a:xfrm>
          <a:off x="2523" y="1188132"/>
          <a:ext cx="2636730" cy="2495077"/>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PROGRESS REPORT</a:t>
          </a:r>
          <a:endParaRPr lang="es-MX" sz="2400" b="1" kern="1200" dirty="0">
            <a:latin typeface="Arial" panose="020B0604020202020204" pitchFamily="34" charset="0"/>
            <a:cs typeface="Arial" panose="020B0604020202020204" pitchFamily="34" charset="0"/>
          </a:endParaRPr>
        </a:p>
      </dsp:txBody>
      <dsp:txXfrm>
        <a:off x="2523" y="1188132"/>
        <a:ext cx="2636730" cy="2495077"/>
      </dsp:txXfrm>
    </dsp:sp>
    <dsp:sp modelId="{37C9F283-8018-410C-99CF-6675D226121C}">
      <dsp:nvSpPr>
        <dsp:cNvPr id="0" name=""/>
        <dsp:cNvSpPr/>
      </dsp:nvSpPr>
      <dsp:spPr>
        <a:xfrm>
          <a:off x="2639254" y="1188132"/>
          <a:ext cx="2570363" cy="2495077"/>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Topics Discussed and Agreements Stemmed</a:t>
          </a:r>
          <a:endParaRPr lang="es-MX" sz="2400" kern="1200" dirty="0">
            <a:latin typeface="Arial" panose="020B0604020202020204" pitchFamily="34" charset="0"/>
            <a:cs typeface="Arial" panose="020B0604020202020204" pitchFamily="34" charset="0"/>
          </a:endParaRPr>
        </a:p>
      </dsp:txBody>
      <dsp:txXfrm>
        <a:off x="2639254" y="1188132"/>
        <a:ext cx="2570363" cy="2495077"/>
      </dsp:txXfrm>
    </dsp:sp>
    <dsp:sp modelId="{3E89C500-941F-4EB4-9D51-9D08679B276A}">
      <dsp:nvSpPr>
        <dsp:cNvPr id="0" name=""/>
        <dsp:cNvSpPr/>
      </dsp:nvSpPr>
      <dsp:spPr>
        <a:xfrm>
          <a:off x="5209617" y="1188132"/>
          <a:ext cx="2636730" cy="2495077"/>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noProof="0" dirty="0" smtClean="0">
              <a:latin typeface="Arial" panose="020B0604020202020204" pitchFamily="34" charset="0"/>
              <a:cs typeface="Arial" panose="020B0604020202020204" pitchFamily="34" charset="0"/>
            </a:rPr>
            <a:t>Updated version will be Submitted to the KSC Chair</a:t>
          </a:r>
          <a:endParaRPr lang="en-US" sz="2400" kern="1200" noProof="0" dirty="0">
            <a:latin typeface="Arial" panose="020B0604020202020204" pitchFamily="34" charset="0"/>
            <a:cs typeface="Arial" panose="020B0604020202020204" pitchFamily="34" charset="0"/>
          </a:endParaRPr>
        </a:p>
      </dsp:txBody>
      <dsp:txXfrm>
        <a:off x="5209617" y="1188132"/>
        <a:ext cx="2636730" cy="2495077"/>
      </dsp:txXfrm>
    </dsp:sp>
    <dsp:sp modelId="{57771C97-0201-4F4E-B6AF-8396E0F9B80A}">
      <dsp:nvSpPr>
        <dsp:cNvPr id="0" name=""/>
        <dsp:cNvSpPr/>
      </dsp:nvSpPr>
      <dsp:spPr>
        <a:xfrm>
          <a:off x="0" y="3683209"/>
          <a:ext cx="7848872" cy="277230"/>
        </a:xfrm>
        <a:prstGeom prst="rect">
          <a:avLst/>
        </a:prstGeom>
        <a:solidFill>
          <a:schemeClr val="accent5">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53C0FC-F1EA-4FF7-A415-86CDFFC768F5}">
      <dsp:nvSpPr>
        <dsp:cNvPr id="0" name=""/>
        <dsp:cNvSpPr/>
      </dsp:nvSpPr>
      <dsp:spPr>
        <a:xfrm>
          <a:off x="0" y="0"/>
          <a:ext cx="5505038" cy="894080"/>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smtClean="0"/>
            <a:t>Diversity of institutional arrangements on quality </a:t>
          </a:r>
          <a:endParaRPr lang="es-MX" sz="2100" kern="1200" dirty="0"/>
        </a:p>
      </dsp:txBody>
      <dsp:txXfrm>
        <a:off x="26187" y="26187"/>
        <a:ext cx="4464705" cy="841706"/>
      </dsp:txXfrm>
    </dsp:sp>
    <dsp:sp modelId="{EBFB277F-CE04-429E-A969-223BE0636BDE}">
      <dsp:nvSpPr>
        <dsp:cNvPr id="0" name=""/>
        <dsp:cNvSpPr/>
      </dsp:nvSpPr>
      <dsp:spPr>
        <a:xfrm>
          <a:off x="461046" y="1056640"/>
          <a:ext cx="5505038" cy="894080"/>
        </a:xfrm>
        <a:prstGeom prst="roundRect">
          <a:avLst>
            <a:gd name="adj" fmla="val 10000"/>
          </a:avLst>
        </a:prstGeom>
        <a:gradFill rotWithShape="0">
          <a:gsLst>
            <a:gs pos="0">
              <a:schemeClr val="accent4">
                <a:hueOff val="3220981"/>
                <a:satOff val="7232"/>
                <a:lumOff val="-7515"/>
                <a:alphaOff val="0"/>
                <a:shade val="51000"/>
                <a:satMod val="130000"/>
              </a:schemeClr>
            </a:gs>
            <a:gs pos="80000">
              <a:schemeClr val="accent4">
                <a:hueOff val="3220981"/>
                <a:satOff val="7232"/>
                <a:lumOff val="-7515"/>
                <a:alphaOff val="0"/>
                <a:shade val="93000"/>
                <a:satMod val="130000"/>
              </a:schemeClr>
            </a:gs>
            <a:gs pos="100000">
              <a:schemeClr val="accent4">
                <a:hueOff val="3220981"/>
                <a:satOff val="7232"/>
                <a:lumOff val="-75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smtClean="0"/>
            <a:t>The importance of the tone of the top</a:t>
          </a:r>
          <a:endParaRPr lang="es-MX" sz="2100" kern="1200" dirty="0"/>
        </a:p>
      </dsp:txBody>
      <dsp:txXfrm>
        <a:off x="487233" y="1082827"/>
        <a:ext cx="4410465" cy="841706"/>
      </dsp:txXfrm>
    </dsp:sp>
    <dsp:sp modelId="{2B2586D7-AAEA-4B4E-A689-9B9E7713AFD2}">
      <dsp:nvSpPr>
        <dsp:cNvPr id="0" name=""/>
        <dsp:cNvSpPr/>
      </dsp:nvSpPr>
      <dsp:spPr>
        <a:xfrm>
          <a:off x="915212" y="2113280"/>
          <a:ext cx="5505038" cy="894080"/>
        </a:xfrm>
        <a:prstGeom prst="roundRect">
          <a:avLst>
            <a:gd name="adj" fmla="val 10000"/>
          </a:avLst>
        </a:prstGeom>
        <a:gradFill rotWithShape="0">
          <a:gsLst>
            <a:gs pos="0">
              <a:schemeClr val="accent4">
                <a:hueOff val="6441961"/>
                <a:satOff val="14463"/>
                <a:lumOff val="-15031"/>
                <a:alphaOff val="0"/>
                <a:shade val="51000"/>
                <a:satMod val="130000"/>
              </a:schemeClr>
            </a:gs>
            <a:gs pos="80000">
              <a:schemeClr val="accent4">
                <a:hueOff val="6441961"/>
                <a:satOff val="14463"/>
                <a:lumOff val="-15031"/>
                <a:alphaOff val="0"/>
                <a:shade val="93000"/>
                <a:satMod val="130000"/>
              </a:schemeClr>
            </a:gs>
            <a:gs pos="100000">
              <a:schemeClr val="accent4">
                <a:hueOff val="6441961"/>
                <a:satOff val="14463"/>
                <a:lumOff val="-1503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noProof="0" dirty="0" smtClean="0"/>
            <a:t>Relevance of institutional principles guiding the quality management</a:t>
          </a:r>
          <a:endParaRPr lang="en-US" sz="2100" kern="1200" noProof="0" dirty="0"/>
        </a:p>
      </dsp:txBody>
      <dsp:txXfrm>
        <a:off x="941399" y="2139467"/>
        <a:ext cx="4417346" cy="841706"/>
      </dsp:txXfrm>
    </dsp:sp>
    <dsp:sp modelId="{D5D97C18-0834-45B5-BAC3-371E28EEFDCC}">
      <dsp:nvSpPr>
        <dsp:cNvPr id="0" name=""/>
        <dsp:cNvSpPr/>
      </dsp:nvSpPr>
      <dsp:spPr>
        <a:xfrm>
          <a:off x="1376259" y="3169919"/>
          <a:ext cx="5505038" cy="894080"/>
        </a:xfrm>
        <a:prstGeom prst="roundRect">
          <a:avLst>
            <a:gd name="adj" fmla="val 10000"/>
          </a:avLst>
        </a:prstGeom>
        <a:gradFill rotWithShape="0">
          <a:gsLst>
            <a:gs pos="0">
              <a:schemeClr val="accent4">
                <a:hueOff val="9662942"/>
                <a:satOff val="21695"/>
                <a:lumOff val="-22546"/>
                <a:alphaOff val="0"/>
                <a:shade val="51000"/>
                <a:satMod val="130000"/>
              </a:schemeClr>
            </a:gs>
            <a:gs pos="80000">
              <a:schemeClr val="accent4">
                <a:hueOff val="9662942"/>
                <a:satOff val="21695"/>
                <a:lumOff val="-22546"/>
                <a:alphaOff val="0"/>
                <a:shade val="93000"/>
                <a:satMod val="130000"/>
              </a:schemeClr>
            </a:gs>
            <a:gs pos="100000">
              <a:schemeClr val="accent4">
                <a:hueOff val="9662942"/>
                <a:satOff val="21695"/>
                <a:lumOff val="-2254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dirty="0" smtClean="0"/>
            <a:t>Reference to the SAI PMF</a:t>
          </a:r>
          <a:endParaRPr lang="es-MX" sz="2100" kern="1200" dirty="0"/>
        </a:p>
      </dsp:txBody>
      <dsp:txXfrm>
        <a:off x="1402446" y="3196106"/>
        <a:ext cx="4410465" cy="841706"/>
      </dsp:txXfrm>
    </dsp:sp>
    <dsp:sp modelId="{EF115BDA-9DEE-44C8-A285-C1CD05ACDE03}">
      <dsp:nvSpPr>
        <dsp:cNvPr id="0" name=""/>
        <dsp:cNvSpPr/>
      </dsp:nvSpPr>
      <dsp:spPr>
        <a:xfrm>
          <a:off x="4923886" y="684783"/>
          <a:ext cx="581152" cy="581152"/>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s-MX" sz="2700" kern="1200"/>
        </a:p>
      </dsp:txBody>
      <dsp:txXfrm>
        <a:off x="5054645" y="684783"/>
        <a:ext cx="319634" cy="437317"/>
      </dsp:txXfrm>
    </dsp:sp>
    <dsp:sp modelId="{7A87CEF5-ACB3-4D42-B763-92889A32E103}">
      <dsp:nvSpPr>
        <dsp:cNvPr id="0" name=""/>
        <dsp:cNvSpPr/>
      </dsp:nvSpPr>
      <dsp:spPr>
        <a:xfrm>
          <a:off x="5384933" y="1741423"/>
          <a:ext cx="581152" cy="581152"/>
        </a:xfrm>
        <a:prstGeom prst="downArrow">
          <a:avLst>
            <a:gd name="adj1" fmla="val 55000"/>
            <a:gd name="adj2" fmla="val 45000"/>
          </a:avLst>
        </a:prstGeom>
        <a:solidFill>
          <a:schemeClr val="accent4">
            <a:tint val="40000"/>
            <a:alpha val="90000"/>
            <a:hueOff val="4497509"/>
            <a:satOff val="-12402"/>
            <a:lumOff val="-1952"/>
            <a:alphaOff val="0"/>
          </a:schemeClr>
        </a:solidFill>
        <a:ln w="9525" cap="flat" cmpd="sng" algn="ctr">
          <a:solidFill>
            <a:schemeClr val="accent4">
              <a:tint val="40000"/>
              <a:alpha val="90000"/>
              <a:hueOff val="4497509"/>
              <a:satOff val="-12402"/>
              <a:lumOff val="-1952"/>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s-MX" sz="2700" kern="1200"/>
        </a:p>
      </dsp:txBody>
      <dsp:txXfrm>
        <a:off x="5515692" y="1741423"/>
        <a:ext cx="319634" cy="437317"/>
      </dsp:txXfrm>
    </dsp:sp>
    <dsp:sp modelId="{63425BC3-929E-4BF5-B4C5-154CAE1D6DBF}">
      <dsp:nvSpPr>
        <dsp:cNvPr id="0" name=""/>
        <dsp:cNvSpPr/>
      </dsp:nvSpPr>
      <dsp:spPr>
        <a:xfrm>
          <a:off x="5839099" y="2798064"/>
          <a:ext cx="581152" cy="581152"/>
        </a:xfrm>
        <a:prstGeom prst="downArrow">
          <a:avLst>
            <a:gd name="adj1" fmla="val 55000"/>
            <a:gd name="adj2" fmla="val 45000"/>
          </a:avLst>
        </a:prstGeom>
        <a:solidFill>
          <a:schemeClr val="accent4">
            <a:tint val="40000"/>
            <a:alpha val="90000"/>
            <a:hueOff val="8995018"/>
            <a:satOff val="-24803"/>
            <a:lumOff val="-3905"/>
            <a:alphaOff val="0"/>
          </a:schemeClr>
        </a:solidFill>
        <a:ln w="9525" cap="flat" cmpd="sng" algn="ctr">
          <a:solidFill>
            <a:schemeClr val="accent4">
              <a:tint val="40000"/>
              <a:alpha val="90000"/>
              <a:hueOff val="8995018"/>
              <a:satOff val="-24803"/>
              <a:lumOff val="-390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s-MX" sz="2700" kern="1200"/>
        </a:p>
      </dsp:txBody>
      <dsp:txXfrm>
        <a:off x="5969858" y="2798064"/>
        <a:ext cx="319634" cy="43731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8C1BD-CD21-4E53-AF63-903910DA5AD3}">
      <dsp:nvSpPr>
        <dsp:cNvPr id="0" name=""/>
        <dsp:cNvSpPr/>
      </dsp:nvSpPr>
      <dsp:spPr>
        <a:xfrm>
          <a:off x="165864" y="1887905"/>
          <a:ext cx="2568949" cy="846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noProof="0" dirty="0" smtClean="0"/>
            <a:t>Discussions in Arusha</a:t>
          </a:r>
          <a:endParaRPr lang="en-US" sz="2900" kern="1200" noProof="0" dirty="0"/>
        </a:p>
      </dsp:txBody>
      <dsp:txXfrm>
        <a:off x="165864" y="1887905"/>
        <a:ext cx="2568949" cy="846585"/>
      </dsp:txXfrm>
    </dsp:sp>
    <dsp:sp modelId="{56DDFE39-946A-40D7-9464-DEA5735383C3}">
      <dsp:nvSpPr>
        <dsp:cNvPr id="0" name=""/>
        <dsp:cNvSpPr/>
      </dsp:nvSpPr>
      <dsp:spPr>
        <a:xfrm>
          <a:off x="171422" y="1531943"/>
          <a:ext cx="204348" cy="204348"/>
        </a:xfrm>
        <a:prstGeom prst="ellipse">
          <a:avLst/>
        </a:prstGeom>
        <a:gradFill rotWithShape="0">
          <a:gsLst>
            <a:gs pos="0">
              <a:schemeClr val="accent2">
                <a:alpha val="90000"/>
                <a:hueOff val="0"/>
                <a:satOff val="0"/>
                <a:lumOff val="0"/>
                <a:alphaOff val="0"/>
                <a:shade val="51000"/>
                <a:satMod val="130000"/>
              </a:schemeClr>
            </a:gs>
            <a:gs pos="80000">
              <a:schemeClr val="accent2">
                <a:alpha val="90000"/>
                <a:hueOff val="0"/>
                <a:satOff val="0"/>
                <a:lumOff val="0"/>
                <a:alphaOff val="0"/>
                <a:shade val="93000"/>
                <a:satMod val="130000"/>
              </a:schemeClr>
            </a:gs>
            <a:gs pos="100000">
              <a:schemeClr val="accent2">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3445415-0C86-4572-BB5E-E4B28FEB9CEC}">
      <dsp:nvSpPr>
        <dsp:cNvPr id="0" name=""/>
        <dsp:cNvSpPr/>
      </dsp:nvSpPr>
      <dsp:spPr>
        <a:xfrm>
          <a:off x="314466" y="1245855"/>
          <a:ext cx="204348" cy="204348"/>
        </a:xfrm>
        <a:prstGeom prst="ellipse">
          <a:avLst/>
        </a:prstGeom>
        <a:gradFill rotWithShape="0">
          <a:gsLst>
            <a:gs pos="0">
              <a:schemeClr val="accent2">
                <a:alpha val="90000"/>
                <a:hueOff val="0"/>
                <a:satOff val="0"/>
                <a:lumOff val="0"/>
                <a:alphaOff val="-2222"/>
                <a:shade val="51000"/>
                <a:satMod val="130000"/>
              </a:schemeClr>
            </a:gs>
            <a:gs pos="80000">
              <a:schemeClr val="accent2">
                <a:alpha val="90000"/>
                <a:hueOff val="0"/>
                <a:satOff val="0"/>
                <a:lumOff val="0"/>
                <a:alphaOff val="-2222"/>
                <a:shade val="93000"/>
                <a:satMod val="130000"/>
              </a:schemeClr>
            </a:gs>
            <a:gs pos="100000">
              <a:schemeClr val="accent2">
                <a:alpha val="90000"/>
                <a:hueOff val="0"/>
                <a:satOff val="0"/>
                <a:lumOff val="0"/>
                <a:alphaOff val="-222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A9757DA-FC16-4EA2-88AD-6B1ADE0CD512}">
      <dsp:nvSpPr>
        <dsp:cNvPr id="0" name=""/>
        <dsp:cNvSpPr/>
      </dsp:nvSpPr>
      <dsp:spPr>
        <a:xfrm>
          <a:off x="657771" y="1303073"/>
          <a:ext cx="321118" cy="321118"/>
        </a:xfrm>
        <a:prstGeom prst="ellipse">
          <a:avLst/>
        </a:prstGeom>
        <a:gradFill rotWithShape="0">
          <a:gsLst>
            <a:gs pos="0">
              <a:schemeClr val="accent2">
                <a:alpha val="90000"/>
                <a:hueOff val="0"/>
                <a:satOff val="0"/>
                <a:lumOff val="0"/>
                <a:alphaOff val="-4444"/>
                <a:shade val="51000"/>
                <a:satMod val="130000"/>
              </a:schemeClr>
            </a:gs>
            <a:gs pos="80000">
              <a:schemeClr val="accent2">
                <a:alpha val="90000"/>
                <a:hueOff val="0"/>
                <a:satOff val="0"/>
                <a:lumOff val="0"/>
                <a:alphaOff val="-4444"/>
                <a:shade val="93000"/>
                <a:satMod val="130000"/>
              </a:schemeClr>
            </a:gs>
            <a:gs pos="100000">
              <a:schemeClr val="accent2">
                <a:alpha val="90000"/>
                <a:hueOff val="0"/>
                <a:satOff val="0"/>
                <a:lumOff val="0"/>
                <a:alphaOff val="-444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2E6DA77-EB87-49DC-9529-3A22D72A8471}">
      <dsp:nvSpPr>
        <dsp:cNvPr id="0" name=""/>
        <dsp:cNvSpPr/>
      </dsp:nvSpPr>
      <dsp:spPr>
        <a:xfrm>
          <a:off x="943859" y="988377"/>
          <a:ext cx="204348" cy="204348"/>
        </a:xfrm>
        <a:prstGeom prst="ellipse">
          <a:avLst/>
        </a:prstGeom>
        <a:gradFill rotWithShape="0">
          <a:gsLst>
            <a:gs pos="0">
              <a:schemeClr val="accent2">
                <a:alpha val="90000"/>
                <a:hueOff val="0"/>
                <a:satOff val="0"/>
                <a:lumOff val="0"/>
                <a:alphaOff val="-6667"/>
                <a:shade val="51000"/>
                <a:satMod val="130000"/>
              </a:schemeClr>
            </a:gs>
            <a:gs pos="80000">
              <a:schemeClr val="accent2">
                <a:alpha val="90000"/>
                <a:hueOff val="0"/>
                <a:satOff val="0"/>
                <a:lumOff val="0"/>
                <a:alphaOff val="-6667"/>
                <a:shade val="93000"/>
                <a:satMod val="130000"/>
              </a:schemeClr>
            </a:gs>
            <a:gs pos="100000">
              <a:schemeClr val="accent2">
                <a:alpha val="90000"/>
                <a:hueOff val="0"/>
                <a:satOff val="0"/>
                <a:lumOff val="0"/>
                <a:alphaOff val="-6667"/>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2B719A3-5607-4A11-A17D-4CEA61E497FD}">
      <dsp:nvSpPr>
        <dsp:cNvPr id="0" name=""/>
        <dsp:cNvSpPr/>
      </dsp:nvSpPr>
      <dsp:spPr>
        <a:xfrm>
          <a:off x="1315773" y="873942"/>
          <a:ext cx="204348" cy="204348"/>
        </a:xfrm>
        <a:prstGeom prst="ellipse">
          <a:avLst/>
        </a:prstGeom>
        <a:gradFill rotWithShape="0">
          <a:gsLst>
            <a:gs pos="0">
              <a:schemeClr val="accent2">
                <a:alpha val="90000"/>
                <a:hueOff val="0"/>
                <a:satOff val="0"/>
                <a:lumOff val="0"/>
                <a:alphaOff val="-8889"/>
                <a:shade val="51000"/>
                <a:satMod val="130000"/>
              </a:schemeClr>
            </a:gs>
            <a:gs pos="80000">
              <a:schemeClr val="accent2">
                <a:alpha val="90000"/>
                <a:hueOff val="0"/>
                <a:satOff val="0"/>
                <a:lumOff val="0"/>
                <a:alphaOff val="-8889"/>
                <a:shade val="93000"/>
                <a:satMod val="130000"/>
              </a:schemeClr>
            </a:gs>
            <a:gs pos="100000">
              <a:schemeClr val="accent2">
                <a:alpha val="90000"/>
                <a:hueOff val="0"/>
                <a:satOff val="0"/>
                <a:lumOff val="0"/>
                <a:alphaOff val="-8889"/>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E03F85F-A271-4FE4-9D28-5AFBA42D0171}">
      <dsp:nvSpPr>
        <dsp:cNvPr id="0" name=""/>
        <dsp:cNvSpPr/>
      </dsp:nvSpPr>
      <dsp:spPr>
        <a:xfrm>
          <a:off x="1773513" y="1074203"/>
          <a:ext cx="204348" cy="204348"/>
        </a:xfrm>
        <a:prstGeom prst="ellipse">
          <a:avLst/>
        </a:prstGeom>
        <a:gradFill rotWithShape="0">
          <a:gsLst>
            <a:gs pos="0">
              <a:schemeClr val="accent2">
                <a:alpha val="90000"/>
                <a:hueOff val="0"/>
                <a:satOff val="0"/>
                <a:lumOff val="0"/>
                <a:alphaOff val="-11111"/>
                <a:shade val="51000"/>
                <a:satMod val="130000"/>
              </a:schemeClr>
            </a:gs>
            <a:gs pos="80000">
              <a:schemeClr val="accent2">
                <a:alpha val="90000"/>
                <a:hueOff val="0"/>
                <a:satOff val="0"/>
                <a:lumOff val="0"/>
                <a:alphaOff val="-11111"/>
                <a:shade val="93000"/>
                <a:satMod val="130000"/>
              </a:schemeClr>
            </a:gs>
            <a:gs pos="100000">
              <a:schemeClr val="accent2">
                <a:alpha val="90000"/>
                <a:hueOff val="0"/>
                <a:satOff val="0"/>
                <a:lumOff val="0"/>
                <a:alphaOff val="-1111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288978F-AE20-498E-A1D7-26241614C554}">
      <dsp:nvSpPr>
        <dsp:cNvPr id="0" name=""/>
        <dsp:cNvSpPr/>
      </dsp:nvSpPr>
      <dsp:spPr>
        <a:xfrm>
          <a:off x="2059600" y="1217247"/>
          <a:ext cx="321118" cy="321118"/>
        </a:xfrm>
        <a:prstGeom prst="ellipse">
          <a:avLst/>
        </a:prstGeom>
        <a:gradFill rotWithShape="0">
          <a:gsLst>
            <a:gs pos="0">
              <a:schemeClr val="accent2">
                <a:alpha val="90000"/>
                <a:hueOff val="0"/>
                <a:satOff val="0"/>
                <a:lumOff val="0"/>
                <a:alphaOff val="-13333"/>
                <a:shade val="51000"/>
                <a:satMod val="130000"/>
              </a:schemeClr>
            </a:gs>
            <a:gs pos="80000">
              <a:schemeClr val="accent2">
                <a:alpha val="90000"/>
                <a:hueOff val="0"/>
                <a:satOff val="0"/>
                <a:lumOff val="0"/>
                <a:alphaOff val="-13333"/>
                <a:shade val="93000"/>
                <a:satMod val="130000"/>
              </a:schemeClr>
            </a:gs>
            <a:gs pos="100000">
              <a:schemeClr val="accent2">
                <a:alpha val="90000"/>
                <a:hueOff val="0"/>
                <a:satOff val="0"/>
                <a:lumOff val="0"/>
                <a:alphaOff val="-1333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819BE17-1257-45BB-868B-FB888657791E}">
      <dsp:nvSpPr>
        <dsp:cNvPr id="0" name=""/>
        <dsp:cNvSpPr/>
      </dsp:nvSpPr>
      <dsp:spPr>
        <a:xfrm>
          <a:off x="2460123" y="1531943"/>
          <a:ext cx="204348" cy="204348"/>
        </a:xfrm>
        <a:prstGeom prst="ellipse">
          <a:avLst/>
        </a:prstGeom>
        <a:gradFill rotWithShape="0">
          <a:gsLst>
            <a:gs pos="0">
              <a:schemeClr val="accent2">
                <a:alpha val="90000"/>
                <a:hueOff val="0"/>
                <a:satOff val="0"/>
                <a:lumOff val="0"/>
                <a:alphaOff val="-15556"/>
                <a:shade val="51000"/>
                <a:satMod val="130000"/>
              </a:schemeClr>
            </a:gs>
            <a:gs pos="80000">
              <a:schemeClr val="accent2">
                <a:alpha val="90000"/>
                <a:hueOff val="0"/>
                <a:satOff val="0"/>
                <a:lumOff val="0"/>
                <a:alphaOff val="-15556"/>
                <a:shade val="93000"/>
                <a:satMod val="130000"/>
              </a:schemeClr>
            </a:gs>
            <a:gs pos="100000">
              <a:schemeClr val="accent2">
                <a:alpha val="90000"/>
                <a:hueOff val="0"/>
                <a:satOff val="0"/>
                <a:lumOff val="0"/>
                <a:alphaOff val="-1555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F84CBAD-193B-4AD4-8F95-849C3EBD9287}">
      <dsp:nvSpPr>
        <dsp:cNvPr id="0" name=""/>
        <dsp:cNvSpPr/>
      </dsp:nvSpPr>
      <dsp:spPr>
        <a:xfrm>
          <a:off x="2631775" y="1846639"/>
          <a:ext cx="204348" cy="204348"/>
        </a:xfrm>
        <a:prstGeom prst="ellipse">
          <a:avLst/>
        </a:prstGeom>
        <a:gradFill rotWithShape="0">
          <a:gsLst>
            <a:gs pos="0">
              <a:schemeClr val="accent2">
                <a:alpha val="90000"/>
                <a:hueOff val="0"/>
                <a:satOff val="0"/>
                <a:lumOff val="0"/>
                <a:alphaOff val="-17778"/>
                <a:shade val="51000"/>
                <a:satMod val="130000"/>
              </a:schemeClr>
            </a:gs>
            <a:gs pos="80000">
              <a:schemeClr val="accent2">
                <a:alpha val="90000"/>
                <a:hueOff val="0"/>
                <a:satOff val="0"/>
                <a:lumOff val="0"/>
                <a:alphaOff val="-17778"/>
                <a:shade val="93000"/>
                <a:satMod val="130000"/>
              </a:schemeClr>
            </a:gs>
            <a:gs pos="100000">
              <a:schemeClr val="accent2">
                <a:alpha val="90000"/>
                <a:hueOff val="0"/>
                <a:satOff val="0"/>
                <a:lumOff val="0"/>
                <a:alphaOff val="-17778"/>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7367B0A-0394-4E53-978A-C16A1DAD4A23}">
      <dsp:nvSpPr>
        <dsp:cNvPr id="0" name=""/>
        <dsp:cNvSpPr/>
      </dsp:nvSpPr>
      <dsp:spPr>
        <a:xfrm>
          <a:off x="1144120" y="1245855"/>
          <a:ext cx="525466" cy="525466"/>
        </a:xfrm>
        <a:prstGeom prst="ellipse">
          <a:avLst/>
        </a:prstGeom>
        <a:gradFill rotWithShape="0">
          <a:gsLst>
            <a:gs pos="0">
              <a:schemeClr val="accent2">
                <a:alpha val="90000"/>
                <a:hueOff val="0"/>
                <a:satOff val="0"/>
                <a:lumOff val="0"/>
                <a:alphaOff val="-20000"/>
                <a:shade val="51000"/>
                <a:satMod val="130000"/>
              </a:schemeClr>
            </a:gs>
            <a:gs pos="80000">
              <a:schemeClr val="accent2">
                <a:alpha val="90000"/>
                <a:hueOff val="0"/>
                <a:satOff val="0"/>
                <a:lumOff val="0"/>
                <a:alphaOff val="-20000"/>
                <a:shade val="93000"/>
                <a:satMod val="130000"/>
              </a:schemeClr>
            </a:gs>
            <a:gs pos="100000">
              <a:schemeClr val="accent2">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95707BA-9053-4CD9-BC83-02BDDA45228D}">
      <dsp:nvSpPr>
        <dsp:cNvPr id="0" name=""/>
        <dsp:cNvSpPr/>
      </dsp:nvSpPr>
      <dsp:spPr>
        <a:xfrm>
          <a:off x="28379" y="2332988"/>
          <a:ext cx="204348" cy="204348"/>
        </a:xfrm>
        <a:prstGeom prst="ellipse">
          <a:avLst/>
        </a:prstGeom>
        <a:gradFill rotWithShape="0">
          <a:gsLst>
            <a:gs pos="0">
              <a:schemeClr val="accent2">
                <a:alpha val="90000"/>
                <a:hueOff val="0"/>
                <a:satOff val="0"/>
                <a:lumOff val="0"/>
                <a:alphaOff val="-22222"/>
                <a:shade val="51000"/>
                <a:satMod val="130000"/>
              </a:schemeClr>
            </a:gs>
            <a:gs pos="80000">
              <a:schemeClr val="accent2">
                <a:alpha val="90000"/>
                <a:hueOff val="0"/>
                <a:satOff val="0"/>
                <a:lumOff val="0"/>
                <a:alphaOff val="-22222"/>
                <a:shade val="93000"/>
                <a:satMod val="130000"/>
              </a:schemeClr>
            </a:gs>
            <a:gs pos="100000">
              <a:schemeClr val="accent2">
                <a:alpha val="90000"/>
                <a:hueOff val="0"/>
                <a:satOff val="0"/>
                <a:lumOff val="0"/>
                <a:alphaOff val="-2222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FA6618F-E575-4B4C-9703-F47AEF4FE303}">
      <dsp:nvSpPr>
        <dsp:cNvPr id="0" name=""/>
        <dsp:cNvSpPr/>
      </dsp:nvSpPr>
      <dsp:spPr>
        <a:xfrm>
          <a:off x="200031" y="2590467"/>
          <a:ext cx="321118" cy="321118"/>
        </a:xfrm>
        <a:prstGeom prst="ellipse">
          <a:avLst/>
        </a:prstGeom>
        <a:gradFill rotWithShape="0">
          <a:gsLst>
            <a:gs pos="0">
              <a:schemeClr val="accent2">
                <a:alpha val="90000"/>
                <a:hueOff val="0"/>
                <a:satOff val="0"/>
                <a:lumOff val="0"/>
                <a:alphaOff val="-24444"/>
                <a:shade val="51000"/>
                <a:satMod val="130000"/>
              </a:schemeClr>
            </a:gs>
            <a:gs pos="80000">
              <a:schemeClr val="accent2">
                <a:alpha val="90000"/>
                <a:hueOff val="0"/>
                <a:satOff val="0"/>
                <a:lumOff val="0"/>
                <a:alphaOff val="-24444"/>
                <a:shade val="93000"/>
                <a:satMod val="130000"/>
              </a:schemeClr>
            </a:gs>
            <a:gs pos="100000">
              <a:schemeClr val="accent2">
                <a:alpha val="90000"/>
                <a:hueOff val="0"/>
                <a:satOff val="0"/>
                <a:lumOff val="0"/>
                <a:alphaOff val="-2444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964C8A5-372D-4317-8887-4DBB901B10EC}">
      <dsp:nvSpPr>
        <dsp:cNvPr id="0" name=""/>
        <dsp:cNvSpPr/>
      </dsp:nvSpPr>
      <dsp:spPr>
        <a:xfrm>
          <a:off x="629162" y="2819337"/>
          <a:ext cx="467081" cy="467081"/>
        </a:xfrm>
        <a:prstGeom prst="ellipse">
          <a:avLst/>
        </a:prstGeom>
        <a:gradFill rotWithShape="0">
          <a:gsLst>
            <a:gs pos="0">
              <a:schemeClr val="accent2">
                <a:alpha val="90000"/>
                <a:hueOff val="0"/>
                <a:satOff val="0"/>
                <a:lumOff val="0"/>
                <a:alphaOff val="-26667"/>
                <a:shade val="51000"/>
                <a:satMod val="130000"/>
              </a:schemeClr>
            </a:gs>
            <a:gs pos="80000">
              <a:schemeClr val="accent2">
                <a:alpha val="90000"/>
                <a:hueOff val="0"/>
                <a:satOff val="0"/>
                <a:lumOff val="0"/>
                <a:alphaOff val="-26667"/>
                <a:shade val="93000"/>
                <a:satMod val="130000"/>
              </a:schemeClr>
            </a:gs>
            <a:gs pos="100000">
              <a:schemeClr val="accent2">
                <a:alpha val="90000"/>
                <a:hueOff val="0"/>
                <a:satOff val="0"/>
                <a:lumOff val="0"/>
                <a:alphaOff val="-26667"/>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A9004B5-EE01-47A0-BEA7-D189F689DF8F}">
      <dsp:nvSpPr>
        <dsp:cNvPr id="0" name=""/>
        <dsp:cNvSpPr/>
      </dsp:nvSpPr>
      <dsp:spPr>
        <a:xfrm>
          <a:off x="1229946" y="3191251"/>
          <a:ext cx="204348" cy="204348"/>
        </a:xfrm>
        <a:prstGeom prst="ellipse">
          <a:avLst/>
        </a:prstGeom>
        <a:gradFill rotWithShape="0">
          <a:gsLst>
            <a:gs pos="0">
              <a:schemeClr val="accent2">
                <a:alpha val="90000"/>
                <a:hueOff val="0"/>
                <a:satOff val="0"/>
                <a:lumOff val="0"/>
                <a:alphaOff val="-28889"/>
                <a:shade val="51000"/>
                <a:satMod val="130000"/>
              </a:schemeClr>
            </a:gs>
            <a:gs pos="80000">
              <a:schemeClr val="accent2">
                <a:alpha val="90000"/>
                <a:hueOff val="0"/>
                <a:satOff val="0"/>
                <a:lumOff val="0"/>
                <a:alphaOff val="-28889"/>
                <a:shade val="93000"/>
                <a:satMod val="130000"/>
              </a:schemeClr>
            </a:gs>
            <a:gs pos="100000">
              <a:schemeClr val="accent2">
                <a:alpha val="90000"/>
                <a:hueOff val="0"/>
                <a:satOff val="0"/>
                <a:lumOff val="0"/>
                <a:alphaOff val="-28889"/>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5086860-5B1D-4558-82DB-425530EAE19C}">
      <dsp:nvSpPr>
        <dsp:cNvPr id="0" name=""/>
        <dsp:cNvSpPr/>
      </dsp:nvSpPr>
      <dsp:spPr>
        <a:xfrm>
          <a:off x="1344381" y="2819337"/>
          <a:ext cx="321118" cy="321118"/>
        </a:xfrm>
        <a:prstGeom prst="ellipse">
          <a:avLst/>
        </a:prstGeom>
        <a:gradFill rotWithShape="0">
          <a:gsLst>
            <a:gs pos="0">
              <a:schemeClr val="accent2">
                <a:alpha val="90000"/>
                <a:hueOff val="0"/>
                <a:satOff val="0"/>
                <a:lumOff val="0"/>
                <a:alphaOff val="-31111"/>
                <a:shade val="51000"/>
                <a:satMod val="130000"/>
              </a:schemeClr>
            </a:gs>
            <a:gs pos="80000">
              <a:schemeClr val="accent2">
                <a:alpha val="90000"/>
                <a:hueOff val="0"/>
                <a:satOff val="0"/>
                <a:lumOff val="0"/>
                <a:alphaOff val="-31111"/>
                <a:shade val="93000"/>
                <a:satMod val="130000"/>
              </a:schemeClr>
            </a:gs>
            <a:gs pos="100000">
              <a:schemeClr val="accent2">
                <a:alpha val="90000"/>
                <a:hueOff val="0"/>
                <a:satOff val="0"/>
                <a:lumOff val="0"/>
                <a:alphaOff val="-3111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9CA1AB7-DA76-49D2-A2D2-1FA5088A0C82}">
      <dsp:nvSpPr>
        <dsp:cNvPr id="0" name=""/>
        <dsp:cNvSpPr/>
      </dsp:nvSpPr>
      <dsp:spPr>
        <a:xfrm>
          <a:off x="1630469" y="3219859"/>
          <a:ext cx="204348" cy="204348"/>
        </a:xfrm>
        <a:prstGeom prst="ellipse">
          <a:avLst/>
        </a:prstGeom>
        <a:gradFill rotWithShape="0">
          <a:gsLst>
            <a:gs pos="0">
              <a:schemeClr val="accent2">
                <a:alpha val="90000"/>
                <a:hueOff val="0"/>
                <a:satOff val="0"/>
                <a:lumOff val="0"/>
                <a:alphaOff val="-33333"/>
                <a:shade val="51000"/>
                <a:satMod val="130000"/>
              </a:schemeClr>
            </a:gs>
            <a:gs pos="80000">
              <a:schemeClr val="accent2">
                <a:alpha val="90000"/>
                <a:hueOff val="0"/>
                <a:satOff val="0"/>
                <a:lumOff val="0"/>
                <a:alphaOff val="-33333"/>
                <a:shade val="93000"/>
                <a:satMod val="130000"/>
              </a:schemeClr>
            </a:gs>
            <a:gs pos="100000">
              <a:schemeClr val="accent2">
                <a:alpha val="90000"/>
                <a:hueOff val="0"/>
                <a:satOff val="0"/>
                <a:lumOff val="0"/>
                <a:alphaOff val="-3333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CA677CB-58D2-4C36-AA28-B552BA06C2BD}">
      <dsp:nvSpPr>
        <dsp:cNvPr id="0" name=""/>
        <dsp:cNvSpPr/>
      </dsp:nvSpPr>
      <dsp:spPr>
        <a:xfrm>
          <a:off x="1887948" y="2762119"/>
          <a:ext cx="467081" cy="467081"/>
        </a:xfrm>
        <a:prstGeom prst="ellipse">
          <a:avLst/>
        </a:prstGeom>
        <a:gradFill rotWithShape="0">
          <a:gsLst>
            <a:gs pos="0">
              <a:schemeClr val="accent2">
                <a:alpha val="90000"/>
                <a:hueOff val="0"/>
                <a:satOff val="0"/>
                <a:lumOff val="0"/>
                <a:alphaOff val="-35556"/>
                <a:shade val="51000"/>
                <a:satMod val="130000"/>
              </a:schemeClr>
            </a:gs>
            <a:gs pos="80000">
              <a:schemeClr val="accent2">
                <a:alpha val="90000"/>
                <a:hueOff val="0"/>
                <a:satOff val="0"/>
                <a:lumOff val="0"/>
                <a:alphaOff val="-35556"/>
                <a:shade val="93000"/>
                <a:satMod val="130000"/>
              </a:schemeClr>
            </a:gs>
            <a:gs pos="100000">
              <a:schemeClr val="accent2">
                <a:alpha val="90000"/>
                <a:hueOff val="0"/>
                <a:satOff val="0"/>
                <a:lumOff val="0"/>
                <a:alphaOff val="-3555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724E9B0-FE80-4FCE-A8C1-F02532147A20}">
      <dsp:nvSpPr>
        <dsp:cNvPr id="0" name=""/>
        <dsp:cNvSpPr/>
      </dsp:nvSpPr>
      <dsp:spPr>
        <a:xfrm>
          <a:off x="2517340" y="2647684"/>
          <a:ext cx="321118" cy="321118"/>
        </a:xfrm>
        <a:prstGeom prst="ellipse">
          <a:avLst/>
        </a:prstGeom>
        <a:gradFill rotWithShape="0">
          <a:gsLst>
            <a:gs pos="0">
              <a:schemeClr val="accent2">
                <a:alpha val="90000"/>
                <a:hueOff val="0"/>
                <a:satOff val="0"/>
                <a:lumOff val="0"/>
                <a:alphaOff val="-37778"/>
                <a:shade val="51000"/>
                <a:satMod val="130000"/>
              </a:schemeClr>
            </a:gs>
            <a:gs pos="80000">
              <a:schemeClr val="accent2">
                <a:alpha val="90000"/>
                <a:hueOff val="0"/>
                <a:satOff val="0"/>
                <a:lumOff val="0"/>
                <a:alphaOff val="-37778"/>
                <a:shade val="93000"/>
                <a:satMod val="130000"/>
              </a:schemeClr>
            </a:gs>
            <a:gs pos="100000">
              <a:schemeClr val="accent2">
                <a:alpha val="90000"/>
                <a:hueOff val="0"/>
                <a:satOff val="0"/>
                <a:lumOff val="0"/>
                <a:alphaOff val="-37778"/>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29B5165-6E96-4B7F-97CA-7E177CBA7D49}">
      <dsp:nvSpPr>
        <dsp:cNvPr id="0" name=""/>
        <dsp:cNvSpPr/>
      </dsp:nvSpPr>
      <dsp:spPr>
        <a:xfrm>
          <a:off x="2838459" y="1302597"/>
          <a:ext cx="943079" cy="1800442"/>
        </a:xfrm>
        <a:prstGeom prst="chevron">
          <a:avLst>
            <a:gd name="adj" fmla="val 62310"/>
          </a:avLst>
        </a:prstGeom>
        <a:gradFill rotWithShape="0">
          <a:gsLst>
            <a:gs pos="0">
              <a:schemeClr val="accent2">
                <a:shade val="90000"/>
                <a:hueOff val="0"/>
                <a:satOff val="0"/>
                <a:lumOff val="0"/>
                <a:alphaOff val="0"/>
                <a:shade val="51000"/>
                <a:satMod val="130000"/>
              </a:schemeClr>
            </a:gs>
            <a:gs pos="80000">
              <a:schemeClr val="accent2">
                <a:shade val="90000"/>
                <a:hueOff val="0"/>
                <a:satOff val="0"/>
                <a:lumOff val="0"/>
                <a:alphaOff val="0"/>
                <a:shade val="93000"/>
                <a:satMod val="130000"/>
              </a:schemeClr>
            </a:gs>
            <a:gs pos="100000">
              <a:schemeClr val="accent2">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D564CCC-0D82-4B50-94A1-BA095EE6352D}">
      <dsp:nvSpPr>
        <dsp:cNvPr id="0" name=""/>
        <dsp:cNvSpPr/>
      </dsp:nvSpPr>
      <dsp:spPr>
        <a:xfrm>
          <a:off x="3610070" y="1302597"/>
          <a:ext cx="943079" cy="1800442"/>
        </a:xfrm>
        <a:prstGeom prst="chevron">
          <a:avLst>
            <a:gd name="adj" fmla="val 62310"/>
          </a:avLst>
        </a:prstGeom>
        <a:gradFill rotWithShape="0">
          <a:gsLst>
            <a:gs pos="0">
              <a:schemeClr val="accent2">
                <a:shade val="90000"/>
                <a:hueOff val="837622"/>
                <a:satOff val="-88445"/>
                <a:lumOff val="54627"/>
                <a:alphaOff val="0"/>
                <a:shade val="51000"/>
                <a:satMod val="130000"/>
              </a:schemeClr>
            </a:gs>
            <a:gs pos="80000">
              <a:schemeClr val="accent2">
                <a:shade val="90000"/>
                <a:hueOff val="837622"/>
                <a:satOff val="-88445"/>
                <a:lumOff val="54627"/>
                <a:alphaOff val="0"/>
                <a:shade val="93000"/>
                <a:satMod val="130000"/>
              </a:schemeClr>
            </a:gs>
            <a:gs pos="100000">
              <a:schemeClr val="accent2">
                <a:shade val="90000"/>
                <a:hueOff val="837622"/>
                <a:satOff val="-88445"/>
                <a:lumOff val="5462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9C6A0C5-5CC3-4F18-BDD3-1685D0F7893C}">
      <dsp:nvSpPr>
        <dsp:cNvPr id="0" name=""/>
        <dsp:cNvSpPr/>
      </dsp:nvSpPr>
      <dsp:spPr>
        <a:xfrm>
          <a:off x="4581529" y="1018269"/>
          <a:ext cx="2450173" cy="2399234"/>
        </a:xfrm>
        <a:prstGeom prst="ellipse">
          <a:avLst/>
        </a:prstGeom>
        <a:gradFill rotWithShape="0">
          <a:gsLst>
            <a:gs pos="0">
              <a:schemeClr val="accent2">
                <a:alpha val="90000"/>
                <a:hueOff val="0"/>
                <a:satOff val="0"/>
                <a:lumOff val="0"/>
                <a:alphaOff val="-40000"/>
                <a:shade val="51000"/>
                <a:satMod val="130000"/>
              </a:schemeClr>
            </a:gs>
            <a:gs pos="80000">
              <a:schemeClr val="accent2">
                <a:alpha val="90000"/>
                <a:hueOff val="0"/>
                <a:satOff val="0"/>
                <a:lumOff val="0"/>
                <a:alphaOff val="-40000"/>
                <a:shade val="93000"/>
                <a:satMod val="130000"/>
              </a:schemeClr>
            </a:gs>
            <a:gs pos="100000">
              <a:schemeClr val="accent2">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noProof="0" dirty="0" smtClean="0">
              <a:effectLst>
                <a:outerShdw blurRad="38100" dist="38100" dir="2700000" algn="tl">
                  <a:srgbClr val="000000">
                    <a:alpha val="43137"/>
                  </a:srgbClr>
                </a:outerShdw>
              </a:effectLst>
            </a:rPr>
            <a:t>Paper on </a:t>
          </a:r>
          <a:r>
            <a:rPr lang="en-US" sz="2000" kern="1200" noProof="0" dirty="0" smtClean="0">
              <a:solidFill>
                <a:srgbClr val="FFC000"/>
              </a:solidFill>
              <a:effectLst>
                <a:outerShdw blurRad="38100" dist="38100" dir="2700000" algn="tl">
                  <a:srgbClr val="000000">
                    <a:alpha val="43137"/>
                  </a:srgbClr>
                </a:outerShdw>
              </a:effectLst>
            </a:rPr>
            <a:t>Audits Quality Control </a:t>
          </a:r>
          <a:r>
            <a:rPr lang="en-US" sz="2000" kern="1200" noProof="0" dirty="0" smtClean="0">
              <a:effectLst>
                <a:outerShdw blurRad="38100" dist="38100" dir="2700000" algn="tl">
                  <a:srgbClr val="000000">
                    <a:alpha val="43137"/>
                  </a:srgbClr>
                </a:outerShdw>
              </a:effectLst>
            </a:rPr>
            <a:t>beyond ISSAI 40</a:t>
          </a:r>
          <a:endParaRPr lang="en-US" sz="2000" kern="1200" noProof="0" dirty="0">
            <a:effectLst>
              <a:outerShdw blurRad="38100" dist="38100" dir="2700000" algn="tl">
                <a:srgbClr val="000000">
                  <a:alpha val="43137"/>
                </a:srgbClr>
              </a:outerShdw>
            </a:effectLst>
          </a:endParaRPr>
        </a:p>
      </dsp:txBody>
      <dsp:txXfrm>
        <a:off x="4940349" y="1369629"/>
        <a:ext cx="1732533" cy="169651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3B4B8-2824-4E53-8699-EC62B05FC4C8}">
      <dsp:nvSpPr>
        <dsp:cNvPr id="0" name=""/>
        <dsp:cNvSpPr/>
      </dsp:nvSpPr>
      <dsp:spPr>
        <a:xfrm>
          <a:off x="0" y="38513"/>
          <a:ext cx="7560840" cy="468000"/>
        </a:xfrm>
        <a:prstGeom prst="roundRect">
          <a:avLst/>
        </a:prstGeom>
        <a:gradFill rotWithShape="0">
          <a:gsLst>
            <a:gs pos="0">
              <a:schemeClr val="accent2">
                <a:alpha val="90000"/>
                <a:hueOff val="0"/>
                <a:satOff val="0"/>
                <a:lumOff val="0"/>
                <a:alphaOff val="0"/>
                <a:shade val="51000"/>
                <a:satMod val="130000"/>
              </a:schemeClr>
            </a:gs>
            <a:gs pos="80000">
              <a:schemeClr val="accent2">
                <a:alpha val="90000"/>
                <a:hueOff val="0"/>
                <a:satOff val="0"/>
                <a:lumOff val="0"/>
                <a:alphaOff val="0"/>
                <a:shade val="93000"/>
                <a:satMod val="130000"/>
              </a:schemeClr>
            </a:gs>
            <a:gs pos="100000">
              <a:schemeClr val="accent2">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noProof="0" dirty="0" smtClean="0"/>
            <a:t>Task Team</a:t>
          </a:r>
          <a:endParaRPr lang="en-US" sz="2000" kern="1200" noProof="0" dirty="0"/>
        </a:p>
      </dsp:txBody>
      <dsp:txXfrm>
        <a:off x="22846" y="61359"/>
        <a:ext cx="7515148" cy="422308"/>
      </dsp:txXfrm>
    </dsp:sp>
    <dsp:sp modelId="{9542893E-9716-4340-86DF-936FD94E78E1}">
      <dsp:nvSpPr>
        <dsp:cNvPr id="0" name=""/>
        <dsp:cNvSpPr/>
      </dsp:nvSpPr>
      <dsp:spPr>
        <a:xfrm>
          <a:off x="0" y="506514"/>
          <a:ext cx="7560840"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57"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noProof="0" dirty="0" smtClean="0"/>
            <a:t>Austria, China, Iraq, Pakistan, Peru, and the USA</a:t>
          </a:r>
          <a:endParaRPr lang="en-US" sz="1600" kern="1200" noProof="0" dirty="0"/>
        </a:p>
      </dsp:txBody>
      <dsp:txXfrm>
        <a:off x="0" y="506514"/>
        <a:ext cx="7560840" cy="331200"/>
      </dsp:txXfrm>
    </dsp:sp>
    <dsp:sp modelId="{7FB2E961-B35E-4A87-8A04-A7070CED736B}">
      <dsp:nvSpPr>
        <dsp:cNvPr id="0" name=""/>
        <dsp:cNvSpPr/>
      </dsp:nvSpPr>
      <dsp:spPr>
        <a:xfrm>
          <a:off x="0" y="837714"/>
          <a:ext cx="7560840" cy="468000"/>
        </a:xfrm>
        <a:prstGeom prst="roundRect">
          <a:avLst/>
        </a:prstGeom>
        <a:gradFill rotWithShape="0">
          <a:gsLst>
            <a:gs pos="0">
              <a:schemeClr val="accent2">
                <a:alpha val="90000"/>
                <a:hueOff val="0"/>
                <a:satOff val="0"/>
                <a:lumOff val="0"/>
                <a:alphaOff val="-40000"/>
                <a:shade val="51000"/>
                <a:satMod val="130000"/>
              </a:schemeClr>
            </a:gs>
            <a:gs pos="80000">
              <a:schemeClr val="accent2">
                <a:alpha val="90000"/>
                <a:hueOff val="0"/>
                <a:satOff val="0"/>
                <a:lumOff val="0"/>
                <a:alphaOff val="-40000"/>
                <a:shade val="93000"/>
                <a:satMod val="130000"/>
              </a:schemeClr>
            </a:gs>
            <a:gs pos="100000">
              <a:schemeClr val="accent2">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noProof="0" dirty="0" smtClean="0"/>
            <a:t>Work plan</a:t>
          </a:r>
          <a:endParaRPr lang="en-US" sz="2000" kern="1200" noProof="0" dirty="0"/>
        </a:p>
      </dsp:txBody>
      <dsp:txXfrm>
        <a:off x="22846" y="860560"/>
        <a:ext cx="7515148" cy="422308"/>
      </dsp:txXfrm>
    </dsp:sp>
    <dsp:sp modelId="{35DE0BA4-75CD-4840-83B2-2DC7340F386B}">
      <dsp:nvSpPr>
        <dsp:cNvPr id="0" name=""/>
        <dsp:cNvSpPr/>
      </dsp:nvSpPr>
      <dsp:spPr>
        <a:xfrm>
          <a:off x="0" y="1305714"/>
          <a:ext cx="7560840"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57"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noProof="0" dirty="0" smtClean="0"/>
            <a:t>To be presented to the KSC Chair</a:t>
          </a:r>
          <a:endParaRPr lang="en-US" sz="1600" kern="1200" noProof="0" dirty="0"/>
        </a:p>
      </dsp:txBody>
      <dsp:txXfrm>
        <a:off x="0" y="1305714"/>
        <a:ext cx="7560840" cy="3312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303534-D9C1-4286-8CA6-3899361A1C2F}">
      <dsp:nvSpPr>
        <dsp:cNvPr id="0" name=""/>
        <dsp:cNvSpPr/>
      </dsp:nvSpPr>
      <dsp:spPr>
        <a:xfrm>
          <a:off x="1438671" y="223"/>
          <a:ext cx="3218656" cy="80466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noProof="0" dirty="0" smtClean="0"/>
            <a:t>Endorsed by the XXII INCOSAI</a:t>
          </a:r>
          <a:endParaRPr lang="en-US" sz="2600" kern="1200" noProof="0" dirty="0"/>
        </a:p>
      </dsp:txBody>
      <dsp:txXfrm>
        <a:off x="1462239" y="23791"/>
        <a:ext cx="3171520" cy="757528"/>
      </dsp:txXfrm>
    </dsp:sp>
    <dsp:sp modelId="{55F7B6FD-F509-426B-BA97-19FA6A8C5556}">
      <dsp:nvSpPr>
        <dsp:cNvPr id="0" name=""/>
        <dsp:cNvSpPr/>
      </dsp:nvSpPr>
      <dsp:spPr>
        <a:xfrm rot="5400000">
          <a:off x="2977591" y="875295"/>
          <a:ext cx="140816" cy="140816"/>
        </a:xfrm>
        <a:prstGeom prst="rightArrow">
          <a:avLst>
            <a:gd name="adj1" fmla="val 667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224F127-4C47-4371-9250-55F3C9A827B6}">
      <dsp:nvSpPr>
        <dsp:cNvPr id="0" name=""/>
        <dsp:cNvSpPr/>
      </dsp:nvSpPr>
      <dsp:spPr>
        <a:xfrm>
          <a:off x="1438671" y="1086519"/>
          <a:ext cx="3218656" cy="804664"/>
        </a:xfrm>
        <a:prstGeom prst="roundRect">
          <a:avLst>
            <a:gd name="adj" fmla="val 10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Goal 3 </a:t>
          </a:r>
          <a:r>
            <a:rPr lang="en-US" sz="2000" kern="1200" noProof="0" dirty="0" smtClean="0">
              <a:sym typeface="Wingdings" panose="05000000000000000000" pitchFamily="2" charset="2"/>
            </a:rPr>
            <a:t> Goal 2</a:t>
          </a:r>
          <a:endParaRPr lang="en-US" sz="2000" kern="1200" noProof="0" dirty="0"/>
        </a:p>
      </dsp:txBody>
      <dsp:txXfrm>
        <a:off x="1462239" y="1110087"/>
        <a:ext cx="3171520" cy="757528"/>
      </dsp:txXfrm>
    </dsp:sp>
    <dsp:sp modelId="{861C958B-2F77-4F87-9D0E-0B921C1B3AA9}">
      <dsp:nvSpPr>
        <dsp:cNvPr id="0" name=""/>
        <dsp:cNvSpPr/>
      </dsp:nvSpPr>
      <dsp:spPr>
        <a:xfrm rot="5400000">
          <a:off x="2977591" y="1961591"/>
          <a:ext cx="140816" cy="140816"/>
        </a:xfrm>
        <a:prstGeom prst="rightArrow">
          <a:avLst>
            <a:gd name="adj1" fmla="val 66700"/>
            <a:gd name="adj2" fmla="val 50000"/>
          </a:avLst>
        </a:prstGeom>
        <a:gradFill rotWithShape="0">
          <a:gsLst>
            <a:gs pos="0">
              <a:schemeClr val="accent4">
                <a:hueOff val="4831471"/>
                <a:satOff val="10847"/>
                <a:lumOff val="-11273"/>
                <a:alphaOff val="0"/>
                <a:shade val="51000"/>
                <a:satMod val="130000"/>
              </a:schemeClr>
            </a:gs>
            <a:gs pos="80000">
              <a:schemeClr val="accent4">
                <a:hueOff val="4831471"/>
                <a:satOff val="10847"/>
                <a:lumOff val="-11273"/>
                <a:alphaOff val="0"/>
                <a:shade val="93000"/>
                <a:satMod val="130000"/>
              </a:schemeClr>
            </a:gs>
            <a:gs pos="100000">
              <a:schemeClr val="accent4">
                <a:hueOff val="4831471"/>
                <a:satOff val="10847"/>
                <a:lumOff val="-112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207B80B-F19D-4A7E-9FE4-CB8A54685F45}">
      <dsp:nvSpPr>
        <dsp:cNvPr id="0" name=""/>
        <dsp:cNvSpPr/>
      </dsp:nvSpPr>
      <dsp:spPr>
        <a:xfrm>
          <a:off x="1438671" y="2172816"/>
          <a:ext cx="3218656" cy="804664"/>
        </a:xfrm>
        <a:prstGeom prst="roundRect">
          <a:avLst>
            <a:gd name="adj" fmla="val 10000"/>
          </a:avLst>
        </a:prstGeom>
        <a:solidFill>
          <a:schemeClr val="accent4">
            <a:tint val="40000"/>
            <a:alpha val="90000"/>
            <a:hueOff val="4497509"/>
            <a:satOff val="-12402"/>
            <a:lumOff val="-1952"/>
            <a:alphaOff val="0"/>
          </a:schemeClr>
        </a:solidFill>
        <a:ln w="9525" cap="flat" cmpd="sng" algn="ctr">
          <a:solidFill>
            <a:schemeClr val="accent4">
              <a:tint val="40000"/>
              <a:alpha val="90000"/>
              <a:hueOff val="4497509"/>
              <a:satOff val="-12402"/>
              <a:lumOff val="-1952"/>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IDI as operational leader</a:t>
          </a:r>
          <a:endParaRPr lang="en-US" sz="2000" kern="1200" noProof="0" dirty="0"/>
        </a:p>
      </dsp:txBody>
      <dsp:txXfrm>
        <a:off x="1462239" y="2196384"/>
        <a:ext cx="3171520" cy="757528"/>
      </dsp:txXfrm>
    </dsp:sp>
    <dsp:sp modelId="{6201FED0-6427-47E7-A443-10C5E0E398F2}">
      <dsp:nvSpPr>
        <dsp:cNvPr id="0" name=""/>
        <dsp:cNvSpPr/>
      </dsp:nvSpPr>
      <dsp:spPr>
        <a:xfrm rot="5400000">
          <a:off x="2977591" y="3047888"/>
          <a:ext cx="140816" cy="140816"/>
        </a:xfrm>
        <a:prstGeom prst="rightArrow">
          <a:avLst>
            <a:gd name="adj1" fmla="val 66700"/>
            <a:gd name="adj2" fmla="val 50000"/>
          </a:avLst>
        </a:prstGeom>
        <a:gradFill rotWithShape="0">
          <a:gsLst>
            <a:gs pos="0">
              <a:schemeClr val="accent4">
                <a:hueOff val="9662942"/>
                <a:satOff val="21695"/>
                <a:lumOff val="-22546"/>
                <a:alphaOff val="0"/>
                <a:shade val="51000"/>
                <a:satMod val="130000"/>
              </a:schemeClr>
            </a:gs>
            <a:gs pos="80000">
              <a:schemeClr val="accent4">
                <a:hueOff val="9662942"/>
                <a:satOff val="21695"/>
                <a:lumOff val="-22546"/>
                <a:alphaOff val="0"/>
                <a:shade val="93000"/>
                <a:satMod val="130000"/>
              </a:schemeClr>
            </a:gs>
            <a:gs pos="100000">
              <a:schemeClr val="accent4">
                <a:hueOff val="9662942"/>
                <a:satOff val="21695"/>
                <a:lumOff val="-2254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4857070-B3F2-4FC8-BE89-6AD560325A81}">
      <dsp:nvSpPr>
        <dsp:cNvPr id="0" name=""/>
        <dsp:cNvSpPr/>
      </dsp:nvSpPr>
      <dsp:spPr>
        <a:xfrm>
          <a:off x="1438671" y="3259112"/>
          <a:ext cx="3218656" cy="804664"/>
        </a:xfrm>
        <a:prstGeom prst="roundRect">
          <a:avLst>
            <a:gd name="adj" fmla="val 10000"/>
          </a:avLst>
        </a:prstGeom>
        <a:solidFill>
          <a:schemeClr val="accent4">
            <a:tint val="40000"/>
            <a:alpha val="90000"/>
            <a:hueOff val="8995018"/>
            <a:satOff val="-24803"/>
            <a:lumOff val="-3905"/>
            <a:alphaOff val="0"/>
          </a:schemeClr>
        </a:solidFill>
        <a:ln w="9525" cap="flat" cmpd="sng" algn="ctr">
          <a:solidFill>
            <a:schemeClr val="accent4">
              <a:tint val="40000"/>
              <a:alpha val="90000"/>
              <a:hueOff val="8995018"/>
              <a:satOff val="-24803"/>
              <a:lumOff val="-390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WGVBS Chair’s permanent communication with IDI</a:t>
          </a:r>
          <a:endParaRPr lang="en-US" sz="2000" kern="1200" noProof="0" dirty="0"/>
        </a:p>
      </dsp:txBody>
      <dsp:txXfrm>
        <a:off x="1462239" y="3282680"/>
        <a:ext cx="3171520" cy="75752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BDDDC-B45C-4244-A2AD-D8C52F541CB4}">
      <dsp:nvSpPr>
        <dsp:cNvPr id="0" name=""/>
        <dsp:cNvSpPr/>
      </dsp:nvSpPr>
      <dsp:spPr>
        <a:xfrm>
          <a:off x="-5204847" y="-797221"/>
          <a:ext cx="6198059" cy="6198059"/>
        </a:xfrm>
        <a:prstGeom prst="blockArc">
          <a:avLst>
            <a:gd name="adj1" fmla="val 18900000"/>
            <a:gd name="adj2" fmla="val 2700000"/>
            <a:gd name="adj3" fmla="val 348"/>
          </a:avLst>
        </a:pr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130212-96C7-4FED-A4BA-C8538C302765}">
      <dsp:nvSpPr>
        <dsp:cNvPr id="0" name=""/>
        <dsp:cNvSpPr/>
      </dsp:nvSpPr>
      <dsp:spPr>
        <a:xfrm>
          <a:off x="434402" y="287633"/>
          <a:ext cx="7552208" cy="575636"/>
        </a:xfrm>
        <a:prstGeom prst="rect">
          <a:avLst/>
        </a:prstGeom>
        <a:gradFill rotWithShape="0">
          <a:gsLst>
            <a:gs pos="0">
              <a:schemeClr val="accent5">
                <a:alpha val="90000"/>
                <a:hueOff val="0"/>
                <a:satOff val="0"/>
                <a:lumOff val="0"/>
                <a:alphaOff val="0"/>
                <a:shade val="51000"/>
                <a:satMod val="130000"/>
              </a:schemeClr>
            </a:gs>
            <a:gs pos="80000">
              <a:schemeClr val="accent5">
                <a:alpha val="90000"/>
                <a:hueOff val="0"/>
                <a:satOff val="0"/>
                <a:lumOff val="0"/>
                <a:alphaOff val="0"/>
                <a:shade val="93000"/>
                <a:satMod val="130000"/>
              </a:schemeClr>
            </a:gs>
            <a:gs pos="100000">
              <a:schemeClr val="accent5">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6911" tIns="45720" rIns="45720" bIns="45720" numCol="1" spcCol="1270" anchor="ctr" anchorCtr="0">
          <a:noAutofit/>
        </a:bodyPr>
        <a:lstStyle/>
        <a:p>
          <a:pPr lvl="0" algn="l" defTabSz="800100">
            <a:lnSpc>
              <a:spcPct val="90000"/>
            </a:lnSpc>
            <a:spcBef>
              <a:spcPct val="0"/>
            </a:spcBef>
            <a:spcAft>
              <a:spcPct val="35000"/>
            </a:spcAft>
          </a:pPr>
          <a:r>
            <a:rPr lang="en-US" sz="1800" b="0" kern="1200" noProof="0" dirty="0" smtClean="0"/>
            <a:t>Topic included into the </a:t>
          </a:r>
          <a:r>
            <a:rPr lang="en-US" sz="1800" b="0" kern="1200" noProof="0" dirty="0" smtClean="0">
              <a:solidFill>
                <a:srgbClr val="FFC000"/>
              </a:solidFill>
            </a:rPr>
            <a:t>WGVBS’ work plan</a:t>
          </a:r>
          <a:endParaRPr lang="en-US" sz="1800" b="0" kern="1200" noProof="0" dirty="0">
            <a:solidFill>
              <a:srgbClr val="FFC000"/>
            </a:solidFill>
          </a:endParaRPr>
        </a:p>
      </dsp:txBody>
      <dsp:txXfrm>
        <a:off x="434402" y="287633"/>
        <a:ext cx="7552208" cy="575636"/>
      </dsp:txXfrm>
    </dsp:sp>
    <dsp:sp modelId="{8687A4D3-2E71-4C2A-A9EF-4B6B93A720DE}">
      <dsp:nvSpPr>
        <dsp:cNvPr id="0" name=""/>
        <dsp:cNvSpPr/>
      </dsp:nvSpPr>
      <dsp:spPr>
        <a:xfrm>
          <a:off x="74629" y="215679"/>
          <a:ext cx="719545" cy="719545"/>
        </a:xfrm>
        <a:prstGeom prst="ellipse">
          <a:avLst/>
        </a:prstGeom>
        <a:solidFill>
          <a:schemeClr val="lt1">
            <a:hueOff val="0"/>
            <a:satOff val="0"/>
            <a:lumOff val="0"/>
            <a:alphaOff val="0"/>
          </a:schemeClr>
        </a:solidFill>
        <a:ln w="9525" cap="flat" cmpd="sng" algn="ctr">
          <a:solidFill>
            <a:schemeClr val="accent5">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7DFBDB6A-8A7D-4F50-B07E-2EB76B5E49B8}">
      <dsp:nvSpPr>
        <dsp:cNvPr id="0" name=""/>
        <dsp:cNvSpPr/>
      </dsp:nvSpPr>
      <dsp:spPr>
        <a:xfrm>
          <a:off x="846886" y="1150811"/>
          <a:ext cx="7139724" cy="575636"/>
        </a:xfrm>
        <a:prstGeom prst="rect">
          <a:avLst/>
        </a:prstGeom>
        <a:gradFill rotWithShape="0">
          <a:gsLst>
            <a:gs pos="0">
              <a:schemeClr val="accent5">
                <a:alpha val="90000"/>
                <a:hueOff val="0"/>
                <a:satOff val="0"/>
                <a:lumOff val="0"/>
                <a:alphaOff val="-10000"/>
                <a:shade val="51000"/>
                <a:satMod val="130000"/>
              </a:schemeClr>
            </a:gs>
            <a:gs pos="80000">
              <a:schemeClr val="accent5">
                <a:alpha val="90000"/>
                <a:hueOff val="0"/>
                <a:satOff val="0"/>
                <a:lumOff val="0"/>
                <a:alphaOff val="-10000"/>
                <a:shade val="93000"/>
                <a:satMod val="130000"/>
              </a:schemeClr>
            </a:gs>
            <a:gs pos="100000">
              <a:schemeClr val="accent5">
                <a:alpha val="90000"/>
                <a:hueOff val="0"/>
                <a:satOff val="0"/>
                <a:lumOff val="0"/>
                <a:alphaOff val="-1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6911" tIns="45720" rIns="45720" bIns="45720" numCol="1" spcCol="1270" anchor="ctr" anchorCtr="0">
          <a:noAutofit/>
        </a:bodyPr>
        <a:lstStyle/>
        <a:p>
          <a:pPr lvl="0" algn="l" defTabSz="800100">
            <a:lnSpc>
              <a:spcPct val="90000"/>
            </a:lnSpc>
            <a:spcBef>
              <a:spcPct val="0"/>
            </a:spcBef>
            <a:spcAft>
              <a:spcPct val="35000"/>
            </a:spcAft>
          </a:pPr>
          <a:r>
            <a:rPr lang="en-US" sz="1800" b="0" kern="1200" noProof="0" dirty="0" smtClean="0"/>
            <a:t>Topic worked by the </a:t>
          </a:r>
          <a:r>
            <a:rPr lang="en-US" sz="1800" b="0" kern="1200" noProof="0" dirty="0" smtClean="0">
              <a:solidFill>
                <a:srgbClr val="FFC000"/>
              </a:solidFill>
            </a:rPr>
            <a:t>OECD</a:t>
          </a:r>
          <a:endParaRPr lang="en-US" sz="1800" b="0" kern="1200" noProof="0" dirty="0">
            <a:solidFill>
              <a:srgbClr val="FFC000"/>
            </a:solidFill>
          </a:endParaRPr>
        </a:p>
      </dsp:txBody>
      <dsp:txXfrm>
        <a:off x="846886" y="1150811"/>
        <a:ext cx="7139724" cy="575636"/>
      </dsp:txXfrm>
    </dsp:sp>
    <dsp:sp modelId="{C4862A84-E1C5-4D7C-9A6E-0A24CA811021}">
      <dsp:nvSpPr>
        <dsp:cNvPr id="0" name=""/>
        <dsp:cNvSpPr/>
      </dsp:nvSpPr>
      <dsp:spPr>
        <a:xfrm>
          <a:off x="487113" y="1078857"/>
          <a:ext cx="719545" cy="719545"/>
        </a:xfrm>
        <a:prstGeom prst="ellipse">
          <a:avLst/>
        </a:prstGeom>
        <a:solidFill>
          <a:schemeClr val="lt1">
            <a:hueOff val="0"/>
            <a:satOff val="0"/>
            <a:lumOff val="0"/>
            <a:alphaOff val="0"/>
          </a:schemeClr>
        </a:solidFill>
        <a:ln w="9525" cap="flat" cmpd="sng" algn="ctr">
          <a:solidFill>
            <a:schemeClr val="accent5">
              <a:alpha val="90000"/>
              <a:hueOff val="0"/>
              <a:satOff val="0"/>
              <a:lumOff val="0"/>
              <a:alphaOff val="-10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4065A40-71DD-4671-A465-1E227C6C5C19}">
      <dsp:nvSpPr>
        <dsp:cNvPr id="0" name=""/>
        <dsp:cNvSpPr/>
      </dsp:nvSpPr>
      <dsp:spPr>
        <a:xfrm>
          <a:off x="973485" y="2013989"/>
          <a:ext cx="7013125" cy="575636"/>
        </a:xfrm>
        <a:prstGeom prst="rect">
          <a:avLst/>
        </a:prstGeom>
        <a:gradFill rotWithShape="0">
          <a:gsLst>
            <a:gs pos="0">
              <a:schemeClr val="accent5">
                <a:alpha val="90000"/>
                <a:hueOff val="0"/>
                <a:satOff val="0"/>
                <a:lumOff val="0"/>
                <a:alphaOff val="-20000"/>
                <a:shade val="51000"/>
                <a:satMod val="130000"/>
              </a:schemeClr>
            </a:gs>
            <a:gs pos="80000">
              <a:schemeClr val="accent5">
                <a:alpha val="90000"/>
                <a:hueOff val="0"/>
                <a:satOff val="0"/>
                <a:lumOff val="0"/>
                <a:alphaOff val="-20000"/>
                <a:shade val="93000"/>
                <a:satMod val="130000"/>
              </a:schemeClr>
            </a:gs>
            <a:gs pos="100000">
              <a:schemeClr val="accent5">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6911" tIns="45720" rIns="45720" bIns="45720" numCol="1" spcCol="1270" anchor="ctr" anchorCtr="0">
          <a:noAutofit/>
        </a:bodyPr>
        <a:lstStyle/>
        <a:p>
          <a:pPr lvl="0" algn="l" defTabSz="800100">
            <a:lnSpc>
              <a:spcPct val="90000"/>
            </a:lnSpc>
            <a:spcBef>
              <a:spcPct val="0"/>
            </a:spcBef>
            <a:spcAft>
              <a:spcPct val="35000"/>
            </a:spcAft>
          </a:pPr>
          <a:r>
            <a:rPr lang="en-US" sz="1800" b="0" kern="1200" noProof="0" dirty="0" smtClean="0"/>
            <a:t>Opportunity for SAIs to create </a:t>
          </a:r>
          <a:r>
            <a:rPr lang="en-US" sz="1800" b="0" kern="1200" noProof="0" dirty="0" smtClean="0">
              <a:solidFill>
                <a:srgbClr val="FFC000"/>
              </a:solidFill>
            </a:rPr>
            <a:t>economic value </a:t>
          </a:r>
          <a:endParaRPr lang="en-US" sz="1800" b="0" kern="1200" noProof="0" dirty="0">
            <a:solidFill>
              <a:srgbClr val="FFC000"/>
            </a:solidFill>
          </a:endParaRPr>
        </a:p>
      </dsp:txBody>
      <dsp:txXfrm>
        <a:off x="973485" y="2013989"/>
        <a:ext cx="7013125" cy="575636"/>
      </dsp:txXfrm>
    </dsp:sp>
    <dsp:sp modelId="{11BF518C-EFDB-46B4-9465-19D2A16638F5}">
      <dsp:nvSpPr>
        <dsp:cNvPr id="0" name=""/>
        <dsp:cNvSpPr/>
      </dsp:nvSpPr>
      <dsp:spPr>
        <a:xfrm>
          <a:off x="613712" y="1942035"/>
          <a:ext cx="719545" cy="719545"/>
        </a:xfrm>
        <a:prstGeom prst="ellipse">
          <a:avLst/>
        </a:prstGeom>
        <a:solidFill>
          <a:schemeClr val="lt1">
            <a:hueOff val="0"/>
            <a:satOff val="0"/>
            <a:lumOff val="0"/>
            <a:alphaOff val="0"/>
          </a:schemeClr>
        </a:solidFill>
        <a:ln w="9525" cap="flat" cmpd="sng" algn="ctr">
          <a:solidFill>
            <a:schemeClr val="accent5">
              <a:alpha val="90000"/>
              <a:hueOff val="0"/>
              <a:satOff val="0"/>
              <a:lumOff val="0"/>
              <a:alphaOff val="-20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A0686EEB-0C92-4C12-BBCC-A27BA6162878}">
      <dsp:nvSpPr>
        <dsp:cNvPr id="0" name=""/>
        <dsp:cNvSpPr/>
      </dsp:nvSpPr>
      <dsp:spPr>
        <a:xfrm>
          <a:off x="846886" y="2877167"/>
          <a:ext cx="7139724" cy="575636"/>
        </a:xfrm>
        <a:prstGeom prst="rect">
          <a:avLst/>
        </a:prstGeom>
        <a:gradFill rotWithShape="0">
          <a:gsLst>
            <a:gs pos="0">
              <a:schemeClr val="accent5">
                <a:alpha val="90000"/>
                <a:hueOff val="0"/>
                <a:satOff val="0"/>
                <a:lumOff val="0"/>
                <a:alphaOff val="-30000"/>
                <a:shade val="51000"/>
                <a:satMod val="130000"/>
              </a:schemeClr>
            </a:gs>
            <a:gs pos="80000">
              <a:schemeClr val="accent5">
                <a:alpha val="90000"/>
                <a:hueOff val="0"/>
                <a:satOff val="0"/>
                <a:lumOff val="0"/>
                <a:alphaOff val="-30000"/>
                <a:shade val="93000"/>
                <a:satMod val="130000"/>
              </a:schemeClr>
            </a:gs>
            <a:gs pos="100000">
              <a:schemeClr val="accent5">
                <a:alpha val="90000"/>
                <a:hueOff val="0"/>
                <a:satOff val="0"/>
                <a:lumOff val="0"/>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6911" tIns="45720" rIns="45720" bIns="45720" numCol="1" spcCol="1270" anchor="ctr" anchorCtr="0">
          <a:noAutofit/>
        </a:bodyPr>
        <a:lstStyle/>
        <a:p>
          <a:pPr lvl="0" algn="l" defTabSz="800100">
            <a:lnSpc>
              <a:spcPct val="90000"/>
            </a:lnSpc>
            <a:spcBef>
              <a:spcPct val="0"/>
            </a:spcBef>
            <a:spcAft>
              <a:spcPct val="35000"/>
            </a:spcAft>
          </a:pPr>
          <a:r>
            <a:rPr lang="en-US" sz="1800" b="0" kern="1200" noProof="0" dirty="0" smtClean="0"/>
            <a:t>SAIs could also raise the </a:t>
          </a:r>
          <a:r>
            <a:rPr lang="en-US" sz="1800" b="0" kern="1200" noProof="0" dirty="0" smtClean="0">
              <a:solidFill>
                <a:srgbClr val="FFC000"/>
              </a:solidFill>
            </a:rPr>
            <a:t>awareness of open data strategies</a:t>
          </a:r>
          <a:endParaRPr lang="en-US" sz="1800" b="0" kern="1200" noProof="0" dirty="0">
            <a:solidFill>
              <a:srgbClr val="FFC000"/>
            </a:solidFill>
          </a:endParaRPr>
        </a:p>
      </dsp:txBody>
      <dsp:txXfrm>
        <a:off x="846886" y="2877167"/>
        <a:ext cx="7139724" cy="575636"/>
      </dsp:txXfrm>
    </dsp:sp>
    <dsp:sp modelId="{A1FF9563-89D0-4275-9D08-1DD6FA014FE2}">
      <dsp:nvSpPr>
        <dsp:cNvPr id="0" name=""/>
        <dsp:cNvSpPr/>
      </dsp:nvSpPr>
      <dsp:spPr>
        <a:xfrm>
          <a:off x="487113" y="2805213"/>
          <a:ext cx="719545" cy="719545"/>
        </a:xfrm>
        <a:prstGeom prst="ellipse">
          <a:avLst/>
        </a:prstGeom>
        <a:solidFill>
          <a:schemeClr val="lt1">
            <a:hueOff val="0"/>
            <a:satOff val="0"/>
            <a:lumOff val="0"/>
            <a:alphaOff val="0"/>
          </a:schemeClr>
        </a:solidFill>
        <a:ln w="9525" cap="flat" cmpd="sng" algn="ctr">
          <a:solidFill>
            <a:schemeClr val="accent5">
              <a:alpha val="90000"/>
              <a:hueOff val="0"/>
              <a:satOff val="0"/>
              <a:lumOff val="0"/>
              <a:alphaOff val="-30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A601216-36C8-4886-9F3F-FFBDF08D8CFE}">
      <dsp:nvSpPr>
        <dsp:cNvPr id="0" name=""/>
        <dsp:cNvSpPr/>
      </dsp:nvSpPr>
      <dsp:spPr>
        <a:xfrm>
          <a:off x="434402" y="3740345"/>
          <a:ext cx="7552208" cy="575636"/>
        </a:xfrm>
        <a:prstGeom prst="rect">
          <a:avLst/>
        </a:prstGeom>
        <a:gradFill rotWithShape="0">
          <a:gsLst>
            <a:gs pos="0">
              <a:schemeClr val="accent5">
                <a:alpha val="90000"/>
                <a:hueOff val="0"/>
                <a:satOff val="0"/>
                <a:lumOff val="0"/>
                <a:alphaOff val="-40000"/>
                <a:shade val="51000"/>
                <a:satMod val="130000"/>
              </a:schemeClr>
            </a:gs>
            <a:gs pos="80000">
              <a:schemeClr val="accent5">
                <a:alpha val="90000"/>
                <a:hueOff val="0"/>
                <a:satOff val="0"/>
                <a:lumOff val="0"/>
                <a:alphaOff val="-40000"/>
                <a:shade val="93000"/>
                <a:satMod val="130000"/>
              </a:schemeClr>
            </a:gs>
            <a:gs pos="100000">
              <a:schemeClr val="accent5">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6911" tIns="45720" rIns="45720" bIns="45720" numCol="1" spcCol="1270" anchor="ctr" anchorCtr="0">
          <a:noAutofit/>
        </a:bodyPr>
        <a:lstStyle/>
        <a:p>
          <a:pPr lvl="0" algn="l" defTabSz="800100">
            <a:lnSpc>
              <a:spcPct val="90000"/>
            </a:lnSpc>
            <a:spcBef>
              <a:spcPct val="0"/>
            </a:spcBef>
            <a:spcAft>
              <a:spcPct val="35000"/>
            </a:spcAft>
          </a:pPr>
          <a:r>
            <a:rPr lang="en-US" sz="1800" b="0" kern="1200" noProof="0" dirty="0" smtClean="0"/>
            <a:t>Impact on fight against </a:t>
          </a:r>
          <a:r>
            <a:rPr lang="en-US" sz="1800" b="0" kern="1200" noProof="0" dirty="0" smtClean="0">
              <a:solidFill>
                <a:srgbClr val="FFC000"/>
              </a:solidFill>
            </a:rPr>
            <a:t>corruption</a:t>
          </a:r>
          <a:r>
            <a:rPr lang="en-US" sz="1800" b="0" kern="1200" noProof="0" dirty="0" smtClean="0"/>
            <a:t> and </a:t>
          </a:r>
          <a:r>
            <a:rPr lang="en-US" sz="1800" b="0" kern="1200" noProof="0" dirty="0" smtClean="0">
              <a:solidFill>
                <a:srgbClr val="FFC000"/>
              </a:solidFill>
            </a:rPr>
            <a:t>money laundering</a:t>
          </a:r>
          <a:r>
            <a:rPr lang="en-US" sz="1800" b="0" kern="1200" noProof="0" dirty="0" smtClean="0"/>
            <a:t>, and on promotion of </a:t>
          </a:r>
          <a:r>
            <a:rPr lang="en-US" sz="1800" b="0" kern="1200" noProof="0" dirty="0" smtClean="0">
              <a:solidFill>
                <a:srgbClr val="FFC000"/>
              </a:solidFill>
            </a:rPr>
            <a:t>integrity</a:t>
          </a:r>
          <a:r>
            <a:rPr lang="en-US" sz="1800" b="0" kern="1200" noProof="0" dirty="0" smtClean="0"/>
            <a:t> in the public sector</a:t>
          </a:r>
          <a:endParaRPr lang="en-US" sz="1800" b="0" kern="1200" noProof="0" dirty="0"/>
        </a:p>
      </dsp:txBody>
      <dsp:txXfrm>
        <a:off x="434402" y="3740345"/>
        <a:ext cx="7552208" cy="575636"/>
      </dsp:txXfrm>
    </dsp:sp>
    <dsp:sp modelId="{9C62B82C-2375-42DD-974B-4F79DAE6CAC6}">
      <dsp:nvSpPr>
        <dsp:cNvPr id="0" name=""/>
        <dsp:cNvSpPr/>
      </dsp:nvSpPr>
      <dsp:spPr>
        <a:xfrm>
          <a:off x="74629" y="3668391"/>
          <a:ext cx="719545" cy="719545"/>
        </a:xfrm>
        <a:prstGeom prst="ellipse">
          <a:avLst/>
        </a:prstGeom>
        <a:solidFill>
          <a:schemeClr val="lt1">
            <a:hueOff val="0"/>
            <a:satOff val="0"/>
            <a:lumOff val="0"/>
            <a:alphaOff val="0"/>
          </a:schemeClr>
        </a:solidFill>
        <a:ln w="9525" cap="flat" cmpd="sng" algn="ctr">
          <a:solidFill>
            <a:schemeClr val="accent5">
              <a:alpha val="90000"/>
              <a:hueOff val="0"/>
              <a:satOff val="0"/>
              <a:lumOff val="0"/>
              <a:alphaOff val="-40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966B9-F1E3-4DC4-94CE-D8BA1FFC21CD}">
      <dsp:nvSpPr>
        <dsp:cNvPr id="0" name=""/>
        <dsp:cNvSpPr/>
      </dsp:nvSpPr>
      <dsp:spPr>
        <a:xfrm>
          <a:off x="535005" y="0"/>
          <a:ext cx="6063395" cy="4248472"/>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59F842-5E78-40B2-A9C8-4133A42FB86B}">
      <dsp:nvSpPr>
        <dsp:cNvPr id="0" name=""/>
        <dsp:cNvSpPr/>
      </dsp:nvSpPr>
      <dsp:spPr>
        <a:xfrm>
          <a:off x="241727" y="1274541"/>
          <a:ext cx="2140021" cy="169938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i="1" kern="1200" noProof="0" dirty="0" smtClean="0"/>
            <a:t>Open Government Data </a:t>
          </a:r>
          <a:r>
            <a:rPr lang="en-US" sz="1700" b="1" kern="1200" noProof="0" dirty="0" smtClean="0"/>
            <a:t>as part of the WGVBS agenda</a:t>
          </a:r>
          <a:endParaRPr lang="en-US" sz="1700" b="1" kern="1200" noProof="0" dirty="0"/>
        </a:p>
      </dsp:txBody>
      <dsp:txXfrm>
        <a:off x="324684" y="1357498"/>
        <a:ext cx="1974107" cy="1533474"/>
      </dsp:txXfrm>
    </dsp:sp>
    <dsp:sp modelId="{EF2101E3-FCAF-45A2-BF0B-463A894078A7}">
      <dsp:nvSpPr>
        <dsp:cNvPr id="0" name=""/>
        <dsp:cNvSpPr/>
      </dsp:nvSpPr>
      <dsp:spPr>
        <a:xfrm>
          <a:off x="2496692" y="1274541"/>
          <a:ext cx="2140021" cy="169938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noProof="0" dirty="0" smtClean="0"/>
            <a:t>Linkage with transparency, better government services, and improvement of the lives of citizens</a:t>
          </a:r>
          <a:endParaRPr lang="en-US" sz="1700" kern="1200" noProof="0" dirty="0"/>
        </a:p>
      </dsp:txBody>
      <dsp:txXfrm>
        <a:off x="2579649" y="1357498"/>
        <a:ext cx="1974107" cy="1533474"/>
      </dsp:txXfrm>
    </dsp:sp>
    <dsp:sp modelId="{7D537D7E-A889-49FD-92F5-74EE55FEE071}">
      <dsp:nvSpPr>
        <dsp:cNvPr id="0" name=""/>
        <dsp:cNvSpPr/>
      </dsp:nvSpPr>
      <dsp:spPr>
        <a:xfrm>
          <a:off x="4751656" y="1274541"/>
          <a:ext cx="2140021" cy="169938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noProof="0" dirty="0" smtClean="0"/>
            <a:t>WGVBS Chair’s communication with OECD on this field</a:t>
          </a:r>
        </a:p>
      </dsp:txBody>
      <dsp:txXfrm>
        <a:off x="4834613" y="1357498"/>
        <a:ext cx="1974107" cy="153347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EC458E-CCFE-43C9-9768-B657C22CF8F9}">
      <dsp:nvSpPr>
        <dsp:cNvPr id="0" name=""/>
        <dsp:cNvSpPr/>
      </dsp:nvSpPr>
      <dsp:spPr>
        <a:xfrm>
          <a:off x="353592" y="0"/>
          <a:ext cx="2861080" cy="106211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noProof="0" dirty="0" smtClean="0"/>
            <a:t>SAI of Mexico</a:t>
          </a:r>
          <a:endParaRPr lang="en-US" sz="2400" b="1" kern="1200" noProof="0" dirty="0"/>
        </a:p>
      </dsp:txBody>
      <dsp:txXfrm>
        <a:off x="384700" y="31108"/>
        <a:ext cx="2798864" cy="999902"/>
      </dsp:txXfrm>
    </dsp:sp>
    <dsp:sp modelId="{DB1D236C-4CBC-4444-92F0-06C0CA350A79}">
      <dsp:nvSpPr>
        <dsp:cNvPr id="0" name=""/>
        <dsp:cNvSpPr/>
      </dsp:nvSpPr>
      <dsp:spPr>
        <a:xfrm rot="5400000">
          <a:off x="1584985" y="1088670"/>
          <a:ext cx="398294" cy="47795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noProof="0" dirty="0"/>
        </a:p>
      </dsp:txBody>
      <dsp:txXfrm rot="-5400000">
        <a:off x="1640747" y="1128499"/>
        <a:ext cx="286771" cy="278806"/>
      </dsp:txXfrm>
    </dsp:sp>
    <dsp:sp modelId="{6A994D6D-726F-4FA7-BDF9-AF4A5D77A135}">
      <dsp:nvSpPr>
        <dsp:cNvPr id="0" name=""/>
        <dsp:cNvSpPr/>
      </dsp:nvSpPr>
      <dsp:spPr>
        <a:xfrm>
          <a:off x="353592" y="1593177"/>
          <a:ext cx="2861080" cy="1062118"/>
        </a:xfrm>
        <a:prstGeom prst="roundRect">
          <a:avLst>
            <a:gd name="adj" fmla="val 10000"/>
          </a:avLst>
        </a:prstGeom>
        <a:solidFill>
          <a:schemeClr val="accent2">
            <a:hueOff val="-6454978"/>
            <a:satOff val="-20810"/>
            <a:lumOff val="7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noProof="0" dirty="0" smtClean="0"/>
            <a:t>Paper on a risk-management framework </a:t>
          </a:r>
          <a:endParaRPr lang="en-US" sz="1800" kern="1200" noProof="0" dirty="0"/>
        </a:p>
      </dsp:txBody>
      <dsp:txXfrm>
        <a:off x="384700" y="1624285"/>
        <a:ext cx="2798864" cy="999902"/>
      </dsp:txXfrm>
    </dsp:sp>
    <dsp:sp modelId="{FBE9DC32-1C18-4C56-B94C-40026726A58F}">
      <dsp:nvSpPr>
        <dsp:cNvPr id="0" name=""/>
        <dsp:cNvSpPr/>
      </dsp:nvSpPr>
      <dsp:spPr>
        <a:xfrm rot="5400000">
          <a:off x="1584985" y="2681847"/>
          <a:ext cx="398294" cy="477953"/>
        </a:xfrm>
        <a:prstGeom prst="rightArrow">
          <a:avLst>
            <a:gd name="adj1" fmla="val 60000"/>
            <a:gd name="adj2" fmla="val 50000"/>
          </a:avLst>
        </a:prstGeom>
        <a:solidFill>
          <a:schemeClr val="accent2">
            <a:hueOff val="-12909956"/>
            <a:satOff val="-41621"/>
            <a:lumOff val="1588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noProof="0" dirty="0"/>
        </a:p>
      </dsp:txBody>
      <dsp:txXfrm rot="-5400000">
        <a:off x="1640747" y="2721676"/>
        <a:ext cx="286771" cy="278806"/>
      </dsp:txXfrm>
    </dsp:sp>
    <dsp:sp modelId="{4CF00F4C-FE64-48B3-AEC9-3BB41779607E}">
      <dsp:nvSpPr>
        <dsp:cNvPr id="0" name=""/>
        <dsp:cNvSpPr/>
      </dsp:nvSpPr>
      <dsp:spPr>
        <a:xfrm>
          <a:off x="353592" y="3186354"/>
          <a:ext cx="2861080" cy="1062118"/>
        </a:xfrm>
        <a:prstGeom prst="roundRect">
          <a:avLst>
            <a:gd name="adj" fmla="val 10000"/>
          </a:avLst>
        </a:prstGeom>
        <a:solidFill>
          <a:schemeClr val="accent2">
            <a:hueOff val="-12909956"/>
            <a:satOff val="-41621"/>
            <a:lumOff val="158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noProof="0" dirty="0" smtClean="0"/>
            <a:t>SAIs could incorporate programs related to SDGs in their annual audit plans</a:t>
          </a:r>
          <a:endParaRPr lang="en-US" sz="1800" kern="1200" noProof="0" dirty="0"/>
        </a:p>
      </dsp:txBody>
      <dsp:txXfrm>
        <a:off x="384700" y="3217462"/>
        <a:ext cx="2798864" cy="99990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42524-186A-40A1-94FA-47309D7D45CE}">
      <dsp:nvSpPr>
        <dsp:cNvPr id="0" name=""/>
        <dsp:cNvSpPr/>
      </dsp:nvSpPr>
      <dsp:spPr>
        <a:xfrm>
          <a:off x="213183" y="1208968"/>
          <a:ext cx="2767879" cy="2046558"/>
        </a:xfrm>
        <a:prstGeom prst="roundRect">
          <a:avLst>
            <a:gd name="adj" fmla="val 10000"/>
          </a:avLst>
        </a:prstGeom>
        <a:solidFill>
          <a:schemeClr val="tx2">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noProof="0" dirty="0" smtClean="0">
              <a:effectLst>
                <a:outerShdw blurRad="38100" dist="38100" dir="2700000" algn="tl">
                  <a:srgbClr val="000000">
                    <a:alpha val="43137"/>
                  </a:srgbClr>
                </a:outerShdw>
              </a:effectLst>
            </a:rPr>
            <a:t>Promoting and Communicating the importance of the INTOSAI tools </a:t>
          </a:r>
          <a:endParaRPr lang="en-US" sz="2000" b="1" kern="1200" noProof="0" dirty="0">
            <a:effectLst>
              <a:outerShdw blurRad="38100" dist="38100" dir="2700000" algn="tl">
                <a:srgbClr val="000000">
                  <a:alpha val="43137"/>
                </a:srgbClr>
              </a:outerShdw>
            </a:effectLst>
          </a:endParaRPr>
        </a:p>
      </dsp:txBody>
      <dsp:txXfrm>
        <a:off x="273125" y="1268910"/>
        <a:ext cx="2647995" cy="1926674"/>
      </dsp:txXfrm>
    </dsp:sp>
    <dsp:sp modelId="{A4C5BDB9-81EB-4657-BBFC-C625BC4ED5F3}">
      <dsp:nvSpPr>
        <dsp:cNvPr id="0" name=""/>
        <dsp:cNvSpPr/>
      </dsp:nvSpPr>
      <dsp:spPr>
        <a:xfrm rot="17132988">
          <a:off x="2260405" y="1270377"/>
          <a:ext cx="1969214" cy="26604"/>
        </a:xfrm>
        <a:custGeom>
          <a:avLst/>
          <a:gdLst/>
          <a:ahLst/>
          <a:cxnLst/>
          <a:rect l="0" t="0" r="0" b="0"/>
          <a:pathLst>
            <a:path>
              <a:moveTo>
                <a:pt x="0" y="13302"/>
              </a:moveTo>
              <a:lnTo>
                <a:pt x="1969214"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b="1" kern="1200" noProof="0" dirty="0">
            <a:effectLst>
              <a:outerShdw blurRad="38100" dist="38100" dir="2700000" algn="tl">
                <a:srgbClr val="000000">
                  <a:alpha val="43137"/>
                </a:srgbClr>
              </a:outerShdw>
            </a:effectLst>
          </a:endParaRPr>
        </a:p>
      </dsp:txBody>
      <dsp:txXfrm>
        <a:off x="3195782" y="1234449"/>
        <a:ext cx="98460" cy="98460"/>
      </dsp:txXfrm>
    </dsp:sp>
    <dsp:sp modelId="{9877A63F-75B2-4243-82F7-B485D0485F03}">
      <dsp:nvSpPr>
        <dsp:cNvPr id="0" name=""/>
        <dsp:cNvSpPr/>
      </dsp:nvSpPr>
      <dsp:spPr>
        <a:xfrm>
          <a:off x="3508962" y="5174"/>
          <a:ext cx="4990822" cy="65987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noProof="0" dirty="0" smtClean="0">
              <a:effectLst>
                <a:outerShdw blurRad="38100" dist="38100" dir="2700000" algn="tl">
                  <a:srgbClr val="000000">
                    <a:alpha val="43137"/>
                  </a:srgbClr>
                </a:outerShdw>
              </a:effectLst>
            </a:rPr>
            <a:t>SAIs’ Information Database</a:t>
          </a:r>
          <a:endParaRPr lang="en-US" sz="2000" b="1" kern="1200" noProof="0" dirty="0">
            <a:effectLst>
              <a:outerShdw blurRad="38100" dist="38100" dir="2700000" algn="tl">
                <a:srgbClr val="000000">
                  <a:alpha val="43137"/>
                </a:srgbClr>
              </a:outerShdw>
            </a:effectLst>
          </a:endParaRPr>
        </a:p>
      </dsp:txBody>
      <dsp:txXfrm>
        <a:off x="3528289" y="24501"/>
        <a:ext cx="4952168" cy="621219"/>
      </dsp:txXfrm>
    </dsp:sp>
    <dsp:sp modelId="{846F6C9D-2C00-437E-BAD6-FB61EC6621A4}">
      <dsp:nvSpPr>
        <dsp:cNvPr id="0" name=""/>
        <dsp:cNvSpPr/>
      </dsp:nvSpPr>
      <dsp:spPr>
        <a:xfrm rot="17692822">
          <a:off x="2617644" y="1649804"/>
          <a:ext cx="1254736" cy="26604"/>
        </a:xfrm>
        <a:custGeom>
          <a:avLst/>
          <a:gdLst/>
          <a:ahLst/>
          <a:cxnLst/>
          <a:rect l="0" t="0" r="0" b="0"/>
          <a:pathLst>
            <a:path>
              <a:moveTo>
                <a:pt x="0" y="13302"/>
              </a:moveTo>
              <a:lnTo>
                <a:pt x="1254736"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b="1" kern="1200" noProof="0" dirty="0">
            <a:effectLst>
              <a:outerShdw blurRad="38100" dist="38100" dir="2700000" algn="tl">
                <a:srgbClr val="000000">
                  <a:alpha val="43137"/>
                </a:srgbClr>
              </a:outerShdw>
            </a:effectLst>
          </a:endParaRPr>
        </a:p>
      </dsp:txBody>
      <dsp:txXfrm>
        <a:off x="3213644" y="1631738"/>
        <a:ext cx="62736" cy="62736"/>
      </dsp:txXfrm>
    </dsp:sp>
    <dsp:sp modelId="{5A7A7BC6-22C1-4969-8D11-D78BAAF7E808}">
      <dsp:nvSpPr>
        <dsp:cNvPr id="0" name=""/>
        <dsp:cNvSpPr/>
      </dsp:nvSpPr>
      <dsp:spPr>
        <a:xfrm>
          <a:off x="3508962" y="764029"/>
          <a:ext cx="4990822" cy="65987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noProof="0" dirty="0" smtClean="0">
              <a:effectLst>
                <a:outerShdw blurRad="38100" dist="38100" dir="2700000" algn="tl">
                  <a:srgbClr val="000000">
                    <a:alpha val="43137"/>
                  </a:srgbClr>
                </a:outerShdw>
              </a:effectLst>
            </a:rPr>
            <a:t>Self-Assessment of Integrity (IntoSAINT)</a:t>
          </a:r>
          <a:endParaRPr lang="en-US" sz="2000" b="1" kern="1200" noProof="0" dirty="0">
            <a:effectLst>
              <a:outerShdw blurRad="38100" dist="38100" dir="2700000" algn="tl">
                <a:srgbClr val="000000">
                  <a:alpha val="43137"/>
                </a:srgbClr>
              </a:outerShdw>
            </a:effectLst>
          </a:endParaRPr>
        </a:p>
      </dsp:txBody>
      <dsp:txXfrm>
        <a:off x="3528289" y="783356"/>
        <a:ext cx="4952168" cy="621219"/>
      </dsp:txXfrm>
    </dsp:sp>
    <dsp:sp modelId="{CC7AD80F-B32A-4E38-9536-2CD66A72311A}">
      <dsp:nvSpPr>
        <dsp:cNvPr id="0" name=""/>
        <dsp:cNvSpPr/>
      </dsp:nvSpPr>
      <dsp:spPr>
        <a:xfrm rot="19457599">
          <a:off x="2919957" y="2029231"/>
          <a:ext cx="650109" cy="26604"/>
        </a:xfrm>
        <a:custGeom>
          <a:avLst/>
          <a:gdLst/>
          <a:ahLst/>
          <a:cxnLst/>
          <a:rect l="0" t="0" r="0" b="0"/>
          <a:pathLst>
            <a:path>
              <a:moveTo>
                <a:pt x="0" y="13302"/>
              </a:moveTo>
              <a:lnTo>
                <a:pt x="650109"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b="1" kern="1200" noProof="0" dirty="0">
            <a:effectLst>
              <a:outerShdw blurRad="38100" dist="38100" dir="2700000" algn="tl">
                <a:srgbClr val="000000">
                  <a:alpha val="43137"/>
                </a:srgbClr>
              </a:outerShdw>
            </a:effectLst>
          </a:endParaRPr>
        </a:p>
      </dsp:txBody>
      <dsp:txXfrm>
        <a:off x="3228759" y="2026281"/>
        <a:ext cx="32505" cy="32505"/>
      </dsp:txXfrm>
    </dsp:sp>
    <dsp:sp modelId="{7983DC21-2664-4009-AF87-94BD1BF79076}">
      <dsp:nvSpPr>
        <dsp:cNvPr id="0" name=""/>
        <dsp:cNvSpPr/>
      </dsp:nvSpPr>
      <dsp:spPr>
        <a:xfrm>
          <a:off x="3508962" y="1522883"/>
          <a:ext cx="4990822" cy="65987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noProof="0" dirty="0" smtClean="0">
              <a:effectLst>
                <a:outerShdw blurRad="38100" dist="38100" dir="2700000" algn="tl">
                  <a:srgbClr val="000000">
                    <a:alpha val="43137"/>
                  </a:srgbClr>
                </a:outerShdw>
              </a:effectLst>
            </a:rPr>
            <a:t>KSC-IDI Community Portal</a:t>
          </a:r>
          <a:endParaRPr lang="en-US" sz="2000" b="1" kern="1200" noProof="0" dirty="0">
            <a:effectLst>
              <a:outerShdw blurRad="38100" dist="38100" dir="2700000" algn="tl">
                <a:srgbClr val="000000">
                  <a:alpha val="43137"/>
                </a:srgbClr>
              </a:outerShdw>
            </a:effectLst>
          </a:endParaRPr>
        </a:p>
      </dsp:txBody>
      <dsp:txXfrm>
        <a:off x="3528289" y="1542210"/>
        <a:ext cx="4952168" cy="621219"/>
      </dsp:txXfrm>
    </dsp:sp>
    <dsp:sp modelId="{96BAB4DA-8EF6-44B9-A89C-ECAECFBDC0FD}">
      <dsp:nvSpPr>
        <dsp:cNvPr id="0" name=""/>
        <dsp:cNvSpPr/>
      </dsp:nvSpPr>
      <dsp:spPr>
        <a:xfrm rot="2142401">
          <a:off x="2919957" y="2408659"/>
          <a:ext cx="650109" cy="26604"/>
        </a:xfrm>
        <a:custGeom>
          <a:avLst/>
          <a:gdLst/>
          <a:ahLst/>
          <a:cxnLst/>
          <a:rect l="0" t="0" r="0" b="0"/>
          <a:pathLst>
            <a:path>
              <a:moveTo>
                <a:pt x="0" y="13302"/>
              </a:moveTo>
              <a:lnTo>
                <a:pt x="650109"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b="1" kern="1200" noProof="0" dirty="0">
            <a:effectLst>
              <a:outerShdw blurRad="38100" dist="38100" dir="2700000" algn="tl">
                <a:srgbClr val="000000">
                  <a:alpha val="43137"/>
                </a:srgbClr>
              </a:outerShdw>
            </a:effectLst>
          </a:endParaRPr>
        </a:p>
      </dsp:txBody>
      <dsp:txXfrm>
        <a:off x="3228759" y="2405708"/>
        <a:ext cx="32505" cy="32505"/>
      </dsp:txXfrm>
    </dsp:sp>
    <dsp:sp modelId="{C003D93B-CF6A-4526-BC1C-67B0F06265DA}">
      <dsp:nvSpPr>
        <dsp:cNvPr id="0" name=""/>
        <dsp:cNvSpPr/>
      </dsp:nvSpPr>
      <dsp:spPr>
        <a:xfrm>
          <a:off x="3508962" y="2281738"/>
          <a:ext cx="4990822" cy="65987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noProof="0" dirty="0" smtClean="0">
              <a:effectLst>
                <a:outerShdw blurRad="38100" dist="38100" dir="2700000" algn="tl">
                  <a:srgbClr val="000000">
                    <a:alpha val="43137"/>
                  </a:srgbClr>
                </a:outerShdw>
              </a:effectLst>
            </a:rPr>
            <a:t>INTOSAI Online Glossary</a:t>
          </a:r>
          <a:endParaRPr lang="en-US" sz="2000" b="1" kern="1200" noProof="0" dirty="0">
            <a:effectLst>
              <a:outerShdw blurRad="38100" dist="38100" dir="2700000" algn="tl">
                <a:srgbClr val="000000">
                  <a:alpha val="43137"/>
                </a:srgbClr>
              </a:outerShdw>
            </a:effectLst>
          </a:endParaRPr>
        </a:p>
      </dsp:txBody>
      <dsp:txXfrm>
        <a:off x="3528289" y="2301065"/>
        <a:ext cx="4952168" cy="621219"/>
      </dsp:txXfrm>
    </dsp:sp>
    <dsp:sp modelId="{88FEB54A-E6C1-49F7-950C-BEAEEC3723BA}">
      <dsp:nvSpPr>
        <dsp:cNvPr id="0" name=""/>
        <dsp:cNvSpPr/>
      </dsp:nvSpPr>
      <dsp:spPr>
        <a:xfrm rot="3907178">
          <a:off x="2617644" y="2788086"/>
          <a:ext cx="1254736" cy="26604"/>
        </a:xfrm>
        <a:custGeom>
          <a:avLst/>
          <a:gdLst/>
          <a:ahLst/>
          <a:cxnLst/>
          <a:rect l="0" t="0" r="0" b="0"/>
          <a:pathLst>
            <a:path>
              <a:moveTo>
                <a:pt x="0" y="13302"/>
              </a:moveTo>
              <a:lnTo>
                <a:pt x="1254736"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b="1" kern="1200" noProof="0" dirty="0">
            <a:effectLst>
              <a:outerShdw blurRad="38100" dist="38100" dir="2700000" algn="tl">
                <a:srgbClr val="000000">
                  <a:alpha val="43137"/>
                </a:srgbClr>
              </a:outerShdw>
            </a:effectLst>
          </a:endParaRPr>
        </a:p>
      </dsp:txBody>
      <dsp:txXfrm>
        <a:off x="3213644" y="2770020"/>
        <a:ext cx="62736" cy="62736"/>
      </dsp:txXfrm>
    </dsp:sp>
    <dsp:sp modelId="{BAF9CE32-355B-41C6-90E8-C9C5FE51323F}">
      <dsp:nvSpPr>
        <dsp:cNvPr id="0" name=""/>
        <dsp:cNvSpPr/>
      </dsp:nvSpPr>
      <dsp:spPr>
        <a:xfrm>
          <a:off x="3508962" y="3040593"/>
          <a:ext cx="4990822" cy="65987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noProof="0" dirty="0" smtClean="0">
              <a:effectLst>
                <a:outerShdw blurRad="38100" dist="38100" dir="2700000" algn="tl">
                  <a:srgbClr val="000000">
                    <a:alpha val="43137"/>
                  </a:srgbClr>
                </a:outerShdw>
              </a:effectLst>
            </a:rPr>
            <a:t>SAIs Capacity Development Database</a:t>
          </a:r>
          <a:endParaRPr lang="en-US" sz="2000" b="1" kern="1200" noProof="0" dirty="0">
            <a:effectLst>
              <a:outerShdw blurRad="38100" dist="38100" dir="2700000" algn="tl">
                <a:srgbClr val="000000">
                  <a:alpha val="43137"/>
                </a:srgbClr>
              </a:outerShdw>
            </a:effectLst>
          </a:endParaRPr>
        </a:p>
      </dsp:txBody>
      <dsp:txXfrm>
        <a:off x="3528289" y="3059920"/>
        <a:ext cx="4952168" cy="621219"/>
      </dsp:txXfrm>
    </dsp:sp>
    <dsp:sp modelId="{96343311-BA57-448A-8944-644F023B8D51}">
      <dsp:nvSpPr>
        <dsp:cNvPr id="0" name=""/>
        <dsp:cNvSpPr/>
      </dsp:nvSpPr>
      <dsp:spPr>
        <a:xfrm rot="4467012">
          <a:off x="2260405" y="3167513"/>
          <a:ext cx="1969214" cy="26604"/>
        </a:xfrm>
        <a:custGeom>
          <a:avLst/>
          <a:gdLst/>
          <a:ahLst/>
          <a:cxnLst/>
          <a:rect l="0" t="0" r="0" b="0"/>
          <a:pathLst>
            <a:path>
              <a:moveTo>
                <a:pt x="0" y="13302"/>
              </a:moveTo>
              <a:lnTo>
                <a:pt x="1969214"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b="1" kern="1200" noProof="0" dirty="0">
            <a:effectLst>
              <a:outerShdw blurRad="38100" dist="38100" dir="2700000" algn="tl">
                <a:srgbClr val="000000">
                  <a:alpha val="43137"/>
                </a:srgbClr>
              </a:outerShdw>
            </a:effectLst>
          </a:endParaRPr>
        </a:p>
      </dsp:txBody>
      <dsp:txXfrm>
        <a:off x="3195782" y="3131586"/>
        <a:ext cx="98460" cy="98460"/>
      </dsp:txXfrm>
    </dsp:sp>
    <dsp:sp modelId="{6741FFD6-2901-4FA3-9D12-B9E4E519824F}">
      <dsp:nvSpPr>
        <dsp:cNvPr id="0" name=""/>
        <dsp:cNvSpPr/>
      </dsp:nvSpPr>
      <dsp:spPr>
        <a:xfrm>
          <a:off x="3508962" y="3799447"/>
          <a:ext cx="4990822" cy="65987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noProof="0" dirty="0" smtClean="0">
              <a:effectLst>
                <a:outerShdw blurRad="38100" dist="38100" dir="2700000" algn="tl">
                  <a:srgbClr val="000000">
                    <a:alpha val="43137"/>
                  </a:srgbClr>
                </a:outerShdw>
              </a:effectLst>
            </a:rPr>
            <a:t>Experts Database</a:t>
          </a:r>
          <a:endParaRPr lang="en-US" sz="2000" b="1" kern="1200" noProof="0" dirty="0">
            <a:effectLst>
              <a:outerShdw blurRad="38100" dist="38100" dir="2700000" algn="tl">
                <a:srgbClr val="000000">
                  <a:alpha val="43137"/>
                </a:srgbClr>
              </a:outerShdw>
            </a:effectLst>
          </a:endParaRPr>
        </a:p>
      </dsp:txBody>
      <dsp:txXfrm>
        <a:off x="3528289" y="3818774"/>
        <a:ext cx="4952168" cy="62121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DA527B-8E72-4485-AE26-851D8C5FC804}">
      <dsp:nvSpPr>
        <dsp:cNvPr id="0" name=""/>
        <dsp:cNvSpPr/>
      </dsp:nvSpPr>
      <dsp:spPr>
        <a:xfrm rot="5400000">
          <a:off x="-185347" y="185962"/>
          <a:ext cx="1235650" cy="864955"/>
        </a:xfrm>
        <a:prstGeom prst="chevron">
          <a:avLst/>
        </a:pr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w="9525" cap="flat" cmpd="sng" algn="ctr">
          <a:solidFill>
            <a:srgbClr val="C0504D">
              <a:hueOff val="0"/>
              <a:satOff val="0"/>
              <a:lumOff val="0"/>
              <a:alphaOff val="0"/>
            </a:srgb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kern="1200" noProof="0" dirty="0">
            <a:solidFill>
              <a:sysClr val="window" lastClr="FFFFFF"/>
            </a:solidFill>
            <a:latin typeface="Calibri"/>
            <a:ea typeface="+mn-ea"/>
            <a:cs typeface="+mn-cs"/>
          </a:endParaRPr>
        </a:p>
      </dsp:txBody>
      <dsp:txXfrm rot="-5400000">
        <a:off x="1" y="433093"/>
        <a:ext cx="864955" cy="370695"/>
      </dsp:txXfrm>
    </dsp:sp>
    <dsp:sp modelId="{D1DBB108-398C-4A7A-9005-12DB7D3ABDAE}">
      <dsp:nvSpPr>
        <dsp:cNvPr id="0" name=""/>
        <dsp:cNvSpPr/>
      </dsp:nvSpPr>
      <dsp:spPr>
        <a:xfrm rot="5400000">
          <a:off x="2335147" y="-1469577"/>
          <a:ext cx="803172" cy="3743556"/>
        </a:xfrm>
        <a:prstGeom prst="round2SameRect">
          <a:avLst/>
        </a:prstGeom>
        <a:solidFill>
          <a:sysClr val="window" lastClr="FFFFFF">
            <a:alpha val="90000"/>
            <a:hueOff val="0"/>
            <a:satOff val="0"/>
            <a:lumOff val="0"/>
            <a:alphaOff val="0"/>
          </a:sysClr>
        </a:solidFill>
        <a:ln w="9525" cap="flat" cmpd="sng" algn="ctr">
          <a:solidFill>
            <a:srgbClr val="C0504D">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0" u="sng" kern="1200" noProof="0" dirty="0" smtClean="0">
              <a:solidFill>
                <a:sysClr val="windowText" lastClr="000000">
                  <a:hueOff val="0"/>
                  <a:satOff val="0"/>
                  <a:lumOff val="0"/>
                  <a:alphaOff val="0"/>
                </a:sysClr>
              </a:solidFill>
              <a:latin typeface="Calibri"/>
              <a:ea typeface="+mn-ea"/>
              <a:cs typeface="+mn-cs"/>
            </a:rPr>
            <a:t>Awareness-raising</a:t>
          </a:r>
          <a:r>
            <a:rPr lang="en-US" sz="2000" kern="1200" noProof="0" dirty="0" smtClean="0">
              <a:solidFill>
                <a:sysClr val="windowText" lastClr="000000">
                  <a:hueOff val="0"/>
                  <a:satOff val="0"/>
                  <a:lumOff val="0"/>
                  <a:alphaOff val="0"/>
                </a:sysClr>
              </a:solidFill>
              <a:latin typeface="Calibri"/>
              <a:ea typeface="+mn-ea"/>
              <a:cs typeface="+mn-cs"/>
            </a:rPr>
            <a:t> tools </a:t>
          </a:r>
          <a:r>
            <a:rPr lang="en-US" sz="2000" kern="1200" noProof="0" dirty="0" smtClean="0">
              <a:solidFill>
                <a:sysClr val="windowText" lastClr="000000">
                  <a:hueOff val="0"/>
                  <a:satOff val="0"/>
                  <a:lumOff val="0"/>
                  <a:alphaOff val="0"/>
                </a:sysClr>
              </a:solidFill>
              <a:latin typeface="Calibri"/>
              <a:ea typeface="+mn-ea"/>
              <a:cs typeface="+mn-cs"/>
              <a:sym typeface="Wingdings" panose="05000000000000000000" pitchFamily="2" charset="2"/>
            </a:rPr>
            <a:t> utmost importance</a:t>
          </a:r>
          <a:endParaRPr lang="en-US" sz="2000" kern="1200" noProof="0" dirty="0">
            <a:solidFill>
              <a:sysClr val="windowText" lastClr="000000">
                <a:hueOff val="0"/>
                <a:satOff val="0"/>
                <a:lumOff val="0"/>
                <a:alphaOff val="0"/>
              </a:sysClr>
            </a:solidFill>
            <a:latin typeface="Calibri"/>
            <a:ea typeface="+mn-ea"/>
            <a:cs typeface="+mn-cs"/>
          </a:endParaRPr>
        </a:p>
      </dsp:txBody>
      <dsp:txXfrm rot="-5400000">
        <a:off x="864955" y="39823"/>
        <a:ext cx="3704348" cy="724756"/>
      </dsp:txXfrm>
    </dsp:sp>
    <dsp:sp modelId="{524815CD-7543-4FBB-BB2F-09616DD95566}">
      <dsp:nvSpPr>
        <dsp:cNvPr id="0" name=""/>
        <dsp:cNvSpPr/>
      </dsp:nvSpPr>
      <dsp:spPr>
        <a:xfrm rot="5400000">
          <a:off x="-185347" y="1221516"/>
          <a:ext cx="1235650" cy="864955"/>
        </a:xfrm>
        <a:prstGeom prst="chevron">
          <a:avLst/>
        </a:prstGeom>
        <a:gradFill rotWithShape="0">
          <a:gsLst>
            <a:gs pos="0">
              <a:srgbClr val="C0504D">
                <a:hueOff val="2340759"/>
                <a:satOff val="-2919"/>
                <a:lumOff val="686"/>
                <a:alphaOff val="0"/>
                <a:shade val="51000"/>
                <a:satMod val="130000"/>
              </a:srgbClr>
            </a:gs>
            <a:gs pos="80000">
              <a:srgbClr val="C0504D">
                <a:hueOff val="2340759"/>
                <a:satOff val="-2919"/>
                <a:lumOff val="686"/>
                <a:alphaOff val="0"/>
                <a:shade val="93000"/>
                <a:satMod val="130000"/>
              </a:srgbClr>
            </a:gs>
            <a:gs pos="100000">
              <a:srgbClr val="C0504D">
                <a:hueOff val="2340759"/>
                <a:satOff val="-2919"/>
                <a:lumOff val="686"/>
                <a:alphaOff val="0"/>
                <a:shade val="94000"/>
                <a:satMod val="135000"/>
              </a:srgbClr>
            </a:gs>
          </a:gsLst>
          <a:lin ang="16200000" scaled="0"/>
        </a:gradFill>
        <a:ln w="9525" cap="flat" cmpd="sng" algn="ctr">
          <a:solidFill>
            <a:srgbClr val="C0504D">
              <a:hueOff val="2340759"/>
              <a:satOff val="-2919"/>
              <a:lumOff val="686"/>
              <a:alphaOff val="0"/>
            </a:srgb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kern="1200" noProof="0" dirty="0">
            <a:solidFill>
              <a:sysClr val="window" lastClr="FFFFFF"/>
            </a:solidFill>
            <a:latin typeface="Calibri"/>
            <a:ea typeface="+mn-ea"/>
            <a:cs typeface="+mn-cs"/>
          </a:endParaRPr>
        </a:p>
      </dsp:txBody>
      <dsp:txXfrm rot="-5400000">
        <a:off x="1" y="1468647"/>
        <a:ext cx="864955" cy="370695"/>
      </dsp:txXfrm>
    </dsp:sp>
    <dsp:sp modelId="{08B4417B-D49D-4EE8-9D55-BCF3A5DACEBD}">
      <dsp:nvSpPr>
        <dsp:cNvPr id="0" name=""/>
        <dsp:cNvSpPr/>
      </dsp:nvSpPr>
      <dsp:spPr>
        <a:xfrm rot="5400000">
          <a:off x="2335147" y="-434022"/>
          <a:ext cx="803172" cy="3743556"/>
        </a:xfrm>
        <a:prstGeom prst="round2SameRect">
          <a:avLst/>
        </a:prstGeom>
        <a:solidFill>
          <a:sysClr val="window" lastClr="FFFFFF">
            <a:alpha val="90000"/>
            <a:hueOff val="0"/>
            <a:satOff val="0"/>
            <a:lumOff val="0"/>
            <a:alphaOff val="0"/>
          </a:sysClr>
        </a:solidFill>
        <a:ln w="9525" cap="flat" cmpd="sng" algn="ctr">
          <a:solidFill>
            <a:srgbClr val="C0504D">
              <a:hueOff val="2340759"/>
              <a:satOff val="-2919"/>
              <a:lumOff val="686"/>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2000" kern="1200" noProof="0" dirty="0" smtClean="0">
              <a:solidFill>
                <a:sysClr val="windowText" lastClr="000000">
                  <a:hueOff val="0"/>
                  <a:satOff val="0"/>
                  <a:lumOff val="0"/>
                  <a:alphaOff val="0"/>
                </a:sysClr>
              </a:solidFill>
              <a:latin typeface="Calibri"/>
              <a:ea typeface="+mn-ea"/>
              <a:cs typeface="+mn-cs"/>
            </a:rPr>
            <a:t>within the </a:t>
          </a:r>
          <a:r>
            <a:rPr lang="en-US" sz="2000" b="0" u="sng" kern="1200" noProof="0" dirty="0" smtClean="0">
              <a:solidFill>
                <a:sysClr val="windowText" lastClr="000000">
                  <a:hueOff val="0"/>
                  <a:satOff val="0"/>
                  <a:lumOff val="0"/>
                  <a:alphaOff val="0"/>
                </a:sysClr>
              </a:solidFill>
              <a:latin typeface="Calibri"/>
              <a:ea typeface="+mn-ea"/>
              <a:cs typeface="+mn-cs"/>
            </a:rPr>
            <a:t>INTOSAI community </a:t>
          </a:r>
          <a:r>
            <a:rPr lang="en-US" sz="2000" kern="1200" noProof="0" dirty="0" smtClean="0">
              <a:solidFill>
                <a:sysClr val="windowText" lastClr="000000">
                  <a:hueOff val="0"/>
                  <a:satOff val="0"/>
                  <a:lumOff val="0"/>
                  <a:alphaOff val="0"/>
                </a:sysClr>
              </a:solidFill>
              <a:latin typeface="Calibri"/>
              <a:ea typeface="+mn-ea"/>
              <a:cs typeface="+mn-cs"/>
            </a:rPr>
            <a:t>and before relevant </a:t>
          </a:r>
          <a:r>
            <a:rPr lang="en-US" sz="2000" u="sng" kern="1200" noProof="0" dirty="0" smtClean="0">
              <a:solidFill>
                <a:sysClr val="windowText" lastClr="000000">
                  <a:hueOff val="0"/>
                  <a:satOff val="0"/>
                  <a:lumOff val="0"/>
                  <a:alphaOff val="0"/>
                </a:sysClr>
              </a:solidFill>
              <a:latin typeface="Calibri"/>
              <a:ea typeface="+mn-ea"/>
              <a:cs typeface="+mn-cs"/>
            </a:rPr>
            <a:t>stakeholders  </a:t>
          </a:r>
        </a:p>
      </dsp:txBody>
      <dsp:txXfrm rot="-5400000">
        <a:off x="864955" y="1075378"/>
        <a:ext cx="3704348" cy="724756"/>
      </dsp:txXfrm>
    </dsp:sp>
    <dsp:sp modelId="{10351B74-F308-41D5-9F63-157CEDD886F0}">
      <dsp:nvSpPr>
        <dsp:cNvPr id="0" name=""/>
        <dsp:cNvSpPr/>
      </dsp:nvSpPr>
      <dsp:spPr>
        <a:xfrm rot="5400000">
          <a:off x="-185347" y="2257071"/>
          <a:ext cx="1235650" cy="864955"/>
        </a:xfrm>
        <a:prstGeom prst="chevron">
          <a:avLst/>
        </a:prstGeom>
        <a:gradFill rotWithShape="0">
          <a:gsLst>
            <a:gs pos="0">
              <a:srgbClr val="C0504D">
                <a:hueOff val="4681519"/>
                <a:satOff val="-5839"/>
                <a:lumOff val="1373"/>
                <a:alphaOff val="0"/>
                <a:shade val="51000"/>
                <a:satMod val="130000"/>
              </a:srgbClr>
            </a:gs>
            <a:gs pos="80000">
              <a:srgbClr val="C0504D">
                <a:hueOff val="4681519"/>
                <a:satOff val="-5839"/>
                <a:lumOff val="1373"/>
                <a:alphaOff val="0"/>
                <a:shade val="93000"/>
                <a:satMod val="130000"/>
              </a:srgbClr>
            </a:gs>
            <a:gs pos="100000">
              <a:srgbClr val="C0504D">
                <a:hueOff val="4681519"/>
                <a:satOff val="-5839"/>
                <a:lumOff val="1373"/>
                <a:alphaOff val="0"/>
                <a:shade val="94000"/>
                <a:satMod val="135000"/>
              </a:srgbClr>
            </a:gs>
          </a:gsLst>
          <a:lin ang="16200000" scaled="0"/>
        </a:gradFill>
        <a:ln w="9525" cap="flat" cmpd="sng" algn="ctr">
          <a:solidFill>
            <a:srgbClr val="C0504D">
              <a:hueOff val="4681519"/>
              <a:satOff val="-5839"/>
              <a:lumOff val="1373"/>
              <a:alphaOff val="0"/>
            </a:srgb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kern="1200" noProof="0" dirty="0">
            <a:solidFill>
              <a:sysClr val="window" lastClr="FFFFFF"/>
            </a:solidFill>
            <a:latin typeface="Calibri"/>
            <a:ea typeface="+mn-ea"/>
            <a:cs typeface="+mn-cs"/>
          </a:endParaRPr>
        </a:p>
      </dsp:txBody>
      <dsp:txXfrm rot="-5400000">
        <a:off x="1" y="2504202"/>
        <a:ext cx="864955" cy="370695"/>
      </dsp:txXfrm>
    </dsp:sp>
    <dsp:sp modelId="{EA122DF1-ED08-4657-99F3-BC9260498BB5}">
      <dsp:nvSpPr>
        <dsp:cNvPr id="0" name=""/>
        <dsp:cNvSpPr/>
      </dsp:nvSpPr>
      <dsp:spPr>
        <a:xfrm rot="5400000">
          <a:off x="2335147" y="601532"/>
          <a:ext cx="803172" cy="3743556"/>
        </a:xfrm>
        <a:prstGeom prst="round2SameRect">
          <a:avLst/>
        </a:prstGeom>
        <a:solidFill>
          <a:sysClr val="window" lastClr="FFFFFF">
            <a:alpha val="90000"/>
            <a:hueOff val="0"/>
            <a:satOff val="0"/>
            <a:lumOff val="0"/>
            <a:alphaOff val="0"/>
          </a:sysClr>
        </a:solidFill>
        <a:ln w="9525" cap="flat" cmpd="sng" algn="ctr">
          <a:solidFill>
            <a:srgbClr val="C0504D">
              <a:hueOff val="4681519"/>
              <a:satOff val="-5839"/>
              <a:lumOff val="1373"/>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2000" u="sng" kern="1200" noProof="0" dirty="0" smtClean="0">
              <a:solidFill>
                <a:sysClr val="windowText" lastClr="000000">
                  <a:hueOff val="0"/>
                  <a:satOff val="0"/>
                  <a:lumOff val="0"/>
                  <a:alphaOff val="0"/>
                </a:sysClr>
              </a:solidFill>
              <a:latin typeface="Calibri"/>
              <a:ea typeface="+mn-ea"/>
              <a:cs typeface="+mn-cs"/>
            </a:rPr>
            <a:t>impact</a:t>
          </a:r>
          <a:r>
            <a:rPr lang="en-US" sz="2000" kern="1200" noProof="0" dirty="0" smtClean="0">
              <a:solidFill>
                <a:sysClr val="windowText" lastClr="000000">
                  <a:hueOff val="0"/>
                  <a:satOff val="0"/>
                  <a:lumOff val="0"/>
                  <a:alphaOff val="0"/>
                </a:sysClr>
              </a:solidFill>
              <a:latin typeface="Calibri"/>
              <a:ea typeface="+mn-ea"/>
              <a:cs typeface="+mn-cs"/>
            </a:rPr>
            <a:t> on the perception of the value of supreme auditing</a:t>
          </a:r>
        </a:p>
      </dsp:txBody>
      <dsp:txXfrm rot="-5400000">
        <a:off x="864955" y="2110932"/>
        <a:ext cx="3704348" cy="72475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EA7B1-5B55-43B4-A008-D553FB1E8950}">
      <dsp:nvSpPr>
        <dsp:cNvPr id="0" name=""/>
        <dsp:cNvSpPr/>
      </dsp:nvSpPr>
      <dsp:spPr>
        <a:xfrm>
          <a:off x="262127" y="403176"/>
          <a:ext cx="999744" cy="999744"/>
        </a:xfrm>
        <a:prstGeom prst="ellipse">
          <a:avLst/>
        </a:prstGeom>
        <a:solidFill>
          <a:schemeClr val="accent3">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D0B82B3-0F70-4AB4-AB7C-C1E39179D2B9}">
      <dsp:nvSpPr>
        <dsp:cNvPr id="0" name=""/>
        <dsp:cNvSpPr/>
      </dsp:nvSpPr>
      <dsp:spPr>
        <a:xfrm>
          <a:off x="761999" y="403176"/>
          <a:ext cx="5334000" cy="999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0480" rIns="0" bIns="30480" numCol="1" spcCol="1270" anchor="ctr" anchorCtr="0">
          <a:noAutofit/>
        </a:bodyPr>
        <a:lstStyle/>
        <a:p>
          <a:pPr lvl="0" algn="l" defTabSz="1066800">
            <a:lnSpc>
              <a:spcPct val="90000"/>
            </a:lnSpc>
            <a:spcBef>
              <a:spcPct val="0"/>
            </a:spcBef>
            <a:spcAft>
              <a:spcPct val="35000"/>
            </a:spcAft>
          </a:pPr>
          <a:r>
            <a:rPr lang="en-US" sz="2400" b="0" kern="1200" noProof="0" dirty="0" smtClean="0">
              <a:effectLst>
                <a:outerShdw blurRad="38100" dist="38100" dir="2700000" algn="tl">
                  <a:srgbClr val="000000">
                    <a:alpha val="43137"/>
                  </a:srgbClr>
                </a:outerShdw>
              </a:effectLst>
            </a:rPr>
            <a:t>Lead by </a:t>
          </a:r>
          <a:r>
            <a:rPr lang="en-US" sz="2400" b="0" kern="1200" noProof="0" dirty="0" smtClean="0">
              <a:solidFill>
                <a:srgbClr val="C9500D"/>
              </a:solidFill>
              <a:effectLst>
                <a:outerShdw blurRad="38100" dist="38100" dir="2700000" algn="tl">
                  <a:srgbClr val="000000">
                    <a:alpha val="43137"/>
                  </a:srgbClr>
                </a:outerShdw>
              </a:effectLst>
            </a:rPr>
            <a:t>example</a:t>
          </a:r>
          <a:endParaRPr lang="en-US" sz="2400" b="0" kern="1200" noProof="0" dirty="0">
            <a:solidFill>
              <a:srgbClr val="C9500D"/>
            </a:solidFill>
            <a:effectLst>
              <a:outerShdw blurRad="38100" dist="38100" dir="2700000" algn="tl">
                <a:srgbClr val="000000">
                  <a:alpha val="43137"/>
                </a:srgbClr>
              </a:outerShdw>
            </a:effectLst>
          </a:endParaRPr>
        </a:p>
      </dsp:txBody>
      <dsp:txXfrm>
        <a:off x="761999" y="403176"/>
        <a:ext cx="5334000" cy="999744"/>
      </dsp:txXfrm>
    </dsp:sp>
    <dsp:sp modelId="{F2289B56-530D-4891-BD09-C1E82737E7B2}">
      <dsp:nvSpPr>
        <dsp:cNvPr id="0" name=""/>
        <dsp:cNvSpPr/>
      </dsp:nvSpPr>
      <dsp:spPr>
        <a:xfrm>
          <a:off x="262127" y="1402920"/>
          <a:ext cx="999744" cy="999744"/>
        </a:xfrm>
        <a:prstGeom prst="ellipse">
          <a:avLst/>
        </a:prstGeom>
        <a:solidFill>
          <a:schemeClr val="accent3">
            <a:shade val="80000"/>
            <a:alpha val="50000"/>
            <a:hueOff val="81"/>
            <a:satOff val="-409"/>
            <a:lumOff val="1958"/>
            <a:alphaOff val="1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3CCA1BD-7C49-43D4-9A05-63B6D01EE6CC}">
      <dsp:nvSpPr>
        <dsp:cNvPr id="0" name=""/>
        <dsp:cNvSpPr/>
      </dsp:nvSpPr>
      <dsp:spPr>
        <a:xfrm>
          <a:off x="761999" y="1402920"/>
          <a:ext cx="5334000" cy="999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0480" rIns="0" bIns="30480" numCol="1" spcCol="1270" anchor="ctr" anchorCtr="0">
          <a:noAutofit/>
        </a:bodyPr>
        <a:lstStyle/>
        <a:p>
          <a:pPr lvl="0" algn="l" defTabSz="1066800">
            <a:lnSpc>
              <a:spcPct val="90000"/>
            </a:lnSpc>
            <a:spcBef>
              <a:spcPct val="0"/>
            </a:spcBef>
            <a:spcAft>
              <a:spcPct val="35000"/>
            </a:spcAft>
          </a:pPr>
          <a:r>
            <a:rPr lang="en-US" sz="2400" b="0" kern="1200" noProof="0" dirty="0" smtClean="0">
              <a:effectLst>
                <a:outerShdw blurRad="38100" dist="38100" dir="2700000" algn="tl">
                  <a:srgbClr val="000000">
                    <a:alpha val="43137"/>
                  </a:srgbClr>
                </a:outerShdw>
              </a:effectLst>
            </a:rPr>
            <a:t>Demonstrate </a:t>
          </a:r>
          <a:r>
            <a:rPr lang="en-US" sz="2400" b="0" kern="1200" noProof="0" dirty="0" smtClean="0">
              <a:solidFill>
                <a:srgbClr val="C9500D"/>
              </a:solidFill>
              <a:effectLst>
                <a:outerShdw blurRad="38100" dist="38100" dir="2700000" algn="tl">
                  <a:srgbClr val="000000">
                    <a:alpha val="43137"/>
                  </a:srgbClr>
                </a:outerShdw>
              </a:effectLst>
            </a:rPr>
            <a:t>accuracy</a:t>
          </a:r>
          <a:r>
            <a:rPr lang="en-US" sz="2400" b="0" kern="1200" noProof="0" dirty="0" smtClean="0">
              <a:effectLst>
                <a:outerShdw blurRad="38100" dist="38100" dir="2700000" algn="tl">
                  <a:srgbClr val="000000">
                    <a:alpha val="43137"/>
                  </a:srgbClr>
                </a:outerShdw>
              </a:effectLst>
            </a:rPr>
            <a:t> of their auditing work</a:t>
          </a:r>
          <a:endParaRPr lang="en-US" sz="2400" b="0" kern="1200" noProof="0" dirty="0">
            <a:effectLst>
              <a:outerShdw blurRad="38100" dist="38100" dir="2700000" algn="tl">
                <a:srgbClr val="000000">
                  <a:alpha val="43137"/>
                </a:srgbClr>
              </a:outerShdw>
            </a:effectLst>
          </a:endParaRPr>
        </a:p>
      </dsp:txBody>
      <dsp:txXfrm>
        <a:off x="761999" y="1402920"/>
        <a:ext cx="5334000" cy="999744"/>
      </dsp:txXfrm>
    </dsp:sp>
    <dsp:sp modelId="{DF2260CA-C847-4604-AA69-FF576CA41A1E}">
      <dsp:nvSpPr>
        <dsp:cNvPr id="0" name=""/>
        <dsp:cNvSpPr/>
      </dsp:nvSpPr>
      <dsp:spPr>
        <a:xfrm>
          <a:off x="262127" y="2402664"/>
          <a:ext cx="999744" cy="999744"/>
        </a:xfrm>
        <a:prstGeom prst="ellipse">
          <a:avLst/>
        </a:prstGeom>
        <a:solidFill>
          <a:schemeClr val="accent3">
            <a:shade val="80000"/>
            <a:alpha val="50000"/>
            <a:hueOff val="161"/>
            <a:satOff val="-817"/>
            <a:lumOff val="3917"/>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0E3B208-8D89-4878-B0EC-4F61B1D7BF08}">
      <dsp:nvSpPr>
        <dsp:cNvPr id="0" name=""/>
        <dsp:cNvSpPr/>
      </dsp:nvSpPr>
      <dsp:spPr>
        <a:xfrm>
          <a:off x="761999" y="2402664"/>
          <a:ext cx="5334000" cy="999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0480" rIns="0" bIns="30480" numCol="1" spcCol="1270" anchor="ctr" anchorCtr="0">
          <a:noAutofit/>
        </a:bodyPr>
        <a:lstStyle/>
        <a:p>
          <a:pPr lvl="0" algn="l" defTabSz="1066800">
            <a:lnSpc>
              <a:spcPct val="90000"/>
            </a:lnSpc>
            <a:spcBef>
              <a:spcPct val="0"/>
            </a:spcBef>
            <a:spcAft>
              <a:spcPct val="35000"/>
            </a:spcAft>
          </a:pPr>
          <a:r>
            <a:rPr lang="en-US" sz="2400" b="0" kern="1200" noProof="0" dirty="0" smtClean="0">
              <a:effectLst>
                <a:outerShdw blurRad="38100" dist="38100" dir="2700000" algn="tl">
                  <a:srgbClr val="000000">
                    <a:alpha val="43137"/>
                  </a:srgbClr>
                </a:outerShdw>
              </a:effectLst>
            </a:rPr>
            <a:t>Act with </a:t>
          </a:r>
          <a:r>
            <a:rPr lang="en-US" sz="2400" b="0" kern="1200" noProof="0" dirty="0" smtClean="0">
              <a:solidFill>
                <a:srgbClr val="C9500D"/>
              </a:solidFill>
              <a:effectLst>
                <a:outerShdw blurRad="38100" dist="38100" dir="2700000" algn="tl">
                  <a:srgbClr val="000000">
                    <a:alpha val="43137"/>
                  </a:srgbClr>
                </a:outerShdw>
              </a:effectLst>
            </a:rPr>
            <a:t>neutrality </a:t>
          </a:r>
          <a:r>
            <a:rPr lang="en-US" sz="2400" b="0" kern="1200" noProof="0" dirty="0" smtClean="0">
              <a:effectLst>
                <a:outerShdw blurRad="38100" dist="38100" dir="2700000" algn="tl">
                  <a:srgbClr val="000000">
                    <a:alpha val="43137"/>
                  </a:srgbClr>
                </a:outerShdw>
              </a:effectLst>
            </a:rPr>
            <a:t>and </a:t>
          </a:r>
          <a:r>
            <a:rPr lang="en-US" sz="2400" b="0" kern="1200" noProof="0" dirty="0" smtClean="0">
              <a:solidFill>
                <a:srgbClr val="C9500D"/>
              </a:solidFill>
              <a:effectLst>
                <a:outerShdw blurRad="38100" dist="38100" dir="2700000" algn="tl">
                  <a:srgbClr val="000000">
                    <a:alpha val="43137"/>
                  </a:srgbClr>
                </a:outerShdw>
              </a:effectLst>
            </a:rPr>
            <a:t>impartiality</a:t>
          </a:r>
          <a:endParaRPr lang="en-US" sz="2400" b="0" kern="1200" noProof="0" dirty="0">
            <a:solidFill>
              <a:srgbClr val="C9500D"/>
            </a:solidFill>
            <a:effectLst>
              <a:outerShdw blurRad="38100" dist="38100" dir="2700000" algn="tl">
                <a:srgbClr val="000000">
                  <a:alpha val="43137"/>
                </a:srgbClr>
              </a:outerShdw>
            </a:effectLst>
          </a:endParaRPr>
        </a:p>
      </dsp:txBody>
      <dsp:txXfrm>
        <a:off x="761999" y="2402664"/>
        <a:ext cx="5334000" cy="9997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E718D3-7A6C-43C4-B3AE-1B72E2E2A64A}">
      <dsp:nvSpPr>
        <dsp:cNvPr id="0" name=""/>
        <dsp:cNvSpPr/>
      </dsp:nvSpPr>
      <dsp:spPr>
        <a:xfrm>
          <a:off x="1356922" y="677571"/>
          <a:ext cx="4559056" cy="2054583"/>
        </a:xfrm>
        <a:prstGeom prst="rect">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114988-1466-47BD-806F-4B0B6DC63345}">
      <dsp:nvSpPr>
        <dsp:cNvPr id="0" name=""/>
        <dsp:cNvSpPr/>
      </dsp:nvSpPr>
      <dsp:spPr>
        <a:xfrm>
          <a:off x="1493170" y="802364"/>
          <a:ext cx="2117079" cy="2015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1066800">
            <a:lnSpc>
              <a:spcPct val="90000"/>
            </a:lnSpc>
            <a:spcBef>
              <a:spcPct val="0"/>
            </a:spcBef>
            <a:spcAft>
              <a:spcPct val="35000"/>
            </a:spcAft>
          </a:pPr>
          <a:r>
            <a:rPr lang="en-US" sz="2400" b="1" kern="1200" noProof="0" dirty="0" smtClean="0"/>
            <a:t>Incoming members: </a:t>
          </a:r>
        </a:p>
        <a:p>
          <a:pPr lvl="0" algn="l" defTabSz="1066800">
            <a:lnSpc>
              <a:spcPct val="100000"/>
            </a:lnSpc>
            <a:spcBef>
              <a:spcPct val="0"/>
            </a:spcBef>
            <a:spcAft>
              <a:spcPts val="0"/>
            </a:spcAft>
          </a:pPr>
          <a:r>
            <a:rPr lang="en-US" sz="2400" kern="1200" noProof="0" dirty="0" smtClean="0"/>
            <a:t>*Hungary</a:t>
          </a:r>
        </a:p>
        <a:p>
          <a:pPr lvl="0" algn="l" defTabSz="1066800">
            <a:lnSpc>
              <a:spcPct val="100000"/>
            </a:lnSpc>
            <a:spcBef>
              <a:spcPct val="0"/>
            </a:spcBef>
            <a:spcAft>
              <a:spcPts val="0"/>
            </a:spcAft>
          </a:pPr>
          <a:r>
            <a:rPr lang="en-US" sz="2400" kern="1200" noProof="0" dirty="0" smtClean="0"/>
            <a:t>*Kuwait</a:t>
          </a:r>
        </a:p>
        <a:p>
          <a:pPr lvl="0" algn="l" defTabSz="1066800">
            <a:lnSpc>
              <a:spcPct val="100000"/>
            </a:lnSpc>
            <a:spcBef>
              <a:spcPct val="0"/>
            </a:spcBef>
            <a:spcAft>
              <a:spcPts val="0"/>
            </a:spcAft>
          </a:pPr>
          <a:r>
            <a:rPr lang="en-US" sz="2400" kern="1200" noProof="0" dirty="0" smtClean="0"/>
            <a:t>*Moldova</a:t>
          </a:r>
        </a:p>
      </dsp:txBody>
      <dsp:txXfrm>
        <a:off x="1493170" y="802364"/>
        <a:ext cx="2117079" cy="2015608"/>
      </dsp:txXfrm>
    </dsp:sp>
    <dsp:sp modelId="{72AAE3A4-B362-49F1-834A-E6F564AFC836}">
      <dsp:nvSpPr>
        <dsp:cNvPr id="0" name=""/>
        <dsp:cNvSpPr/>
      </dsp:nvSpPr>
      <dsp:spPr>
        <a:xfrm>
          <a:off x="3657412" y="802364"/>
          <a:ext cx="2117079" cy="2015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1066800">
            <a:lnSpc>
              <a:spcPct val="90000"/>
            </a:lnSpc>
            <a:spcBef>
              <a:spcPct val="0"/>
            </a:spcBef>
            <a:spcAft>
              <a:spcPct val="35000"/>
            </a:spcAft>
          </a:pPr>
          <a:r>
            <a:rPr lang="en-US" sz="2400" b="1" kern="1200" noProof="0" dirty="0" smtClean="0"/>
            <a:t>Outgoing members: </a:t>
          </a:r>
        </a:p>
        <a:p>
          <a:pPr lvl="0" algn="l" defTabSz="1066800">
            <a:lnSpc>
              <a:spcPct val="100000"/>
            </a:lnSpc>
            <a:spcBef>
              <a:spcPct val="0"/>
            </a:spcBef>
            <a:spcAft>
              <a:spcPts val="0"/>
            </a:spcAft>
          </a:pPr>
          <a:r>
            <a:rPr lang="en-US" sz="2400" kern="1200" noProof="0" dirty="0" smtClean="0"/>
            <a:t>*Bahrain</a:t>
          </a:r>
        </a:p>
        <a:p>
          <a:pPr lvl="0" algn="l" defTabSz="1066800">
            <a:lnSpc>
              <a:spcPct val="100000"/>
            </a:lnSpc>
            <a:spcBef>
              <a:spcPct val="0"/>
            </a:spcBef>
            <a:spcAft>
              <a:spcPts val="0"/>
            </a:spcAft>
          </a:pPr>
          <a:r>
            <a:rPr lang="en-US" sz="2400" kern="1200" noProof="0" dirty="0" smtClean="0"/>
            <a:t>*Germany</a:t>
          </a:r>
          <a:endParaRPr lang="en-US" sz="2400" kern="1200" noProof="0" dirty="0"/>
        </a:p>
      </dsp:txBody>
      <dsp:txXfrm>
        <a:off x="3657412" y="802364"/>
        <a:ext cx="2117079" cy="2015608"/>
      </dsp:txXfrm>
    </dsp:sp>
    <dsp:sp modelId="{E74A658E-D001-46D8-9DB5-DFE9357FA4F0}">
      <dsp:nvSpPr>
        <dsp:cNvPr id="0" name=""/>
        <dsp:cNvSpPr/>
      </dsp:nvSpPr>
      <dsp:spPr>
        <a:xfrm>
          <a:off x="885296" y="55310"/>
          <a:ext cx="890850" cy="890850"/>
        </a:xfrm>
        <a:prstGeom prst="plus">
          <a:avLst>
            <a:gd name="adj" fmla="val 328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94C700-C0FB-4217-858F-C561E6E31BA1}">
      <dsp:nvSpPr>
        <dsp:cNvPr id="0" name=""/>
        <dsp:cNvSpPr/>
      </dsp:nvSpPr>
      <dsp:spPr>
        <a:xfrm>
          <a:off x="5287144" y="375681"/>
          <a:ext cx="838447" cy="287328"/>
        </a:xfrm>
        <a:prstGeom prst="rect">
          <a:avLst/>
        </a:prstGeom>
        <a:solidFill>
          <a:schemeClr val="accent2">
            <a:hueOff val="-12909956"/>
            <a:satOff val="-41621"/>
            <a:lumOff val="15882"/>
            <a:alphaOff val="0"/>
          </a:schemeClr>
        </a:solidFill>
        <a:ln w="25400" cap="flat" cmpd="sng" algn="ctr">
          <a:solidFill>
            <a:schemeClr val="accent2">
              <a:hueOff val="-12909956"/>
              <a:satOff val="-41621"/>
              <a:lumOff val="1588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861FBC-04B4-428E-83D2-A4418BB3132B}">
      <dsp:nvSpPr>
        <dsp:cNvPr id="0" name=""/>
        <dsp:cNvSpPr/>
      </dsp:nvSpPr>
      <dsp:spPr>
        <a:xfrm>
          <a:off x="3636451" y="806674"/>
          <a:ext cx="524" cy="1925100"/>
        </a:xfrm>
        <a:prstGeom prst="line">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0B981-FEF3-4085-86EA-BC8514EE9160}">
      <dsp:nvSpPr>
        <dsp:cNvPr id="0" name=""/>
        <dsp:cNvSpPr/>
      </dsp:nvSpPr>
      <dsp:spPr>
        <a:xfrm>
          <a:off x="2093890" y="3459093"/>
          <a:ext cx="130063" cy="130063"/>
        </a:xfrm>
        <a:prstGeom prst="ellipse">
          <a:avLst/>
        </a:prstGeom>
        <a:gradFill rotWithShape="0">
          <a:gsLst>
            <a:gs pos="0">
              <a:schemeClr val="accent1">
                <a:alpha val="90000"/>
                <a:hueOff val="0"/>
                <a:satOff val="0"/>
                <a:lumOff val="0"/>
                <a:alphaOff val="0"/>
                <a:shade val="51000"/>
                <a:satMod val="130000"/>
              </a:schemeClr>
            </a:gs>
            <a:gs pos="80000">
              <a:schemeClr val="accent1">
                <a:alpha val="90000"/>
                <a:hueOff val="0"/>
                <a:satOff val="0"/>
                <a:lumOff val="0"/>
                <a:alphaOff val="0"/>
                <a:shade val="93000"/>
                <a:satMod val="130000"/>
              </a:schemeClr>
            </a:gs>
            <a:gs pos="100000">
              <a:schemeClr val="accent1">
                <a:alpha val="90000"/>
                <a:hueOff val="0"/>
                <a:satOff val="0"/>
                <a:lumOff val="0"/>
                <a:alphaOff val="0"/>
                <a:shade val="94000"/>
                <a:satMod val="135000"/>
              </a:schemeClr>
            </a:gs>
          </a:gsLst>
          <a:lin ang="16200000" scaled="0"/>
        </a:gradFill>
        <a:ln w="9525" cap="flat" cmpd="sng" algn="ctr">
          <a:solidFill>
            <a:schemeClr val="accent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D3A979D9-8034-4224-99CB-BB2DB537BEF3}">
      <dsp:nvSpPr>
        <dsp:cNvPr id="0" name=""/>
        <dsp:cNvSpPr/>
      </dsp:nvSpPr>
      <dsp:spPr>
        <a:xfrm>
          <a:off x="1848721" y="3577115"/>
          <a:ext cx="130063" cy="130063"/>
        </a:xfrm>
        <a:prstGeom prst="ellipse">
          <a:avLst/>
        </a:prstGeom>
        <a:gradFill rotWithShape="0">
          <a:gsLst>
            <a:gs pos="0">
              <a:schemeClr val="accent1">
                <a:alpha val="90000"/>
                <a:hueOff val="0"/>
                <a:satOff val="0"/>
                <a:lumOff val="0"/>
                <a:alphaOff val="-3636"/>
                <a:shade val="51000"/>
                <a:satMod val="130000"/>
              </a:schemeClr>
            </a:gs>
            <a:gs pos="80000">
              <a:schemeClr val="accent1">
                <a:alpha val="90000"/>
                <a:hueOff val="0"/>
                <a:satOff val="0"/>
                <a:lumOff val="0"/>
                <a:alphaOff val="-3636"/>
                <a:shade val="93000"/>
                <a:satMod val="130000"/>
              </a:schemeClr>
            </a:gs>
            <a:gs pos="100000">
              <a:schemeClr val="accent1">
                <a:alpha val="90000"/>
                <a:hueOff val="0"/>
                <a:satOff val="0"/>
                <a:lumOff val="0"/>
                <a:alphaOff val="-3636"/>
                <a:shade val="94000"/>
                <a:satMod val="135000"/>
              </a:schemeClr>
            </a:gs>
          </a:gsLst>
          <a:lin ang="16200000" scaled="0"/>
        </a:gradFill>
        <a:ln w="9525" cap="flat" cmpd="sng" algn="ctr">
          <a:solidFill>
            <a:schemeClr val="accent1">
              <a:alpha val="90000"/>
              <a:hueOff val="0"/>
              <a:satOff val="0"/>
              <a:lumOff val="0"/>
              <a:alphaOff val="-3636"/>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1376728F-57DA-4348-883A-63815D1A4E8D}">
      <dsp:nvSpPr>
        <dsp:cNvPr id="0" name=""/>
        <dsp:cNvSpPr/>
      </dsp:nvSpPr>
      <dsp:spPr>
        <a:xfrm>
          <a:off x="1591846" y="3670339"/>
          <a:ext cx="130063" cy="130063"/>
        </a:xfrm>
        <a:prstGeom prst="ellipse">
          <a:avLst/>
        </a:prstGeom>
        <a:gradFill rotWithShape="0">
          <a:gsLst>
            <a:gs pos="0">
              <a:schemeClr val="accent1">
                <a:alpha val="90000"/>
                <a:hueOff val="0"/>
                <a:satOff val="0"/>
                <a:lumOff val="0"/>
                <a:alphaOff val="-7273"/>
                <a:shade val="51000"/>
                <a:satMod val="130000"/>
              </a:schemeClr>
            </a:gs>
            <a:gs pos="80000">
              <a:schemeClr val="accent1">
                <a:alpha val="90000"/>
                <a:hueOff val="0"/>
                <a:satOff val="0"/>
                <a:lumOff val="0"/>
                <a:alphaOff val="-7273"/>
                <a:shade val="93000"/>
                <a:satMod val="130000"/>
              </a:schemeClr>
            </a:gs>
            <a:gs pos="100000">
              <a:schemeClr val="accent1">
                <a:alpha val="90000"/>
                <a:hueOff val="0"/>
                <a:satOff val="0"/>
                <a:lumOff val="0"/>
                <a:alphaOff val="-7273"/>
                <a:shade val="94000"/>
                <a:satMod val="135000"/>
              </a:schemeClr>
            </a:gs>
          </a:gsLst>
          <a:lin ang="16200000" scaled="0"/>
        </a:gradFill>
        <a:ln w="9525" cap="flat" cmpd="sng" algn="ctr">
          <a:solidFill>
            <a:schemeClr val="accent1">
              <a:alpha val="90000"/>
              <a:hueOff val="0"/>
              <a:satOff val="0"/>
              <a:lumOff val="0"/>
              <a:alphaOff val="-7273"/>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3294B8EF-FD2D-4C73-BC1D-93397FFAAD0C}">
      <dsp:nvSpPr>
        <dsp:cNvPr id="0" name=""/>
        <dsp:cNvSpPr/>
      </dsp:nvSpPr>
      <dsp:spPr>
        <a:xfrm>
          <a:off x="3270962" y="2092883"/>
          <a:ext cx="130063" cy="130063"/>
        </a:xfrm>
        <a:prstGeom prst="ellipse">
          <a:avLst/>
        </a:prstGeom>
        <a:gradFill rotWithShape="0">
          <a:gsLst>
            <a:gs pos="0">
              <a:schemeClr val="accent1">
                <a:alpha val="90000"/>
                <a:hueOff val="0"/>
                <a:satOff val="0"/>
                <a:lumOff val="0"/>
                <a:alphaOff val="-10909"/>
                <a:shade val="51000"/>
                <a:satMod val="130000"/>
              </a:schemeClr>
            </a:gs>
            <a:gs pos="80000">
              <a:schemeClr val="accent1">
                <a:alpha val="90000"/>
                <a:hueOff val="0"/>
                <a:satOff val="0"/>
                <a:lumOff val="0"/>
                <a:alphaOff val="-10909"/>
                <a:shade val="93000"/>
                <a:satMod val="130000"/>
              </a:schemeClr>
            </a:gs>
            <a:gs pos="100000">
              <a:schemeClr val="accent1">
                <a:alpha val="90000"/>
                <a:hueOff val="0"/>
                <a:satOff val="0"/>
                <a:lumOff val="0"/>
                <a:alphaOff val="-10909"/>
                <a:shade val="94000"/>
                <a:satMod val="135000"/>
              </a:schemeClr>
            </a:gs>
          </a:gsLst>
          <a:lin ang="16200000" scaled="0"/>
        </a:gradFill>
        <a:ln w="9525" cap="flat" cmpd="sng" algn="ctr">
          <a:solidFill>
            <a:schemeClr val="accent1">
              <a:alpha val="90000"/>
              <a:hueOff val="0"/>
              <a:satOff val="0"/>
              <a:lumOff val="0"/>
              <a:alphaOff val="-10909"/>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00C34550-AF3B-4880-A10F-DB819907A19B}">
      <dsp:nvSpPr>
        <dsp:cNvPr id="0" name=""/>
        <dsp:cNvSpPr/>
      </dsp:nvSpPr>
      <dsp:spPr>
        <a:xfrm>
          <a:off x="3172114" y="2333060"/>
          <a:ext cx="130063" cy="130063"/>
        </a:xfrm>
        <a:prstGeom prst="ellipse">
          <a:avLst/>
        </a:prstGeom>
        <a:gradFill rotWithShape="0">
          <a:gsLst>
            <a:gs pos="0">
              <a:schemeClr val="accent1">
                <a:alpha val="90000"/>
                <a:hueOff val="0"/>
                <a:satOff val="0"/>
                <a:lumOff val="0"/>
                <a:alphaOff val="-14545"/>
                <a:shade val="51000"/>
                <a:satMod val="130000"/>
              </a:schemeClr>
            </a:gs>
            <a:gs pos="80000">
              <a:schemeClr val="accent1">
                <a:alpha val="90000"/>
                <a:hueOff val="0"/>
                <a:satOff val="0"/>
                <a:lumOff val="0"/>
                <a:alphaOff val="-14545"/>
                <a:shade val="93000"/>
                <a:satMod val="130000"/>
              </a:schemeClr>
            </a:gs>
            <a:gs pos="100000">
              <a:schemeClr val="accent1">
                <a:alpha val="90000"/>
                <a:hueOff val="0"/>
                <a:satOff val="0"/>
                <a:lumOff val="0"/>
                <a:alphaOff val="-14545"/>
                <a:shade val="94000"/>
                <a:satMod val="135000"/>
              </a:schemeClr>
            </a:gs>
          </a:gsLst>
          <a:lin ang="16200000" scaled="0"/>
        </a:gradFill>
        <a:ln w="9525" cap="flat" cmpd="sng" algn="ctr">
          <a:solidFill>
            <a:schemeClr val="accent1">
              <a:alpha val="90000"/>
              <a:hueOff val="0"/>
              <a:satOff val="0"/>
              <a:lumOff val="0"/>
              <a:alphaOff val="-14545"/>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274B7B93-B176-4F8A-B86B-1480872FE502}">
      <dsp:nvSpPr>
        <dsp:cNvPr id="0" name=""/>
        <dsp:cNvSpPr/>
      </dsp:nvSpPr>
      <dsp:spPr>
        <a:xfrm>
          <a:off x="3101880" y="284893"/>
          <a:ext cx="130063" cy="130063"/>
        </a:xfrm>
        <a:prstGeom prst="ellipse">
          <a:avLst/>
        </a:prstGeom>
        <a:gradFill rotWithShape="0">
          <a:gsLst>
            <a:gs pos="0">
              <a:schemeClr val="accent1">
                <a:alpha val="90000"/>
                <a:hueOff val="0"/>
                <a:satOff val="0"/>
                <a:lumOff val="0"/>
                <a:alphaOff val="-18182"/>
                <a:shade val="51000"/>
                <a:satMod val="130000"/>
              </a:schemeClr>
            </a:gs>
            <a:gs pos="80000">
              <a:schemeClr val="accent1">
                <a:alpha val="90000"/>
                <a:hueOff val="0"/>
                <a:satOff val="0"/>
                <a:lumOff val="0"/>
                <a:alphaOff val="-18182"/>
                <a:shade val="93000"/>
                <a:satMod val="130000"/>
              </a:schemeClr>
            </a:gs>
            <a:gs pos="100000">
              <a:schemeClr val="accent1">
                <a:alpha val="90000"/>
                <a:hueOff val="0"/>
                <a:satOff val="0"/>
                <a:lumOff val="0"/>
                <a:alphaOff val="-18182"/>
                <a:shade val="94000"/>
                <a:satMod val="135000"/>
              </a:schemeClr>
            </a:gs>
          </a:gsLst>
          <a:lin ang="16200000" scaled="0"/>
        </a:gradFill>
        <a:ln w="9525" cap="flat" cmpd="sng" algn="ctr">
          <a:solidFill>
            <a:schemeClr val="accent1">
              <a:alpha val="90000"/>
              <a:hueOff val="0"/>
              <a:satOff val="0"/>
              <a:lumOff val="0"/>
              <a:alphaOff val="-18182"/>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18BA0BCC-E1C6-4E5A-B382-2574EC308913}">
      <dsp:nvSpPr>
        <dsp:cNvPr id="0" name=""/>
        <dsp:cNvSpPr/>
      </dsp:nvSpPr>
      <dsp:spPr>
        <a:xfrm>
          <a:off x="3282668" y="170086"/>
          <a:ext cx="130063" cy="130063"/>
        </a:xfrm>
        <a:prstGeom prst="ellipse">
          <a:avLst/>
        </a:prstGeom>
        <a:gradFill rotWithShape="0">
          <a:gsLst>
            <a:gs pos="0">
              <a:schemeClr val="accent1">
                <a:alpha val="90000"/>
                <a:hueOff val="0"/>
                <a:satOff val="0"/>
                <a:lumOff val="0"/>
                <a:alphaOff val="-21818"/>
                <a:shade val="51000"/>
                <a:satMod val="130000"/>
              </a:schemeClr>
            </a:gs>
            <a:gs pos="80000">
              <a:schemeClr val="accent1">
                <a:alpha val="90000"/>
                <a:hueOff val="0"/>
                <a:satOff val="0"/>
                <a:lumOff val="0"/>
                <a:alphaOff val="-21818"/>
                <a:shade val="93000"/>
                <a:satMod val="130000"/>
              </a:schemeClr>
            </a:gs>
            <a:gs pos="100000">
              <a:schemeClr val="accent1">
                <a:alpha val="90000"/>
                <a:hueOff val="0"/>
                <a:satOff val="0"/>
                <a:lumOff val="0"/>
                <a:alphaOff val="-21818"/>
                <a:shade val="94000"/>
                <a:satMod val="135000"/>
              </a:schemeClr>
            </a:gs>
          </a:gsLst>
          <a:lin ang="16200000" scaled="0"/>
        </a:gradFill>
        <a:ln w="9525" cap="flat" cmpd="sng" algn="ctr">
          <a:solidFill>
            <a:schemeClr val="accent1">
              <a:alpha val="90000"/>
              <a:hueOff val="0"/>
              <a:satOff val="0"/>
              <a:lumOff val="0"/>
              <a:alphaOff val="-21818"/>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A174B2EC-5508-472F-8E9C-CF0A0ED9AC4F}">
      <dsp:nvSpPr>
        <dsp:cNvPr id="0" name=""/>
        <dsp:cNvSpPr/>
      </dsp:nvSpPr>
      <dsp:spPr>
        <a:xfrm>
          <a:off x="3463456" y="55278"/>
          <a:ext cx="130063" cy="130063"/>
        </a:xfrm>
        <a:prstGeom prst="ellipse">
          <a:avLst/>
        </a:prstGeom>
        <a:gradFill rotWithShape="0">
          <a:gsLst>
            <a:gs pos="0">
              <a:schemeClr val="accent1">
                <a:alpha val="90000"/>
                <a:hueOff val="0"/>
                <a:satOff val="0"/>
                <a:lumOff val="0"/>
                <a:alphaOff val="-25455"/>
                <a:shade val="51000"/>
                <a:satMod val="130000"/>
              </a:schemeClr>
            </a:gs>
            <a:gs pos="80000">
              <a:schemeClr val="accent1">
                <a:alpha val="90000"/>
                <a:hueOff val="0"/>
                <a:satOff val="0"/>
                <a:lumOff val="0"/>
                <a:alphaOff val="-25455"/>
                <a:shade val="93000"/>
                <a:satMod val="130000"/>
              </a:schemeClr>
            </a:gs>
            <a:gs pos="100000">
              <a:schemeClr val="accent1">
                <a:alpha val="90000"/>
                <a:hueOff val="0"/>
                <a:satOff val="0"/>
                <a:lumOff val="0"/>
                <a:alphaOff val="-25455"/>
                <a:shade val="94000"/>
                <a:satMod val="135000"/>
              </a:schemeClr>
            </a:gs>
          </a:gsLst>
          <a:lin ang="16200000" scaled="0"/>
        </a:gradFill>
        <a:ln w="9525" cap="flat" cmpd="sng" algn="ctr">
          <a:solidFill>
            <a:schemeClr val="accent1">
              <a:alpha val="90000"/>
              <a:hueOff val="0"/>
              <a:satOff val="0"/>
              <a:lumOff val="0"/>
              <a:alphaOff val="-25455"/>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B243DE8C-5103-40C1-A5C1-C88AF766B1B2}">
      <dsp:nvSpPr>
        <dsp:cNvPr id="0" name=""/>
        <dsp:cNvSpPr/>
      </dsp:nvSpPr>
      <dsp:spPr>
        <a:xfrm>
          <a:off x="3644244" y="170086"/>
          <a:ext cx="130063" cy="130063"/>
        </a:xfrm>
        <a:prstGeom prst="ellipse">
          <a:avLst/>
        </a:prstGeom>
        <a:gradFill rotWithShape="0">
          <a:gsLst>
            <a:gs pos="0">
              <a:schemeClr val="accent1">
                <a:alpha val="90000"/>
                <a:hueOff val="0"/>
                <a:satOff val="0"/>
                <a:lumOff val="0"/>
                <a:alphaOff val="-29091"/>
                <a:shade val="51000"/>
                <a:satMod val="130000"/>
              </a:schemeClr>
            </a:gs>
            <a:gs pos="80000">
              <a:schemeClr val="accent1">
                <a:alpha val="90000"/>
                <a:hueOff val="0"/>
                <a:satOff val="0"/>
                <a:lumOff val="0"/>
                <a:alphaOff val="-29091"/>
                <a:shade val="93000"/>
                <a:satMod val="130000"/>
              </a:schemeClr>
            </a:gs>
            <a:gs pos="100000">
              <a:schemeClr val="accent1">
                <a:alpha val="90000"/>
                <a:hueOff val="0"/>
                <a:satOff val="0"/>
                <a:lumOff val="0"/>
                <a:alphaOff val="-29091"/>
                <a:shade val="94000"/>
                <a:satMod val="135000"/>
              </a:schemeClr>
            </a:gs>
          </a:gsLst>
          <a:lin ang="16200000" scaled="0"/>
        </a:gradFill>
        <a:ln w="9525" cap="flat" cmpd="sng" algn="ctr">
          <a:solidFill>
            <a:schemeClr val="accent1">
              <a:alpha val="90000"/>
              <a:hueOff val="0"/>
              <a:satOff val="0"/>
              <a:lumOff val="0"/>
              <a:alphaOff val="-29091"/>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268D01F3-41AC-442B-A84C-004D53992054}">
      <dsp:nvSpPr>
        <dsp:cNvPr id="0" name=""/>
        <dsp:cNvSpPr/>
      </dsp:nvSpPr>
      <dsp:spPr>
        <a:xfrm>
          <a:off x="3825031" y="284893"/>
          <a:ext cx="130063" cy="130063"/>
        </a:xfrm>
        <a:prstGeom prst="ellipse">
          <a:avLst/>
        </a:prstGeom>
        <a:gradFill rotWithShape="0">
          <a:gsLst>
            <a:gs pos="0">
              <a:schemeClr val="accent1">
                <a:alpha val="90000"/>
                <a:hueOff val="0"/>
                <a:satOff val="0"/>
                <a:lumOff val="0"/>
                <a:alphaOff val="-32727"/>
                <a:shade val="51000"/>
                <a:satMod val="130000"/>
              </a:schemeClr>
            </a:gs>
            <a:gs pos="80000">
              <a:schemeClr val="accent1">
                <a:alpha val="90000"/>
                <a:hueOff val="0"/>
                <a:satOff val="0"/>
                <a:lumOff val="0"/>
                <a:alphaOff val="-32727"/>
                <a:shade val="93000"/>
                <a:satMod val="130000"/>
              </a:schemeClr>
            </a:gs>
            <a:gs pos="100000">
              <a:schemeClr val="accent1">
                <a:alpha val="90000"/>
                <a:hueOff val="0"/>
                <a:satOff val="0"/>
                <a:lumOff val="0"/>
                <a:alphaOff val="-32727"/>
                <a:shade val="94000"/>
                <a:satMod val="135000"/>
              </a:schemeClr>
            </a:gs>
          </a:gsLst>
          <a:lin ang="16200000" scaled="0"/>
        </a:gradFill>
        <a:ln w="9525" cap="flat" cmpd="sng" algn="ctr">
          <a:solidFill>
            <a:schemeClr val="accent1">
              <a:alpha val="90000"/>
              <a:hueOff val="0"/>
              <a:satOff val="0"/>
              <a:lumOff val="0"/>
              <a:alphaOff val="-32727"/>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4625FE72-DC03-41AC-8D27-DF24C9A4AFCB}">
      <dsp:nvSpPr>
        <dsp:cNvPr id="0" name=""/>
        <dsp:cNvSpPr/>
      </dsp:nvSpPr>
      <dsp:spPr>
        <a:xfrm>
          <a:off x="3463456" y="297293"/>
          <a:ext cx="130063" cy="130063"/>
        </a:xfrm>
        <a:prstGeom prst="ellipse">
          <a:avLst/>
        </a:prstGeom>
        <a:gradFill rotWithShape="0">
          <a:gsLst>
            <a:gs pos="0">
              <a:schemeClr val="accent1">
                <a:alpha val="90000"/>
                <a:hueOff val="0"/>
                <a:satOff val="0"/>
                <a:lumOff val="0"/>
                <a:alphaOff val="-36364"/>
                <a:shade val="51000"/>
                <a:satMod val="130000"/>
              </a:schemeClr>
            </a:gs>
            <a:gs pos="80000">
              <a:schemeClr val="accent1">
                <a:alpha val="90000"/>
                <a:hueOff val="0"/>
                <a:satOff val="0"/>
                <a:lumOff val="0"/>
                <a:alphaOff val="-36364"/>
                <a:shade val="93000"/>
                <a:satMod val="130000"/>
              </a:schemeClr>
            </a:gs>
            <a:gs pos="100000">
              <a:schemeClr val="accent1">
                <a:alpha val="90000"/>
                <a:hueOff val="0"/>
                <a:satOff val="0"/>
                <a:lumOff val="0"/>
                <a:alphaOff val="-36364"/>
                <a:shade val="94000"/>
                <a:satMod val="135000"/>
              </a:schemeClr>
            </a:gs>
          </a:gsLst>
          <a:lin ang="16200000" scaled="0"/>
        </a:gradFill>
        <a:ln w="9525" cap="flat" cmpd="sng" algn="ctr">
          <a:solidFill>
            <a:schemeClr val="accent1">
              <a:alpha val="90000"/>
              <a:hueOff val="0"/>
              <a:satOff val="0"/>
              <a:lumOff val="0"/>
              <a:alphaOff val="-36364"/>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2B14ACEC-B2E1-4E87-ADCD-F5376D14312D}">
      <dsp:nvSpPr>
        <dsp:cNvPr id="0" name=""/>
        <dsp:cNvSpPr/>
      </dsp:nvSpPr>
      <dsp:spPr>
        <a:xfrm>
          <a:off x="3463456" y="539766"/>
          <a:ext cx="130063" cy="130063"/>
        </a:xfrm>
        <a:prstGeom prst="ellipse">
          <a:avLst/>
        </a:prstGeom>
        <a:gradFill rotWithShape="0">
          <a:gsLst>
            <a:gs pos="0">
              <a:schemeClr val="accent1">
                <a:alpha val="90000"/>
                <a:hueOff val="0"/>
                <a:satOff val="0"/>
                <a:lumOff val="0"/>
                <a:alphaOff val="-40000"/>
                <a:shade val="51000"/>
                <a:satMod val="130000"/>
              </a:schemeClr>
            </a:gs>
            <a:gs pos="80000">
              <a:schemeClr val="accent1">
                <a:alpha val="90000"/>
                <a:hueOff val="0"/>
                <a:satOff val="0"/>
                <a:lumOff val="0"/>
                <a:alphaOff val="-40000"/>
                <a:shade val="93000"/>
                <a:satMod val="130000"/>
              </a:schemeClr>
            </a:gs>
            <a:gs pos="100000">
              <a:schemeClr val="accent1">
                <a:alpha val="90000"/>
                <a:hueOff val="0"/>
                <a:satOff val="0"/>
                <a:lumOff val="0"/>
                <a:alphaOff val="-40000"/>
                <a:shade val="94000"/>
                <a:satMod val="135000"/>
              </a:schemeClr>
            </a:gs>
          </a:gsLst>
          <a:lin ang="16200000" scaled="0"/>
        </a:gradFill>
        <a:ln w="9525" cap="flat" cmpd="sng" algn="ctr">
          <a:solidFill>
            <a:schemeClr val="accent1">
              <a:alpha val="90000"/>
              <a:hueOff val="0"/>
              <a:satOff val="0"/>
              <a:lumOff val="0"/>
              <a:alphaOff val="-4000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F8A282F2-30DC-43FE-AAA9-4C7DF957A589}">
      <dsp:nvSpPr>
        <dsp:cNvPr id="0" name=""/>
        <dsp:cNvSpPr/>
      </dsp:nvSpPr>
      <dsp:spPr>
        <a:xfrm>
          <a:off x="936102" y="3832197"/>
          <a:ext cx="2998984" cy="923695"/>
        </a:xfrm>
        <a:prstGeom prst="roundRect">
          <a:avLst/>
        </a:prstGeom>
        <a:gradFill rotWithShape="0">
          <a:gsLst>
            <a:gs pos="0">
              <a:schemeClr val="accent1">
                <a:alpha val="90000"/>
                <a:hueOff val="0"/>
                <a:satOff val="0"/>
                <a:lumOff val="0"/>
                <a:alphaOff val="0"/>
                <a:shade val="51000"/>
                <a:satMod val="130000"/>
              </a:schemeClr>
            </a:gs>
            <a:gs pos="80000">
              <a:schemeClr val="accent1">
                <a:alpha val="90000"/>
                <a:hueOff val="0"/>
                <a:satOff val="0"/>
                <a:lumOff val="0"/>
                <a:alphaOff val="0"/>
                <a:shade val="93000"/>
                <a:satMod val="130000"/>
              </a:schemeClr>
            </a:gs>
            <a:gs pos="100000">
              <a:schemeClr val="accent1">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93823" tIns="60960" rIns="60960" bIns="60960" numCol="1" spcCol="1270" anchor="ctr" anchorCtr="0">
          <a:noAutofit/>
        </a:bodyPr>
        <a:lstStyle/>
        <a:p>
          <a:pPr lvl="0" algn="l" defTabSz="711200">
            <a:lnSpc>
              <a:spcPct val="90000"/>
            </a:lnSpc>
            <a:spcBef>
              <a:spcPct val="0"/>
            </a:spcBef>
            <a:spcAft>
              <a:spcPct val="35000"/>
            </a:spcAft>
          </a:pPr>
          <a:r>
            <a:rPr lang="en-US" sz="1600" b="1" kern="1200" noProof="0" dirty="0" smtClean="0"/>
            <a:t>WG fosters the exchange of experiences and good practices </a:t>
          </a:r>
          <a:endParaRPr lang="en-US" sz="1600" b="1" kern="1200" noProof="0" dirty="0"/>
        </a:p>
      </dsp:txBody>
      <dsp:txXfrm>
        <a:off x="981193" y="3877288"/>
        <a:ext cx="2908802" cy="833513"/>
      </dsp:txXfrm>
    </dsp:sp>
    <dsp:sp modelId="{2450C2DD-C90E-4BC8-A26A-0E337A996701}">
      <dsp:nvSpPr>
        <dsp:cNvPr id="0" name=""/>
        <dsp:cNvSpPr/>
      </dsp:nvSpPr>
      <dsp:spPr>
        <a:xfrm>
          <a:off x="180010" y="3209552"/>
          <a:ext cx="1300631" cy="1300540"/>
        </a:xfrm>
        <a:prstGeom prst="ellipse">
          <a:avLst/>
        </a:prstGeom>
        <a:solidFill>
          <a:schemeClr val="accent1">
            <a:tint val="50000"/>
            <a:alpha val="9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954F6D14-4A01-409C-9E29-4E569A356922}">
      <dsp:nvSpPr>
        <dsp:cNvPr id="0" name=""/>
        <dsp:cNvSpPr/>
      </dsp:nvSpPr>
      <dsp:spPr>
        <a:xfrm>
          <a:off x="2952317" y="2752078"/>
          <a:ext cx="2805463" cy="900609"/>
        </a:xfrm>
        <a:prstGeom prst="roundRect">
          <a:avLst/>
        </a:prstGeom>
        <a:gradFill rotWithShape="0">
          <a:gsLst>
            <a:gs pos="0">
              <a:schemeClr val="accent1">
                <a:alpha val="90000"/>
                <a:hueOff val="0"/>
                <a:satOff val="0"/>
                <a:lumOff val="0"/>
                <a:alphaOff val="-20000"/>
                <a:shade val="51000"/>
                <a:satMod val="130000"/>
              </a:schemeClr>
            </a:gs>
            <a:gs pos="80000">
              <a:schemeClr val="accent1">
                <a:alpha val="90000"/>
                <a:hueOff val="0"/>
                <a:satOff val="0"/>
                <a:lumOff val="0"/>
                <a:alphaOff val="-20000"/>
                <a:shade val="93000"/>
                <a:satMod val="130000"/>
              </a:schemeClr>
            </a:gs>
            <a:gs pos="100000">
              <a:schemeClr val="accent1">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93823" tIns="60960" rIns="60960" bIns="60960" numCol="1" spcCol="1270" anchor="ctr" anchorCtr="0">
          <a:noAutofit/>
        </a:bodyPr>
        <a:lstStyle/>
        <a:p>
          <a:pPr lvl="0" algn="l" defTabSz="711200">
            <a:lnSpc>
              <a:spcPct val="90000"/>
            </a:lnSpc>
            <a:spcBef>
              <a:spcPct val="0"/>
            </a:spcBef>
            <a:spcAft>
              <a:spcPct val="35000"/>
            </a:spcAft>
          </a:pPr>
          <a:r>
            <a:rPr lang="en-US" sz="1600" b="1" kern="1200" noProof="0" dirty="0" smtClean="0"/>
            <a:t>Promotion of the value and benefits of supreme auditing</a:t>
          </a:r>
          <a:endParaRPr lang="en-US" sz="1600" b="1" kern="1200" noProof="0" dirty="0"/>
        </a:p>
      </dsp:txBody>
      <dsp:txXfrm>
        <a:off x="2996281" y="2796042"/>
        <a:ext cx="2717535" cy="812681"/>
      </dsp:txXfrm>
    </dsp:sp>
    <dsp:sp modelId="{CB0A4013-F9A7-46F3-B97A-719B39D864DD}">
      <dsp:nvSpPr>
        <dsp:cNvPr id="0" name=""/>
        <dsp:cNvSpPr/>
      </dsp:nvSpPr>
      <dsp:spPr>
        <a:xfrm>
          <a:off x="1984637" y="2232769"/>
          <a:ext cx="1300631" cy="1300540"/>
        </a:xfrm>
        <a:prstGeom prst="ellipse">
          <a:avLst/>
        </a:prstGeom>
        <a:solidFill>
          <a:schemeClr val="accent1">
            <a:tint val="50000"/>
            <a:alpha val="90000"/>
            <a:hueOff val="4318"/>
            <a:satOff val="-321"/>
            <a:lumOff val="8125"/>
            <a:alphaOff val="-2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12806C27-49E3-44A8-B86E-1830EA61C4DF}">
      <dsp:nvSpPr>
        <dsp:cNvPr id="0" name=""/>
        <dsp:cNvSpPr/>
      </dsp:nvSpPr>
      <dsp:spPr>
        <a:xfrm>
          <a:off x="3590918" y="1308671"/>
          <a:ext cx="2805463" cy="1112509"/>
        </a:xfrm>
        <a:prstGeom prst="roundRect">
          <a:avLst/>
        </a:prstGeom>
        <a:gradFill rotWithShape="0">
          <a:gsLst>
            <a:gs pos="0">
              <a:schemeClr val="accent1">
                <a:alpha val="90000"/>
                <a:hueOff val="0"/>
                <a:satOff val="0"/>
                <a:lumOff val="0"/>
                <a:alphaOff val="-40000"/>
                <a:shade val="51000"/>
                <a:satMod val="130000"/>
              </a:schemeClr>
            </a:gs>
            <a:gs pos="80000">
              <a:schemeClr val="accent1">
                <a:alpha val="90000"/>
                <a:hueOff val="0"/>
                <a:satOff val="0"/>
                <a:lumOff val="0"/>
                <a:alphaOff val="-40000"/>
                <a:shade val="93000"/>
                <a:satMod val="130000"/>
              </a:schemeClr>
            </a:gs>
            <a:gs pos="100000">
              <a:schemeClr val="accent1">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93823" tIns="60960" rIns="60960" bIns="60960" numCol="1" spcCol="1270" anchor="ctr" anchorCtr="0">
          <a:noAutofit/>
        </a:bodyPr>
        <a:lstStyle/>
        <a:p>
          <a:pPr lvl="0" algn="l" defTabSz="711200">
            <a:lnSpc>
              <a:spcPct val="90000"/>
            </a:lnSpc>
            <a:spcBef>
              <a:spcPct val="0"/>
            </a:spcBef>
            <a:spcAft>
              <a:spcPct val="35000"/>
            </a:spcAft>
          </a:pPr>
          <a:r>
            <a:rPr lang="en-US" sz="1600" b="1" kern="1200" noProof="0" dirty="0" smtClean="0"/>
            <a:t>In every WGVBS meeting, SAIs present national cases and studies</a:t>
          </a:r>
          <a:endParaRPr lang="en-US" sz="1600" b="1" kern="1200" noProof="0" dirty="0"/>
        </a:p>
      </dsp:txBody>
      <dsp:txXfrm>
        <a:off x="3645226" y="1362979"/>
        <a:ext cx="2696847" cy="1003893"/>
      </dsp:txXfrm>
    </dsp:sp>
    <dsp:sp modelId="{571C1BE7-D97D-4949-9473-1DE406CEB54F}">
      <dsp:nvSpPr>
        <dsp:cNvPr id="0" name=""/>
        <dsp:cNvSpPr/>
      </dsp:nvSpPr>
      <dsp:spPr>
        <a:xfrm>
          <a:off x="2813140" y="751292"/>
          <a:ext cx="1300631" cy="1300540"/>
        </a:xfrm>
        <a:prstGeom prst="ellipse">
          <a:avLst/>
        </a:prstGeom>
        <a:solidFill>
          <a:schemeClr val="accent1">
            <a:tint val="50000"/>
            <a:alpha val="90000"/>
            <a:hueOff val="8635"/>
            <a:satOff val="-642"/>
            <a:lumOff val="16250"/>
            <a:alpha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3387B6-1E72-431F-83EE-6452F8007824}">
      <dsp:nvSpPr>
        <dsp:cNvPr id="0" name=""/>
        <dsp:cNvSpPr/>
      </dsp:nvSpPr>
      <dsp:spPr>
        <a:xfrm>
          <a:off x="1408647" y="171291"/>
          <a:ext cx="3399472" cy="1180592"/>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9D448D-3DEA-4361-B24B-FE1D386F5C8E}">
      <dsp:nvSpPr>
        <dsp:cNvPr id="0" name=""/>
        <dsp:cNvSpPr/>
      </dsp:nvSpPr>
      <dsp:spPr>
        <a:xfrm>
          <a:off x="2682230" y="2810774"/>
          <a:ext cx="658812" cy="421640"/>
        </a:xfrm>
        <a:prstGeom prst="downArrow">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2F08DE-877B-46BA-90DF-4ABE76A6331C}">
      <dsp:nvSpPr>
        <dsp:cNvPr id="0" name=""/>
        <dsp:cNvSpPr/>
      </dsp:nvSpPr>
      <dsp:spPr>
        <a:xfrm>
          <a:off x="970705" y="3425825"/>
          <a:ext cx="4235236" cy="790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latin typeface="Arial" panose="020B0604020202020204" pitchFamily="34" charset="0"/>
              <a:ea typeface="+mn-ea"/>
              <a:cs typeface="Arial" panose="020B0604020202020204" pitchFamily="34" charset="0"/>
            </a:rPr>
            <a:t>Communicating and promoting the value and benefits of SAIs</a:t>
          </a:r>
          <a:endParaRPr lang="es-MX" sz="2400" b="1" kern="1200" dirty="0">
            <a:latin typeface="Arial" panose="020B0604020202020204" pitchFamily="34" charset="0"/>
            <a:ea typeface="+mn-ea"/>
            <a:cs typeface="Arial" panose="020B0604020202020204" pitchFamily="34" charset="0"/>
          </a:endParaRPr>
        </a:p>
      </dsp:txBody>
      <dsp:txXfrm>
        <a:off x="970705" y="3425825"/>
        <a:ext cx="4235236" cy="790575"/>
      </dsp:txXfrm>
    </dsp:sp>
    <dsp:sp modelId="{DF1F6938-BF99-43F7-B33E-F8D96830F1D0}">
      <dsp:nvSpPr>
        <dsp:cNvPr id="0" name=""/>
        <dsp:cNvSpPr/>
      </dsp:nvSpPr>
      <dsp:spPr>
        <a:xfrm>
          <a:off x="2084538" y="1107855"/>
          <a:ext cx="1700918" cy="160831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kern="1200" dirty="0" smtClean="0">
              <a:latin typeface="Arial" panose="020B0604020202020204" pitchFamily="34" charset="0"/>
              <a:ea typeface="+mn-ea"/>
              <a:cs typeface="Arial" panose="020B0604020202020204" pitchFamily="34" charset="0"/>
            </a:rPr>
            <a:t>MECHANISMS</a:t>
          </a:r>
          <a:endParaRPr lang="es-MX" sz="1200" kern="1200" dirty="0">
            <a:latin typeface="Arial" panose="020B0604020202020204" pitchFamily="34" charset="0"/>
            <a:ea typeface="+mn-ea"/>
            <a:cs typeface="Arial" panose="020B0604020202020204" pitchFamily="34" charset="0"/>
          </a:endParaRPr>
        </a:p>
      </dsp:txBody>
      <dsp:txXfrm>
        <a:off x="2333632" y="1343387"/>
        <a:ext cx="1202730" cy="1137250"/>
      </dsp:txXfrm>
    </dsp:sp>
    <dsp:sp modelId="{B78B55F3-F651-4665-81F5-4B88DD8984CB}">
      <dsp:nvSpPr>
        <dsp:cNvPr id="0" name=""/>
        <dsp:cNvSpPr/>
      </dsp:nvSpPr>
      <dsp:spPr>
        <a:xfrm>
          <a:off x="1749139" y="280725"/>
          <a:ext cx="1185862" cy="1185862"/>
        </a:xfrm>
        <a:prstGeom prst="ellipse">
          <a:avLst/>
        </a:prstGeom>
        <a:solidFill>
          <a:schemeClr val="accent3">
            <a:hueOff val="-15662"/>
            <a:satOff val="-129"/>
            <a:lumOff val="36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b="1" kern="1200" dirty="0" smtClean="0">
              <a:latin typeface="Arial" panose="020B0604020202020204" pitchFamily="34" charset="0"/>
              <a:ea typeface="+mn-ea"/>
              <a:cs typeface="Arial" panose="020B0604020202020204" pitchFamily="34" charset="0"/>
            </a:rPr>
            <a:t>TOOLS</a:t>
          </a:r>
          <a:endParaRPr lang="es-MX" sz="1400" b="1" kern="1200" dirty="0">
            <a:latin typeface="Arial" panose="020B0604020202020204" pitchFamily="34" charset="0"/>
            <a:ea typeface="+mn-ea"/>
            <a:cs typeface="Arial" panose="020B0604020202020204" pitchFamily="34" charset="0"/>
          </a:endParaRPr>
        </a:p>
      </dsp:txBody>
      <dsp:txXfrm>
        <a:off x="1922804" y="454390"/>
        <a:ext cx="838532" cy="838532"/>
      </dsp:txXfrm>
    </dsp:sp>
    <dsp:sp modelId="{CE80228A-3C4E-4C62-AC03-A3FFA0F4D6FD}">
      <dsp:nvSpPr>
        <dsp:cNvPr id="0" name=""/>
        <dsp:cNvSpPr/>
      </dsp:nvSpPr>
      <dsp:spPr>
        <a:xfrm>
          <a:off x="2942689" y="275640"/>
          <a:ext cx="1387601" cy="1321050"/>
        </a:xfrm>
        <a:prstGeom prst="ellipse">
          <a:avLst/>
        </a:prstGeom>
        <a:solidFill>
          <a:schemeClr val="accent3">
            <a:hueOff val="-31323"/>
            <a:satOff val="-257"/>
            <a:lumOff val="72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s-MX" sz="1050" b="1" kern="1200" dirty="0" smtClean="0">
              <a:latin typeface="Arial" panose="020B0604020202020204" pitchFamily="34" charset="0"/>
              <a:ea typeface="+mn-ea"/>
              <a:cs typeface="Arial" panose="020B0604020202020204" pitchFamily="34" charset="0"/>
            </a:rPr>
            <a:t>STRATEGIES</a:t>
          </a:r>
          <a:endParaRPr lang="es-MX" sz="1050" b="1" kern="1200" dirty="0">
            <a:latin typeface="Arial" panose="020B0604020202020204" pitchFamily="34" charset="0"/>
            <a:ea typeface="+mn-ea"/>
            <a:cs typeface="Arial" panose="020B0604020202020204" pitchFamily="34" charset="0"/>
          </a:endParaRPr>
        </a:p>
      </dsp:txBody>
      <dsp:txXfrm>
        <a:off x="3145898" y="469103"/>
        <a:ext cx="981183" cy="934124"/>
      </dsp:txXfrm>
    </dsp:sp>
    <dsp:sp modelId="{5B428467-5932-4A90-A22C-511BAC10BC8E}">
      <dsp:nvSpPr>
        <dsp:cNvPr id="0" name=""/>
        <dsp:cNvSpPr/>
      </dsp:nvSpPr>
      <dsp:spPr>
        <a:xfrm>
          <a:off x="1090340" y="0"/>
          <a:ext cx="3689350" cy="2951480"/>
        </a:xfrm>
        <a:prstGeom prst="funnel">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DAF268-9410-46D0-93DD-766D2419BCCF}">
      <dsp:nvSpPr>
        <dsp:cNvPr id="0" name=""/>
        <dsp:cNvSpPr/>
      </dsp:nvSpPr>
      <dsp:spPr>
        <a:xfrm>
          <a:off x="803799" y="1213489"/>
          <a:ext cx="2940623" cy="12985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0" u="none" kern="1200" cap="none" spc="0" dirty="0" smtClean="0">
              <a:ln w="0"/>
              <a:effectLst/>
              <a:latin typeface="+mj-lt"/>
              <a:ea typeface="+mn-ea"/>
              <a:cs typeface="Arial" panose="020B0604020202020204" pitchFamily="34" charset="0"/>
            </a:rPr>
            <a:t>WGVBS work on awareness raising</a:t>
          </a:r>
          <a:endParaRPr lang="en-US" sz="2400" b="0" u="none" kern="1200" cap="none" spc="0" dirty="0">
            <a:ln w="0"/>
            <a:effectLst/>
            <a:latin typeface="+mj-lt"/>
            <a:ea typeface="+mn-ea"/>
            <a:cs typeface="Arial" panose="020B0604020202020204" pitchFamily="34" charset="0"/>
          </a:endParaRPr>
        </a:p>
      </dsp:txBody>
      <dsp:txXfrm>
        <a:off x="803799" y="1213489"/>
        <a:ext cx="2940623" cy="1298576"/>
      </dsp:txXfrm>
    </dsp:sp>
    <dsp:sp modelId="{59D4B726-4F4D-4288-B999-9DD408A88450}">
      <dsp:nvSpPr>
        <dsp:cNvPr id="0" name=""/>
        <dsp:cNvSpPr/>
      </dsp:nvSpPr>
      <dsp:spPr>
        <a:xfrm>
          <a:off x="561354" y="923928"/>
          <a:ext cx="276388" cy="276388"/>
        </a:xfrm>
        <a:prstGeom prst="ellipse">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CE9C7B9-1712-416C-9302-68CFD3C8A27C}">
      <dsp:nvSpPr>
        <dsp:cNvPr id="0" name=""/>
        <dsp:cNvSpPr/>
      </dsp:nvSpPr>
      <dsp:spPr>
        <a:xfrm>
          <a:off x="754826" y="536984"/>
          <a:ext cx="276388" cy="276388"/>
        </a:xfrm>
        <a:prstGeom prst="ellipse">
          <a:avLst/>
        </a:prstGeom>
        <a:gradFill rotWithShape="0">
          <a:gsLst>
            <a:gs pos="0">
              <a:schemeClr val="accent1">
                <a:shade val="50000"/>
                <a:hueOff val="71529"/>
                <a:satOff val="-10553"/>
                <a:lumOff val="6756"/>
                <a:alphaOff val="0"/>
                <a:shade val="51000"/>
                <a:satMod val="130000"/>
              </a:schemeClr>
            </a:gs>
            <a:gs pos="80000">
              <a:schemeClr val="accent1">
                <a:shade val="50000"/>
                <a:hueOff val="71529"/>
                <a:satOff val="-10553"/>
                <a:lumOff val="6756"/>
                <a:alphaOff val="0"/>
                <a:shade val="93000"/>
                <a:satMod val="130000"/>
              </a:schemeClr>
            </a:gs>
            <a:gs pos="100000">
              <a:schemeClr val="accent1">
                <a:shade val="50000"/>
                <a:hueOff val="71529"/>
                <a:satOff val="-10553"/>
                <a:lumOff val="67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FA722DD-6C5B-4055-B061-BEF197084801}">
      <dsp:nvSpPr>
        <dsp:cNvPr id="0" name=""/>
        <dsp:cNvSpPr/>
      </dsp:nvSpPr>
      <dsp:spPr>
        <a:xfrm>
          <a:off x="1219159" y="614373"/>
          <a:ext cx="434324" cy="434324"/>
        </a:xfrm>
        <a:prstGeom prst="ellipse">
          <a:avLst/>
        </a:prstGeom>
        <a:gradFill rotWithShape="0">
          <a:gsLst>
            <a:gs pos="0">
              <a:schemeClr val="accent1">
                <a:shade val="50000"/>
                <a:hueOff val="143058"/>
                <a:satOff val="-21105"/>
                <a:lumOff val="13511"/>
                <a:alphaOff val="0"/>
                <a:shade val="51000"/>
                <a:satMod val="130000"/>
              </a:schemeClr>
            </a:gs>
            <a:gs pos="80000">
              <a:schemeClr val="accent1">
                <a:shade val="50000"/>
                <a:hueOff val="143058"/>
                <a:satOff val="-21105"/>
                <a:lumOff val="13511"/>
                <a:alphaOff val="0"/>
                <a:shade val="93000"/>
                <a:satMod val="130000"/>
              </a:schemeClr>
            </a:gs>
            <a:gs pos="100000">
              <a:schemeClr val="accent1">
                <a:shade val="50000"/>
                <a:hueOff val="143058"/>
                <a:satOff val="-21105"/>
                <a:lumOff val="1351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964273A-C857-41D9-ADDE-F1B1EB26EB1F}">
      <dsp:nvSpPr>
        <dsp:cNvPr id="0" name=""/>
        <dsp:cNvSpPr/>
      </dsp:nvSpPr>
      <dsp:spPr>
        <a:xfrm>
          <a:off x="1606103" y="188734"/>
          <a:ext cx="276388" cy="276388"/>
        </a:xfrm>
        <a:prstGeom prst="ellipse">
          <a:avLst/>
        </a:prstGeom>
        <a:gradFill rotWithShape="0">
          <a:gsLst>
            <a:gs pos="0">
              <a:schemeClr val="accent1">
                <a:shade val="50000"/>
                <a:hueOff val="214586"/>
                <a:satOff val="-31658"/>
                <a:lumOff val="20267"/>
                <a:alphaOff val="0"/>
                <a:shade val="51000"/>
                <a:satMod val="130000"/>
              </a:schemeClr>
            </a:gs>
            <a:gs pos="80000">
              <a:schemeClr val="accent1">
                <a:shade val="50000"/>
                <a:hueOff val="214586"/>
                <a:satOff val="-31658"/>
                <a:lumOff val="20267"/>
                <a:alphaOff val="0"/>
                <a:shade val="93000"/>
                <a:satMod val="130000"/>
              </a:schemeClr>
            </a:gs>
            <a:gs pos="100000">
              <a:schemeClr val="accent1">
                <a:shade val="50000"/>
                <a:hueOff val="214586"/>
                <a:satOff val="-31658"/>
                <a:lumOff val="2026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90FB6BE-BB0F-4ADC-8B76-F712FAA4B051}">
      <dsp:nvSpPr>
        <dsp:cNvPr id="0" name=""/>
        <dsp:cNvSpPr/>
      </dsp:nvSpPr>
      <dsp:spPr>
        <a:xfrm>
          <a:off x="2109131" y="33957"/>
          <a:ext cx="276388" cy="276388"/>
        </a:xfrm>
        <a:prstGeom prst="ellipse">
          <a:avLst/>
        </a:prstGeom>
        <a:gradFill rotWithShape="0">
          <a:gsLst>
            <a:gs pos="0">
              <a:schemeClr val="accent1">
                <a:shade val="50000"/>
                <a:hueOff val="286115"/>
                <a:satOff val="-42210"/>
                <a:lumOff val="27023"/>
                <a:alphaOff val="0"/>
                <a:shade val="51000"/>
                <a:satMod val="130000"/>
              </a:schemeClr>
            </a:gs>
            <a:gs pos="80000">
              <a:schemeClr val="accent1">
                <a:shade val="50000"/>
                <a:hueOff val="286115"/>
                <a:satOff val="-42210"/>
                <a:lumOff val="27023"/>
                <a:alphaOff val="0"/>
                <a:shade val="93000"/>
                <a:satMod val="130000"/>
              </a:schemeClr>
            </a:gs>
            <a:gs pos="100000">
              <a:schemeClr val="accent1">
                <a:shade val="50000"/>
                <a:hueOff val="286115"/>
                <a:satOff val="-42210"/>
                <a:lumOff val="2702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D12367D-B13E-4F65-A5C0-48A81C0E820F}">
      <dsp:nvSpPr>
        <dsp:cNvPr id="0" name=""/>
        <dsp:cNvSpPr/>
      </dsp:nvSpPr>
      <dsp:spPr>
        <a:xfrm>
          <a:off x="2728241" y="304817"/>
          <a:ext cx="276388" cy="276388"/>
        </a:xfrm>
        <a:prstGeom prst="ellipse">
          <a:avLst/>
        </a:prstGeom>
        <a:gradFill rotWithShape="0">
          <a:gsLst>
            <a:gs pos="0">
              <a:schemeClr val="accent1">
                <a:shade val="50000"/>
                <a:hueOff val="357644"/>
                <a:satOff val="-52763"/>
                <a:lumOff val="33778"/>
                <a:alphaOff val="0"/>
                <a:shade val="51000"/>
                <a:satMod val="130000"/>
              </a:schemeClr>
            </a:gs>
            <a:gs pos="80000">
              <a:schemeClr val="accent1">
                <a:shade val="50000"/>
                <a:hueOff val="357644"/>
                <a:satOff val="-52763"/>
                <a:lumOff val="33778"/>
                <a:alphaOff val="0"/>
                <a:shade val="93000"/>
                <a:satMod val="130000"/>
              </a:schemeClr>
            </a:gs>
            <a:gs pos="100000">
              <a:schemeClr val="accent1">
                <a:shade val="50000"/>
                <a:hueOff val="357644"/>
                <a:satOff val="-52763"/>
                <a:lumOff val="337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1C16C17-4E3B-4B9B-959F-40335E09A272}">
      <dsp:nvSpPr>
        <dsp:cNvPr id="0" name=""/>
        <dsp:cNvSpPr/>
      </dsp:nvSpPr>
      <dsp:spPr>
        <a:xfrm>
          <a:off x="3115185" y="498289"/>
          <a:ext cx="434324" cy="434324"/>
        </a:xfrm>
        <a:prstGeom prst="ellipse">
          <a:avLst/>
        </a:prstGeom>
        <a:gradFill rotWithShape="0">
          <a:gsLst>
            <a:gs pos="0">
              <a:schemeClr val="accent1">
                <a:shade val="50000"/>
                <a:hueOff val="429173"/>
                <a:satOff val="-63315"/>
                <a:lumOff val="40534"/>
                <a:alphaOff val="0"/>
                <a:shade val="51000"/>
                <a:satMod val="130000"/>
              </a:schemeClr>
            </a:gs>
            <a:gs pos="80000">
              <a:schemeClr val="accent1">
                <a:shade val="50000"/>
                <a:hueOff val="429173"/>
                <a:satOff val="-63315"/>
                <a:lumOff val="40534"/>
                <a:alphaOff val="0"/>
                <a:shade val="93000"/>
                <a:satMod val="130000"/>
              </a:schemeClr>
            </a:gs>
            <a:gs pos="100000">
              <a:schemeClr val="accent1">
                <a:shade val="50000"/>
                <a:hueOff val="429173"/>
                <a:satOff val="-63315"/>
                <a:lumOff val="4053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50877B8-B35C-44A4-B9D6-1C22EF7D5509}">
      <dsp:nvSpPr>
        <dsp:cNvPr id="0" name=""/>
        <dsp:cNvSpPr/>
      </dsp:nvSpPr>
      <dsp:spPr>
        <a:xfrm>
          <a:off x="3656907" y="923928"/>
          <a:ext cx="276388" cy="276388"/>
        </a:xfrm>
        <a:prstGeom prst="ellipse">
          <a:avLst/>
        </a:prstGeom>
        <a:gradFill rotWithShape="0">
          <a:gsLst>
            <a:gs pos="0">
              <a:schemeClr val="accent1">
                <a:shade val="50000"/>
                <a:hueOff val="500702"/>
                <a:satOff val="-73868"/>
                <a:lumOff val="47290"/>
                <a:alphaOff val="0"/>
                <a:shade val="51000"/>
                <a:satMod val="130000"/>
              </a:schemeClr>
            </a:gs>
            <a:gs pos="80000">
              <a:schemeClr val="accent1">
                <a:shade val="50000"/>
                <a:hueOff val="500702"/>
                <a:satOff val="-73868"/>
                <a:lumOff val="47290"/>
                <a:alphaOff val="0"/>
                <a:shade val="93000"/>
                <a:satMod val="130000"/>
              </a:schemeClr>
            </a:gs>
            <a:gs pos="100000">
              <a:schemeClr val="accent1">
                <a:shade val="50000"/>
                <a:hueOff val="500702"/>
                <a:satOff val="-73868"/>
                <a:lumOff val="4729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58F9A0A-22DA-41B7-A615-1A04C36DF151}">
      <dsp:nvSpPr>
        <dsp:cNvPr id="0" name=""/>
        <dsp:cNvSpPr/>
      </dsp:nvSpPr>
      <dsp:spPr>
        <a:xfrm>
          <a:off x="3889073" y="1349566"/>
          <a:ext cx="276388" cy="276388"/>
        </a:xfrm>
        <a:prstGeom prst="ellipse">
          <a:avLst/>
        </a:prstGeom>
        <a:gradFill rotWithShape="0">
          <a:gsLst>
            <a:gs pos="0">
              <a:schemeClr val="accent1">
                <a:shade val="50000"/>
                <a:hueOff val="572231"/>
                <a:satOff val="-84420"/>
                <a:lumOff val="54045"/>
                <a:alphaOff val="0"/>
                <a:shade val="51000"/>
                <a:satMod val="130000"/>
              </a:schemeClr>
            </a:gs>
            <a:gs pos="80000">
              <a:schemeClr val="accent1">
                <a:shade val="50000"/>
                <a:hueOff val="572231"/>
                <a:satOff val="-84420"/>
                <a:lumOff val="54045"/>
                <a:alphaOff val="0"/>
                <a:shade val="93000"/>
                <a:satMod val="130000"/>
              </a:schemeClr>
            </a:gs>
            <a:gs pos="100000">
              <a:schemeClr val="accent1">
                <a:shade val="50000"/>
                <a:hueOff val="572231"/>
                <a:satOff val="-84420"/>
                <a:lumOff val="540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A164BE4-4E73-4D8C-A928-F6EDCBD86846}">
      <dsp:nvSpPr>
        <dsp:cNvPr id="0" name=""/>
        <dsp:cNvSpPr/>
      </dsp:nvSpPr>
      <dsp:spPr>
        <a:xfrm>
          <a:off x="1861570" y="410583"/>
          <a:ext cx="710713" cy="710713"/>
        </a:xfrm>
        <a:prstGeom prst="ellipse">
          <a:avLst/>
        </a:prstGeom>
        <a:gradFill rotWithShape="0">
          <a:gsLst>
            <a:gs pos="0">
              <a:schemeClr val="accent1">
                <a:shade val="50000"/>
                <a:hueOff val="643759"/>
                <a:satOff val="-94973"/>
                <a:lumOff val="60801"/>
                <a:alphaOff val="0"/>
                <a:shade val="51000"/>
                <a:satMod val="130000"/>
              </a:schemeClr>
            </a:gs>
            <a:gs pos="80000">
              <a:schemeClr val="accent1">
                <a:shade val="50000"/>
                <a:hueOff val="643759"/>
                <a:satOff val="-94973"/>
                <a:lumOff val="60801"/>
                <a:alphaOff val="0"/>
                <a:shade val="93000"/>
                <a:satMod val="130000"/>
              </a:schemeClr>
            </a:gs>
            <a:gs pos="100000">
              <a:schemeClr val="accent1">
                <a:shade val="50000"/>
                <a:hueOff val="643759"/>
                <a:satOff val="-94973"/>
                <a:lumOff val="6080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84395A7-296E-43C8-A576-CAD0753BDEDA}">
      <dsp:nvSpPr>
        <dsp:cNvPr id="0" name=""/>
        <dsp:cNvSpPr/>
      </dsp:nvSpPr>
      <dsp:spPr>
        <a:xfrm>
          <a:off x="367882" y="2007371"/>
          <a:ext cx="276388" cy="276388"/>
        </a:xfrm>
        <a:prstGeom prst="ellipse">
          <a:avLst/>
        </a:prstGeom>
        <a:gradFill rotWithShape="0">
          <a:gsLst>
            <a:gs pos="0">
              <a:schemeClr val="accent1">
                <a:shade val="50000"/>
                <a:hueOff val="572231"/>
                <a:satOff val="-84420"/>
                <a:lumOff val="54045"/>
                <a:alphaOff val="0"/>
                <a:shade val="51000"/>
                <a:satMod val="130000"/>
              </a:schemeClr>
            </a:gs>
            <a:gs pos="80000">
              <a:schemeClr val="accent1">
                <a:shade val="50000"/>
                <a:hueOff val="572231"/>
                <a:satOff val="-84420"/>
                <a:lumOff val="54045"/>
                <a:alphaOff val="0"/>
                <a:shade val="93000"/>
                <a:satMod val="130000"/>
              </a:schemeClr>
            </a:gs>
            <a:gs pos="100000">
              <a:schemeClr val="accent1">
                <a:shade val="50000"/>
                <a:hueOff val="572231"/>
                <a:satOff val="-84420"/>
                <a:lumOff val="540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A461A1F-6EFF-4989-9EDC-34E5E2CA81F1}">
      <dsp:nvSpPr>
        <dsp:cNvPr id="0" name=""/>
        <dsp:cNvSpPr/>
      </dsp:nvSpPr>
      <dsp:spPr>
        <a:xfrm>
          <a:off x="600049" y="2355621"/>
          <a:ext cx="434324" cy="434324"/>
        </a:xfrm>
        <a:prstGeom prst="ellipse">
          <a:avLst/>
        </a:prstGeom>
        <a:gradFill rotWithShape="0">
          <a:gsLst>
            <a:gs pos="0">
              <a:schemeClr val="accent1">
                <a:shade val="50000"/>
                <a:hueOff val="500702"/>
                <a:satOff val="-73868"/>
                <a:lumOff val="47290"/>
                <a:alphaOff val="0"/>
                <a:shade val="51000"/>
                <a:satMod val="130000"/>
              </a:schemeClr>
            </a:gs>
            <a:gs pos="80000">
              <a:schemeClr val="accent1">
                <a:shade val="50000"/>
                <a:hueOff val="500702"/>
                <a:satOff val="-73868"/>
                <a:lumOff val="47290"/>
                <a:alphaOff val="0"/>
                <a:shade val="93000"/>
                <a:satMod val="130000"/>
              </a:schemeClr>
            </a:gs>
            <a:gs pos="100000">
              <a:schemeClr val="accent1">
                <a:shade val="50000"/>
                <a:hueOff val="500702"/>
                <a:satOff val="-73868"/>
                <a:lumOff val="4729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B6FA6EE-6EF4-440F-A456-5F9FA4688DF8}">
      <dsp:nvSpPr>
        <dsp:cNvPr id="0" name=""/>
        <dsp:cNvSpPr/>
      </dsp:nvSpPr>
      <dsp:spPr>
        <a:xfrm>
          <a:off x="1180465" y="2665176"/>
          <a:ext cx="631745" cy="631745"/>
        </a:xfrm>
        <a:prstGeom prst="ellipse">
          <a:avLst/>
        </a:prstGeom>
        <a:gradFill rotWithShape="0">
          <a:gsLst>
            <a:gs pos="0">
              <a:schemeClr val="accent1">
                <a:shade val="50000"/>
                <a:hueOff val="429173"/>
                <a:satOff val="-63315"/>
                <a:lumOff val="40534"/>
                <a:alphaOff val="0"/>
                <a:shade val="51000"/>
                <a:satMod val="130000"/>
              </a:schemeClr>
            </a:gs>
            <a:gs pos="80000">
              <a:schemeClr val="accent1">
                <a:shade val="50000"/>
                <a:hueOff val="429173"/>
                <a:satOff val="-63315"/>
                <a:lumOff val="40534"/>
                <a:alphaOff val="0"/>
                <a:shade val="93000"/>
                <a:satMod val="130000"/>
              </a:schemeClr>
            </a:gs>
            <a:gs pos="100000">
              <a:schemeClr val="accent1">
                <a:shade val="50000"/>
                <a:hueOff val="429173"/>
                <a:satOff val="-63315"/>
                <a:lumOff val="4053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51FA98C-2615-4D6B-AF0E-ED741CBCC148}">
      <dsp:nvSpPr>
        <dsp:cNvPr id="0" name=""/>
        <dsp:cNvSpPr/>
      </dsp:nvSpPr>
      <dsp:spPr>
        <a:xfrm>
          <a:off x="1993047" y="3168203"/>
          <a:ext cx="276388" cy="276388"/>
        </a:xfrm>
        <a:prstGeom prst="ellipse">
          <a:avLst/>
        </a:prstGeom>
        <a:gradFill rotWithShape="0">
          <a:gsLst>
            <a:gs pos="0">
              <a:schemeClr val="accent1">
                <a:shade val="50000"/>
                <a:hueOff val="357644"/>
                <a:satOff val="-52763"/>
                <a:lumOff val="33778"/>
                <a:alphaOff val="0"/>
                <a:shade val="51000"/>
                <a:satMod val="130000"/>
              </a:schemeClr>
            </a:gs>
            <a:gs pos="80000">
              <a:schemeClr val="accent1">
                <a:shade val="50000"/>
                <a:hueOff val="357644"/>
                <a:satOff val="-52763"/>
                <a:lumOff val="33778"/>
                <a:alphaOff val="0"/>
                <a:shade val="93000"/>
                <a:satMod val="130000"/>
              </a:schemeClr>
            </a:gs>
            <a:gs pos="100000">
              <a:schemeClr val="accent1">
                <a:shade val="50000"/>
                <a:hueOff val="357644"/>
                <a:satOff val="-52763"/>
                <a:lumOff val="337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4A0CA06-4D37-407C-ADBB-43DF1AA8DAEF}">
      <dsp:nvSpPr>
        <dsp:cNvPr id="0" name=""/>
        <dsp:cNvSpPr/>
      </dsp:nvSpPr>
      <dsp:spPr>
        <a:xfrm>
          <a:off x="2147825" y="2665176"/>
          <a:ext cx="434324" cy="434324"/>
        </a:xfrm>
        <a:prstGeom prst="ellipse">
          <a:avLst/>
        </a:prstGeom>
        <a:gradFill rotWithShape="0">
          <a:gsLst>
            <a:gs pos="0">
              <a:schemeClr val="accent1">
                <a:shade val="50000"/>
                <a:hueOff val="286115"/>
                <a:satOff val="-42210"/>
                <a:lumOff val="27023"/>
                <a:alphaOff val="0"/>
                <a:shade val="51000"/>
                <a:satMod val="130000"/>
              </a:schemeClr>
            </a:gs>
            <a:gs pos="80000">
              <a:schemeClr val="accent1">
                <a:shade val="50000"/>
                <a:hueOff val="286115"/>
                <a:satOff val="-42210"/>
                <a:lumOff val="27023"/>
                <a:alphaOff val="0"/>
                <a:shade val="93000"/>
                <a:satMod val="130000"/>
              </a:schemeClr>
            </a:gs>
            <a:gs pos="100000">
              <a:schemeClr val="accent1">
                <a:shade val="50000"/>
                <a:hueOff val="286115"/>
                <a:satOff val="-42210"/>
                <a:lumOff val="2702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6AB4A4B-53B0-42AA-9985-F21990E36DDD}">
      <dsp:nvSpPr>
        <dsp:cNvPr id="0" name=""/>
        <dsp:cNvSpPr/>
      </dsp:nvSpPr>
      <dsp:spPr>
        <a:xfrm>
          <a:off x="2534769" y="3206898"/>
          <a:ext cx="276388" cy="276388"/>
        </a:xfrm>
        <a:prstGeom prst="ellipse">
          <a:avLst/>
        </a:prstGeom>
        <a:gradFill rotWithShape="0">
          <a:gsLst>
            <a:gs pos="0">
              <a:schemeClr val="accent1">
                <a:shade val="50000"/>
                <a:hueOff val="214586"/>
                <a:satOff val="-31658"/>
                <a:lumOff val="20267"/>
                <a:alphaOff val="0"/>
                <a:shade val="51000"/>
                <a:satMod val="130000"/>
              </a:schemeClr>
            </a:gs>
            <a:gs pos="80000">
              <a:schemeClr val="accent1">
                <a:shade val="50000"/>
                <a:hueOff val="214586"/>
                <a:satOff val="-31658"/>
                <a:lumOff val="20267"/>
                <a:alphaOff val="0"/>
                <a:shade val="93000"/>
                <a:satMod val="130000"/>
              </a:schemeClr>
            </a:gs>
            <a:gs pos="100000">
              <a:schemeClr val="accent1">
                <a:shade val="50000"/>
                <a:hueOff val="214586"/>
                <a:satOff val="-31658"/>
                <a:lumOff val="2026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D04928C-362B-4140-B32C-9E4C300DE090}">
      <dsp:nvSpPr>
        <dsp:cNvPr id="0" name=""/>
        <dsp:cNvSpPr/>
      </dsp:nvSpPr>
      <dsp:spPr>
        <a:xfrm>
          <a:off x="2883019" y="2587787"/>
          <a:ext cx="631745" cy="631745"/>
        </a:xfrm>
        <a:prstGeom prst="ellipse">
          <a:avLst/>
        </a:prstGeom>
        <a:gradFill rotWithShape="0">
          <a:gsLst>
            <a:gs pos="0">
              <a:schemeClr val="accent1">
                <a:shade val="50000"/>
                <a:hueOff val="143058"/>
                <a:satOff val="-21105"/>
                <a:lumOff val="13511"/>
                <a:alphaOff val="0"/>
                <a:shade val="51000"/>
                <a:satMod val="130000"/>
              </a:schemeClr>
            </a:gs>
            <a:gs pos="80000">
              <a:schemeClr val="accent1">
                <a:shade val="50000"/>
                <a:hueOff val="143058"/>
                <a:satOff val="-21105"/>
                <a:lumOff val="13511"/>
                <a:alphaOff val="0"/>
                <a:shade val="93000"/>
                <a:satMod val="130000"/>
              </a:schemeClr>
            </a:gs>
            <a:gs pos="100000">
              <a:schemeClr val="accent1">
                <a:shade val="50000"/>
                <a:hueOff val="143058"/>
                <a:satOff val="-21105"/>
                <a:lumOff val="1351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E1F15E2-7EE0-49CD-8F62-8CA4A5CD2CE1}">
      <dsp:nvSpPr>
        <dsp:cNvPr id="0" name=""/>
        <dsp:cNvSpPr/>
      </dsp:nvSpPr>
      <dsp:spPr>
        <a:xfrm>
          <a:off x="3734296" y="2433010"/>
          <a:ext cx="434324" cy="434324"/>
        </a:xfrm>
        <a:prstGeom prst="ellipse">
          <a:avLst/>
        </a:prstGeom>
        <a:gradFill rotWithShape="0">
          <a:gsLst>
            <a:gs pos="0">
              <a:schemeClr val="accent1">
                <a:shade val="50000"/>
                <a:hueOff val="71529"/>
                <a:satOff val="-10553"/>
                <a:lumOff val="6756"/>
                <a:alphaOff val="0"/>
                <a:shade val="51000"/>
                <a:satMod val="130000"/>
              </a:schemeClr>
            </a:gs>
            <a:gs pos="80000">
              <a:schemeClr val="accent1">
                <a:shade val="50000"/>
                <a:hueOff val="71529"/>
                <a:satOff val="-10553"/>
                <a:lumOff val="6756"/>
                <a:alphaOff val="0"/>
                <a:shade val="93000"/>
                <a:satMod val="130000"/>
              </a:schemeClr>
            </a:gs>
            <a:gs pos="100000">
              <a:schemeClr val="accent1">
                <a:shade val="50000"/>
                <a:hueOff val="71529"/>
                <a:satOff val="-10553"/>
                <a:lumOff val="67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69B77B-1BD9-47E2-89CB-CDA9EF98E89D}">
      <dsp:nvSpPr>
        <dsp:cNvPr id="0" name=""/>
        <dsp:cNvSpPr/>
      </dsp:nvSpPr>
      <dsp:spPr>
        <a:xfrm>
          <a:off x="1201515" y="1062653"/>
          <a:ext cx="5028086" cy="591539"/>
        </a:xfrm>
        <a:prstGeom prst="rect">
          <a:avLst/>
        </a:prstGeom>
        <a:solidFill>
          <a:srgbClr val="A5A5A5">
            <a:hueOff val="0"/>
            <a:satOff val="0"/>
            <a:lumOff val="0"/>
            <a:alphaOff val="0"/>
          </a:srgbClr>
        </a:solidFill>
        <a:ln w="12700" cap="flat" cmpd="sng" algn="ctr">
          <a:solidFill>
            <a:srgbClr val="A5A5A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29AAED-3683-4BAA-A6E5-6EC0A7BCA561}">
      <dsp:nvSpPr>
        <dsp:cNvPr id="0" name=""/>
        <dsp:cNvSpPr/>
      </dsp:nvSpPr>
      <dsp:spPr>
        <a:xfrm>
          <a:off x="1201515" y="1284812"/>
          <a:ext cx="369381" cy="369381"/>
        </a:xfrm>
        <a:prstGeom prst="rect">
          <a:avLst/>
        </a:prstGeom>
        <a:solidFill>
          <a:schemeClr val="bg1">
            <a:lumMod val="65000"/>
            <a:alpha val="90000"/>
          </a:schemeClr>
        </a:solidFill>
        <a:ln w="12700" cap="flat" cmpd="sng" algn="ctr">
          <a:solidFill>
            <a:srgbClr val="A5A5A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DB8BE9BD-FC2A-4364-A36B-72EA715398F4}">
      <dsp:nvSpPr>
        <dsp:cNvPr id="0" name=""/>
        <dsp:cNvSpPr/>
      </dsp:nvSpPr>
      <dsp:spPr>
        <a:xfrm>
          <a:off x="1201515" y="0"/>
          <a:ext cx="5028086" cy="1062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noProof="0" dirty="0" smtClean="0">
              <a:solidFill>
                <a:sysClr val="windowText" lastClr="000000">
                  <a:hueOff val="0"/>
                  <a:satOff val="0"/>
                  <a:lumOff val="0"/>
                  <a:alphaOff val="0"/>
                </a:sysClr>
              </a:solidFill>
              <a:latin typeface="+mn-lt"/>
              <a:ea typeface="+mn-ea"/>
              <a:cs typeface="Arial" panose="020B0604020202020204" pitchFamily="34" charset="0"/>
            </a:rPr>
            <a:t>The Forum of SAIs with Jurisdictional Functions</a:t>
          </a:r>
          <a:endParaRPr lang="en-US" sz="3600" kern="1200" noProof="0" dirty="0">
            <a:solidFill>
              <a:sysClr val="windowText" lastClr="000000">
                <a:hueOff val="0"/>
                <a:satOff val="0"/>
                <a:lumOff val="0"/>
                <a:alphaOff val="0"/>
              </a:sysClr>
            </a:solidFill>
            <a:latin typeface="+mn-lt"/>
            <a:ea typeface="+mn-ea"/>
            <a:cs typeface="Arial" panose="020B0604020202020204" pitchFamily="34" charset="0"/>
          </a:endParaRPr>
        </a:p>
      </dsp:txBody>
      <dsp:txXfrm>
        <a:off x="1201515" y="0"/>
        <a:ext cx="5028086" cy="1062653"/>
      </dsp:txXfrm>
    </dsp:sp>
    <dsp:sp modelId="{06FBAC42-CD98-4086-B424-77F66D7D85D8}">
      <dsp:nvSpPr>
        <dsp:cNvPr id="0" name=""/>
        <dsp:cNvSpPr/>
      </dsp:nvSpPr>
      <dsp:spPr>
        <a:xfrm>
          <a:off x="1201515" y="2145828"/>
          <a:ext cx="369372" cy="369372"/>
        </a:xfrm>
        <a:prstGeom prst="rect">
          <a:avLst/>
        </a:prstGeom>
        <a:solidFill>
          <a:sysClr val="window" lastClr="FFFFFF">
            <a:hueOff val="0"/>
            <a:satOff val="0"/>
            <a:lumOff val="0"/>
            <a:alphaOff val="0"/>
          </a:sysClr>
        </a:solidFill>
        <a:ln w="12700" cap="flat" cmpd="sng" algn="ctr">
          <a:solidFill>
            <a:srgbClr val="A5A5A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07AD1C4C-0B1F-4CB6-A2A7-151342551C29}">
      <dsp:nvSpPr>
        <dsp:cNvPr id="0" name=""/>
        <dsp:cNvSpPr/>
      </dsp:nvSpPr>
      <dsp:spPr>
        <a:xfrm>
          <a:off x="1553481" y="1900011"/>
          <a:ext cx="4676120" cy="861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noProof="0" dirty="0" smtClean="0">
              <a:solidFill>
                <a:sysClr val="windowText" lastClr="000000">
                  <a:hueOff val="0"/>
                  <a:satOff val="0"/>
                  <a:lumOff val="0"/>
                  <a:alphaOff val="0"/>
                </a:sysClr>
              </a:solidFill>
              <a:latin typeface="+mn-lt"/>
              <a:ea typeface="+mn-ea"/>
              <a:cs typeface="Arial" panose="020B0604020202020204" pitchFamily="34" charset="0"/>
            </a:rPr>
            <a:t>Project co-chaired by the SAIs of Chile and France</a:t>
          </a:r>
          <a:endParaRPr lang="en-US" sz="1600" kern="1200" noProof="0" dirty="0">
            <a:solidFill>
              <a:sysClr val="windowText" lastClr="000000">
                <a:hueOff val="0"/>
                <a:satOff val="0"/>
                <a:lumOff val="0"/>
                <a:alphaOff val="0"/>
              </a:sysClr>
            </a:solidFill>
            <a:latin typeface="+mn-lt"/>
            <a:ea typeface="+mn-ea"/>
            <a:cs typeface="Arial" panose="020B0604020202020204" pitchFamily="34" charset="0"/>
          </a:endParaRPr>
        </a:p>
      </dsp:txBody>
      <dsp:txXfrm>
        <a:off x="1553481" y="1900011"/>
        <a:ext cx="4676120" cy="861007"/>
      </dsp:txXfrm>
    </dsp:sp>
    <dsp:sp modelId="{D72ABD7B-E553-4B71-9913-0020981211B7}">
      <dsp:nvSpPr>
        <dsp:cNvPr id="0" name=""/>
        <dsp:cNvSpPr/>
      </dsp:nvSpPr>
      <dsp:spPr>
        <a:xfrm>
          <a:off x="1201515" y="3006836"/>
          <a:ext cx="369372" cy="369372"/>
        </a:xfrm>
        <a:prstGeom prst="rect">
          <a:avLst/>
        </a:prstGeom>
        <a:solidFill>
          <a:sysClr val="window" lastClr="FFFFFF">
            <a:hueOff val="0"/>
            <a:satOff val="0"/>
            <a:lumOff val="0"/>
            <a:alphaOff val="0"/>
          </a:sysClr>
        </a:solidFill>
        <a:ln w="12700" cap="flat" cmpd="sng" algn="ctr">
          <a:solidFill>
            <a:srgbClr val="A5A5A5">
              <a:hueOff val="1355300"/>
              <a:satOff val="50000"/>
              <a:lumOff val="-7353"/>
              <a:alphaOff val="0"/>
            </a:srgbClr>
          </a:solidFill>
          <a:prstDash val="solid"/>
          <a:miter lim="800000"/>
        </a:ln>
        <a:effectLst/>
      </dsp:spPr>
      <dsp:style>
        <a:lnRef idx="2">
          <a:scrgbClr r="0" g="0" b="0"/>
        </a:lnRef>
        <a:fillRef idx="1">
          <a:scrgbClr r="0" g="0" b="0"/>
        </a:fillRef>
        <a:effectRef idx="0">
          <a:scrgbClr r="0" g="0" b="0"/>
        </a:effectRef>
        <a:fontRef idx="minor"/>
      </dsp:style>
    </dsp:sp>
    <dsp:sp modelId="{06D3E7D4-A405-45BE-BA4F-A730429DF792}">
      <dsp:nvSpPr>
        <dsp:cNvPr id="0" name=""/>
        <dsp:cNvSpPr/>
      </dsp:nvSpPr>
      <dsp:spPr>
        <a:xfrm>
          <a:off x="1553481" y="2761019"/>
          <a:ext cx="4676120" cy="861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noProof="0" dirty="0" smtClean="0">
              <a:solidFill>
                <a:sysClr val="windowText" lastClr="000000">
                  <a:hueOff val="0"/>
                  <a:satOff val="0"/>
                  <a:lumOff val="0"/>
                  <a:alphaOff val="0"/>
                </a:sysClr>
              </a:solidFill>
              <a:latin typeface="+mn-lt"/>
              <a:ea typeface="+mn-ea"/>
              <a:cs typeface="Arial" panose="020B0604020202020204" pitchFamily="34" charset="0"/>
            </a:rPr>
            <a:t>Space of reflection, collaboration and exchange of good </a:t>
          </a:r>
          <a:r>
            <a:rPr lang="en-US" sz="1600" kern="1200" noProof="0" dirty="0" smtClean="0">
              <a:solidFill>
                <a:sysClr val="windowText" lastClr="000000">
                  <a:hueOff val="0"/>
                  <a:satOff val="0"/>
                  <a:lumOff val="0"/>
                  <a:alphaOff val="0"/>
                </a:sysClr>
              </a:solidFill>
              <a:latin typeface="+mn-lt"/>
              <a:ea typeface="+mn-ea"/>
              <a:cs typeface="Arial" panose="020B0604020202020204" pitchFamily="34" charset="0"/>
            </a:rPr>
            <a:t>practices between SAIs with this type of organizational model</a:t>
          </a:r>
          <a:endParaRPr lang="en-US" sz="1600" kern="1200" noProof="0" dirty="0">
            <a:solidFill>
              <a:sysClr val="windowText" lastClr="000000">
                <a:hueOff val="0"/>
                <a:satOff val="0"/>
                <a:lumOff val="0"/>
                <a:alphaOff val="0"/>
              </a:sysClr>
            </a:solidFill>
            <a:latin typeface="+mn-lt"/>
            <a:ea typeface="+mn-ea"/>
            <a:cs typeface="Arial" panose="020B0604020202020204" pitchFamily="34" charset="0"/>
          </a:endParaRPr>
        </a:p>
      </dsp:txBody>
      <dsp:txXfrm>
        <a:off x="1553481" y="2761019"/>
        <a:ext cx="4676120" cy="861007"/>
      </dsp:txXfrm>
    </dsp:sp>
    <dsp:sp modelId="{5AD3E52F-A0D6-4FF0-8B05-E1EFEFFA5587}">
      <dsp:nvSpPr>
        <dsp:cNvPr id="0" name=""/>
        <dsp:cNvSpPr/>
      </dsp:nvSpPr>
      <dsp:spPr>
        <a:xfrm>
          <a:off x="1201515" y="3867844"/>
          <a:ext cx="369372" cy="369372"/>
        </a:xfrm>
        <a:prstGeom prst="rect">
          <a:avLst/>
        </a:prstGeom>
        <a:solidFill>
          <a:sysClr val="window" lastClr="FFFFFF">
            <a:hueOff val="0"/>
            <a:satOff val="0"/>
            <a:lumOff val="0"/>
            <a:alphaOff val="0"/>
          </a:sysClr>
        </a:solidFill>
        <a:ln w="12700" cap="flat" cmpd="sng" algn="ctr">
          <a:solidFill>
            <a:srgbClr val="A5A5A5">
              <a:hueOff val="2710599"/>
              <a:satOff val="100000"/>
              <a:lumOff val="-14706"/>
              <a:alphaOff val="0"/>
            </a:srgbClr>
          </a:solidFill>
          <a:prstDash val="solid"/>
          <a:miter lim="800000"/>
        </a:ln>
        <a:effectLst/>
      </dsp:spPr>
      <dsp:style>
        <a:lnRef idx="2">
          <a:scrgbClr r="0" g="0" b="0"/>
        </a:lnRef>
        <a:fillRef idx="1">
          <a:scrgbClr r="0" g="0" b="0"/>
        </a:fillRef>
        <a:effectRef idx="0">
          <a:scrgbClr r="0" g="0" b="0"/>
        </a:effectRef>
        <a:fontRef idx="minor"/>
      </dsp:style>
    </dsp:sp>
    <dsp:sp modelId="{AEB77FCE-70B2-41AB-84AE-249F52B9E9CD}">
      <dsp:nvSpPr>
        <dsp:cNvPr id="0" name=""/>
        <dsp:cNvSpPr/>
      </dsp:nvSpPr>
      <dsp:spPr>
        <a:xfrm>
          <a:off x="1656169" y="3528392"/>
          <a:ext cx="4676120" cy="861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noProof="0" dirty="0" smtClean="0">
              <a:solidFill>
                <a:sysClr val="windowText" lastClr="000000">
                  <a:hueOff val="0"/>
                  <a:satOff val="0"/>
                  <a:lumOff val="0"/>
                  <a:alphaOff val="0"/>
                </a:sysClr>
              </a:solidFill>
              <a:latin typeface="+mn-lt"/>
              <a:ea typeface="+mn-ea"/>
              <a:cs typeface="Arial" panose="020B0604020202020204" pitchFamily="34" charset="0"/>
            </a:rPr>
            <a:t>Working towards the integration of </a:t>
          </a:r>
          <a:r>
            <a:rPr lang="en-US" sz="1600" kern="1200" noProof="0" dirty="0" err="1" smtClean="0">
              <a:solidFill>
                <a:sysClr val="windowText" lastClr="000000">
                  <a:hueOff val="0"/>
                  <a:satOff val="0"/>
                  <a:lumOff val="0"/>
                  <a:alphaOff val="0"/>
                </a:sysClr>
              </a:solidFill>
              <a:latin typeface="+mn-lt"/>
              <a:ea typeface="+mn-ea"/>
              <a:cs typeface="Arial" panose="020B0604020202020204" pitchFamily="34" charset="0"/>
            </a:rPr>
            <a:t>juridisdictional</a:t>
          </a:r>
          <a:r>
            <a:rPr lang="en-US" sz="1600" kern="1200" noProof="0" dirty="0" smtClean="0">
              <a:solidFill>
                <a:sysClr val="windowText" lastClr="000000">
                  <a:hueOff val="0"/>
                  <a:satOff val="0"/>
                  <a:lumOff val="0"/>
                  <a:alphaOff val="0"/>
                </a:sysClr>
              </a:solidFill>
              <a:latin typeface="+mn-lt"/>
              <a:ea typeface="+mn-ea"/>
              <a:cs typeface="Arial" panose="020B0604020202020204" pitchFamily="34" charset="0"/>
            </a:rPr>
            <a:t> activities in the INTOSAI standard framework</a:t>
          </a:r>
          <a:endParaRPr lang="en-US" sz="1600" kern="1200" noProof="0" dirty="0">
            <a:solidFill>
              <a:sysClr val="windowText" lastClr="000000">
                <a:hueOff val="0"/>
                <a:satOff val="0"/>
                <a:lumOff val="0"/>
                <a:alphaOff val="0"/>
              </a:sysClr>
            </a:solidFill>
            <a:latin typeface="+mn-lt"/>
            <a:ea typeface="+mn-ea"/>
            <a:cs typeface="Arial" panose="020B0604020202020204" pitchFamily="34" charset="0"/>
          </a:endParaRPr>
        </a:p>
      </dsp:txBody>
      <dsp:txXfrm>
        <a:off x="1656169" y="3528392"/>
        <a:ext cx="4676120" cy="8610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39555D-CB9E-4CEC-9756-99CD9C769AD0}">
      <dsp:nvSpPr>
        <dsp:cNvPr id="0" name=""/>
        <dsp:cNvSpPr/>
      </dsp:nvSpPr>
      <dsp:spPr>
        <a:xfrm>
          <a:off x="624917" y="0"/>
          <a:ext cx="7082404" cy="4176464"/>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70E572-F266-4504-B7C5-02A9041A95FC}">
      <dsp:nvSpPr>
        <dsp:cNvPr id="0" name=""/>
        <dsp:cNvSpPr/>
      </dsp:nvSpPr>
      <dsp:spPr>
        <a:xfrm>
          <a:off x="1275874" y="504057"/>
          <a:ext cx="2681939" cy="316834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mn-lt"/>
              <a:ea typeface="+mn-ea"/>
              <a:cs typeface="+mn-cs"/>
            </a:rPr>
            <a:t>Guideline on Effective Practices of Cooperation between SAIs, the Legislature, the Judiciary, and the Executive</a:t>
          </a:r>
          <a:endParaRPr lang="es-MX" sz="1800" kern="1200" dirty="0">
            <a:latin typeface="+mn-lt"/>
            <a:ea typeface="+mn-ea"/>
            <a:cs typeface="+mn-cs"/>
          </a:endParaRPr>
        </a:p>
      </dsp:txBody>
      <dsp:txXfrm>
        <a:off x="1406795" y="634978"/>
        <a:ext cx="2420097" cy="2906507"/>
      </dsp:txXfrm>
    </dsp:sp>
    <dsp:sp modelId="{154E455E-FB11-452F-9623-C491400F4E5D}">
      <dsp:nvSpPr>
        <dsp:cNvPr id="0" name=""/>
        <dsp:cNvSpPr/>
      </dsp:nvSpPr>
      <dsp:spPr>
        <a:xfrm>
          <a:off x="4374426" y="1252939"/>
          <a:ext cx="2681939" cy="1670585"/>
        </a:xfrm>
        <a:prstGeom prst="roundRect">
          <a:avLst/>
        </a:prstGeom>
        <a:solidFill>
          <a:schemeClr val="accent4">
            <a:hueOff val="9662942"/>
            <a:satOff val="21695"/>
            <a:lumOff val="-2254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2800" b="1" kern="1200" dirty="0" smtClean="0">
              <a:latin typeface="+mn-lt"/>
              <a:ea typeface="+mn-ea"/>
              <a:cs typeface="+mn-cs"/>
            </a:rPr>
            <a:t>Lead </a:t>
          </a:r>
          <a:r>
            <a:rPr lang="es-MX" sz="2800" b="1" kern="1200" dirty="0" err="1" smtClean="0">
              <a:latin typeface="+mn-lt"/>
              <a:ea typeface="+mn-ea"/>
              <a:cs typeface="+mn-cs"/>
            </a:rPr>
            <a:t>by</a:t>
          </a:r>
          <a:r>
            <a:rPr lang="es-MX" sz="2800" b="1" kern="1200" dirty="0" smtClean="0">
              <a:latin typeface="+mn-lt"/>
              <a:ea typeface="+mn-ea"/>
              <a:cs typeface="+mn-cs"/>
            </a:rPr>
            <a:t> SAI of Jamaica</a:t>
          </a:r>
        </a:p>
      </dsp:txBody>
      <dsp:txXfrm>
        <a:off x="4455977" y="1334490"/>
        <a:ext cx="2518837" cy="15074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0A4A70-4B51-4169-B4A0-AB5FDAEF1FA4}">
      <dsp:nvSpPr>
        <dsp:cNvPr id="0" name=""/>
        <dsp:cNvSpPr/>
      </dsp:nvSpPr>
      <dsp:spPr>
        <a:xfrm>
          <a:off x="20982" y="51610"/>
          <a:ext cx="7235411" cy="1498677"/>
        </a:xfrm>
        <a:prstGeom prst="rightArrow">
          <a:avLst>
            <a:gd name="adj1" fmla="val 50000"/>
            <a:gd name="adj2" fmla="val 5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254000" bIns="167283" numCol="1" spcCol="1270" anchor="ctr" anchorCtr="0">
          <a:noAutofit/>
        </a:bodyPr>
        <a:lstStyle/>
        <a:p>
          <a:pPr lvl="0" algn="l" defTabSz="1244600">
            <a:lnSpc>
              <a:spcPct val="90000"/>
            </a:lnSpc>
            <a:spcBef>
              <a:spcPct val="0"/>
            </a:spcBef>
            <a:spcAft>
              <a:spcPct val="35000"/>
            </a:spcAft>
          </a:pPr>
          <a:r>
            <a:rPr lang="en-US" sz="2800" b="1" kern="1200" noProof="0" dirty="0" smtClean="0">
              <a:latin typeface="+mn-lt"/>
              <a:ea typeface="+mn-ea"/>
              <a:cs typeface="+mn-cs"/>
            </a:rPr>
            <a:t>WGVBS members agreed to:</a:t>
          </a:r>
          <a:endParaRPr lang="en-US" sz="2800" b="1" kern="1200" noProof="0" dirty="0">
            <a:latin typeface="+mn-lt"/>
            <a:ea typeface="+mn-ea"/>
            <a:cs typeface="+mn-cs"/>
          </a:endParaRPr>
        </a:p>
      </dsp:txBody>
      <dsp:txXfrm>
        <a:off x="20982" y="426279"/>
        <a:ext cx="6860742" cy="749339"/>
      </dsp:txXfrm>
    </dsp:sp>
    <dsp:sp modelId="{40A68032-617C-42F5-B29C-DA8F6CCD70F2}">
      <dsp:nvSpPr>
        <dsp:cNvPr id="0" name=""/>
        <dsp:cNvSpPr/>
      </dsp:nvSpPr>
      <dsp:spPr>
        <a:xfrm>
          <a:off x="20982" y="1275754"/>
          <a:ext cx="2228506" cy="1409450"/>
        </a:xfrm>
        <a:prstGeom prst="rect">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es-MX" sz="2000" kern="1200" smtClean="0">
              <a:effectLst>
                <a:outerShdw blurRad="38100" dist="38100" dir="2700000" algn="tl">
                  <a:srgbClr val="000000">
                    <a:alpha val="43137"/>
                  </a:srgbClr>
                </a:outerShdw>
              </a:effectLst>
              <a:latin typeface="+mn-lt"/>
              <a:ea typeface="+mn-ea"/>
              <a:cs typeface="+mn-cs"/>
            </a:rPr>
            <a:t>Enrich its drafting and examples included</a:t>
          </a:r>
          <a:endParaRPr lang="es-MX" sz="2000" kern="1200" dirty="0">
            <a:effectLst>
              <a:outerShdw blurRad="38100" dist="38100" dir="2700000" algn="tl">
                <a:srgbClr val="000000">
                  <a:alpha val="43137"/>
                </a:srgbClr>
              </a:outerShdw>
            </a:effectLst>
            <a:latin typeface="+mn-lt"/>
            <a:ea typeface="+mn-ea"/>
            <a:cs typeface="+mn-cs"/>
          </a:endParaRPr>
        </a:p>
      </dsp:txBody>
      <dsp:txXfrm>
        <a:off x="20982" y="1275754"/>
        <a:ext cx="2228506" cy="1409450"/>
      </dsp:txXfrm>
    </dsp:sp>
    <dsp:sp modelId="{7E985459-6EC3-4AC9-8380-C7DA2E893789}">
      <dsp:nvSpPr>
        <dsp:cNvPr id="0" name=""/>
        <dsp:cNvSpPr/>
      </dsp:nvSpPr>
      <dsp:spPr>
        <a:xfrm flipV="1">
          <a:off x="2766702" y="2329793"/>
          <a:ext cx="533936" cy="120159"/>
        </a:xfrm>
        <a:prstGeom prst="rightArrow">
          <a:avLst>
            <a:gd name="adj1" fmla="val 50000"/>
            <a:gd name="adj2" fmla="val 50000"/>
          </a:avLst>
        </a:prstGeom>
        <a:solidFill>
          <a:schemeClr val="accent5">
            <a:hueOff val="9180"/>
            <a:satOff val="315"/>
            <a:lumOff val="-26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254000" bIns="167283" numCol="1" spcCol="1270" anchor="ctr" anchorCtr="0">
          <a:noAutofit/>
        </a:bodyPr>
        <a:lstStyle/>
        <a:p>
          <a:pPr lvl="0" algn="l" defTabSz="222250">
            <a:lnSpc>
              <a:spcPct val="90000"/>
            </a:lnSpc>
            <a:spcBef>
              <a:spcPct val="0"/>
            </a:spcBef>
            <a:spcAft>
              <a:spcPct val="35000"/>
            </a:spcAft>
          </a:pPr>
          <a:endParaRPr lang="es-MX" sz="500" kern="1200" dirty="0">
            <a:solidFill>
              <a:sysClr val="window" lastClr="FFFFFF"/>
            </a:solidFill>
            <a:latin typeface="+mn-lt"/>
            <a:ea typeface="+mn-ea"/>
            <a:cs typeface="+mn-cs"/>
          </a:endParaRPr>
        </a:p>
      </dsp:txBody>
      <dsp:txXfrm rot="10800000">
        <a:off x="2766702" y="2359833"/>
        <a:ext cx="503896" cy="60079"/>
      </dsp:txXfrm>
    </dsp:sp>
    <dsp:sp modelId="{8D0716A7-36AB-4546-88A8-B3A5491E1075}">
      <dsp:nvSpPr>
        <dsp:cNvPr id="0" name=""/>
        <dsp:cNvSpPr/>
      </dsp:nvSpPr>
      <dsp:spPr>
        <a:xfrm>
          <a:off x="2249489" y="1523580"/>
          <a:ext cx="2228506" cy="1408354"/>
        </a:xfrm>
        <a:prstGeom prst="rect">
          <a:avLst/>
        </a:prstGeom>
        <a:solidFill>
          <a:schemeClr val="lt1">
            <a:hueOff val="0"/>
            <a:satOff val="0"/>
            <a:lumOff val="0"/>
            <a:alphaOff val="0"/>
          </a:schemeClr>
        </a:solidFill>
        <a:ln w="25400" cap="flat" cmpd="sng" algn="ctr">
          <a:solidFill>
            <a:schemeClr val="accent5">
              <a:hueOff val="9180"/>
              <a:satOff val="315"/>
              <a:lumOff val="-26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es-MX" sz="2000" kern="1200" smtClean="0">
              <a:effectLst>
                <a:outerShdw blurRad="38100" dist="38100" dir="2700000" algn="tl">
                  <a:srgbClr val="000000">
                    <a:alpha val="43137"/>
                  </a:srgbClr>
                </a:outerShdw>
              </a:effectLst>
              <a:latin typeface="+mn-lt"/>
              <a:ea typeface="+mn-ea"/>
              <a:cs typeface="+mn-cs"/>
            </a:rPr>
            <a:t>Develop and apply an online survey to the INTOSAI Community </a:t>
          </a:r>
          <a:endParaRPr lang="es-MX" sz="2000" kern="1200" dirty="0">
            <a:effectLst>
              <a:outerShdw blurRad="38100" dist="38100" dir="2700000" algn="tl">
                <a:srgbClr val="000000">
                  <a:alpha val="43137"/>
                </a:srgbClr>
              </a:outerShdw>
            </a:effectLst>
            <a:latin typeface="+mn-lt"/>
            <a:ea typeface="+mn-ea"/>
            <a:cs typeface="+mn-cs"/>
          </a:endParaRPr>
        </a:p>
        <a:p>
          <a:pPr lvl="0" algn="l" defTabSz="889000">
            <a:lnSpc>
              <a:spcPct val="90000"/>
            </a:lnSpc>
            <a:spcBef>
              <a:spcPct val="0"/>
            </a:spcBef>
            <a:spcAft>
              <a:spcPct val="35000"/>
            </a:spcAft>
          </a:pPr>
          <a:r>
            <a:rPr lang="es-MX" sz="2000" kern="1200" smtClean="0">
              <a:effectLst>
                <a:outerShdw blurRad="38100" dist="38100" dir="2700000" algn="tl">
                  <a:srgbClr val="000000">
                    <a:alpha val="43137"/>
                  </a:srgbClr>
                </a:outerShdw>
              </a:effectLst>
              <a:latin typeface="+mn-lt"/>
              <a:ea typeface="+mn-ea"/>
              <a:cs typeface="+mn-cs"/>
            </a:rPr>
            <a:t> </a:t>
          </a:r>
          <a:endParaRPr lang="es-MX" kern="1200">
            <a:effectLst>
              <a:outerShdw blurRad="38100" dist="38100" dir="2700000" algn="tl">
                <a:srgbClr val="000000">
                  <a:alpha val="43137"/>
                </a:srgbClr>
              </a:outerShdw>
            </a:effectLst>
          </a:endParaRPr>
        </a:p>
      </dsp:txBody>
      <dsp:txXfrm>
        <a:off x="2249489" y="1523580"/>
        <a:ext cx="2228506" cy="1408354"/>
      </dsp:txXfrm>
    </dsp:sp>
    <dsp:sp modelId="{CBCD0278-CB12-4A32-B0CD-101A31A438B9}">
      <dsp:nvSpPr>
        <dsp:cNvPr id="0" name=""/>
        <dsp:cNvSpPr/>
      </dsp:nvSpPr>
      <dsp:spPr>
        <a:xfrm>
          <a:off x="5595231" y="2355866"/>
          <a:ext cx="721022" cy="370003"/>
        </a:xfrm>
        <a:prstGeom prst="rightArrow">
          <a:avLst>
            <a:gd name="adj1" fmla="val 50000"/>
            <a:gd name="adj2" fmla="val 50000"/>
          </a:avLst>
        </a:prstGeom>
        <a:solidFill>
          <a:schemeClr val="accent5">
            <a:hueOff val="18360"/>
            <a:satOff val="629"/>
            <a:lumOff val="-52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254000" bIns="167283" numCol="1" spcCol="1270" anchor="ctr" anchorCtr="0">
          <a:noAutofit/>
        </a:bodyPr>
        <a:lstStyle/>
        <a:p>
          <a:pPr lvl="0" algn="l" defTabSz="222250">
            <a:lnSpc>
              <a:spcPct val="90000"/>
            </a:lnSpc>
            <a:spcBef>
              <a:spcPct val="0"/>
            </a:spcBef>
            <a:spcAft>
              <a:spcPct val="35000"/>
            </a:spcAft>
          </a:pPr>
          <a:endParaRPr lang="es-MX" sz="500" kern="1200">
            <a:solidFill>
              <a:sysClr val="window" lastClr="FFFFFF"/>
            </a:solidFill>
            <a:latin typeface="+mn-lt"/>
            <a:ea typeface="+mn-ea"/>
            <a:cs typeface="+mn-cs"/>
          </a:endParaRPr>
        </a:p>
      </dsp:txBody>
      <dsp:txXfrm>
        <a:off x="5595231" y="2448367"/>
        <a:ext cx="628521" cy="185001"/>
      </dsp:txXfrm>
    </dsp:sp>
    <dsp:sp modelId="{6EB5DD65-B3C5-4B4F-9599-51B6A438ABF7}">
      <dsp:nvSpPr>
        <dsp:cNvPr id="0" name=""/>
        <dsp:cNvSpPr/>
      </dsp:nvSpPr>
      <dsp:spPr>
        <a:xfrm>
          <a:off x="4464502" y="1895639"/>
          <a:ext cx="2524029" cy="1663051"/>
        </a:xfrm>
        <a:prstGeom prst="rect">
          <a:avLst/>
        </a:prstGeom>
        <a:solidFill>
          <a:schemeClr val="lt1">
            <a:hueOff val="0"/>
            <a:satOff val="0"/>
            <a:lumOff val="0"/>
            <a:alphaOff val="0"/>
          </a:schemeClr>
        </a:solidFill>
        <a:ln w="25400" cap="flat" cmpd="sng" algn="ctr">
          <a:solidFill>
            <a:schemeClr val="accent5">
              <a:hueOff val="18360"/>
              <a:satOff val="629"/>
              <a:lumOff val="-529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en-US" sz="2000" kern="1200" smtClean="0">
              <a:effectLst>
                <a:outerShdw blurRad="38100" dist="38100" dir="2700000" algn="tl">
                  <a:srgbClr val="000000">
                    <a:alpha val="43137"/>
                  </a:srgbClr>
                </a:outerShdw>
              </a:effectLst>
              <a:latin typeface="+mn-lt"/>
              <a:ea typeface="+mn-ea"/>
              <a:cs typeface="+mn-cs"/>
            </a:rPr>
            <a:t>Provide comments and good practices on the cooperation strategies with the 3 government branches</a:t>
          </a:r>
          <a:endParaRPr lang="es-MX" sz="2000" kern="1200" dirty="0">
            <a:effectLst>
              <a:outerShdw blurRad="38100" dist="38100" dir="2700000" algn="tl">
                <a:srgbClr val="000000">
                  <a:alpha val="43137"/>
                </a:srgbClr>
              </a:outerShdw>
            </a:effectLst>
            <a:latin typeface="+mn-lt"/>
            <a:ea typeface="+mn-ea"/>
            <a:cs typeface="+mn-cs"/>
          </a:endParaRPr>
        </a:p>
      </dsp:txBody>
      <dsp:txXfrm>
        <a:off x="4464502" y="1895639"/>
        <a:ext cx="2524029" cy="166305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47485D-4C73-4FAE-B1E2-F3D4BA944BE5}">
      <dsp:nvSpPr>
        <dsp:cNvPr id="0" name=""/>
        <dsp:cNvSpPr/>
      </dsp:nvSpPr>
      <dsp:spPr>
        <a:xfrm>
          <a:off x="577" y="-2"/>
          <a:ext cx="2485893" cy="3312373"/>
        </a:xfrm>
        <a:prstGeom prst="roundRect">
          <a:avLst>
            <a:gd name="adj" fmla="val 5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endParaRPr lang="es-MX" sz="2800" kern="1200" dirty="0">
            <a:solidFill>
              <a:schemeClr val="bg1"/>
            </a:solidFill>
          </a:endParaRPr>
        </a:p>
      </dsp:txBody>
      <dsp:txXfrm rot="16200000">
        <a:off x="-1108906" y="1109481"/>
        <a:ext cx="2716146" cy="497178"/>
      </dsp:txXfrm>
    </dsp:sp>
    <dsp:sp modelId="{7361AA14-4FFA-42CE-AE4A-58CA4AABB3CD}">
      <dsp:nvSpPr>
        <dsp:cNvPr id="0" name=""/>
        <dsp:cNvSpPr/>
      </dsp:nvSpPr>
      <dsp:spPr>
        <a:xfrm>
          <a:off x="497756" y="-2"/>
          <a:ext cx="1851990" cy="331237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r>
            <a:rPr lang="en-US" sz="2000" kern="1200" dirty="0" smtClean="0">
              <a:solidFill>
                <a:srgbClr val="92D050"/>
              </a:solidFill>
            </a:rPr>
            <a:t>Task Team m</a:t>
          </a:r>
          <a:r>
            <a:rPr kumimoji="0" lang="en-US" sz="2000" b="0" i="0" u="none" strike="noStrike" kern="1200" cap="none" spc="0" normalizeH="0" baseline="0" noProof="0" dirty="0" smtClean="0">
              <a:ln>
                <a:noFill/>
              </a:ln>
              <a:solidFill>
                <a:srgbClr val="92D050"/>
              </a:solidFill>
              <a:effectLst/>
              <a:uLnTx/>
              <a:uFillTx/>
            </a:rPr>
            <a:t>embers:</a:t>
          </a:r>
        </a:p>
        <a:p>
          <a:pPr lvl="0" algn="l" defTabSz="889000">
            <a:lnSpc>
              <a:spcPct val="90000"/>
            </a:lnSpc>
            <a:spcBef>
              <a:spcPct val="0"/>
            </a:spcBef>
            <a:spcAft>
              <a:spcPct val="35000"/>
            </a:spcAft>
          </a:pPr>
          <a:endParaRPr kumimoji="0" lang="en-US" sz="2000" b="0" i="0" u="none" strike="noStrike" kern="1200" cap="none" spc="0" normalizeH="0" baseline="0" noProof="0" dirty="0" smtClean="0">
            <a:ln>
              <a:noFill/>
            </a:ln>
            <a:solidFill>
              <a:schemeClr val="bg1"/>
            </a:solidFill>
            <a:effectLst/>
            <a:uLnTx/>
            <a:uFillTx/>
          </a:endParaRPr>
        </a:p>
        <a:p>
          <a:pPr lvl="0" algn="l" defTabSz="889000">
            <a:lnSpc>
              <a:spcPct val="90000"/>
            </a:lnSpc>
            <a:spcBef>
              <a:spcPct val="0"/>
            </a:spcBef>
            <a:spcAft>
              <a:spcPct val="35000"/>
            </a:spcAft>
          </a:pPr>
          <a:r>
            <a:rPr kumimoji="0" lang="en-US" sz="2000" b="0" i="0" u="none" strike="noStrike" kern="1200" cap="none" spc="0" normalizeH="0" baseline="0" noProof="0" dirty="0" smtClean="0">
              <a:ln>
                <a:noFill/>
              </a:ln>
              <a:solidFill>
                <a:schemeClr val="bg1"/>
              </a:solidFill>
              <a:effectLst/>
              <a:uLnTx/>
              <a:uFillTx/>
            </a:rPr>
            <a:t>*Namibia</a:t>
          </a:r>
        </a:p>
        <a:p>
          <a:pPr lvl="0" algn="l" defTabSz="889000">
            <a:lnSpc>
              <a:spcPct val="90000"/>
            </a:lnSpc>
            <a:spcBef>
              <a:spcPct val="0"/>
            </a:spcBef>
            <a:spcAft>
              <a:spcPct val="35000"/>
            </a:spcAft>
          </a:pPr>
          <a:r>
            <a:rPr kumimoji="0" lang="en-US" sz="2000" b="0" i="0" u="none" strike="noStrike" kern="1200" cap="none" spc="0" normalizeH="0" baseline="0" noProof="0" dirty="0" smtClean="0">
              <a:ln>
                <a:noFill/>
              </a:ln>
              <a:solidFill>
                <a:schemeClr val="bg1"/>
              </a:solidFill>
              <a:effectLst/>
              <a:uLnTx/>
              <a:uFillTx/>
            </a:rPr>
            <a:t>*South Africa</a:t>
          </a:r>
        </a:p>
        <a:p>
          <a:pPr lvl="0" algn="l" defTabSz="889000">
            <a:lnSpc>
              <a:spcPct val="90000"/>
            </a:lnSpc>
            <a:spcBef>
              <a:spcPct val="0"/>
            </a:spcBef>
            <a:spcAft>
              <a:spcPct val="35000"/>
            </a:spcAft>
          </a:pPr>
          <a:r>
            <a:rPr kumimoji="0" lang="en-US" sz="2000" b="0" i="0" u="none" strike="noStrike" kern="1200" cap="none" spc="0" normalizeH="0" baseline="0" noProof="0" dirty="0" smtClean="0">
              <a:ln>
                <a:noFill/>
              </a:ln>
              <a:solidFill>
                <a:schemeClr val="bg1"/>
              </a:solidFill>
              <a:effectLst/>
              <a:uLnTx/>
              <a:uFillTx/>
            </a:rPr>
            <a:t>*Mexico</a:t>
          </a:r>
          <a:endParaRPr lang="en-US" sz="2000" kern="1200" dirty="0">
            <a:solidFill>
              <a:schemeClr val="bg1"/>
            </a:solidFill>
          </a:endParaRPr>
        </a:p>
      </dsp:txBody>
      <dsp:txXfrm>
        <a:off x="497756" y="-2"/>
        <a:ext cx="1851990" cy="3312373"/>
      </dsp:txXfrm>
    </dsp:sp>
    <dsp:sp modelId="{F963C05E-11B3-48DE-B710-37FC4CE3BFDA}">
      <dsp:nvSpPr>
        <dsp:cNvPr id="0" name=""/>
        <dsp:cNvSpPr/>
      </dsp:nvSpPr>
      <dsp:spPr>
        <a:xfrm>
          <a:off x="2573477" y="-2"/>
          <a:ext cx="2485893" cy="3312373"/>
        </a:xfrm>
        <a:prstGeom prst="roundRect">
          <a:avLst>
            <a:gd name="adj" fmla="val 5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endParaRPr lang="es-MX" sz="2800" kern="1200"/>
        </a:p>
      </dsp:txBody>
      <dsp:txXfrm rot="16200000">
        <a:off x="1463993" y="1109481"/>
        <a:ext cx="2716146" cy="497178"/>
      </dsp:txXfrm>
    </dsp:sp>
    <dsp:sp modelId="{D3F88A32-243E-4821-964C-EA261B27C5D5}">
      <dsp:nvSpPr>
        <dsp:cNvPr id="0" name=""/>
        <dsp:cNvSpPr/>
      </dsp:nvSpPr>
      <dsp:spPr>
        <a:xfrm rot="5400000">
          <a:off x="2366693" y="2371044"/>
          <a:ext cx="438426" cy="372884"/>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F88CEB-B99B-4BCE-B4AF-B80556681B93}">
      <dsp:nvSpPr>
        <dsp:cNvPr id="0" name=""/>
        <dsp:cNvSpPr/>
      </dsp:nvSpPr>
      <dsp:spPr>
        <a:xfrm>
          <a:off x="3070655" y="-2"/>
          <a:ext cx="1851990" cy="331237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r>
            <a:rPr lang="en-US" sz="2000" kern="1200" dirty="0" smtClean="0"/>
            <a:t>Identification, through a survey, the most challenging principles to be implemented:</a:t>
          </a:r>
        </a:p>
        <a:p>
          <a:pPr lvl="0" algn="l" defTabSz="889000">
            <a:lnSpc>
              <a:spcPct val="90000"/>
            </a:lnSpc>
            <a:spcBef>
              <a:spcPct val="0"/>
            </a:spcBef>
            <a:spcAft>
              <a:spcPct val="35000"/>
            </a:spcAft>
          </a:pPr>
          <a:endParaRPr lang="en-US" sz="2000" kern="1200" dirty="0" smtClean="0"/>
        </a:p>
        <a:p>
          <a:pPr lvl="0" algn="l" defTabSz="889000">
            <a:lnSpc>
              <a:spcPct val="90000"/>
            </a:lnSpc>
            <a:spcBef>
              <a:spcPct val="0"/>
            </a:spcBef>
            <a:spcAft>
              <a:spcPct val="35000"/>
            </a:spcAft>
          </a:pPr>
          <a:r>
            <a:rPr lang="en-US" sz="2000" kern="1200" dirty="0" smtClean="0">
              <a:solidFill>
                <a:schemeClr val="tx1">
                  <a:lumMod val="50000"/>
                  <a:lumOff val="50000"/>
                </a:schemeClr>
              </a:solidFill>
            </a:rPr>
            <a:t>3, 6, 7, 9 &amp; 11</a:t>
          </a:r>
          <a:endParaRPr lang="es-MX" sz="2000" kern="1200" dirty="0">
            <a:solidFill>
              <a:schemeClr val="tx1">
                <a:lumMod val="50000"/>
                <a:lumOff val="50000"/>
              </a:schemeClr>
            </a:solidFill>
          </a:endParaRPr>
        </a:p>
      </dsp:txBody>
      <dsp:txXfrm>
        <a:off x="3070655" y="-2"/>
        <a:ext cx="1851990" cy="3312373"/>
      </dsp:txXfrm>
    </dsp:sp>
    <dsp:sp modelId="{60F0C6DF-399C-4675-82F7-EA89A08BC9DC}">
      <dsp:nvSpPr>
        <dsp:cNvPr id="0" name=""/>
        <dsp:cNvSpPr/>
      </dsp:nvSpPr>
      <dsp:spPr>
        <a:xfrm>
          <a:off x="5146376" y="-2"/>
          <a:ext cx="2485893" cy="3312373"/>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endParaRPr lang="es-MX" sz="2800" kern="1200"/>
        </a:p>
      </dsp:txBody>
      <dsp:txXfrm rot="16200000">
        <a:off x="4036893" y="1109481"/>
        <a:ext cx="2716146" cy="497178"/>
      </dsp:txXfrm>
    </dsp:sp>
    <dsp:sp modelId="{E24A2C6B-CB4E-4739-97B9-C428C7928CAB}">
      <dsp:nvSpPr>
        <dsp:cNvPr id="0" name=""/>
        <dsp:cNvSpPr/>
      </dsp:nvSpPr>
      <dsp:spPr>
        <a:xfrm rot="5400000">
          <a:off x="4939593" y="2371044"/>
          <a:ext cx="438426" cy="372884"/>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F60FC5-6E9B-4E25-9F1E-D229387D74A7}">
      <dsp:nvSpPr>
        <dsp:cNvPr id="0" name=""/>
        <dsp:cNvSpPr/>
      </dsp:nvSpPr>
      <dsp:spPr>
        <a:xfrm>
          <a:off x="5643555" y="-2"/>
          <a:ext cx="1851990" cy="331237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r>
            <a:rPr lang="en-US" sz="2000" kern="1200" noProof="0" dirty="0" smtClean="0"/>
            <a:t>Mechanisms to get SAIs’ strategies and actions to implement those principles</a:t>
          </a:r>
        </a:p>
        <a:p>
          <a:pPr lvl="0" algn="l" defTabSz="889000">
            <a:lnSpc>
              <a:spcPct val="90000"/>
            </a:lnSpc>
            <a:spcBef>
              <a:spcPct val="0"/>
            </a:spcBef>
            <a:spcAft>
              <a:spcPct val="35000"/>
            </a:spcAft>
          </a:pPr>
          <a:endParaRPr lang="en-US" sz="1800" kern="1200" noProof="0" dirty="0" smtClean="0"/>
        </a:p>
        <a:p>
          <a:pPr lvl="0" algn="l" defTabSz="889000">
            <a:lnSpc>
              <a:spcPct val="90000"/>
            </a:lnSpc>
            <a:spcBef>
              <a:spcPct val="0"/>
            </a:spcBef>
            <a:spcAft>
              <a:spcPct val="35000"/>
            </a:spcAft>
          </a:pPr>
          <a:r>
            <a:rPr lang="en-US" sz="1600" kern="1200" noProof="0" dirty="0" smtClean="0">
              <a:solidFill>
                <a:schemeClr val="accent3">
                  <a:lumMod val="60000"/>
                  <a:lumOff val="40000"/>
                </a:schemeClr>
              </a:solidFill>
            </a:rPr>
            <a:t>*Videoconferences</a:t>
          </a:r>
        </a:p>
        <a:p>
          <a:pPr lvl="0" algn="l" defTabSz="889000">
            <a:lnSpc>
              <a:spcPct val="90000"/>
            </a:lnSpc>
            <a:spcBef>
              <a:spcPct val="0"/>
            </a:spcBef>
            <a:spcAft>
              <a:spcPct val="35000"/>
            </a:spcAft>
          </a:pPr>
          <a:r>
            <a:rPr lang="en-US" sz="1600" kern="1200" noProof="0" dirty="0" smtClean="0">
              <a:solidFill>
                <a:schemeClr val="accent3">
                  <a:lumMod val="60000"/>
                  <a:lumOff val="40000"/>
                </a:schemeClr>
              </a:solidFill>
            </a:rPr>
            <a:t>*Survey</a:t>
          </a:r>
          <a:endParaRPr lang="en-US" sz="1600" kern="1200" noProof="0" dirty="0">
            <a:solidFill>
              <a:schemeClr val="accent3">
                <a:lumMod val="60000"/>
                <a:lumOff val="40000"/>
              </a:schemeClr>
            </a:solidFill>
          </a:endParaRPr>
        </a:p>
      </dsp:txBody>
      <dsp:txXfrm>
        <a:off x="5643555" y="-2"/>
        <a:ext cx="1851990" cy="331237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A46A03-4306-4610-B2C7-2113DEFC9024}">
      <dsp:nvSpPr>
        <dsp:cNvPr id="0" name=""/>
        <dsp:cNvSpPr/>
      </dsp:nvSpPr>
      <dsp:spPr>
        <a:xfrm rot="16200000">
          <a:off x="664206" y="1486639"/>
          <a:ext cx="3147988" cy="1923754"/>
        </a:xfrm>
        <a:prstGeom prst="round2SameRect">
          <a:avLst>
            <a:gd name="adj1" fmla="val 16670"/>
            <a:gd name="adj2" fmla="val 0"/>
          </a:avLst>
        </a:prstGeom>
        <a:solidFill>
          <a:schemeClr val="accent5">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txBody>
        <a:bodyPr spcFirstLastPara="0" vert="horz" wrap="square" lIns="76200" tIns="127000" rIns="114300" bIns="127000" numCol="1" spcCol="1270" anchor="t" anchorCtr="0">
          <a:noAutofit/>
        </a:bodyPr>
        <a:lstStyle/>
        <a:p>
          <a:pPr lvl="0" algn="l" defTabSz="889000">
            <a:lnSpc>
              <a:spcPct val="90000"/>
            </a:lnSpc>
            <a:spcBef>
              <a:spcPct val="0"/>
            </a:spcBef>
            <a:spcAft>
              <a:spcPct val="35000"/>
            </a:spcAft>
          </a:pPr>
          <a:endParaRPr lang="en-US" sz="2000" b="1" i="1" kern="1200" noProof="0" dirty="0" smtClean="0">
            <a:latin typeface="+mn-lt"/>
          </a:endParaRPr>
        </a:p>
        <a:p>
          <a:pPr lvl="0" algn="l" defTabSz="889000">
            <a:lnSpc>
              <a:spcPct val="90000"/>
            </a:lnSpc>
            <a:spcBef>
              <a:spcPct val="0"/>
            </a:spcBef>
            <a:spcAft>
              <a:spcPct val="35000"/>
            </a:spcAft>
          </a:pPr>
          <a:endParaRPr lang="en-US" sz="2000" b="1" i="1" kern="1200" noProof="0" dirty="0" smtClean="0">
            <a:latin typeface="+mn-lt"/>
          </a:endParaRPr>
        </a:p>
        <a:p>
          <a:pPr lvl="0" algn="l" defTabSz="889000">
            <a:lnSpc>
              <a:spcPct val="90000"/>
            </a:lnSpc>
            <a:spcBef>
              <a:spcPct val="0"/>
            </a:spcBef>
            <a:spcAft>
              <a:spcPct val="35000"/>
            </a:spcAft>
          </a:pPr>
          <a:r>
            <a:rPr lang="en-US" sz="2000" b="1" i="1" kern="1200" noProof="0" dirty="0" smtClean="0">
              <a:latin typeface="+mn-lt"/>
            </a:rPr>
            <a:t>Risk Identification Process in the Public Sector</a:t>
          </a:r>
          <a:endParaRPr lang="en-US" sz="2000" b="1" kern="1200" noProof="0" dirty="0"/>
        </a:p>
      </dsp:txBody>
      <dsp:txXfrm rot="5400000">
        <a:off x="1370250" y="968450"/>
        <a:ext cx="1829827" cy="2960134"/>
      </dsp:txXfrm>
    </dsp:sp>
    <dsp:sp modelId="{3EDCF111-11C1-444B-B247-21EE73104A88}">
      <dsp:nvSpPr>
        <dsp:cNvPr id="0" name=""/>
        <dsp:cNvSpPr/>
      </dsp:nvSpPr>
      <dsp:spPr>
        <a:xfrm rot="5400000">
          <a:off x="2675315" y="1486639"/>
          <a:ext cx="3147988" cy="1923754"/>
        </a:xfrm>
        <a:prstGeom prst="round2SameRect">
          <a:avLst>
            <a:gd name="adj1" fmla="val 16670"/>
            <a:gd name="adj2" fmla="val 0"/>
          </a:avLst>
        </a:prstGeom>
        <a:solidFill>
          <a:schemeClr val="accent5">
            <a:tint val="50000"/>
            <a:hueOff val="23493"/>
            <a:satOff val="-4732"/>
            <a:lumOff val="15156"/>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txBody>
        <a:bodyPr spcFirstLastPara="0" vert="horz" wrap="square" lIns="114300" tIns="127000" rIns="76200" bIns="127000" numCol="1" spcCol="1270" anchor="t" anchorCtr="0">
          <a:noAutofit/>
        </a:bodyPr>
        <a:lstStyle/>
        <a:p>
          <a:pPr lvl="0" algn="r" defTabSz="889000">
            <a:lnSpc>
              <a:spcPct val="90000"/>
            </a:lnSpc>
            <a:spcBef>
              <a:spcPct val="0"/>
            </a:spcBef>
            <a:spcAft>
              <a:spcPct val="35000"/>
            </a:spcAft>
          </a:pPr>
          <a:endParaRPr lang="en-US" sz="2000" b="1" i="1" kern="1200" noProof="0" dirty="0" smtClean="0">
            <a:latin typeface="+mn-lt"/>
          </a:endParaRPr>
        </a:p>
        <a:p>
          <a:pPr lvl="0" algn="r" defTabSz="889000">
            <a:lnSpc>
              <a:spcPct val="90000"/>
            </a:lnSpc>
            <a:spcBef>
              <a:spcPct val="0"/>
            </a:spcBef>
            <a:spcAft>
              <a:spcPct val="35000"/>
            </a:spcAft>
          </a:pPr>
          <a:endParaRPr lang="en-US" sz="2000" b="1" i="1" kern="1200" noProof="0" dirty="0" smtClean="0">
            <a:latin typeface="+mn-lt"/>
          </a:endParaRPr>
        </a:p>
        <a:p>
          <a:pPr lvl="0" algn="r" defTabSz="889000">
            <a:lnSpc>
              <a:spcPct val="90000"/>
            </a:lnSpc>
            <a:spcBef>
              <a:spcPct val="0"/>
            </a:spcBef>
            <a:spcAft>
              <a:spcPct val="35000"/>
            </a:spcAft>
          </a:pPr>
          <a:r>
            <a:rPr lang="en-US" sz="2000" b="1" i="1" kern="1200" noProof="0" dirty="0" smtClean="0">
              <a:latin typeface="+mn-lt"/>
            </a:rPr>
            <a:t>Risk Management Process in SAIs</a:t>
          </a:r>
          <a:endParaRPr lang="en-US" sz="2000" b="1" kern="1200" noProof="0" dirty="0"/>
        </a:p>
      </dsp:txBody>
      <dsp:txXfrm rot="-5400000">
        <a:off x="3287432" y="968450"/>
        <a:ext cx="1829827" cy="2960134"/>
      </dsp:txXfrm>
    </dsp:sp>
    <dsp:sp modelId="{F89A2192-F199-4AED-B21B-B625A965A4BC}">
      <dsp:nvSpPr>
        <dsp:cNvPr id="0" name=""/>
        <dsp:cNvSpPr/>
      </dsp:nvSpPr>
      <dsp:spPr>
        <a:xfrm>
          <a:off x="2238004" y="0"/>
          <a:ext cx="2011108" cy="2011010"/>
        </a:xfrm>
        <a:prstGeom prst="circularArrow">
          <a:avLst>
            <a:gd name="adj1" fmla="val 12500"/>
            <a:gd name="adj2" fmla="val 1142322"/>
            <a:gd name="adj3" fmla="val 20457678"/>
            <a:gd name="adj4" fmla="val 10800000"/>
            <a:gd name="adj5" fmla="val 125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EF798C2-8C02-464B-8F38-64AF58E63697}">
      <dsp:nvSpPr>
        <dsp:cNvPr id="0" name=""/>
        <dsp:cNvSpPr/>
      </dsp:nvSpPr>
      <dsp:spPr>
        <a:xfrm rot="10800000">
          <a:off x="2238004" y="2885533"/>
          <a:ext cx="2011108" cy="2011010"/>
        </a:xfrm>
        <a:prstGeom prst="circularArrow">
          <a:avLst>
            <a:gd name="adj1" fmla="val 12500"/>
            <a:gd name="adj2" fmla="val 1142322"/>
            <a:gd name="adj3" fmla="val 20457678"/>
            <a:gd name="adj4" fmla="val 10800000"/>
            <a:gd name="adj5" fmla="val 12500"/>
          </a:avLst>
        </a:prstGeom>
        <a:gradFill rotWithShape="0">
          <a:gsLst>
            <a:gs pos="0">
              <a:schemeClr val="accent5">
                <a:hueOff val="18360"/>
                <a:satOff val="629"/>
                <a:lumOff val="-5298"/>
                <a:alphaOff val="0"/>
                <a:shade val="51000"/>
                <a:satMod val="130000"/>
              </a:schemeClr>
            </a:gs>
            <a:gs pos="80000">
              <a:schemeClr val="accent5">
                <a:hueOff val="18360"/>
                <a:satOff val="629"/>
                <a:lumOff val="-5298"/>
                <a:alphaOff val="0"/>
                <a:shade val="93000"/>
                <a:satMod val="130000"/>
              </a:schemeClr>
            </a:gs>
            <a:gs pos="100000">
              <a:schemeClr val="accent5">
                <a:hueOff val="18360"/>
                <a:satOff val="629"/>
                <a:lumOff val="-529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20.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2982742"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a:p>
        </p:txBody>
      </p:sp>
      <p:sp>
        <p:nvSpPr>
          <p:cNvPr id="3" name="2 Marcador de fecha"/>
          <p:cNvSpPr>
            <a:spLocks noGrp="1"/>
          </p:cNvSpPr>
          <p:nvPr>
            <p:ph type="dt" sz="quarter" idx="1"/>
          </p:nvPr>
        </p:nvSpPr>
        <p:spPr>
          <a:xfrm>
            <a:off x="3897514" y="0"/>
            <a:ext cx="2982742"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D751D26-DF21-4B97-B909-CA4461C5E0D3}" type="datetimeFigureOut">
              <a:rPr lang="es-MX"/>
              <a:pPr>
                <a:defRPr/>
              </a:pPr>
              <a:t>23/08/2017</a:t>
            </a:fld>
            <a:endParaRPr lang="es-MX"/>
          </a:p>
        </p:txBody>
      </p:sp>
      <p:sp>
        <p:nvSpPr>
          <p:cNvPr id="4" name="3 Marcador de pie de página"/>
          <p:cNvSpPr>
            <a:spLocks noGrp="1"/>
          </p:cNvSpPr>
          <p:nvPr>
            <p:ph type="ftr" sz="quarter" idx="2"/>
          </p:nvPr>
        </p:nvSpPr>
        <p:spPr>
          <a:xfrm>
            <a:off x="2" y="8829675"/>
            <a:ext cx="2982742"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a:p>
        </p:txBody>
      </p:sp>
      <p:sp>
        <p:nvSpPr>
          <p:cNvPr id="5" name="4 Marcador de número de diapositiva"/>
          <p:cNvSpPr>
            <a:spLocks noGrp="1"/>
          </p:cNvSpPr>
          <p:nvPr>
            <p:ph type="sldNum" sz="quarter" idx="3"/>
          </p:nvPr>
        </p:nvSpPr>
        <p:spPr>
          <a:xfrm>
            <a:off x="3897514" y="8829675"/>
            <a:ext cx="2982742"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B482A9D-9039-41BF-BEA6-0F06CD99C64A}" type="slidenum">
              <a:rPr lang="es-MX"/>
              <a:pPr>
                <a:defRPr/>
              </a:pPr>
              <a:t>‹N°›</a:t>
            </a:fld>
            <a:endParaRPr lang="es-MX"/>
          </a:p>
        </p:txBody>
      </p:sp>
    </p:spTree>
    <p:extLst>
      <p:ext uri="{BB962C8B-B14F-4D97-AF65-F5344CB8AC3E}">
        <p14:creationId xmlns:p14="http://schemas.microsoft.com/office/powerpoint/2010/main" val="275375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2982742"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s-MX"/>
          </a:p>
        </p:txBody>
      </p:sp>
      <p:sp>
        <p:nvSpPr>
          <p:cNvPr id="3" name="2 Marcador de fecha"/>
          <p:cNvSpPr>
            <a:spLocks noGrp="1"/>
          </p:cNvSpPr>
          <p:nvPr>
            <p:ph type="dt" idx="1"/>
          </p:nvPr>
        </p:nvSpPr>
        <p:spPr>
          <a:xfrm>
            <a:off x="3897514" y="0"/>
            <a:ext cx="2982742"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3A6E9BA9-6FDF-458D-B8F9-863EB6F9894D}" type="datetimeFigureOut">
              <a:rPr lang="es-MX"/>
              <a:pPr>
                <a:defRPr/>
              </a:pPr>
              <a:t>23/08/2017</a:t>
            </a:fld>
            <a:endParaRPr lang="es-MX"/>
          </a:p>
        </p:txBody>
      </p:sp>
      <p:sp>
        <p:nvSpPr>
          <p:cNvPr id="4" name="3 Marcador de imagen de diapositiva"/>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pPr lvl="0"/>
            <a:endParaRPr lang="es-MX" noProof="0" smtClean="0"/>
          </a:p>
        </p:txBody>
      </p:sp>
      <p:sp>
        <p:nvSpPr>
          <p:cNvPr id="5" name="4 Marcador de notas"/>
          <p:cNvSpPr>
            <a:spLocks noGrp="1"/>
          </p:cNvSpPr>
          <p:nvPr>
            <p:ph type="body" sz="quarter" idx="3"/>
          </p:nvPr>
        </p:nvSpPr>
        <p:spPr>
          <a:xfrm>
            <a:off x="688805" y="4416428"/>
            <a:ext cx="5504204" cy="4183063"/>
          </a:xfrm>
          <a:prstGeom prst="rect">
            <a:avLst/>
          </a:prstGeom>
        </p:spPr>
        <p:txBody>
          <a:bodyPr vert="horz" lIns="93177" tIns="46589" rIns="93177" bIns="46589"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smtClean="0"/>
          </a:p>
        </p:txBody>
      </p:sp>
      <p:sp>
        <p:nvSpPr>
          <p:cNvPr id="6" name="5 Marcador de pie de página"/>
          <p:cNvSpPr>
            <a:spLocks noGrp="1"/>
          </p:cNvSpPr>
          <p:nvPr>
            <p:ph type="ftr" sz="quarter" idx="4"/>
          </p:nvPr>
        </p:nvSpPr>
        <p:spPr>
          <a:xfrm>
            <a:off x="2" y="8829675"/>
            <a:ext cx="2982742"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s-MX"/>
          </a:p>
        </p:txBody>
      </p:sp>
      <p:sp>
        <p:nvSpPr>
          <p:cNvPr id="7" name="6 Marcador de número de diapositiva"/>
          <p:cNvSpPr>
            <a:spLocks noGrp="1"/>
          </p:cNvSpPr>
          <p:nvPr>
            <p:ph type="sldNum" sz="quarter" idx="5"/>
          </p:nvPr>
        </p:nvSpPr>
        <p:spPr>
          <a:xfrm>
            <a:off x="3897514" y="8829675"/>
            <a:ext cx="2982742"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21D78684-4229-452A-88A2-BD4C45365464}" type="slidenum">
              <a:rPr lang="es-MX"/>
              <a:pPr>
                <a:defRPr/>
              </a:pPr>
              <a:t>‹N°›</a:t>
            </a:fld>
            <a:endParaRPr lang="es-MX"/>
          </a:p>
        </p:txBody>
      </p:sp>
    </p:spTree>
    <p:extLst>
      <p:ext uri="{BB962C8B-B14F-4D97-AF65-F5344CB8AC3E}">
        <p14:creationId xmlns:p14="http://schemas.microsoft.com/office/powerpoint/2010/main" val="3337930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1</a:t>
            </a:fld>
            <a:endParaRPr lang="es-MX"/>
          </a:p>
        </p:txBody>
      </p:sp>
    </p:spTree>
    <p:extLst>
      <p:ext uri="{BB962C8B-B14F-4D97-AF65-F5344CB8AC3E}">
        <p14:creationId xmlns:p14="http://schemas.microsoft.com/office/powerpoint/2010/main" val="1295946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10</a:t>
            </a:fld>
            <a:endParaRPr lang="es-MX"/>
          </a:p>
        </p:txBody>
      </p:sp>
    </p:spTree>
    <p:extLst>
      <p:ext uri="{BB962C8B-B14F-4D97-AF65-F5344CB8AC3E}">
        <p14:creationId xmlns:p14="http://schemas.microsoft.com/office/powerpoint/2010/main" val="2040601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11</a:t>
            </a:fld>
            <a:endParaRPr lang="es-MX"/>
          </a:p>
        </p:txBody>
      </p:sp>
    </p:spTree>
    <p:extLst>
      <p:ext uri="{BB962C8B-B14F-4D97-AF65-F5344CB8AC3E}">
        <p14:creationId xmlns:p14="http://schemas.microsoft.com/office/powerpoint/2010/main" val="3261166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12</a:t>
            </a:fld>
            <a:endParaRPr lang="es-MX"/>
          </a:p>
        </p:txBody>
      </p:sp>
    </p:spTree>
    <p:extLst>
      <p:ext uri="{BB962C8B-B14F-4D97-AF65-F5344CB8AC3E}">
        <p14:creationId xmlns:p14="http://schemas.microsoft.com/office/powerpoint/2010/main" val="3754182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13</a:t>
            </a:fld>
            <a:endParaRPr lang="es-MX"/>
          </a:p>
        </p:txBody>
      </p:sp>
    </p:spTree>
    <p:extLst>
      <p:ext uri="{BB962C8B-B14F-4D97-AF65-F5344CB8AC3E}">
        <p14:creationId xmlns:p14="http://schemas.microsoft.com/office/powerpoint/2010/main" val="878553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14</a:t>
            </a:fld>
            <a:endParaRPr lang="es-MX"/>
          </a:p>
        </p:txBody>
      </p:sp>
    </p:spTree>
    <p:extLst>
      <p:ext uri="{BB962C8B-B14F-4D97-AF65-F5344CB8AC3E}">
        <p14:creationId xmlns:p14="http://schemas.microsoft.com/office/powerpoint/2010/main" val="2644998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15</a:t>
            </a:fld>
            <a:endParaRPr lang="es-MX"/>
          </a:p>
        </p:txBody>
      </p:sp>
    </p:spTree>
    <p:extLst>
      <p:ext uri="{BB962C8B-B14F-4D97-AF65-F5344CB8AC3E}">
        <p14:creationId xmlns:p14="http://schemas.microsoft.com/office/powerpoint/2010/main" val="3171068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16</a:t>
            </a:fld>
            <a:endParaRPr lang="es-MX"/>
          </a:p>
        </p:txBody>
      </p:sp>
    </p:spTree>
    <p:extLst>
      <p:ext uri="{BB962C8B-B14F-4D97-AF65-F5344CB8AC3E}">
        <p14:creationId xmlns:p14="http://schemas.microsoft.com/office/powerpoint/2010/main" val="1783457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17</a:t>
            </a:fld>
            <a:endParaRPr lang="es-MX"/>
          </a:p>
        </p:txBody>
      </p:sp>
    </p:spTree>
    <p:extLst>
      <p:ext uri="{BB962C8B-B14F-4D97-AF65-F5344CB8AC3E}">
        <p14:creationId xmlns:p14="http://schemas.microsoft.com/office/powerpoint/2010/main" val="8330676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18</a:t>
            </a:fld>
            <a:endParaRPr lang="es-MX"/>
          </a:p>
        </p:txBody>
      </p:sp>
    </p:spTree>
    <p:extLst>
      <p:ext uri="{BB962C8B-B14F-4D97-AF65-F5344CB8AC3E}">
        <p14:creationId xmlns:p14="http://schemas.microsoft.com/office/powerpoint/2010/main" val="14260360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19</a:t>
            </a:fld>
            <a:endParaRPr lang="es-MX"/>
          </a:p>
        </p:txBody>
      </p:sp>
    </p:spTree>
    <p:extLst>
      <p:ext uri="{BB962C8B-B14F-4D97-AF65-F5344CB8AC3E}">
        <p14:creationId xmlns:p14="http://schemas.microsoft.com/office/powerpoint/2010/main" val="1293052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2</a:t>
            </a:fld>
            <a:endParaRPr lang="es-MX"/>
          </a:p>
        </p:txBody>
      </p:sp>
    </p:spTree>
    <p:extLst>
      <p:ext uri="{BB962C8B-B14F-4D97-AF65-F5344CB8AC3E}">
        <p14:creationId xmlns:p14="http://schemas.microsoft.com/office/powerpoint/2010/main" val="30411572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20</a:t>
            </a:fld>
            <a:endParaRPr lang="es-MX"/>
          </a:p>
        </p:txBody>
      </p:sp>
    </p:spTree>
    <p:extLst>
      <p:ext uri="{BB962C8B-B14F-4D97-AF65-F5344CB8AC3E}">
        <p14:creationId xmlns:p14="http://schemas.microsoft.com/office/powerpoint/2010/main" val="933905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21</a:t>
            </a:fld>
            <a:endParaRPr lang="es-MX"/>
          </a:p>
        </p:txBody>
      </p:sp>
    </p:spTree>
    <p:extLst>
      <p:ext uri="{BB962C8B-B14F-4D97-AF65-F5344CB8AC3E}">
        <p14:creationId xmlns:p14="http://schemas.microsoft.com/office/powerpoint/2010/main" val="3836468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22</a:t>
            </a:fld>
            <a:endParaRPr lang="es-MX"/>
          </a:p>
        </p:txBody>
      </p:sp>
    </p:spTree>
    <p:extLst>
      <p:ext uri="{BB962C8B-B14F-4D97-AF65-F5344CB8AC3E}">
        <p14:creationId xmlns:p14="http://schemas.microsoft.com/office/powerpoint/2010/main" val="3584054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3</a:t>
            </a:fld>
            <a:endParaRPr lang="es-MX"/>
          </a:p>
        </p:txBody>
      </p:sp>
    </p:spTree>
    <p:extLst>
      <p:ext uri="{BB962C8B-B14F-4D97-AF65-F5344CB8AC3E}">
        <p14:creationId xmlns:p14="http://schemas.microsoft.com/office/powerpoint/2010/main" val="4116347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4</a:t>
            </a:fld>
            <a:endParaRPr lang="es-MX"/>
          </a:p>
        </p:txBody>
      </p:sp>
    </p:spTree>
    <p:extLst>
      <p:ext uri="{BB962C8B-B14F-4D97-AF65-F5344CB8AC3E}">
        <p14:creationId xmlns:p14="http://schemas.microsoft.com/office/powerpoint/2010/main" val="241616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5</a:t>
            </a:fld>
            <a:endParaRPr lang="es-MX"/>
          </a:p>
        </p:txBody>
      </p:sp>
    </p:spTree>
    <p:extLst>
      <p:ext uri="{BB962C8B-B14F-4D97-AF65-F5344CB8AC3E}">
        <p14:creationId xmlns:p14="http://schemas.microsoft.com/office/powerpoint/2010/main" val="1741176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6</a:t>
            </a:fld>
            <a:endParaRPr lang="es-MX"/>
          </a:p>
        </p:txBody>
      </p:sp>
    </p:spTree>
    <p:extLst>
      <p:ext uri="{BB962C8B-B14F-4D97-AF65-F5344CB8AC3E}">
        <p14:creationId xmlns:p14="http://schemas.microsoft.com/office/powerpoint/2010/main" val="3062767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7</a:t>
            </a:fld>
            <a:endParaRPr lang="es-MX"/>
          </a:p>
        </p:txBody>
      </p:sp>
    </p:spTree>
    <p:extLst>
      <p:ext uri="{BB962C8B-B14F-4D97-AF65-F5344CB8AC3E}">
        <p14:creationId xmlns:p14="http://schemas.microsoft.com/office/powerpoint/2010/main" val="3636495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8</a:t>
            </a:fld>
            <a:endParaRPr lang="es-MX"/>
          </a:p>
        </p:txBody>
      </p:sp>
    </p:spTree>
    <p:extLst>
      <p:ext uri="{BB962C8B-B14F-4D97-AF65-F5344CB8AC3E}">
        <p14:creationId xmlns:p14="http://schemas.microsoft.com/office/powerpoint/2010/main" val="3649472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9</a:t>
            </a:fld>
            <a:endParaRPr lang="es-MX"/>
          </a:p>
        </p:txBody>
      </p:sp>
    </p:spTree>
    <p:extLst>
      <p:ext uri="{BB962C8B-B14F-4D97-AF65-F5344CB8AC3E}">
        <p14:creationId xmlns:p14="http://schemas.microsoft.com/office/powerpoint/2010/main" val="10667467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wmf"/><Relationship Id="rId1" Type="http://schemas.openxmlformats.org/officeDocument/2006/relationships/slideMaster" Target="../slideMasters/slideMaster1.xml"/><Relationship Id="rId4" Type="http://schemas.openxmlformats.org/officeDocument/2006/relationships/image" Target="../media/image5.w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7 Imagen" descr="barras.wmf"/>
          <p:cNvPicPr>
            <a:picLocks noChangeAspect="1"/>
          </p:cNvPicPr>
          <p:nvPr userDrawn="1"/>
        </p:nvPicPr>
        <p:blipFill>
          <a:blip r:embed="rId2" cstate="print"/>
          <a:srcRect/>
          <a:stretch>
            <a:fillRect/>
          </a:stretch>
        </p:blipFill>
        <p:spPr bwMode="auto">
          <a:xfrm>
            <a:off x="0" y="6184900"/>
            <a:ext cx="9151938" cy="682625"/>
          </a:xfrm>
          <a:prstGeom prst="rect">
            <a:avLst/>
          </a:prstGeom>
          <a:noFill/>
          <a:ln w="9525">
            <a:noFill/>
            <a:miter lim="800000"/>
            <a:headEnd/>
            <a:tailEnd/>
          </a:ln>
        </p:spPr>
      </p:pic>
      <p:pic>
        <p:nvPicPr>
          <p:cNvPr id="5" name="5 Imagen" descr="cuadros.wmf"/>
          <p:cNvPicPr>
            <a:picLocks noChangeAspect="1"/>
          </p:cNvPicPr>
          <p:nvPr userDrawn="1"/>
        </p:nvPicPr>
        <p:blipFill>
          <a:blip r:embed="rId3" cstate="print"/>
          <a:srcRect/>
          <a:stretch>
            <a:fillRect/>
          </a:stretch>
        </p:blipFill>
        <p:spPr bwMode="auto">
          <a:xfrm>
            <a:off x="8116888" y="0"/>
            <a:ext cx="1027112" cy="6156325"/>
          </a:xfrm>
          <a:prstGeom prst="rect">
            <a:avLst/>
          </a:prstGeom>
          <a:noFill/>
          <a:ln w="9525">
            <a:noFill/>
            <a:miter lim="800000"/>
            <a:headEnd/>
            <a:tailEnd/>
          </a:ln>
        </p:spPr>
      </p:pic>
      <p:sp>
        <p:nvSpPr>
          <p:cNvPr id="2" name="1 Título"/>
          <p:cNvSpPr>
            <a:spLocks noGrp="1"/>
          </p:cNvSpPr>
          <p:nvPr>
            <p:ph type="ctrTitle"/>
          </p:nvPr>
        </p:nvSpPr>
        <p:spPr>
          <a:xfrm>
            <a:off x="685800" y="2130425"/>
            <a:ext cx="7772400" cy="1470025"/>
          </a:xfrm>
        </p:spPr>
        <p:txBody>
          <a:bodyPr/>
          <a:lstStyle>
            <a:lvl1pPr>
              <a:defRPr>
                <a:solidFill>
                  <a:srgbClr val="00204E"/>
                </a:solidFill>
              </a:defRPr>
            </a:lvl1pPr>
          </a:lstStyle>
          <a:p>
            <a:r>
              <a:rPr lang="es-ES" dirty="0" smtClean="0"/>
              <a:t>Haga clic para modificar el estilo de título del patrón</a:t>
            </a:r>
            <a:endParaRPr lang="es-MX" dirty="0"/>
          </a:p>
        </p:txBody>
      </p:sp>
      <p:sp>
        <p:nvSpPr>
          <p:cNvPr id="3" name="2 Subtítulo"/>
          <p:cNvSpPr>
            <a:spLocks noGrp="1"/>
          </p:cNvSpPr>
          <p:nvPr>
            <p:ph type="subTitle" idx="1"/>
          </p:nvPr>
        </p:nvSpPr>
        <p:spPr>
          <a:xfrm>
            <a:off x="1371600" y="3886200"/>
            <a:ext cx="6400800" cy="1114436"/>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MX" dirty="0"/>
          </a:p>
        </p:txBody>
      </p:sp>
      <p:sp>
        <p:nvSpPr>
          <p:cNvPr id="7" name="4 Marcador de pie de página"/>
          <p:cNvSpPr>
            <a:spLocks noGrp="1"/>
          </p:cNvSpPr>
          <p:nvPr>
            <p:ph type="ftr" sz="quarter" idx="10"/>
          </p:nvPr>
        </p:nvSpPr>
        <p:spPr>
          <a:xfrm>
            <a:off x="2857500" y="5214938"/>
            <a:ext cx="2895600" cy="365125"/>
          </a:xfrm>
        </p:spPr>
        <p:txBody>
          <a:bodyPr/>
          <a:lstStyle>
            <a:lvl1pPr>
              <a:defRPr/>
            </a:lvl1pPr>
          </a:lstStyle>
          <a:p>
            <a:pPr>
              <a:defRPr/>
            </a:pPr>
            <a:endParaRPr lang="es-MX"/>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5"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6"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1"/>
            <a:ext cx="5111750" cy="54419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1"/>
            <a:ext cx="3008313" cy="42799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a:p>
        </p:txBody>
      </p:sp>
      <p:sp>
        <p:nvSpPr>
          <p:cNvPr id="8"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0AF3E4C7-0893-4D40-8D54-6103D6A23934}" type="slidenum">
              <a:rPr lang="es-MX"/>
              <a:pPr>
                <a:defRPr/>
              </a:pPr>
              <a:t>‹N°›</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5"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6"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a:p>
        </p:txBody>
      </p:sp>
      <p:sp>
        <p:nvSpPr>
          <p:cNvPr id="8"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BE8A6C87-BE68-44D5-9E0C-1CFC8EEB7C56}" type="slidenum">
              <a:rPr lang="es-MX"/>
              <a:pPr>
                <a:defRPr/>
              </a:pPr>
              <a:t>‹N°›</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4"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5"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6"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a:p>
        </p:txBody>
      </p:sp>
      <p:sp>
        <p:nvSpPr>
          <p:cNvPr id="7"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8497E3FC-8013-4DEB-9DF4-3715AF49FFEB}" type="slidenum">
              <a:rPr lang="es-MX"/>
              <a:pPr>
                <a:defRPr/>
              </a:pPr>
              <a:t>‹N°›</a:t>
            </a:fld>
            <a:endParaRPr lang="es-MX"/>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4" name="9 Imagen" descr="cuadros2.wmf"/>
          <p:cNvPicPr>
            <a:picLocks noChangeAspect="1"/>
          </p:cNvPicPr>
          <p:nvPr userDrawn="1"/>
        </p:nvPicPr>
        <p:blipFill>
          <a:blip r:embed="rId2" cstate="print"/>
          <a:srcRect/>
          <a:stretch>
            <a:fillRect/>
          </a:stretch>
        </p:blipFill>
        <p:spPr bwMode="auto">
          <a:xfrm rot="5400000">
            <a:off x="8475663" y="117475"/>
            <a:ext cx="584200" cy="323850"/>
          </a:xfrm>
          <a:prstGeom prst="rect">
            <a:avLst/>
          </a:prstGeom>
          <a:noFill/>
          <a:ln w="9525">
            <a:noFill/>
            <a:miter lim="800000"/>
            <a:headEnd/>
            <a:tailEnd/>
          </a:ln>
        </p:spPr>
      </p:pic>
      <p:pic>
        <p:nvPicPr>
          <p:cNvPr id="5"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9"/>
            <a:ext cx="6019800" cy="536894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3 Marcador de pie de página"/>
          <p:cNvSpPr>
            <a:spLocks noGrp="1"/>
          </p:cNvSpPr>
          <p:nvPr>
            <p:ph type="ftr" sz="quarter" idx="10"/>
          </p:nvPr>
        </p:nvSpPr>
        <p:spPr>
          <a:xfrm>
            <a:off x="214313" y="5786438"/>
            <a:ext cx="6143625" cy="365125"/>
          </a:xfrm>
        </p:spPr>
        <p:txBody>
          <a:bodyPr/>
          <a:lstStyle>
            <a:lvl1pPr algn="l">
              <a:defRPr sz="1050">
                <a:solidFill>
                  <a:srgbClr val="5F5F5F"/>
                </a:solidFill>
                <a:latin typeface="+mn-lt"/>
              </a:defRPr>
            </a:lvl1pPr>
          </a:lstStyle>
          <a:p>
            <a:pPr>
              <a:defRPr/>
            </a:pPr>
            <a:endParaRPr lang="es-MX"/>
          </a:p>
        </p:txBody>
      </p:sp>
      <p:sp>
        <p:nvSpPr>
          <p:cNvPr id="7"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95774773-1389-4702-BC3D-3BD253FDA99C}" type="slidenum">
              <a:rPr lang="es-MX"/>
              <a:pPr>
                <a:defRPr/>
              </a:pPr>
              <a:t>‹N°›</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3"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4"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a:xfrm>
            <a:off x="714348" y="71414"/>
            <a:ext cx="8143932" cy="1143000"/>
          </a:xfrm>
        </p:spPr>
        <p:txBody>
          <a:bodyPr>
            <a:noAutofit/>
          </a:bodyPr>
          <a:lstStyle>
            <a:lvl1pPr algn="l">
              <a:defRPr sz="3600">
                <a:solidFill>
                  <a:srgbClr val="00204E"/>
                </a:solidFill>
                <a:latin typeface="Arial Black" pitchFamily="34" charset="0"/>
              </a:defRPr>
            </a:lvl1pPr>
          </a:lstStyle>
          <a:p>
            <a:r>
              <a:rPr lang="es-ES" dirty="0" smtClean="0"/>
              <a:t>Haga clic para modificar el estilo de título del patrón</a:t>
            </a:r>
            <a:endParaRPr lang="es-MX" dirty="0"/>
          </a:p>
        </p:txBody>
      </p:sp>
      <p:sp>
        <p:nvSpPr>
          <p:cNvPr id="5" name="3 Marcador de pie de página"/>
          <p:cNvSpPr>
            <a:spLocks noGrp="1"/>
          </p:cNvSpPr>
          <p:nvPr>
            <p:ph type="ftr" sz="quarter" idx="10"/>
          </p:nvPr>
        </p:nvSpPr>
        <p:spPr>
          <a:xfrm>
            <a:off x="214313" y="5786438"/>
            <a:ext cx="8715375" cy="365125"/>
          </a:xfrm>
        </p:spPr>
        <p:txBody>
          <a:bodyPr/>
          <a:lstStyle>
            <a:lvl1pPr algn="l">
              <a:defRPr sz="1050">
                <a:solidFill>
                  <a:srgbClr val="5F5F5F"/>
                </a:solidFill>
                <a:latin typeface="+mn-lt"/>
              </a:defRPr>
            </a:lvl1pPr>
          </a:lstStyle>
          <a:p>
            <a:pPr>
              <a:defRPr/>
            </a:pPr>
            <a:endParaRPr lang="es-MX"/>
          </a:p>
        </p:txBody>
      </p:sp>
      <p:sp>
        <p:nvSpPr>
          <p:cNvPr id="6" name="4 Marcador de número de diapositiva"/>
          <p:cNvSpPr>
            <a:spLocks noGrp="1"/>
          </p:cNvSpPr>
          <p:nvPr>
            <p:ph type="sldNum" sz="quarter" idx="11"/>
          </p:nvPr>
        </p:nvSpPr>
        <p:spPr>
          <a:xfrm>
            <a:off x="7668344" y="6568206"/>
            <a:ext cx="1474981" cy="332656"/>
          </a:xfrm>
        </p:spPr>
        <p:txBody>
          <a:bodyPr/>
          <a:lstStyle>
            <a:lvl1pPr>
              <a:defRPr sz="1100" b="1">
                <a:solidFill>
                  <a:schemeClr val="bg1"/>
                </a:solidFill>
                <a:latin typeface="+mn-lt"/>
              </a:defRPr>
            </a:lvl1pPr>
          </a:lstStyle>
          <a:p>
            <a:pPr>
              <a:defRPr/>
            </a:pPr>
            <a:r>
              <a:rPr lang="es-MX" dirty="0" smtClean="0"/>
              <a:t>WGVBS | </a:t>
            </a:r>
            <a:fld id="{8603EFF7-F587-4C9E-9983-F98CE40DECA5}" type="slidenum">
              <a:rPr lang="es-MX" smtClean="0"/>
              <a:pPr>
                <a:defRPr/>
              </a:pPr>
              <a:t>‹N°›</a:t>
            </a:fld>
            <a:endParaRPr lang="es-MX"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pic>
        <p:nvPicPr>
          <p:cNvPr id="3"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4"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lvl1pPr>
              <a:defRPr>
                <a:solidFill>
                  <a:srgbClr val="00204E"/>
                </a:solidFill>
              </a:defRPr>
            </a:lvl1pPr>
          </a:lstStyle>
          <a:p>
            <a:r>
              <a:rPr lang="es-ES" dirty="0" smtClean="0"/>
              <a:t>Haga clic para modificar el estilo de título del patrón</a:t>
            </a:r>
            <a:endParaRPr lang="es-MX" dirty="0"/>
          </a:p>
        </p:txBody>
      </p:sp>
      <p:sp>
        <p:nvSpPr>
          <p:cNvPr id="5" name="3 Marcador de pie de página"/>
          <p:cNvSpPr>
            <a:spLocks noGrp="1"/>
          </p:cNvSpPr>
          <p:nvPr>
            <p:ph type="ftr" sz="quarter" idx="10"/>
          </p:nvPr>
        </p:nvSpPr>
        <p:spPr>
          <a:xfrm>
            <a:off x="214313" y="5786438"/>
            <a:ext cx="8715375" cy="365125"/>
          </a:xfrm>
        </p:spPr>
        <p:txBody>
          <a:bodyPr/>
          <a:lstStyle>
            <a:lvl1pPr algn="l">
              <a:defRPr sz="1050">
                <a:solidFill>
                  <a:srgbClr val="5F5F5F"/>
                </a:solidFill>
                <a:latin typeface="+mn-lt"/>
              </a:defRPr>
            </a:lvl1pPr>
          </a:lstStyle>
          <a:p>
            <a:pPr>
              <a:defRPr/>
            </a:pPr>
            <a:endParaRPr lang="es-MX"/>
          </a:p>
        </p:txBody>
      </p:sp>
      <p:sp>
        <p:nvSpPr>
          <p:cNvPr id="6"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6BD47DB1-EC48-4BB3-9E54-E108943D8AC6}" type="slidenum">
              <a:rPr lang="es-MX"/>
              <a:pPr>
                <a:defRPr/>
              </a:pPr>
              <a:t>‹N°›</a:t>
            </a:fld>
            <a:endParaRPr lang="es-MX"/>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5"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lvl1pPr>
              <a:defRPr>
                <a:solidFill>
                  <a:srgbClr val="00204E"/>
                </a:solidFill>
              </a:defRPr>
            </a:lvl1pPr>
          </a:lstStyle>
          <a:p>
            <a:r>
              <a:rPr lang="es-ES" dirty="0" smtClean="0"/>
              <a:t>Haga clic para modificar el estilo de título del patrón</a:t>
            </a:r>
            <a:endParaRPr lang="es-MX" dirty="0"/>
          </a:p>
        </p:txBody>
      </p:sp>
      <p:sp>
        <p:nvSpPr>
          <p:cNvPr id="3" name="2 Marcador de contenido"/>
          <p:cNvSpPr>
            <a:spLocks noGrp="1"/>
          </p:cNvSpPr>
          <p:nvPr>
            <p:ph idx="1"/>
          </p:nvPr>
        </p:nvSpPr>
        <p:spPr>
          <a:xfrm>
            <a:off x="457200" y="1600201"/>
            <a:ext cx="8229600" cy="4114816"/>
          </a:xfrm>
        </p:spPr>
        <p:txBody>
          <a:bodyPr/>
          <a:lstStyle>
            <a:lvl1pPr>
              <a:defRPr sz="3000" baseline="0"/>
            </a:lvl1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6" name="3 Marcador de pie de página"/>
          <p:cNvSpPr>
            <a:spLocks noGrp="1"/>
          </p:cNvSpPr>
          <p:nvPr>
            <p:ph type="ftr" sz="quarter" idx="10"/>
          </p:nvPr>
        </p:nvSpPr>
        <p:spPr>
          <a:xfrm>
            <a:off x="214313" y="5786438"/>
            <a:ext cx="8643937" cy="365125"/>
          </a:xfrm>
        </p:spPr>
        <p:txBody>
          <a:bodyPr/>
          <a:lstStyle>
            <a:lvl1pPr algn="l">
              <a:defRPr sz="1050">
                <a:solidFill>
                  <a:srgbClr val="5F5F5F"/>
                </a:solidFill>
                <a:latin typeface="+mn-lt"/>
              </a:defRPr>
            </a:lvl1pPr>
          </a:lstStyle>
          <a:p>
            <a:pPr>
              <a:defRPr/>
            </a:pPr>
            <a:endParaRPr lang="es-MX"/>
          </a:p>
        </p:txBody>
      </p:sp>
      <p:sp>
        <p:nvSpPr>
          <p:cNvPr id="7"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D43F6A61-8F64-4239-93A6-10DAE3D53D1B}" type="slidenum">
              <a:rPr lang="es-MX"/>
              <a:pPr>
                <a:defRPr/>
              </a:pPr>
              <a:t>‹N°›</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4" name="7 Imagen" descr="barras.wmf"/>
          <p:cNvPicPr>
            <a:picLocks noChangeAspect="1"/>
          </p:cNvPicPr>
          <p:nvPr userDrawn="1"/>
        </p:nvPicPr>
        <p:blipFill>
          <a:blip r:embed="rId2" cstate="print"/>
          <a:srcRect/>
          <a:stretch>
            <a:fillRect/>
          </a:stretch>
        </p:blipFill>
        <p:spPr bwMode="auto">
          <a:xfrm>
            <a:off x="0" y="6184900"/>
            <a:ext cx="9151938" cy="682625"/>
          </a:xfrm>
          <a:prstGeom prst="rect">
            <a:avLst/>
          </a:prstGeom>
          <a:noFill/>
          <a:ln w="9525">
            <a:noFill/>
            <a:miter lim="800000"/>
            <a:headEnd/>
            <a:tailEnd/>
          </a:ln>
        </p:spPr>
      </p:pic>
      <p:pic>
        <p:nvPicPr>
          <p:cNvPr id="5" name="5 Imagen" descr="cuadros.wmf"/>
          <p:cNvPicPr>
            <a:picLocks noChangeAspect="1"/>
          </p:cNvPicPr>
          <p:nvPr userDrawn="1"/>
        </p:nvPicPr>
        <p:blipFill>
          <a:blip r:embed="rId3" cstate="print"/>
          <a:srcRect/>
          <a:stretch>
            <a:fillRect/>
          </a:stretch>
        </p:blipFill>
        <p:spPr bwMode="auto">
          <a:xfrm>
            <a:off x="8116888" y="0"/>
            <a:ext cx="1027112" cy="6156325"/>
          </a:xfrm>
          <a:prstGeom prst="rect">
            <a:avLst/>
          </a:prstGeom>
          <a:noFill/>
          <a:ln w="9525">
            <a:noFill/>
            <a:miter lim="800000"/>
            <a:headEnd/>
            <a:tailEnd/>
          </a:ln>
        </p:spPr>
      </p:pic>
      <p:pic>
        <p:nvPicPr>
          <p:cNvPr id="6" name="6 Imagen" descr="color.wmf"/>
          <p:cNvPicPr>
            <a:picLocks noChangeAspect="1"/>
          </p:cNvPicPr>
          <p:nvPr userDrawn="1"/>
        </p:nvPicPr>
        <p:blipFill>
          <a:blip r:embed="rId4" cstate="print"/>
          <a:srcRect/>
          <a:stretch>
            <a:fillRect/>
          </a:stretch>
        </p:blipFill>
        <p:spPr bwMode="auto">
          <a:xfrm>
            <a:off x="452438" y="357188"/>
            <a:ext cx="2690812" cy="828675"/>
          </a:xfrm>
          <a:prstGeom prst="rect">
            <a:avLst/>
          </a:prstGeom>
          <a:noFill/>
          <a:ln w="9525">
            <a:noFill/>
            <a:miter lim="800000"/>
            <a:headEnd/>
            <a:tailEnd/>
          </a:ln>
        </p:spPr>
      </p:pic>
      <p:sp>
        <p:nvSpPr>
          <p:cNvPr id="2" name="1 Título"/>
          <p:cNvSpPr>
            <a:spLocks noGrp="1"/>
          </p:cNvSpPr>
          <p:nvPr>
            <p:ph type="title"/>
          </p:nvPr>
        </p:nvSpPr>
        <p:spPr>
          <a:xfrm>
            <a:off x="428596" y="1857364"/>
            <a:ext cx="7772400" cy="1857388"/>
          </a:xfrm>
        </p:spPr>
        <p:txBody>
          <a:bodyPr anchor="t"/>
          <a:lstStyle>
            <a:lvl1pPr algn="l">
              <a:defRPr sz="3600" b="1" cap="all"/>
            </a:lvl1p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28596" y="4071942"/>
            <a:ext cx="7772400" cy="50005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7" name="4 Marcador de pie de página"/>
          <p:cNvSpPr>
            <a:spLocks noGrp="1"/>
          </p:cNvSpPr>
          <p:nvPr>
            <p:ph type="ftr" sz="quarter" idx="10"/>
          </p:nvPr>
        </p:nvSpPr>
        <p:spPr>
          <a:xfrm>
            <a:off x="3124200" y="5572125"/>
            <a:ext cx="2895600" cy="365125"/>
          </a:xfrm>
        </p:spPr>
        <p:txBody>
          <a:bodyPr/>
          <a:lstStyle>
            <a:lvl1pPr>
              <a:defRPr/>
            </a:lvl1pPr>
          </a:lstStyle>
          <a:p>
            <a:pPr>
              <a:defRPr/>
            </a:pPr>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5"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6"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1"/>
            <a:ext cx="4038600" cy="4114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contenido"/>
          <p:cNvSpPr>
            <a:spLocks noGrp="1"/>
          </p:cNvSpPr>
          <p:nvPr>
            <p:ph sz="half" idx="2"/>
          </p:nvPr>
        </p:nvSpPr>
        <p:spPr>
          <a:xfrm>
            <a:off x="4648200" y="1600201"/>
            <a:ext cx="4038600" cy="4114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pie de página"/>
          <p:cNvSpPr>
            <a:spLocks noGrp="1"/>
          </p:cNvSpPr>
          <p:nvPr>
            <p:ph type="ftr" sz="quarter" idx="10"/>
          </p:nvPr>
        </p:nvSpPr>
        <p:spPr>
          <a:xfrm>
            <a:off x="214313" y="5786438"/>
            <a:ext cx="8643937" cy="365125"/>
          </a:xfrm>
        </p:spPr>
        <p:txBody>
          <a:bodyPr/>
          <a:lstStyle>
            <a:lvl1pPr algn="l">
              <a:defRPr sz="1050">
                <a:solidFill>
                  <a:srgbClr val="5F5F5F"/>
                </a:solidFill>
                <a:latin typeface="+mn-lt"/>
              </a:defRPr>
            </a:lvl1pPr>
          </a:lstStyle>
          <a:p>
            <a:pPr>
              <a:defRPr/>
            </a:pPr>
            <a:endParaRPr lang="es-MX"/>
          </a:p>
        </p:txBody>
      </p:sp>
      <p:sp>
        <p:nvSpPr>
          <p:cNvPr id="8"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57B50849-A4E6-4276-99D6-DAFF29359A4A}" type="slidenum">
              <a:rPr lang="es-MX"/>
              <a:pPr>
                <a:defRPr/>
              </a:pPr>
              <a:t>‹N°›</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7"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8"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a:xfrm>
            <a:off x="714348" y="-24"/>
            <a:ext cx="7858180" cy="1143000"/>
          </a:xfrm>
        </p:spPr>
        <p:txBody>
          <a:bodyPr/>
          <a:lstStyle>
            <a:lvl1pPr>
              <a:defRPr sz="3200"/>
            </a:lvl1p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0" y="1214422"/>
            <a:ext cx="4040188"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457200" y="1928802"/>
            <a:ext cx="4040188" cy="37147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4 Marcador de texto"/>
          <p:cNvSpPr>
            <a:spLocks noGrp="1"/>
          </p:cNvSpPr>
          <p:nvPr>
            <p:ph type="body" sz="quarter" idx="3"/>
          </p:nvPr>
        </p:nvSpPr>
        <p:spPr>
          <a:xfrm>
            <a:off x="4645025" y="1214422"/>
            <a:ext cx="4041775"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4645025" y="1928802"/>
            <a:ext cx="4041775" cy="37147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9" name="3 Marcador de pie de página"/>
          <p:cNvSpPr>
            <a:spLocks noGrp="1"/>
          </p:cNvSpPr>
          <p:nvPr>
            <p:ph type="ftr" sz="quarter" idx="10"/>
          </p:nvPr>
        </p:nvSpPr>
        <p:spPr>
          <a:xfrm>
            <a:off x="214313" y="5786438"/>
            <a:ext cx="8643937" cy="365125"/>
          </a:xfrm>
        </p:spPr>
        <p:txBody>
          <a:bodyPr/>
          <a:lstStyle>
            <a:lvl1pPr algn="l">
              <a:defRPr sz="1050">
                <a:solidFill>
                  <a:srgbClr val="5F5F5F"/>
                </a:solidFill>
                <a:latin typeface="+mn-lt"/>
              </a:defRPr>
            </a:lvl1pPr>
          </a:lstStyle>
          <a:p>
            <a:pPr>
              <a:defRPr/>
            </a:pPr>
            <a:endParaRPr lang="es-MX"/>
          </a:p>
        </p:txBody>
      </p:sp>
      <p:sp>
        <p:nvSpPr>
          <p:cNvPr id="10"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C3E72060-BDD8-4470-8E6F-4F3AC26F9F35}" type="slidenum">
              <a:rPr lang="es-MX"/>
              <a:pPr>
                <a:defRPr/>
              </a:pPr>
              <a:t>‹N°›</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pic>
        <p:nvPicPr>
          <p:cNvPr id="3"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4"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5" name="3 Marcador de pie de página"/>
          <p:cNvSpPr>
            <a:spLocks noGrp="1"/>
          </p:cNvSpPr>
          <p:nvPr>
            <p:ph type="ftr" sz="quarter" idx="10"/>
          </p:nvPr>
        </p:nvSpPr>
        <p:spPr>
          <a:xfrm>
            <a:off x="214313" y="5786438"/>
            <a:ext cx="8929687" cy="365125"/>
          </a:xfrm>
        </p:spPr>
        <p:txBody>
          <a:bodyPr/>
          <a:lstStyle>
            <a:lvl1pPr algn="l">
              <a:defRPr sz="1050">
                <a:solidFill>
                  <a:srgbClr val="5F5F5F"/>
                </a:solidFill>
                <a:latin typeface="+mn-lt"/>
              </a:defRPr>
            </a:lvl1pPr>
          </a:lstStyle>
          <a:p>
            <a:pPr>
              <a:defRPr/>
            </a:pPr>
            <a:endParaRPr lang="es-MX"/>
          </a:p>
        </p:txBody>
      </p:sp>
      <p:sp>
        <p:nvSpPr>
          <p:cNvPr id="6"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96D3A736-8B14-42AD-BE98-4779F8312A71}" type="slidenum">
              <a:rPr lang="es-MX"/>
              <a:pPr>
                <a:defRPr/>
              </a:pPr>
              <a:t>‹N°›</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2"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3"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4"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a:p>
        </p:txBody>
      </p:sp>
      <p:sp>
        <p:nvSpPr>
          <p:cNvPr id="5"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FD18CA97-35BE-41A8-9C15-3FE9170F9D6D}" type="slidenum">
              <a:rPr lang="es-MX"/>
              <a:pPr>
                <a:defRPr/>
              </a:pPr>
              <a:t>‹N°›</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1357313" y="274638"/>
            <a:ext cx="732948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MX" smtClean="0"/>
          </a:p>
        </p:txBody>
      </p:sp>
      <p:sp>
        <p:nvSpPr>
          <p:cNvPr id="1027" name="2 Marcador de texto"/>
          <p:cNvSpPr>
            <a:spLocks noGrp="1"/>
          </p:cNvSpPr>
          <p:nvPr>
            <p:ph type="body" idx="1"/>
          </p:nvPr>
        </p:nvSpPr>
        <p:spPr bwMode="auto">
          <a:xfrm>
            <a:off x="457200" y="16002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7" name="3 Marcador de pie de página"/>
          <p:cNvSpPr>
            <a:spLocks noGrp="1"/>
          </p:cNvSpPr>
          <p:nvPr>
            <p:ph type="ftr" sz="quarter" idx="3"/>
          </p:nvPr>
        </p:nvSpPr>
        <p:spPr>
          <a:xfrm>
            <a:off x="214313" y="5786438"/>
            <a:ext cx="8572500" cy="365125"/>
          </a:xfrm>
          <a:prstGeom prst="rect">
            <a:avLst/>
          </a:prstGeom>
        </p:spPr>
        <p:txBody>
          <a:bodyPr/>
          <a:lstStyle>
            <a:lvl1pPr algn="l" fontAlgn="auto">
              <a:spcBef>
                <a:spcPts val="0"/>
              </a:spcBef>
              <a:spcAft>
                <a:spcPts val="0"/>
              </a:spcAft>
              <a:defRPr sz="1050">
                <a:solidFill>
                  <a:srgbClr val="5F5F5F"/>
                </a:solidFill>
                <a:latin typeface="+mn-lt"/>
              </a:defRPr>
            </a:lvl1pPr>
          </a:lstStyle>
          <a:p>
            <a:pPr>
              <a:defRPr/>
            </a:pPr>
            <a:endParaRPr lang="es-MX"/>
          </a:p>
        </p:txBody>
      </p:sp>
      <p:pic>
        <p:nvPicPr>
          <p:cNvPr id="1029" name="9 Imagen" descr="cuadros2.wmf"/>
          <p:cNvPicPr>
            <a:picLocks noChangeAspect="1"/>
          </p:cNvPicPr>
          <p:nvPr/>
        </p:nvPicPr>
        <p:blipFill>
          <a:blip r:embed="rId15" cstate="print"/>
          <a:srcRect/>
          <a:stretch>
            <a:fillRect/>
          </a:stretch>
        </p:blipFill>
        <p:spPr bwMode="auto">
          <a:xfrm>
            <a:off x="0" y="214313"/>
            <a:ext cx="584200" cy="323850"/>
          </a:xfrm>
          <a:prstGeom prst="rect">
            <a:avLst/>
          </a:prstGeom>
          <a:noFill/>
          <a:ln w="9525">
            <a:noFill/>
            <a:miter lim="800000"/>
            <a:headEnd/>
            <a:tailEnd/>
          </a:ln>
        </p:spPr>
      </p:pic>
      <p:pic>
        <p:nvPicPr>
          <p:cNvPr id="1030" name="10 Imagen" descr="barras.wmf"/>
          <p:cNvPicPr>
            <a:picLocks noChangeAspect="1"/>
          </p:cNvPicPr>
          <p:nvPr/>
        </p:nvPicPr>
        <p:blipFill>
          <a:blip r:embed="rId16" cstate="print"/>
          <a:srcRect/>
          <a:stretch>
            <a:fillRect/>
          </a:stretch>
        </p:blipFill>
        <p:spPr bwMode="auto">
          <a:xfrm>
            <a:off x="0" y="6184900"/>
            <a:ext cx="9151938" cy="682625"/>
          </a:xfrm>
          <a:prstGeom prst="rect">
            <a:avLst/>
          </a:prstGeom>
          <a:noFill/>
          <a:ln w="9525">
            <a:noFill/>
            <a:miter lim="800000"/>
            <a:headEnd/>
            <a:tailEnd/>
          </a:ln>
        </p:spPr>
      </p:pic>
      <p:sp>
        <p:nvSpPr>
          <p:cNvPr id="10" name="4 Marcador de número de diapositiva"/>
          <p:cNvSpPr>
            <a:spLocks noGrp="1"/>
          </p:cNvSpPr>
          <p:nvPr>
            <p:ph type="sldNum" sz="quarter" idx="4"/>
          </p:nvPr>
        </p:nvSpPr>
        <p:spPr>
          <a:xfrm>
            <a:off x="7955130" y="6568206"/>
            <a:ext cx="1188195" cy="332656"/>
          </a:xfrm>
          <a:prstGeom prst="rect">
            <a:avLst/>
          </a:prstGeom>
        </p:spPr>
        <p:txBody>
          <a:bodyPr/>
          <a:lstStyle>
            <a:lvl1pPr fontAlgn="auto">
              <a:spcBef>
                <a:spcPts val="0"/>
              </a:spcBef>
              <a:spcAft>
                <a:spcPts val="0"/>
              </a:spcAft>
              <a:defRPr sz="1100" b="1">
                <a:solidFill>
                  <a:schemeClr val="bg1"/>
                </a:solidFill>
                <a:latin typeface="+mn-lt"/>
              </a:defRPr>
            </a:lvl1pPr>
          </a:lstStyle>
          <a:p>
            <a:pPr>
              <a:defRPr/>
            </a:pPr>
            <a:r>
              <a:rPr lang="es-MX" dirty="0" smtClean="0"/>
              <a:t>WGVBS | </a:t>
            </a:r>
            <a:fld id="{81C7A039-7510-4A28-B20F-FEC0D0EBCB47}" type="slidenum">
              <a:rPr lang="es-MX" smtClean="0"/>
              <a:pPr>
                <a:defRPr/>
              </a:pPr>
              <a:t>‹N°›</a:t>
            </a:fld>
            <a:endParaRPr lang="es-MX" dirty="0"/>
          </a:p>
        </p:txBody>
      </p:sp>
      <p:pic>
        <p:nvPicPr>
          <p:cNvPr id="3" name="Imagen 2"/>
          <p:cNvPicPr>
            <a:picLocks noChangeAspect="1"/>
          </p:cNvPicPr>
          <p:nvPr userDrawn="1"/>
        </p:nvPicPr>
        <p:blipFill>
          <a:blip r:embed="rId17"/>
          <a:stretch>
            <a:fillRect/>
          </a:stretch>
        </p:blipFill>
        <p:spPr>
          <a:xfrm>
            <a:off x="7637932" y="214313"/>
            <a:ext cx="1048868" cy="1203325"/>
          </a:xfrm>
          <a:prstGeom prst="rect">
            <a:avLst/>
          </a:prstGeom>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Lst>
  <p:timing>
    <p:tnLst>
      <p:par>
        <p:cTn id="1" dur="indefinite" restart="never" nodeType="tmRoot"/>
      </p:par>
    </p:tnLst>
  </p:timing>
  <p:txStyles>
    <p:title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_rels/slide13.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10.png"/><Relationship Id="rId7" Type="http://schemas.openxmlformats.org/officeDocument/2006/relationships/diagramColors" Target="../diagrams/colors1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6.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12.png"/><Relationship Id="rId7" Type="http://schemas.openxmlformats.org/officeDocument/2006/relationships/diagramColors" Target="../diagrams/colors16.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4.xml"/><Relationship Id="rId7" Type="http://schemas.microsoft.com/office/2007/relationships/diagramDrawing" Target="../diagrams/drawing4.xml"/><Relationship Id="rId12"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image" Target="../media/image8.png"/><Relationship Id="rId5" Type="http://schemas.openxmlformats.org/officeDocument/2006/relationships/diagramQuickStyle" Target="../diagrams/quickStyle4.xml"/><Relationship Id="rId10" Type="http://schemas.microsoft.com/office/2007/relationships/hdphoto" Target="../media/hdphoto1.wdp"/><Relationship Id="rId4" Type="http://schemas.openxmlformats.org/officeDocument/2006/relationships/diagramLayout" Target="../diagrams/layout4.xml"/><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0"/>
            <a:ext cx="4176464" cy="1268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2 Subtítulo"/>
          <p:cNvSpPr>
            <a:spLocks noGrp="1"/>
          </p:cNvSpPr>
          <p:nvPr>
            <p:ph type="subTitle" idx="1"/>
          </p:nvPr>
        </p:nvSpPr>
        <p:spPr>
          <a:xfrm>
            <a:off x="-142528" y="4869160"/>
            <a:ext cx="8316416" cy="1408386"/>
          </a:xfrm>
        </p:spPr>
        <p:txBody>
          <a:bodyPr/>
          <a:lstStyle/>
          <a:p>
            <a:pPr algn="r" eaLnBrk="1" hangingPunct="1"/>
            <a:r>
              <a:rPr lang="en-US" sz="1600" b="0" dirty="0" smtClean="0">
                <a:solidFill>
                  <a:schemeClr val="tx2">
                    <a:lumMod val="90000"/>
                    <a:lumOff val="10000"/>
                  </a:schemeClr>
                </a:solidFill>
                <a:latin typeface="Arial" charset="0"/>
                <a:cs typeface="Arial" charset="0"/>
              </a:rPr>
              <a:t>9</a:t>
            </a:r>
            <a:r>
              <a:rPr lang="en-US" sz="1600" b="0" baseline="30000" dirty="0" smtClean="0">
                <a:solidFill>
                  <a:schemeClr val="tx2">
                    <a:lumMod val="90000"/>
                    <a:lumOff val="10000"/>
                  </a:schemeClr>
                </a:solidFill>
                <a:latin typeface="Arial" charset="0"/>
                <a:cs typeface="Arial" charset="0"/>
              </a:rPr>
              <a:t>th</a:t>
            </a:r>
            <a:r>
              <a:rPr lang="en-US" sz="1600" b="0" dirty="0" smtClean="0">
                <a:solidFill>
                  <a:schemeClr val="tx2">
                    <a:lumMod val="90000"/>
                    <a:lumOff val="10000"/>
                  </a:schemeClr>
                </a:solidFill>
                <a:latin typeface="Arial" charset="0"/>
                <a:cs typeface="Arial" charset="0"/>
              </a:rPr>
              <a:t> Meeting </a:t>
            </a:r>
            <a:r>
              <a:rPr lang="en-US" sz="1600" b="0" dirty="0">
                <a:solidFill>
                  <a:schemeClr val="tx2">
                    <a:lumMod val="90000"/>
                    <a:lumOff val="10000"/>
                  </a:schemeClr>
                </a:solidFill>
                <a:latin typeface="Arial" charset="0"/>
                <a:cs typeface="Arial" charset="0"/>
              </a:rPr>
              <a:t>of the </a:t>
            </a:r>
            <a:r>
              <a:rPr lang="en-US" sz="1600" b="0" dirty="0" smtClean="0">
                <a:solidFill>
                  <a:schemeClr val="tx2">
                    <a:lumMod val="90000"/>
                    <a:lumOff val="10000"/>
                  </a:schemeClr>
                </a:solidFill>
                <a:latin typeface="Arial" charset="0"/>
                <a:cs typeface="Arial" charset="0"/>
              </a:rPr>
              <a:t>Steering Committee of the </a:t>
            </a:r>
          </a:p>
          <a:p>
            <a:pPr algn="r" eaLnBrk="1" hangingPunct="1"/>
            <a:r>
              <a:rPr lang="en-US" sz="1600" b="0" dirty="0" smtClean="0">
                <a:solidFill>
                  <a:schemeClr val="tx2">
                    <a:lumMod val="90000"/>
                    <a:lumOff val="10000"/>
                  </a:schemeClr>
                </a:solidFill>
                <a:latin typeface="Arial" charset="0"/>
                <a:cs typeface="Arial" charset="0"/>
              </a:rPr>
              <a:t>INTOSAI Committee on Knowledge Sharing and Knowledge Services (KSC SC)</a:t>
            </a:r>
            <a:endParaRPr lang="en-US" sz="1600" b="0" dirty="0">
              <a:solidFill>
                <a:schemeClr val="tx2">
                  <a:lumMod val="90000"/>
                  <a:lumOff val="10000"/>
                </a:schemeClr>
              </a:solidFill>
              <a:latin typeface="Arial" charset="0"/>
              <a:cs typeface="Arial" charset="0"/>
            </a:endParaRPr>
          </a:p>
          <a:p>
            <a:pPr algn="r" eaLnBrk="1" hangingPunct="1"/>
            <a:r>
              <a:rPr lang="en-US" sz="1600" b="0" dirty="0" smtClean="0">
                <a:solidFill>
                  <a:schemeClr val="tx2">
                    <a:lumMod val="90000"/>
                    <a:lumOff val="10000"/>
                  </a:schemeClr>
                </a:solidFill>
                <a:latin typeface="Arial" charset="0"/>
                <a:cs typeface="Arial" charset="0"/>
              </a:rPr>
              <a:t>September 23-25, 2017     </a:t>
            </a:r>
            <a:endParaRPr lang="en-US" sz="1600" b="0" dirty="0">
              <a:solidFill>
                <a:schemeClr val="tx2">
                  <a:lumMod val="90000"/>
                  <a:lumOff val="10000"/>
                </a:schemeClr>
              </a:solidFill>
              <a:latin typeface="Arial" charset="0"/>
              <a:cs typeface="Arial" charset="0"/>
            </a:endParaRPr>
          </a:p>
          <a:p>
            <a:pPr algn="r" eaLnBrk="1" hangingPunct="1"/>
            <a:r>
              <a:rPr lang="en-US" sz="1600" b="0" dirty="0" smtClean="0">
                <a:solidFill>
                  <a:schemeClr val="tx2">
                    <a:lumMod val="90000"/>
                    <a:lumOff val="10000"/>
                  </a:schemeClr>
                </a:solidFill>
                <a:latin typeface="Arial" charset="0"/>
                <a:cs typeface="Arial" charset="0"/>
              </a:rPr>
              <a:t>Bali, Indonesia</a:t>
            </a:r>
            <a:endParaRPr lang="en-US" sz="1600" b="0" dirty="0">
              <a:solidFill>
                <a:schemeClr val="tx2">
                  <a:lumMod val="90000"/>
                  <a:lumOff val="10000"/>
                </a:schemeClr>
              </a:solidFill>
              <a:latin typeface="Arial" charset="0"/>
              <a:cs typeface="Arial" charset="0"/>
            </a:endParaRPr>
          </a:p>
        </p:txBody>
      </p:sp>
      <p:sp>
        <p:nvSpPr>
          <p:cNvPr id="16" name="1 Título"/>
          <p:cNvSpPr>
            <a:spLocks noGrp="1"/>
          </p:cNvSpPr>
          <p:nvPr>
            <p:ph type="ctrTitle"/>
          </p:nvPr>
        </p:nvSpPr>
        <p:spPr>
          <a:xfrm>
            <a:off x="611560" y="908721"/>
            <a:ext cx="7772400" cy="2304256"/>
          </a:xfrm>
        </p:spPr>
        <p:txBody>
          <a:bodyPr/>
          <a:lstStyle/>
          <a:p>
            <a:pPr eaLnBrk="1" hangingPunct="1"/>
            <a:r>
              <a:rPr lang="en-US" sz="3200" dirty="0" smtClean="0">
                <a:solidFill>
                  <a:schemeClr val="accent3"/>
                </a:solidFill>
                <a:latin typeface="Arial "/>
              </a:rPr>
              <a:t>Agenda Item #26</a:t>
            </a:r>
            <a:r>
              <a:rPr lang="en-US" sz="3200" dirty="0">
                <a:solidFill>
                  <a:schemeClr val="accent3"/>
                </a:solidFill>
                <a:latin typeface="Arial "/>
              </a:rPr>
              <a:t/>
            </a:r>
            <a:br>
              <a:rPr lang="en-US" sz="3200" dirty="0">
                <a:solidFill>
                  <a:schemeClr val="accent3"/>
                </a:solidFill>
                <a:latin typeface="Arial "/>
              </a:rPr>
            </a:br>
            <a:r>
              <a:rPr lang="en-US" sz="3000" dirty="0"/>
              <a:t>Annual Progress Report </a:t>
            </a:r>
            <a:r>
              <a:rPr lang="en-US" sz="3000" dirty="0" smtClean="0"/>
              <a:t>of the INTOSAI Working Group on Value and Benefits of SAIs (WGVBS)</a:t>
            </a:r>
            <a:r>
              <a:rPr lang="en-US" dirty="0" smtClean="0">
                <a:latin typeface="Arial "/>
              </a:rPr>
              <a:t/>
            </a:r>
            <a:br>
              <a:rPr lang="en-US" dirty="0" smtClean="0">
                <a:latin typeface="Arial "/>
              </a:rPr>
            </a:br>
            <a:endParaRPr lang="en-US" dirty="0" smtClean="0">
              <a:latin typeface="Arial "/>
            </a:endParaRPr>
          </a:p>
        </p:txBody>
      </p:sp>
      <p:sp>
        <p:nvSpPr>
          <p:cNvPr id="17" name="2 Subtítulo"/>
          <p:cNvSpPr txBox="1">
            <a:spLocks/>
          </p:cNvSpPr>
          <p:nvPr/>
        </p:nvSpPr>
        <p:spPr bwMode="auto">
          <a:xfrm>
            <a:off x="-493742" y="2998480"/>
            <a:ext cx="8643966" cy="15739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b="1" kern="1200">
                <a:solidFill>
                  <a:schemeClr val="tx1">
                    <a:tint val="75000"/>
                  </a:schemeClr>
                </a:solidFill>
                <a:latin typeface="Arial" pitchFamily="34" charset="0"/>
                <a:ea typeface="+mn-ea"/>
                <a:cs typeface="Arial" pitchFamily="34" charset="0"/>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Arial" pitchFamily="34" charset="0"/>
                <a:ea typeface="+mn-ea"/>
                <a:cs typeface="Arial" pitchFamily="34" charset="0"/>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Arial" pitchFamily="34" charset="0"/>
                <a:ea typeface="+mn-ea"/>
                <a:cs typeface="Arial" pitchFamily="34" charset="0"/>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Arial" pitchFamily="34" charset="0"/>
                <a:ea typeface="+mn-ea"/>
                <a:cs typeface="Arial" pitchFamily="34" charset="0"/>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eaLnBrk="1" hangingPunct="1"/>
            <a:r>
              <a:rPr lang="en-US" sz="2200" dirty="0">
                <a:solidFill>
                  <a:srgbClr val="737373"/>
                </a:solidFill>
                <a:latin typeface="Arial" charset="0"/>
                <a:cs typeface="Arial" charset="0"/>
              </a:rPr>
              <a:t>Court of Audit of France</a:t>
            </a:r>
          </a:p>
          <a:p>
            <a:pPr algn="r" eaLnBrk="1" hangingPunct="1"/>
            <a:r>
              <a:rPr lang="en-US" sz="2200" dirty="0" smtClean="0">
                <a:solidFill>
                  <a:srgbClr val="737373"/>
                </a:solidFill>
                <a:latin typeface="Arial" charset="0"/>
                <a:cs typeface="Arial" charset="0"/>
              </a:rPr>
              <a:t>On behalf of Mr. Juan M. Portal, CPA </a:t>
            </a:r>
          </a:p>
          <a:p>
            <a:pPr algn="r" eaLnBrk="1" hangingPunct="1"/>
            <a:r>
              <a:rPr lang="en-US" sz="2200" b="0" dirty="0" smtClean="0">
                <a:solidFill>
                  <a:srgbClr val="737373"/>
                </a:solidFill>
                <a:latin typeface="Arial" charset="0"/>
                <a:cs typeface="Arial" charset="0"/>
              </a:rPr>
              <a:t>Auditor General of Mexico</a:t>
            </a:r>
          </a:p>
          <a:p>
            <a:pPr algn="r" eaLnBrk="1" hangingPunct="1"/>
            <a:r>
              <a:rPr lang="en-US" sz="2200" b="0" dirty="0" smtClean="0">
                <a:solidFill>
                  <a:srgbClr val="737373"/>
                </a:solidFill>
                <a:latin typeface="Arial" charset="0"/>
                <a:cs typeface="Arial" charset="0"/>
              </a:rPr>
              <a:t>WGVBS Chairman</a:t>
            </a:r>
          </a:p>
        </p:txBody>
      </p:sp>
    </p:spTree>
    <p:extLst>
      <p:ext uri="{BB962C8B-B14F-4D97-AF65-F5344CB8AC3E}">
        <p14:creationId xmlns:p14="http://schemas.microsoft.com/office/powerpoint/2010/main" val="1356456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número de diapositiva"/>
          <p:cNvSpPr>
            <a:spLocks noGrp="1"/>
          </p:cNvSpPr>
          <p:nvPr>
            <p:ph type="sldNum" sz="quarter" idx="11"/>
          </p:nvPr>
        </p:nvSpPr>
        <p:spPr bwMode="auto">
          <a:xfrm>
            <a:off x="7963166" y="6525344"/>
            <a:ext cx="1109397" cy="332656"/>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12</a:t>
            </a:r>
          </a:p>
        </p:txBody>
      </p:sp>
      <p:sp>
        <p:nvSpPr>
          <p:cNvPr id="6" name="Título 1"/>
          <p:cNvSpPr>
            <a:spLocks noGrp="1"/>
          </p:cNvSpPr>
          <p:nvPr>
            <p:ph type="title"/>
          </p:nvPr>
        </p:nvSpPr>
        <p:spPr>
          <a:xfrm>
            <a:off x="676946" y="209884"/>
            <a:ext cx="7128792" cy="1143000"/>
          </a:xfrm>
        </p:spPr>
        <p:txBody>
          <a:bodyPr/>
          <a:lstStyle/>
          <a:p>
            <a:r>
              <a:rPr lang="en-US" dirty="0" smtClean="0"/>
              <a:t>WGVBS’ projects</a:t>
            </a:r>
            <a:br>
              <a:rPr lang="en-US" dirty="0" smtClean="0"/>
            </a:br>
            <a:r>
              <a:rPr lang="en-US" sz="2000" dirty="0" smtClean="0">
                <a:solidFill>
                  <a:srgbClr val="C00000"/>
                </a:solidFill>
              </a:rPr>
              <a:t>Papers of Risk Management</a:t>
            </a:r>
            <a:endParaRPr lang="en-US" sz="2000" dirty="0">
              <a:solidFill>
                <a:srgbClr val="C00000"/>
              </a:solidFill>
            </a:endParaRPr>
          </a:p>
        </p:txBody>
      </p:sp>
      <p:graphicFrame>
        <p:nvGraphicFramePr>
          <p:cNvPr id="2" name="Diagrama 1"/>
          <p:cNvGraphicFramePr/>
          <p:nvPr>
            <p:extLst>
              <p:ext uri="{D42A27DB-BD31-4B8C-83A1-F6EECF244321}">
                <p14:modId xmlns:p14="http://schemas.microsoft.com/office/powerpoint/2010/main" val="4198892395"/>
              </p:ext>
            </p:extLst>
          </p:nvPr>
        </p:nvGraphicFramePr>
        <p:xfrm>
          <a:off x="1475656" y="1116070"/>
          <a:ext cx="6487510"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p:cNvSpPr txBox="1"/>
          <p:nvPr/>
        </p:nvSpPr>
        <p:spPr>
          <a:xfrm>
            <a:off x="467544" y="2420888"/>
            <a:ext cx="1872208" cy="923330"/>
          </a:xfrm>
          <a:prstGeom prst="rect">
            <a:avLst/>
          </a:prstGeom>
          <a:noFill/>
        </p:spPr>
        <p:txBody>
          <a:bodyPr wrap="square" rtlCol="0">
            <a:spAutoFit/>
          </a:bodyPr>
          <a:lstStyle/>
          <a:p>
            <a:pPr algn="ctr"/>
            <a:r>
              <a:rPr lang="en-US" dirty="0" smtClean="0"/>
              <a:t>Worked by </a:t>
            </a:r>
            <a:r>
              <a:rPr lang="en-US" b="1" dirty="0" smtClean="0"/>
              <a:t>U.S. GAO</a:t>
            </a:r>
            <a:r>
              <a:rPr lang="en-US" dirty="0" smtClean="0"/>
              <a:t> &amp; the </a:t>
            </a:r>
            <a:r>
              <a:rPr lang="en-US" b="1" dirty="0" smtClean="0"/>
              <a:t>WGVBS Chair</a:t>
            </a:r>
            <a:endParaRPr lang="en-US" b="1" dirty="0"/>
          </a:p>
        </p:txBody>
      </p:sp>
      <p:sp>
        <p:nvSpPr>
          <p:cNvPr id="9" name="CuadroTexto 8"/>
          <p:cNvSpPr txBox="1"/>
          <p:nvPr/>
        </p:nvSpPr>
        <p:spPr>
          <a:xfrm>
            <a:off x="7027062" y="2403957"/>
            <a:ext cx="1872208" cy="923330"/>
          </a:xfrm>
          <a:prstGeom prst="rect">
            <a:avLst/>
          </a:prstGeom>
          <a:noFill/>
        </p:spPr>
        <p:txBody>
          <a:bodyPr wrap="square" rtlCol="0">
            <a:spAutoFit/>
          </a:bodyPr>
          <a:lstStyle/>
          <a:p>
            <a:pPr algn="ctr"/>
            <a:r>
              <a:rPr lang="en-US" dirty="0" smtClean="0"/>
              <a:t>Worked by </a:t>
            </a:r>
            <a:r>
              <a:rPr lang="en-US" b="1" dirty="0" smtClean="0"/>
              <a:t>CNAO</a:t>
            </a:r>
            <a:r>
              <a:rPr lang="en-US" dirty="0" smtClean="0"/>
              <a:t> &amp; the </a:t>
            </a:r>
            <a:r>
              <a:rPr lang="en-US" b="1" dirty="0" smtClean="0"/>
              <a:t>WGVBS Chair</a:t>
            </a:r>
            <a:endParaRPr lang="en-US" b="1" dirty="0"/>
          </a:p>
        </p:txBody>
      </p:sp>
      <p:sp>
        <p:nvSpPr>
          <p:cNvPr id="8" name="CuadroTexto 7"/>
          <p:cNvSpPr txBox="1"/>
          <p:nvPr/>
        </p:nvSpPr>
        <p:spPr>
          <a:xfrm>
            <a:off x="2260287" y="5877272"/>
            <a:ext cx="5545451" cy="369332"/>
          </a:xfrm>
          <a:prstGeom prst="rect">
            <a:avLst/>
          </a:prstGeom>
          <a:noFill/>
        </p:spPr>
        <p:txBody>
          <a:bodyPr wrap="square" rtlCol="0">
            <a:spAutoFit/>
          </a:bodyPr>
          <a:lstStyle/>
          <a:p>
            <a:r>
              <a:rPr lang="en-US" dirty="0" smtClean="0">
                <a:solidFill>
                  <a:schemeClr val="tx2"/>
                </a:solidFill>
              </a:rPr>
              <a:t>Papers to be updated and shared to the KSC Chair.</a:t>
            </a:r>
            <a:endParaRPr lang="en-US" dirty="0">
              <a:solidFill>
                <a:schemeClr val="tx2"/>
              </a:solidFill>
            </a:endParaRPr>
          </a:p>
        </p:txBody>
      </p:sp>
    </p:spTree>
    <p:extLst>
      <p:ext uri="{BB962C8B-B14F-4D97-AF65-F5344CB8AC3E}">
        <p14:creationId xmlns:p14="http://schemas.microsoft.com/office/powerpoint/2010/main" val="417055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7963166" y="6525344"/>
            <a:ext cx="1109397" cy="332656"/>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13</a:t>
            </a:r>
          </a:p>
        </p:txBody>
      </p:sp>
      <p:sp>
        <p:nvSpPr>
          <p:cNvPr id="4" name="Título 1"/>
          <p:cNvSpPr>
            <a:spLocks noGrp="1"/>
          </p:cNvSpPr>
          <p:nvPr>
            <p:ph type="title"/>
          </p:nvPr>
        </p:nvSpPr>
        <p:spPr>
          <a:xfrm>
            <a:off x="676946" y="209884"/>
            <a:ext cx="7128792" cy="1143000"/>
          </a:xfrm>
        </p:spPr>
        <p:txBody>
          <a:bodyPr/>
          <a:lstStyle/>
          <a:p>
            <a:r>
              <a:rPr lang="en-US" dirty="0" smtClean="0"/>
              <a:t>WGVBS’ projects</a:t>
            </a:r>
            <a:br>
              <a:rPr lang="en-US" dirty="0" smtClean="0"/>
            </a:br>
            <a:r>
              <a:rPr lang="en-US" sz="2000" dirty="0" smtClean="0">
                <a:solidFill>
                  <a:srgbClr val="C00000"/>
                </a:solidFill>
              </a:rPr>
              <a:t>Task Force on Audits Quality Control</a:t>
            </a:r>
            <a:endParaRPr lang="en-US" sz="2000" dirty="0">
              <a:solidFill>
                <a:srgbClr val="C00000"/>
              </a:solidFill>
            </a:endParaRPr>
          </a:p>
        </p:txBody>
      </p:sp>
      <p:graphicFrame>
        <p:nvGraphicFramePr>
          <p:cNvPr id="2" name="Diagrama 1"/>
          <p:cNvGraphicFramePr/>
          <p:nvPr>
            <p:extLst>
              <p:ext uri="{D42A27DB-BD31-4B8C-83A1-F6EECF244321}">
                <p14:modId xmlns:p14="http://schemas.microsoft.com/office/powerpoint/2010/main" val="3789438960"/>
              </p:ext>
            </p:extLst>
          </p:nvPr>
        </p:nvGraphicFramePr>
        <p:xfrm>
          <a:off x="1475656" y="1916832"/>
          <a:ext cx="688129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adroTexto 4"/>
          <p:cNvSpPr txBox="1"/>
          <p:nvPr/>
        </p:nvSpPr>
        <p:spPr>
          <a:xfrm>
            <a:off x="827584" y="1352884"/>
            <a:ext cx="6840760" cy="369332"/>
          </a:xfrm>
          <a:prstGeom prst="rect">
            <a:avLst/>
          </a:prstGeom>
          <a:noFill/>
        </p:spPr>
        <p:txBody>
          <a:bodyPr wrap="square" rtlCol="0">
            <a:spAutoFit/>
          </a:bodyPr>
          <a:lstStyle/>
          <a:p>
            <a:r>
              <a:rPr lang="en-US" dirty="0" smtClean="0"/>
              <a:t>Discussions at the 2016 WGVBS meeting, in Arusha:</a:t>
            </a:r>
            <a:endParaRPr lang="en-US" dirty="0"/>
          </a:p>
        </p:txBody>
      </p:sp>
    </p:spTree>
    <p:extLst>
      <p:ext uri="{BB962C8B-B14F-4D97-AF65-F5344CB8AC3E}">
        <p14:creationId xmlns:p14="http://schemas.microsoft.com/office/powerpoint/2010/main" val="577332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7963166" y="6525344"/>
            <a:ext cx="1109397" cy="332656"/>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14</a:t>
            </a:r>
          </a:p>
        </p:txBody>
      </p:sp>
      <p:sp>
        <p:nvSpPr>
          <p:cNvPr id="4" name="Título 1"/>
          <p:cNvSpPr>
            <a:spLocks noGrp="1"/>
          </p:cNvSpPr>
          <p:nvPr>
            <p:ph type="title"/>
          </p:nvPr>
        </p:nvSpPr>
        <p:spPr>
          <a:xfrm>
            <a:off x="676946" y="209884"/>
            <a:ext cx="7128792" cy="1143000"/>
          </a:xfrm>
        </p:spPr>
        <p:txBody>
          <a:bodyPr/>
          <a:lstStyle/>
          <a:p>
            <a:r>
              <a:rPr lang="en-US" dirty="0" smtClean="0"/>
              <a:t>WGVBS’ projects</a:t>
            </a:r>
            <a:br>
              <a:rPr lang="en-US" dirty="0" smtClean="0"/>
            </a:br>
            <a:r>
              <a:rPr lang="en-US" sz="2000" dirty="0" smtClean="0">
                <a:solidFill>
                  <a:srgbClr val="C00000"/>
                </a:solidFill>
              </a:rPr>
              <a:t>Task Force on Audits Quality Control</a:t>
            </a:r>
            <a:endParaRPr lang="en-US" sz="2000" dirty="0">
              <a:solidFill>
                <a:srgbClr val="C00000"/>
              </a:solidFill>
            </a:endParaRPr>
          </a:p>
        </p:txBody>
      </p:sp>
      <p:graphicFrame>
        <p:nvGraphicFramePr>
          <p:cNvPr id="2" name="Diagrama 1"/>
          <p:cNvGraphicFramePr/>
          <p:nvPr>
            <p:extLst>
              <p:ext uri="{D42A27DB-BD31-4B8C-83A1-F6EECF244321}">
                <p14:modId xmlns:p14="http://schemas.microsoft.com/office/powerpoint/2010/main" val="788921379"/>
              </p:ext>
            </p:extLst>
          </p:nvPr>
        </p:nvGraphicFramePr>
        <p:xfrm>
          <a:off x="1115616" y="809733"/>
          <a:ext cx="7031703"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a 6"/>
          <p:cNvGraphicFramePr/>
          <p:nvPr>
            <p:extLst>
              <p:ext uri="{D42A27DB-BD31-4B8C-83A1-F6EECF244321}">
                <p14:modId xmlns:p14="http://schemas.microsoft.com/office/powerpoint/2010/main" val="2574006816"/>
              </p:ext>
            </p:extLst>
          </p:nvPr>
        </p:nvGraphicFramePr>
        <p:xfrm>
          <a:off x="957024" y="4509120"/>
          <a:ext cx="7560840" cy="167542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42921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número de diapositiva"/>
          <p:cNvSpPr>
            <a:spLocks noGrp="1"/>
          </p:cNvSpPr>
          <p:nvPr>
            <p:ph type="sldNum" sz="quarter" idx="11"/>
          </p:nvPr>
        </p:nvSpPr>
        <p:spPr bwMode="auto">
          <a:xfrm>
            <a:off x="7963166" y="6525344"/>
            <a:ext cx="1109397" cy="332656"/>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15</a:t>
            </a:r>
          </a:p>
        </p:txBody>
      </p:sp>
      <p:sp>
        <p:nvSpPr>
          <p:cNvPr id="3" name="Título 1"/>
          <p:cNvSpPr>
            <a:spLocks noGrp="1"/>
          </p:cNvSpPr>
          <p:nvPr>
            <p:ph type="title"/>
          </p:nvPr>
        </p:nvSpPr>
        <p:spPr>
          <a:xfrm>
            <a:off x="676946" y="209884"/>
            <a:ext cx="7128792" cy="1143000"/>
          </a:xfrm>
        </p:spPr>
        <p:txBody>
          <a:bodyPr/>
          <a:lstStyle/>
          <a:p>
            <a:r>
              <a:rPr lang="en-US" dirty="0" smtClean="0"/>
              <a:t>WGVBS’ projects</a:t>
            </a:r>
            <a:br>
              <a:rPr lang="en-US" dirty="0" smtClean="0"/>
            </a:br>
            <a:r>
              <a:rPr lang="en-US" sz="2000" dirty="0" smtClean="0">
                <a:solidFill>
                  <a:srgbClr val="C00000"/>
                </a:solidFill>
              </a:rPr>
              <a:t>SAIs Performance Measurement Framework </a:t>
            </a:r>
            <a:endParaRPr lang="en-US" sz="2000" dirty="0">
              <a:solidFill>
                <a:srgbClr val="C00000"/>
              </a:solidFill>
            </a:endParaRPr>
          </a:p>
        </p:txBody>
      </p:sp>
      <p:pic>
        <p:nvPicPr>
          <p:cNvPr id="4" name="Imagen 3"/>
          <p:cNvPicPr>
            <a:picLocks noChangeAspect="1"/>
          </p:cNvPicPr>
          <p:nvPr/>
        </p:nvPicPr>
        <p:blipFill>
          <a:blip r:embed="rId3"/>
          <a:stretch>
            <a:fillRect/>
          </a:stretch>
        </p:blipFill>
        <p:spPr>
          <a:xfrm>
            <a:off x="5220072" y="2780928"/>
            <a:ext cx="2915196" cy="1903530"/>
          </a:xfrm>
          <a:prstGeom prst="rect">
            <a:avLst/>
          </a:prstGeom>
        </p:spPr>
      </p:pic>
      <p:graphicFrame>
        <p:nvGraphicFramePr>
          <p:cNvPr id="5" name="Diagrama 4"/>
          <p:cNvGraphicFramePr/>
          <p:nvPr>
            <p:extLst>
              <p:ext uri="{D42A27DB-BD31-4B8C-83A1-F6EECF244321}">
                <p14:modId xmlns:p14="http://schemas.microsoft.com/office/powerpoint/2010/main" val="2811127924"/>
              </p:ext>
            </p:extLst>
          </p:nvPr>
        </p:nvGraphicFramePr>
        <p:xfrm>
          <a:off x="-396552" y="1700693"/>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55287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7963166" y="6525344"/>
            <a:ext cx="1109397" cy="332656"/>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16</a:t>
            </a:r>
          </a:p>
        </p:txBody>
      </p:sp>
      <p:sp>
        <p:nvSpPr>
          <p:cNvPr id="4" name="Título 1"/>
          <p:cNvSpPr>
            <a:spLocks noGrp="1"/>
          </p:cNvSpPr>
          <p:nvPr>
            <p:ph type="title"/>
          </p:nvPr>
        </p:nvSpPr>
        <p:spPr>
          <a:xfrm>
            <a:off x="676946" y="209884"/>
            <a:ext cx="7128792" cy="1143000"/>
          </a:xfrm>
        </p:spPr>
        <p:txBody>
          <a:bodyPr/>
          <a:lstStyle/>
          <a:p>
            <a:r>
              <a:rPr lang="en-US" dirty="0" smtClean="0"/>
              <a:t>WGVBS’ projects</a:t>
            </a:r>
            <a:br>
              <a:rPr lang="en-US" dirty="0" smtClean="0"/>
            </a:br>
            <a:r>
              <a:rPr lang="en-US" sz="2000" dirty="0" smtClean="0">
                <a:solidFill>
                  <a:srgbClr val="C00000"/>
                </a:solidFill>
              </a:rPr>
              <a:t>Open Government Data</a:t>
            </a:r>
            <a:endParaRPr lang="en-US" sz="2000" dirty="0">
              <a:solidFill>
                <a:srgbClr val="C00000"/>
              </a:solidFill>
            </a:endParaRPr>
          </a:p>
        </p:txBody>
      </p:sp>
      <p:graphicFrame>
        <p:nvGraphicFramePr>
          <p:cNvPr id="7" name="Diagrama 6"/>
          <p:cNvGraphicFramePr/>
          <p:nvPr>
            <p:extLst>
              <p:ext uri="{D42A27DB-BD31-4B8C-83A1-F6EECF244321}">
                <p14:modId xmlns:p14="http://schemas.microsoft.com/office/powerpoint/2010/main" val="1373870614"/>
              </p:ext>
            </p:extLst>
          </p:nvPr>
        </p:nvGraphicFramePr>
        <p:xfrm>
          <a:off x="467544" y="1628800"/>
          <a:ext cx="8050320" cy="4603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9917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7963166" y="6525344"/>
            <a:ext cx="1109397" cy="332656"/>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16</a:t>
            </a:r>
          </a:p>
        </p:txBody>
      </p:sp>
      <p:sp>
        <p:nvSpPr>
          <p:cNvPr id="4" name="Título 1"/>
          <p:cNvSpPr>
            <a:spLocks noGrp="1"/>
          </p:cNvSpPr>
          <p:nvPr>
            <p:ph type="title"/>
          </p:nvPr>
        </p:nvSpPr>
        <p:spPr>
          <a:xfrm>
            <a:off x="676946" y="209884"/>
            <a:ext cx="7128792" cy="1143000"/>
          </a:xfrm>
        </p:spPr>
        <p:txBody>
          <a:bodyPr/>
          <a:lstStyle/>
          <a:p>
            <a:r>
              <a:rPr lang="en-US" dirty="0" smtClean="0"/>
              <a:t>WGVBS’ projects</a:t>
            </a:r>
            <a:br>
              <a:rPr lang="en-US" dirty="0" smtClean="0"/>
            </a:br>
            <a:r>
              <a:rPr lang="en-US" sz="2000" dirty="0" smtClean="0">
                <a:solidFill>
                  <a:srgbClr val="C00000"/>
                </a:solidFill>
              </a:rPr>
              <a:t>Open Government Data</a:t>
            </a:r>
            <a:endParaRPr lang="en-US" sz="2000" dirty="0">
              <a:solidFill>
                <a:srgbClr val="C00000"/>
              </a:solidFill>
            </a:endParaRPr>
          </a:p>
        </p:txBody>
      </p:sp>
      <p:graphicFrame>
        <p:nvGraphicFramePr>
          <p:cNvPr id="5" name="Diagrama 4"/>
          <p:cNvGraphicFramePr/>
          <p:nvPr>
            <p:extLst>
              <p:ext uri="{D42A27DB-BD31-4B8C-83A1-F6EECF244321}">
                <p14:modId xmlns:p14="http://schemas.microsoft.com/office/powerpoint/2010/main" val="3106438381"/>
              </p:ext>
            </p:extLst>
          </p:nvPr>
        </p:nvGraphicFramePr>
        <p:xfrm>
          <a:off x="5292" y="1844824"/>
          <a:ext cx="7133406"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Resultado de imagen para OECD 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48157" y="1988840"/>
            <a:ext cx="2811469" cy="716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5891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7963166" y="6525344"/>
            <a:ext cx="1109397" cy="332656"/>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17</a:t>
            </a:r>
          </a:p>
        </p:txBody>
      </p:sp>
      <p:sp>
        <p:nvSpPr>
          <p:cNvPr id="4" name="Título 1"/>
          <p:cNvSpPr>
            <a:spLocks noGrp="1"/>
          </p:cNvSpPr>
          <p:nvPr>
            <p:ph type="title"/>
          </p:nvPr>
        </p:nvSpPr>
        <p:spPr>
          <a:xfrm>
            <a:off x="676946" y="341784"/>
            <a:ext cx="6631358" cy="1143000"/>
          </a:xfrm>
        </p:spPr>
        <p:txBody>
          <a:bodyPr/>
          <a:lstStyle/>
          <a:p>
            <a:r>
              <a:rPr lang="en-US" dirty="0" smtClean="0"/>
              <a:t>WGVBS’ projects</a:t>
            </a:r>
            <a:br>
              <a:rPr lang="en-US" dirty="0" smtClean="0"/>
            </a:br>
            <a:r>
              <a:rPr lang="en-US" sz="2000" dirty="0" smtClean="0">
                <a:solidFill>
                  <a:srgbClr val="C00000"/>
                </a:solidFill>
              </a:rPr>
              <a:t>SAIs role in the implementation of the UN 2030 Agenda</a:t>
            </a:r>
            <a:endParaRPr lang="en-US" sz="2000" dirty="0">
              <a:solidFill>
                <a:srgbClr val="C00000"/>
              </a:solidFill>
            </a:endParaRPr>
          </a:p>
        </p:txBody>
      </p:sp>
      <p:pic>
        <p:nvPicPr>
          <p:cNvPr id="2" name="Imagen 1"/>
          <p:cNvPicPr>
            <a:picLocks noChangeAspect="1"/>
          </p:cNvPicPr>
          <p:nvPr/>
        </p:nvPicPr>
        <p:blipFill>
          <a:blip r:embed="rId3"/>
          <a:stretch>
            <a:fillRect/>
          </a:stretch>
        </p:blipFill>
        <p:spPr>
          <a:xfrm>
            <a:off x="467544" y="2348880"/>
            <a:ext cx="4838700" cy="2428875"/>
          </a:xfrm>
          <a:prstGeom prst="rect">
            <a:avLst/>
          </a:prstGeom>
        </p:spPr>
      </p:pic>
      <p:graphicFrame>
        <p:nvGraphicFramePr>
          <p:cNvPr id="5" name="Diagrama 4"/>
          <p:cNvGraphicFramePr/>
          <p:nvPr>
            <p:extLst>
              <p:ext uri="{D42A27DB-BD31-4B8C-83A1-F6EECF244321}">
                <p14:modId xmlns:p14="http://schemas.microsoft.com/office/powerpoint/2010/main" val="2813722860"/>
              </p:ext>
            </p:extLst>
          </p:nvPr>
        </p:nvGraphicFramePr>
        <p:xfrm>
          <a:off x="5306244" y="1700808"/>
          <a:ext cx="3568265" cy="42484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77625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7963166" y="6525344"/>
            <a:ext cx="1109397" cy="332656"/>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16</a:t>
            </a:r>
          </a:p>
        </p:txBody>
      </p:sp>
      <p:sp>
        <p:nvSpPr>
          <p:cNvPr id="4" name="Título 1"/>
          <p:cNvSpPr>
            <a:spLocks noGrp="1"/>
          </p:cNvSpPr>
          <p:nvPr>
            <p:ph type="title"/>
          </p:nvPr>
        </p:nvSpPr>
        <p:spPr>
          <a:xfrm>
            <a:off x="676946" y="209884"/>
            <a:ext cx="7128792" cy="1143000"/>
          </a:xfrm>
        </p:spPr>
        <p:txBody>
          <a:bodyPr/>
          <a:lstStyle/>
          <a:p>
            <a:r>
              <a:rPr lang="en-US" dirty="0" smtClean="0"/>
              <a:t>WGVBS’ projects</a:t>
            </a:r>
            <a:br>
              <a:rPr lang="en-US" dirty="0" smtClean="0"/>
            </a:br>
            <a:r>
              <a:rPr lang="en-US" sz="2000" dirty="0" smtClean="0">
                <a:solidFill>
                  <a:srgbClr val="C00000"/>
                </a:solidFill>
              </a:rPr>
              <a:t>INTOSAI Tools</a:t>
            </a:r>
            <a:endParaRPr lang="en-US" sz="2000" dirty="0">
              <a:solidFill>
                <a:srgbClr val="C00000"/>
              </a:solidFill>
            </a:endParaRPr>
          </a:p>
        </p:txBody>
      </p:sp>
      <p:graphicFrame>
        <p:nvGraphicFramePr>
          <p:cNvPr id="5" name="1 Diagrama"/>
          <p:cNvGraphicFramePr/>
          <p:nvPr>
            <p:extLst>
              <p:ext uri="{D42A27DB-BD31-4B8C-83A1-F6EECF244321}">
                <p14:modId xmlns:p14="http://schemas.microsoft.com/office/powerpoint/2010/main" val="2731557374"/>
              </p:ext>
            </p:extLst>
          </p:nvPr>
        </p:nvGraphicFramePr>
        <p:xfrm>
          <a:off x="179512" y="1556792"/>
          <a:ext cx="8712968"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2086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7963166" y="6525344"/>
            <a:ext cx="1109397" cy="332656"/>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17</a:t>
            </a:r>
          </a:p>
        </p:txBody>
      </p:sp>
      <p:sp>
        <p:nvSpPr>
          <p:cNvPr id="4" name="Título 1"/>
          <p:cNvSpPr>
            <a:spLocks noGrp="1"/>
          </p:cNvSpPr>
          <p:nvPr>
            <p:ph type="title"/>
          </p:nvPr>
        </p:nvSpPr>
        <p:spPr>
          <a:xfrm>
            <a:off x="676946" y="209884"/>
            <a:ext cx="7128792" cy="1143000"/>
          </a:xfrm>
        </p:spPr>
        <p:txBody>
          <a:bodyPr/>
          <a:lstStyle/>
          <a:p>
            <a:r>
              <a:rPr lang="en-US" dirty="0" smtClean="0"/>
              <a:t>WGVBS’ projects</a:t>
            </a:r>
            <a:br>
              <a:rPr lang="en-US" dirty="0" smtClean="0"/>
            </a:br>
            <a:r>
              <a:rPr lang="en-US" sz="2000" dirty="0" smtClean="0">
                <a:solidFill>
                  <a:srgbClr val="C00000"/>
                </a:solidFill>
              </a:rPr>
              <a:t>INTOSAI Tools</a:t>
            </a:r>
            <a:endParaRPr lang="en-US" sz="2000" dirty="0">
              <a:solidFill>
                <a:srgbClr val="C00000"/>
              </a:solidFill>
            </a:endParaRPr>
          </a:p>
        </p:txBody>
      </p:sp>
      <p:graphicFrame>
        <p:nvGraphicFramePr>
          <p:cNvPr id="6" name="2 Diagrama"/>
          <p:cNvGraphicFramePr/>
          <p:nvPr>
            <p:extLst>
              <p:ext uri="{D42A27DB-BD31-4B8C-83A1-F6EECF244321}">
                <p14:modId xmlns:p14="http://schemas.microsoft.com/office/powerpoint/2010/main" val="3609409185"/>
              </p:ext>
            </p:extLst>
          </p:nvPr>
        </p:nvGraphicFramePr>
        <p:xfrm>
          <a:off x="395536" y="1844824"/>
          <a:ext cx="4608512" cy="33079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2" descr="http://blog.hosfeld.com/wp-content/uploads/2012/08/implementing-a-stakeholder-model.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64088" y="1628800"/>
            <a:ext cx="2975935" cy="28160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8" name="CuadroTexto 7"/>
          <p:cNvSpPr txBox="1"/>
          <p:nvPr/>
        </p:nvSpPr>
        <p:spPr>
          <a:xfrm>
            <a:off x="539552" y="5373216"/>
            <a:ext cx="8287542" cy="677108"/>
          </a:xfrm>
          <a:prstGeom prst="rect">
            <a:avLst/>
          </a:prstGeom>
          <a:noFill/>
        </p:spPr>
        <p:txBody>
          <a:bodyPr wrap="square" rtlCol="0">
            <a:spAutoFit/>
          </a:bodyPr>
          <a:lstStyle/>
          <a:p>
            <a:pPr algn="ctr"/>
            <a:r>
              <a:rPr lang="en-US" sz="1900" b="1" dirty="0" smtClean="0"/>
              <a:t>WGVBS </a:t>
            </a:r>
            <a:r>
              <a:rPr lang="en-US" sz="1900" b="1" dirty="0" smtClean="0">
                <a:sym typeface="Wingdings" panose="05000000000000000000" pitchFamily="2" charset="2"/>
              </a:rPr>
              <a:t> </a:t>
            </a:r>
            <a:r>
              <a:rPr lang="en-US" sz="1900" b="1" dirty="0" smtClean="0"/>
              <a:t>Guidance material to strengthen the design, implementation, dissemination and sustainability of any INTOSAI tool</a:t>
            </a:r>
            <a:endParaRPr lang="en-US" sz="1900" b="1" dirty="0"/>
          </a:p>
        </p:txBody>
      </p:sp>
    </p:spTree>
    <p:extLst>
      <p:ext uri="{BB962C8B-B14F-4D97-AF65-F5344CB8AC3E}">
        <p14:creationId xmlns:p14="http://schemas.microsoft.com/office/powerpoint/2010/main" val="4268262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7963166" y="6525344"/>
            <a:ext cx="1109397" cy="332656"/>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17</a:t>
            </a:r>
          </a:p>
        </p:txBody>
      </p:sp>
      <p:sp>
        <p:nvSpPr>
          <p:cNvPr id="4" name="Título 1"/>
          <p:cNvSpPr>
            <a:spLocks noGrp="1"/>
          </p:cNvSpPr>
          <p:nvPr>
            <p:ph type="title"/>
          </p:nvPr>
        </p:nvSpPr>
        <p:spPr>
          <a:xfrm>
            <a:off x="676946" y="209884"/>
            <a:ext cx="7128792" cy="1143000"/>
          </a:xfrm>
        </p:spPr>
        <p:txBody>
          <a:bodyPr/>
          <a:lstStyle/>
          <a:p>
            <a:r>
              <a:rPr lang="en-US" dirty="0" smtClean="0"/>
              <a:t>WGVBS’ objective</a:t>
            </a:r>
            <a:br>
              <a:rPr lang="en-US" dirty="0" smtClean="0"/>
            </a:br>
            <a:r>
              <a:rPr lang="en-US" sz="2000" dirty="0" smtClean="0">
                <a:solidFill>
                  <a:srgbClr val="C00000"/>
                </a:solidFill>
              </a:rPr>
              <a:t>Impact of SAIs’ Work</a:t>
            </a:r>
            <a:endParaRPr lang="en-US" sz="2000" dirty="0">
              <a:solidFill>
                <a:srgbClr val="C00000"/>
              </a:solidFill>
            </a:endParaRPr>
          </a:p>
        </p:txBody>
      </p:sp>
      <p:graphicFrame>
        <p:nvGraphicFramePr>
          <p:cNvPr id="2" name="Diagrama 1"/>
          <p:cNvGraphicFramePr/>
          <p:nvPr>
            <p:extLst>
              <p:ext uri="{D42A27DB-BD31-4B8C-83A1-F6EECF244321}">
                <p14:modId xmlns:p14="http://schemas.microsoft.com/office/powerpoint/2010/main" val="3737661130"/>
              </p:ext>
            </p:extLst>
          </p:nvPr>
        </p:nvGraphicFramePr>
        <p:xfrm>
          <a:off x="467544" y="1962418"/>
          <a:ext cx="6096000" cy="38055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uadroTexto 9"/>
          <p:cNvSpPr txBox="1"/>
          <p:nvPr/>
        </p:nvSpPr>
        <p:spPr>
          <a:xfrm>
            <a:off x="467544" y="1700808"/>
            <a:ext cx="4536504" cy="523220"/>
          </a:xfrm>
          <a:prstGeom prst="rect">
            <a:avLst/>
          </a:prstGeom>
          <a:noFill/>
        </p:spPr>
        <p:txBody>
          <a:bodyPr wrap="square" rtlCol="0">
            <a:spAutoFit/>
          </a:bodyPr>
          <a:lstStyle/>
          <a:p>
            <a:pPr algn="ctr"/>
            <a:r>
              <a:rPr lang="en-US" sz="2800" b="1" dirty="0" smtClean="0"/>
              <a:t>SAIs must…</a:t>
            </a:r>
            <a:endParaRPr lang="es-MX" sz="2800" b="1" dirty="0"/>
          </a:p>
        </p:txBody>
      </p:sp>
      <p:sp>
        <p:nvSpPr>
          <p:cNvPr id="11" name="CuadroTexto 10"/>
          <p:cNvSpPr txBox="1"/>
          <p:nvPr/>
        </p:nvSpPr>
        <p:spPr>
          <a:xfrm>
            <a:off x="6868255" y="2684938"/>
            <a:ext cx="2029636" cy="707886"/>
          </a:xfrm>
          <a:prstGeom prst="rect">
            <a:avLst/>
          </a:prstGeom>
          <a:noFill/>
        </p:spPr>
        <p:txBody>
          <a:bodyPr wrap="square" rtlCol="0">
            <a:spAutoFit/>
          </a:bodyPr>
          <a:lstStyle/>
          <a:p>
            <a:pPr algn="ctr"/>
            <a:r>
              <a:rPr lang="en-US" sz="2000" b="1" dirty="0" smtClean="0">
                <a:solidFill>
                  <a:schemeClr val="accent5"/>
                </a:solidFill>
              </a:rPr>
              <a:t>10th meeting of the WGVBS </a:t>
            </a:r>
            <a:endParaRPr lang="en-US" sz="2000" b="1" dirty="0">
              <a:solidFill>
                <a:schemeClr val="accent5"/>
              </a:solidFill>
            </a:endParaRPr>
          </a:p>
        </p:txBody>
      </p:sp>
      <p:sp>
        <p:nvSpPr>
          <p:cNvPr id="5" name="Flecha abajo 4"/>
          <p:cNvSpPr/>
          <p:nvPr/>
        </p:nvSpPr>
        <p:spPr>
          <a:xfrm>
            <a:off x="7663738" y="3511368"/>
            <a:ext cx="438670" cy="5057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p:cNvSpPr txBox="1"/>
          <p:nvPr/>
        </p:nvSpPr>
        <p:spPr>
          <a:xfrm>
            <a:off x="7027062" y="4076331"/>
            <a:ext cx="1872208" cy="1200329"/>
          </a:xfrm>
          <a:prstGeom prst="rect">
            <a:avLst/>
          </a:prstGeom>
          <a:noFill/>
        </p:spPr>
        <p:txBody>
          <a:bodyPr wrap="square" rtlCol="0">
            <a:spAutoFit/>
          </a:bodyPr>
          <a:lstStyle/>
          <a:p>
            <a:pPr algn="ctr"/>
            <a:r>
              <a:rPr lang="en-US" b="1" dirty="0" smtClean="0">
                <a:solidFill>
                  <a:schemeClr val="tx2">
                    <a:lumMod val="90000"/>
                    <a:lumOff val="10000"/>
                  </a:schemeClr>
                </a:solidFill>
              </a:rPr>
              <a:t>Deepen on </a:t>
            </a:r>
            <a:r>
              <a:rPr lang="en-US" b="1" dirty="0">
                <a:solidFill>
                  <a:schemeClr val="tx2">
                    <a:lumMod val="90000"/>
                    <a:lumOff val="10000"/>
                  </a:schemeClr>
                </a:solidFill>
              </a:rPr>
              <a:t>this topic through a roundtable </a:t>
            </a:r>
            <a:r>
              <a:rPr lang="en-US" b="1" dirty="0" smtClean="0">
                <a:solidFill>
                  <a:schemeClr val="tx2">
                    <a:lumMod val="90000"/>
                    <a:lumOff val="10000"/>
                  </a:schemeClr>
                </a:solidFill>
              </a:rPr>
              <a:t>discussion</a:t>
            </a:r>
            <a:endParaRPr lang="es-MX" b="1" dirty="0">
              <a:solidFill>
                <a:schemeClr val="tx2">
                  <a:lumMod val="90000"/>
                  <a:lumOff val="10000"/>
                </a:schemeClr>
              </a:solidFill>
            </a:endParaRPr>
          </a:p>
        </p:txBody>
      </p:sp>
    </p:spTree>
    <p:extLst>
      <p:ext uri="{BB962C8B-B14F-4D97-AF65-F5344CB8AC3E}">
        <p14:creationId xmlns:p14="http://schemas.microsoft.com/office/powerpoint/2010/main" val="2369551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188640"/>
            <a:ext cx="6408712" cy="1143000"/>
          </a:xfrm>
        </p:spPr>
        <p:txBody>
          <a:bodyPr/>
          <a:lstStyle/>
          <a:p>
            <a:r>
              <a:rPr lang="es-MX" dirty="0" smtClean="0"/>
              <a:t>WGVBS </a:t>
            </a:r>
            <a:r>
              <a:rPr lang="es-MX" dirty="0" err="1" smtClean="0"/>
              <a:t>Annual</a:t>
            </a:r>
            <a:r>
              <a:rPr lang="es-MX" dirty="0" smtClean="0"/>
              <a:t> </a:t>
            </a:r>
            <a:r>
              <a:rPr lang="es-MX" dirty="0" err="1" smtClean="0"/>
              <a:t>Report</a:t>
            </a:r>
            <a:endParaRPr lang="es-MX" dirty="0"/>
          </a:p>
        </p:txBody>
      </p:sp>
      <p:sp>
        <p:nvSpPr>
          <p:cNvPr id="3" name="2 Marcador de número de diapositiva"/>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a:t>
            </a:r>
            <a:fld id="{555751ED-0689-45F0-AF0E-48326EBEE3F7}" type="slidenum">
              <a:rPr lang="es-MX" dirty="0" smtClean="0"/>
              <a:pPr fontAlgn="base">
                <a:spcBef>
                  <a:spcPct val="0"/>
                </a:spcBef>
                <a:spcAft>
                  <a:spcPct val="0"/>
                </a:spcAft>
                <a:defRPr/>
              </a:pPr>
              <a:t>2</a:t>
            </a:fld>
            <a:endParaRPr lang="es-MX" dirty="0" smtClean="0"/>
          </a:p>
        </p:txBody>
      </p:sp>
      <p:cxnSp>
        <p:nvCxnSpPr>
          <p:cNvPr id="11" name="10 Conector recto"/>
          <p:cNvCxnSpPr/>
          <p:nvPr/>
        </p:nvCxnSpPr>
        <p:spPr>
          <a:xfrm>
            <a:off x="142844" y="4857760"/>
            <a:ext cx="14287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13" name="Diagrama 12"/>
          <p:cNvGraphicFramePr/>
          <p:nvPr>
            <p:extLst>
              <p:ext uri="{D42A27DB-BD31-4B8C-83A1-F6EECF244321}">
                <p14:modId xmlns:p14="http://schemas.microsoft.com/office/powerpoint/2010/main" val="1197829333"/>
              </p:ext>
            </p:extLst>
          </p:nvPr>
        </p:nvGraphicFramePr>
        <p:xfrm>
          <a:off x="683568" y="1628800"/>
          <a:ext cx="7848872" cy="396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7640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7963166" y="6525344"/>
            <a:ext cx="1109397" cy="332656"/>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17</a:t>
            </a:r>
          </a:p>
        </p:txBody>
      </p:sp>
      <p:sp>
        <p:nvSpPr>
          <p:cNvPr id="4" name="Título 1"/>
          <p:cNvSpPr>
            <a:spLocks noGrp="1"/>
          </p:cNvSpPr>
          <p:nvPr>
            <p:ph type="title"/>
          </p:nvPr>
        </p:nvSpPr>
        <p:spPr>
          <a:xfrm>
            <a:off x="676946" y="209884"/>
            <a:ext cx="7128792" cy="1143000"/>
          </a:xfrm>
        </p:spPr>
        <p:txBody>
          <a:bodyPr/>
          <a:lstStyle/>
          <a:p>
            <a:r>
              <a:rPr lang="en-US" dirty="0" smtClean="0"/>
              <a:t>WGVBS’ good practices</a:t>
            </a:r>
            <a:br>
              <a:rPr lang="en-US" dirty="0" smtClean="0"/>
            </a:br>
            <a:r>
              <a:rPr lang="en-US" sz="2000" dirty="0" smtClean="0">
                <a:solidFill>
                  <a:srgbClr val="C00000"/>
                </a:solidFill>
              </a:rPr>
              <a:t>Impact of SAIs’ Work</a:t>
            </a:r>
            <a:endParaRPr lang="en-US" sz="2000" dirty="0">
              <a:solidFill>
                <a:srgbClr val="C00000"/>
              </a:solidFill>
            </a:endParaRPr>
          </a:p>
        </p:txBody>
      </p:sp>
      <p:graphicFrame>
        <p:nvGraphicFramePr>
          <p:cNvPr id="6" name="Diagrama 5"/>
          <p:cNvGraphicFramePr/>
          <p:nvPr>
            <p:extLst>
              <p:ext uri="{D42A27DB-BD31-4B8C-83A1-F6EECF244321}">
                <p14:modId xmlns:p14="http://schemas.microsoft.com/office/powerpoint/2010/main" val="3108647181"/>
              </p:ext>
            </p:extLst>
          </p:nvPr>
        </p:nvGraphicFramePr>
        <p:xfrm>
          <a:off x="2195736" y="1196752"/>
          <a:ext cx="6576392" cy="48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n 6"/>
          <p:cNvPicPr>
            <a:picLocks noChangeAspect="1"/>
          </p:cNvPicPr>
          <p:nvPr/>
        </p:nvPicPr>
        <p:blipFill>
          <a:blip r:embed="rId8"/>
          <a:stretch>
            <a:fillRect/>
          </a:stretch>
        </p:blipFill>
        <p:spPr>
          <a:xfrm>
            <a:off x="539552" y="1844824"/>
            <a:ext cx="3219450" cy="20288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737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0"/>
            <a:ext cx="4176464" cy="1268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2 Subtítulo"/>
          <p:cNvSpPr>
            <a:spLocks noGrp="1"/>
          </p:cNvSpPr>
          <p:nvPr>
            <p:ph type="subTitle" idx="1"/>
          </p:nvPr>
        </p:nvSpPr>
        <p:spPr>
          <a:xfrm>
            <a:off x="-142528" y="4869160"/>
            <a:ext cx="8316416" cy="1408386"/>
          </a:xfrm>
        </p:spPr>
        <p:txBody>
          <a:bodyPr/>
          <a:lstStyle/>
          <a:p>
            <a:pPr algn="r" eaLnBrk="1" hangingPunct="1"/>
            <a:r>
              <a:rPr lang="en-US" sz="1600" b="0" dirty="0" smtClean="0">
                <a:solidFill>
                  <a:schemeClr val="tx2">
                    <a:lumMod val="90000"/>
                    <a:lumOff val="10000"/>
                  </a:schemeClr>
                </a:solidFill>
                <a:latin typeface="Arial" charset="0"/>
                <a:cs typeface="Arial" charset="0"/>
              </a:rPr>
              <a:t>9</a:t>
            </a:r>
            <a:r>
              <a:rPr lang="en-US" sz="1600" b="0" baseline="30000" dirty="0" smtClean="0">
                <a:solidFill>
                  <a:schemeClr val="tx2">
                    <a:lumMod val="90000"/>
                    <a:lumOff val="10000"/>
                  </a:schemeClr>
                </a:solidFill>
                <a:latin typeface="Arial" charset="0"/>
                <a:cs typeface="Arial" charset="0"/>
              </a:rPr>
              <a:t>th</a:t>
            </a:r>
            <a:r>
              <a:rPr lang="en-US" sz="1600" b="0" dirty="0" smtClean="0">
                <a:solidFill>
                  <a:schemeClr val="tx2">
                    <a:lumMod val="90000"/>
                    <a:lumOff val="10000"/>
                  </a:schemeClr>
                </a:solidFill>
                <a:latin typeface="Arial" charset="0"/>
                <a:cs typeface="Arial" charset="0"/>
              </a:rPr>
              <a:t> Meeting </a:t>
            </a:r>
            <a:r>
              <a:rPr lang="en-US" sz="1600" b="0" dirty="0">
                <a:solidFill>
                  <a:schemeClr val="tx2">
                    <a:lumMod val="90000"/>
                    <a:lumOff val="10000"/>
                  </a:schemeClr>
                </a:solidFill>
                <a:latin typeface="Arial" charset="0"/>
                <a:cs typeface="Arial" charset="0"/>
              </a:rPr>
              <a:t>of the </a:t>
            </a:r>
            <a:r>
              <a:rPr lang="en-US" sz="1600" b="0" dirty="0" smtClean="0">
                <a:solidFill>
                  <a:schemeClr val="tx2">
                    <a:lumMod val="90000"/>
                    <a:lumOff val="10000"/>
                  </a:schemeClr>
                </a:solidFill>
                <a:latin typeface="Arial" charset="0"/>
                <a:cs typeface="Arial" charset="0"/>
              </a:rPr>
              <a:t>Steering Committee of the </a:t>
            </a:r>
          </a:p>
          <a:p>
            <a:pPr algn="r" eaLnBrk="1" hangingPunct="1"/>
            <a:r>
              <a:rPr lang="en-US" sz="1600" b="0" dirty="0" smtClean="0">
                <a:solidFill>
                  <a:schemeClr val="tx2">
                    <a:lumMod val="90000"/>
                    <a:lumOff val="10000"/>
                  </a:schemeClr>
                </a:solidFill>
                <a:latin typeface="Arial" charset="0"/>
                <a:cs typeface="Arial" charset="0"/>
              </a:rPr>
              <a:t>INTOSAI Committee on Knowledge Sharing and Knowledge Services (KSC SC)</a:t>
            </a:r>
            <a:endParaRPr lang="en-US" sz="1600" b="0" dirty="0">
              <a:solidFill>
                <a:schemeClr val="tx2">
                  <a:lumMod val="90000"/>
                  <a:lumOff val="10000"/>
                </a:schemeClr>
              </a:solidFill>
              <a:latin typeface="Arial" charset="0"/>
              <a:cs typeface="Arial" charset="0"/>
            </a:endParaRPr>
          </a:p>
          <a:p>
            <a:pPr algn="r" eaLnBrk="1" hangingPunct="1"/>
            <a:r>
              <a:rPr lang="en-US" sz="1600" b="0" dirty="0" smtClean="0">
                <a:solidFill>
                  <a:schemeClr val="tx2">
                    <a:lumMod val="90000"/>
                    <a:lumOff val="10000"/>
                  </a:schemeClr>
                </a:solidFill>
                <a:latin typeface="Arial" charset="0"/>
                <a:cs typeface="Arial" charset="0"/>
              </a:rPr>
              <a:t>September 23-25, 2017     </a:t>
            </a:r>
            <a:endParaRPr lang="en-US" sz="1600" b="0" dirty="0">
              <a:solidFill>
                <a:schemeClr val="tx2">
                  <a:lumMod val="90000"/>
                  <a:lumOff val="10000"/>
                </a:schemeClr>
              </a:solidFill>
              <a:latin typeface="Arial" charset="0"/>
              <a:cs typeface="Arial" charset="0"/>
            </a:endParaRPr>
          </a:p>
          <a:p>
            <a:pPr algn="r" eaLnBrk="1" hangingPunct="1"/>
            <a:r>
              <a:rPr lang="en-US" sz="1600" b="0" dirty="0" smtClean="0">
                <a:solidFill>
                  <a:schemeClr val="tx2">
                    <a:lumMod val="90000"/>
                    <a:lumOff val="10000"/>
                  </a:schemeClr>
                </a:solidFill>
                <a:latin typeface="Arial" charset="0"/>
                <a:cs typeface="Arial" charset="0"/>
              </a:rPr>
              <a:t>Bali, Indonesia</a:t>
            </a:r>
            <a:endParaRPr lang="en-US" sz="1600" b="0" dirty="0">
              <a:solidFill>
                <a:schemeClr val="tx2">
                  <a:lumMod val="90000"/>
                  <a:lumOff val="10000"/>
                </a:schemeClr>
              </a:solidFill>
              <a:latin typeface="Arial" charset="0"/>
              <a:cs typeface="Arial" charset="0"/>
            </a:endParaRPr>
          </a:p>
        </p:txBody>
      </p:sp>
      <p:sp>
        <p:nvSpPr>
          <p:cNvPr id="16" name="1 Título"/>
          <p:cNvSpPr>
            <a:spLocks noGrp="1"/>
          </p:cNvSpPr>
          <p:nvPr>
            <p:ph type="ctrTitle"/>
          </p:nvPr>
        </p:nvSpPr>
        <p:spPr>
          <a:xfrm>
            <a:off x="611560" y="908721"/>
            <a:ext cx="7772400" cy="2304256"/>
          </a:xfrm>
        </p:spPr>
        <p:txBody>
          <a:bodyPr/>
          <a:lstStyle/>
          <a:p>
            <a:pPr eaLnBrk="1" hangingPunct="1"/>
            <a:r>
              <a:rPr lang="en-US" sz="3200" dirty="0" smtClean="0">
                <a:solidFill>
                  <a:schemeClr val="accent3"/>
                </a:solidFill>
                <a:latin typeface="Arial "/>
              </a:rPr>
              <a:t>Agenda Item #26</a:t>
            </a:r>
            <a:r>
              <a:rPr lang="en-US" sz="3200" dirty="0">
                <a:solidFill>
                  <a:schemeClr val="accent3"/>
                </a:solidFill>
                <a:latin typeface="Arial "/>
              </a:rPr>
              <a:t/>
            </a:r>
            <a:br>
              <a:rPr lang="en-US" sz="3200" dirty="0">
                <a:solidFill>
                  <a:schemeClr val="accent3"/>
                </a:solidFill>
                <a:latin typeface="Arial "/>
              </a:rPr>
            </a:br>
            <a:r>
              <a:rPr lang="en-US" sz="3000" dirty="0"/>
              <a:t>Annual Progress Report </a:t>
            </a:r>
            <a:r>
              <a:rPr lang="en-US" sz="3000" dirty="0" smtClean="0"/>
              <a:t>of the INTOSAI Working Group on Value and Benefits of SAIs (WGVBS)</a:t>
            </a:r>
            <a:r>
              <a:rPr lang="en-US" dirty="0" smtClean="0">
                <a:latin typeface="Arial "/>
              </a:rPr>
              <a:t/>
            </a:r>
            <a:br>
              <a:rPr lang="en-US" dirty="0" smtClean="0">
                <a:latin typeface="Arial "/>
              </a:rPr>
            </a:br>
            <a:endParaRPr lang="en-US" dirty="0" smtClean="0">
              <a:latin typeface="Arial "/>
            </a:endParaRPr>
          </a:p>
        </p:txBody>
      </p:sp>
      <p:sp>
        <p:nvSpPr>
          <p:cNvPr id="17" name="2 Subtítulo"/>
          <p:cNvSpPr txBox="1">
            <a:spLocks/>
          </p:cNvSpPr>
          <p:nvPr/>
        </p:nvSpPr>
        <p:spPr bwMode="auto">
          <a:xfrm>
            <a:off x="-493742" y="2998480"/>
            <a:ext cx="8643966" cy="15739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b="1" kern="1200">
                <a:solidFill>
                  <a:schemeClr val="tx1">
                    <a:tint val="75000"/>
                  </a:schemeClr>
                </a:solidFill>
                <a:latin typeface="Arial" pitchFamily="34" charset="0"/>
                <a:ea typeface="+mn-ea"/>
                <a:cs typeface="Arial" pitchFamily="34" charset="0"/>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Arial" pitchFamily="34" charset="0"/>
                <a:ea typeface="+mn-ea"/>
                <a:cs typeface="Arial" pitchFamily="34" charset="0"/>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Arial" pitchFamily="34" charset="0"/>
                <a:ea typeface="+mn-ea"/>
                <a:cs typeface="Arial" pitchFamily="34" charset="0"/>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Arial" pitchFamily="34" charset="0"/>
                <a:ea typeface="+mn-ea"/>
                <a:cs typeface="Arial" pitchFamily="34" charset="0"/>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eaLnBrk="1" hangingPunct="1"/>
            <a:r>
              <a:rPr lang="en-US" sz="2200" dirty="0">
                <a:solidFill>
                  <a:srgbClr val="737373"/>
                </a:solidFill>
                <a:latin typeface="Arial" charset="0"/>
                <a:cs typeface="Arial" charset="0"/>
              </a:rPr>
              <a:t>Court of Audit of France</a:t>
            </a:r>
          </a:p>
          <a:p>
            <a:pPr algn="r" eaLnBrk="1" hangingPunct="1"/>
            <a:r>
              <a:rPr lang="en-US" sz="2200" dirty="0" smtClean="0">
                <a:solidFill>
                  <a:srgbClr val="737373"/>
                </a:solidFill>
                <a:latin typeface="Arial" charset="0"/>
                <a:cs typeface="Arial" charset="0"/>
              </a:rPr>
              <a:t>On behalf of Mr. Juan M. Portal, CPA </a:t>
            </a:r>
          </a:p>
          <a:p>
            <a:pPr algn="r" eaLnBrk="1" hangingPunct="1"/>
            <a:r>
              <a:rPr lang="en-US" sz="2200" b="0" dirty="0" smtClean="0">
                <a:solidFill>
                  <a:srgbClr val="737373"/>
                </a:solidFill>
                <a:latin typeface="Arial" charset="0"/>
                <a:cs typeface="Arial" charset="0"/>
              </a:rPr>
              <a:t>Auditor General of Mexico</a:t>
            </a:r>
          </a:p>
          <a:p>
            <a:pPr algn="r" eaLnBrk="1" hangingPunct="1"/>
            <a:r>
              <a:rPr lang="en-US" sz="2200" b="0" dirty="0" smtClean="0">
                <a:solidFill>
                  <a:srgbClr val="737373"/>
                </a:solidFill>
                <a:latin typeface="Arial" charset="0"/>
                <a:cs typeface="Arial" charset="0"/>
              </a:rPr>
              <a:t>WGVBS Chairman</a:t>
            </a:r>
          </a:p>
        </p:txBody>
      </p:sp>
    </p:spTree>
    <p:extLst>
      <p:ext uri="{BB962C8B-B14F-4D97-AF65-F5344CB8AC3E}">
        <p14:creationId xmlns:p14="http://schemas.microsoft.com/office/powerpoint/2010/main" val="4117968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7963166" y="6525344"/>
            <a:ext cx="1109397" cy="332656"/>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17</a:t>
            </a:r>
          </a:p>
        </p:txBody>
      </p:sp>
      <p:sp>
        <p:nvSpPr>
          <p:cNvPr id="4" name="Título 1"/>
          <p:cNvSpPr>
            <a:spLocks noGrp="1"/>
          </p:cNvSpPr>
          <p:nvPr>
            <p:ph type="title"/>
          </p:nvPr>
        </p:nvSpPr>
        <p:spPr>
          <a:xfrm>
            <a:off x="676946" y="209884"/>
            <a:ext cx="7128792" cy="1143000"/>
          </a:xfrm>
        </p:spPr>
        <p:txBody>
          <a:bodyPr/>
          <a:lstStyle/>
          <a:p>
            <a:r>
              <a:rPr lang="es-MX" dirty="0" smtClean="0"/>
              <a:t>WGVBS’ </a:t>
            </a:r>
            <a:r>
              <a:rPr lang="es-MX" dirty="0" err="1" smtClean="0"/>
              <a:t>motions</a:t>
            </a:r>
            <a:r>
              <a:rPr lang="es-MX" dirty="0" smtClean="0"/>
              <a:t/>
            </a:r>
            <a:br>
              <a:rPr lang="es-MX" dirty="0" smtClean="0"/>
            </a:br>
            <a:r>
              <a:rPr lang="en-US" sz="2000" dirty="0">
                <a:solidFill>
                  <a:srgbClr val="C00000"/>
                </a:solidFill>
              </a:rPr>
              <a:t>F</a:t>
            </a:r>
            <a:r>
              <a:rPr lang="en-US" sz="2000" dirty="0" smtClean="0">
                <a:solidFill>
                  <a:srgbClr val="C00000"/>
                </a:solidFill>
              </a:rPr>
              <a:t>or </a:t>
            </a:r>
            <a:r>
              <a:rPr lang="en-US" sz="2000" dirty="0">
                <a:solidFill>
                  <a:srgbClr val="C00000"/>
                </a:solidFill>
              </a:rPr>
              <a:t>endorsement by the KSC </a:t>
            </a:r>
            <a:r>
              <a:rPr lang="en-US" sz="2000" dirty="0" smtClean="0">
                <a:solidFill>
                  <a:srgbClr val="C00000"/>
                </a:solidFill>
              </a:rPr>
              <a:t>SC</a:t>
            </a:r>
            <a:endParaRPr lang="es-MX" sz="2000" dirty="0">
              <a:solidFill>
                <a:srgbClr val="C00000"/>
              </a:solidFill>
            </a:endParaRPr>
          </a:p>
        </p:txBody>
      </p:sp>
      <p:sp>
        <p:nvSpPr>
          <p:cNvPr id="2" name="CuadroTexto 1"/>
          <p:cNvSpPr txBox="1"/>
          <p:nvPr/>
        </p:nvSpPr>
        <p:spPr>
          <a:xfrm>
            <a:off x="971600" y="2204864"/>
            <a:ext cx="7272808" cy="3170099"/>
          </a:xfrm>
          <a:prstGeom prst="rect">
            <a:avLst/>
          </a:prstGeom>
          <a:noFill/>
        </p:spPr>
        <p:txBody>
          <a:bodyPr wrap="square" rtlCol="0">
            <a:spAutoFit/>
          </a:bodyPr>
          <a:lstStyle/>
          <a:p>
            <a:pPr marL="342900" indent="-342900" algn="just">
              <a:buFont typeface="+mj-lt"/>
              <a:buAutoNum type="arabicPeriod"/>
            </a:pPr>
            <a:r>
              <a:rPr lang="en-US" sz="2000" dirty="0" smtClean="0"/>
              <a:t>To </a:t>
            </a:r>
            <a:r>
              <a:rPr lang="en-US" sz="2000" dirty="0"/>
              <a:t>take note of the Working Group’s progress report. The final version of this report will be submitted by the WGVBS Chair after the Working Group’s 10th meeting, to be held from September, 6-8, in Mexico City</a:t>
            </a:r>
            <a:r>
              <a:rPr lang="en-US" sz="2000" dirty="0" smtClean="0"/>
              <a:t>.</a:t>
            </a:r>
          </a:p>
          <a:p>
            <a:pPr marL="342900" indent="-342900" algn="just">
              <a:buFont typeface="+mj-lt"/>
              <a:buAutoNum type="arabicPeriod"/>
            </a:pPr>
            <a:endParaRPr lang="en-US" sz="2000" dirty="0" smtClean="0"/>
          </a:p>
          <a:p>
            <a:pPr marL="342900" indent="-342900" algn="just">
              <a:buFont typeface="+mj-lt"/>
              <a:buAutoNum type="arabicPeriod"/>
            </a:pPr>
            <a:endParaRPr lang="en-US" sz="2000" dirty="0"/>
          </a:p>
          <a:p>
            <a:pPr marL="342900" indent="-342900" algn="just">
              <a:buFont typeface="+mj-lt"/>
              <a:buAutoNum type="arabicPeriod"/>
            </a:pPr>
            <a:r>
              <a:rPr lang="en-US" sz="2000" dirty="0" smtClean="0"/>
              <a:t>If </a:t>
            </a:r>
            <a:r>
              <a:rPr lang="en-US" sz="2000" dirty="0"/>
              <a:t>necessary, to approve per </a:t>
            </a:r>
            <a:r>
              <a:rPr lang="en-US" sz="2000" i="1" dirty="0" err="1"/>
              <a:t>capsulam</a:t>
            </a:r>
            <a:r>
              <a:rPr lang="en-US" sz="2000" dirty="0"/>
              <a:t> decisions on specific projects of the Working Group, taking into account their corresponding progress, and bearing in mind that this body’s meeting will take after the KSC SC’s 9th meeting.</a:t>
            </a:r>
            <a:endParaRPr lang="es-MX" sz="2000" dirty="0"/>
          </a:p>
        </p:txBody>
      </p:sp>
    </p:spTree>
    <p:extLst>
      <p:ext uri="{BB962C8B-B14F-4D97-AF65-F5344CB8AC3E}">
        <p14:creationId xmlns:p14="http://schemas.microsoft.com/office/powerpoint/2010/main" val="807556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Diagrama 18"/>
          <p:cNvGraphicFramePr/>
          <p:nvPr>
            <p:extLst>
              <p:ext uri="{D42A27DB-BD31-4B8C-83A1-F6EECF244321}">
                <p14:modId xmlns:p14="http://schemas.microsoft.com/office/powerpoint/2010/main" val="475800226"/>
              </p:ext>
            </p:extLst>
          </p:nvPr>
        </p:nvGraphicFramePr>
        <p:xfrm>
          <a:off x="-484350" y="1913123"/>
          <a:ext cx="7010888" cy="28732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Flecha derecha 20"/>
          <p:cNvSpPr/>
          <p:nvPr/>
        </p:nvSpPr>
        <p:spPr>
          <a:xfrm>
            <a:off x="5508104" y="3717032"/>
            <a:ext cx="873760" cy="894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22" name="CuadroTexto 21"/>
          <p:cNvSpPr txBox="1"/>
          <p:nvPr/>
        </p:nvSpPr>
        <p:spPr>
          <a:xfrm>
            <a:off x="6516216" y="3625463"/>
            <a:ext cx="2339752" cy="1077218"/>
          </a:xfrm>
          <a:prstGeom prst="rect">
            <a:avLst/>
          </a:prstGeom>
          <a:noFill/>
        </p:spPr>
        <p:txBody>
          <a:bodyPr wrap="square" rtlCol="0">
            <a:spAutoFit/>
          </a:bodyPr>
          <a:lstStyle/>
          <a:p>
            <a:pPr algn="ctr"/>
            <a:r>
              <a:rPr lang="en-US" sz="3200" b="1" dirty="0" smtClean="0">
                <a:effectLst>
                  <a:outerShdw blurRad="38100" dist="38100" dir="2700000" algn="tl">
                    <a:srgbClr val="000000">
                      <a:alpha val="43137"/>
                    </a:srgbClr>
                  </a:outerShdw>
                </a:effectLst>
              </a:rPr>
              <a:t>23 members</a:t>
            </a:r>
            <a:endParaRPr lang="en-US" sz="3200" b="1" dirty="0">
              <a:effectLst>
                <a:outerShdw blurRad="38100" dist="38100" dir="2700000" algn="tl">
                  <a:srgbClr val="000000">
                    <a:alpha val="43137"/>
                  </a:srgbClr>
                </a:outerShdw>
              </a:effectLst>
            </a:endParaRPr>
          </a:p>
        </p:txBody>
      </p:sp>
      <p:sp>
        <p:nvSpPr>
          <p:cNvPr id="7"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a:t>
            </a:r>
            <a:r>
              <a:rPr lang="es-MX" dirty="0"/>
              <a:t>3</a:t>
            </a:r>
            <a:endParaRPr lang="es-MX" dirty="0" smtClean="0"/>
          </a:p>
        </p:txBody>
      </p:sp>
      <p:sp>
        <p:nvSpPr>
          <p:cNvPr id="8" name="Título 1"/>
          <p:cNvSpPr>
            <a:spLocks noGrp="1"/>
          </p:cNvSpPr>
          <p:nvPr>
            <p:ph type="title"/>
          </p:nvPr>
        </p:nvSpPr>
        <p:spPr>
          <a:xfrm>
            <a:off x="467544" y="332656"/>
            <a:ext cx="7128792" cy="1143000"/>
          </a:xfrm>
        </p:spPr>
        <p:txBody>
          <a:bodyPr/>
          <a:lstStyle/>
          <a:p>
            <a:r>
              <a:rPr lang="en-US" dirty="0" smtClean="0"/>
              <a:t>WGVBS membership status</a:t>
            </a:r>
            <a:endParaRPr lang="en-US" dirty="0"/>
          </a:p>
        </p:txBody>
      </p:sp>
    </p:spTree>
    <p:extLst>
      <p:ext uri="{BB962C8B-B14F-4D97-AF65-F5344CB8AC3E}">
        <p14:creationId xmlns:p14="http://schemas.microsoft.com/office/powerpoint/2010/main" val="3489808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405021066"/>
              </p:ext>
            </p:extLst>
          </p:nvPr>
        </p:nvGraphicFramePr>
        <p:xfrm>
          <a:off x="3851920" y="1412776"/>
          <a:ext cx="6227308" cy="421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lecha a la derecha con muesca 4"/>
          <p:cNvSpPr/>
          <p:nvPr/>
        </p:nvSpPr>
        <p:spPr>
          <a:xfrm>
            <a:off x="3131840" y="2858285"/>
            <a:ext cx="1927518" cy="1031851"/>
          </a:xfrm>
          <a:prstGeom prst="notchedRightArrow">
            <a:avLst/>
          </a:prstGeom>
          <a:solidFill>
            <a:schemeClr val="accent3">
              <a:lumMod val="40000"/>
              <a:lumOff val="60000"/>
            </a:schemeClr>
          </a:solidFill>
          <a:ln>
            <a:solidFill>
              <a:schemeClr val="bg2"/>
            </a:solidFil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smtClean="0">
              <a:ln>
                <a:noFill/>
              </a:ln>
              <a:solidFill>
                <a:prstClr val="white"/>
              </a:solidFill>
              <a:effectLst/>
              <a:uLnTx/>
              <a:uFillTx/>
              <a:latin typeface="+mj-lt"/>
              <a:ea typeface="+mn-ea"/>
              <a:cs typeface="+mn-cs"/>
            </a:endParaRPr>
          </a:p>
        </p:txBody>
      </p:sp>
      <p:sp>
        <p:nvSpPr>
          <p:cNvPr id="6" name="CuadroTexto 5"/>
          <p:cNvSpPr txBox="1"/>
          <p:nvPr/>
        </p:nvSpPr>
        <p:spPr>
          <a:xfrm>
            <a:off x="467544" y="2636912"/>
            <a:ext cx="2487276" cy="175432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i="0" u="none" strike="noStrike" kern="0" normalizeH="0" baseline="0" noProof="0" dirty="0" smtClean="0">
                <a:ln w="0"/>
                <a:effectLst>
                  <a:outerShdw blurRad="38100" dist="19050" dir="2700000" algn="tl" rotWithShape="0">
                    <a:schemeClr val="dk1">
                      <a:alpha val="40000"/>
                    </a:schemeClr>
                  </a:outerShdw>
                </a:effectLst>
                <a:uLnTx/>
                <a:uFillTx/>
                <a:latin typeface="+mj-lt"/>
                <a:cs typeface="Arial" panose="020B0604020202020204" pitchFamily="34" charset="0"/>
              </a:rPr>
              <a:t>The WGVBS </a:t>
            </a:r>
            <a:r>
              <a:rPr lang="en-US" sz="3600" kern="0" noProof="0" dirty="0" smtClean="0">
                <a:ln w="0"/>
                <a:effectLst>
                  <a:outerShdw blurRad="38100" dist="19050" dir="2700000" algn="tl" rotWithShape="0">
                    <a:schemeClr val="dk1">
                      <a:alpha val="40000"/>
                    </a:schemeClr>
                  </a:outerShdw>
                </a:effectLst>
                <a:latin typeface="+mj-lt"/>
                <a:cs typeface="Arial" panose="020B0604020202020204" pitchFamily="34" charset="0"/>
              </a:rPr>
              <a:t>develops</a:t>
            </a:r>
            <a:r>
              <a:rPr lang="en-US" sz="3600" kern="0" dirty="0" smtClean="0">
                <a:ln w="0"/>
                <a:effectLst>
                  <a:outerShdw blurRad="38100" dist="19050" dir="2700000" algn="tl" rotWithShape="0">
                    <a:schemeClr val="dk1">
                      <a:alpha val="40000"/>
                    </a:schemeClr>
                  </a:outerShdw>
                </a:effectLst>
                <a:latin typeface="+mj-lt"/>
                <a:cs typeface="Arial" panose="020B0604020202020204" pitchFamily="34" charset="0"/>
              </a:rPr>
              <a:t> </a:t>
            </a:r>
            <a:endParaRPr kumimoji="0" lang="es-MX" sz="3600" i="0" u="none" strike="noStrike" kern="0" normalizeH="0" baseline="0" noProof="0" dirty="0" smtClean="0">
              <a:ln w="0"/>
              <a:effectLst>
                <a:outerShdw blurRad="38100" dist="19050" dir="2700000" algn="tl" rotWithShape="0">
                  <a:schemeClr val="dk1">
                    <a:alpha val="40000"/>
                  </a:schemeClr>
                </a:outerShdw>
              </a:effectLst>
              <a:uLnTx/>
              <a:uFillTx/>
              <a:latin typeface="+mj-lt"/>
              <a:cs typeface="Arial" panose="020B0604020202020204" pitchFamily="34" charset="0"/>
            </a:endParaRPr>
          </a:p>
        </p:txBody>
      </p:sp>
      <p:sp>
        <p:nvSpPr>
          <p:cNvPr id="7"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4</a:t>
            </a:r>
          </a:p>
        </p:txBody>
      </p:sp>
      <p:sp>
        <p:nvSpPr>
          <p:cNvPr id="8" name="Título 1"/>
          <p:cNvSpPr>
            <a:spLocks noGrp="1"/>
          </p:cNvSpPr>
          <p:nvPr>
            <p:ph type="title"/>
          </p:nvPr>
        </p:nvSpPr>
        <p:spPr>
          <a:xfrm>
            <a:off x="395536" y="548680"/>
            <a:ext cx="7128792" cy="1143000"/>
          </a:xfrm>
        </p:spPr>
        <p:txBody>
          <a:bodyPr/>
          <a:lstStyle/>
          <a:p>
            <a:r>
              <a:rPr lang="es-MX" dirty="0" smtClean="0"/>
              <a:t>WGVBS’ mandate</a:t>
            </a:r>
            <a:endParaRPr lang="es-MX" dirty="0"/>
          </a:p>
        </p:txBody>
      </p:sp>
    </p:spTree>
    <p:extLst>
      <p:ext uri="{BB962C8B-B14F-4D97-AF65-F5344CB8AC3E}">
        <p14:creationId xmlns:p14="http://schemas.microsoft.com/office/powerpoint/2010/main" val="345385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1 Diagrama"/>
          <p:cNvGraphicFramePr/>
          <p:nvPr>
            <p:extLst>
              <p:ext uri="{D42A27DB-BD31-4B8C-83A1-F6EECF244321}">
                <p14:modId xmlns:p14="http://schemas.microsoft.com/office/powerpoint/2010/main" val="3417879206"/>
              </p:ext>
            </p:extLst>
          </p:nvPr>
        </p:nvGraphicFramePr>
        <p:xfrm>
          <a:off x="-82618" y="1535096"/>
          <a:ext cx="4536504" cy="35172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13 Grupo"/>
          <p:cNvGrpSpPr/>
          <p:nvPr/>
        </p:nvGrpSpPr>
        <p:grpSpPr>
          <a:xfrm>
            <a:off x="5868144" y="1062681"/>
            <a:ext cx="1894493" cy="1834616"/>
            <a:chOff x="4807592" y="1544511"/>
            <a:chExt cx="2257133" cy="2257133"/>
          </a:xfrm>
          <a:solidFill>
            <a:schemeClr val="accent1">
              <a:lumMod val="40000"/>
              <a:lumOff val="60000"/>
            </a:schemeClr>
          </a:solidFill>
        </p:grpSpPr>
        <p:sp>
          <p:nvSpPr>
            <p:cNvPr id="6" name="14 Elipse"/>
            <p:cNvSpPr/>
            <p:nvPr/>
          </p:nvSpPr>
          <p:spPr>
            <a:xfrm>
              <a:off x="4807592" y="1544511"/>
              <a:ext cx="2257133" cy="2257133"/>
            </a:xfrm>
            <a:prstGeom prst="ellipse">
              <a:avLst/>
            </a:prstGeom>
            <a:grpFill/>
            <a:ln>
              <a:noFill/>
            </a:ln>
            <a:effectLst>
              <a:outerShdw blurRad="57150" dist="19050" dir="5400000" algn="ctr" rotWithShape="0">
                <a:srgbClr val="000000">
                  <a:alpha val="63000"/>
                </a:srgbClr>
              </a:outerShdw>
            </a:effectLst>
          </p:spPr>
        </p:sp>
        <p:sp>
          <p:nvSpPr>
            <p:cNvPr id="7" name="Elipse 4"/>
            <p:cNvSpPr/>
            <p:nvPr/>
          </p:nvSpPr>
          <p:spPr>
            <a:xfrm>
              <a:off x="5184304" y="1955691"/>
              <a:ext cx="1567675" cy="1468712"/>
            </a:xfrm>
            <a:prstGeom prst="rect">
              <a:avLst/>
            </a:prstGeom>
            <a:grpFill/>
            <a:ln>
              <a:noFill/>
            </a:ln>
            <a:effectLst/>
          </p:spPr>
          <p:txBody>
            <a:bodyPr spcFirstLastPara="0" vert="horz" wrap="square" lIns="0" tIns="0" rIns="0" bIns="0" numCol="1" spcCol="1270" anchor="ctr" anchorCtr="0">
              <a:noAutofit/>
            </a:bodyPr>
            <a:lstStyle/>
            <a:p>
              <a:pPr marL="0" marR="0" lvl="0" indent="0" algn="ctr" defTabSz="1066800" eaLnBrk="1" fontAlgn="auto" latinLnBrk="0" hangingPunct="1">
                <a:lnSpc>
                  <a:spcPct val="90000"/>
                </a:lnSpc>
                <a:spcBef>
                  <a:spcPct val="0"/>
                </a:spcBef>
                <a:spcAft>
                  <a:spcPct val="35000"/>
                </a:spcAft>
                <a:buClrTx/>
                <a:buSzTx/>
                <a:buFontTx/>
                <a:buNone/>
                <a:tabLst/>
                <a:defRPr/>
              </a:pPr>
              <a:r>
                <a:rPr kumimoji="0" lang="en-US" sz="1600" i="0" u="none" strike="noStrike" kern="0" cap="none" spc="0" normalizeH="0" baseline="0" dirty="0" smtClean="0">
                  <a:ln>
                    <a:noFill/>
                  </a:ln>
                  <a:uLnTx/>
                  <a:uFillTx/>
                  <a:latin typeface="+mj-lt"/>
                  <a:cs typeface="Arial" panose="020B0604020202020204" pitchFamily="34" charset="0"/>
                </a:rPr>
                <a:t>Impact and value of supreme auditing</a:t>
              </a:r>
            </a:p>
          </p:txBody>
        </p:sp>
      </p:grpSp>
      <p:grpSp>
        <p:nvGrpSpPr>
          <p:cNvPr id="8" name="16 Grupo"/>
          <p:cNvGrpSpPr/>
          <p:nvPr/>
        </p:nvGrpSpPr>
        <p:grpSpPr>
          <a:xfrm>
            <a:off x="5868144" y="3897236"/>
            <a:ext cx="1894493" cy="1834616"/>
            <a:chOff x="6493033" y="1750023"/>
            <a:chExt cx="2257133" cy="2257133"/>
          </a:xfrm>
        </p:grpSpPr>
        <p:sp>
          <p:nvSpPr>
            <p:cNvPr id="9" name="17 Elipse"/>
            <p:cNvSpPr/>
            <p:nvPr/>
          </p:nvSpPr>
          <p:spPr>
            <a:xfrm>
              <a:off x="6493033" y="1750023"/>
              <a:ext cx="2257133" cy="2257133"/>
            </a:xfrm>
            <a:prstGeom prst="ellipse">
              <a:avLst/>
            </a:prstGeom>
            <a:solidFill>
              <a:schemeClr val="accent1">
                <a:lumMod val="60000"/>
                <a:lumOff val="40000"/>
              </a:schemeClr>
            </a:solidFill>
            <a:ln>
              <a:noFill/>
            </a:ln>
            <a:effectLst>
              <a:outerShdw blurRad="57150" dist="19050" dir="5400000" algn="ctr" rotWithShape="0">
                <a:srgbClr val="000000">
                  <a:alpha val="63000"/>
                </a:srgbClr>
              </a:outerShdw>
            </a:effectLst>
          </p:spPr>
        </p:sp>
        <p:sp>
          <p:nvSpPr>
            <p:cNvPr id="10" name="Elipse 4"/>
            <p:cNvSpPr/>
            <p:nvPr/>
          </p:nvSpPr>
          <p:spPr>
            <a:xfrm>
              <a:off x="6713279" y="2099333"/>
              <a:ext cx="1876390" cy="1558513"/>
            </a:xfrm>
            <a:prstGeom prst="rect">
              <a:avLst/>
            </a:prstGeom>
            <a:noFill/>
            <a:ln>
              <a:noFill/>
            </a:ln>
            <a:effectLst/>
          </p:spPr>
          <p:txBody>
            <a:bodyPr spcFirstLastPara="0" vert="horz" wrap="square" lIns="0" tIns="0" rIns="0" bIns="0" numCol="1" spcCol="1270" anchor="ctr" anchorCtr="0">
              <a:noAutofit/>
            </a:bodyPr>
            <a:lstStyle/>
            <a:p>
              <a:pPr marL="0" marR="0" lvl="0" indent="0" algn="ctr" defTabSz="1066800" eaLnBrk="1" fontAlgn="auto" latinLnBrk="0" hangingPunct="1">
                <a:lnSpc>
                  <a:spcPct val="90000"/>
                </a:lnSpc>
                <a:spcBef>
                  <a:spcPct val="0"/>
                </a:spcBef>
                <a:spcAft>
                  <a:spcPct val="35000"/>
                </a:spcAft>
                <a:buClrTx/>
                <a:buSzTx/>
                <a:buFontTx/>
                <a:buNone/>
                <a:tabLst/>
                <a:defRPr/>
              </a:pPr>
              <a:r>
                <a:rPr lang="en-US" sz="1600" kern="0" dirty="0" smtClean="0">
                  <a:latin typeface="+mj-lt"/>
                  <a:cs typeface="Arial" panose="020B0604020202020204" pitchFamily="34" charset="0"/>
                </a:rPr>
                <a:t>Make a difference in the lives of citizens</a:t>
              </a:r>
              <a:endParaRPr kumimoji="0" lang="en-US" sz="1600" i="0" u="none" strike="noStrike" kern="0" cap="none" spc="0" normalizeH="0" baseline="0" dirty="0" smtClean="0">
                <a:ln>
                  <a:noFill/>
                </a:ln>
                <a:uLnTx/>
                <a:uFillTx/>
                <a:latin typeface="+mj-lt"/>
                <a:cs typeface="Arial" panose="020B0604020202020204" pitchFamily="34" charset="0"/>
              </a:endParaRPr>
            </a:p>
          </p:txBody>
        </p:sp>
      </p:grpSp>
      <p:pic>
        <p:nvPicPr>
          <p:cNvPr id="11" name="Imagen 10"/>
          <p:cNvPicPr>
            <a:picLocks noChangeAspect="1"/>
          </p:cNvPicPr>
          <p:nvPr/>
        </p:nvPicPr>
        <p:blipFill>
          <a:blip r:embed="rId8">
            <a:duotone>
              <a:schemeClr val="accent1">
                <a:shade val="45000"/>
                <a:satMod val="135000"/>
              </a:schemeClr>
              <a:prstClr val="white"/>
            </a:duotone>
          </a:blip>
          <a:stretch>
            <a:fillRect/>
          </a:stretch>
        </p:blipFill>
        <p:spPr>
          <a:xfrm>
            <a:off x="7876764" y="3655289"/>
            <a:ext cx="1133885" cy="1080051"/>
          </a:xfrm>
          <a:prstGeom prst="rect">
            <a:avLst/>
          </a:prstGeom>
        </p:spPr>
      </p:pic>
      <p:pic>
        <p:nvPicPr>
          <p:cNvPr id="12" name="Imagen 11"/>
          <p:cNvPicPr>
            <a:picLocks noChangeAspect="1"/>
          </p:cNvPicPr>
          <p:nvPr/>
        </p:nvPicPr>
        <p:blipFill>
          <a:blip r:embed="rId9">
            <a:duotone>
              <a:prstClr val="black"/>
              <a:srgbClr val="99CCFF">
                <a:tint val="45000"/>
                <a:satMod val="400000"/>
              </a:srgbClr>
            </a:duotone>
            <a:extLst>
              <a:ext uri="{BEBA8EAE-BF5A-486C-A8C5-ECC9F3942E4B}">
                <a14:imgProps xmlns:a14="http://schemas.microsoft.com/office/drawing/2010/main">
                  <a14:imgLayer r:embed="rId10">
                    <a14:imgEffect>
                      <a14:brightnessContrast bright="40000" contrast="-20000"/>
                    </a14:imgEffect>
                  </a14:imgLayer>
                </a14:imgProps>
              </a:ext>
            </a:extLst>
          </a:blip>
          <a:stretch>
            <a:fillRect/>
          </a:stretch>
        </p:blipFill>
        <p:spPr>
          <a:xfrm>
            <a:off x="7878694" y="4814544"/>
            <a:ext cx="1151563" cy="1096890"/>
          </a:xfrm>
          <a:prstGeom prst="rect">
            <a:avLst/>
          </a:prstGeom>
        </p:spPr>
      </p:pic>
      <p:sp>
        <p:nvSpPr>
          <p:cNvPr id="13" name="Elipse 4"/>
          <p:cNvSpPr/>
          <p:nvPr/>
        </p:nvSpPr>
        <p:spPr>
          <a:xfrm>
            <a:off x="7899704" y="3872869"/>
            <a:ext cx="1079854" cy="639025"/>
          </a:xfrm>
          <a:prstGeom prst="rect">
            <a:avLst/>
          </a:prstGeom>
          <a:noFill/>
          <a:ln>
            <a:noFill/>
          </a:ln>
          <a:effectLst/>
        </p:spPr>
        <p:txBody>
          <a:bodyPr spcFirstLastPara="0" vert="horz" wrap="square" lIns="0" tIns="0" rIns="0" bIns="0" numCol="1" spcCol="1270" anchor="ctr" anchorCtr="0">
            <a:noAutofit/>
          </a:bodyPr>
          <a:lstStyle/>
          <a:p>
            <a:pPr marL="0" marR="0" lvl="0" indent="0" algn="ctr" defTabSz="1066800" eaLnBrk="1" fontAlgn="auto" latinLnBrk="0" hangingPunct="1">
              <a:lnSpc>
                <a:spcPct val="90000"/>
              </a:lnSpc>
              <a:spcBef>
                <a:spcPct val="0"/>
              </a:spcBef>
              <a:spcAft>
                <a:spcPct val="35000"/>
              </a:spcAft>
              <a:buClrTx/>
              <a:buSzTx/>
              <a:buFontTx/>
              <a:buNone/>
              <a:tabLst/>
              <a:defRPr/>
            </a:pPr>
            <a:r>
              <a:rPr lang="en-US" kern="0" dirty="0" smtClean="0">
                <a:latin typeface="+mj-lt"/>
                <a:cs typeface="Arial" panose="020B0604020202020204" pitchFamily="34" charset="0"/>
              </a:rPr>
              <a:t>TRUST</a:t>
            </a:r>
            <a:endParaRPr kumimoji="0" lang="en-US" i="0" u="none" strike="noStrike" kern="0" cap="none" spc="0" normalizeH="0" baseline="0" noProof="0" dirty="0" smtClean="0">
              <a:ln>
                <a:noFill/>
              </a:ln>
              <a:uLnTx/>
              <a:uFillTx/>
              <a:latin typeface="+mj-lt"/>
              <a:cs typeface="Arial" panose="020B0604020202020204" pitchFamily="34" charset="0"/>
            </a:endParaRPr>
          </a:p>
        </p:txBody>
      </p:sp>
      <p:sp>
        <p:nvSpPr>
          <p:cNvPr id="14" name="Elipse 4"/>
          <p:cNvSpPr/>
          <p:nvPr/>
        </p:nvSpPr>
        <p:spPr>
          <a:xfrm>
            <a:off x="7803055" y="5032124"/>
            <a:ext cx="1352869" cy="639025"/>
          </a:xfrm>
          <a:prstGeom prst="rect">
            <a:avLst/>
          </a:prstGeom>
          <a:noFill/>
          <a:ln>
            <a:noFill/>
          </a:ln>
          <a:effectLst/>
        </p:spPr>
        <p:txBody>
          <a:bodyPr spcFirstLastPara="0" vert="horz" wrap="square" lIns="0" tIns="0" rIns="0" bIns="0" numCol="1" spcCol="1270" anchor="ctr" anchorCtr="0">
            <a:noAutofit/>
          </a:bodyPr>
          <a:lstStyle/>
          <a:p>
            <a:pPr marL="0" marR="0" lvl="0" indent="0" algn="ctr" defTabSz="1066800" eaLnBrk="1" fontAlgn="auto" latinLnBrk="0" hangingPunct="1">
              <a:lnSpc>
                <a:spcPct val="90000"/>
              </a:lnSpc>
              <a:spcBef>
                <a:spcPct val="0"/>
              </a:spcBef>
              <a:spcAft>
                <a:spcPct val="35000"/>
              </a:spcAft>
              <a:buClrTx/>
              <a:buSzTx/>
              <a:buFontTx/>
              <a:buNone/>
              <a:tabLst/>
              <a:defRPr/>
            </a:pPr>
            <a:r>
              <a:rPr lang="en-US" sz="1200" kern="0" dirty="0" smtClean="0">
                <a:latin typeface="+mj-lt"/>
                <a:cs typeface="Arial" panose="020B0604020202020204" pitchFamily="34" charset="0"/>
              </a:rPr>
              <a:t>EFFECTIVE-</a:t>
            </a:r>
          </a:p>
          <a:p>
            <a:pPr marL="0" marR="0" lvl="0" indent="0" algn="ctr" defTabSz="1066800" eaLnBrk="1" fontAlgn="auto" latinLnBrk="0" hangingPunct="1">
              <a:lnSpc>
                <a:spcPct val="90000"/>
              </a:lnSpc>
              <a:spcBef>
                <a:spcPct val="0"/>
              </a:spcBef>
              <a:spcAft>
                <a:spcPct val="35000"/>
              </a:spcAft>
              <a:buClrTx/>
              <a:buSzTx/>
              <a:buFontTx/>
              <a:buNone/>
              <a:tabLst/>
              <a:defRPr/>
            </a:pPr>
            <a:r>
              <a:rPr lang="en-US" sz="1200" kern="0" dirty="0" smtClean="0">
                <a:latin typeface="+mj-lt"/>
                <a:cs typeface="Arial" panose="020B0604020202020204" pitchFamily="34" charset="0"/>
              </a:rPr>
              <a:t>NESS</a:t>
            </a:r>
            <a:endParaRPr kumimoji="0" lang="en-US" sz="1200" i="0" u="none" strike="noStrike" kern="0" cap="none" spc="0" normalizeH="0" baseline="0" noProof="0" dirty="0" smtClean="0">
              <a:ln>
                <a:noFill/>
              </a:ln>
              <a:uLnTx/>
              <a:uFillTx/>
              <a:latin typeface="+mj-lt"/>
              <a:cs typeface="Arial" panose="020B0604020202020204" pitchFamily="34" charset="0"/>
            </a:endParaRPr>
          </a:p>
        </p:txBody>
      </p:sp>
      <p:pic>
        <p:nvPicPr>
          <p:cNvPr id="15" name="Imagen 14"/>
          <p:cNvPicPr>
            <a:picLocks noChangeAspect="1"/>
          </p:cNvPicPr>
          <p:nvPr/>
        </p:nvPicPr>
        <p:blipFill>
          <a:blip r:embed="rId11">
            <a:duotone>
              <a:schemeClr val="accent5">
                <a:shade val="45000"/>
                <a:satMod val="135000"/>
              </a:schemeClr>
              <a:prstClr val="white"/>
            </a:duotone>
            <a:extLst>
              <a:ext uri="{BEBA8EAE-BF5A-486C-A8C5-ECC9F3942E4B}">
                <a14:imgProps xmlns:a14="http://schemas.microsoft.com/office/drawing/2010/main">
                  <a14:imgLayer r:embed="rId10">
                    <a14:imgEffect>
                      <a14:colorTemperature colorTemp="4700"/>
                    </a14:imgEffect>
                    <a14:imgEffect>
                      <a14:saturation sat="33000"/>
                    </a14:imgEffect>
                  </a14:imgLayer>
                </a14:imgProps>
              </a:ext>
            </a:extLst>
          </a:blip>
          <a:stretch>
            <a:fillRect/>
          </a:stretch>
        </p:blipFill>
        <p:spPr>
          <a:xfrm>
            <a:off x="7888235" y="2449718"/>
            <a:ext cx="1182510" cy="1126367"/>
          </a:xfrm>
          <a:prstGeom prst="rect">
            <a:avLst/>
          </a:prstGeom>
          <a:ln>
            <a:noFill/>
          </a:ln>
        </p:spPr>
      </p:pic>
      <p:sp>
        <p:nvSpPr>
          <p:cNvPr id="16" name="Elipse 4"/>
          <p:cNvSpPr/>
          <p:nvPr/>
        </p:nvSpPr>
        <p:spPr>
          <a:xfrm>
            <a:off x="7867925" y="2719480"/>
            <a:ext cx="1202820" cy="639025"/>
          </a:xfrm>
          <a:prstGeom prst="rect">
            <a:avLst/>
          </a:prstGeom>
          <a:noFill/>
          <a:ln>
            <a:noFill/>
          </a:ln>
          <a:effectLst/>
        </p:spPr>
        <p:txBody>
          <a:bodyPr spcFirstLastPara="0" vert="horz" wrap="square" lIns="0" tIns="0" rIns="0" bIns="0" numCol="1" spcCol="1270" anchor="ctr" anchorCtr="0">
            <a:noAutofit/>
          </a:bodyPr>
          <a:lstStyle/>
          <a:p>
            <a:pPr marL="0" marR="0" lvl="0" indent="0" algn="ctr" defTabSz="1066800" eaLnBrk="1" fontAlgn="auto" latinLnBrk="0" hangingPunct="1">
              <a:lnSpc>
                <a:spcPct val="90000"/>
              </a:lnSpc>
              <a:spcBef>
                <a:spcPct val="0"/>
              </a:spcBef>
              <a:spcAft>
                <a:spcPct val="35000"/>
              </a:spcAft>
              <a:buClrTx/>
              <a:buSzTx/>
              <a:buFontTx/>
              <a:buNone/>
              <a:tabLst/>
              <a:defRPr/>
            </a:pPr>
            <a:r>
              <a:rPr kumimoji="0" lang="en-US" sz="1300" i="0" u="none" strike="noStrike" kern="0" normalizeH="0" baseline="0" noProof="0" dirty="0" smtClean="0">
                <a:ln w="0"/>
                <a:uLnTx/>
                <a:uFillTx/>
                <a:latin typeface="+mj-lt"/>
                <a:cs typeface="Arial" panose="020B0604020202020204" pitchFamily="34" charset="0"/>
              </a:rPr>
              <a:t>EFFICIENCY</a:t>
            </a:r>
          </a:p>
        </p:txBody>
      </p:sp>
      <p:sp>
        <p:nvSpPr>
          <p:cNvPr id="17" name="3 Rectángulo"/>
          <p:cNvSpPr/>
          <p:nvPr/>
        </p:nvSpPr>
        <p:spPr>
          <a:xfrm>
            <a:off x="4301290" y="3502158"/>
            <a:ext cx="2070910" cy="338554"/>
          </a:xfrm>
          <a:prstGeom prst="rect">
            <a:avLst/>
          </a:prstGeom>
          <a:noFill/>
        </p:spPr>
        <p:txBody>
          <a:bodyPr wrap="squar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i="0" u="none" strike="noStrike" kern="0" cap="none" spc="0" normalizeH="0" baseline="0" noProof="0" dirty="0" smtClean="0">
                <a:ln w="12700">
                  <a:solidFill>
                    <a:srgbClr val="44546A">
                      <a:satMod val="155000"/>
                    </a:srgbClr>
                  </a:solidFill>
                  <a:prstDash val="solid"/>
                </a:ln>
                <a:solidFill>
                  <a:srgbClr val="70AD47">
                    <a:lumMod val="50000"/>
                  </a:srgbClr>
                </a:solidFill>
                <a:uLnTx/>
                <a:uFillTx/>
                <a:latin typeface="+mj-lt"/>
                <a:cs typeface="Arial" panose="020B0604020202020204" pitchFamily="34" charset="0"/>
              </a:rPr>
              <a:t>STAKEHOLDERS</a:t>
            </a:r>
          </a:p>
        </p:txBody>
      </p:sp>
      <p:pic>
        <p:nvPicPr>
          <p:cNvPr id="19" name="Picture 3"/>
          <p:cNvPicPr>
            <a:picLocks noChangeAspect="1" noChangeArrowheads="1"/>
          </p:cNvPicPr>
          <p:nvPr/>
        </p:nvPicPr>
        <p:blipFill>
          <a:blip r:embed="rId1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379641" y="3068960"/>
            <a:ext cx="1944842" cy="425434"/>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0"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5</a:t>
            </a:r>
          </a:p>
        </p:txBody>
      </p:sp>
      <p:sp>
        <p:nvSpPr>
          <p:cNvPr id="21" name="Título 1"/>
          <p:cNvSpPr>
            <a:spLocks noGrp="1"/>
          </p:cNvSpPr>
          <p:nvPr>
            <p:ph type="title"/>
          </p:nvPr>
        </p:nvSpPr>
        <p:spPr>
          <a:xfrm>
            <a:off x="770912" y="86786"/>
            <a:ext cx="4881208" cy="1143000"/>
          </a:xfrm>
        </p:spPr>
        <p:txBody>
          <a:bodyPr/>
          <a:lstStyle/>
          <a:p>
            <a:r>
              <a:rPr lang="es-MX" dirty="0" smtClean="0"/>
              <a:t>WGVBS’ mandate</a:t>
            </a:r>
            <a:endParaRPr lang="es-MX" dirty="0"/>
          </a:p>
        </p:txBody>
      </p:sp>
    </p:spTree>
    <p:extLst>
      <p:ext uri="{BB962C8B-B14F-4D97-AF65-F5344CB8AC3E}">
        <p14:creationId xmlns:p14="http://schemas.microsoft.com/office/powerpoint/2010/main" val="1858012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1906659628"/>
              </p:ext>
            </p:extLst>
          </p:nvPr>
        </p:nvGraphicFramePr>
        <p:xfrm>
          <a:off x="827584" y="1268760"/>
          <a:ext cx="7431118" cy="4487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6</a:t>
            </a:r>
          </a:p>
        </p:txBody>
      </p:sp>
      <p:sp>
        <p:nvSpPr>
          <p:cNvPr id="5" name="Título 1"/>
          <p:cNvSpPr>
            <a:spLocks noGrp="1"/>
          </p:cNvSpPr>
          <p:nvPr>
            <p:ph type="title"/>
          </p:nvPr>
        </p:nvSpPr>
        <p:spPr>
          <a:xfrm>
            <a:off x="683568" y="116632"/>
            <a:ext cx="7128792" cy="1143000"/>
          </a:xfrm>
        </p:spPr>
        <p:txBody>
          <a:bodyPr/>
          <a:lstStyle/>
          <a:p>
            <a:r>
              <a:rPr lang="en-US" dirty="0" smtClean="0"/>
              <a:t>WGVBS’ projects</a:t>
            </a:r>
            <a:endParaRPr lang="en-US" dirty="0"/>
          </a:p>
        </p:txBody>
      </p:sp>
    </p:spTree>
    <p:extLst>
      <p:ext uri="{BB962C8B-B14F-4D97-AF65-F5344CB8AC3E}">
        <p14:creationId xmlns:p14="http://schemas.microsoft.com/office/powerpoint/2010/main" val="958505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2339266989"/>
              </p:ext>
            </p:extLst>
          </p:nvPr>
        </p:nvGraphicFramePr>
        <p:xfrm>
          <a:off x="676946" y="1196752"/>
          <a:ext cx="8332240"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CuadroTexto 1"/>
          <p:cNvSpPr txBox="1"/>
          <p:nvPr/>
        </p:nvSpPr>
        <p:spPr>
          <a:xfrm>
            <a:off x="1259632" y="5373216"/>
            <a:ext cx="7056784" cy="707886"/>
          </a:xfrm>
          <a:prstGeom prst="rect">
            <a:avLst/>
          </a:prstGeom>
          <a:noFill/>
        </p:spPr>
        <p:txBody>
          <a:bodyPr wrap="square" rtlCol="0">
            <a:spAutoFit/>
          </a:bodyPr>
          <a:lstStyle/>
          <a:p>
            <a:pPr algn="ctr"/>
            <a:r>
              <a:rPr lang="en-US" sz="2000" b="1" dirty="0" smtClean="0"/>
              <a:t>During the 2016 meeting, the Goal 3 Steering Committee approved the revised guideline without its annexure</a:t>
            </a:r>
            <a:endParaRPr lang="en-US" sz="2000" b="1" dirty="0"/>
          </a:p>
        </p:txBody>
      </p:sp>
      <p:sp>
        <p:nvSpPr>
          <p:cNvPr id="5"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9</a:t>
            </a:r>
          </a:p>
        </p:txBody>
      </p:sp>
      <p:sp>
        <p:nvSpPr>
          <p:cNvPr id="6" name="Título 1"/>
          <p:cNvSpPr>
            <a:spLocks noGrp="1"/>
          </p:cNvSpPr>
          <p:nvPr>
            <p:ph type="title"/>
          </p:nvPr>
        </p:nvSpPr>
        <p:spPr>
          <a:xfrm>
            <a:off x="676946" y="209884"/>
            <a:ext cx="7128792" cy="1143000"/>
          </a:xfrm>
        </p:spPr>
        <p:txBody>
          <a:bodyPr/>
          <a:lstStyle/>
          <a:p>
            <a:r>
              <a:rPr lang="en-US" dirty="0" smtClean="0"/>
              <a:t>WGVBS’ projects</a:t>
            </a:r>
            <a:br>
              <a:rPr lang="en-US" dirty="0" smtClean="0"/>
            </a:br>
            <a:r>
              <a:rPr lang="en-US" sz="2000" dirty="0" smtClean="0">
                <a:solidFill>
                  <a:srgbClr val="C00000"/>
                </a:solidFill>
              </a:rPr>
              <a:t>Guideline on SAIs’ Cooperation with Government Branches</a:t>
            </a:r>
            <a:endParaRPr lang="en-US" sz="2000" dirty="0">
              <a:solidFill>
                <a:srgbClr val="C00000"/>
              </a:solidFill>
            </a:endParaRPr>
          </a:p>
        </p:txBody>
      </p:sp>
    </p:spTree>
    <p:extLst>
      <p:ext uri="{BB962C8B-B14F-4D97-AF65-F5344CB8AC3E}">
        <p14:creationId xmlns:p14="http://schemas.microsoft.com/office/powerpoint/2010/main" val="3740127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527250336"/>
              </p:ext>
            </p:extLst>
          </p:nvPr>
        </p:nvGraphicFramePr>
        <p:xfrm>
          <a:off x="1043608" y="1340768"/>
          <a:ext cx="7277377" cy="3672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adroTexto 4"/>
          <p:cNvSpPr txBox="1"/>
          <p:nvPr/>
        </p:nvSpPr>
        <p:spPr>
          <a:xfrm>
            <a:off x="1334758" y="5085184"/>
            <a:ext cx="6549610" cy="1015663"/>
          </a:xfrm>
          <a:prstGeom prst="rect">
            <a:avLst/>
          </a:prstGeom>
          <a:noFill/>
        </p:spPr>
        <p:txBody>
          <a:bodyPr wrap="square" rtlCol="0">
            <a:spAutoFit/>
          </a:bodyPr>
          <a:lstStyle/>
          <a:p>
            <a:pPr marL="342900" indent="-342900">
              <a:buFont typeface="Wingdings" panose="05000000000000000000" pitchFamily="2" charset="2"/>
              <a:buChar char="ü"/>
            </a:pPr>
            <a:r>
              <a:rPr lang="en-US" sz="2000" dirty="0" smtClean="0">
                <a:solidFill>
                  <a:schemeClr val="tx1">
                    <a:lumMod val="75000"/>
                    <a:lumOff val="25000"/>
                  </a:schemeClr>
                </a:solidFill>
                <a:latin typeface="Arial" panose="020B0604020202020204" pitchFamily="34" charset="0"/>
                <a:cs typeface="Arial" panose="020B0604020202020204" pitchFamily="34" charset="0"/>
              </a:rPr>
              <a:t>Keen participation of the INTOSAI community </a:t>
            </a:r>
          </a:p>
          <a:p>
            <a:pPr marL="342900" indent="-342900">
              <a:buFont typeface="Wingdings" panose="05000000000000000000" pitchFamily="2" charset="2"/>
              <a:buChar char="ü"/>
            </a:pPr>
            <a:r>
              <a:rPr lang="en-US" sz="2000" dirty="0" smtClean="0">
                <a:solidFill>
                  <a:schemeClr val="tx1">
                    <a:lumMod val="75000"/>
                    <a:lumOff val="25000"/>
                  </a:schemeClr>
                </a:solidFill>
                <a:latin typeface="Arial" panose="020B0604020202020204" pitchFamily="34" charset="0"/>
                <a:cs typeface="Arial" panose="020B0604020202020204" pitchFamily="34" charset="0"/>
              </a:rPr>
              <a:t>After the 10th WGVBS meeting, the revised version of the guideline will be presented to the KSC Chair</a:t>
            </a:r>
            <a:endParaRPr lang="en-US" sz="20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6" name="2 Marcador de número de diapositiva"/>
          <p:cNvSpPr>
            <a:spLocks noGrp="1"/>
          </p:cNvSpPr>
          <p:nvPr>
            <p:ph type="sldNum" sz="quarter" idx="11"/>
          </p:nvPr>
        </p:nvSpPr>
        <p:spPr bwMode="auto">
          <a:xfrm>
            <a:off x="7884368" y="6597352"/>
            <a:ext cx="1188195" cy="260648"/>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10</a:t>
            </a:r>
          </a:p>
        </p:txBody>
      </p:sp>
      <p:sp>
        <p:nvSpPr>
          <p:cNvPr id="8" name="Título 1"/>
          <p:cNvSpPr>
            <a:spLocks noGrp="1"/>
          </p:cNvSpPr>
          <p:nvPr>
            <p:ph type="title"/>
          </p:nvPr>
        </p:nvSpPr>
        <p:spPr>
          <a:xfrm>
            <a:off x="676946" y="209884"/>
            <a:ext cx="7128792" cy="1143000"/>
          </a:xfrm>
        </p:spPr>
        <p:txBody>
          <a:bodyPr/>
          <a:lstStyle/>
          <a:p>
            <a:r>
              <a:rPr lang="en-US" dirty="0" smtClean="0"/>
              <a:t>WGVBS’ projects</a:t>
            </a:r>
            <a:br>
              <a:rPr lang="en-US" dirty="0" smtClean="0"/>
            </a:br>
            <a:r>
              <a:rPr lang="en-US" sz="2000" dirty="0" smtClean="0">
                <a:solidFill>
                  <a:srgbClr val="C00000"/>
                </a:solidFill>
              </a:rPr>
              <a:t>Guideline on SAIs’ Cooperation with Government Branches</a:t>
            </a:r>
            <a:endParaRPr lang="en-US" sz="2000" dirty="0">
              <a:solidFill>
                <a:srgbClr val="C00000"/>
              </a:solidFill>
            </a:endParaRPr>
          </a:p>
        </p:txBody>
      </p:sp>
    </p:spTree>
    <p:extLst>
      <p:ext uri="{BB962C8B-B14F-4D97-AF65-F5344CB8AC3E}">
        <p14:creationId xmlns:p14="http://schemas.microsoft.com/office/powerpoint/2010/main" val="313627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831483993"/>
              </p:ext>
            </p:extLst>
          </p:nvPr>
        </p:nvGraphicFramePr>
        <p:xfrm>
          <a:off x="755576" y="1988840"/>
          <a:ext cx="7632848" cy="3312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uadroTexto 7"/>
          <p:cNvSpPr txBox="1"/>
          <p:nvPr/>
        </p:nvSpPr>
        <p:spPr>
          <a:xfrm>
            <a:off x="701272" y="1268760"/>
            <a:ext cx="7261894"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b="1" kern="0" dirty="0" smtClean="0">
                <a:solidFill>
                  <a:prstClr val="black"/>
                </a:solidFill>
              </a:rPr>
              <a:t>Implementation of ISSAI 12 principles</a:t>
            </a:r>
            <a:endParaRPr kumimoji="0" lang="en-US" sz="2800" b="1" i="0" u="none" strike="noStrike" kern="0" cap="none" spc="0" normalizeH="0" baseline="0" dirty="0" smtClean="0">
              <a:ln>
                <a:noFill/>
              </a:ln>
              <a:solidFill>
                <a:prstClr val="black"/>
              </a:solidFill>
              <a:effectLst/>
              <a:uLnTx/>
              <a:uFillTx/>
            </a:endParaRPr>
          </a:p>
        </p:txBody>
      </p:sp>
      <p:sp>
        <p:nvSpPr>
          <p:cNvPr id="9" name="CuadroTexto 8"/>
          <p:cNvSpPr txBox="1"/>
          <p:nvPr/>
        </p:nvSpPr>
        <p:spPr>
          <a:xfrm>
            <a:off x="676946" y="5439917"/>
            <a:ext cx="8151198"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b="1" kern="0" dirty="0" smtClean="0">
                <a:solidFill>
                  <a:schemeClr val="bg2">
                    <a:lumMod val="50000"/>
                  </a:schemeClr>
                </a:solidFill>
              </a:rPr>
              <a:t>WGVBS could provide the INTOSAI community with guidance to fully implement ISSAI 12 and help define the Working Group’s activities</a:t>
            </a:r>
            <a:endParaRPr kumimoji="0" lang="en-US" b="1" i="0" u="none" strike="noStrike" kern="0" cap="none" spc="0" normalizeH="0" baseline="0" dirty="0" smtClean="0">
              <a:ln>
                <a:noFill/>
              </a:ln>
              <a:solidFill>
                <a:schemeClr val="bg2">
                  <a:lumMod val="50000"/>
                </a:schemeClr>
              </a:solidFill>
              <a:effectLst/>
              <a:uLnTx/>
              <a:uFillTx/>
            </a:endParaRPr>
          </a:p>
        </p:txBody>
      </p:sp>
      <p:sp>
        <p:nvSpPr>
          <p:cNvPr id="6" name="2 Marcador de número de diapositiva"/>
          <p:cNvSpPr>
            <a:spLocks noGrp="1"/>
          </p:cNvSpPr>
          <p:nvPr>
            <p:ph type="sldNum" sz="quarter" idx="11"/>
          </p:nvPr>
        </p:nvSpPr>
        <p:spPr bwMode="auto">
          <a:xfrm>
            <a:off x="7963166" y="6525344"/>
            <a:ext cx="1109397" cy="332656"/>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WGVBS | 11</a:t>
            </a:r>
          </a:p>
        </p:txBody>
      </p:sp>
      <p:sp>
        <p:nvSpPr>
          <p:cNvPr id="7" name="2 Marcador de número de diapositiva"/>
          <p:cNvSpPr txBox="1">
            <a:spLocks/>
          </p:cNvSpPr>
          <p:nvPr/>
        </p:nvSpPr>
        <p:spPr bwMode="auto">
          <a:xfrm>
            <a:off x="6444208" y="6359016"/>
            <a:ext cx="1109397" cy="332656"/>
          </a:xfrm>
          <a:prstGeom prst="rect">
            <a:avLst/>
          </a:prstGeom>
          <a:ln>
            <a:miter lim="800000"/>
            <a:headEnd/>
            <a:tailEnd/>
          </a:ln>
        </p:spPr>
        <p:txBody>
          <a:bodyPr vert="horz" wrap="square" lIns="91440" tIns="45720" rIns="91440" bIns="45720" numCol="1" anchor="t" anchorCtr="0" compatLnSpc="1">
            <a:prstTxWarp prst="textNoShape">
              <a:avLst/>
            </a:prstTxWarp>
          </a:bodyPr>
          <a:lstStyle>
            <a:defPPr>
              <a:defRPr lang="es-MX"/>
            </a:defPPr>
            <a:lvl1pPr algn="l" rtl="0" fontAlgn="auto">
              <a:spcBef>
                <a:spcPts val="0"/>
              </a:spcBef>
              <a:spcAft>
                <a:spcPts val="0"/>
              </a:spcAft>
              <a:defRPr sz="1100" b="1" kern="120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fontAlgn="base">
              <a:spcBef>
                <a:spcPct val="0"/>
              </a:spcBef>
              <a:spcAft>
                <a:spcPct val="0"/>
              </a:spcAft>
              <a:defRPr/>
            </a:pPr>
            <a:r>
              <a:rPr lang="es-MX" dirty="0" smtClean="0"/>
              <a:t>WGVBS | 11</a:t>
            </a:r>
          </a:p>
        </p:txBody>
      </p:sp>
      <p:sp>
        <p:nvSpPr>
          <p:cNvPr id="10" name="Título 1"/>
          <p:cNvSpPr>
            <a:spLocks noGrp="1"/>
          </p:cNvSpPr>
          <p:nvPr>
            <p:ph type="title"/>
          </p:nvPr>
        </p:nvSpPr>
        <p:spPr>
          <a:xfrm>
            <a:off x="676946" y="209884"/>
            <a:ext cx="7128792" cy="1143000"/>
          </a:xfrm>
        </p:spPr>
        <p:txBody>
          <a:bodyPr/>
          <a:lstStyle/>
          <a:p>
            <a:r>
              <a:rPr lang="en-US" dirty="0" smtClean="0"/>
              <a:t>WGVBS’ projects</a:t>
            </a:r>
            <a:endParaRPr lang="en-US" sz="2000" dirty="0">
              <a:solidFill>
                <a:srgbClr val="C00000"/>
              </a:solidFill>
            </a:endParaRPr>
          </a:p>
        </p:txBody>
      </p:sp>
    </p:spTree>
    <p:extLst>
      <p:ext uri="{BB962C8B-B14F-4D97-AF65-F5344CB8AC3E}">
        <p14:creationId xmlns:p14="http://schemas.microsoft.com/office/powerpoint/2010/main" val="3705057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ASF_1">
      <a:dk1>
        <a:srgbClr val="00204E"/>
      </a:dk1>
      <a:lt1>
        <a:sysClr val="window" lastClr="FFFFFF"/>
      </a:lt1>
      <a:dk2>
        <a:srgbClr val="292929"/>
      </a:dk2>
      <a:lt2>
        <a:srgbClr val="EEECE1"/>
      </a:lt2>
      <a:accent1>
        <a:srgbClr val="00204E"/>
      </a:accent1>
      <a:accent2>
        <a:srgbClr val="002F74"/>
      </a:accent2>
      <a:accent3>
        <a:srgbClr val="9C2A29"/>
      </a:accent3>
      <a:accent4>
        <a:srgbClr val="B93131"/>
      </a:accent4>
      <a:accent5>
        <a:srgbClr val="0C6B4D"/>
      </a:accent5>
      <a:accent6>
        <a:srgbClr val="09533C"/>
      </a:accent6>
      <a:hlink>
        <a:srgbClr val="0000FF"/>
      </a:hlink>
      <a:folHlink>
        <a:srgbClr val="800080"/>
      </a:folHlink>
    </a:clrScheme>
    <a:fontScheme name="ASF_1">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5732</TotalTime>
  <Words>1005</Words>
  <Application>Microsoft Office PowerPoint</Application>
  <PresentationFormat>Affichage à l'écran (4:3)</PresentationFormat>
  <Paragraphs>193</Paragraphs>
  <Slides>22</Slides>
  <Notes>22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Arial </vt:lpstr>
      <vt:lpstr>Arial Black</vt:lpstr>
      <vt:lpstr>Calibri</vt:lpstr>
      <vt:lpstr>Wingdings</vt:lpstr>
      <vt:lpstr>Tema de Office</vt:lpstr>
      <vt:lpstr>Agenda Item #26 Annual Progress Report of the INTOSAI Working Group on Value and Benefits of SAIs (WGVBS) </vt:lpstr>
      <vt:lpstr>WGVBS Annual Report</vt:lpstr>
      <vt:lpstr>WGVBS membership status</vt:lpstr>
      <vt:lpstr>WGVBS’ mandate</vt:lpstr>
      <vt:lpstr>WGVBS’ mandate</vt:lpstr>
      <vt:lpstr>WGVBS’ projects</vt:lpstr>
      <vt:lpstr>WGVBS’ projects Guideline on SAIs’ Cooperation with Government Branches</vt:lpstr>
      <vt:lpstr>WGVBS’ projects Guideline on SAIs’ Cooperation with Government Branches</vt:lpstr>
      <vt:lpstr>WGVBS’ projects</vt:lpstr>
      <vt:lpstr>WGVBS’ projects Papers of Risk Management</vt:lpstr>
      <vt:lpstr>WGVBS’ projects Task Force on Audits Quality Control</vt:lpstr>
      <vt:lpstr>WGVBS’ projects Task Force on Audits Quality Control</vt:lpstr>
      <vt:lpstr>WGVBS’ projects SAIs Performance Measurement Framework </vt:lpstr>
      <vt:lpstr>WGVBS’ projects Open Government Data</vt:lpstr>
      <vt:lpstr>WGVBS’ projects Open Government Data</vt:lpstr>
      <vt:lpstr>WGVBS’ projects SAIs role in the implementation of the UN 2030 Agenda</vt:lpstr>
      <vt:lpstr>WGVBS’ projects INTOSAI Tools</vt:lpstr>
      <vt:lpstr>WGVBS’ projects INTOSAI Tools</vt:lpstr>
      <vt:lpstr>WGVBS’ objective Impact of SAIs’ Work</vt:lpstr>
      <vt:lpstr>WGVBS’ good practices Impact of SAIs’ Work</vt:lpstr>
      <vt:lpstr>Agenda Item #26 Annual Progress Report of the INTOSAI Working Group on Value and Benefits of SAIs (WGVBS) </vt:lpstr>
      <vt:lpstr>WGVBS’ motions For endorsement by the KSC SC</vt:lpstr>
    </vt:vector>
  </TitlesOfParts>
  <Company>Auditoría Superior de la Federación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Coordinación de Relaciones Institucionales</dc:creator>
  <cp:lastModifiedBy>Puiseux, Anatole</cp:lastModifiedBy>
  <cp:revision>543</cp:revision>
  <cp:lastPrinted>2012-04-11T21:30:27Z</cp:lastPrinted>
  <dcterms:created xsi:type="dcterms:W3CDTF">2012-03-03T23:19:20Z</dcterms:created>
  <dcterms:modified xsi:type="dcterms:W3CDTF">2017-08-23T06:37:05Z</dcterms:modified>
</cp:coreProperties>
</file>