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14"/>
  </p:notesMasterIdLst>
  <p:handoutMasterIdLst>
    <p:handoutMasterId r:id="rId15"/>
  </p:handoutMasterIdLst>
  <p:sldIdLst>
    <p:sldId id="256" r:id="rId2"/>
    <p:sldId id="440" r:id="rId3"/>
    <p:sldId id="441" r:id="rId4"/>
    <p:sldId id="445" r:id="rId5"/>
    <p:sldId id="446" r:id="rId6"/>
    <p:sldId id="431" r:id="rId7"/>
    <p:sldId id="432" r:id="rId8"/>
    <p:sldId id="447" r:id="rId9"/>
    <p:sldId id="455" r:id="rId10"/>
    <p:sldId id="452" r:id="rId11"/>
    <p:sldId id="453" r:id="rId12"/>
    <p:sldId id="428" r:id="rId13"/>
  </p:sldIdLst>
  <p:sldSz cx="9144000" cy="6858000" type="screen4x3"/>
  <p:notesSz cx="6834188" cy="9979025"/>
  <p:defaultTextStyle>
    <a:defPPr>
      <a:defRPr lang="en-US"/>
    </a:defPPr>
    <a:lvl1pPr algn="l" rtl="0" eaLnBrk="0" fontAlgn="base" hangingPunct="0">
      <a:spcBef>
        <a:spcPct val="0"/>
      </a:spcBef>
      <a:spcAft>
        <a:spcPct val="0"/>
      </a:spcAft>
      <a:defRPr kumimoji="1" sz="4000" b="1" kern="1200">
        <a:solidFill>
          <a:srgbClr val="003366"/>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umimoji="1" sz="4000" b="1" kern="1200">
        <a:solidFill>
          <a:srgbClr val="003366"/>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umimoji="1" sz="4000" b="1" kern="1200">
        <a:solidFill>
          <a:srgbClr val="003366"/>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umimoji="1" sz="4000" b="1" kern="1200">
        <a:solidFill>
          <a:srgbClr val="003366"/>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umimoji="1" sz="4000" b="1" kern="1200">
        <a:solidFill>
          <a:srgbClr val="003366"/>
        </a:solidFill>
        <a:latin typeface="Arial" pitchFamily="34" charset="0"/>
        <a:ea typeface="ＭＳ Ｐゴシック" pitchFamily="34" charset="-128"/>
        <a:cs typeface="+mn-cs"/>
      </a:defRPr>
    </a:lvl5pPr>
    <a:lvl6pPr marL="2286000" algn="l" defTabSz="914400" rtl="0" eaLnBrk="1" latinLnBrk="0" hangingPunct="1">
      <a:defRPr kumimoji="1" sz="4000" b="1" kern="1200">
        <a:solidFill>
          <a:srgbClr val="003366"/>
        </a:solidFill>
        <a:latin typeface="Arial" pitchFamily="34" charset="0"/>
        <a:ea typeface="ＭＳ Ｐゴシック" pitchFamily="34" charset="-128"/>
        <a:cs typeface="+mn-cs"/>
      </a:defRPr>
    </a:lvl6pPr>
    <a:lvl7pPr marL="2743200" algn="l" defTabSz="914400" rtl="0" eaLnBrk="1" latinLnBrk="0" hangingPunct="1">
      <a:defRPr kumimoji="1" sz="4000" b="1" kern="1200">
        <a:solidFill>
          <a:srgbClr val="003366"/>
        </a:solidFill>
        <a:latin typeface="Arial" pitchFamily="34" charset="0"/>
        <a:ea typeface="ＭＳ Ｐゴシック" pitchFamily="34" charset="-128"/>
        <a:cs typeface="+mn-cs"/>
      </a:defRPr>
    </a:lvl7pPr>
    <a:lvl8pPr marL="3200400" algn="l" defTabSz="914400" rtl="0" eaLnBrk="1" latinLnBrk="0" hangingPunct="1">
      <a:defRPr kumimoji="1" sz="4000" b="1" kern="1200">
        <a:solidFill>
          <a:srgbClr val="003366"/>
        </a:solidFill>
        <a:latin typeface="Arial" pitchFamily="34" charset="0"/>
        <a:ea typeface="ＭＳ Ｐゴシック" pitchFamily="34" charset="-128"/>
        <a:cs typeface="+mn-cs"/>
      </a:defRPr>
    </a:lvl8pPr>
    <a:lvl9pPr marL="3657600" algn="l" defTabSz="914400" rtl="0" eaLnBrk="1" latinLnBrk="0" hangingPunct="1">
      <a:defRPr kumimoji="1" sz="4000" b="1" kern="1200">
        <a:solidFill>
          <a:srgbClr val="003366"/>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00FF"/>
    <a:srgbClr val="5F5F5F"/>
    <a:srgbClr val="67666B"/>
    <a:srgbClr val="FF4F00"/>
    <a:srgbClr val="EEF8E4"/>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43" autoAdjust="0"/>
  </p:normalViewPr>
  <p:slideViewPr>
    <p:cSldViewPr>
      <p:cViewPr>
        <p:scale>
          <a:sx n="59" d="100"/>
          <a:sy n="59" d="100"/>
        </p:scale>
        <p:origin x="-1686" y="-72"/>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898" y="-90"/>
      </p:cViewPr>
      <p:guideLst>
        <p:guide orient="horz" pos="3144"/>
        <p:guide pos="21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685DF-E6EF-4AF9-800E-F125624BAF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t-EE"/>
        </a:p>
      </dgm:t>
    </dgm:pt>
    <dgm:pt modelId="{788A88F8-2FBC-42D7-B7DF-175471EEFF29}">
      <dgm:prSet phldrT="[Text]"/>
      <dgm:spPr/>
      <dgm:t>
        <a:bodyPr/>
        <a:lstStyle/>
        <a:p>
          <a:r>
            <a:rPr lang="et-EE" dirty="0" err="1"/>
            <a:t>Goal</a:t>
          </a:r>
          <a:r>
            <a:rPr lang="et-EE" dirty="0"/>
            <a:t> 1</a:t>
          </a:r>
        </a:p>
      </dgm:t>
    </dgm:pt>
    <dgm:pt modelId="{01E426FB-7F0E-4EF5-9859-F05F190EB041}" type="parTrans" cxnId="{D04C57CC-1FAA-412C-B860-B805473D0773}">
      <dgm:prSet/>
      <dgm:spPr/>
      <dgm:t>
        <a:bodyPr/>
        <a:lstStyle/>
        <a:p>
          <a:endParaRPr lang="et-EE"/>
        </a:p>
      </dgm:t>
    </dgm:pt>
    <dgm:pt modelId="{F668D494-F00F-4924-BF21-DC6EAB5360B0}" type="sibTrans" cxnId="{D04C57CC-1FAA-412C-B860-B805473D0773}">
      <dgm:prSet/>
      <dgm:spPr/>
      <dgm:t>
        <a:bodyPr/>
        <a:lstStyle/>
        <a:p>
          <a:endParaRPr lang="et-EE"/>
        </a:p>
      </dgm:t>
    </dgm:pt>
    <dgm:pt modelId="{0817B195-E9FB-48ED-A3A6-F4CC6B9C42A2}">
      <dgm:prSet phldrT="[Text]"/>
      <dgm:spPr/>
      <dgm:t>
        <a:bodyPr/>
        <a:lstStyle/>
        <a:p>
          <a:r>
            <a:rPr lang="et-EE" dirty="0" err="1"/>
            <a:t>Goal</a:t>
          </a:r>
          <a:r>
            <a:rPr lang="et-EE" dirty="0"/>
            <a:t> 2</a:t>
          </a:r>
        </a:p>
      </dgm:t>
    </dgm:pt>
    <dgm:pt modelId="{213F5F6B-301E-449B-85CF-727E1D0DF698}" type="parTrans" cxnId="{1679BF0C-376C-4000-8AD9-B9346932DDBE}">
      <dgm:prSet/>
      <dgm:spPr/>
      <dgm:t>
        <a:bodyPr/>
        <a:lstStyle/>
        <a:p>
          <a:endParaRPr lang="et-EE"/>
        </a:p>
      </dgm:t>
    </dgm:pt>
    <dgm:pt modelId="{FBF797A3-FCA1-476D-AEE0-2C5BA05489BA}" type="sibTrans" cxnId="{1679BF0C-376C-4000-8AD9-B9346932DDBE}">
      <dgm:prSet/>
      <dgm:spPr/>
      <dgm:t>
        <a:bodyPr/>
        <a:lstStyle/>
        <a:p>
          <a:endParaRPr lang="et-EE"/>
        </a:p>
      </dgm:t>
    </dgm:pt>
    <dgm:pt modelId="{079BBC2F-61B7-4045-9279-2A0D2C7CB21B}">
      <dgm:prSet phldrT="[Text]"/>
      <dgm:spPr/>
      <dgm:t>
        <a:bodyPr/>
        <a:lstStyle/>
        <a:p>
          <a:r>
            <a:rPr lang="et-EE" dirty="0" err="1"/>
            <a:t>Goal</a:t>
          </a:r>
          <a:r>
            <a:rPr lang="et-EE" dirty="0"/>
            <a:t> 3</a:t>
          </a:r>
        </a:p>
      </dgm:t>
    </dgm:pt>
    <dgm:pt modelId="{69EB5EC7-52AB-4A53-AA46-D002D0459C17}" type="parTrans" cxnId="{0828F7F6-CE11-4764-8825-8F1A7A1F4054}">
      <dgm:prSet/>
      <dgm:spPr/>
      <dgm:t>
        <a:bodyPr/>
        <a:lstStyle/>
        <a:p>
          <a:endParaRPr lang="et-EE"/>
        </a:p>
      </dgm:t>
    </dgm:pt>
    <dgm:pt modelId="{F4F29AC1-773A-42E1-A0AD-FBCAF7E5E00C}" type="sibTrans" cxnId="{0828F7F6-CE11-4764-8825-8F1A7A1F4054}">
      <dgm:prSet/>
      <dgm:spPr/>
      <dgm:t>
        <a:bodyPr/>
        <a:lstStyle/>
        <a:p>
          <a:endParaRPr lang="et-EE"/>
        </a:p>
      </dgm:t>
    </dgm:pt>
    <dgm:pt modelId="{54343BD2-B34E-42AF-976E-CBE2CB494048}">
      <dgm:prSet/>
      <dgm:spPr/>
      <dgm:t>
        <a:bodyPr/>
        <a:lstStyle/>
        <a:p>
          <a:r>
            <a:rPr lang="en-GB" dirty="0">
              <a:ea typeface="ＭＳ Ｐゴシック" pitchFamily="34" charset="-128"/>
            </a:rPr>
            <a:t>Up-date existing and develop new </a:t>
          </a:r>
          <a:r>
            <a:rPr lang="en-GB" b="1" dirty="0">
              <a:ea typeface="ＭＳ Ｐゴシック" pitchFamily="34" charset="-128"/>
            </a:rPr>
            <a:t>guidance materials </a:t>
          </a:r>
          <a:r>
            <a:rPr lang="en-GB" dirty="0">
              <a:ea typeface="ＭＳ Ｐゴシック" pitchFamily="34" charset="-128"/>
            </a:rPr>
            <a:t>available to SAIs, conduct </a:t>
          </a:r>
          <a:r>
            <a:rPr lang="en-GB" b="1" dirty="0">
              <a:ea typeface="ＭＳ Ｐゴシック" pitchFamily="34" charset="-128"/>
            </a:rPr>
            <a:t>research studies </a:t>
          </a:r>
          <a:r>
            <a:rPr lang="en-GB" dirty="0">
              <a:ea typeface="ＭＳ Ｐゴシック" pitchFamily="34" charset="-128"/>
            </a:rPr>
            <a:t>on emerging topics in environmental auditing</a:t>
          </a:r>
          <a:endParaRPr lang="et-EE" dirty="0"/>
        </a:p>
      </dgm:t>
    </dgm:pt>
    <dgm:pt modelId="{BEC3CE53-1F26-4FA7-8C5D-129DF1E8A365}" type="parTrans" cxnId="{DEA51E5E-753A-431E-A4CF-FC7F533928B7}">
      <dgm:prSet/>
      <dgm:spPr/>
      <dgm:t>
        <a:bodyPr/>
        <a:lstStyle/>
        <a:p>
          <a:endParaRPr lang="et-EE"/>
        </a:p>
      </dgm:t>
    </dgm:pt>
    <dgm:pt modelId="{D82A9382-DA61-42D2-9554-29903EEEE9C0}" type="sibTrans" cxnId="{DEA51E5E-753A-431E-A4CF-FC7F533928B7}">
      <dgm:prSet/>
      <dgm:spPr/>
      <dgm:t>
        <a:bodyPr/>
        <a:lstStyle/>
        <a:p>
          <a:endParaRPr lang="et-EE"/>
        </a:p>
      </dgm:t>
    </dgm:pt>
    <dgm:pt modelId="{07D497E6-B362-4573-9EF0-82089861F7ED}">
      <dgm:prSet/>
      <dgm:spPr/>
      <dgm:t>
        <a:bodyPr/>
        <a:lstStyle/>
        <a:p>
          <a:r>
            <a:rPr lang="en-GB" dirty="0">
              <a:ea typeface="ＭＳ Ｐゴシック" pitchFamily="34" charset="-128"/>
            </a:rPr>
            <a:t>Facilitate </a:t>
          </a:r>
          <a:r>
            <a:rPr lang="en-GB" b="1" dirty="0">
              <a:ea typeface="ＭＳ Ｐゴシック" pitchFamily="34" charset="-128"/>
            </a:rPr>
            <a:t>concurrent</a:t>
          </a:r>
          <a:r>
            <a:rPr lang="en-GB" b="0" dirty="0">
              <a:ea typeface="ＭＳ Ｐゴシック" pitchFamily="34" charset="-128"/>
            </a:rPr>
            <a:t>,</a:t>
          </a:r>
          <a:r>
            <a:rPr lang="en-GB" b="1" dirty="0">
              <a:ea typeface="ＭＳ Ｐゴシック" pitchFamily="34" charset="-128"/>
            </a:rPr>
            <a:t> joint</a:t>
          </a:r>
          <a:r>
            <a:rPr lang="en-GB" b="0" dirty="0">
              <a:ea typeface="ＭＳ Ｐゴシック" pitchFamily="34" charset="-128"/>
            </a:rPr>
            <a:t>, and</a:t>
          </a:r>
          <a:r>
            <a:rPr lang="en-GB" b="1" dirty="0">
              <a:ea typeface="ＭＳ Ｐゴシック" pitchFamily="34" charset="-128"/>
            </a:rPr>
            <a:t> coordinated audits</a:t>
          </a:r>
          <a:endParaRPr lang="et-EE" b="1" dirty="0"/>
        </a:p>
      </dgm:t>
    </dgm:pt>
    <dgm:pt modelId="{E100F9AA-92AE-40AC-B64F-461CD328A9C9}" type="parTrans" cxnId="{E117E759-EFC8-43DB-97A2-DB33AA9BBDF3}">
      <dgm:prSet/>
      <dgm:spPr/>
      <dgm:t>
        <a:bodyPr/>
        <a:lstStyle/>
        <a:p>
          <a:endParaRPr lang="et-EE"/>
        </a:p>
      </dgm:t>
    </dgm:pt>
    <dgm:pt modelId="{671D0C3B-1734-41F0-B6E2-8351865152D8}" type="sibTrans" cxnId="{E117E759-EFC8-43DB-97A2-DB33AA9BBDF3}">
      <dgm:prSet/>
      <dgm:spPr/>
      <dgm:t>
        <a:bodyPr/>
        <a:lstStyle/>
        <a:p>
          <a:endParaRPr lang="et-EE"/>
        </a:p>
      </dgm:t>
    </dgm:pt>
    <dgm:pt modelId="{FDE2541B-081E-4641-A578-CBE9E6FB1EEC}">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t-EE" dirty="0">
              <a:ea typeface="ＭＳ Ｐゴシック" pitchFamily="34" charset="-128"/>
            </a:rPr>
            <a:t>  </a:t>
          </a:r>
          <a:r>
            <a:rPr lang="en-GB" dirty="0">
              <a:ea typeface="ＭＳ Ｐゴシック" pitchFamily="34" charset="-128"/>
            </a:rPr>
            <a:t>Enhance </a:t>
          </a:r>
          <a:r>
            <a:rPr lang="en-GB" b="1" dirty="0">
              <a:ea typeface="ＭＳ Ｐゴシック" pitchFamily="34" charset="-128"/>
            </a:rPr>
            <a:t>information dissemination</a:t>
          </a:r>
          <a:r>
            <a:rPr lang="en-GB" b="0" dirty="0">
              <a:ea typeface="ＭＳ Ｐゴシック" pitchFamily="34" charset="-128"/>
            </a:rPr>
            <a:t>, </a:t>
          </a:r>
          <a:r>
            <a:rPr lang="en-GB" b="1" dirty="0">
              <a:ea typeface="ＭＳ Ｐゴシック" pitchFamily="34" charset="-128"/>
            </a:rPr>
            <a:t>exchange</a:t>
          </a:r>
          <a:r>
            <a:rPr lang="en-GB" b="0" dirty="0">
              <a:ea typeface="ＭＳ Ｐゴシック" pitchFamily="34" charset="-128"/>
            </a:rPr>
            <a:t>, </a:t>
          </a:r>
          <a:r>
            <a:rPr lang="en-GB" dirty="0">
              <a:ea typeface="ＭＳ Ｐゴシック" pitchFamily="34" charset="-128"/>
            </a:rPr>
            <a:t>and </a:t>
          </a:r>
          <a:r>
            <a:rPr lang="en-GB" b="1" dirty="0">
              <a:ea typeface="ＭＳ Ｐゴシック" pitchFamily="34" charset="-128"/>
            </a:rPr>
            <a:t>training</a:t>
          </a:r>
          <a:endParaRPr lang="et-EE" b="1" dirty="0"/>
        </a:p>
      </dgm:t>
    </dgm:pt>
    <dgm:pt modelId="{1E8EEDA5-AFB0-436F-A4DD-634B5DB838EC}" type="parTrans" cxnId="{0FE307DB-2026-42C0-8D0B-7814A3EBFF53}">
      <dgm:prSet/>
      <dgm:spPr/>
      <dgm:t>
        <a:bodyPr/>
        <a:lstStyle/>
        <a:p>
          <a:endParaRPr lang="et-EE"/>
        </a:p>
      </dgm:t>
    </dgm:pt>
    <dgm:pt modelId="{63AECD8E-13AE-488A-BA4B-E626F18B3D6A}" type="sibTrans" cxnId="{0FE307DB-2026-42C0-8D0B-7814A3EBFF53}">
      <dgm:prSet/>
      <dgm:spPr/>
      <dgm:t>
        <a:bodyPr/>
        <a:lstStyle/>
        <a:p>
          <a:endParaRPr lang="et-EE"/>
        </a:p>
      </dgm:t>
    </dgm:pt>
    <dgm:pt modelId="{4195ECF6-BB66-409B-A157-ADD392846BAF}">
      <dgm:prSet/>
      <dgm:spPr/>
      <dgm:t>
        <a:bodyPr/>
        <a:lstStyle/>
        <a:p>
          <a:r>
            <a:rPr lang="et-EE" dirty="0" err="1"/>
            <a:t>Goal</a:t>
          </a:r>
          <a:r>
            <a:rPr lang="et-EE" dirty="0"/>
            <a:t> 4</a:t>
          </a:r>
        </a:p>
      </dgm:t>
    </dgm:pt>
    <dgm:pt modelId="{5C372554-2CB2-4471-A650-9F4758F82066}" type="parTrans" cxnId="{462FB214-5420-4056-85A6-995DC9787C98}">
      <dgm:prSet/>
      <dgm:spPr/>
      <dgm:t>
        <a:bodyPr/>
        <a:lstStyle/>
        <a:p>
          <a:endParaRPr lang="et-EE"/>
        </a:p>
      </dgm:t>
    </dgm:pt>
    <dgm:pt modelId="{18B441FA-741C-47CE-91B4-568BC71C28FF}" type="sibTrans" cxnId="{462FB214-5420-4056-85A6-995DC9787C98}">
      <dgm:prSet/>
      <dgm:spPr/>
      <dgm:t>
        <a:bodyPr/>
        <a:lstStyle/>
        <a:p>
          <a:endParaRPr lang="et-EE"/>
        </a:p>
      </dgm:t>
    </dgm:pt>
    <dgm:pt modelId="{B27DAEE9-6E05-4F31-92C0-C143418EDB63}">
      <dgm:prSet/>
      <dgm:spPr/>
      <dgm:t>
        <a:bodyPr/>
        <a:lstStyle/>
        <a:p>
          <a:r>
            <a:rPr lang="en-GB" dirty="0">
              <a:ea typeface="ＭＳ Ｐゴシック" pitchFamily="34" charset="-128"/>
            </a:rPr>
            <a:t>Increase </a:t>
          </a:r>
          <a:r>
            <a:rPr lang="en-GB" b="1" dirty="0">
              <a:ea typeface="ＭＳ Ｐゴシック" pitchFamily="34" charset="-128"/>
            </a:rPr>
            <a:t>cooperation</a:t>
          </a:r>
          <a:r>
            <a:rPr lang="en-GB" dirty="0">
              <a:ea typeface="ＭＳ Ｐゴシック" pitchFamily="34" charset="-128"/>
            </a:rPr>
            <a:t> between the WGEA, international organizations and other INTOSAI bodies</a:t>
          </a:r>
          <a:endParaRPr lang="et-EE" dirty="0"/>
        </a:p>
      </dgm:t>
    </dgm:pt>
    <dgm:pt modelId="{49BC13F3-5727-44A7-B477-FC887B11C207}" type="parTrans" cxnId="{A38A911B-22DF-41CD-9AEC-BCCAAA02C39B}">
      <dgm:prSet/>
      <dgm:spPr/>
      <dgm:t>
        <a:bodyPr/>
        <a:lstStyle/>
        <a:p>
          <a:endParaRPr lang="et-EE"/>
        </a:p>
      </dgm:t>
    </dgm:pt>
    <dgm:pt modelId="{768639C8-1C4C-4E4E-A2A3-3D91CA7BB439}" type="sibTrans" cxnId="{A38A911B-22DF-41CD-9AEC-BCCAAA02C39B}">
      <dgm:prSet/>
      <dgm:spPr/>
      <dgm:t>
        <a:bodyPr/>
        <a:lstStyle/>
        <a:p>
          <a:endParaRPr lang="et-EE"/>
        </a:p>
      </dgm:t>
    </dgm:pt>
    <dgm:pt modelId="{E8D24F44-BA98-4519-9983-52071466D4A1}" type="pres">
      <dgm:prSet presAssocID="{F62685DF-E6EF-4AF9-800E-F125624BAF59}" presName="linear" presStyleCnt="0">
        <dgm:presLayoutVars>
          <dgm:dir/>
          <dgm:animLvl val="lvl"/>
          <dgm:resizeHandles val="exact"/>
        </dgm:presLayoutVars>
      </dgm:prSet>
      <dgm:spPr/>
      <dgm:t>
        <a:bodyPr/>
        <a:lstStyle/>
        <a:p>
          <a:endParaRPr lang="en-GB"/>
        </a:p>
      </dgm:t>
    </dgm:pt>
    <dgm:pt modelId="{5C2FDA93-77FD-46E8-87C5-94048C899F63}" type="pres">
      <dgm:prSet presAssocID="{788A88F8-2FBC-42D7-B7DF-175471EEFF29}" presName="parentLin" presStyleCnt="0"/>
      <dgm:spPr/>
    </dgm:pt>
    <dgm:pt modelId="{46362BA4-7762-434A-8DAC-5069EBB5F1A9}" type="pres">
      <dgm:prSet presAssocID="{788A88F8-2FBC-42D7-B7DF-175471EEFF29}" presName="parentLeftMargin" presStyleLbl="node1" presStyleIdx="0" presStyleCnt="4"/>
      <dgm:spPr/>
      <dgm:t>
        <a:bodyPr/>
        <a:lstStyle/>
        <a:p>
          <a:endParaRPr lang="en-GB"/>
        </a:p>
      </dgm:t>
    </dgm:pt>
    <dgm:pt modelId="{A980F594-7F80-41D7-AA1E-320BF677F6EE}" type="pres">
      <dgm:prSet presAssocID="{788A88F8-2FBC-42D7-B7DF-175471EEFF29}" presName="parentText" presStyleLbl="node1" presStyleIdx="0" presStyleCnt="4">
        <dgm:presLayoutVars>
          <dgm:chMax val="0"/>
          <dgm:bulletEnabled val="1"/>
        </dgm:presLayoutVars>
      </dgm:prSet>
      <dgm:spPr/>
      <dgm:t>
        <a:bodyPr/>
        <a:lstStyle/>
        <a:p>
          <a:endParaRPr lang="en-GB"/>
        </a:p>
      </dgm:t>
    </dgm:pt>
    <dgm:pt modelId="{E2D0F5AC-AB09-4BEE-9089-82EE8F7154A4}" type="pres">
      <dgm:prSet presAssocID="{788A88F8-2FBC-42D7-B7DF-175471EEFF29}" presName="negativeSpace" presStyleCnt="0"/>
      <dgm:spPr/>
    </dgm:pt>
    <dgm:pt modelId="{759D195F-18A7-4A4E-8933-F30CCD861C93}" type="pres">
      <dgm:prSet presAssocID="{788A88F8-2FBC-42D7-B7DF-175471EEFF29}" presName="childText" presStyleLbl="conFgAcc1" presStyleIdx="0" presStyleCnt="4">
        <dgm:presLayoutVars>
          <dgm:bulletEnabled val="1"/>
        </dgm:presLayoutVars>
      </dgm:prSet>
      <dgm:spPr/>
      <dgm:t>
        <a:bodyPr/>
        <a:lstStyle/>
        <a:p>
          <a:endParaRPr lang="en-GB"/>
        </a:p>
      </dgm:t>
    </dgm:pt>
    <dgm:pt modelId="{88602A72-FF93-4BD5-B9E8-03BE62759585}" type="pres">
      <dgm:prSet presAssocID="{F668D494-F00F-4924-BF21-DC6EAB5360B0}" presName="spaceBetweenRectangles" presStyleCnt="0"/>
      <dgm:spPr/>
    </dgm:pt>
    <dgm:pt modelId="{EC026517-A4E1-4F01-BB02-B71981CC0CAE}" type="pres">
      <dgm:prSet presAssocID="{0817B195-E9FB-48ED-A3A6-F4CC6B9C42A2}" presName="parentLin" presStyleCnt="0"/>
      <dgm:spPr/>
    </dgm:pt>
    <dgm:pt modelId="{399407DD-CEDD-448E-8CEB-74DE0039FB8E}" type="pres">
      <dgm:prSet presAssocID="{0817B195-E9FB-48ED-A3A6-F4CC6B9C42A2}" presName="parentLeftMargin" presStyleLbl="node1" presStyleIdx="0" presStyleCnt="4"/>
      <dgm:spPr/>
      <dgm:t>
        <a:bodyPr/>
        <a:lstStyle/>
        <a:p>
          <a:endParaRPr lang="en-GB"/>
        </a:p>
      </dgm:t>
    </dgm:pt>
    <dgm:pt modelId="{F223DC1D-106E-436B-865E-500CAB49F8AF}" type="pres">
      <dgm:prSet presAssocID="{0817B195-E9FB-48ED-A3A6-F4CC6B9C42A2}" presName="parentText" presStyleLbl="node1" presStyleIdx="1" presStyleCnt="4">
        <dgm:presLayoutVars>
          <dgm:chMax val="0"/>
          <dgm:bulletEnabled val="1"/>
        </dgm:presLayoutVars>
      </dgm:prSet>
      <dgm:spPr/>
      <dgm:t>
        <a:bodyPr/>
        <a:lstStyle/>
        <a:p>
          <a:endParaRPr lang="en-GB"/>
        </a:p>
      </dgm:t>
    </dgm:pt>
    <dgm:pt modelId="{0F9B83DE-97AE-4D73-B69D-C4C4CFB13ED3}" type="pres">
      <dgm:prSet presAssocID="{0817B195-E9FB-48ED-A3A6-F4CC6B9C42A2}" presName="negativeSpace" presStyleCnt="0"/>
      <dgm:spPr/>
    </dgm:pt>
    <dgm:pt modelId="{D771EEF8-E1D4-4995-BA85-860C796F09F7}" type="pres">
      <dgm:prSet presAssocID="{0817B195-E9FB-48ED-A3A6-F4CC6B9C42A2}" presName="childText" presStyleLbl="conFgAcc1" presStyleIdx="1" presStyleCnt="4" custLinFactY="3907" custLinFactNeighborX="-471" custLinFactNeighborY="100000">
        <dgm:presLayoutVars>
          <dgm:bulletEnabled val="1"/>
        </dgm:presLayoutVars>
      </dgm:prSet>
      <dgm:spPr/>
      <dgm:t>
        <a:bodyPr/>
        <a:lstStyle/>
        <a:p>
          <a:endParaRPr lang="en-GB"/>
        </a:p>
      </dgm:t>
    </dgm:pt>
    <dgm:pt modelId="{BF0CF4FE-555C-4B5B-9355-3B89EAC26063}" type="pres">
      <dgm:prSet presAssocID="{FBF797A3-FCA1-476D-AEE0-2C5BA05489BA}" presName="spaceBetweenRectangles" presStyleCnt="0"/>
      <dgm:spPr/>
    </dgm:pt>
    <dgm:pt modelId="{585A3348-5FB3-4755-8544-66785E158259}" type="pres">
      <dgm:prSet presAssocID="{079BBC2F-61B7-4045-9279-2A0D2C7CB21B}" presName="parentLin" presStyleCnt="0"/>
      <dgm:spPr/>
    </dgm:pt>
    <dgm:pt modelId="{4D6F2B9A-D8AE-4522-988C-342A08B1B892}" type="pres">
      <dgm:prSet presAssocID="{079BBC2F-61B7-4045-9279-2A0D2C7CB21B}" presName="parentLeftMargin" presStyleLbl="node1" presStyleIdx="1" presStyleCnt="4"/>
      <dgm:spPr/>
      <dgm:t>
        <a:bodyPr/>
        <a:lstStyle/>
        <a:p>
          <a:endParaRPr lang="en-GB"/>
        </a:p>
      </dgm:t>
    </dgm:pt>
    <dgm:pt modelId="{FD353CEC-A030-49E7-A7E3-BC6436492AEA}" type="pres">
      <dgm:prSet presAssocID="{079BBC2F-61B7-4045-9279-2A0D2C7CB21B}" presName="parentText" presStyleLbl="node1" presStyleIdx="2" presStyleCnt="4">
        <dgm:presLayoutVars>
          <dgm:chMax val="0"/>
          <dgm:bulletEnabled val="1"/>
        </dgm:presLayoutVars>
      </dgm:prSet>
      <dgm:spPr/>
      <dgm:t>
        <a:bodyPr/>
        <a:lstStyle/>
        <a:p>
          <a:endParaRPr lang="en-GB"/>
        </a:p>
      </dgm:t>
    </dgm:pt>
    <dgm:pt modelId="{36DF88E0-FDA1-4B02-8FCF-071D092FB3EF}" type="pres">
      <dgm:prSet presAssocID="{079BBC2F-61B7-4045-9279-2A0D2C7CB21B}" presName="negativeSpace" presStyleCnt="0"/>
      <dgm:spPr/>
    </dgm:pt>
    <dgm:pt modelId="{07AB2F88-A8E4-4FCC-A353-74EABB156982}" type="pres">
      <dgm:prSet presAssocID="{079BBC2F-61B7-4045-9279-2A0D2C7CB21B}" presName="childText" presStyleLbl="conFgAcc1" presStyleIdx="2" presStyleCnt="4">
        <dgm:presLayoutVars>
          <dgm:bulletEnabled val="1"/>
        </dgm:presLayoutVars>
      </dgm:prSet>
      <dgm:spPr/>
      <dgm:t>
        <a:bodyPr/>
        <a:lstStyle/>
        <a:p>
          <a:endParaRPr lang="en-GB"/>
        </a:p>
      </dgm:t>
    </dgm:pt>
    <dgm:pt modelId="{CE18E62C-2ED9-426E-919F-8C511319BD3C}" type="pres">
      <dgm:prSet presAssocID="{F4F29AC1-773A-42E1-A0AD-FBCAF7E5E00C}" presName="spaceBetweenRectangles" presStyleCnt="0"/>
      <dgm:spPr/>
    </dgm:pt>
    <dgm:pt modelId="{D1B638D5-1658-4000-A03C-1DF947FC1691}" type="pres">
      <dgm:prSet presAssocID="{4195ECF6-BB66-409B-A157-ADD392846BAF}" presName="parentLin" presStyleCnt="0"/>
      <dgm:spPr/>
    </dgm:pt>
    <dgm:pt modelId="{8A0449F1-912C-47EB-B2F9-FA861DC2FCDC}" type="pres">
      <dgm:prSet presAssocID="{4195ECF6-BB66-409B-A157-ADD392846BAF}" presName="parentLeftMargin" presStyleLbl="node1" presStyleIdx="2" presStyleCnt="4"/>
      <dgm:spPr/>
      <dgm:t>
        <a:bodyPr/>
        <a:lstStyle/>
        <a:p>
          <a:endParaRPr lang="en-GB"/>
        </a:p>
      </dgm:t>
    </dgm:pt>
    <dgm:pt modelId="{E3AD9A9B-455A-4652-8CB1-B1225F83559C}" type="pres">
      <dgm:prSet presAssocID="{4195ECF6-BB66-409B-A157-ADD392846BAF}" presName="parentText" presStyleLbl="node1" presStyleIdx="3" presStyleCnt="4">
        <dgm:presLayoutVars>
          <dgm:chMax val="0"/>
          <dgm:bulletEnabled val="1"/>
        </dgm:presLayoutVars>
      </dgm:prSet>
      <dgm:spPr/>
      <dgm:t>
        <a:bodyPr/>
        <a:lstStyle/>
        <a:p>
          <a:endParaRPr lang="en-GB"/>
        </a:p>
      </dgm:t>
    </dgm:pt>
    <dgm:pt modelId="{449227BA-42CB-4CB0-BAE9-0803BB8ECFBE}" type="pres">
      <dgm:prSet presAssocID="{4195ECF6-BB66-409B-A157-ADD392846BAF}" presName="negativeSpace" presStyleCnt="0"/>
      <dgm:spPr/>
    </dgm:pt>
    <dgm:pt modelId="{C913D758-ACAC-4E7C-AF17-4A25DDAFD15C}" type="pres">
      <dgm:prSet presAssocID="{4195ECF6-BB66-409B-A157-ADD392846BAF}" presName="childText" presStyleLbl="conFgAcc1" presStyleIdx="3" presStyleCnt="4">
        <dgm:presLayoutVars>
          <dgm:bulletEnabled val="1"/>
        </dgm:presLayoutVars>
      </dgm:prSet>
      <dgm:spPr/>
      <dgm:t>
        <a:bodyPr/>
        <a:lstStyle/>
        <a:p>
          <a:endParaRPr lang="en-GB"/>
        </a:p>
      </dgm:t>
    </dgm:pt>
  </dgm:ptLst>
  <dgm:cxnLst>
    <dgm:cxn modelId="{3488B93C-850D-40F2-AACF-C9293DD39469}" type="presOf" srcId="{F62685DF-E6EF-4AF9-800E-F125624BAF59}" destId="{E8D24F44-BA98-4519-9983-52071466D4A1}" srcOrd="0" destOrd="0" presId="urn:microsoft.com/office/officeart/2005/8/layout/list1"/>
    <dgm:cxn modelId="{5B40C10E-07C0-4743-94F9-BF62832E9269}" type="presOf" srcId="{079BBC2F-61B7-4045-9279-2A0D2C7CB21B}" destId="{4D6F2B9A-D8AE-4522-988C-342A08B1B892}" srcOrd="0" destOrd="0" presId="urn:microsoft.com/office/officeart/2005/8/layout/list1"/>
    <dgm:cxn modelId="{0FE307DB-2026-42C0-8D0B-7814A3EBFF53}" srcId="{079BBC2F-61B7-4045-9279-2A0D2C7CB21B}" destId="{FDE2541B-081E-4641-A578-CBE9E6FB1EEC}" srcOrd="0" destOrd="0" parTransId="{1E8EEDA5-AFB0-436F-A4DD-634B5DB838EC}" sibTransId="{63AECD8E-13AE-488A-BA4B-E626F18B3D6A}"/>
    <dgm:cxn modelId="{7DB66A9B-E55C-46F2-8E38-63E5E05014AF}" type="presOf" srcId="{079BBC2F-61B7-4045-9279-2A0D2C7CB21B}" destId="{FD353CEC-A030-49E7-A7E3-BC6436492AEA}" srcOrd="1" destOrd="0" presId="urn:microsoft.com/office/officeart/2005/8/layout/list1"/>
    <dgm:cxn modelId="{A38A911B-22DF-41CD-9AEC-BCCAAA02C39B}" srcId="{4195ECF6-BB66-409B-A157-ADD392846BAF}" destId="{B27DAEE9-6E05-4F31-92C0-C143418EDB63}" srcOrd="0" destOrd="0" parTransId="{49BC13F3-5727-44A7-B477-FC887B11C207}" sibTransId="{768639C8-1C4C-4E4E-A2A3-3D91CA7BB439}"/>
    <dgm:cxn modelId="{B49483B9-A01D-4733-A883-9E3DF7E70987}" type="presOf" srcId="{4195ECF6-BB66-409B-A157-ADD392846BAF}" destId="{E3AD9A9B-455A-4652-8CB1-B1225F83559C}" srcOrd="1" destOrd="0" presId="urn:microsoft.com/office/officeart/2005/8/layout/list1"/>
    <dgm:cxn modelId="{462FB214-5420-4056-85A6-995DC9787C98}" srcId="{F62685DF-E6EF-4AF9-800E-F125624BAF59}" destId="{4195ECF6-BB66-409B-A157-ADD392846BAF}" srcOrd="3" destOrd="0" parTransId="{5C372554-2CB2-4471-A650-9F4758F82066}" sibTransId="{18B441FA-741C-47CE-91B4-568BC71C28FF}"/>
    <dgm:cxn modelId="{0828F7F6-CE11-4764-8825-8F1A7A1F4054}" srcId="{F62685DF-E6EF-4AF9-800E-F125624BAF59}" destId="{079BBC2F-61B7-4045-9279-2A0D2C7CB21B}" srcOrd="2" destOrd="0" parTransId="{69EB5EC7-52AB-4A53-AA46-D002D0459C17}" sibTransId="{F4F29AC1-773A-42E1-A0AD-FBCAF7E5E00C}"/>
    <dgm:cxn modelId="{AA63729B-6136-4B49-AEC6-2956BBCFDC10}" type="presOf" srcId="{07D497E6-B362-4573-9EF0-82089861F7ED}" destId="{D771EEF8-E1D4-4995-BA85-860C796F09F7}" srcOrd="0" destOrd="0" presId="urn:microsoft.com/office/officeart/2005/8/layout/list1"/>
    <dgm:cxn modelId="{4C6536EF-6B36-409B-9F2E-C6EEE8283F91}" type="presOf" srcId="{B27DAEE9-6E05-4F31-92C0-C143418EDB63}" destId="{C913D758-ACAC-4E7C-AF17-4A25DDAFD15C}" srcOrd="0" destOrd="0" presId="urn:microsoft.com/office/officeart/2005/8/layout/list1"/>
    <dgm:cxn modelId="{C7412EAC-1970-4321-A53E-E9A5139910A7}" type="presOf" srcId="{788A88F8-2FBC-42D7-B7DF-175471EEFF29}" destId="{A980F594-7F80-41D7-AA1E-320BF677F6EE}" srcOrd="1" destOrd="0" presId="urn:microsoft.com/office/officeart/2005/8/layout/list1"/>
    <dgm:cxn modelId="{7A4D2DB0-15DA-4600-8C0A-884A8C600085}" type="presOf" srcId="{788A88F8-2FBC-42D7-B7DF-175471EEFF29}" destId="{46362BA4-7762-434A-8DAC-5069EBB5F1A9}" srcOrd="0" destOrd="0" presId="urn:microsoft.com/office/officeart/2005/8/layout/list1"/>
    <dgm:cxn modelId="{4F53D8C8-8EF8-4A9A-974A-B649CC80208E}" type="presOf" srcId="{FDE2541B-081E-4641-A578-CBE9E6FB1EEC}" destId="{07AB2F88-A8E4-4FCC-A353-74EABB156982}" srcOrd="0" destOrd="0" presId="urn:microsoft.com/office/officeart/2005/8/layout/list1"/>
    <dgm:cxn modelId="{D04C57CC-1FAA-412C-B860-B805473D0773}" srcId="{F62685DF-E6EF-4AF9-800E-F125624BAF59}" destId="{788A88F8-2FBC-42D7-B7DF-175471EEFF29}" srcOrd="0" destOrd="0" parTransId="{01E426FB-7F0E-4EF5-9859-F05F190EB041}" sibTransId="{F668D494-F00F-4924-BF21-DC6EAB5360B0}"/>
    <dgm:cxn modelId="{FC099131-E6E0-490E-BD34-69F282D71F4F}" type="presOf" srcId="{54343BD2-B34E-42AF-976E-CBE2CB494048}" destId="{759D195F-18A7-4A4E-8933-F30CCD861C93}" srcOrd="0" destOrd="0" presId="urn:microsoft.com/office/officeart/2005/8/layout/list1"/>
    <dgm:cxn modelId="{DEA51E5E-753A-431E-A4CF-FC7F533928B7}" srcId="{788A88F8-2FBC-42D7-B7DF-175471EEFF29}" destId="{54343BD2-B34E-42AF-976E-CBE2CB494048}" srcOrd="0" destOrd="0" parTransId="{BEC3CE53-1F26-4FA7-8C5D-129DF1E8A365}" sibTransId="{D82A9382-DA61-42D2-9554-29903EEEE9C0}"/>
    <dgm:cxn modelId="{8FCE94BF-A791-4D54-9D5B-379A3607B22C}" type="presOf" srcId="{4195ECF6-BB66-409B-A157-ADD392846BAF}" destId="{8A0449F1-912C-47EB-B2F9-FA861DC2FCDC}" srcOrd="0" destOrd="0" presId="urn:microsoft.com/office/officeart/2005/8/layout/list1"/>
    <dgm:cxn modelId="{6AB00F7C-D8C9-4457-903A-3C601280089D}" type="presOf" srcId="{0817B195-E9FB-48ED-A3A6-F4CC6B9C42A2}" destId="{F223DC1D-106E-436B-865E-500CAB49F8AF}" srcOrd="1" destOrd="0" presId="urn:microsoft.com/office/officeart/2005/8/layout/list1"/>
    <dgm:cxn modelId="{1679BF0C-376C-4000-8AD9-B9346932DDBE}" srcId="{F62685DF-E6EF-4AF9-800E-F125624BAF59}" destId="{0817B195-E9FB-48ED-A3A6-F4CC6B9C42A2}" srcOrd="1" destOrd="0" parTransId="{213F5F6B-301E-449B-85CF-727E1D0DF698}" sibTransId="{FBF797A3-FCA1-476D-AEE0-2C5BA05489BA}"/>
    <dgm:cxn modelId="{E117E759-EFC8-43DB-97A2-DB33AA9BBDF3}" srcId="{0817B195-E9FB-48ED-A3A6-F4CC6B9C42A2}" destId="{07D497E6-B362-4573-9EF0-82089861F7ED}" srcOrd="0" destOrd="0" parTransId="{E100F9AA-92AE-40AC-B64F-461CD328A9C9}" sibTransId="{671D0C3B-1734-41F0-B6E2-8351865152D8}"/>
    <dgm:cxn modelId="{2F822577-12EA-47A5-B13A-4B645AE8B384}" type="presOf" srcId="{0817B195-E9FB-48ED-A3A6-F4CC6B9C42A2}" destId="{399407DD-CEDD-448E-8CEB-74DE0039FB8E}" srcOrd="0" destOrd="0" presId="urn:microsoft.com/office/officeart/2005/8/layout/list1"/>
    <dgm:cxn modelId="{1F1E654B-172F-43B3-B327-31B7FEBA4F17}" type="presParOf" srcId="{E8D24F44-BA98-4519-9983-52071466D4A1}" destId="{5C2FDA93-77FD-46E8-87C5-94048C899F63}" srcOrd="0" destOrd="0" presId="urn:microsoft.com/office/officeart/2005/8/layout/list1"/>
    <dgm:cxn modelId="{F2F2D8D0-C119-4D69-B355-4328DD0D02AC}" type="presParOf" srcId="{5C2FDA93-77FD-46E8-87C5-94048C899F63}" destId="{46362BA4-7762-434A-8DAC-5069EBB5F1A9}" srcOrd="0" destOrd="0" presId="urn:microsoft.com/office/officeart/2005/8/layout/list1"/>
    <dgm:cxn modelId="{67F8D66D-AE7E-406D-AC09-2BCEC8839B70}" type="presParOf" srcId="{5C2FDA93-77FD-46E8-87C5-94048C899F63}" destId="{A980F594-7F80-41D7-AA1E-320BF677F6EE}" srcOrd="1" destOrd="0" presId="urn:microsoft.com/office/officeart/2005/8/layout/list1"/>
    <dgm:cxn modelId="{90513318-0E65-4280-878C-E7FA3D8643EC}" type="presParOf" srcId="{E8D24F44-BA98-4519-9983-52071466D4A1}" destId="{E2D0F5AC-AB09-4BEE-9089-82EE8F7154A4}" srcOrd="1" destOrd="0" presId="urn:microsoft.com/office/officeart/2005/8/layout/list1"/>
    <dgm:cxn modelId="{CF077ED9-D505-44A2-B830-CE7E538CA905}" type="presParOf" srcId="{E8D24F44-BA98-4519-9983-52071466D4A1}" destId="{759D195F-18A7-4A4E-8933-F30CCD861C93}" srcOrd="2" destOrd="0" presId="urn:microsoft.com/office/officeart/2005/8/layout/list1"/>
    <dgm:cxn modelId="{CC0808C9-3291-4B1B-A5E6-D98C28BB8331}" type="presParOf" srcId="{E8D24F44-BA98-4519-9983-52071466D4A1}" destId="{88602A72-FF93-4BD5-B9E8-03BE62759585}" srcOrd="3" destOrd="0" presId="urn:microsoft.com/office/officeart/2005/8/layout/list1"/>
    <dgm:cxn modelId="{71176F42-5A2B-47E0-9201-DD877014A53A}" type="presParOf" srcId="{E8D24F44-BA98-4519-9983-52071466D4A1}" destId="{EC026517-A4E1-4F01-BB02-B71981CC0CAE}" srcOrd="4" destOrd="0" presId="urn:microsoft.com/office/officeart/2005/8/layout/list1"/>
    <dgm:cxn modelId="{16483AA9-2CF0-4A1F-886B-FABD211A5619}" type="presParOf" srcId="{EC026517-A4E1-4F01-BB02-B71981CC0CAE}" destId="{399407DD-CEDD-448E-8CEB-74DE0039FB8E}" srcOrd="0" destOrd="0" presId="urn:microsoft.com/office/officeart/2005/8/layout/list1"/>
    <dgm:cxn modelId="{3FCEB08A-4A8D-4C69-8BC7-EE38E008972D}" type="presParOf" srcId="{EC026517-A4E1-4F01-BB02-B71981CC0CAE}" destId="{F223DC1D-106E-436B-865E-500CAB49F8AF}" srcOrd="1" destOrd="0" presId="urn:microsoft.com/office/officeart/2005/8/layout/list1"/>
    <dgm:cxn modelId="{A96EA2B9-059A-4B44-8CC9-111C0D5BF495}" type="presParOf" srcId="{E8D24F44-BA98-4519-9983-52071466D4A1}" destId="{0F9B83DE-97AE-4D73-B69D-C4C4CFB13ED3}" srcOrd="5" destOrd="0" presId="urn:microsoft.com/office/officeart/2005/8/layout/list1"/>
    <dgm:cxn modelId="{D9CBD555-35C0-407D-8B2F-8EEB052FE15B}" type="presParOf" srcId="{E8D24F44-BA98-4519-9983-52071466D4A1}" destId="{D771EEF8-E1D4-4995-BA85-860C796F09F7}" srcOrd="6" destOrd="0" presId="urn:microsoft.com/office/officeart/2005/8/layout/list1"/>
    <dgm:cxn modelId="{A2E8D413-37F1-43A6-A26B-1BBD600F02E1}" type="presParOf" srcId="{E8D24F44-BA98-4519-9983-52071466D4A1}" destId="{BF0CF4FE-555C-4B5B-9355-3B89EAC26063}" srcOrd="7" destOrd="0" presId="urn:microsoft.com/office/officeart/2005/8/layout/list1"/>
    <dgm:cxn modelId="{1F24AA2A-D68A-4A60-AE3B-D1F0C3E51213}" type="presParOf" srcId="{E8D24F44-BA98-4519-9983-52071466D4A1}" destId="{585A3348-5FB3-4755-8544-66785E158259}" srcOrd="8" destOrd="0" presId="urn:microsoft.com/office/officeart/2005/8/layout/list1"/>
    <dgm:cxn modelId="{BC31B496-8952-4E05-81AC-5F9564DD6DA8}" type="presParOf" srcId="{585A3348-5FB3-4755-8544-66785E158259}" destId="{4D6F2B9A-D8AE-4522-988C-342A08B1B892}" srcOrd="0" destOrd="0" presId="urn:microsoft.com/office/officeart/2005/8/layout/list1"/>
    <dgm:cxn modelId="{6B5A0C4F-1F9E-491C-AFCB-4351DE366EFF}" type="presParOf" srcId="{585A3348-5FB3-4755-8544-66785E158259}" destId="{FD353CEC-A030-49E7-A7E3-BC6436492AEA}" srcOrd="1" destOrd="0" presId="urn:microsoft.com/office/officeart/2005/8/layout/list1"/>
    <dgm:cxn modelId="{99D24F6A-AE3B-4FA3-B06D-1C0A913C0FD1}" type="presParOf" srcId="{E8D24F44-BA98-4519-9983-52071466D4A1}" destId="{36DF88E0-FDA1-4B02-8FCF-071D092FB3EF}" srcOrd="9" destOrd="0" presId="urn:microsoft.com/office/officeart/2005/8/layout/list1"/>
    <dgm:cxn modelId="{3FAD315D-D3FD-40F8-8279-B34C46A91AE3}" type="presParOf" srcId="{E8D24F44-BA98-4519-9983-52071466D4A1}" destId="{07AB2F88-A8E4-4FCC-A353-74EABB156982}" srcOrd="10" destOrd="0" presId="urn:microsoft.com/office/officeart/2005/8/layout/list1"/>
    <dgm:cxn modelId="{5AC98ACD-50D6-4E00-A219-92A5F1B74386}" type="presParOf" srcId="{E8D24F44-BA98-4519-9983-52071466D4A1}" destId="{CE18E62C-2ED9-426E-919F-8C511319BD3C}" srcOrd="11" destOrd="0" presId="urn:microsoft.com/office/officeart/2005/8/layout/list1"/>
    <dgm:cxn modelId="{B4F6A6FD-F0FD-4A6E-BE08-7FC8732CA193}" type="presParOf" srcId="{E8D24F44-BA98-4519-9983-52071466D4A1}" destId="{D1B638D5-1658-4000-A03C-1DF947FC1691}" srcOrd="12" destOrd="0" presId="urn:microsoft.com/office/officeart/2005/8/layout/list1"/>
    <dgm:cxn modelId="{8ED25E03-66FE-4D5B-8464-FB53701B0EEB}" type="presParOf" srcId="{D1B638D5-1658-4000-A03C-1DF947FC1691}" destId="{8A0449F1-912C-47EB-B2F9-FA861DC2FCDC}" srcOrd="0" destOrd="0" presId="urn:microsoft.com/office/officeart/2005/8/layout/list1"/>
    <dgm:cxn modelId="{476C7A43-8D1A-4020-ABF1-4F81FB3A84BC}" type="presParOf" srcId="{D1B638D5-1658-4000-A03C-1DF947FC1691}" destId="{E3AD9A9B-455A-4652-8CB1-B1225F83559C}" srcOrd="1" destOrd="0" presId="urn:microsoft.com/office/officeart/2005/8/layout/list1"/>
    <dgm:cxn modelId="{5494D399-42A1-479A-8CF7-A72365FFD071}" type="presParOf" srcId="{E8D24F44-BA98-4519-9983-52071466D4A1}" destId="{449227BA-42CB-4CB0-BAE9-0803BB8ECFBE}" srcOrd="13" destOrd="0" presId="urn:microsoft.com/office/officeart/2005/8/layout/list1"/>
    <dgm:cxn modelId="{C1E661D5-AFC2-432B-B62B-FCF692798E00}" type="presParOf" srcId="{E8D24F44-BA98-4519-9983-52071466D4A1}" destId="{C913D758-ACAC-4E7C-AF17-4A25DDAFD15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A0166-1B60-46B3-B783-5BC62DA3AB6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id-ID"/>
        </a:p>
      </dgm:t>
    </dgm:pt>
    <dgm:pt modelId="{B661C809-56E7-4F05-89F6-0A7D1140DCFE}">
      <dgm:prSet phldrT="[Text]" custT="1"/>
      <dgm:spPr/>
      <dgm:t>
        <a:bodyPr/>
        <a:lstStyle/>
        <a:p>
          <a:r>
            <a:rPr lang="id-ID" sz="1200" b="1" dirty="0">
              <a:solidFill>
                <a:schemeClr val="accent1"/>
              </a:solidFill>
            </a:rPr>
            <a:t>Sept 2017</a:t>
          </a:r>
        </a:p>
        <a:p>
          <a:r>
            <a:rPr lang="en-US" sz="1200" dirty="0">
              <a:solidFill>
                <a:schemeClr val="accent1"/>
              </a:solidFill>
            </a:rPr>
            <a:t>P</a:t>
          </a:r>
          <a:r>
            <a:rPr lang="id-ID" sz="1200" dirty="0">
              <a:solidFill>
                <a:schemeClr val="accent1"/>
              </a:solidFill>
            </a:rPr>
            <a:t>roject </a:t>
          </a:r>
          <a:r>
            <a:rPr lang="en-US" sz="1200" dirty="0">
              <a:solidFill>
                <a:schemeClr val="accent1"/>
              </a:solidFill>
            </a:rPr>
            <a:t>Plan Approval</a:t>
          </a:r>
          <a:endParaRPr lang="id-ID" sz="1200" dirty="0">
            <a:solidFill>
              <a:schemeClr val="accent1"/>
            </a:solidFill>
          </a:endParaRPr>
        </a:p>
      </dgm:t>
    </dgm:pt>
    <dgm:pt modelId="{A48ABFD8-5298-4163-9E1E-392305B3AD78}" type="parTrans" cxnId="{35E5E560-E4BA-4E77-A737-450F2C2C44B1}">
      <dgm:prSet/>
      <dgm:spPr/>
      <dgm:t>
        <a:bodyPr/>
        <a:lstStyle/>
        <a:p>
          <a:endParaRPr lang="id-ID"/>
        </a:p>
      </dgm:t>
    </dgm:pt>
    <dgm:pt modelId="{3E2C3EB7-D7E6-4FA7-B1FE-35DFA3C66BF9}" type="sibTrans" cxnId="{35E5E560-E4BA-4E77-A737-450F2C2C44B1}">
      <dgm:prSet/>
      <dgm:spPr/>
      <dgm:t>
        <a:bodyPr/>
        <a:lstStyle/>
        <a:p>
          <a:endParaRPr lang="id-ID"/>
        </a:p>
      </dgm:t>
    </dgm:pt>
    <dgm:pt modelId="{04F3028D-F888-4546-80E3-6447A727674C}">
      <dgm:prSet phldrT="[Text]" custT="1"/>
      <dgm:spPr/>
      <dgm:t>
        <a:bodyPr/>
        <a:lstStyle/>
        <a:p>
          <a:endParaRPr lang="en-US" sz="1200" b="1" dirty="0">
            <a:solidFill>
              <a:schemeClr val="accent1"/>
            </a:solidFill>
          </a:endParaRPr>
        </a:p>
        <a:p>
          <a:r>
            <a:rPr lang="id-ID" sz="1200" b="1" dirty="0">
              <a:solidFill>
                <a:schemeClr val="accent1"/>
              </a:solidFill>
            </a:rPr>
            <a:t>De</a:t>
          </a:r>
          <a:r>
            <a:rPr lang="en-US" sz="1200" b="1" dirty="0">
              <a:solidFill>
                <a:schemeClr val="accent1"/>
              </a:solidFill>
            </a:rPr>
            <a:t>c</a:t>
          </a:r>
          <a:r>
            <a:rPr lang="id-ID" sz="1200" b="1" dirty="0">
              <a:solidFill>
                <a:schemeClr val="accent1"/>
              </a:solidFill>
            </a:rPr>
            <a:t> 2017</a:t>
          </a:r>
        </a:p>
        <a:p>
          <a:r>
            <a:rPr lang="en-US" sz="1200" dirty="0">
              <a:solidFill>
                <a:schemeClr val="accent1"/>
              </a:solidFill>
            </a:rPr>
            <a:t>Project’s </a:t>
          </a:r>
          <a:r>
            <a:rPr lang="id-ID" sz="1200" dirty="0">
              <a:solidFill>
                <a:schemeClr val="accent1"/>
              </a:solidFill>
            </a:rPr>
            <a:t>Elaborate</a:t>
          </a:r>
          <a:r>
            <a:rPr lang="en-US" sz="1200" dirty="0">
              <a:solidFill>
                <a:schemeClr val="accent1"/>
              </a:solidFill>
            </a:rPr>
            <a:t>d</a:t>
          </a:r>
          <a:r>
            <a:rPr lang="id-ID" sz="1200" dirty="0">
              <a:solidFill>
                <a:schemeClr val="accent1"/>
              </a:solidFill>
            </a:rPr>
            <a:t> </a:t>
          </a:r>
          <a:r>
            <a:rPr lang="en-US" sz="1200" dirty="0">
              <a:solidFill>
                <a:schemeClr val="accent1"/>
              </a:solidFill>
            </a:rPr>
            <a:t>Table of Con</a:t>
          </a:r>
          <a:r>
            <a:rPr lang="id-ID" sz="1200" dirty="0">
              <a:solidFill>
                <a:schemeClr val="accent1"/>
              </a:solidFill>
            </a:rPr>
            <a:t>tent</a:t>
          </a:r>
          <a:r>
            <a:rPr lang="en-US" sz="1200" dirty="0">
              <a:solidFill>
                <a:schemeClr val="accent1"/>
              </a:solidFill>
            </a:rPr>
            <a:t> Submission</a:t>
          </a:r>
          <a:endParaRPr lang="id-ID" sz="1200" dirty="0">
            <a:solidFill>
              <a:schemeClr val="accent1"/>
            </a:solidFill>
          </a:endParaRPr>
        </a:p>
      </dgm:t>
    </dgm:pt>
    <dgm:pt modelId="{2A55D8CA-B17D-4FE0-8B6D-61381D106796}" type="parTrans" cxnId="{97836EF8-5DCC-4A8C-96A8-ED9C555DAE9A}">
      <dgm:prSet/>
      <dgm:spPr/>
      <dgm:t>
        <a:bodyPr/>
        <a:lstStyle/>
        <a:p>
          <a:endParaRPr lang="id-ID"/>
        </a:p>
      </dgm:t>
    </dgm:pt>
    <dgm:pt modelId="{28AF91A7-B04F-41F9-801B-E013C9F94C4D}" type="sibTrans" cxnId="{97836EF8-5DCC-4A8C-96A8-ED9C555DAE9A}">
      <dgm:prSet/>
      <dgm:spPr/>
      <dgm:t>
        <a:bodyPr/>
        <a:lstStyle/>
        <a:p>
          <a:endParaRPr lang="id-ID"/>
        </a:p>
      </dgm:t>
    </dgm:pt>
    <dgm:pt modelId="{E72F718B-3F9A-4016-8042-A97F4DE2E390}">
      <dgm:prSet phldrT="[Text]" custT="1"/>
      <dgm:spPr/>
      <dgm:t>
        <a:bodyPr/>
        <a:lstStyle/>
        <a:p>
          <a:endParaRPr lang="en-US" sz="1200" dirty="0">
            <a:solidFill>
              <a:schemeClr val="accent1"/>
            </a:solidFill>
          </a:endParaRPr>
        </a:p>
        <a:p>
          <a:endParaRPr lang="en-US" sz="1200" dirty="0">
            <a:solidFill>
              <a:schemeClr val="accent1"/>
            </a:solidFill>
          </a:endParaRPr>
        </a:p>
        <a:p>
          <a:r>
            <a:rPr lang="id-ID" sz="1200" b="1" dirty="0">
              <a:solidFill>
                <a:schemeClr val="accent1"/>
              </a:solidFill>
            </a:rPr>
            <a:t>Mid 2018</a:t>
          </a:r>
        </a:p>
        <a:p>
          <a:r>
            <a:rPr lang="en-US" sz="1200" dirty="0">
              <a:solidFill>
                <a:schemeClr val="accent1"/>
              </a:solidFill>
            </a:rPr>
            <a:t>Draft Project Presentation (Assembly)</a:t>
          </a:r>
          <a:endParaRPr lang="id-ID" sz="1200" dirty="0">
            <a:solidFill>
              <a:schemeClr val="accent1"/>
            </a:solidFill>
          </a:endParaRPr>
        </a:p>
      </dgm:t>
    </dgm:pt>
    <dgm:pt modelId="{B2797A65-0D8E-428A-A9BA-139D0ADC7F81}" type="parTrans" cxnId="{40682B0B-99BB-4D3F-A232-17B43F553D04}">
      <dgm:prSet/>
      <dgm:spPr/>
      <dgm:t>
        <a:bodyPr/>
        <a:lstStyle/>
        <a:p>
          <a:endParaRPr lang="id-ID"/>
        </a:p>
      </dgm:t>
    </dgm:pt>
    <dgm:pt modelId="{651040F9-695A-445F-BD11-66959A3932BC}" type="sibTrans" cxnId="{40682B0B-99BB-4D3F-A232-17B43F553D04}">
      <dgm:prSet/>
      <dgm:spPr/>
      <dgm:t>
        <a:bodyPr/>
        <a:lstStyle/>
        <a:p>
          <a:endParaRPr lang="id-ID"/>
        </a:p>
      </dgm:t>
    </dgm:pt>
    <dgm:pt modelId="{54D6473A-1786-42DC-AEF8-19BCB6234123}">
      <dgm:prSet/>
      <dgm:spPr/>
      <dgm:t>
        <a:bodyPr/>
        <a:lstStyle/>
        <a:p>
          <a:endParaRPr lang="id-ID" dirty="0"/>
        </a:p>
      </dgm:t>
    </dgm:pt>
    <dgm:pt modelId="{C23C85FB-A3C4-409C-9E3A-EC4E0F368115}" type="parTrans" cxnId="{D9CB2CF8-F131-47EE-9209-5D963406C3A7}">
      <dgm:prSet/>
      <dgm:spPr/>
      <dgm:t>
        <a:bodyPr/>
        <a:lstStyle/>
        <a:p>
          <a:endParaRPr lang="id-ID"/>
        </a:p>
      </dgm:t>
    </dgm:pt>
    <dgm:pt modelId="{E448217E-7122-42C5-9E49-E33CD6AED7D0}" type="sibTrans" cxnId="{D9CB2CF8-F131-47EE-9209-5D963406C3A7}">
      <dgm:prSet/>
      <dgm:spPr/>
      <dgm:t>
        <a:bodyPr/>
        <a:lstStyle/>
        <a:p>
          <a:endParaRPr lang="id-ID"/>
        </a:p>
      </dgm:t>
    </dgm:pt>
    <dgm:pt modelId="{D0ABB62F-D58D-4D8F-B6FB-A9130553D863}">
      <dgm:prSet/>
      <dgm:spPr/>
      <dgm:t>
        <a:bodyPr/>
        <a:lstStyle/>
        <a:p>
          <a:endParaRPr lang="id-ID"/>
        </a:p>
      </dgm:t>
    </dgm:pt>
    <dgm:pt modelId="{939500CF-7DB9-46D3-893A-86F343C82E5F}" type="parTrans" cxnId="{41651D17-0A93-49F4-8120-87020FC84E09}">
      <dgm:prSet/>
      <dgm:spPr/>
      <dgm:t>
        <a:bodyPr/>
        <a:lstStyle/>
        <a:p>
          <a:endParaRPr lang="id-ID"/>
        </a:p>
      </dgm:t>
    </dgm:pt>
    <dgm:pt modelId="{89454967-C971-4794-98A4-B151B9B1E6A1}" type="sibTrans" cxnId="{41651D17-0A93-49F4-8120-87020FC84E09}">
      <dgm:prSet/>
      <dgm:spPr/>
      <dgm:t>
        <a:bodyPr/>
        <a:lstStyle/>
        <a:p>
          <a:endParaRPr lang="id-ID"/>
        </a:p>
      </dgm:t>
    </dgm:pt>
    <dgm:pt modelId="{847918E9-A450-4643-8C8E-0F4D5797CF71}">
      <dgm:prSet phldrT="[Text]"/>
      <dgm:spPr/>
      <dgm:t>
        <a:bodyPr/>
        <a:lstStyle/>
        <a:p>
          <a:endParaRPr lang="en-US"/>
        </a:p>
      </dgm:t>
    </dgm:pt>
    <dgm:pt modelId="{79E0228F-1723-41F6-8DB6-6B483AAE8D09}" type="parTrans" cxnId="{3776FD38-2CD8-4DEC-87A3-3A654F50DF1C}">
      <dgm:prSet/>
      <dgm:spPr/>
      <dgm:t>
        <a:bodyPr/>
        <a:lstStyle/>
        <a:p>
          <a:endParaRPr lang="id-ID"/>
        </a:p>
      </dgm:t>
    </dgm:pt>
    <dgm:pt modelId="{C5B0B919-41A0-4049-8CC7-150BAFF6DA3F}" type="sibTrans" cxnId="{3776FD38-2CD8-4DEC-87A3-3A654F50DF1C}">
      <dgm:prSet/>
      <dgm:spPr/>
      <dgm:t>
        <a:bodyPr/>
        <a:lstStyle/>
        <a:p>
          <a:endParaRPr lang="id-ID"/>
        </a:p>
      </dgm:t>
    </dgm:pt>
    <dgm:pt modelId="{48C3CD51-54E7-4B7B-9569-918A250A94FB}">
      <dgm:prSet phldrT="[Text]"/>
      <dgm:spPr/>
      <dgm:t>
        <a:bodyPr/>
        <a:lstStyle/>
        <a:p>
          <a:endParaRPr lang="en-US"/>
        </a:p>
      </dgm:t>
    </dgm:pt>
    <dgm:pt modelId="{58CA61B0-E6A3-4384-9444-7AE841B121DB}" type="parTrans" cxnId="{4FC30F78-8AB4-41FF-B946-5D657ECE2185}">
      <dgm:prSet/>
      <dgm:spPr/>
      <dgm:t>
        <a:bodyPr/>
        <a:lstStyle/>
        <a:p>
          <a:endParaRPr lang="id-ID"/>
        </a:p>
      </dgm:t>
    </dgm:pt>
    <dgm:pt modelId="{BBD45192-71B9-4652-B66D-F88BA08019EA}" type="sibTrans" cxnId="{4FC30F78-8AB4-41FF-B946-5D657ECE2185}">
      <dgm:prSet/>
      <dgm:spPr/>
      <dgm:t>
        <a:bodyPr/>
        <a:lstStyle/>
        <a:p>
          <a:endParaRPr lang="id-ID"/>
        </a:p>
      </dgm:t>
    </dgm:pt>
    <dgm:pt modelId="{20B7B6B8-9C4D-4361-8798-61F7A266A8BC}">
      <dgm:prSet/>
      <dgm:spPr/>
      <dgm:t>
        <a:bodyPr/>
        <a:lstStyle/>
        <a:p>
          <a:endParaRPr lang="en-US"/>
        </a:p>
      </dgm:t>
    </dgm:pt>
    <dgm:pt modelId="{DDE58581-6520-4A18-A299-E2B16A785075}" type="parTrans" cxnId="{5DE41F74-4CF0-46C0-A676-F27FF73E61F5}">
      <dgm:prSet/>
      <dgm:spPr/>
      <dgm:t>
        <a:bodyPr/>
        <a:lstStyle/>
        <a:p>
          <a:endParaRPr lang="id-ID"/>
        </a:p>
      </dgm:t>
    </dgm:pt>
    <dgm:pt modelId="{5B2E16F0-24D1-40DA-A874-9C5175405660}" type="sibTrans" cxnId="{5DE41F74-4CF0-46C0-A676-F27FF73E61F5}">
      <dgm:prSet/>
      <dgm:spPr/>
      <dgm:t>
        <a:bodyPr/>
        <a:lstStyle/>
        <a:p>
          <a:endParaRPr lang="id-ID"/>
        </a:p>
      </dgm:t>
    </dgm:pt>
    <dgm:pt modelId="{87AAE906-DA7D-4CB2-8D28-14A3682DA9EB}">
      <dgm:prSet/>
      <dgm:spPr/>
      <dgm:t>
        <a:bodyPr/>
        <a:lstStyle/>
        <a:p>
          <a:endParaRPr lang="id-ID"/>
        </a:p>
      </dgm:t>
    </dgm:pt>
    <dgm:pt modelId="{559FE268-B220-4809-847B-E168210C370E}" type="parTrans" cxnId="{F7166590-6E71-4B86-998C-C4827C7E6445}">
      <dgm:prSet/>
      <dgm:spPr/>
      <dgm:t>
        <a:bodyPr/>
        <a:lstStyle/>
        <a:p>
          <a:endParaRPr lang="id-ID"/>
        </a:p>
      </dgm:t>
    </dgm:pt>
    <dgm:pt modelId="{C3E0E403-C803-4D77-AD25-723680D78773}" type="sibTrans" cxnId="{F7166590-6E71-4B86-998C-C4827C7E6445}">
      <dgm:prSet/>
      <dgm:spPr/>
      <dgm:t>
        <a:bodyPr/>
        <a:lstStyle/>
        <a:p>
          <a:endParaRPr lang="id-ID"/>
        </a:p>
      </dgm:t>
    </dgm:pt>
    <dgm:pt modelId="{45916D76-80A8-4194-A8EA-D121907E8D53}">
      <dgm:prSet phldrT="[Text]"/>
      <dgm:spPr/>
      <dgm:t>
        <a:bodyPr/>
        <a:lstStyle/>
        <a:p>
          <a:endParaRPr lang="en-US"/>
        </a:p>
      </dgm:t>
    </dgm:pt>
    <dgm:pt modelId="{5D76D5C9-74A3-4721-A6E7-B1E1A91DC82B}" type="parTrans" cxnId="{D189258A-C70E-4CE3-A266-D142FFEFC477}">
      <dgm:prSet/>
      <dgm:spPr/>
      <dgm:t>
        <a:bodyPr/>
        <a:lstStyle/>
        <a:p>
          <a:endParaRPr lang="id-ID"/>
        </a:p>
      </dgm:t>
    </dgm:pt>
    <dgm:pt modelId="{FC7CA3F8-B2F4-4234-A953-F6B2C3CDB767}" type="sibTrans" cxnId="{D189258A-C70E-4CE3-A266-D142FFEFC477}">
      <dgm:prSet/>
      <dgm:spPr/>
      <dgm:t>
        <a:bodyPr/>
        <a:lstStyle/>
        <a:p>
          <a:endParaRPr lang="id-ID"/>
        </a:p>
      </dgm:t>
    </dgm:pt>
    <dgm:pt modelId="{4931C184-2AE8-433F-A074-17C0F3B56A8A}">
      <dgm:prSet phldrT="[Text]"/>
      <dgm:spPr/>
      <dgm:t>
        <a:bodyPr/>
        <a:lstStyle/>
        <a:p>
          <a:endParaRPr lang="en-US"/>
        </a:p>
      </dgm:t>
    </dgm:pt>
    <dgm:pt modelId="{012F6CFF-3231-43A3-BBE2-CCC92B549D51}" type="parTrans" cxnId="{1735E214-9FBF-43CE-8E29-0012FEF010CA}">
      <dgm:prSet/>
      <dgm:spPr/>
      <dgm:t>
        <a:bodyPr/>
        <a:lstStyle/>
        <a:p>
          <a:endParaRPr lang="id-ID"/>
        </a:p>
      </dgm:t>
    </dgm:pt>
    <dgm:pt modelId="{6D0C6DD3-6CD0-483F-869C-5EAA19B530EF}" type="sibTrans" cxnId="{1735E214-9FBF-43CE-8E29-0012FEF010CA}">
      <dgm:prSet/>
      <dgm:spPr/>
      <dgm:t>
        <a:bodyPr/>
        <a:lstStyle/>
        <a:p>
          <a:endParaRPr lang="id-ID"/>
        </a:p>
      </dgm:t>
    </dgm:pt>
    <dgm:pt modelId="{FD463068-689F-4B87-AA24-FB729AA565E2}">
      <dgm:prSet phldrT="[Text]"/>
      <dgm:spPr/>
      <dgm:t>
        <a:bodyPr/>
        <a:lstStyle/>
        <a:p>
          <a:endParaRPr lang="en-US"/>
        </a:p>
      </dgm:t>
    </dgm:pt>
    <dgm:pt modelId="{CB2ECFF9-85CB-4C3B-9A93-71A672FFB04F}" type="parTrans" cxnId="{B340ECE3-0055-48B6-837E-42E2700AA930}">
      <dgm:prSet/>
      <dgm:spPr/>
      <dgm:t>
        <a:bodyPr/>
        <a:lstStyle/>
        <a:p>
          <a:endParaRPr lang="id-ID"/>
        </a:p>
      </dgm:t>
    </dgm:pt>
    <dgm:pt modelId="{0F8E1563-78FD-4525-9276-A610D6D90186}" type="sibTrans" cxnId="{B340ECE3-0055-48B6-837E-42E2700AA930}">
      <dgm:prSet/>
      <dgm:spPr/>
      <dgm:t>
        <a:bodyPr/>
        <a:lstStyle/>
        <a:p>
          <a:endParaRPr lang="id-ID"/>
        </a:p>
      </dgm:t>
    </dgm:pt>
    <dgm:pt modelId="{AB6ED5D7-F575-4A52-BDCA-492F221DF42C}">
      <dgm:prSet phldrT="[Text]" custT="1"/>
      <dgm:spPr/>
      <dgm:t>
        <a:bodyPr/>
        <a:lstStyle/>
        <a:p>
          <a:r>
            <a:rPr lang="en-US" sz="1200" b="1" dirty="0">
              <a:solidFill>
                <a:schemeClr val="accent1"/>
              </a:solidFill>
            </a:rPr>
            <a:t>April</a:t>
          </a:r>
          <a:r>
            <a:rPr lang="id-ID" sz="1200" b="1" dirty="0">
              <a:solidFill>
                <a:schemeClr val="accent1"/>
              </a:solidFill>
            </a:rPr>
            <a:t> 2017</a:t>
          </a:r>
        </a:p>
        <a:p>
          <a:r>
            <a:rPr lang="en-US" sz="1200" dirty="0">
              <a:solidFill>
                <a:schemeClr val="accent1"/>
              </a:solidFill>
            </a:rPr>
            <a:t>Project Plan Submission</a:t>
          </a:r>
          <a:endParaRPr lang="id-ID" sz="1200" dirty="0">
            <a:solidFill>
              <a:schemeClr val="accent1"/>
            </a:solidFill>
          </a:endParaRPr>
        </a:p>
      </dgm:t>
    </dgm:pt>
    <dgm:pt modelId="{A22CABEE-C4E1-4BE6-87AE-1EEF6CD28C6D}" type="parTrans" cxnId="{E0CA3B39-E283-43E2-857E-946ACEEB2007}">
      <dgm:prSet/>
      <dgm:spPr/>
      <dgm:t>
        <a:bodyPr/>
        <a:lstStyle/>
        <a:p>
          <a:endParaRPr lang="en-US"/>
        </a:p>
      </dgm:t>
    </dgm:pt>
    <dgm:pt modelId="{4052D02B-40BF-44B3-9894-06E2F6B0FC6C}" type="sibTrans" cxnId="{E0CA3B39-E283-43E2-857E-946ACEEB2007}">
      <dgm:prSet/>
      <dgm:spPr/>
      <dgm:t>
        <a:bodyPr/>
        <a:lstStyle/>
        <a:p>
          <a:endParaRPr lang="en-US"/>
        </a:p>
      </dgm:t>
    </dgm:pt>
    <dgm:pt modelId="{9DEAC315-9764-452E-A97A-2501DDD8086A}" type="pres">
      <dgm:prSet presAssocID="{282A0166-1B60-46B3-B783-5BC62DA3AB6D}" presName="arrowDiagram" presStyleCnt="0">
        <dgm:presLayoutVars>
          <dgm:chMax val="5"/>
          <dgm:dir/>
          <dgm:resizeHandles val="exact"/>
        </dgm:presLayoutVars>
      </dgm:prSet>
      <dgm:spPr/>
      <dgm:t>
        <a:bodyPr/>
        <a:lstStyle/>
        <a:p>
          <a:endParaRPr lang="en-GB"/>
        </a:p>
      </dgm:t>
    </dgm:pt>
    <dgm:pt modelId="{507FE48E-C685-40FE-9373-15EF8F7A7E0C}" type="pres">
      <dgm:prSet presAssocID="{282A0166-1B60-46B3-B783-5BC62DA3AB6D}" presName="arrow" presStyleLbl="bgShp" presStyleIdx="0" presStyleCnt="1" custLinFactNeighborX="-2578" custLinFactNeighborY="-253"/>
      <dgm:spPr/>
    </dgm:pt>
    <dgm:pt modelId="{00F2C69A-DD06-4F32-943A-E4D31C71B14F}" type="pres">
      <dgm:prSet presAssocID="{282A0166-1B60-46B3-B783-5BC62DA3AB6D}" presName="arrowDiagram5" presStyleCnt="0"/>
      <dgm:spPr/>
    </dgm:pt>
    <dgm:pt modelId="{6BCFB907-BD57-41A9-9E6B-64440F2CF63B}" type="pres">
      <dgm:prSet presAssocID="{AB6ED5D7-F575-4A52-BDCA-492F221DF42C}" presName="bullet5a" presStyleLbl="node1" presStyleIdx="0" presStyleCnt="5"/>
      <dgm:spPr/>
    </dgm:pt>
    <dgm:pt modelId="{52D10979-5400-468B-BB76-386D159E9C76}" type="pres">
      <dgm:prSet presAssocID="{AB6ED5D7-F575-4A52-BDCA-492F221DF42C}" presName="textBox5a" presStyleLbl="revTx" presStyleIdx="0" presStyleCnt="5" custScaleX="122938" custLinFactNeighborX="11324" custLinFactNeighborY="28230">
        <dgm:presLayoutVars>
          <dgm:bulletEnabled val="1"/>
        </dgm:presLayoutVars>
      </dgm:prSet>
      <dgm:spPr/>
      <dgm:t>
        <a:bodyPr/>
        <a:lstStyle/>
        <a:p>
          <a:endParaRPr lang="en-GB"/>
        </a:p>
      </dgm:t>
    </dgm:pt>
    <dgm:pt modelId="{C7398DAC-4F34-42B0-8DBC-66FD96531EED}" type="pres">
      <dgm:prSet presAssocID="{B661C809-56E7-4F05-89F6-0A7D1140DCFE}" presName="bullet5b" presStyleLbl="node1" presStyleIdx="1" presStyleCnt="5"/>
      <dgm:spPr/>
    </dgm:pt>
    <dgm:pt modelId="{13F474B9-A924-4F9A-807F-0DDE73F55DA5}" type="pres">
      <dgm:prSet presAssocID="{B661C809-56E7-4F05-89F6-0A7D1140DCFE}" presName="textBox5b" presStyleLbl="revTx" presStyleIdx="1" presStyleCnt="5" custScaleX="88388" custScaleY="90553" custLinFactNeighborX="-27851" custLinFactNeighborY="4606">
        <dgm:presLayoutVars>
          <dgm:bulletEnabled val="1"/>
        </dgm:presLayoutVars>
      </dgm:prSet>
      <dgm:spPr/>
      <dgm:t>
        <a:bodyPr/>
        <a:lstStyle/>
        <a:p>
          <a:endParaRPr lang="en-GB"/>
        </a:p>
      </dgm:t>
    </dgm:pt>
    <dgm:pt modelId="{5D69EF27-3414-423D-B115-3D96B264EFF8}" type="pres">
      <dgm:prSet presAssocID="{04F3028D-F888-4546-80E3-6447A727674C}" presName="bullet5c" presStyleLbl="node1" presStyleIdx="2" presStyleCnt="5" custLinFactNeighborX="-62938" custLinFactNeighborY="10964"/>
      <dgm:spPr/>
    </dgm:pt>
    <dgm:pt modelId="{A60B2BE5-7AF4-4765-9609-678464580B4A}" type="pres">
      <dgm:prSet presAssocID="{04F3028D-F888-4546-80E3-6447A727674C}" presName="textBox5c" presStyleLbl="revTx" presStyleIdx="2" presStyleCnt="5" custScaleX="92037" custLinFactNeighborX="-44639" custLinFactNeighborY="13716">
        <dgm:presLayoutVars>
          <dgm:bulletEnabled val="1"/>
        </dgm:presLayoutVars>
      </dgm:prSet>
      <dgm:spPr/>
      <dgm:t>
        <a:bodyPr/>
        <a:lstStyle/>
        <a:p>
          <a:endParaRPr lang="en-GB"/>
        </a:p>
      </dgm:t>
    </dgm:pt>
    <dgm:pt modelId="{47E97252-6F99-43A2-A3CB-2B8954E46B27}" type="pres">
      <dgm:prSet presAssocID="{E72F718B-3F9A-4016-8042-A97F4DE2E390}" presName="bullet5d" presStyleLbl="node1" presStyleIdx="3" presStyleCnt="5" custLinFactNeighborX="-62327" custLinFactNeighborY="24609"/>
      <dgm:spPr/>
    </dgm:pt>
    <dgm:pt modelId="{CE70F58C-9732-4A36-B15A-CDB5421CBC52}" type="pres">
      <dgm:prSet presAssocID="{E72F718B-3F9A-4016-8042-A97F4DE2E390}" presName="textBox5d" presStyleLbl="revTx" presStyleIdx="3" presStyleCnt="5" custLinFactNeighborX="-60680">
        <dgm:presLayoutVars>
          <dgm:bulletEnabled val="1"/>
        </dgm:presLayoutVars>
      </dgm:prSet>
      <dgm:spPr/>
      <dgm:t>
        <a:bodyPr/>
        <a:lstStyle/>
        <a:p>
          <a:endParaRPr lang="en-GB"/>
        </a:p>
      </dgm:t>
    </dgm:pt>
    <dgm:pt modelId="{F00A47C1-3FC3-4A26-BC7D-B6D3E0DB5451}" type="pres">
      <dgm:prSet presAssocID="{54D6473A-1786-42DC-AEF8-19BCB6234123}" presName="bullet5e" presStyleLbl="node1" presStyleIdx="4" presStyleCnt="5" custLinFactX="6056" custLinFactNeighborX="100000" custLinFactNeighborY="-26827"/>
      <dgm:spPr/>
    </dgm:pt>
    <dgm:pt modelId="{B95525A5-06E3-46BC-A16B-B63C0F3D0453}" type="pres">
      <dgm:prSet presAssocID="{54D6473A-1786-42DC-AEF8-19BCB6234123}" presName="textBox5e" presStyleLbl="revTx" presStyleIdx="4" presStyleCnt="5">
        <dgm:presLayoutVars>
          <dgm:bulletEnabled val="1"/>
        </dgm:presLayoutVars>
      </dgm:prSet>
      <dgm:spPr/>
      <dgm:t>
        <a:bodyPr/>
        <a:lstStyle/>
        <a:p>
          <a:endParaRPr lang="en-GB"/>
        </a:p>
      </dgm:t>
    </dgm:pt>
  </dgm:ptLst>
  <dgm:cxnLst>
    <dgm:cxn modelId="{40682B0B-99BB-4D3F-A232-17B43F553D04}" srcId="{282A0166-1B60-46B3-B783-5BC62DA3AB6D}" destId="{E72F718B-3F9A-4016-8042-A97F4DE2E390}" srcOrd="3" destOrd="0" parTransId="{B2797A65-0D8E-428A-A9BA-139D0ADC7F81}" sibTransId="{651040F9-695A-445F-BD11-66959A3932BC}"/>
    <dgm:cxn modelId="{35E5E560-E4BA-4E77-A737-450F2C2C44B1}" srcId="{282A0166-1B60-46B3-B783-5BC62DA3AB6D}" destId="{B661C809-56E7-4F05-89F6-0A7D1140DCFE}" srcOrd="1" destOrd="0" parTransId="{A48ABFD8-5298-4163-9E1E-392305B3AD78}" sibTransId="{3E2C3EB7-D7E6-4FA7-B1FE-35DFA3C66BF9}"/>
    <dgm:cxn modelId="{C7BCF4FF-7081-40CE-9191-90932094D884}" type="presOf" srcId="{54D6473A-1786-42DC-AEF8-19BCB6234123}" destId="{B95525A5-06E3-46BC-A16B-B63C0F3D0453}" srcOrd="0" destOrd="0" presId="urn:microsoft.com/office/officeart/2005/8/layout/arrow2"/>
    <dgm:cxn modelId="{27EB9ECF-EA34-466A-BDCA-5AE38E5FB2CA}" type="presOf" srcId="{282A0166-1B60-46B3-B783-5BC62DA3AB6D}" destId="{9DEAC315-9764-452E-A97A-2501DDD8086A}" srcOrd="0" destOrd="0" presId="urn:microsoft.com/office/officeart/2005/8/layout/arrow2"/>
    <dgm:cxn modelId="{5DE41F74-4CF0-46C0-A676-F27FF73E61F5}" srcId="{282A0166-1B60-46B3-B783-5BC62DA3AB6D}" destId="{20B7B6B8-9C4D-4361-8798-61F7A266A8BC}" srcOrd="8" destOrd="0" parTransId="{DDE58581-6520-4A18-A299-E2B16A785075}" sibTransId="{5B2E16F0-24D1-40DA-A874-9C5175405660}"/>
    <dgm:cxn modelId="{D9CB2CF8-F131-47EE-9209-5D963406C3A7}" srcId="{282A0166-1B60-46B3-B783-5BC62DA3AB6D}" destId="{54D6473A-1786-42DC-AEF8-19BCB6234123}" srcOrd="4" destOrd="0" parTransId="{C23C85FB-A3C4-409C-9E3A-EC4E0F368115}" sibTransId="{E448217E-7122-42C5-9E49-E33CD6AED7D0}"/>
    <dgm:cxn modelId="{3776FD38-2CD8-4DEC-87A3-3A654F50DF1C}" srcId="{282A0166-1B60-46B3-B783-5BC62DA3AB6D}" destId="{847918E9-A450-4643-8C8E-0F4D5797CF71}" srcOrd="6" destOrd="0" parTransId="{79E0228F-1723-41F6-8DB6-6B483AAE8D09}" sibTransId="{C5B0B919-41A0-4049-8CC7-150BAFF6DA3F}"/>
    <dgm:cxn modelId="{DA4B9EB6-14E7-432B-A69C-D49DD5990F34}" type="presOf" srcId="{AB6ED5D7-F575-4A52-BDCA-492F221DF42C}" destId="{52D10979-5400-468B-BB76-386D159E9C76}" srcOrd="0" destOrd="0" presId="urn:microsoft.com/office/officeart/2005/8/layout/arrow2"/>
    <dgm:cxn modelId="{D189258A-C70E-4CE3-A266-D142FFEFC477}" srcId="{282A0166-1B60-46B3-B783-5BC62DA3AB6D}" destId="{45916D76-80A8-4194-A8EA-D121907E8D53}" srcOrd="10" destOrd="0" parTransId="{5D76D5C9-74A3-4721-A6E7-B1E1A91DC82B}" sibTransId="{FC7CA3F8-B2F4-4234-A953-F6B2C3CDB767}"/>
    <dgm:cxn modelId="{2C272016-5D73-4524-973C-AA220741388B}" type="presOf" srcId="{B661C809-56E7-4F05-89F6-0A7D1140DCFE}" destId="{13F474B9-A924-4F9A-807F-0DDE73F55DA5}" srcOrd="0" destOrd="0" presId="urn:microsoft.com/office/officeart/2005/8/layout/arrow2"/>
    <dgm:cxn modelId="{41651D17-0A93-49F4-8120-87020FC84E09}" srcId="{282A0166-1B60-46B3-B783-5BC62DA3AB6D}" destId="{D0ABB62F-D58D-4D8F-B6FB-A9130553D863}" srcOrd="5" destOrd="0" parTransId="{939500CF-7DB9-46D3-893A-86F343C82E5F}" sibTransId="{89454967-C971-4794-98A4-B151B9B1E6A1}"/>
    <dgm:cxn modelId="{4FC30F78-8AB4-41FF-B946-5D657ECE2185}" srcId="{282A0166-1B60-46B3-B783-5BC62DA3AB6D}" destId="{48C3CD51-54E7-4B7B-9569-918A250A94FB}" srcOrd="7" destOrd="0" parTransId="{58CA61B0-E6A3-4384-9444-7AE841B121DB}" sibTransId="{BBD45192-71B9-4652-B66D-F88BA08019EA}"/>
    <dgm:cxn modelId="{1735E214-9FBF-43CE-8E29-0012FEF010CA}" srcId="{282A0166-1B60-46B3-B783-5BC62DA3AB6D}" destId="{4931C184-2AE8-433F-A074-17C0F3B56A8A}" srcOrd="11" destOrd="0" parTransId="{012F6CFF-3231-43A3-BBE2-CCC92B549D51}" sibTransId="{6D0C6DD3-6CD0-483F-869C-5EAA19B530EF}"/>
    <dgm:cxn modelId="{EE211A85-4EE8-4319-A070-E0E4DFC8913D}" type="presOf" srcId="{04F3028D-F888-4546-80E3-6447A727674C}" destId="{A60B2BE5-7AF4-4765-9609-678464580B4A}" srcOrd="0" destOrd="0" presId="urn:microsoft.com/office/officeart/2005/8/layout/arrow2"/>
    <dgm:cxn modelId="{E0CA3B39-E283-43E2-857E-946ACEEB2007}" srcId="{282A0166-1B60-46B3-B783-5BC62DA3AB6D}" destId="{AB6ED5D7-F575-4A52-BDCA-492F221DF42C}" srcOrd="0" destOrd="0" parTransId="{A22CABEE-C4E1-4BE6-87AE-1EEF6CD28C6D}" sibTransId="{4052D02B-40BF-44B3-9894-06E2F6B0FC6C}"/>
    <dgm:cxn modelId="{97836EF8-5DCC-4A8C-96A8-ED9C555DAE9A}" srcId="{282A0166-1B60-46B3-B783-5BC62DA3AB6D}" destId="{04F3028D-F888-4546-80E3-6447A727674C}" srcOrd="2" destOrd="0" parTransId="{2A55D8CA-B17D-4FE0-8B6D-61381D106796}" sibTransId="{28AF91A7-B04F-41F9-801B-E013C9F94C4D}"/>
    <dgm:cxn modelId="{F7166590-6E71-4B86-998C-C4827C7E6445}" srcId="{282A0166-1B60-46B3-B783-5BC62DA3AB6D}" destId="{87AAE906-DA7D-4CB2-8D28-14A3682DA9EB}" srcOrd="9" destOrd="0" parTransId="{559FE268-B220-4809-847B-E168210C370E}" sibTransId="{C3E0E403-C803-4D77-AD25-723680D78773}"/>
    <dgm:cxn modelId="{B340ECE3-0055-48B6-837E-42E2700AA930}" srcId="{282A0166-1B60-46B3-B783-5BC62DA3AB6D}" destId="{FD463068-689F-4B87-AA24-FB729AA565E2}" srcOrd="12" destOrd="0" parTransId="{CB2ECFF9-85CB-4C3B-9A93-71A672FFB04F}" sibTransId="{0F8E1563-78FD-4525-9276-A610D6D90186}"/>
    <dgm:cxn modelId="{68C885D2-44EE-48D9-B44C-1BDB89B1484E}" type="presOf" srcId="{E72F718B-3F9A-4016-8042-A97F4DE2E390}" destId="{CE70F58C-9732-4A36-B15A-CDB5421CBC52}" srcOrd="0" destOrd="0" presId="urn:microsoft.com/office/officeart/2005/8/layout/arrow2"/>
    <dgm:cxn modelId="{BB3BA6F0-19F6-4353-B0B6-C4DA40A59AA5}" type="presParOf" srcId="{9DEAC315-9764-452E-A97A-2501DDD8086A}" destId="{507FE48E-C685-40FE-9373-15EF8F7A7E0C}" srcOrd="0" destOrd="0" presId="urn:microsoft.com/office/officeart/2005/8/layout/arrow2"/>
    <dgm:cxn modelId="{7544CBC5-49D1-4641-9886-85B3DB68B774}" type="presParOf" srcId="{9DEAC315-9764-452E-A97A-2501DDD8086A}" destId="{00F2C69A-DD06-4F32-943A-E4D31C71B14F}" srcOrd="1" destOrd="0" presId="urn:microsoft.com/office/officeart/2005/8/layout/arrow2"/>
    <dgm:cxn modelId="{1AFEBB9C-50CF-449A-A5FC-EB0A75E9A125}" type="presParOf" srcId="{00F2C69A-DD06-4F32-943A-E4D31C71B14F}" destId="{6BCFB907-BD57-41A9-9E6B-64440F2CF63B}" srcOrd="0" destOrd="0" presId="urn:microsoft.com/office/officeart/2005/8/layout/arrow2"/>
    <dgm:cxn modelId="{C113BAD9-DA27-4194-94F6-BC3862EBC6B1}" type="presParOf" srcId="{00F2C69A-DD06-4F32-943A-E4D31C71B14F}" destId="{52D10979-5400-468B-BB76-386D159E9C76}" srcOrd="1" destOrd="0" presId="urn:microsoft.com/office/officeart/2005/8/layout/arrow2"/>
    <dgm:cxn modelId="{BC0251F0-D1CD-4CAE-88DC-2F06D6E0823F}" type="presParOf" srcId="{00F2C69A-DD06-4F32-943A-E4D31C71B14F}" destId="{C7398DAC-4F34-42B0-8DBC-66FD96531EED}" srcOrd="2" destOrd="0" presId="urn:microsoft.com/office/officeart/2005/8/layout/arrow2"/>
    <dgm:cxn modelId="{A8116E99-C200-4D06-924A-A95A97BED9D2}" type="presParOf" srcId="{00F2C69A-DD06-4F32-943A-E4D31C71B14F}" destId="{13F474B9-A924-4F9A-807F-0DDE73F55DA5}" srcOrd="3" destOrd="0" presId="urn:microsoft.com/office/officeart/2005/8/layout/arrow2"/>
    <dgm:cxn modelId="{BD0EFCA9-FCDE-4DE7-991C-0602D3FFCF0F}" type="presParOf" srcId="{00F2C69A-DD06-4F32-943A-E4D31C71B14F}" destId="{5D69EF27-3414-423D-B115-3D96B264EFF8}" srcOrd="4" destOrd="0" presId="urn:microsoft.com/office/officeart/2005/8/layout/arrow2"/>
    <dgm:cxn modelId="{F6879A6A-4E79-4A5C-B6F6-7CB918A272B2}" type="presParOf" srcId="{00F2C69A-DD06-4F32-943A-E4D31C71B14F}" destId="{A60B2BE5-7AF4-4765-9609-678464580B4A}" srcOrd="5" destOrd="0" presId="urn:microsoft.com/office/officeart/2005/8/layout/arrow2"/>
    <dgm:cxn modelId="{38A7D5A1-3B4A-4B40-857A-0DC7D7E3F00A}" type="presParOf" srcId="{00F2C69A-DD06-4F32-943A-E4D31C71B14F}" destId="{47E97252-6F99-43A2-A3CB-2B8954E46B27}" srcOrd="6" destOrd="0" presId="urn:microsoft.com/office/officeart/2005/8/layout/arrow2"/>
    <dgm:cxn modelId="{D6E2BFC4-BE18-4A05-A055-FB04F7BD72F0}" type="presParOf" srcId="{00F2C69A-DD06-4F32-943A-E4D31C71B14F}" destId="{CE70F58C-9732-4A36-B15A-CDB5421CBC52}" srcOrd="7" destOrd="0" presId="urn:microsoft.com/office/officeart/2005/8/layout/arrow2"/>
    <dgm:cxn modelId="{C39FF786-3205-4378-A09C-7943BAED2153}" type="presParOf" srcId="{00F2C69A-DD06-4F32-943A-E4D31C71B14F}" destId="{F00A47C1-3FC3-4A26-BC7D-B6D3E0DB5451}" srcOrd="8" destOrd="0" presId="urn:microsoft.com/office/officeart/2005/8/layout/arrow2"/>
    <dgm:cxn modelId="{87874242-E229-4DDC-9798-1C6DF7BBCF30}" type="presParOf" srcId="{00F2C69A-DD06-4F32-943A-E4D31C71B14F}" destId="{B95525A5-06E3-46BC-A16B-B63C0F3D0453}"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D9022-FBF3-4D15-A344-42BAC062C324}"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id-ID"/>
        </a:p>
      </dgm:t>
    </dgm:pt>
    <dgm:pt modelId="{A4E4C3A8-E2F9-4DBC-8904-BAA1421B56D7}">
      <dgm:prSet phldrT="[Text]"/>
      <dgm:spPr/>
      <dgm:t>
        <a:bodyPr/>
        <a:lstStyle/>
        <a:p>
          <a:r>
            <a:rPr lang="id-ID" dirty="0"/>
            <a:t>SO 2: </a:t>
          </a:r>
          <a:r>
            <a:rPr lang="en-ZA" dirty="0"/>
            <a:t>Enable wide exchange of knowledge and experience among INTOSAI members</a:t>
          </a:r>
          <a:endParaRPr lang="id-ID" dirty="0"/>
        </a:p>
      </dgm:t>
    </dgm:pt>
    <dgm:pt modelId="{BAC15620-97FA-4D10-90E3-CAE01E022D66}" type="parTrans" cxnId="{A1E52FAD-5CE6-4644-B940-11E0A160445C}">
      <dgm:prSet/>
      <dgm:spPr/>
      <dgm:t>
        <a:bodyPr/>
        <a:lstStyle/>
        <a:p>
          <a:endParaRPr lang="id-ID"/>
        </a:p>
      </dgm:t>
    </dgm:pt>
    <dgm:pt modelId="{5E15FB68-88C3-4B47-8A4D-2E91D09DE7FA}" type="sibTrans" cxnId="{A1E52FAD-5CE6-4644-B940-11E0A160445C}">
      <dgm:prSet/>
      <dgm:spPr/>
      <dgm:t>
        <a:bodyPr/>
        <a:lstStyle/>
        <a:p>
          <a:endParaRPr lang="id-ID"/>
        </a:p>
      </dgm:t>
    </dgm:pt>
    <dgm:pt modelId="{64061407-B5AE-4FE5-8449-B557BE42A56D}">
      <dgm:prSet phldrT="[Text]" custT="1"/>
      <dgm:spPr/>
      <dgm:t>
        <a:bodyPr/>
        <a:lstStyle/>
        <a:p>
          <a:r>
            <a:rPr lang="id-ID" sz="1000" dirty="0"/>
            <a:t>SO 3. </a:t>
          </a:r>
          <a:r>
            <a:rPr lang="en-ZA" sz="1000" dirty="0"/>
            <a:t>Working with the CBC, IDI, and other INTOSAI entities, facilitate continuous improvement of SAIs through knowledge sharing on the crosscutting lessons learned from the results of peer reviews and SAI PMF.</a:t>
          </a:r>
          <a:endParaRPr lang="id-ID" sz="1000" dirty="0"/>
        </a:p>
      </dgm:t>
    </dgm:pt>
    <dgm:pt modelId="{D519FC92-6316-4F9B-A02D-9C3DFD4D5D80}" type="parTrans" cxnId="{E729F806-5A3B-4DC5-A885-4E352A7C2AEA}">
      <dgm:prSet/>
      <dgm:spPr/>
      <dgm:t>
        <a:bodyPr/>
        <a:lstStyle/>
        <a:p>
          <a:endParaRPr lang="id-ID"/>
        </a:p>
      </dgm:t>
    </dgm:pt>
    <dgm:pt modelId="{B6547AF7-9DC1-4D81-98FA-5B0BFE1F31EA}" type="sibTrans" cxnId="{E729F806-5A3B-4DC5-A885-4E352A7C2AEA}">
      <dgm:prSet/>
      <dgm:spPr/>
      <dgm:t>
        <a:bodyPr/>
        <a:lstStyle/>
        <a:p>
          <a:endParaRPr lang="id-ID"/>
        </a:p>
      </dgm:t>
    </dgm:pt>
    <dgm:pt modelId="{DCED2DDA-EB01-4EF0-BDA6-914B276D6E3E}">
      <dgm:prSet phldrT="[Text]" custT="1"/>
      <dgm:spPr>
        <a:solidFill>
          <a:srgbClr val="92D050"/>
        </a:solidFill>
      </dgm:spPr>
      <dgm:t>
        <a:bodyPr/>
        <a:lstStyle/>
        <a:p>
          <a:r>
            <a:rPr lang="id-ID" sz="1400" b="1" dirty="0">
              <a:solidFill>
                <a:schemeClr val="accent1"/>
              </a:solidFill>
            </a:rPr>
            <a:t>Goal 1, 2 &amp; 3</a:t>
          </a:r>
        </a:p>
        <a:p>
          <a:r>
            <a:rPr lang="id-ID" sz="1200" dirty="0">
              <a:solidFill>
                <a:schemeClr val="accent1"/>
              </a:solidFill>
            </a:rPr>
            <a:t>(Research, guidance, training, survey, coordinated audit, news letter, audit collection)</a:t>
          </a:r>
        </a:p>
      </dgm:t>
    </dgm:pt>
    <dgm:pt modelId="{B2FDC9D5-0513-436D-9AE5-C6AABB2A177B}" type="parTrans" cxnId="{9705DCB9-CA4E-4908-831E-2B9E5551DAC0}">
      <dgm:prSet/>
      <dgm:spPr>
        <a:ln>
          <a:tailEnd type="triangle"/>
        </a:ln>
      </dgm:spPr>
      <dgm:t>
        <a:bodyPr/>
        <a:lstStyle/>
        <a:p>
          <a:endParaRPr lang="id-ID"/>
        </a:p>
      </dgm:t>
    </dgm:pt>
    <dgm:pt modelId="{2356DD1F-A2EB-47EB-A768-AA4173A351B2}" type="sibTrans" cxnId="{9705DCB9-CA4E-4908-831E-2B9E5551DAC0}">
      <dgm:prSet/>
      <dgm:spPr/>
      <dgm:t>
        <a:bodyPr/>
        <a:lstStyle/>
        <a:p>
          <a:endParaRPr lang="id-ID"/>
        </a:p>
      </dgm:t>
    </dgm:pt>
    <dgm:pt modelId="{225152DC-63D0-4705-9619-DA9BB747B2E0}">
      <dgm:prSet phldrT="[Text]" custT="1"/>
      <dgm:spPr/>
      <dgm:t>
        <a:bodyPr/>
        <a:lstStyle/>
        <a:p>
          <a:r>
            <a:rPr lang="id-ID" sz="1000" dirty="0"/>
            <a:t>SO.1: </a:t>
          </a:r>
          <a:r>
            <a:rPr lang="en-ZA" sz="1000" dirty="0"/>
            <a:t>Develop and maintain expertise in the various fields of public-sector auditing and help to provide content to the INTOSAI Framework for Professional Pronouncements.</a:t>
          </a:r>
          <a:endParaRPr lang="id-ID" sz="1000" dirty="0"/>
        </a:p>
      </dgm:t>
    </dgm:pt>
    <dgm:pt modelId="{8F201137-C833-4DBB-8E66-1ABA4CAE76A8}" type="parTrans" cxnId="{591FB247-F23E-495C-BFE2-3A5E13C35B90}">
      <dgm:prSet/>
      <dgm:spPr/>
      <dgm:t>
        <a:bodyPr/>
        <a:lstStyle/>
        <a:p>
          <a:endParaRPr lang="id-ID"/>
        </a:p>
      </dgm:t>
    </dgm:pt>
    <dgm:pt modelId="{814AE646-0FAF-44C9-BBFB-1DE129B9D771}" type="sibTrans" cxnId="{591FB247-F23E-495C-BFE2-3A5E13C35B90}">
      <dgm:prSet/>
      <dgm:spPr/>
      <dgm:t>
        <a:bodyPr/>
        <a:lstStyle/>
        <a:p>
          <a:endParaRPr lang="id-ID"/>
        </a:p>
      </dgm:t>
    </dgm:pt>
    <dgm:pt modelId="{44F567B1-A013-4803-95C6-D0DF39071DF4}">
      <dgm:prSet/>
      <dgm:spPr/>
      <dgm:t>
        <a:bodyPr/>
        <a:lstStyle/>
        <a:p>
          <a:r>
            <a:rPr lang="id-ID" dirty="0"/>
            <a:t>Strategic Goal 3: Knowledge Sharing</a:t>
          </a:r>
        </a:p>
      </dgm:t>
    </dgm:pt>
    <dgm:pt modelId="{F3B30F3E-02AD-488C-BAAF-384829937911}" type="parTrans" cxnId="{18A16D82-56E1-414C-864C-5B6FFC83AC3C}">
      <dgm:prSet/>
      <dgm:spPr/>
      <dgm:t>
        <a:bodyPr/>
        <a:lstStyle/>
        <a:p>
          <a:endParaRPr lang="id-ID"/>
        </a:p>
      </dgm:t>
    </dgm:pt>
    <dgm:pt modelId="{47B1B677-822F-499C-B7F1-D828CCFEB98D}" type="sibTrans" cxnId="{18A16D82-56E1-414C-864C-5B6FFC83AC3C}">
      <dgm:prSet/>
      <dgm:spPr/>
      <dgm:t>
        <a:bodyPr/>
        <a:lstStyle/>
        <a:p>
          <a:endParaRPr lang="id-ID"/>
        </a:p>
      </dgm:t>
    </dgm:pt>
    <dgm:pt modelId="{CE9011C7-3D47-4172-AA5D-960FFF962C1D}">
      <dgm:prSet phldrT="[Text]" phldr="1"/>
      <dgm:spPr/>
      <dgm:t>
        <a:bodyPr/>
        <a:lstStyle/>
        <a:p>
          <a:endParaRPr lang="id-ID" dirty="0"/>
        </a:p>
      </dgm:t>
    </dgm:pt>
    <dgm:pt modelId="{F384D4DD-9ACC-4E4E-80F7-FE3CF5C48B33}" type="parTrans" cxnId="{4EC99AC4-4071-4F6A-9995-6FDFB2BC634F}">
      <dgm:prSet/>
      <dgm:spPr/>
      <dgm:t>
        <a:bodyPr/>
        <a:lstStyle/>
        <a:p>
          <a:endParaRPr lang="id-ID"/>
        </a:p>
      </dgm:t>
    </dgm:pt>
    <dgm:pt modelId="{B2F2BF2C-3513-42F4-8FDB-3CCA985CF3CD}" type="sibTrans" cxnId="{4EC99AC4-4071-4F6A-9995-6FDFB2BC634F}">
      <dgm:prSet/>
      <dgm:spPr/>
      <dgm:t>
        <a:bodyPr/>
        <a:lstStyle/>
        <a:p>
          <a:endParaRPr lang="id-ID"/>
        </a:p>
      </dgm:t>
    </dgm:pt>
    <dgm:pt modelId="{ECBA6DFC-C952-4779-A0CD-15CFEB8C449C}">
      <dgm:prSet phldrT="[Text]" phldr="1"/>
      <dgm:spPr/>
      <dgm:t>
        <a:bodyPr/>
        <a:lstStyle/>
        <a:p>
          <a:endParaRPr lang="id-ID" dirty="0"/>
        </a:p>
      </dgm:t>
    </dgm:pt>
    <dgm:pt modelId="{C55CE065-819F-4525-BED2-88C5A130A897}" type="parTrans" cxnId="{30E6EBA0-ED00-4FF7-B21C-A39A5D66002A}">
      <dgm:prSet/>
      <dgm:spPr/>
      <dgm:t>
        <a:bodyPr/>
        <a:lstStyle/>
        <a:p>
          <a:endParaRPr lang="id-ID"/>
        </a:p>
      </dgm:t>
    </dgm:pt>
    <dgm:pt modelId="{11746088-2E59-47AB-ABDE-9D31D0AC3A59}" type="sibTrans" cxnId="{30E6EBA0-ED00-4FF7-B21C-A39A5D66002A}">
      <dgm:prSet/>
      <dgm:spPr/>
      <dgm:t>
        <a:bodyPr/>
        <a:lstStyle/>
        <a:p>
          <a:endParaRPr lang="id-ID"/>
        </a:p>
      </dgm:t>
    </dgm:pt>
    <dgm:pt modelId="{1FB46731-1DBF-4193-9E5B-609FCA229528}">
      <dgm:prSet phldrT="[Text]" phldr="1"/>
      <dgm:spPr/>
      <dgm:t>
        <a:bodyPr/>
        <a:lstStyle/>
        <a:p>
          <a:endParaRPr lang="id-ID" dirty="0"/>
        </a:p>
      </dgm:t>
    </dgm:pt>
    <dgm:pt modelId="{DC96D737-0121-4D6C-8DE3-1287381BC156}" type="parTrans" cxnId="{C642BC09-00EC-4F25-9C54-1C3C3F650DB7}">
      <dgm:prSet/>
      <dgm:spPr/>
      <dgm:t>
        <a:bodyPr/>
        <a:lstStyle/>
        <a:p>
          <a:endParaRPr lang="id-ID"/>
        </a:p>
      </dgm:t>
    </dgm:pt>
    <dgm:pt modelId="{A9DAE8ED-BAF7-46D5-807B-F98204234219}" type="sibTrans" cxnId="{C642BC09-00EC-4F25-9C54-1C3C3F650DB7}">
      <dgm:prSet/>
      <dgm:spPr/>
      <dgm:t>
        <a:bodyPr/>
        <a:lstStyle/>
        <a:p>
          <a:endParaRPr lang="id-ID"/>
        </a:p>
      </dgm:t>
    </dgm:pt>
    <dgm:pt modelId="{1667D68A-7EB3-4998-972C-E0D455AD5139}">
      <dgm:prSet phldrT="[Text]" phldr="1"/>
      <dgm:spPr/>
      <dgm:t>
        <a:bodyPr/>
        <a:lstStyle/>
        <a:p>
          <a:endParaRPr lang="id-ID" dirty="0"/>
        </a:p>
      </dgm:t>
    </dgm:pt>
    <dgm:pt modelId="{0C0E74B0-4F57-43B5-A416-93C876F50771}" type="parTrans" cxnId="{28956502-1B9A-4D1E-BCD2-A62D36DA794B}">
      <dgm:prSet/>
      <dgm:spPr/>
      <dgm:t>
        <a:bodyPr/>
        <a:lstStyle/>
        <a:p>
          <a:endParaRPr lang="id-ID"/>
        </a:p>
      </dgm:t>
    </dgm:pt>
    <dgm:pt modelId="{8DFACCA5-0CB5-47A6-A982-18D3FB7F8EEE}" type="sibTrans" cxnId="{28956502-1B9A-4D1E-BCD2-A62D36DA794B}">
      <dgm:prSet/>
      <dgm:spPr/>
      <dgm:t>
        <a:bodyPr/>
        <a:lstStyle/>
        <a:p>
          <a:endParaRPr lang="id-ID"/>
        </a:p>
      </dgm:t>
    </dgm:pt>
    <dgm:pt modelId="{76CFB2CA-138B-4C68-8C6F-DC029EA688D4}">
      <dgm:prSet/>
      <dgm:spPr/>
      <dgm:t>
        <a:bodyPr/>
        <a:lstStyle/>
        <a:p>
          <a:endParaRPr lang="id-ID"/>
        </a:p>
      </dgm:t>
    </dgm:pt>
    <dgm:pt modelId="{6D43C32F-A6B3-417F-A381-D16D8DB5E1BA}" type="parTrans" cxnId="{8BCD074F-9196-41B4-84F4-09DC711BA6AB}">
      <dgm:prSet/>
      <dgm:spPr/>
      <dgm:t>
        <a:bodyPr/>
        <a:lstStyle/>
        <a:p>
          <a:endParaRPr lang="id-ID"/>
        </a:p>
      </dgm:t>
    </dgm:pt>
    <dgm:pt modelId="{05D467FD-A67A-4C01-9D0D-3EFE9A0E1A8A}" type="sibTrans" cxnId="{8BCD074F-9196-41B4-84F4-09DC711BA6AB}">
      <dgm:prSet/>
      <dgm:spPr/>
      <dgm:t>
        <a:bodyPr/>
        <a:lstStyle/>
        <a:p>
          <a:endParaRPr lang="id-ID"/>
        </a:p>
      </dgm:t>
    </dgm:pt>
    <dgm:pt modelId="{BD208E5B-CCEC-4A8F-BECF-B1B6347E66F2}" type="pres">
      <dgm:prSet presAssocID="{C2DD9022-FBF3-4D15-A344-42BAC062C324}" presName="Name0" presStyleCnt="0">
        <dgm:presLayoutVars>
          <dgm:chMax val="1"/>
          <dgm:chPref val="1"/>
          <dgm:dir/>
          <dgm:animOne val="branch"/>
          <dgm:animLvl val="lvl"/>
        </dgm:presLayoutVars>
      </dgm:prSet>
      <dgm:spPr/>
      <dgm:t>
        <a:bodyPr/>
        <a:lstStyle/>
        <a:p>
          <a:endParaRPr lang="en-GB"/>
        </a:p>
      </dgm:t>
    </dgm:pt>
    <dgm:pt modelId="{D5807D71-74D7-4508-A4FD-024CB9F47D39}" type="pres">
      <dgm:prSet presAssocID="{A4E4C3A8-E2F9-4DBC-8904-BAA1421B56D7}" presName="singleCycle" presStyleCnt="0"/>
      <dgm:spPr/>
    </dgm:pt>
    <dgm:pt modelId="{3E968BFA-3583-4783-9085-DE46335628B3}" type="pres">
      <dgm:prSet presAssocID="{A4E4C3A8-E2F9-4DBC-8904-BAA1421B56D7}" presName="singleCenter" presStyleLbl="node1" presStyleIdx="0" presStyleCnt="5" custScaleX="168908" custScaleY="61603" custLinFactNeighborY="-6267">
        <dgm:presLayoutVars>
          <dgm:chMax val="7"/>
          <dgm:chPref val="7"/>
        </dgm:presLayoutVars>
      </dgm:prSet>
      <dgm:spPr/>
      <dgm:t>
        <a:bodyPr/>
        <a:lstStyle/>
        <a:p>
          <a:endParaRPr lang="en-GB"/>
        </a:p>
      </dgm:t>
    </dgm:pt>
    <dgm:pt modelId="{1B79A3D7-4439-4314-84F0-6A6D3774239E}" type="pres">
      <dgm:prSet presAssocID="{F3B30F3E-02AD-488C-BAAF-384829937911}" presName="Name56" presStyleLbl="parChTrans1D2" presStyleIdx="0" presStyleCnt="4"/>
      <dgm:spPr/>
      <dgm:t>
        <a:bodyPr/>
        <a:lstStyle/>
        <a:p>
          <a:endParaRPr lang="en-GB"/>
        </a:p>
      </dgm:t>
    </dgm:pt>
    <dgm:pt modelId="{F4B60B8B-14C9-4094-B7F7-1E508FCB0062}" type="pres">
      <dgm:prSet presAssocID="{44F567B1-A013-4803-95C6-D0DF39071DF4}" presName="text0" presStyleLbl="node1" presStyleIdx="1" presStyleCnt="5" custScaleX="325933" custRadScaleRad="88516" custRadScaleInc="745">
        <dgm:presLayoutVars>
          <dgm:bulletEnabled val="1"/>
        </dgm:presLayoutVars>
      </dgm:prSet>
      <dgm:spPr/>
      <dgm:t>
        <a:bodyPr/>
        <a:lstStyle/>
        <a:p>
          <a:endParaRPr lang="en-GB"/>
        </a:p>
      </dgm:t>
    </dgm:pt>
    <dgm:pt modelId="{E77AFD11-F4B6-486E-9571-0B28C5FE3B82}" type="pres">
      <dgm:prSet presAssocID="{D519FC92-6316-4F9B-A02D-9C3DFD4D5D80}" presName="Name56" presStyleLbl="parChTrans1D2" presStyleIdx="1" presStyleCnt="4"/>
      <dgm:spPr/>
      <dgm:t>
        <a:bodyPr/>
        <a:lstStyle/>
        <a:p>
          <a:endParaRPr lang="en-GB"/>
        </a:p>
      </dgm:t>
    </dgm:pt>
    <dgm:pt modelId="{06EC3A25-D879-4878-B539-081A177BDE7E}" type="pres">
      <dgm:prSet presAssocID="{64061407-B5AE-4FE5-8449-B557BE42A56D}" presName="text0" presStyleLbl="node1" presStyleIdx="2" presStyleCnt="5" custScaleX="297745" custScaleY="116604" custRadScaleRad="149586" custRadScaleInc="-6897">
        <dgm:presLayoutVars>
          <dgm:bulletEnabled val="1"/>
        </dgm:presLayoutVars>
      </dgm:prSet>
      <dgm:spPr/>
      <dgm:t>
        <a:bodyPr/>
        <a:lstStyle/>
        <a:p>
          <a:endParaRPr lang="en-GB"/>
        </a:p>
      </dgm:t>
    </dgm:pt>
    <dgm:pt modelId="{220A8AEB-6621-4692-8974-B2BD35DAC3DF}" type="pres">
      <dgm:prSet presAssocID="{B2FDC9D5-0513-436D-9AE5-C6AABB2A177B}" presName="Name56" presStyleLbl="parChTrans1D2" presStyleIdx="2" presStyleCnt="4"/>
      <dgm:spPr/>
      <dgm:t>
        <a:bodyPr/>
        <a:lstStyle/>
        <a:p>
          <a:endParaRPr lang="en-GB"/>
        </a:p>
      </dgm:t>
    </dgm:pt>
    <dgm:pt modelId="{3CD18084-3D15-4320-AA1B-7797D39C781D}" type="pres">
      <dgm:prSet presAssocID="{DCED2DDA-EB01-4EF0-BDA6-914B276D6E3E}" presName="text0" presStyleLbl="node1" presStyleIdx="3" presStyleCnt="5" custScaleX="246063" custScaleY="114441" custRadScaleRad="74474">
        <dgm:presLayoutVars>
          <dgm:bulletEnabled val="1"/>
        </dgm:presLayoutVars>
      </dgm:prSet>
      <dgm:spPr/>
      <dgm:t>
        <a:bodyPr/>
        <a:lstStyle/>
        <a:p>
          <a:endParaRPr lang="en-GB"/>
        </a:p>
      </dgm:t>
    </dgm:pt>
    <dgm:pt modelId="{323712EA-9CBF-4D13-8281-38FCF61C3DD1}" type="pres">
      <dgm:prSet presAssocID="{8F201137-C833-4DBB-8E66-1ABA4CAE76A8}" presName="Name56" presStyleLbl="parChTrans1D2" presStyleIdx="3" presStyleCnt="4"/>
      <dgm:spPr/>
      <dgm:t>
        <a:bodyPr/>
        <a:lstStyle/>
        <a:p>
          <a:endParaRPr lang="en-GB"/>
        </a:p>
      </dgm:t>
    </dgm:pt>
    <dgm:pt modelId="{B09B8F48-C67D-414E-8789-1F65B7755EA7}" type="pres">
      <dgm:prSet presAssocID="{225152DC-63D0-4705-9619-DA9BB747B2E0}" presName="text0" presStyleLbl="node1" presStyleIdx="4" presStyleCnt="5" custScaleX="256982" custScaleY="116604" custRadScaleRad="141065" custRadScaleInc="7314">
        <dgm:presLayoutVars>
          <dgm:bulletEnabled val="1"/>
        </dgm:presLayoutVars>
      </dgm:prSet>
      <dgm:spPr/>
      <dgm:t>
        <a:bodyPr/>
        <a:lstStyle/>
        <a:p>
          <a:endParaRPr lang="en-GB"/>
        </a:p>
      </dgm:t>
    </dgm:pt>
  </dgm:ptLst>
  <dgm:cxnLst>
    <dgm:cxn modelId="{60931AE9-2072-47DB-9549-9EBB141A7C56}" type="presOf" srcId="{225152DC-63D0-4705-9619-DA9BB747B2E0}" destId="{B09B8F48-C67D-414E-8789-1F65B7755EA7}" srcOrd="0" destOrd="0" presId="urn:microsoft.com/office/officeart/2008/layout/RadialCluster"/>
    <dgm:cxn modelId="{B3D47330-F61A-49DA-8C71-258E4B7B947B}" type="presOf" srcId="{44F567B1-A013-4803-95C6-D0DF39071DF4}" destId="{F4B60B8B-14C9-4094-B7F7-1E508FCB0062}" srcOrd="0" destOrd="0" presId="urn:microsoft.com/office/officeart/2008/layout/RadialCluster"/>
    <dgm:cxn modelId="{A97C3C7C-481A-461A-B67B-4C2E0716BA8C}" type="presOf" srcId="{A4E4C3A8-E2F9-4DBC-8904-BAA1421B56D7}" destId="{3E968BFA-3583-4783-9085-DE46335628B3}" srcOrd="0" destOrd="0" presId="urn:microsoft.com/office/officeart/2008/layout/RadialCluster"/>
    <dgm:cxn modelId="{A1E52FAD-5CE6-4644-B940-11E0A160445C}" srcId="{C2DD9022-FBF3-4D15-A344-42BAC062C324}" destId="{A4E4C3A8-E2F9-4DBC-8904-BAA1421B56D7}" srcOrd="0" destOrd="0" parTransId="{BAC15620-97FA-4D10-90E3-CAE01E022D66}" sibTransId="{5E15FB68-88C3-4B47-8A4D-2E91D09DE7FA}"/>
    <dgm:cxn modelId="{67C6B260-BBE1-4545-9E2E-D1F225E9868E}" type="presOf" srcId="{B2FDC9D5-0513-436D-9AE5-C6AABB2A177B}" destId="{220A8AEB-6621-4692-8974-B2BD35DAC3DF}" srcOrd="0" destOrd="0" presId="urn:microsoft.com/office/officeart/2008/layout/RadialCluster"/>
    <dgm:cxn modelId="{30E6EBA0-ED00-4FF7-B21C-A39A5D66002A}" srcId="{C2DD9022-FBF3-4D15-A344-42BAC062C324}" destId="{ECBA6DFC-C952-4779-A0CD-15CFEB8C449C}" srcOrd="2" destOrd="0" parTransId="{C55CE065-819F-4525-BED2-88C5A130A897}" sibTransId="{11746088-2E59-47AB-ABDE-9D31D0AC3A59}"/>
    <dgm:cxn modelId="{E729F806-5A3B-4DC5-A885-4E352A7C2AEA}" srcId="{A4E4C3A8-E2F9-4DBC-8904-BAA1421B56D7}" destId="{64061407-B5AE-4FE5-8449-B557BE42A56D}" srcOrd="1" destOrd="0" parTransId="{D519FC92-6316-4F9B-A02D-9C3DFD4D5D80}" sibTransId="{B6547AF7-9DC1-4D81-98FA-5B0BFE1F31EA}"/>
    <dgm:cxn modelId="{9705DCB9-CA4E-4908-831E-2B9E5551DAC0}" srcId="{A4E4C3A8-E2F9-4DBC-8904-BAA1421B56D7}" destId="{DCED2DDA-EB01-4EF0-BDA6-914B276D6E3E}" srcOrd="2" destOrd="0" parTransId="{B2FDC9D5-0513-436D-9AE5-C6AABB2A177B}" sibTransId="{2356DD1F-A2EB-47EB-A768-AA4173A351B2}"/>
    <dgm:cxn modelId="{18A16D82-56E1-414C-864C-5B6FFC83AC3C}" srcId="{A4E4C3A8-E2F9-4DBC-8904-BAA1421B56D7}" destId="{44F567B1-A013-4803-95C6-D0DF39071DF4}" srcOrd="0" destOrd="0" parTransId="{F3B30F3E-02AD-488C-BAAF-384829937911}" sibTransId="{47B1B677-822F-499C-B7F1-D828CCFEB98D}"/>
    <dgm:cxn modelId="{B948FF2D-9A61-4E81-813A-0B9E9DE91EC6}" type="presOf" srcId="{F3B30F3E-02AD-488C-BAAF-384829937911}" destId="{1B79A3D7-4439-4314-84F0-6A6D3774239E}" srcOrd="0" destOrd="0" presId="urn:microsoft.com/office/officeart/2008/layout/RadialCluster"/>
    <dgm:cxn modelId="{4EC99AC4-4071-4F6A-9995-6FDFB2BC634F}" srcId="{C2DD9022-FBF3-4D15-A344-42BAC062C324}" destId="{CE9011C7-3D47-4172-AA5D-960FFF962C1D}" srcOrd="1" destOrd="0" parTransId="{F384D4DD-9ACC-4E4E-80F7-FE3CF5C48B33}" sibTransId="{B2F2BF2C-3513-42F4-8FDB-3CCA985CF3CD}"/>
    <dgm:cxn modelId="{18C517CE-C34F-4526-B6D2-1269E8D30BC6}" type="presOf" srcId="{C2DD9022-FBF3-4D15-A344-42BAC062C324}" destId="{BD208E5B-CCEC-4A8F-BECF-B1B6347E66F2}" srcOrd="0" destOrd="0" presId="urn:microsoft.com/office/officeart/2008/layout/RadialCluster"/>
    <dgm:cxn modelId="{94F99629-93D3-4705-8C47-347B9F7B2210}" type="presOf" srcId="{8F201137-C833-4DBB-8E66-1ABA4CAE76A8}" destId="{323712EA-9CBF-4D13-8281-38FCF61C3DD1}" srcOrd="0" destOrd="0" presId="urn:microsoft.com/office/officeart/2008/layout/RadialCluster"/>
    <dgm:cxn modelId="{9DE9578D-60AB-4A4F-B0F0-AB6BB9B175A3}" type="presOf" srcId="{D519FC92-6316-4F9B-A02D-9C3DFD4D5D80}" destId="{E77AFD11-F4B6-486E-9571-0B28C5FE3B82}" srcOrd="0" destOrd="0" presId="urn:microsoft.com/office/officeart/2008/layout/RadialCluster"/>
    <dgm:cxn modelId="{591FB247-F23E-495C-BFE2-3A5E13C35B90}" srcId="{A4E4C3A8-E2F9-4DBC-8904-BAA1421B56D7}" destId="{225152DC-63D0-4705-9619-DA9BB747B2E0}" srcOrd="3" destOrd="0" parTransId="{8F201137-C833-4DBB-8E66-1ABA4CAE76A8}" sibTransId="{814AE646-0FAF-44C9-BBFB-1DE129B9D771}"/>
    <dgm:cxn modelId="{8BCD074F-9196-41B4-84F4-09DC711BA6AB}" srcId="{C2DD9022-FBF3-4D15-A344-42BAC062C324}" destId="{76CFB2CA-138B-4C68-8C6F-DC029EA688D4}" srcOrd="5" destOrd="0" parTransId="{6D43C32F-A6B3-417F-A381-D16D8DB5E1BA}" sibTransId="{05D467FD-A67A-4C01-9D0D-3EFE9A0E1A8A}"/>
    <dgm:cxn modelId="{C642BC09-00EC-4F25-9C54-1C3C3F650DB7}" srcId="{C2DD9022-FBF3-4D15-A344-42BAC062C324}" destId="{1FB46731-1DBF-4193-9E5B-609FCA229528}" srcOrd="3" destOrd="0" parTransId="{DC96D737-0121-4D6C-8DE3-1287381BC156}" sibTransId="{A9DAE8ED-BAF7-46D5-807B-F98204234219}"/>
    <dgm:cxn modelId="{28956502-1B9A-4D1E-BCD2-A62D36DA794B}" srcId="{C2DD9022-FBF3-4D15-A344-42BAC062C324}" destId="{1667D68A-7EB3-4998-972C-E0D455AD5139}" srcOrd="4" destOrd="0" parTransId="{0C0E74B0-4F57-43B5-A416-93C876F50771}" sibTransId="{8DFACCA5-0CB5-47A6-A982-18D3FB7F8EEE}"/>
    <dgm:cxn modelId="{732D30B6-9582-418B-87EA-0E8B39A59CFD}" type="presOf" srcId="{64061407-B5AE-4FE5-8449-B557BE42A56D}" destId="{06EC3A25-D879-4878-B539-081A177BDE7E}" srcOrd="0" destOrd="0" presId="urn:microsoft.com/office/officeart/2008/layout/RadialCluster"/>
    <dgm:cxn modelId="{7A3663B0-E4E1-43FF-88D8-A4BFEB2FC3AB}" type="presOf" srcId="{DCED2DDA-EB01-4EF0-BDA6-914B276D6E3E}" destId="{3CD18084-3D15-4320-AA1B-7797D39C781D}" srcOrd="0" destOrd="0" presId="urn:microsoft.com/office/officeart/2008/layout/RadialCluster"/>
    <dgm:cxn modelId="{4791B102-FA49-4647-9655-7319B2C4D076}" type="presParOf" srcId="{BD208E5B-CCEC-4A8F-BECF-B1B6347E66F2}" destId="{D5807D71-74D7-4508-A4FD-024CB9F47D39}" srcOrd="0" destOrd="0" presId="urn:microsoft.com/office/officeart/2008/layout/RadialCluster"/>
    <dgm:cxn modelId="{3AF73536-C648-4F1E-8E3F-520127F17A5D}" type="presParOf" srcId="{D5807D71-74D7-4508-A4FD-024CB9F47D39}" destId="{3E968BFA-3583-4783-9085-DE46335628B3}" srcOrd="0" destOrd="0" presId="urn:microsoft.com/office/officeart/2008/layout/RadialCluster"/>
    <dgm:cxn modelId="{24DB3597-B9F1-46BD-82EF-CFDD976BDEE1}" type="presParOf" srcId="{D5807D71-74D7-4508-A4FD-024CB9F47D39}" destId="{1B79A3D7-4439-4314-84F0-6A6D3774239E}" srcOrd="1" destOrd="0" presId="urn:microsoft.com/office/officeart/2008/layout/RadialCluster"/>
    <dgm:cxn modelId="{CED88F49-303C-4441-98E0-862CF81D797C}" type="presParOf" srcId="{D5807D71-74D7-4508-A4FD-024CB9F47D39}" destId="{F4B60B8B-14C9-4094-B7F7-1E508FCB0062}" srcOrd="2" destOrd="0" presId="urn:microsoft.com/office/officeart/2008/layout/RadialCluster"/>
    <dgm:cxn modelId="{A4E4F438-B75D-479F-8190-CCB806366673}" type="presParOf" srcId="{D5807D71-74D7-4508-A4FD-024CB9F47D39}" destId="{E77AFD11-F4B6-486E-9571-0B28C5FE3B82}" srcOrd="3" destOrd="0" presId="urn:microsoft.com/office/officeart/2008/layout/RadialCluster"/>
    <dgm:cxn modelId="{4B162980-B8D3-4B3E-BDF5-1E8F83CAC0DD}" type="presParOf" srcId="{D5807D71-74D7-4508-A4FD-024CB9F47D39}" destId="{06EC3A25-D879-4878-B539-081A177BDE7E}" srcOrd="4" destOrd="0" presId="urn:microsoft.com/office/officeart/2008/layout/RadialCluster"/>
    <dgm:cxn modelId="{4BA7B9BE-EBC1-4C06-9255-12857DCA342A}" type="presParOf" srcId="{D5807D71-74D7-4508-A4FD-024CB9F47D39}" destId="{220A8AEB-6621-4692-8974-B2BD35DAC3DF}" srcOrd="5" destOrd="0" presId="urn:microsoft.com/office/officeart/2008/layout/RadialCluster"/>
    <dgm:cxn modelId="{DE7C1237-084B-48C7-90ED-338B0390D76D}" type="presParOf" srcId="{D5807D71-74D7-4508-A4FD-024CB9F47D39}" destId="{3CD18084-3D15-4320-AA1B-7797D39C781D}" srcOrd="6" destOrd="0" presId="urn:microsoft.com/office/officeart/2008/layout/RadialCluster"/>
    <dgm:cxn modelId="{92936FA8-2E4E-4F85-A57D-5F3D1EA190CC}" type="presParOf" srcId="{D5807D71-74D7-4508-A4FD-024CB9F47D39}" destId="{323712EA-9CBF-4D13-8281-38FCF61C3DD1}" srcOrd="7" destOrd="0" presId="urn:microsoft.com/office/officeart/2008/layout/RadialCluster"/>
    <dgm:cxn modelId="{51482EEF-7110-48A2-99E0-BEBD672DD8D8}" type="presParOf" srcId="{D5807D71-74D7-4508-A4FD-024CB9F47D39}" destId="{B09B8F48-C67D-414E-8789-1F65B7755EA7}"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D195F-18A7-4A4E-8933-F30CCD861C93}">
      <dsp:nvSpPr>
        <dsp:cNvPr id="0" name=""/>
        <dsp:cNvSpPr/>
      </dsp:nvSpPr>
      <dsp:spPr>
        <a:xfrm>
          <a:off x="0" y="256498"/>
          <a:ext cx="7704856" cy="11513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354076" rIns="597982"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ea typeface="ＭＳ Ｐゴシック" pitchFamily="34" charset="-128"/>
            </a:rPr>
            <a:t>Up-date existing and develop new </a:t>
          </a:r>
          <a:r>
            <a:rPr lang="en-GB" sz="1700" b="1" kern="1200" dirty="0">
              <a:ea typeface="ＭＳ Ｐゴシック" pitchFamily="34" charset="-128"/>
            </a:rPr>
            <a:t>guidance materials </a:t>
          </a:r>
          <a:r>
            <a:rPr lang="en-GB" sz="1700" kern="1200" dirty="0">
              <a:ea typeface="ＭＳ Ｐゴシック" pitchFamily="34" charset="-128"/>
            </a:rPr>
            <a:t>available to SAIs, conduct </a:t>
          </a:r>
          <a:r>
            <a:rPr lang="en-GB" sz="1700" b="1" kern="1200" dirty="0">
              <a:ea typeface="ＭＳ Ｐゴシック" pitchFamily="34" charset="-128"/>
            </a:rPr>
            <a:t>research studies </a:t>
          </a:r>
          <a:r>
            <a:rPr lang="en-GB" sz="1700" kern="1200" dirty="0">
              <a:ea typeface="ＭＳ Ｐゴシック" pitchFamily="34" charset="-128"/>
            </a:rPr>
            <a:t>on emerging topics in environmental auditing</a:t>
          </a:r>
          <a:endParaRPr lang="et-EE" sz="1700" kern="1200" dirty="0"/>
        </a:p>
      </dsp:txBody>
      <dsp:txXfrm>
        <a:off x="0" y="256498"/>
        <a:ext cx="7704856" cy="1151325"/>
      </dsp:txXfrm>
    </dsp:sp>
    <dsp:sp modelId="{A980F594-7F80-41D7-AA1E-320BF677F6EE}">
      <dsp:nvSpPr>
        <dsp:cNvPr id="0" name=""/>
        <dsp:cNvSpPr/>
      </dsp:nvSpPr>
      <dsp:spPr>
        <a:xfrm>
          <a:off x="385242" y="5578"/>
          <a:ext cx="539339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lvl="0" algn="l" defTabSz="755650">
            <a:lnSpc>
              <a:spcPct val="90000"/>
            </a:lnSpc>
            <a:spcBef>
              <a:spcPct val="0"/>
            </a:spcBef>
            <a:spcAft>
              <a:spcPct val="35000"/>
            </a:spcAft>
          </a:pPr>
          <a:r>
            <a:rPr lang="et-EE" sz="1700" kern="1200" dirty="0" err="1"/>
            <a:t>Goal</a:t>
          </a:r>
          <a:r>
            <a:rPr lang="et-EE" sz="1700" kern="1200" dirty="0"/>
            <a:t> 1</a:t>
          </a:r>
        </a:p>
      </dsp:txBody>
      <dsp:txXfrm>
        <a:off x="409740" y="30076"/>
        <a:ext cx="5344403" cy="452844"/>
      </dsp:txXfrm>
    </dsp:sp>
    <dsp:sp modelId="{D771EEF8-E1D4-4995-BA85-860C796F09F7}">
      <dsp:nvSpPr>
        <dsp:cNvPr id="0" name=""/>
        <dsp:cNvSpPr/>
      </dsp:nvSpPr>
      <dsp:spPr>
        <a:xfrm>
          <a:off x="0" y="1870064"/>
          <a:ext cx="7704856" cy="7095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354076" rIns="597982"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ea typeface="ＭＳ Ｐゴシック" pitchFamily="34" charset="-128"/>
            </a:rPr>
            <a:t>Facilitate </a:t>
          </a:r>
          <a:r>
            <a:rPr lang="en-GB" sz="1700" b="1" kern="1200" dirty="0">
              <a:ea typeface="ＭＳ Ｐゴシック" pitchFamily="34" charset="-128"/>
            </a:rPr>
            <a:t>concurrent</a:t>
          </a:r>
          <a:r>
            <a:rPr lang="en-GB" sz="1700" b="0" kern="1200" dirty="0">
              <a:ea typeface="ＭＳ Ｐゴシック" pitchFamily="34" charset="-128"/>
            </a:rPr>
            <a:t>,</a:t>
          </a:r>
          <a:r>
            <a:rPr lang="en-GB" sz="1700" b="1" kern="1200" dirty="0">
              <a:ea typeface="ＭＳ Ｐゴシック" pitchFamily="34" charset="-128"/>
            </a:rPr>
            <a:t> joint</a:t>
          </a:r>
          <a:r>
            <a:rPr lang="en-GB" sz="1700" b="0" kern="1200" dirty="0">
              <a:ea typeface="ＭＳ Ｐゴシック" pitchFamily="34" charset="-128"/>
            </a:rPr>
            <a:t>, and</a:t>
          </a:r>
          <a:r>
            <a:rPr lang="en-GB" sz="1700" b="1" kern="1200" dirty="0">
              <a:ea typeface="ＭＳ Ｐゴシック" pitchFamily="34" charset="-128"/>
            </a:rPr>
            <a:t> coordinated audits</a:t>
          </a:r>
          <a:endParaRPr lang="et-EE" sz="1700" b="1" kern="1200" dirty="0"/>
        </a:p>
      </dsp:txBody>
      <dsp:txXfrm>
        <a:off x="0" y="1870064"/>
        <a:ext cx="7704856" cy="709537"/>
      </dsp:txXfrm>
    </dsp:sp>
    <dsp:sp modelId="{F223DC1D-106E-436B-865E-500CAB49F8AF}">
      <dsp:nvSpPr>
        <dsp:cNvPr id="0" name=""/>
        <dsp:cNvSpPr/>
      </dsp:nvSpPr>
      <dsp:spPr>
        <a:xfrm>
          <a:off x="385242" y="1499623"/>
          <a:ext cx="539339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lvl="0" algn="l" defTabSz="755650">
            <a:lnSpc>
              <a:spcPct val="90000"/>
            </a:lnSpc>
            <a:spcBef>
              <a:spcPct val="0"/>
            </a:spcBef>
            <a:spcAft>
              <a:spcPct val="35000"/>
            </a:spcAft>
          </a:pPr>
          <a:r>
            <a:rPr lang="et-EE" sz="1700" kern="1200" dirty="0" err="1"/>
            <a:t>Goal</a:t>
          </a:r>
          <a:r>
            <a:rPr lang="et-EE" sz="1700" kern="1200" dirty="0"/>
            <a:t> 2</a:t>
          </a:r>
        </a:p>
      </dsp:txBody>
      <dsp:txXfrm>
        <a:off x="409740" y="1524121"/>
        <a:ext cx="5344403" cy="452844"/>
      </dsp:txXfrm>
    </dsp:sp>
    <dsp:sp modelId="{07AB2F88-A8E4-4FCC-A353-74EABB156982}">
      <dsp:nvSpPr>
        <dsp:cNvPr id="0" name=""/>
        <dsp:cNvSpPr/>
      </dsp:nvSpPr>
      <dsp:spPr>
        <a:xfrm>
          <a:off x="0" y="2802800"/>
          <a:ext cx="7704856" cy="7363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354076" rIns="597982" bIns="120904"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t-EE" sz="1700" kern="1200" dirty="0">
              <a:ea typeface="ＭＳ Ｐゴシック" pitchFamily="34" charset="-128"/>
            </a:rPr>
            <a:t>  </a:t>
          </a:r>
          <a:r>
            <a:rPr lang="en-GB" sz="1700" kern="1200" dirty="0">
              <a:ea typeface="ＭＳ Ｐゴシック" pitchFamily="34" charset="-128"/>
            </a:rPr>
            <a:t>Enhance </a:t>
          </a:r>
          <a:r>
            <a:rPr lang="en-GB" sz="1700" b="1" kern="1200" dirty="0">
              <a:ea typeface="ＭＳ Ｐゴシック" pitchFamily="34" charset="-128"/>
            </a:rPr>
            <a:t>information dissemination</a:t>
          </a:r>
          <a:r>
            <a:rPr lang="en-GB" sz="1700" b="0" kern="1200" dirty="0">
              <a:ea typeface="ＭＳ Ｐゴシック" pitchFamily="34" charset="-128"/>
            </a:rPr>
            <a:t>, </a:t>
          </a:r>
          <a:r>
            <a:rPr lang="en-GB" sz="1700" b="1" kern="1200" dirty="0">
              <a:ea typeface="ＭＳ Ｐゴシック" pitchFamily="34" charset="-128"/>
            </a:rPr>
            <a:t>exchange</a:t>
          </a:r>
          <a:r>
            <a:rPr lang="en-GB" sz="1700" b="0" kern="1200" dirty="0">
              <a:ea typeface="ＭＳ Ｐゴシック" pitchFamily="34" charset="-128"/>
            </a:rPr>
            <a:t>, </a:t>
          </a:r>
          <a:r>
            <a:rPr lang="en-GB" sz="1700" kern="1200" dirty="0">
              <a:ea typeface="ＭＳ Ｐゴシック" pitchFamily="34" charset="-128"/>
            </a:rPr>
            <a:t>and </a:t>
          </a:r>
          <a:r>
            <a:rPr lang="en-GB" sz="1700" b="1" kern="1200" dirty="0">
              <a:ea typeface="ＭＳ Ｐゴシック" pitchFamily="34" charset="-128"/>
            </a:rPr>
            <a:t>training</a:t>
          </a:r>
          <a:endParaRPr lang="et-EE" sz="1700" b="1" kern="1200" dirty="0"/>
        </a:p>
      </dsp:txBody>
      <dsp:txXfrm>
        <a:off x="0" y="2802800"/>
        <a:ext cx="7704856" cy="736312"/>
      </dsp:txXfrm>
    </dsp:sp>
    <dsp:sp modelId="{FD353CEC-A030-49E7-A7E3-BC6436492AEA}">
      <dsp:nvSpPr>
        <dsp:cNvPr id="0" name=""/>
        <dsp:cNvSpPr/>
      </dsp:nvSpPr>
      <dsp:spPr>
        <a:xfrm>
          <a:off x="385242" y="2551880"/>
          <a:ext cx="539339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lvl="0" algn="l" defTabSz="755650">
            <a:lnSpc>
              <a:spcPct val="90000"/>
            </a:lnSpc>
            <a:spcBef>
              <a:spcPct val="0"/>
            </a:spcBef>
            <a:spcAft>
              <a:spcPct val="35000"/>
            </a:spcAft>
          </a:pPr>
          <a:r>
            <a:rPr lang="et-EE" sz="1700" kern="1200" dirty="0" err="1"/>
            <a:t>Goal</a:t>
          </a:r>
          <a:r>
            <a:rPr lang="et-EE" sz="1700" kern="1200" dirty="0"/>
            <a:t> 3</a:t>
          </a:r>
        </a:p>
      </dsp:txBody>
      <dsp:txXfrm>
        <a:off x="409740" y="2576378"/>
        <a:ext cx="5344403" cy="452844"/>
      </dsp:txXfrm>
    </dsp:sp>
    <dsp:sp modelId="{C913D758-ACAC-4E7C-AF17-4A25DDAFD15C}">
      <dsp:nvSpPr>
        <dsp:cNvPr id="0" name=""/>
        <dsp:cNvSpPr/>
      </dsp:nvSpPr>
      <dsp:spPr>
        <a:xfrm>
          <a:off x="0" y="3881833"/>
          <a:ext cx="7704856" cy="937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354076" rIns="597982"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ea typeface="ＭＳ Ｐゴシック" pitchFamily="34" charset="-128"/>
            </a:rPr>
            <a:t>Increase </a:t>
          </a:r>
          <a:r>
            <a:rPr lang="en-GB" sz="1700" b="1" kern="1200" dirty="0">
              <a:ea typeface="ＭＳ Ｐゴシック" pitchFamily="34" charset="-128"/>
            </a:rPr>
            <a:t>cooperation</a:t>
          </a:r>
          <a:r>
            <a:rPr lang="en-GB" sz="1700" kern="1200" dirty="0">
              <a:ea typeface="ＭＳ Ｐゴシック" pitchFamily="34" charset="-128"/>
            </a:rPr>
            <a:t> between the WGEA, international organizations and other INTOSAI bodies</a:t>
          </a:r>
          <a:endParaRPr lang="et-EE" sz="1700" kern="1200" dirty="0"/>
        </a:p>
      </dsp:txBody>
      <dsp:txXfrm>
        <a:off x="0" y="3881833"/>
        <a:ext cx="7704856" cy="937125"/>
      </dsp:txXfrm>
    </dsp:sp>
    <dsp:sp modelId="{E3AD9A9B-455A-4652-8CB1-B1225F83559C}">
      <dsp:nvSpPr>
        <dsp:cNvPr id="0" name=""/>
        <dsp:cNvSpPr/>
      </dsp:nvSpPr>
      <dsp:spPr>
        <a:xfrm>
          <a:off x="385242" y="3630913"/>
          <a:ext cx="5393399"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lvl="0" algn="l" defTabSz="755650">
            <a:lnSpc>
              <a:spcPct val="90000"/>
            </a:lnSpc>
            <a:spcBef>
              <a:spcPct val="0"/>
            </a:spcBef>
            <a:spcAft>
              <a:spcPct val="35000"/>
            </a:spcAft>
          </a:pPr>
          <a:r>
            <a:rPr lang="et-EE" sz="1700" kern="1200" dirty="0" err="1"/>
            <a:t>Goal</a:t>
          </a:r>
          <a:r>
            <a:rPr lang="et-EE" sz="1700" kern="1200" dirty="0"/>
            <a:t> 4</a:t>
          </a:r>
        </a:p>
      </dsp:txBody>
      <dsp:txXfrm>
        <a:off x="409740" y="3655411"/>
        <a:ext cx="5344403"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FE48E-C685-40FE-9373-15EF8F7A7E0C}">
      <dsp:nvSpPr>
        <dsp:cNvPr id="0" name=""/>
        <dsp:cNvSpPr/>
      </dsp:nvSpPr>
      <dsp:spPr>
        <a:xfrm>
          <a:off x="180162" y="0"/>
          <a:ext cx="6903720" cy="431482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FB907-BD57-41A9-9E6B-64440F2CF63B}">
      <dsp:nvSpPr>
        <dsp:cNvPr id="0" name=""/>
        <dsp:cNvSpPr/>
      </dsp:nvSpPr>
      <dsp:spPr>
        <a:xfrm>
          <a:off x="1038156" y="3208503"/>
          <a:ext cx="158785" cy="1587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10979-5400-468B-BB76-386D159E9C76}">
      <dsp:nvSpPr>
        <dsp:cNvPr id="0" name=""/>
        <dsp:cNvSpPr/>
      </dsp:nvSpPr>
      <dsp:spPr>
        <a:xfrm>
          <a:off x="1116237" y="3287896"/>
          <a:ext cx="1111835" cy="102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37" tIns="0" rIns="0" bIns="0" numCol="1" spcCol="1270" anchor="t" anchorCtr="0">
          <a:noAutofit/>
        </a:bodyPr>
        <a:lstStyle/>
        <a:p>
          <a:pPr lvl="0" algn="l" defTabSz="533400">
            <a:lnSpc>
              <a:spcPct val="90000"/>
            </a:lnSpc>
            <a:spcBef>
              <a:spcPct val="0"/>
            </a:spcBef>
            <a:spcAft>
              <a:spcPct val="35000"/>
            </a:spcAft>
          </a:pPr>
          <a:r>
            <a:rPr lang="en-US" sz="1200" b="1" kern="1200" dirty="0">
              <a:solidFill>
                <a:schemeClr val="accent1"/>
              </a:solidFill>
            </a:rPr>
            <a:t>April</a:t>
          </a:r>
          <a:r>
            <a:rPr lang="id-ID" sz="1200" b="1" kern="1200" dirty="0">
              <a:solidFill>
                <a:schemeClr val="accent1"/>
              </a:solidFill>
            </a:rPr>
            <a:t> 2017</a:t>
          </a:r>
        </a:p>
        <a:p>
          <a:pPr lvl="0" algn="l" defTabSz="533400">
            <a:lnSpc>
              <a:spcPct val="90000"/>
            </a:lnSpc>
            <a:spcBef>
              <a:spcPct val="0"/>
            </a:spcBef>
            <a:spcAft>
              <a:spcPct val="35000"/>
            </a:spcAft>
          </a:pPr>
          <a:r>
            <a:rPr lang="en-US" sz="1200" kern="1200" dirty="0">
              <a:solidFill>
                <a:schemeClr val="accent1"/>
              </a:solidFill>
            </a:rPr>
            <a:t>Project Plan Submission</a:t>
          </a:r>
          <a:endParaRPr lang="id-ID" sz="1200" kern="1200" dirty="0">
            <a:solidFill>
              <a:schemeClr val="accent1"/>
            </a:solidFill>
          </a:endParaRPr>
        </a:p>
      </dsp:txBody>
      <dsp:txXfrm>
        <a:off x="1116237" y="3287896"/>
        <a:ext cx="1111835" cy="1026928"/>
      </dsp:txXfrm>
    </dsp:sp>
    <dsp:sp modelId="{C7398DAC-4F34-42B0-8DBC-66FD96531EED}">
      <dsp:nvSpPr>
        <dsp:cNvPr id="0" name=""/>
        <dsp:cNvSpPr/>
      </dsp:nvSpPr>
      <dsp:spPr>
        <a:xfrm>
          <a:off x="1897669" y="2382646"/>
          <a:ext cx="248533" cy="2485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474B9-A924-4F9A-807F-0DDE73F55DA5}">
      <dsp:nvSpPr>
        <dsp:cNvPr id="0" name=""/>
        <dsp:cNvSpPr/>
      </dsp:nvSpPr>
      <dsp:spPr>
        <a:xfrm>
          <a:off x="1769296" y="2675582"/>
          <a:ext cx="1012941" cy="1637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93" tIns="0" rIns="0" bIns="0" numCol="1" spcCol="1270" anchor="t" anchorCtr="0">
          <a:noAutofit/>
        </a:bodyPr>
        <a:lstStyle/>
        <a:p>
          <a:pPr lvl="0" algn="l" defTabSz="533400">
            <a:lnSpc>
              <a:spcPct val="90000"/>
            </a:lnSpc>
            <a:spcBef>
              <a:spcPct val="0"/>
            </a:spcBef>
            <a:spcAft>
              <a:spcPct val="35000"/>
            </a:spcAft>
          </a:pPr>
          <a:r>
            <a:rPr lang="id-ID" sz="1200" b="1" kern="1200" dirty="0">
              <a:solidFill>
                <a:schemeClr val="accent1"/>
              </a:solidFill>
            </a:rPr>
            <a:t>Sept 2017</a:t>
          </a:r>
        </a:p>
        <a:p>
          <a:pPr lvl="0" algn="l" defTabSz="533400">
            <a:lnSpc>
              <a:spcPct val="90000"/>
            </a:lnSpc>
            <a:spcBef>
              <a:spcPct val="0"/>
            </a:spcBef>
            <a:spcAft>
              <a:spcPct val="35000"/>
            </a:spcAft>
          </a:pPr>
          <a:r>
            <a:rPr lang="en-US" sz="1200" kern="1200" dirty="0">
              <a:solidFill>
                <a:schemeClr val="accent1"/>
              </a:solidFill>
            </a:rPr>
            <a:t>P</a:t>
          </a:r>
          <a:r>
            <a:rPr lang="id-ID" sz="1200" kern="1200" dirty="0">
              <a:solidFill>
                <a:schemeClr val="accent1"/>
              </a:solidFill>
            </a:rPr>
            <a:t>roject </a:t>
          </a:r>
          <a:r>
            <a:rPr lang="en-US" sz="1200" kern="1200" dirty="0">
              <a:solidFill>
                <a:schemeClr val="accent1"/>
              </a:solidFill>
            </a:rPr>
            <a:t>Plan Approval</a:t>
          </a:r>
          <a:endParaRPr lang="id-ID" sz="1200" kern="1200" dirty="0">
            <a:solidFill>
              <a:schemeClr val="accent1"/>
            </a:solidFill>
          </a:endParaRPr>
        </a:p>
      </dsp:txBody>
      <dsp:txXfrm>
        <a:off x="1769296" y="2675582"/>
        <a:ext cx="1012941" cy="1637118"/>
      </dsp:txXfrm>
    </dsp:sp>
    <dsp:sp modelId="{5D69EF27-3414-423D-B115-3D96B264EFF8}">
      <dsp:nvSpPr>
        <dsp:cNvPr id="0" name=""/>
        <dsp:cNvSpPr/>
      </dsp:nvSpPr>
      <dsp:spPr>
        <a:xfrm>
          <a:off x="2793701" y="1760536"/>
          <a:ext cx="331378" cy="331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B2BE5-7AF4-4765-9609-678464580B4A}">
      <dsp:nvSpPr>
        <dsp:cNvPr id="0" name=""/>
        <dsp:cNvSpPr/>
      </dsp:nvSpPr>
      <dsp:spPr>
        <a:xfrm>
          <a:off x="2626226" y="1889893"/>
          <a:ext cx="1226317" cy="2424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91" tIns="0" rIns="0" bIns="0" numCol="1" spcCol="1270" anchor="t" anchorCtr="0">
          <a:noAutofit/>
        </a:bodyPr>
        <a:lstStyle/>
        <a:p>
          <a:pPr lvl="0" algn="l" defTabSz="533400">
            <a:lnSpc>
              <a:spcPct val="90000"/>
            </a:lnSpc>
            <a:spcBef>
              <a:spcPct val="0"/>
            </a:spcBef>
            <a:spcAft>
              <a:spcPct val="35000"/>
            </a:spcAft>
          </a:pPr>
          <a:endParaRPr lang="en-US" sz="1200" b="1" kern="1200" dirty="0">
            <a:solidFill>
              <a:schemeClr val="accent1"/>
            </a:solidFill>
          </a:endParaRPr>
        </a:p>
        <a:p>
          <a:pPr lvl="0" algn="l" defTabSz="533400">
            <a:lnSpc>
              <a:spcPct val="90000"/>
            </a:lnSpc>
            <a:spcBef>
              <a:spcPct val="0"/>
            </a:spcBef>
            <a:spcAft>
              <a:spcPct val="35000"/>
            </a:spcAft>
          </a:pPr>
          <a:r>
            <a:rPr lang="id-ID" sz="1200" b="1" kern="1200" dirty="0">
              <a:solidFill>
                <a:schemeClr val="accent1"/>
              </a:solidFill>
            </a:rPr>
            <a:t>De</a:t>
          </a:r>
          <a:r>
            <a:rPr lang="en-US" sz="1200" b="1" kern="1200" dirty="0">
              <a:solidFill>
                <a:schemeClr val="accent1"/>
              </a:solidFill>
            </a:rPr>
            <a:t>c</a:t>
          </a:r>
          <a:r>
            <a:rPr lang="id-ID" sz="1200" b="1" kern="1200" dirty="0">
              <a:solidFill>
                <a:schemeClr val="accent1"/>
              </a:solidFill>
            </a:rPr>
            <a:t> 2017</a:t>
          </a:r>
        </a:p>
        <a:p>
          <a:pPr lvl="0" algn="l" defTabSz="533400">
            <a:lnSpc>
              <a:spcPct val="90000"/>
            </a:lnSpc>
            <a:spcBef>
              <a:spcPct val="0"/>
            </a:spcBef>
            <a:spcAft>
              <a:spcPct val="35000"/>
            </a:spcAft>
          </a:pPr>
          <a:r>
            <a:rPr lang="en-US" sz="1200" kern="1200" dirty="0">
              <a:solidFill>
                <a:schemeClr val="accent1"/>
              </a:solidFill>
            </a:rPr>
            <a:t>Project’s </a:t>
          </a:r>
          <a:r>
            <a:rPr lang="id-ID" sz="1200" kern="1200" dirty="0">
              <a:solidFill>
                <a:schemeClr val="accent1"/>
              </a:solidFill>
            </a:rPr>
            <a:t>Elaborate</a:t>
          </a:r>
          <a:r>
            <a:rPr lang="en-US" sz="1200" kern="1200" dirty="0">
              <a:solidFill>
                <a:schemeClr val="accent1"/>
              </a:solidFill>
            </a:rPr>
            <a:t>d</a:t>
          </a:r>
          <a:r>
            <a:rPr lang="id-ID" sz="1200" kern="1200" dirty="0">
              <a:solidFill>
                <a:schemeClr val="accent1"/>
              </a:solidFill>
            </a:rPr>
            <a:t> </a:t>
          </a:r>
          <a:r>
            <a:rPr lang="en-US" sz="1200" kern="1200" dirty="0">
              <a:solidFill>
                <a:schemeClr val="accent1"/>
              </a:solidFill>
            </a:rPr>
            <a:t>Table of Con</a:t>
          </a:r>
          <a:r>
            <a:rPr lang="id-ID" sz="1200" kern="1200" dirty="0">
              <a:solidFill>
                <a:schemeClr val="accent1"/>
              </a:solidFill>
            </a:rPr>
            <a:t>tent</a:t>
          </a:r>
          <a:r>
            <a:rPr lang="en-US" sz="1200" kern="1200" dirty="0">
              <a:solidFill>
                <a:schemeClr val="accent1"/>
              </a:solidFill>
            </a:rPr>
            <a:t> Submission</a:t>
          </a:r>
          <a:endParaRPr lang="id-ID" sz="1200" kern="1200" dirty="0">
            <a:solidFill>
              <a:schemeClr val="accent1"/>
            </a:solidFill>
          </a:endParaRPr>
        </a:p>
      </dsp:txBody>
      <dsp:txXfrm>
        <a:off x="2626226" y="1889893"/>
        <a:ext cx="1226317" cy="2424931"/>
      </dsp:txXfrm>
    </dsp:sp>
    <dsp:sp modelId="{47E97252-6F99-43A2-A3CB-2B8954E46B27}">
      <dsp:nvSpPr>
        <dsp:cNvPr id="0" name=""/>
        <dsp:cNvSpPr/>
      </dsp:nvSpPr>
      <dsp:spPr>
        <a:xfrm>
          <a:off x="4019578" y="1315210"/>
          <a:ext cx="428030" cy="428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0F58C-9732-4A36-B15A-CDB5421CBC52}">
      <dsp:nvSpPr>
        <dsp:cNvPr id="0" name=""/>
        <dsp:cNvSpPr/>
      </dsp:nvSpPr>
      <dsp:spPr>
        <a:xfrm>
          <a:off x="3662536" y="1423892"/>
          <a:ext cx="1380744" cy="289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805" tIns="0" rIns="0" bIns="0" numCol="1" spcCol="1270" anchor="t" anchorCtr="0">
          <a:noAutofit/>
        </a:bodyPr>
        <a:lstStyle/>
        <a:p>
          <a:pPr lvl="0" algn="l" defTabSz="533400">
            <a:lnSpc>
              <a:spcPct val="90000"/>
            </a:lnSpc>
            <a:spcBef>
              <a:spcPct val="0"/>
            </a:spcBef>
            <a:spcAft>
              <a:spcPct val="35000"/>
            </a:spcAft>
          </a:pPr>
          <a:endParaRPr lang="en-US" sz="1200" kern="1200" dirty="0">
            <a:solidFill>
              <a:schemeClr val="accent1"/>
            </a:solidFill>
          </a:endParaRPr>
        </a:p>
        <a:p>
          <a:pPr lvl="0" algn="l" defTabSz="533400">
            <a:lnSpc>
              <a:spcPct val="90000"/>
            </a:lnSpc>
            <a:spcBef>
              <a:spcPct val="0"/>
            </a:spcBef>
            <a:spcAft>
              <a:spcPct val="35000"/>
            </a:spcAft>
          </a:pPr>
          <a:endParaRPr lang="en-US" sz="1200" kern="1200" dirty="0">
            <a:solidFill>
              <a:schemeClr val="accent1"/>
            </a:solidFill>
          </a:endParaRPr>
        </a:p>
        <a:p>
          <a:pPr lvl="0" algn="l" defTabSz="533400">
            <a:lnSpc>
              <a:spcPct val="90000"/>
            </a:lnSpc>
            <a:spcBef>
              <a:spcPct val="0"/>
            </a:spcBef>
            <a:spcAft>
              <a:spcPct val="35000"/>
            </a:spcAft>
          </a:pPr>
          <a:r>
            <a:rPr lang="id-ID" sz="1200" b="1" kern="1200" dirty="0">
              <a:solidFill>
                <a:schemeClr val="accent1"/>
              </a:solidFill>
            </a:rPr>
            <a:t>Mid 2018</a:t>
          </a:r>
        </a:p>
        <a:p>
          <a:pPr lvl="0" algn="l" defTabSz="533400">
            <a:lnSpc>
              <a:spcPct val="90000"/>
            </a:lnSpc>
            <a:spcBef>
              <a:spcPct val="0"/>
            </a:spcBef>
            <a:spcAft>
              <a:spcPct val="35000"/>
            </a:spcAft>
          </a:pPr>
          <a:r>
            <a:rPr lang="en-US" sz="1200" kern="1200" dirty="0">
              <a:solidFill>
                <a:schemeClr val="accent1"/>
              </a:solidFill>
            </a:rPr>
            <a:t>Draft Project Presentation (Assembly)</a:t>
          </a:r>
          <a:endParaRPr lang="id-ID" sz="1200" kern="1200" dirty="0">
            <a:solidFill>
              <a:schemeClr val="accent1"/>
            </a:solidFill>
          </a:endParaRPr>
        </a:p>
      </dsp:txBody>
      <dsp:txXfrm>
        <a:off x="3662536" y="1423892"/>
        <a:ext cx="1380744" cy="2890932"/>
      </dsp:txXfrm>
    </dsp:sp>
    <dsp:sp modelId="{F00A47C1-3FC3-4A26-BC7D-B6D3E0DB5451}">
      <dsp:nvSpPr>
        <dsp:cNvPr id="0" name=""/>
        <dsp:cNvSpPr/>
      </dsp:nvSpPr>
      <dsp:spPr>
        <a:xfrm>
          <a:off x="6186841" y="720104"/>
          <a:ext cx="545393" cy="545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525A5-06E3-46BC-A16B-B63C0F3D0453}">
      <dsp:nvSpPr>
        <dsp:cNvPr id="0" name=""/>
        <dsp:cNvSpPr/>
      </dsp:nvSpPr>
      <dsp:spPr>
        <a:xfrm>
          <a:off x="5881115" y="1139113"/>
          <a:ext cx="1380744" cy="3175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993" tIns="0" rIns="0" bIns="0" numCol="1" spcCol="1270" anchor="t" anchorCtr="0">
          <a:noAutofit/>
        </a:bodyPr>
        <a:lstStyle/>
        <a:p>
          <a:pPr lvl="0" algn="l" defTabSz="2889250">
            <a:lnSpc>
              <a:spcPct val="90000"/>
            </a:lnSpc>
            <a:spcBef>
              <a:spcPct val="0"/>
            </a:spcBef>
            <a:spcAft>
              <a:spcPct val="35000"/>
            </a:spcAft>
          </a:pPr>
          <a:endParaRPr lang="id-ID" sz="6500" kern="1200" dirty="0"/>
        </a:p>
      </dsp:txBody>
      <dsp:txXfrm>
        <a:off x="5881115" y="1139113"/>
        <a:ext cx="1380744" cy="3175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68BFA-3583-4783-9085-DE46335628B3}">
      <dsp:nvSpPr>
        <dsp:cNvPr id="0" name=""/>
        <dsp:cNvSpPr/>
      </dsp:nvSpPr>
      <dsp:spPr>
        <a:xfrm>
          <a:off x="2628404" y="1511381"/>
          <a:ext cx="2186425" cy="7974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id-ID" sz="1200" kern="1200" dirty="0"/>
            <a:t>SO 2: </a:t>
          </a:r>
          <a:r>
            <a:rPr lang="en-ZA" sz="1200" kern="1200" dirty="0"/>
            <a:t>Enable wide exchange of knowledge and experience among INTOSAI members</a:t>
          </a:r>
          <a:endParaRPr lang="id-ID" sz="1200" kern="1200" dirty="0"/>
        </a:p>
      </dsp:txBody>
      <dsp:txXfrm>
        <a:off x="2667331" y="1550308"/>
        <a:ext cx="2108571" cy="719564"/>
      </dsp:txXfrm>
    </dsp:sp>
    <dsp:sp modelId="{1B79A3D7-4439-4314-84F0-6A6D3774239E}">
      <dsp:nvSpPr>
        <dsp:cNvPr id="0" name=""/>
        <dsp:cNvSpPr/>
      </dsp:nvSpPr>
      <dsp:spPr>
        <a:xfrm rot="16223433">
          <a:off x="3487406" y="1272831"/>
          <a:ext cx="477110" cy="0"/>
        </a:xfrm>
        <a:custGeom>
          <a:avLst/>
          <a:gdLst/>
          <a:ahLst/>
          <a:cxnLst/>
          <a:rect l="0" t="0" r="0" b="0"/>
          <a:pathLst>
            <a:path>
              <a:moveTo>
                <a:pt x="0" y="0"/>
              </a:moveTo>
              <a:lnTo>
                <a:pt x="47711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B60B8B-14C9-4094-B7F7-1E508FCB0062}">
      <dsp:nvSpPr>
        <dsp:cNvPr id="0" name=""/>
        <dsp:cNvSpPr/>
      </dsp:nvSpPr>
      <dsp:spPr>
        <a:xfrm>
          <a:off x="2317168" y="167001"/>
          <a:ext cx="2826751" cy="8672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id-ID" sz="2300" kern="1200" dirty="0"/>
            <a:t>Strategic Goal 3: Knowledge Sharing</a:t>
          </a:r>
        </a:p>
      </dsp:txBody>
      <dsp:txXfrm>
        <a:off x="2359505" y="209338"/>
        <a:ext cx="2742077" cy="782605"/>
      </dsp:txXfrm>
    </dsp:sp>
    <dsp:sp modelId="{E77AFD11-F4B6-486E-9571-0B28C5FE3B82}">
      <dsp:nvSpPr>
        <dsp:cNvPr id="0" name=""/>
        <dsp:cNvSpPr/>
      </dsp:nvSpPr>
      <dsp:spPr>
        <a:xfrm rot="102045">
          <a:off x="4814788" y="1945368"/>
          <a:ext cx="189916" cy="0"/>
        </a:xfrm>
        <a:custGeom>
          <a:avLst/>
          <a:gdLst/>
          <a:ahLst/>
          <a:cxnLst/>
          <a:rect l="0" t="0" r="0" b="0"/>
          <a:pathLst>
            <a:path>
              <a:moveTo>
                <a:pt x="0" y="0"/>
              </a:moveTo>
              <a:lnTo>
                <a:pt x="1899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C3A25-D879-4878-B539-081A177BDE7E}">
      <dsp:nvSpPr>
        <dsp:cNvPr id="0" name=""/>
        <dsp:cNvSpPr/>
      </dsp:nvSpPr>
      <dsp:spPr>
        <a:xfrm>
          <a:off x="5004663" y="1480882"/>
          <a:ext cx="2582282" cy="1011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id-ID" sz="1000" kern="1200" dirty="0"/>
            <a:t>SO 3. </a:t>
          </a:r>
          <a:r>
            <a:rPr lang="en-ZA" sz="1000" kern="1200" dirty="0"/>
            <a:t>Working with the CBC, IDI, and other INTOSAI entities, facilitate continuous improvement of SAIs through knowledge sharing on the crosscutting lessons learned from the results of peer reviews and SAI PMF.</a:t>
          </a:r>
          <a:endParaRPr lang="id-ID" sz="1000" kern="1200" dirty="0"/>
        </a:p>
      </dsp:txBody>
      <dsp:txXfrm>
        <a:off x="5054030" y="1530249"/>
        <a:ext cx="2483548" cy="912548"/>
      </dsp:txXfrm>
    </dsp:sp>
    <dsp:sp modelId="{220A8AEB-6621-4692-8974-B2BD35DAC3DF}">
      <dsp:nvSpPr>
        <dsp:cNvPr id="0" name=""/>
        <dsp:cNvSpPr/>
      </dsp:nvSpPr>
      <dsp:spPr>
        <a:xfrm rot="5400000">
          <a:off x="3419354" y="2611062"/>
          <a:ext cx="604526" cy="0"/>
        </a:xfrm>
        <a:custGeom>
          <a:avLst/>
          <a:gdLst/>
          <a:ahLst/>
          <a:cxnLst/>
          <a:rect l="0" t="0" r="0" b="0"/>
          <a:pathLst>
            <a:path>
              <a:moveTo>
                <a:pt x="0" y="0"/>
              </a:moveTo>
              <a:lnTo>
                <a:pt x="604526" y="0"/>
              </a:lnTo>
            </a:path>
          </a:pathLst>
        </a:custGeom>
        <a:noFill/>
        <a:ln w="25400" cap="flat" cmpd="sng" algn="ctr">
          <a:solidFill>
            <a:scrgbClr r="0" g="0" b="0"/>
          </a:solidFill>
          <a:prstDash val="solid"/>
          <a:tailEnd type="triangle"/>
        </a:ln>
        <a:effectLst/>
      </dsp:spPr>
      <dsp:style>
        <a:lnRef idx="2">
          <a:scrgbClr r="0" g="0" b="0"/>
        </a:lnRef>
        <a:fillRef idx="0">
          <a:scrgbClr r="0" g="0" b="0"/>
        </a:fillRef>
        <a:effectRef idx="0">
          <a:scrgbClr r="0" g="0" b="0"/>
        </a:effectRef>
        <a:fontRef idx="minor"/>
      </dsp:style>
    </dsp:sp>
    <dsp:sp modelId="{3CD18084-3D15-4320-AA1B-7797D39C781D}">
      <dsp:nvSpPr>
        <dsp:cNvPr id="0" name=""/>
        <dsp:cNvSpPr/>
      </dsp:nvSpPr>
      <dsp:spPr>
        <a:xfrm>
          <a:off x="2654590" y="2913325"/>
          <a:ext cx="2134054" cy="992523"/>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id-ID" sz="1400" b="1" kern="1200" dirty="0">
              <a:solidFill>
                <a:schemeClr val="accent1"/>
              </a:solidFill>
            </a:rPr>
            <a:t>Goal 1, 2 &amp; 3</a:t>
          </a:r>
        </a:p>
        <a:p>
          <a:pPr lvl="0" algn="ctr" defTabSz="622300">
            <a:lnSpc>
              <a:spcPct val="90000"/>
            </a:lnSpc>
            <a:spcBef>
              <a:spcPct val="0"/>
            </a:spcBef>
            <a:spcAft>
              <a:spcPct val="35000"/>
            </a:spcAft>
          </a:pPr>
          <a:r>
            <a:rPr lang="id-ID" sz="1200" kern="1200" dirty="0">
              <a:solidFill>
                <a:schemeClr val="accent1"/>
              </a:solidFill>
            </a:rPr>
            <a:t>(Research, guidance, training, survey, coordinated audit, news letter, audit collection)</a:t>
          </a:r>
        </a:p>
      </dsp:txBody>
      <dsp:txXfrm>
        <a:off x="2703041" y="2961776"/>
        <a:ext cx="2037152" cy="895621"/>
      </dsp:txXfrm>
    </dsp:sp>
    <dsp:sp modelId="{323712EA-9CBF-4D13-8281-38FCF61C3DD1}">
      <dsp:nvSpPr>
        <dsp:cNvPr id="0" name=""/>
        <dsp:cNvSpPr/>
      </dsp:nvSpPr>
      <dsp:spPr>
        <a:xfrm rot="10691774">
          <a:off x="2408833" y="1947974"/>
          <a:ext cx="219626" cy="0"/>
        </a:xfrm>
        <a:custGeom>
          <a:avLst/>
          <a:gdLst/>
          <a:ahLst/>
          <a:cxnLst/>
          <a:rect l="0" t="0" r="0" b="0"/>
          <a:pathLst>
            <a:path>
              <a:moveTo>
                <a:pt x="0" y="0"/>
              </a:moveTo>
              <a:lnTo>
                <a:pt x="2196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B8F48-C67D-414E-8789-1F65B7755EA7}">
      <dsp:nvSpPr>
        <dsp:cNvPr id="0" name=""/>
        <dsp:cNvSpPr/>
      </dsp:nvSpPr>
      <dsp:spPr>
        <a:xfrm>
          <a:off x="180134" y="1480883"/>
          <a:ext cx="2228753" cy="1011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id-ID" sz="1000" kern="1200" dirty="0"/>
            <a:t>SO.1: </a:t>
          </a:r>
          <a:r>
            <a:rPr lang="en-ZA" sz="1000" kern="1200" dirty="0"/>
            <a:t>Develop and maintain expertise in the various fields of public-sector auditing and help to provide content to the INTOSAI Framework for Professional Pronouncements.</a:t>
          </a:r>
          <a:endParaRPr lang="id-ID" sz="1000" kern="1200" dirty="0"/>
        </a:p>
      </dsp:txBody>
      <dsp:txXfrm>
        <a:off x="229501" y="1530250"/>
        <a:ext cx="2130019" cy="9125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extLst>
          </p:cNvPr>
          <p:cNvSpPr>
            <a:spLocks noGrp="1" noChangeArrowheads="1"/>
          </p:cNvSpPr>
          <p:nvPr>
            <p:ph type="hdr" sz="quarter"/>
          </p:nvPr>
        </p:nvSpPr>
        <p:spPr bwMode="auto">
          <a:xfrm>
            <a:off x="0" y="0"/>
            <a:ext cx="2960688" cy="498475"/>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defRPr kumimoji="0" sz="1200" b="0">
                <a:solidFill>
                  <a:schemeClr val="tx1"/>
                </a:solidFill>
                <a:latin typeface="Times New Roman" pitchFamily="18" charset="0"/>
                <a:ea typeface="+mn-ea"/>
                <a:cs typeface="Arial" charset="0"/>
              </a:defRPr>
            </a:lvl1pPr>
          </a:lstStyle>
          <a:p>
            <a:pPr>
              <a:defRPr/>
            </a:pPr>
            <a:endParaRPr lang="et-EE"/>
          </a:p>
        </p:txBody>
      </p:sp>
      <p:sp>
        <p:nvSpPr>
          <p:cNvPr id="36867" name="Rectangle 3">
            <a:extLst>
              <a:ext uri="{FF2B5EF4-FFF2-40B4-BE49-F238E27FC236}"/>
            </a:extLst>
          </p:cNvPr>
          <p:cNvSpPr>
            <a:spLocks noGrp="1" noChangeArrowheads="1"/>
          </p:cNvSpPr>
          <p:nvPr>
            <p:ph type="dt" sz="quarter" idx="1"/>
          </p:nvPr>
        </p:nvSpPr>
        <p:spPr bwMode="auto">
          <a:xfrm>
            <a:off x="3871913" y="0"/>
            <a:ext cx="2960687" cy="498475"/>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lgn="r">
              <a:defRPr kumimoji="0" sz="1200" b="0">
                <a:solidFill>
                  <a:schemeClr val="tx1"/>
                </a:solidFill>
                <a:latin typeface="Times New Roman" pitchFamily="18" charset="0"/>
                <a:ea typeface="+mn-ea"/>
                <a:cs typeface="Arial" charset="0"/>
              </a:defRPr>
            </a:lvl1pPr>
          </a:lstStyle>
          <a:p>
            <a:pPr>
              <a:defRPr/>
            </a:pPr>
            <a:endParaRPr lang="et-EE"/>
          </a:p>
        </p:txBody>
      </p:sp>
      <p:sp>
        <p:nvSpPr>
          <p:cNvPr id="36868" name="Rectangle 4">
            <a:extLst>
              <a:ext uri="{FF2B5EF4-FFF2-40B4-BE49-F238E27FC236}"/>
            </a:extLst>
          </p:cNvPr>
          <p:cNvSpPr>
            <a:spLocks noGrp="1" noChangeArrowheads="1"/>
          </p:cNvSpPr>
          <p:nvPr>
            <p:ph type="ftr" sz="quarter" idx="2"/>
          </p:nvPr>
        </p:nvSpPr>
        <p:spPr bwMode="auto">
          <a:xfrm>
            <a:off x="0" y="9477375"/>
            <a:ext cx="2960688" cy="500063"/>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defRPr kumimoji="0" sz="1200" b="0">
                <a:solidFill>
                  <a:schemeClr val="tx1"/>
                </a:solidFill>
                <a:latin typeface="Times New Roman" pitchFamily="18" charset="0"/>
                <a:ea typeface="+mn-ea"/>
                <a:cs typeface="Arial" charset="0"/>
              </a:defRPr>
            </a:lvl1pPr>
          </a:lstStyle>
          <a:p>
            <a:pPr>
              <a:defRPr/>
            </a:pPr>
            <a:endParaRPr lang="et-EE"/>
          </a:p>
        </p:txBody>
      </p:sp>
      <p:sp>
        <p:nvSpPr>
          <p:cNvPr id="36869" name="Rectangle 5">
            <a:extLst>
              <a:ext uri="{FF2B5EF4-FFF2-40B4-BE49-F238E27FC236}"/>
            </a:extLst>
          </p:cNvPr>
          <p:cNvSpPr>
            <a:spLocks noGrp="1" noChangeArrowheads="1"/>
          </p:cNvSpPr>
          <p:nvPr>
            <p:ph type="sldNum" sz="quarter" idx="3"/>
          </p:nvPr>
        </p:nvSpPr>
        <p:spPr bwMode="auto">
          <a:xfrm>
            <a:off x="3871913" y="9477375"/>
            <a:ext cx="2960687" cy="500063"/>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lgn="r">
              <a:defRPr kumimoji="0" sz="1200" b="0" smtClean="0">
                <a:solidFill>
                  <a:schemeClr val="tx1"/>
                </a:solidFill>
                <a:latin typeface="Times New Roman" pitchFamily="18" charset="0"/>
                <a:cs typeface="Arial" pitchFamily="34" charset="0"/>
              </a:defRPr>
            </a:lvl1pPr>
          </a:lstStyle>
          <a:p>
            <a:pPr>
              <a:defRPr/>
            </a:pPr>
            <a:fld id="{9858EF36-0E8B-4A28-882A-E2D2961BB96D}" type="slidenum">
              <a:rPr lang="et-EE" altLang="en-US"/>
              <a:pPr>
                <a:defRPr/>
              </a:pPr>
              <a:t>‹#›</a:t>
            </a:fld>
            <a:endParaRPr lang="et-EE" altLang="en-US"/>
          </a:p>
        </p:txBody>
      </p:sp>
    </p:spTree>
    <p:extLst>
      <p:ext uri="{BB962C8B-B14F-4D97-AF65-F5344CB8AC3E}">
        <p14:creationId xmlns:p14="http://schemas.microsoft.com/office/powerpoint/2010/main" val="129872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extLst>
          </p:cNvPr>
          <p:cNvSpPr>
            <a:spLocks noGrp="1" noChangeArrowheads="1"/>
          </p:cNvSpPr>
          <p:nvPr>
            <p:ph type="hdr" sz="quarter"/>
          </p:nvPr>
        </p:nvSpPr>
        <p:spPr bwMode="auto">
          <a:xfrm>
            <a:off x="0" y="0"/>
            <a:ext cx="2960688" cy="498475"/>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defRPr kumimoji="0" sz="1200" b="0">
                <a:solidFill>
                  <a:schemeClr val="tx1"/>
                </a:solidFill>
                <a:latin typeface="Times" pitchFamily="18" charset="0"/>
                <a:ea typeface="+mn-ea"/>
                <a:cs typeface="Arial" charset="0"/>
              </a:defRPr>
            </a:lvl1pPr>
          </a:lstStyle>
          <a:p>
            <a:pPr>
              <a:defRPr/>
            </a:pPr>
            <a:endParaRPr lang="en-US" altLang="en-US"/>
          </a:p>
        </p:txBody>
      </p:sp>
      <p:sp>
        <p:nvSpPr>
          <p:cNvPr id="9219" name="Rectangle 3">
            <a:extLst>
              <a:ext uri="{FF2B5EF4-FFF2-40B4-BE49-F238E27FC236}"/>
            </a:extLst>
          </p:cNvPr>
          <p:cNvSpPr>
            <a:spLocks noGrp="1" noChangeArrowheads="1"/>
          </p:cNvSpPr>
          <p:nvPr>
            <p:ph type="dt" idx="1"/>
          </p:nvPr>
        </p:nvSpPr>
        <p:spPr bwMode="auto">
          <a:xfrm>
            <a:off x="3873500" y="0"/>
            <a:ext cx="2960688" cy="498475"/>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lgn="r">
              <a:defRPr kumimoji="0" sz="1200" b="0">
                <a:solidFill>
                  <a:schemeClr val="tx1"/>
                </a:solidFill>
                <a:latin typeface="Times" pitchFamily="18" charset="0"/>
                <a:ea typeface="+mn-ea"/>
                <a:cs typeface="Arial" charset="0"/>
              </a:defRPr>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925513" y="747713"/>
            <a:ext cx="4986337" cy="3741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extLst>
          </p:cNvPr>
          <p:cNvSpPr>
            <a:spLocks noGrp="1" noChangeArrowheads="1"/>
          </p:cNvSpPr>
          <p:nvPr>
            <p:ph type="body" sz="quarter" idx="3"/>
          </p:nvPr>
        </p:nvSpPr>
        <p:spPr bwMode="auto">
          <a:xfrm>
            <a:off x="911225" y="4738688"/>
            <a:ext cx="5011738" cy="4492625"/>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222" name="Rectangle 6">
            <a:extLst>
              <a:ext uri="{FF2B5EF4-FFF2-40B4-BE49-F238E27FC236}"/>
            </a:extLst>
          </p:cNvPr>
          <p:cNvSpPr>
            <a:spLocks noGrp="1" noChangeArrowheads="1"/>
          </p:cNvSpPr>
          <p:nvPr>
            <p:ph type="ftr" sz="quarter" idx="4"/>
          </p:nvPr>
        </p:nvSpPr>
        <p:spPr bwMode="auto">
          <a:xfrm>
            <a:off x="0" y="9480550"/>
            <a:ext cx="2960688" cy="498475"/>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defRPr kumimoji="0" sz="1200" b="0">
                <a:solidFill>
                  <a:schemeClr val="tx1"/>
                </a:solidFill>
                <a:latin typeface="Times" pitchFamily="18" charset="0"/>
                <a:ea typeface="+mn-ea"/>
                <a:cs typeface="Arial" charset="0"/>
              </a:defRPr>
            </a:lvl1pPr>
          </a:lstStyle>
          <a:p>
            <a:pPr>
              <a:defRPr/>
            </a:pPr>
            <a:endParaRPr lang="en-US" altLang="en-US"/>
          </a:p>
        </p:txBody>
      </p:sp>
      <p:sp>
        <p:nvSpPr>
          <p:cNvPr id="9223" name="Rectangle 7">
            <a:extLst>
              <a:ext uri="{FF2B5EF4-FFF2-40B4-BE49-F238E27FC236}"/>
            </a:extLst>
          </p:cNvPr>
          <p:cNvSpPr>
            <a:spLocks noGrp="1" noChangeArrowheads="1"/>
          </p:cNvSpPr>
          <p:nvPr>
            <p:ph type="sldNum" sz="quarter" idx="5"/>
          </p:nvPr>
        </p:nvSpPr>
        <p:spPr bwMode="auto">
          <a:xfrm>
            <a:off x="3873500" y="9480550"/>
            <a:ext cx="2960688" cy="498475"/>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lgn="r">
              <a:defRPr kumimoji="0" sz="1200" b="0" smtClean="0">
                <a:solidFill>
                  <a:schemeClr val="tx1"/>
                </a:solidFill>
                <a:latin typeface="Times" charset="0"/>
                <a:cs typeface="Arial" pitchFamily="34" charset="0"/>
              </a:defRPr>
            </a:lvl1pPr>
          </a:lstStyle>
          <a:p>
            <a:pPr>
              <a:defRPr/>
            </a:pPr>
            <a:fld id="{BD1B0D46-78F9-4570-AB08-E8C213861218}" type="slidenum">
              <a:rPr lang="en-US" altLang="en-US"/>
              <a:pPr>
                <a:defRPr/>
              </a:pPr>
              <a:t>‹#›</a:t>
            </a:fld>
            <a:endParaRPr lang="en-US" altLang="en-US"/>
          </a:p>
        </p:txBody>
      </p:sp>
    </p:spTree>
    <p:extLst>
      <p:ext uri="{BB962C8B-B14F-4D97-AF65-F5344CB8AC3E}">
        <p14:creationId xmlns:p14="http://schemas.microsoft.com/office/powerpoint/2010/main" val="25105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id-ID" smtClean="0">
              <a:ea typeface="ＭＳ Ｐゴシック"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5BD7BD25-C0FF-410C-80C6-F8FB827D315F}" type="slidenum">
              <a:rPr kumimoji="0" lang="en-US" altLang="id-ID" sz="1200" b="0">
                <a:solidFill>
                  <a:schemeClr val="tx1"/>
                </a:solidFill>
                <a:latin typeface="Times" charset="0"/>
              </a:rPr>
              <a:pPr/>
              <a:t>1</a:t>
            </a:fld>
            <a:endParaRPr kumimoji="0" lang="en-US" altLang="id-ID" sz="1200" b="0">
              <a:solidFill>
                <a:schemeClr val="tx1"/>
              </a:solidFill>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1CD54CE5-C8E9-4527-84FA-9639CFC2EC9A}" type="slidenum">
              <a:rPr kumimoji="0" lang="en-US" altLang="en-US" sz="1200" b="0">
                <a:solidFill>
                  <a:schemeClr val="tx1"/>
                </a:solidFill>
                <a:latin typeface="Times" charset="0"/>
              </a:rPr>
              <a:pPr/>
              <a:t>10</a:t>
            </a:fld>
            <a:endParaRPr kumimoji="0" lang="en-US" altLang="en-US" sz="1200" b="0">
              <a:solidFill>
                <a:schemeClr val="tx1"/>
              </a:solidFill>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4677C92D-FA82-49A0-BECA-C359608290E9}" type="slidenum">
              <a:rPr kumimoji="0" lang="en-US" altLang="en-US" sz="1200" b="0">
                <a:solidFill>
                  <a:schemeClr val="tx1"/>
                </a:solidFill>
                <a:latin typeface="Times" charset="0"/>
              </a:rPr>
              <a:pPr/>
              <a:t>11</a:t>
            </a:fld>
            <a:endParaRPr kumimoji="0" lang="en-US" altLang="en-US" sz="1200" b="0">
              <a:solidFill>
                <a:schemeClr val="tx1"/>
              </a:solidFill>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27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A04D7E47-46CB-4A62-ADF4-E8C1F7F81A60}" type="slidenum">
              <a:rPr kumimoji="0" lang="en-US" altLang="en-US" sz="1200" b="0">
                <a:solidFill>
                  <a:schemeClr val="tx1"/>
                </a:solidFill>
                <a:latin typeface="Times" charset="0"/>
              </a:rPr>
              <a:pPr/>
              <a:t>12</a:t>
            </a:fld>
            <a:endParaRPr kumimoji="0" lang="en-US" altLang="en-US" sz="1200" b="0">
              <a:solidFill>
                <a:schemeClr val="tx1"/>
              </a:solidFill>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smtClean="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B67EEC65-3A9F-4838-AB4A-17D388E86252}" type="slidenum">
              <a:rPr kumimoji="0" lang="en-US" altLang="en-US" sz="1200" b="0">
                <a:solidFill>
                  <a:schemeClr val="tx1"/>
                </a:solidFill>
                <a:latin typeface="Times" charset="0"/>
              </a:rPr>
              <a:pPr/>
              <a:t>2</a:t>
            </a:fld>
            <a:endParaRPr kumimoji="0" lang="en-US" altLang="en-US" sz="1200" b="0">
              <a:solidFill>
                <a:schemeClr val="tx1"/>
              </a:solidFill>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id-ID" smtClean="0">
              <a:ea typeface="ＭＳ Ｐゴシック"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E0FBF1C2-71D9-4D20-8EAF-EE60A70E0E4C}" type="slidenum">
              <a:rPr kumimoji="0" lang="en-US" altLang="id-ID" sz="1200" b="0">
                <a:solidFill>
                  <a:schemeClr val="tx1"/>
                </a:solidFill>
                <a:latin typeface="Times" charset="0"/>
              </a:rPr>
              <a:pPr/>
              <a:t>3</a:t>
            </a:fld>
            <a:endParaRPr kumimoji="0" lang="en-US" altLang="id-ID" sz="1200" b="0">
              <a:solidFill>
                <a:schemeClr val="tx1"/>
              </a:solidFill>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id-ID" smtClean="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2C0A696E-FC66-4810-A278-84D313BF08BA}" type="slidenum">
              <a:rPr kumimoji="0" lang="en-US" altLang="id-ID" sz="1200" b="0">
                <a:solidFill>
                  <a:schemeClr val="tx1"/>
                </a:solidFill>
                <a:latin typeface="Times" charset="0"/>
              </a:rPr>
              <a:pPr/>
              <a:t>4</a:t>
            </a:fld>
            <a:endParaRPr kumimoji="0" lang="en-US" altLang="id-ID" sz="1200" b="0">
              <a:solidFill>
                <a:schemeClr val="tx1"/>
              </a:solidFill>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n-US" smtClean="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337D9A2A-9186-4893-9CA2-0CB990267A57}" type="slidenum">
              <a:rPr kumimoji="0" lang="en-US" altLang="id-ID" sz="1200" b="0">
                <a:solidFill>
                  <a:schemeClr val="tx1"/>
                </a:solidFill>
                <a:latin typeface="Times" charset="0"/>
              </a:rPr>
              <a:pPr/>
              <a:t>5</a:t>
            </a:fld>
            <a:endParaRPr kumimoji="0" lang="en-US" altLang="id-ID" sz="1200" b="0">
              <a:solidFill>
                <a:schemeClr val="tx1"/>
              </a:solidFill>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id-ID" smtClean="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7AF94081-EDA9-4BCC-868E-30D7EFD375C4}" type="slidenum">
              <a:rPr kumimoji="0" lang="en-US" altLang="id-ID" sz="1200" b="0">
                <a:solidFill>
                  <a:schemeClr val="tx1"/>
                </a:solidFill>
                <a:latin typeface="Times" charset="0"/>
              </a:rPr>
              <a:pPr/>
              <a:t>6</a:t>
            </a:fld>
            <a:endParaRPr kumimoji="0" lang="en-US" altLang="id-ID" sz="1200" b="0">
              <a:solidFill>
                <a:schemeClr val="tx1"/>
              </a:solidFill>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id-ID" smtClean="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74498857-A2CC-427A-8B9E-991F0E067E32}" type="slidenum">
              <a:rPr kumimoji="0" lang="en-US" altLang="id-ID" sz="1200" b="0">
                <a:solidFill>
                  <a:schemeClr val="tx1"/>
                </a:solidFill>
                <a:latin typeface="Times" charset="0"/>
              </a:rPr>
              <a:pPr/>
              <a:t>7</a:t>
            </a:fld>
            <a:endParaRPr kumimoji="0" lang="en-US" altLang="id-ID" sz="1200" b="0">
              <a:solidFill>
                <a:schemeClr val="tx1"/>
              </a:solidFill>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id-ID" smtClean="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0A4EAEBD-88F9-496A-9316-12802F9CF6E0}" type="slidenum">
              <a:rPr kumimoji="0" lang="en-US" altLang="id-ID" sz="1200" b="0">
                <a:solidFill>
                  <a:schemeClr val="tx1"/>
                </a:solidFill>
                <a:latin typeface="Times" charset="0"/>
              </a:rPr>
              <a:pPr/>
              <a:t>8</a:t>
            </a:fld>
            <a:endParaRPr kumimoji="0" lang="en-US" altLang="id-ID" sz="1200" b="0">
              <a:solidFill>
                <a:schemeClr val="tx1"/>
              </a:solidFill>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smtClean="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fld id="{27E56CCA-A2E3-4974-8256-64B2CECB1502}" type="slidenum">
              <a:rPr kumimoji="0" lang="en-US" altLang="en-US" sz="1200" b="0">
                <a:solidFill>
                  <a:schemeClr val="tx1"/>
                </a:solidFill>
                <a:latin typeface="Times" charset="0"/>
              </a:rPr>
              <a:pPr/>
              <a:t>9</a:t>
            </a:fld>
            <a:endParaRPr kumimoji="0" lang="en-US" altLang="en-US" sz="1200" b="0">
              <a:solidFill>
                <a:schemeClr val="tx1"/>
              </a:solidFill>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NTosai_titl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3" y="549275"/>
            <a:ext cx="1474787"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subTitle" idx="1"/>
          </p:nvPr>
        </p:nvSpPr>
        <p:spPr>
          <a:xfrm>
            <a:off x="1042988" y="5445125"/>
            <a:ext cx="6913562" cy="935038"/>
          </a:xfrm>
        </p:spPr>
        <p:txBody>
          <a:bodyPr/>
          <a:lstStyle>
            <a:lvl1pPr marL="0" indent="0">
              <a:lnSpc>
                <a:spcPct val="90000"/>
              </a:lnSpc>
              <a:buFontTx/>
              <a:buNone/>
              <a:defRPr sz="2800"/>
            </a:lvl1pPr>
          </a:lstStyle>
          <a:p>
            <a:r>
              <a:rPr lang="en-US" altLang="en-US"/>
              <a:t>Click to edit Master subtitle style</a:t>
            </a:r>
          </a:p>
        </p:txBody>
      </p:sp>
      <p:sp>
        <p:nvSpPr>
          <p:cNvPr id="57347" name="Rectangle 3"/>
          <p:cNvSpPr>
            <a:spLocks noGrp="1" noChangeArrowheads="1"/>
          </p:cNvSpPr>
          <p:nvPr>
            <p:ph type="ctrTitle" sz="quarter"/>
          </p:nvPr>
        </p:nvSpPr>
        <p:spPr>
          <a:xfrm>
            <a:off x="1042988" y="2420938"/>
            <a:ext cx="6913562" cy="2951162"/>
          </a:xfrm>
        </p:spPr>
        <p:txBody>
          <a:bodyPr anchor="b"/>
          <a:lstStyle>
            <a:lvl1pPr>
              <a:defRPr sz="4800"/>
            </a:lvl1pPr>
          </a:lstStyle>
          <a:p>
            <a:r>
              <a:rPr lang="en-US" altLang="en-US"/>
              <a:t>Click to edit Master title style</a:t>
            </a:r>
          </a:p>
        </p:txBody>
      </p:sp>
    </p:spTree>
    <p:extLst>
      <p:ext uri="{BB962C8B-B14F-4D97-AF65-F5344CB8AC3E}">
        <p14:creationId xmlns:p14="http://schemas.microsoft.com/office/powerpoint/2010/main" val="3317012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3BD3D48F-D6F2-46B8-9E3F-5EB0DB72EE8D}" type="slidenum">
              <a:rPr altLang="en-US"/>
              <a:pPr>
                <a:defRPr/>
              </a:pPr>
              <a:t>‹#›</a:t>
            </a:fld>
            <a:endParaRPr lang="en-GB" altLang="en-US"/>
          </a:p>
        </p:txBody>
      </p:sp>
      <p:sp>
        <p:nvSpPr>
          <p:cNvPr id="6"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207023916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692150"/>
            <a:ext cx="1908175" cy="5251450"/>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1079500" y="692150"/>
            <a:ext cx="5572125"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2B4BC6DC-D5BE-4725-B71B-93C12D9C5F6C}" type="slidenum">
              <a:rPr altLang="en-US"/>
              <a:pPr>
                <a:defRPr/>
              </a:pPr>
              <a:t>‹#›</a:t>
            </a:fld>
            <a:endParaRPr lang="en-GB" altLang="en-US"/>
          </a:p>
        </p:txBody>
      </p:sp>
      <p:sp>
        <p:nvSpPr>
          <p:cNvPr id="6"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339758427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502730FB-3F15-44C6-8C52-9F71EE53A532}" type="slidenum">
              <a:rPr altLang="en-US"/>
              <a:pPr>
                <a:defRPr/>
              </a:pPr>
              <a:t>‹#›</a:t>
            </a:fld>
            <a:endParaRPr lang="en-GB" altLang="en-US"/>
          </a:p>
        </p:txBody>
      </p:sp>
      <p:sp>
        <p:nvSpPr>
          <p:cNvPr id="6"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290998074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B9EAC171-64A8-4892-8849-FEF06B2FD628}" type="slidenum">
              <a:rPr altLang="en-US"/>
              <a:pPr>
                <a:defRPr/>
              </a:pPr>
              <a:t>‹#›</a:t>
            </a:fld>
            <a:endParaRPr lang="en-GB" altLang="en-US"/>
          </a:p>
        </p:txBody>
      </p:sp>
      <p:sp>
        <p:nvSpPr>
          <p:cNvPr id="6"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174412039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1079500" y="1628775"/>
            <a:ext cx="3733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965700" y="1628775"/>
            <a:ext cx="3733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99AB1554-D79B-4044-9241-9DD85C31CCE1}" type="slidenum">
              <a:rPr altLang="en-US"/>
              <a:pPr>
                <a:defRPr/>
              </a:pPr>
              <a:t>‹#›</a:t>
            </a:fld>
            <a:endParaRPr lang="en-GB" altLang="en-US"/>
          </a:p>
        </p:txBody>
      </p:sp>
      <p:sp>
        <p:nvSpPr>
          <p:cNvPr id="7"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65882011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6EFB401C-EB0C-412C-B348-797472606E39}" type="slidenum">
              <a:rPr altLang="en-US"/>
              <a:pPr>
                <a:defRPr/>
              </a:pPr>
              <a:t>‹#›</a:t>
            </a:fld>
            <a:endParaRPr lang="en-GB" altLang="en-US"/>
          </a:p>
        </p:txBody>
      </p:sp>
      <p:sp>
        <p:nvSpPr>
          <p:cNvPr id="9"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426726223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07AACE92-FA0D-4EDF-BF67-C09BAE0C3CBA}" type="slidenum">
              <a:rPr altLang="en-US"/>
              <a:pPr>
                <a:defRPr/>
              </a:pPr>
              <a:t>‹#›</a:t>
            </a:fld>
            <a:endParaRPr lang="en-GB" altLang="en-US"/>
          </a:p>
        </p:txBody>
      </p:sp>
      <p:sp>
        <p:nvSpPr>
          <p:cNvPr id="5"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369326801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A9363924-C480-4E51-970C-A170E8683EC2}" type="slidenum">
              <a:rPr altLang="en-US"/>
              <a:pPr>
                <a:defRPr/>
              </a:pPr>
              <a:t>‹#›</a:t>
            </a:fld>
            <a:endParaRPr lang="en-GB" altLang="en-US"/>
          </a:p>
        </p:txBody>
      </p:sp>
      <p:sp>
        <p:nvSpPr>
          <p:cNvPr id="4"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363619431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4B9AB3E5-89D0-400B-9A6E-64F1DA175FAD}" type="slidenum">
              <a:rPr altLang="en-US"/>
              <a:pPr>
                <a:defRPr/>
              </a:pPr>
              <a:t>‹#›</a:t>
            </a:fld>
            <a:endParaRPr lang="en-GB" altLang="en-US"/>
          </a:p>
        </p:txBody>
      </p:sp>
      <p:sp>
        <p:nvSpPr>
          <p:cNvPr id="7"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146079400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sldNum" sz="quarter" idx="11"/>
          </p:nvPr>
        </p:nvSpPr>
        <p:spPr>
          <a:ln/>
        </p:spPr>
        <p:txBody>
          <a:bodyPr/>
          <a:lstStyle>
            <a:lvl1pPr>
              <a:defRPr/>
            </a:lvl1pPr>
          </a:lstStyle>
          <a:p>
            <a:pPr>
              <a:defRPr/>
            </a:pPr>
            <a:fld id="{47E38F91-465A-48B6-ADD9-249E84CCDF1B}" type="slidenum">
              <a:rPr altLang="en-US"/>
              <a:pPr>
                <a:defRPr/>
              </a:pPr>
              <a:t>‹#›</a:t>
            </a:fld>
            <a:endParaRPr lang="en-GB" altLang="en-US"/>
          </a:p>
        </p:txBody>
      </p:sp>
      <p:sp>
        <p:nvSpPr>
          <p:cNvPr id="7" name="Rectangle 12">
            <a:extLst>
              <a:ext uri="{FF2B5EF4-FFF2-40B4-BE49-F238E27FC236}"/>
            </a:extLst>
          </p:cNvPr>
          <p:cNvSpPr>
            <a:spLocks noGrp="1" noChangeArrowheads="1"/>
          </p:cNvSpPr>
          <p:nvPr>
            <p:ph type="ftr" sz="quarter" idx="12"/>
          </p:nvPr>
        </p:nvSpPr>
        <p:spPr>
          <a:ln/>
        </p:spPr>
        <p:txBody>
          <a:bodyPr/>
          <a:lstStyle>
            <a:lvl1pPr>
              <a:defRPr/>
            </a:lvl1pPr>
          </a:lstStyle>
          <a:p>
            <a:pPr>
              <a:defRPr/>
            </a:pPr>
            <a:r>
              <a:rPr lang="en-US"/>
              <a:t>The 9th INTOSAI KSC Meeting</a:t>
            </a:r>
          </a:p>
        </p:txBody>
      </p:sp>
    </p:spTree>
    <p:extLst>
      <p:ext uri="{BB962C8B-B14F-4D97-AF65-F5344CB8AC3E}">
        <p14:creationId xmlns:p14="http://schemas.microsoft.com/office/powerpoint/2010/main" val="242478419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692150"/>
            <a:ext cx="7632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d-ID" noProof="1" smtClean="0"/>
              <a:t>Click to edit Master title style</a:t>
            </a:r>
          </a:p>
        </p:txBody>
      </p:sp>
      <p:sp>
        <p:nvSpPr>
          <p:cNvPr id="1027" name="Rectangle 3"/>
          <p:cNvSpPr>
            <a:spLocks noGrp="1" noChangeArrowheads="1"/>
          </p:cNvSpPr>
          <p:nvPr>
            <p:ph type="body" idx="1"/>
          </p:nvPr>
        </p:nvSpPr>
        <p:spPr bwMode="auto">
          <a:xfrm>
            <a:off x="1079500" y="1628775"/>
            <a:ext cx="7620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d-ID" noProof="1" smtClean="0"/>
              <a:t>Click to edit Master text styles</a:t>
            </a:r>
          </a:p>
          <a:p>
            <a:pPr lvl="1"/>
            <a:r>
              <a:rPr lang="en-GB" altLang="id-ID" noProof="1" smtClean="0"/>
              <a:t>Second level</a:t>
            </a:r>
          </a:p>
          <a:p>
            <a:pPr lvl="2"/>
            <a:r>
              <a:rPr lang="en-GB" altLang="id-ID" noProof="1" smtClean="0"/>
              <a:t>Third level</a:t>
            </a:r>
          </a:p>
          <a:p>
            <a:pPr lvl="3"/>
            <a:r>
              <a:rPr lang="en-GB" altLang="id-ID" noProof="1" smtClean="0"/>
              <a:t>Fourth level</a:t>
            </a:r>
          </a:p>
          <a:p>
            <a:pPr lvl="4"/>
            <a:r>
              <a:rPr lang="en-GB" altLang="id-ID" noProof="1" smtClean="0"/>
              <a:t>Fifth level</a:t>
            </a:r>
          </a:p>
        </p:txBody>
      </p:sp>
      <p:sp>
        <p:nvSpPr>
          <p:cNvPr id="56324" name="Rectangle 4">
            <a:extLst>
              <a:ext uri="{FF2B5EF4-FFF2-40B4-BE49-F238E27FC236}"/>
            </a:extLst>
          </p:cNvPr>
          <p:cNvSpPr>
            <a:spLocks noGrp="1" noChangeArrowheads="1"/>
          </p:cNvSpPr>
          <p:nvPr>
            <p:ph type="dt" sz="half" idx="2"/>
          </p:nvPr>
        </p:nvSpPr>
        <p:spPr bwMode="auto">
          <a:xfrm>
            <a:off x="1042988" y="6245225"/>
            <a:ext cx="1368425" cy="352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0" sz="1200" b="0" noProof="1">
                <a:solidFill>
                  <a:srgbClr val="B2B2B2"/>
                </a:solidFill>
                <a:latin typeface="Arial" charset="0"/>
                <a:ea typeface="+mn-ea"/>
                <a:cs typeface="Arial" charset="0"/>
              </a:defRPr>
            </a:lvl1pPr>
          </a:lstStyle>
          <a:p>
            <a:pPr>
              <a:defRPr/>
            </a:pPr>
            <a:endParaRPr lang="en-US"/>
          </a:p>
        </p:txBody>
      </p:sp>
      <p:sp>
        <p:nvSpPr>
          <p:cNvPr id="56325" name="Rectangle 5">
            <a:extLst>
              <a:ext uri="{FF2B5EF4-FFF2-40B4-BE49-F238E27FC236}"/>
            </a:extLst>
          </p:cNvPr>
          <p:cNvSpPr>
            <a:spLocks noGrp="1" noChangeArrowheads="1"/>
          </p:cNvSpPr>
          <p:nvPr>
            <p:ph type="sldNum" sz="quarter" idx="4"/>
          </p:nvPr>
        </p:nvSpPr>
        <p:spPr bwMode="auto">
          <a:xfrm>
            <a:off x="7740650" y="6237288"/>
            <a:ext cx="503238" cy="352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0" sz="1400" b="0" noProof="1" smtClean="0">
                <a:solidFill>
                  <a:srgbClr val="274896"/>
                </a:solidFill>
                <a:cs typeface="Arial" pitchFamily="34" charset="0"/>
              </a:defRPr>
            </a:lvl1pPr>
          </a:lstStyle>
          <a:p>
            <a:pPr>
              <a:defRPr/>
            </a:pPr>
            <a:fld id="{06E60964-185E-4F4C-B9AD-3672436FE905}" type="slidenum">
              <a:rPr altLang="en-US"/>
              <a:pPr>
                <a:defRPr/>
              </a:pPr>
              <a:t>‹#›</a:t>
            </a:fld>
            <a:endParaRPr lang="en-GB" altLang="en-US"/>
          </a:p>
        </p:txBody>
      </p:sp>
      <p:pic>
        <p:nvPicPr>
          <p:cNvPr id="1030" name="Picture 11" descr="INTosai_slide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8350" y="5805488"/>
            <a:ext cx="4349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2" name="Rectangle 12">
            <a:extLst>
              <a:ext uri="{FF2B5EF4-FFF2-40B4-BE49-F238E27FC236}"/>
            </a:extLst>
          </p:cNvPr>
          <p:cNvSpPr>
            <a:spLocks noGrp="1" noChangeArrowheads="1"/>
          </p:cNvSpPr>
          <p:nvPr>
            <p:ph type="ftr" sz="quarter" idx="3"/>
          </p:nvPr>
        </p:nvSpPr>
        <p:spPr bwMode="auto">
          <a:xfrm>
            <a:off x="3851275" y="6237288"/>
            <a:ext cx="3687763" cy="360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kumimoji="0" sz="1200" b="0">
                <a:solidFill>
                  <a:srgbClr val="274896"/>
                </a:solidFill>
                <a:latin typeface="Arial" panose="020B0604020202020204" pitchFamily="34" charset="0"/>
                <a:ea typeface="+mn-ea"/>
                <a:cs typeface="Arial" panose="020B0604020202020204" pitchFamily="34" charset="0"/>
              </a:defRPr>
            </a:lvl1pPr>
          </a:lstStyle>
          <a:p>
            <a:pPr>
              <a:defRPr/>
            </a:pPr>
            <a:r>
              <a:rPr lang="en-US"/>
              <a:t>The 9th INTOSAI KSC Meeting</a:t>
            </a:r>
          </a:p>
        </p:txBody>
      </p:sp>
    </p:spTree>
  </p:cSld>
  <p:clrMap bg1="lt1" tx1="dk1" bg2="lt2" tx2="dk2" accent1="accent1" accent2="accent2" accent3="accent3" accent4="accent4" accent5="accent5" accent6="accent6" hlink="hlink" folHlink="folHlink"/>
  <p:sldLayoutIdLst>
    <p:sldLayoutId id="2147485444" r:id="rId1"/>
    <p:sldLayoutId id="2147485434" r:id="rId2"/>
    <p:sldLayoutId id="2147485435" r:id="rId3"/>
    <p:sldLayoutId id="2147485436" r:id="rId4"/>
    <p:sldLayoutId id="2147485437" r:id="rId5"/>
    <p:sldLayoutId id="2147485438" r:id="rId6"/>
    <p:sldLayoutId id="2147485439" r:id="rId7"/>
    <p:sldLayoutId id="2147485440" r:id="rId8"/>
    <p:sldLayoutId id="2147485441" r:id="rId9"/>
    <p:sldLayoutId id="2147485442" r:id="rId10"/>
    <p:sldLayoutId id="2147485443" r:id="rId11"/>
  </p:sldLayoutIdLst>
  <p:transition spd="slow">
    <p:wipe/>
  </p:transition>
  <p:hf sldNum="0" hdr="0" dt="0"/>
  <p:txStyles>
    <p:titleStyle>
      <a:lvl1pPr algn="l" rtl="0" eaLnBrk="0" fontAlgn="base" hangingPunct="0">
        <a:spcBef>
          <a:spcPct val="0"/>
        </a:spcBef>
        <a:spcAft>
          <a:spcPct val="0"/>
        </a:spcAft>
        <a:defRPr kumimoji="1" sz="3200">
          <a:solidFill>
            <a:srgbClr val="274896"/>
          </a:solidFill>
          <a:latin typeface="+mj-lt"/>
          <a:ea typeface="ＭＳ Ｐゴシック" charset="0"/>
          <a:cs typeface="ＭＳ Ｐゴシック" charset="0"/>
        </a:defRPr>
      </a:lvl1pPr>
      <a:lvl2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kumimoji="1" sz="3200">
          <a:solidFill>
            <a:srgbClr val="274896"/>
          </a:solidFill>
          <a:latin typeface="Arial" charset="0"/>
        </a:defRPr>
      </a:lvl6pPr>
      <a:lvl7pPr marL="914400" algn="l" rtl="0" eaLnBrk="0" fontAlgn="base" hangingPunct="0">
        <a:spcBef>
          <a:spcPct val="0"/>
        </a:spcBef>
        <a:spcAft>
          <a:spcPct val="0"/>
        </a:spcAft>
        <a:defRPr kumimoji="1" sz="3200">
          <a:solidFill>
            <a:srgbClr val="274896"/>
          </a:solidFill>
          <a:latin typeface="Arial" charset="0"/>
        </a:defRPr>
      </a:lvl7pPr>
      <a:lvl8pPr marL="1371600" algn="l" rtl="0" eaLnBrk="0" fontAlgn="base" hangingPunct="0">
        <a:spcBef>
          <a:spcPct val="0"/>
        </a:spcBef>
        <a:spcAft>
          <a:spcPct val="0"/>
        </a:spcAft>
        <a:defRPr kumimoji="1" sz="3200">
          <a:solidFill>
            <a:srgbClr val="274896"/>
          </a:solidFill>
          <a:latin typeface="Arial" charset="0"/>
        </a:defRPr>
      </a:lvl8pPr>
      <a:lvl9pPr marL="1828800" algn="l" rtl="0" eaLnBrk="0" fontAlgn="base" hangingPunct="0">
        <a:spcBef>
          <a:spcPct val="0"/>
        </a:spcBef>
        <a:spcAft>
          <a:spcPct val="0"/>
        </a:spcAft>
        <a:defRPr kumimoji="1" sz="3200">
          <a:solidFill>
            <a:srgbClr val="274896"/>
          </a:solidFill>
          <a:latin typeface="Arial" charset="0"/>
        </a:defRPr>
      </a:lvl9pPr>
    </p:titleStyle>
    <p:bodyStyle>
      <a:lvl1pPr marL="342900" indent="-342900" algn="l" rtl="0" eaLnBrk="0" fontAlgn="base" hangingPunct="0">
        <a:lnSpc>
          <a:spcPct val="80000"/>
        </a:lnSpc>
        <a:spcBef>
          <a:spcPct val="20000"/>
        </a:spcBef>
        <a:spcAft>
          <a:spcPct val="0"/>
        </a:spcAft>
        <a:buClr>
          <a:srgbClr val="274896"/>
        </a:buClr>
        <a:buChar char="•"/>
        <a:defRPr kumimoji="1" sz="2400">
          <a:solidFill>
            <a:srgbClr val="67666B"/>
          </a:solidFill>
          <a:latin typeface="+mn-lt"/>
          <a:ea typeface="ＭＳ Ｐゴシック" charset="0"/>
          <a:cs typeface="ＭＳ Ｐゴシック" charset="0"/>
        </a:defRPr>
      </a:lvl1pPr>
      <a:lvl2pPr marL="742950" indent="-285750" algn="l" rtl="0" eaLnBrk="0" fontAlgn="base" hangingPunct="0">
        <a:lnSpc>
          <a:spcPct val="80000"/>
        </a:lnSpc>
        <a:spcBef>
          <a:spcPct val="20000"/>
        </a:spcBef>
        <a:spcAft>
          <a:spcPct val="0"/>
        </a:spcAft>
        <a:buClr>
          <a:srgbClr val="274896"/>
        </a:buClr>
        <a:buFont typeface="Times New Roman" pitchFamily="18" charset="0"/>
        <a:buChar char="–"/>
        <a:defRPr kumimoji="1" sz="2000">
          <a:solidFill>
            <a:srgbClr val="67666B"/>
          </a:solidFill>
          <a:latin typeface="+mn-lt"/>
          <a:ea typeface="ＭＳ Ｐゴシック" charset="0"/>
        </a:defRPr>
      </a:lvl2pPr>
      <a:lvl3pPr marL="1143000" indent="-228600" algn="l" rtl="0" eaLnBrk="0" fontAlgn="base" hangingPunct="0">
        <a:lnSpc>
          <a:spcPct val="80000"/>
        </a:lnSpc>
        <a:spcBef>
          <a:spcPct val="20000"/>
        </a:spcBef>
        <a:spcAft>
          <a:spcPct val="0"/>
        </a:spcAft>
        <a:buClr>
          <a:srgbClr val="274896"/>
        </a:buClr>
        <a:buChar char="•"/>
        <a:defRPr kumimoji="1" sz="1600">
          <a:solidFill>
            <a:srgbClr val="67666B"/>
          </a:solidFill>
          <a:latin typeface="+mn-lt"/>
          <a:ea typeface="ＭＳ Ｐゴシック" charset="0"/>
        </a:defRPr>
      </a:lvl3pPr>
      <a:lvl4pPr marL="16002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ea typeface="ＭＳ Ｐゴシック" charset="0"/>
        </a:defRPr>
      </a:lvl4pPr>
      <a:lvl5pPr marL="20574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ea typeface="ＭＳ Ｐゴシック" charset="0"/>
        </a:defRPr>
      </a:lvl5pPr>
      <a:lvl6pPr marL="25146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6pPr>
      <a:lvl7pPr marL="29718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7pPr>
      <a:lvl8pPr marL="34290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8pPr>
      <a:lvl9pPr marL="38862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environmental-auditing.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116013" y="5013325"/>
            <a:ext cx="6913562" cy="1223963"/>
          </a:xfrm>
        </p:spPr>
        <p:txBody>
          <a:bodyPr/>
          <a:lstStyle/>
          <a:p>
            <a:r>
              <a:rPr lang="en-GB" altLang="id-ID" sz="1600" smtClean="0">
                <a:ea typeface="ＭＳ Ｐゴシック" pitchFamily="34" charset="-128"/>
              </a:rPr>
              <a:t>INTOSAI WGEA</a:t>
            </a:r>
            <a:r>
              <a:rPr lang="id-ID" altLang="id-ID" sz="1600" smtClean="0">
                <a:ea typeface="ＭＳ Ｐゴシック" pitchFamily="34" charset="-128"/>
              </a:rPr>
              <a:t> </a:t>
            </a:r>
            <a:r>
              <a:rPr lang="en-GB" altLang="id-ID" sz="1600" smtClean="0">
                <a:ea typeface="ＭＳ Ｐゴシック" pitchFamily="34" charset="-128"/>
              </a:rPr>
              <a:t>Secretariat</a:t>
            </a:r>
          </a:p>
          <a:p>
            <a:r>
              <a:rPr lang="id-ID" altLang="id-ID" sz="1600" smtClean="0">
                <a:ea typeface="ＭＳ Ｐゴシック" pitchFamily="34" charset="-128"/>
              </a:rPr>
              <a:t>The 9th INTOSAI KSC Meeting</a:t>
            </a:r>
            <a:endParaRPr lang="en-US" altLang="id-ID" sz="1600" smtClean="0">
              <a:ea typeface="ＭＳ Ｐゴシック" pitchFamily="34" charset="-128"/>
            </a:endParaRPr>
          </a:p>
          <a:p>
            <a:r>
              <a:rPr lang="en-US" altLang="id-ID" sz="1600" smtClean="0">
                <a:ea typeface="ＭＳ Ｐゴシック" pitchFamily="34" charset="-128"/>
              </a:rPr>
              <a:t>B</a:t>
            </a:r>
            <a:r>
              <a:rPr lang="id-ID" altLang="id-ID" sz="1600" smtClean="0">
                <a:ea typeface="ＭＳ Ｐゴシック" pitchFamily="34" charset="-128"/>
              </a:rPr>
              <a:t>ali, Indonesia, 23 – 25 August 2017</a:t>
            </a:r>
            <a:endParaRPr lang="en-GB" altLang="id-ID" sz="1600" smtClean="0">
              <a:ea typeface="ＭＳ Ｐゴシック" pitchFamily="34" charset="-128"/>
            </a:endParaRPr>
          </a:p>
          <a:p>
            <a:endParaRPr lang="en-GB" altLang="id-ID" sz="2000" smtClean="0">
              <a:ea typeface="ＭＳ Ｐゴシック" pitchFamily="34" charset="-128"/>
            </a:endParaRPr>
          </a:p>
        </p:txBody>
      </p:sp>
      <p:sp>
        <p:nvSpPr>
          <p:cNvPr id="3075" name="Rectangle 2"/>
          <p:cNvSpPr>
            <a:spLocks noGrp="1" noChangeArrowheads="1"/>
          </p:cNvSpPr>
          <p:nvPr>
            <p:ph type="ctrTitle" sz="quarter"/>
          </p:nvPr>
        </p:nvSpPr>
        <p:spPr>
          <a:xfrm>
            <a:off x="971550" y="1628775"/>
            <a:ext cx="6913563" cy="2951163"/>
          </a:xfrm>
        </p:spPr>
        <p:txBody>
          <a:bodyPr/>
          <a:lstStyle/>
          <a:p>
            <a:r>
              <a:rPr lang="en-US" altLang="id-ID" sz="4000" smtClean="0">
                <a:ea typeface="ＭＳ Ｐゴシック" pitchFamily="34" charset="-128"/>
              </a:rPr>
              <a:t>THE 2017-2019 </a:t>
            </a:r>
            <a:r>
              <a:rPr lang="et-EE" altLang="id-ID" sz="4000" smtClean="0">
                <a:ea typeface="ＭＳ Ｐゴシック" pitchFamily="34" charset="-128"/>
              </a:rPr>
              <a:t/>
            </a:r>
            <a:br>
              <a:rPr lang="et-EE" altLang="id-ID" sz="4000" smtClean="0">
                <a:ea typeface="ＭＳ Ｐゴシック" pitchFamily="34" charset="-128"/>
              </a:rPr>
            </a:br>
            <a:r>
              <a:rPr lang="en-US" altLang="id-ID" sz="4000" smtClean="0">
                <a:ea typeface="ＭＳ Ｐゴシック" pitchFamily="34" charset="-128"/>
              </a:rPr>
              <a:t>WGEA WORKPLAN</a:t>
            </a:r>
            <a:endParaRPr lang="en-GB" altLang="id-ID" sz="4000" smtClean="0">
              <a:ea typeface="ＭＳ Ｐゴシック" pitchFamily="34" charset="-128"/>
            </a:endParaRPr>
          </a:p>
        </p:txBody>
      </p:sp>
      <p:sp>
        <p:nvSpPr>
          <p:cNvPr id="3076" name="Rectangle 3"/>
          <p:cNvSpPr txBox="1">
            <a:spLocks noChangeArrowheads="1"/>
          </p:cNvSpPr>
          <p:nvPr/>
        </p:nvSpPr>
        <p:spPr bwMode="auto">
          <a:xfrm>
            <a:off x="4427538" y="5597525"/>
            <a:ext cx="368141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pPr>
              <a:lnSpc>
                <a:spcPct val="90000"/>
              </a:lnSpc>
              <a:spcBef>
                <a:spcPct val="20000"/>
              </a:spcBef>
              <a:buClr>
                <a:srgbClr val="274896"/>
              </a:buClr>
            </a:pPr>
            <a:endParaRPr lang="en-GB" altLang="id-ID" sz="1600" b="0">
              <a:solidFill>
                <a:srgbClr val="67666B"/>
              </a:solidFill>
            </a:endParaRPr>
          </a:p>
          <a:p>
            <a:pPr>
              <a:lnSpc>
                <a:spcPct val="90000"/>
              </a:lnSpc>
              <a:spcBef>
                <a:spcPct val="20000"/>
              </a:spcBef>
              <a:buClr>
                <a:srgbClr val="274896"/>
              </a:buClr>
            </a:pPr>
            <a:endParaRPr lang="en-GB" altLang="id-ID" sz="2000" b="0">
              <a:solidFill>
                <a:srgbClr val="67666B"/>
              </a:solidFill>
            </a:endParaRPr>
          </a:p>
        </p:txBody>
      </p:sp>
      <p:sp>
        <p:nvSpPr>
          <p:cNvPr id="3077" name="Rectangle 3"/>
          <p:cNvSpPr txBox="1">
            <a:spLocks noChangeArrowheads="1"/>
          </p:cNvSpPr>
          <p:nvPr/>
        </p:nvSpPr>
        <p:spPr bwMode="auto">
          <a:xfrm>
            <a:off x="3779838" y="6092825"/>
            <a:ext cx="5040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pPr algn="r"/>
            <a:endParaRPr lang="en-GB" altLang="id-ID" sz="80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1116013" y="476250"/>
            <a:ext cx="7632700" cy="838200"/>
          </a:xfrm>
        </p:spPr>
        <p:txBody>
          <a:bodyPr/>
          <a:lstStyle/>
          <a:p>
            <a:r>
              <a:rPr lang="id-ID" altLang="en-US" sz="2800" smtClean="0">
                <a:ea typeface="ＭＳ Ｐゴシック" pitchFamily="34" charset="-128"/>
              </a:rPr>
              <a:t>WGEA contribution to strategic objectives and crosscutting priorities</a:t>
            </a:r>
          </a:p>
        </p:txBody>
      </p:sp>
      <p:graphicFrame>
        <p:nvGraphicFramePr>
          <p:cNvPr id="5" name="Content Placeholder 4">
            <a:extLst>
              <a:ext uri="{FF2B5EF4-FFF2-40B4-BE49-F238E27FC236}"/>
            </a:extLst>
          </p:cNvPr>
          <p:cNvGraphicFramePr>
            <a:graphicFrameLocks noGrp="1"/>
          </p:cNvGraphicFramePr>
          <p:nvPr>
            <p:ph idx="1"/>
          </p:nvPr>
        </p:nvGraphicFramePr>
        <p:xfrm>
          <a:off x="1079500" y="1628775"/>
          <a:ext cx="7620000" cy="431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extLst>
          </p:cNvPr>
          <p:cNvSpPr>
            <a:spLocks noGrp="1"/>
          </p:cNvSpPr>
          <p:nvPr>
            <p:ph type="ftr" sz="quarter" idx="12"/>
          </p:nvPr>
        </p:nvSpPr>
        <p:spPr/>
        <p:txBody>
          <a:bodyPr/>
          <a:lstStyle/>
          <a:p>
            <a:pPr>
              <a:defRPr/>
            </a:pPr>
            <a:r>
              <a:rPr lang="en-US" dirty="0"/>
              <a:t>The 9th INTOSAI KSC Meeting</a:t>
            </a:r>
          </a:p>
        </p:txBody>
      </p:sp>
      <p:sp>
        <p:nvSpPr>
          <p:cNvPr id="12293" name="Rectangle 6"/>
          <p:cNvSpPr>
            <a:spLocks noChangeArrowheads="1"/>
          </p:cNvSpPr>
          <p:nvPr/>
        </p:nvSpPr>
        <p:spPr bwMode="auto">
          <a:xfrm>
            <a:off x="2051050" y="4508500"/>
            <a:ext cx="201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id-ID" altLang="en-US"/>
          </a:p>
        </p:txBody>
      </p:sp>
      <p:sp>
        <p:nvSpPr>
          <p:cNvPr id="8" name="Title 1">
            <a:extLst>
              <a:ext uri="{FF2B5EF4-FFF2-40B4-BE49-F238E27FC236}"/>
            </a:extLst>
          </p:cNvPr>
          <p:cNvSpPr txBox="1">
            <a:spLocks/>
          </p:cNvSpPr>
          <p:nvPr/>
        </p:nvSpPr>
        <p:spPr bwMode="auto">
          <a:xfrm>
            <a:off x="3708400" y="5556250"/>
            <a:ext cx="4579938" cy="511175"/>
          </a:xfrm>
          <a:prstGeom prst="rect">
            <a:avLst/>
          </a:prstGeom>
          <a:solidFill>
            <a:srgbClr val="92D050"/>
          </a:solidFill>
          <a:ln>
            <a:noFill/>
          </a:ln>
        </p:spPr>
        <p:txBody>
          <a:bodyPr anchor="ctr"/>
          <a:lstStyle>
            <a:lvl1pPr algn="l" rtl="0" eaLnBrk="0" fontAlgn="base" hangingPunct="0">
              <a:spcBef>
                <a:spcPct val="0"/>
              </a:spcBef>
              <a:spcAft>
                <a:spcPct val="0"/>
              </a:spcAft>
              <a:defRPr kumimoji="1" sz="3200">
                <a:solidFill>
                  <a:srgbClr val="274896"/>
                </a:solidFill>
                <a:latin typeface="+mj-lt"/>
                <a:ea typeface="ＭＳ Ｐゴシック" charset="0"/>
                <a:cs typeface="ＭＳ Ｐゴシック" charset="0"/>
              </a:defRPr>
            </a:lvl1pPr>
            <a:lvl2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kumimoji="1" sz="3200">
                <a:solidFill>
                  <a:srgbClr val="274896"/>
                </a:solidFill>
                <a:latin typeface="Arial" charset="0"/>
              </a:defRPr>
            </a:lvl6pPr>
            <a:lvl7pPr marL="914400" algn="l" rtl="0" eaLnBrk="0" fontAlgn="base" hangingPunct="0">
              <a:spcBef>
                <a:spcPct val="0"/>
              </a:spcBef>
              <a:spcAft>
                <a:spcPct val="0"/>
              </a:spcAft>
              <a:defRPr kumimoji="1" sz="3200">
                <a:solidFill>
                  <a:srgbClr val="274896"/>
                </a:solidFill>
                <a:latin typeface="Arial" charset="0"/>
              </a:defRPr>
            </a:lvl7pPr>
            <a:lvl8pPr marL="1371600" algn="l" rtl="0" eaLnBrk="0" fontAlgn="base" hangingPunct="0">
              <a:spcBef>
                <a:spcPct val="0"/>
              </a:spcBef>
              <a:spcAft>
                <a:spcPct val="0"/>
              </a:spcAft>
              <a:defRPr kumimoji="1" sz="3200">
                <a:solidFill>
                  <a:srgbClr val="274896"/>
                </a:solidFill>
                <a:latin typeface="Arial" charset="0"/>
              </a:defRPr>
            </a:lvl8pPr>
            <a:lvl9pPr marL="1828800" algn="l" rtl="0" eaLnBrk="0" fontAlgn="base" hangingPunct="0">
              <a:spcBef>
                <a:spcPct val="0"/>
              </a:spcBef>
              <a:spcAft>
                <a:spcPct val="0"/>
              </a:spcAft>
              <a:defRPr kumimoji="1" sz="3200">
                <a:solidFill>
                  <a:srgbClr val="274896"/>
                </a:solidFill>
                <a:latin typeface="Arial" charset="0"/>
              </a:defRPr>
            </a:lvl9pPr>
          </a:lstStyle>
          <a:p>
            <a:pPr algn="ctr">
              <a:defRPr/>
            </a:pPr>
            <a:r>
              <a:rPr lang="id-ID" sz="1600" b="0" kern="0" dirty="0"/>
              <a:t>WGEA Work plan 2017 - 2019</a:t>
            </a:r>
          </a:p>
        </p:txBody>
      </p:sp>
      <p:cxnSp>
        <p:nvCxnSpPr>
          <p:cNvPr id="12295" name="Straight Connector 11"/>
          <p:cNvCxnSpPr>
            <a:cxnSpLocks noChangeShapeType="1"/>
          </p:cNvCxnSpPr>
          <p:nvPr/>
        </p:nvCxnSpPr>
        <p:spPr bwMode="auto">
          <a:xfrm>
            <a:off x="2232025" y="4076700"/>
            <a:ext cx="0" cy="647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2296" name="Rectangle: Rounded Corners 2"/>
          <p:cNvSpPr>
            <a:spLocks noChangeArrowheads="1"/>
          </p:cNvSpPr>
          <p:nvPr/>
        </p:nvSpPr>
        <p:spPr bwMode="auto">
          <a:xfrm>
            <a:off x="476250" y="5661025"/>
            <a:ext cx="1549400" cy="9366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cxnSp>
        <p:nvCxnSpPr>
          <p:cNvPr id="12297" name="Straight Connector 10"/>
          <p:cNvCxnSpPr>
            <a:cxnSpLocks/>
          </p:cNvCxnSpPr>
          <p:nvPr/>
        </p:nvCxnSpPr>
        <p:spPr bwMode="auto">
          <a:xfrm>
            <a:off x="2417763" y="4076700"/>
            <a:ext cx="0" cy="487363"/>
          </a:xfrm>
          <a:prstGeom prst="line">
            <a:avLst/>
          </a:prstGeom>
          <a:noFill/>
          <a:ln w="22225" algn="ctr">
            <a:solidFill>
              <a:srgbClr val="002060"/>
            </a:solidFill>
            <a:round/>
            <a:headEnd/>
            <a:tailEnd type="triangle" w="med" len="med"/>
          </a:ln>
          <a:extLst>
            <a:ext uri="{909E8E84-426E-40DD-AFC4-6F175D3DCCD1}">
              <a14:hiddenFill xmlns:a14="http://schemas.microsoft.com/office/drawing/2010/main">
                <a:noFill/>
              </a14:hiddenFill>
            </a:ext>
          </a:extLst>
        </p:spPr>
      </p:cxnSp>
      <p:cxnSp>
        <p:nvCxnSpPr>
          <p:cNvPr id="12298" name="Straight Connector 17"/>
          <p:cNvCxnSpPr>
            <a:cxnSpLocks/>
          </p:cNvCxnSpPr>
          <p:nvPr/>
        </p:nvCxnSpPr>
        <p:spPr bwMode="auto">
          <a:xfrm>
            <a:off x="7331075" y="4076700"/>
            <a:ext cx="0" cy="463550"/>
          </a:xfrm>
          <a:prstGeom prst="line">
            <a:avLst/>
          </a:prstGeom>
          <a:noFill/>
          <a:ln w="22225" algn="ctr">
            <a:solidFill>
              <a:srgbClr val="002060"/>
            </a:solidFill>
            <a:round/>
            <a:headEnd/>
            <a:tailEnd type="triangle" w="med" len="med"/>
          </a:ln>
          <a:extLst>
            <a:ext uri="{909E8E84-426E-40DD-AFC4-6F175D3DCCD1}">
              <a14:hiddenFill xmlns:a14="http://schemas.microsoft.com/office/drawing/2010/main">
                <a:noFill/>
              </a14:hiddenFill>
            </a:ext>
          </a:extLst>
        </p:spPr>
      </p:cxnSp>
      <p:sp>
        <p:nvSpPr>
          <p:cNvPr id="6" name="Rectangle: Rounded Corners 5">
            <a:extLst>
              <a:ext uri="{FF2B5EF4-FFF2-40B4-BE49-F238E27FC236}"/>
            </a:extLst>
          </p:cNvPr>
          <p:cNvSpPr/>
          <p:nvPr/>
        </p:nvSpPr>
        <p:spPr bwMode="auto">
          <a:xfrm>
            <a:off x="1454150" y="4564063"/>
            <a:ext cx="1917700" cy="950912"/>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p:spPr>
        <p:txBody>
          <a:bodyPr anchor="ctr"/>
          <a:lstStyle/>
          <a:p>
            <a:pPr algn="ctr">
              <a:defRPr/>
            </a:pPr>
            <a:r>
              <a:rPr lang="id-ID" sz="1600" kern="0" dirty="0">
                <a:solidFill>
                  <a:schemeClr val="accent1"/>
                </a:solidFill>
              </a:rPr>
              <a:t>Goal 1 </a:t>
            </a:r>
          </a:p>
          <a:p>
            <a:pPr algn="ctr">
              <a:defRPr/>
            </a:pPr>
            <a:r>
              <a:rPr lang="id-ID" sz="1600" b="0" kern="0" dirty="0">
                <a:solidFill>
                  <a:schemeClr val="accent1"/>
                </a:solidFill>
              </a:rPr>
              <a:t>Reviewing ISSAI</a:t>
            </a:r>
            <a:r>
              <a:rPr lang="en-US" sz="1600" b="0" kern="0" dirty="0">
                <a:solidFill>
                  <a:schemeClr val="accent1"/>
                </a:solidFill>
              </a:rPr>
              <a:t> 5130</a:t>
            </a:r>
            <a:endParaRPr lang="id-ID" sz="1600" b="0" kern="0" dirty="0">
              <a:solidFill>
                <a:schemeClr val="accent1"/>
              </a:solidFill>
            </a:endParaRPr>
          </a:p>
        </p:txBody>
      </p:sp>
      <p:sp>
        <p:nvSpPr>
          <p:cNvPr id="15" name="Rectangle: Rounded Corners 14">
            <a:extLst>
              <a:ext uri="{FF2B5EF4-FFF2-40B4-BE49-F238E27FC236}"/>
            </a:extLst>
          </p:cNvPr>
          <p:cNvSpPr/>
          <p:nvPr/>
        </p:nvSpPr>
        <p:spPr bwMode="auto">
          <a:xfrm>
            <a:off x="6084888" y="4540250"/>
            <a:ext cx="2168525" cy="974725"/>
          </a:xfrm>
          <a:prstGeom prst="roundRect">
            <a:avLst/>
          </a:prstGeom>
          <a:solidFill>
            <a:srgbClr val="92D050"/>
          </a:solidFill>
          <a:ln w="9525" cap="flat" cmpd="sng" algn="ctr">
            <a:noFill/>
            <a:prstDash val="solid"/>
            <a:round/>
            <a:headEnd type="none" w="med" len="med"/>
            <a:tailEnd type="none" w="med" len="med"/>
          </a:ln>
          <a:effectLst/>
        </p:spPr>
        <p:txBody>
          <a:bodyPr anchor="ctr"/>
          <a:lstStyle/>
          <a:p>
            <a:pPr algn="ctr">
              <a:defRPr/>
            </a:pPr>
            <a:r>
              <a:rPr lang="id-ID" sz="1200" kern="0" dirty="0">
                <a:solidFill>
                  <a:schemeClr val="accent1"/>
                </a:solidFill>
              </a:rPr>
              <a:t>Goal 4</a:t>
            </a:r>
          </a:p>
          <a:p>
            <a:pPr>
              <a:defRPr/>
            </a:pPr>
            <a:r>
              <a:rPr lang="id-ID" sz="1200" b="0" kern="0" dirty="0">
                <a:solidFill>
                  <a:schemeClr val="accent1"/>
                </a:solidFill>
              </a:rPr>
              <a:t>Increase cooperation with international organization and INTOSAI bodies</a:t>
            </a:r>
          </a:p>
        </p:txBody>
      </p:sp>
      <p:sp>
        <p:nvSpPr>
          <p:cNvPr id="13" name="Title 1">
            <a:extLst>
              <a:ext uri="{FF2B5EF4-FFF2-40B4-BE49-F238E27FC236}"/>
            </a:extLst>
          </p:cNvPr>
          <p:cNvSpPr txBox="1">
            <a:spLocks/>
          </p:cNvSpPr>
          <p:nvPr/>
        </p:nvSpPr>
        <p:spPr bwMode="auto">
          <a:xfrm>
            <a:off x="1335088" y="5556250"/>
            <a:ext cx="2117725" cy="511175"/>
          </a:xfrm>
          <a:prstGeom prst="rect">
            <a:avLst/>
          </a:prstGeom>
          <a:solidFill>
            <a:schemeClr val="accent2">
              <a:lumMod val="60000"/>
              <a:lumOff val="40000"/>
            </a:schemeClr>
          </a:solidFill>
          <a:ln>
            <a:noFill/>
          </a:ln>
        </p:spPr>
        <p:txBody>
          <a:bodyPr anchor="ctr"/>
          <a:lstStyle>
            <a:lvl1pPr algn="l" rtl="0" eaLnBrk="0" fontAlgn="base" hangingPunct="0">
              <a:spcBef>
                <a:spcPct val="0"/>
              </a:spcBef>
              <a:spcAft>
                <a:spcPct val="0"/>
              </a:spcAft>
              <a:defRPr kumimoji="1" sz="3200">
                <a:solidFill>
                  <a:srgbClr val="274896"/>
                </a:solidFill>
                <a:latin typeface="+mj-lt"/>
                <a:ea typeface="ＭＳ Ｐゴシック" charset="0"/>
                <a:cs typeface="ＭＳ Ｐゴシック" charset="0"/>
              </a:defRPr>
            </a:lvl1pPr>
            <a:lvl2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kumimoji="1" sz="3200">
                <a:solidFill>
                  <a:srgbClr val="274896"/>
                </a:solidFill>
                <a:latin typeface="Arial" charset="0"/>
              </a:defRPr>
            </a:lvl6pPr>
            <a:lvl7pPr marL="914400" algn="l" rtl="0" eaLnBrk="0" fontAlgn="base" hangingPunct="0">
              <a:spcBef>
                <a:spcPct val="0"/>
              </a:spcBef>
              <a:spcAft>
                <a:spcPct val="0"/>
              </a:spcAft>
              <a:defRPr kumimoji="1" sz="3200">
                <a:solidFill>
                  <a:srgbClr val="274896"/>
                </a:solidFill>
                <a:latin typeface="Arial" charset="0"/>
              </a:defRPr>
            </a:lvl7pPr>
            <a:lvl8pPr marL="1371600" algn="l" rtl="0" eaLnBrk="0" fontAlgn="base" hangingPunct="0">
              <a:spcBef>
                <a:spcPct val="0"/>
              </a:spcBef>
              <a:spcAft>
                <a:spcPct val="0"/>
              </a:spcAft>
              <a:defRPr kumimoji="1" sz="3200">
                <a:solidFill>
                  <a:srgbClr val="274896"/>
                </a:solidFill>
                <a:latin typeface="Arial" charset="0"/>
              </a:defRPr>
            </a:lvl8pPr>
            <a:lvl9pPr marL="1828800" algn="l" rtl="0" eaLnBrk="0" fontAlgn="base" hangingPunct="0">
              <a:spcBef>
                <a:spcPct val="0"/>
              </a:spcBef>
              <a:spcAft>
                <a:spcPct val="0"/>
              </a:spcAft>
              <a:defRPr kumimoji="1" sz="3200">
                <a:solidFill>
                  <a:srgbClr val="274896"/>
                </a:solidFill>
                <a:latin typeface="Arial" charset="0"/>
              </a:defRPr>
            </a:lvl9pPr>
          </a:lstStyle>
          <a:p>
            <a:pPr algn="ctr">
              <a:defRPr/>
            </a:pPr>
            <a:r>
              <a:rPr lang="id-ID" sz="1600" b="0" kern="0" dirty="0"/>
              <a:t>WGEA Work plan 20</a:t>
            </a:r>
            <a:r>
              <a:rPr lang="en-US" sz="1600" b="0" kern="0" dirty="0"/>
              <a:t>20 - 2022</a:t>
            </a:r>
            <a:endParaRPr lang="id-ID" sz="1600" b="0" kern="0"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1116013" y="476250"/>
            <a:ext cx="7632700" cy="838200"/>
          </a:xfrm>
        </p:spPr>
        <p:txBody>
          <a:bodyPr/>
          <a:lstStyle/>
          <a:p>
            <a:r>
              <a:rPr lang="id-ID" altLang="en-US" sz="2800" smtClean="0">
                <a:ea typeface="ＭＳ Ｐゴシック" pitchFamily="34" charset="-128"/>
              </a:rPr>
              <a:t>WGEA contribution to strategic objectives and crosscutting priorities</a:t>
            </a:r>
          </a:p>
        </p:txBody>
      </p:sp>
      <p:sp>
        <p:nvSpPr>
          <p:cNvPr id="4" name="Footer Placeholder 3">
            <a:extLst>
              <a:ext uri="{FF2B5EF4-FFF2-40B4-BE49-F238E27FC236}"/>
            </a:extLst>
          </p:cNvPr>
          <p:cNvSpPr>
            <a:spLocks noGrp="1"/>
          </p:cNvSpPr>
          <p:nvPr>
            <p:ph type="ftr" sz="quarter" idx="12"/>
          </p:nvPr>
        </p:nvSpPr>
        <p:spPr/>
        <p:txBody>
          <a:bodyPr/>
          <a:lstStyle/>
          <a:p>
            <a:pPr>
              <a:defRPr/>
            </a:pPr>
            <a:r>
              <a:rPr lang="en-US"/>
              <a:t>The 9th INTOSAI KSC Meeting</a:t>
            </a:r>
          </a:p>
        </p:txBody>
      </p:sp>
      <p:sp>
        <p:nvSpPr>
          <p:cNvPr id="13316" name="Rectangle 6"/>
          <p:cNvSpPr>
            <a:spLocks noChangeArrowheads="1"/>
          </p:cNvSpPr>
          <p:nvPr/>
        </p:nvSpPr>
        <p:spPr bwMode="auto">
          <a:xfrm>
            <a:off x="2051050" y="4508500"/>
            <a:ext cx="201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id-ID" altLang="en-US"/>
          </a:p>
        </p:txBody>
      </p:sp>
      <p:cxnSp>
        <p:nvCxnSpPr>
          <p:cNvPr id="13317" name="Straight Connector 11"/>
          <p:cNvCxnSpPr>
            <a:cxnSpLocks noChangeShapeType="1"/>
          </p:cNvCxnSpPr>
          <p:nvPr/>
        </p:nvCxnSpPr>
        <p:spPr bwMode="auto">
          <a:xfrm>
            <a:off x="2232025" y="4076700"/>
            <a:ext cx="0" cy="647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5" name="Title 1">
            <a:extLst>
              <a:ext uri="{FF2B5EF4-FFF2-40B4-BE49-F238E27FC236}"/>
            </a:extLst>
          </p:cNvPr>
          <p:cNvSpPr txBox="1">
            <a:spLocks/>
          </p:cNvSpPr>
          <p:nvPr/>
        </p:nvSpPr>
        <p:spPr bwMode="auto">
          <a:xfrm>
            <a:off x="684213" y="1628775"/>
            <a:ext cx="81359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kumimoji="1" sz="3200">
                <a:solidFill>
                  <a:srgbClr val="274896"/>
                </a:solidFill>
                <a:latin typeface="+mj-lt"/>
                <a:ea typeface="ＭＳ Ｐゴシック" charset="0"/>
                <a:cs typeface="ＭＳ Ｐゴシック" charset="0"/>
              </a:defRPr>
            </a:lvl1pPr>
            <a:lvl2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kumimoji="1" sz="3200">
                <a:solidFill>
                  <a:srgbClr val="274896"/>
                </a:solidFill>
                <a:latin typeface="Arial" charset="0"/>
              </a:defRPr>
            </a:lvl6pPr>
            <a:lvl7pPr marL="914400" algn="l" rtl="0" eaLnBrk="0" fontAlgn="base" hangingPunct="0">
              <a:spcBef>
                <a:spcPct val="0"/>
              </a:spcBef>
              <a:spcAft>
                <a:spcPct val="0"/>
              </a:spcAft>
              <a:defRPr kumimoji="1" sz="3200">
                <a:solidFill>
                  <a:srgbClr val="274896"/>
                </a:solidFill>
                <a:latin typeface="Arial" charset="0"/>
              </a:defRPr>
            </a:lvl7pPr>
            <a:lvl8pPr marL="1371600" algn="l" rtl="0" eaLnBrk="0" fontAlgn="base" hangingPunct="0">
              <a:spcBef>
                <a:spcPct val="0"/>
              </a:spcBef>
              <a:spcAft>
                <a:spcPct val="0"/>
              </a:spcAft>
              <a:defRPr kumimoji="1" sz="3200">
                <a:solidFill>
                  <a:srgbClr val="274896"/>
                </a:solidFill>
                <a:latin typeface="Arial" charset="0"/>
              </a:defRPr>
            </a:lvl8pPr>
            <a:lvl9pPr marL="1828800" algn="l" rtl="0" eaLnBrk="0" fontAlgn="base" hangingPunct="0">
              <a:spcBef>
                <a:spcPct val="0"/>
              </a:spcBef>
              <a:spcAft>
                <a:spcPct val="0"/>
              </a:spcAft>
              <a:defRPr kumimoji="1" sz="3200">
                <a:solidFill>
                  <a:srgbClr val="274896"/>
                </a:solidFill>
                <a:latin typeface="Arial" charset="0"/>
              </a:defRPr>
            </a:lvl9pPr>
          </a:lstStyle>
          <a:p>
            <a:pPr>
              <a:defRPr/>
            </a:pPr>
            <a:endParaRPr lang="id-ID" sz="2800" b="0" kern="0" dirty="0"/>
          </a:p>
        </p:txBody>
      </p:sp>
      <p:pic>
        <p:nvPicPr>
          <p:cNvPr id="133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36725"/>
            <a:ext cx="201930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2736850"/>
            <a:ext cx="10636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Rounded Rectangle 12"/>
          <p:cNvSpPr>
            <a:spLocks noChangeArrowheads="1"/>
          </p:cNvSpPr>
          <p:nvPr/>
        </p:nvSpPr>
        <p:spPr bwMode="auto">
          <a:xfrm>
            <a:off x="4067175" y="3014663"/>
            <a:ext cx="1009650" cy="4857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id-ID" altLang="en-US"/>
          </a:p>
        </p:txBody>
      </p:sp>
      <p:sp>
        <p:nvSpPr>
          <p:cNvPr id="20" name="Title 1">
            <a:extLst>
              <a:ext uri="{FF2B5EF4-FFF2-40B4-BE49-F238E27FC236}"/>
            </a:extLst>
          </p:cNvPr>
          <p:cNvSpPr txBox="1">
            <a:spLocks/>
          </p:cNvSpPr>
          <p:nvPr/>
        </p:nvSpPr>
        <p:spPr bwMode="auto">
          <a:xfrm>
            <a:off x="3652838" y="2865438"/>
            <a:ext cx="5240337" cy="1211262"/>
          </a:xfrm>
          <a:prstGeom prst="rect">
            <a:avLst/>
          </a:prstGeom>
          <a:solidFill>
            <a:schemeClr val="accent2">
              <a:lumMod val="20000"/>
              <a:lumOff val="80000"/>
            </a:schemeClr>
          </a:solidFill>
          <a:ln>
            <a:noFill/>
          </a:ln>
        </p:spPr>
        <p:txBody>
          <a:bodyPr anchor="ctr"/>
          <a:lstStyle>
            <a:lvl1pPr algn="l" rtl="0" eaLnBrk="0" fontAlgn="base" hangingPunct="0">
              <a:spcBef>
                <a:spcPct val="0"/>
              </a:spcBef>
              <a:spcAft>
                <a:spcPct val="0"/>
              </a:spcAft>
              <a:defRPr kumimoji="1" sz="3200">
                <a:solidFill>
                  <a:srgbClr val="274896"/>
                </a:solidFill>
                <a:latin typeface="+mj-lt"/>
                <a:ea typeface="ＭＳ Ｐゴシック" charset="0"/>
                <a:cs typeface="ＭＳ Ｐゴシック" charset="0"/>
              </a:defRPr>
            </a:lvl1pPr>
            <a:lvl2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3200">
                <a:solidFill>
                  <a:srgbClr val="274896"/>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kumimoji="1" sz="3200">
                <a:solidFill>
                  <a:srgbClr val="274896"/>
                </a:solidFill>
                <a:latin typeface="Arial" charset="0"/>
              </a:defRPr>
            </a:lvl6pPr>
            <a:lvl7pPr marL="914400" algn="l" rtl="0" eaLnBrk="0" fontAlgn="base" hangingPunct="0">
              <a:spcBef>
                <a:spcPct val="0"/>
              </a:spcBef>
              <a:spcAft>
                <a:spcPct val="0"/>
              </a:spcAft>
              <a:defRPr kumimoji="1" sz="3200">
                <a:solidFill>
                  <a:srgbClr val="274896"/>
                </a:solidFill>
                <a:latin typeface="Arial" charset="0"/>
              </a:defRPr>
            </a:lvl7pPr>
            <a:lvl8pPr marL="1371600" algn="l" rtl="0" eaLnBrk="0" fontAlgn="base" hangingPunct="0">
              <a:spcBef>
                <a:spcPct val="0"/>
              </a:spcBef>
              <a:spcAft>
                <a:spcPct val="0"/>
              </a:spcAft>
              <a:defRPr kumimoji="1" sz="3200">
                <a:solidFill>
                  <a:srgbClr val="274896"/>
                </a:solidFill>
                <a:latin typeface="Arial" charset="0"/>
              </a:defRPr>
            </a:lvl8pPr>
            <a:lvl9pPr marL="1828800" algn="l" rtl="0" eaLnBrk="0" fontAlgn="base" hangingPunct="0">
              <a:spcBef>
                <a:spcPct val="0"/>
              </a:spcBef>
              <a:spcAft>
                <a:spcPct val="0"/>
              </a:spcAft>
              <a:defRPr kumimoji="1" sz="3200">
                <a:solidFill>
                  <a:srgbClr val="274896"/>
                </a:solidFill>
                <a:latin typeface="Arial" charset="0"/>
              </a:defRPr>
            </a:lvl9pPr>
          </a:lstStyle>
          <a:p>
            <a:pPr>
              <a:defRPr/>
            </a:pPr>
            <a:r>
              <a:rPr lang="en-US" sz="1800" b="0" dirty="0">
                <a:solidFill>
                  <a:schemeClr val="tx1"/>
                </a:solidFill>
                <a:latin typeface="Times New Roman" pitchFamily="18" charset="0"/>
              </a:rPr>
              <a:t>Crosscutting Priority 2: “contributing to the follow-up and review of the SDGs within the context of each nation’s specific sustainable development efforts and</a:t>
            </a:r>
            <a:r>
              <a:rPr lang="id-ID" sz="1800" b="0" dirty="0">
                <a:solidFill>
                  <a:schemeClr val="tx1"/>
                </a:solidFill>
                <a:latin typeface="Times New Roman" pitchFamily="18" charset="0"/>
              </a:rPr>
              <a:t> </a:t>
            </a:r>
            <a:r>
              <a:rPr lang="en-US" sz="1800" b="0" dirty="0">
                <a:solidFill>
                  <a:schemeClr val="tx1"/>
                </a:solidFill>
                <a:latin typeface="Times New Roman" pitchFamily="18" charset="0"/>
              </a:rPr>
              <a:t>SAIs’ individual mandates”.</a:t>
            </a:r>
          </a:p>
        </p:txBody>
      </p:sp>
      <p:sp>
        <p:nvSpPr>
          <p:cNvPr id="17" name="Down Arrow 16">
            <a:extLst>
              <a:ext uri="{FF2B5EF4-FFF2-40B4-BE49-F238E27FC236}"/>
            </a:extLst>
          </p:cNvPr>
          <p:cNvSpPr/>
          <p:nvPr/>
        </p:nvSpPr>
        <p:spPr bwMode="auto">
          <a:xfrm>
            <a:off x="5788025" y="4019550"/>
            <a:ext cx="484188" cy="596900"/>
          </a:xfrm>
          <a:prstGeom prst="downArrow">
            <a:avLst/>
          </a:prstGeom>
          <a:solidFill>
            <a:schemeClr val="accent2">
              <a:lumMod val="75000"/>
            </a:schemeClr>
          </a:solidFill>
          <a:ln w="9525" cap="flat" cmpd="sng" algn="ctr">
            <a:noFill/>
            <a:prstDash val="solid"/>
            <a:round/>
            <a:headEnd type="none" w="med" len="med"/>
            <a:tailEnd type="none" w="med" len="med"/>
          </a:ln>
          <a:effectLst/>
        </p:spPr>
        <p:txBody>
          <a:bodyPr/>
          <a:lstStyle/>
          <a:p>
            <a:pPr>
              <a:defRPr/>
            </a:pPr>
            <a:endParaRPr lang="id-ID">
              <a:latin typeface="Arial" charset="0"/>
            </a:endParaRPr>
          </a:p>
        </p:txBody>
      </p:sp>
      <p:sp>
        <p:nvSpPr>
          <p:cNvPr id="13324" name="Down Arrow 17"/>
          <p:cNvSpPr>
            <a:spLocks noChangeArrowheads="1"/>
          </p:cNvSpPr>
          <p:nvPr/>
        </p:nvSpPr>
        <p:spPr bwMode="auto">
          <a:xfrm>
            <a:off x="5292725" y="4221163"/>
            <a:ext cx="673100" cy="669925"/>
          </a:xfrm>
          <a:prstGeom prst="down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id-ID" altLang="en-US"/>
          </a:p>
        </p:txBody>
      </p:sp>
      <p:sp>
        <p:nvSpPr>
          <p:cNvPr id="13325" name="Rectangle 18"/>
          <p:cNvSpPr>
            <a:spLocks noChangeArrowheads="1"/>
          </p:cNvSpPr>
          <p:nvPr/>
        </p:nvSpPr>
        <p:spPr bwMode="auto">
          <a:xfrm>
            <a:off x="3419475" y="5013325"/>
            <a:ext cx="23685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id-ID" altLang="en-US"/>
          </a:p>
        </p:txBody>
      </p:sp>
      <p:sp>
        <p:nvSpPr>
          <p:cNvPr id="13326" name="Rectangle 20"/>
          <p:cNvSpPr>
            <a:spLocks noChangeArrowheads="1"/>
          </p:cNvSpPr>
          <p:nvPr/>
        </p:nvSpPr>
        <p:spPr bwMode="auto">
          <a:xfrm>
            <a:off x="3924300" y="4891088"/>
            <a:ext cx="4464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id-ID" altLang="en-US"/>
          </a:p>
        </p:txBody>
      </p:sp>
      <p:sp>
        <p:nvSpPr>
          <p:cNvPr id="13327" name="Title 1"/>
          <p:cNvSpPr txBox="1">
            <a:spLocks/>
          </p:cNvSpPr>
          <p:nvPr/>
        </p:nvSpPr>
        <p:spPr bwMode="auto">
          <a:xfrm>
            <a:off x="3652838" y="4675188"/>
            <a:ext cx="5240337" cy="10572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lang="id-ID" altLang="en-US" sz="1800" b="0">
                <a:solidFill>
                  <a:schemeClr val="tx1"/>
                </a:solidFill>
                <a:latin typeface="Times New Roman" pitchFamily="18" charset="0"/>
              </a:rPr>
              <a:t>P</a:t>
            </a:r>
            <a:r>
              <a:rPr lang="en-GB" altLang="en-US" sz="1800" b="0">
                <a:solidFill>
                  <a:schemeClr val="tx1"/>
                </a:solidFill>
                <a:latin typeface="Times New Roman" pitchFamily="18" charset="0"/>
              </a:rPr>
              <a:t>reparing the </a:t>
            </a:r>
            <a:r>
              <a:rPr lang="id-ID" altLang="en-US" sz="1800" b="0">
                <a:solidFill>
                  <a:schemeClr val="tx1"/>
                </a:solidFill>
                <a:latin typeface="Times New Roman" pitchFamily="18" charset="0"/>
              </a:rPr>
              <a:t>WGEA </a:t>
            </a:r>
            <a:r>
              <a:rPr lang="en-GB" altLang="en-US" sz="1800" b="0">
                <a:solidFill>
                  <a:schemeClr val="tx1"/>
                </a:solidFill>
                <a:latin typeface="Times New Roman" pitchFamily="18" charset="0"/>
              </a:rPr>
              <a:t>Audit Guideline Plan on Delivering the 2030 Agenda (Sustainable Development Goals) through Environmental Auditing.</a:t>
            </a:r>
            <a:endParaRPr lang="en-US" altLang="en-US" sz="1800" b="0">
              <a:solidFill>
                <a:schemeClr val="tx1"/>
              </a:solidFill>
              <a:latin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1079500" y="1582738"/>
            <a:ext cx="7632700" cy="838200"/>
          </a:xfrm>
        </p:spPr>
        <p:txBody>
          <a:bodyPr/>
          <a:lstStyle/>
          <a:p>
            <a:pPr algn="ctr"/>
            <a:r>
              <a:rPr lang="id-ID" altLang="id-ID" smtClean="0">
                <a:ea typeface="ＭＳ Ｐゴシック" pitchFamily="34" charset="-128"/>
              </a:rPr>
              <a:t>TERIMAKASIH</a:t>
            </a:r>
            <a:endParaRPr lang="en-US" altLang="id-ID" smtClean="0">
              <a:ea typeface="ＭＳ Ｐゴシック" pitchFamily="34" charset="-128"/>
            </a:endParaRPr>
          </a:p>
        </p:txBody>
      </p:sp>
      <p:sp>
        <p:nvSpPr>
          <p:cNvPr id="14339"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kumimoji="0" lang="en-US" altLang="id-ID" sz="1200" b="0" smtClean="0">
                <a:solidFill>
                  <a:srgbClr val="274896"/>
                </a:solidFill>
              </a:rPr>
              <a:t>The 9th INTOSAI KSC Meeting</a:t>
            </a:r>
          </a:p>
        </p:txBody>
      </p:sp>
      <p:pic>
        <p:nvPicPr>
          <p:cNvPr id="14340" name="Picture 2"/>
          <p:cNvPicPr>
            <a:picLocks noChangeAspect="1"/>
          </p:cNvPicPr>
          <p:nvPr/>
        </p:nvPicPr>
        <p:blipFill>
          <a:blip r:embed="rId3">
            <a:extLst>
              <a:ext uri="{28A0092B-C50C-407E-A947-70E740481C1C}">
                <a14:useLocalDpi xmlns:a14="http://schemas.microsoft.com/office/drawing/2010/main" val="0"/>
              </a:ext>
            </a:extLst>
          </a:blip>
          <a:srcRect t="26299" b="29854"/>
          <a:stretch>
            <a:fillRect/>
          </a:stretch>
        </p:blipFill>
        <p:spPr bwMode="auto">
          <a:xfrm>
            <a:off x="0" y="2420938"/>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noChangeArrowheads="1"/>
          </p:cNvSpPr>
          <p:nvPr>
            <p:ph type="title"/>
          </p:nvPr>
        </p:nvSpPr>
        <p:spPr/>
        <p:txBody>
          <a:bodyPr/>
          <a:lstStyle/>
          <a:p>
            <a:r>
              <a:rPr lang="id-ID" altLang="id-ID" smtClean="0">
                <a:ea typeface="ＭＳ Ｐゴシック" pitchFamily="34" charset="-128"/>
              </a:rPr>
              <a:t>OUTLINE</a:t>
            </a:r>
          </a:p>
        </p:txBody>
      </p:sp>
      <p:sp>
        <p:nvSpPr>
          <p:cNvPr id="4099" name="Content Placeholder 2">
            <a:extLst>
              <a:ext uri="{FF2B5EF4-FFF2-40B4-BE49-F238E27FC236}"/>
            </a:extLst>
          </p:cNvPr>
          <p:cNvSpPr>
            <a:spLocks noGrp="1"/>
          </p:cNvSpPr>
          <p:nvPr>
            <p:ph idx="1"/>
          </p:nvPr>
        </p:nvSpPr>
        <p:spPr/>
        <p:txBody>
          <a:bodyPr/>
          <a:lstStyle/>
          <a:p>
            <a:pPr>
              <a:defRPr/>
            </a:pPr>
            <a:endParaRPr lang="id-ID" altLang="id-ID" dirty="0">
              <a:ea typeface="ＭＳ Ｐゴシック" pitchFamily="34" charset="-128"/>
            </a:endParaRPr>
          </a:p>
          <a:p>
            <a:pPr>
              <a:defRPr/>
            </a:pPr>
            <a:r>
              <a:rPr lang="id-ID" altLang="id-ID" dirty="0">
                <a:ea typeface="ＭＳ Ｐゴシック" pitchFamily="34" charset="-128"/>
              </a:rPr>
              <a:t>WGEA membership</a:t>
            </a:r>
          </a:p>
          <a:p>
            <a:pPr>
              <a:buFontTx/>
              <a:buNone/>
              <a:defRPr/>
            </a:pPr>
            <a:endParaRPr lang="id-ID" altLang="id-ID" dirty="0">
              <a:ea typeface="ＭＳ Ｐゴシック" pitchFamily="34" charset="-128"/>
            </a:endParaRPr>
          </a:p>
          <a:p>
            <a:pPr>
              <a:defRPr/>
            </a:pPr>
            <a:r>
              <a:rPr lang="id-ID" altLang="id-ID" dirty="0">
                <a:ea typeface="ＭＳ Ｐゴシック" pitchFamily="34" charset="-128"/>
              </a:rPr>
              <a:t>The 2017 – 2019 work plan</a:t>
            </a:r>
          </a:p>
          <a:p>
            <a:pPr marL="0" indent="0">
              <a:buFontTx/>
              <a:buNone/>
              <a:defRPr/>
            </a:pPr>
            <a:endParaRPr lang="id-ID" altLang="id-ID" dirty="0">
              <a:ea typeface="ＭＳ Ｐゴシック" pitchFamily="34" charset="-128"/>
            </a:endParaRPr>
          </a:p>
          <a:p>
            <a:pPr>
              <a:defRPr/>
            </a:pPr>
            <a:r>
              <a:rPr lang="id-ID" altLang="id-ID" dirty="0">
                <a:ea typeface="ＭＳ Ｐゴシック" pitchFamily="34" charset="-128"/>
              </a:rPr>
              <a:t>WGEA contribution to </a:t>
            </a:r>
            <a:r>
              <a:rPr lang="en-US" altLang="id-ID" dirty="0">
                <a:ea typeface="ＭＳ Ｐゴシック" pitchFamily="34" charset="-128"/>
              </a:rPr>
              <a:t>INTOSAI </a:t>
            </a:r>
            <a:r>
              <a:rPr lang="id-ID" altLang="id-ID" dirty="0">
                <a:ea typeface="ＭＳ Ｐゴシック" pitchFamily="34" charset="-128"/>
              </a:rPr>
              <a:t>strategic objectives and crosscutting priorities</a:t>
            </a:r>
          </a:p>
          <a:p>
            <a:pPr marL="0" indent="0">
              <a:buFontTx/>
              <a:buNone/>
              <a:defRPr/>
            </a:pPr>
            <a:endParaRPr lang="id-ID" altLang="id-ID" dirty="0">
              <a:ea typeface="ＭＳ Ｐゴシック" pitchFamily="34" charset="-128"/>
            </a:endParaRPr>
          </a:p>
          <a:p>
            <a:pPr>
              <a:defRPr/>
            </a:pPr>
            <a:endParaRPr lang="id-ID" altLang="id-ID" dirty="0">
              <a:ea typeface="ＭＳ Ｐゴシック" pitchFamily="34" charset="-128"/>
            </a:endParaRPr>
          </a:p>
        </p:txBody>
      </p:sp>
      <p:sp>
        <p:nvSpPr>
          <p:cNvPr id="4100"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kumimoji="0" lang="en-US" altLang="id-ID" sz="1200" b="0" smtClean="0">
                <a:solidFill>
                  <a:srgbClr val="274896"/>
                </a:solidFill>
              </a:rPr>
              <a:t>The 9th INTOSAI KSC Meeting</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a:extLst>
              <a:ext uri="{FF2B5EF4-FFF2-40B4-BE49-F238E27FC236}"/>
            </a:extLst>
          </p:cNvPr>
          <p:cNvPicPr>
            <a:picLocks noChangeAspect="1" noChangeArrowheads="1"/>
          </p:cNvPicPr>
          <p:nvPr/>
        </p:nvPicPr>
        <p:blipFill>
          <a:blip r:embed="rId3" cstate="print">
            <a:duotone>
              <a:schemeClr val="accent1">
                <a:shade val="45000"/>
                <a:satMod val="135000"/>
              </a:schemeClr>
              <a:prstClr val="white"/>
            </a:duotone>
          </a:blip>
          <a:srcRect r="7633"/>
          <a:stretch>
            <a:fillRect/>
          </a:stretch>
        </p:blipFill>
        <p:spPr bwMode="auto">
          <a:xfrm>
            <a:off x="4427984" y="1052736"/>
            <a:ext cx="4680520" cy="2266950"/>
          </a:xfrm>
          <a:prstGeom prst="rect">
            <a:avLst/>
          </a:prstGeom>
          <a:noFill/>
          <a:ln w="9525">
            <a:noFill/>
            <a:miter lim="800000"/>
            <a:headEnd/>
            <a:tailEnd/>
          </a:ln>
        </p:spPr>
      </p:pic>
      <p:sp>
        <p:nvSpPr>
          <p:cNvPr id="5123" name="Title 1"/>
          <p:cNvSpPr>
            <a:spLocks noGrp="1" noChangeArrowheads="1"/>
          </p:cNvSpPr>
          <p:nvPr>
            <p:ph type="title"/>
          </p:nvPr>
        </p:nvSpPr>
        <p:spPr/>
        <p:txBody>
          <a:bodyPr/>
          <a:lstStyle/>
          <a:p>
            <a:r>
              <a:rPr lang="id-ID" altLang="id-ID" smtClean="0">
                <a:ea typeface="ＭＳ Ｐゴシック" pitchFamily="34" charset="-128"/>
              </a:rPr>
              <a:t>WGEA MEMBERSHIP</a:t>
            </a:r>
          </a:p>
        </p:txBody>
      </p:sp>
      <p:sp>
        <p:nvSpPr>
          <p:cNvPr id="3" name="Content Placeholder 2">
            <a:extLst>
              <a:ext uri="{FF2B5EF4-FFF2-40B4-BE49-F238E27FC236}"/>
            </a:extLst>
          </p:cNvPr>
          <p:cNvSpPr>
            <a:spLocks noGrp="1"/>
          </p:cNvSpPr>
          <p:nvPr>
            <p:ph idx="1"/>
          </p:nvPr>
        </p:nvSpPr>
        <p:spPr/>
        <p:txBody>
          <a:bodyPr/>
          <a:lstStyle/>
          <a:p>
            <a:pPr>
              <a:defRPr/>
            </a:pPr>
            <a:endParaRPr lang="et-EE" b="1" dirty="0">
              <a:solidFill>
                <a:srgbClr val="00B0F0"/>
              </a:solidFill>
              <a:ea typeface="+mn-ea"/>
              <a:cs typeface="+mn-cs"/>
            </a:endParaRPr>
          </a:p>
          <a:p>
            <a:pPr>
              <a:defRPr/>
            </a:pPr>
            <a:r>
              <a:rPr lang="id-ID" b="1" dirty="0">
                <a:solidFill>
                  <a:srgbClr val="5F5F5F"/>
                </a:solidFill>
                <a:ea typeface="+mn-ea"/>
                <a:cs typeface="+mn-cs"/>
              </a:rPr>
              <a:t>7</a:t>
            </a:r>
            <a:r>
              <a:rPr lang="en-US" b="1" dirty="0">
                <a:solidFill>
                  <a:srgbClr val="5F5F5F"/>
                </a:solidFill>
                <a:ea typeface="+mn-ea"/>
                <a:cs typeface="+mn-cs"/>
              </a:rPr>
              <a:t>8</a:t>
            </a:r>
            <a:r>
              <a:rPr lang="id-ID" b="1" dirty="0">
                <a:solidFill>
                  <a:srgbClr val="5F5F5F"/>
                </a:solidFill>
                <a:ea typeface="+mn-ea"/>
                <a:cs typeface="+mn-cs"/>
              </a:rPr>
              <a:t> members</a:t>
            </a:r>
          </a:p>
          <a:p>
            <a:pPr>
              <a:defRPr/>
            </a:pPr>
            <a:endParaRPr lang="id-ID" dirty="0">
              <a:ea typeface="+mn-ea"/>
              <a:cs typeface="+mn-cs"/>
            </a:endParaRPr>
          </a:p>
          <a:p>
            <a:pPr>
              <a:defRPr/>
            </a:pPr>
            <a:r>
              <a:rPr lang="et-EE" dirty="0">
                <a:ea typeface="+mn-ea"/>
                <a:cs typeface="+mn-cs"/>
              </a:rPr>
              <a:t>17 </a:t>
            </a:r>
            <a:r>
              <a:rPr lang="id-ID" dirty="0">
                <a:ea typeface="+mn-ea"/>
                <a:cs typeface="+mn-cs"/>
              </a:rPr>
              <a:t>Ste</a:t>
            </a:r>
            <a:r>
              <a:rPr lang="et-EE" dirty="0">
                <a:ea typeface="+mn-ea"/>
                <a:cs typeface="+mn-cs"/>
              </a:rPr>
              <a:t>e</a:t>
            </a:r>
            <a:r>
              <a:rPr lang="id-ID" dirty="0">
                <a:ea typeface="+mn-ea"/>
                <a:cs typeface="+mn-cs"/>
              </a:rPr>
              <a:t>ring Commitee Members</a:t>
            </a:r>
          </a:p>
          <a:p>
            <a:pPr marL="365125" indent="-365125">
              <a:buFontTx/>
              <a:buNone/>
              <a:tabLst>
                <a:tab pos="365125" algn="l"/>
              </a:tabLst>
              <a:defRPr/>
            </a:pPr>
            <a:r>
              <a:rPr lang="id-ID" dirty="0">
                <a:ea typeface="+mn-ea"/>
                <a:cs typeface="+mn-cs"/>
              </a:rPr>
              <a:t>	</a:t>
            </a:r>
            <a:endParaRPr lang="id-ID" sz="2000" dirty="0">
              <a:ea typeface="+mn-ea"/>
              <a:cs typeface="+mn-cs"/>
            </a:endParaRPr>
          </a:p>
          <a:p>
            <a:pPr>
              <a:defRPr/>
            </a:pPr>
            <a:r>
              <a:rPr lang="id-ID" dirty="0">
                <a:ea typeface="+mn-ea"/>
                <a:cs typeface="+mn-cs"/>
              </a:rPr>
              <a:t>Coordinators of Regional WGEA</a:t>
            </a:r>
          </a:p>
          <a:p>
            <a:pPr marL="893763" indent="-446088">
              <a:buFontTx/>
              <a:buChar char="-"/>
              <a:defRPr/>
            </a:pPr>
            <a:r>
              <a:rPr lang="id-ID" sz="2000" dirty="0">
                <a:ea typeface="+mn-ea"/>
                <a:cs typeface="+mn-cs"/>
              </a:rPr>
              <a:t>ACAG/PASAI: New Zealand</a:t>
            </a:r>
          </a:p>
          <a:p>
            <a:pPr marL="893763" indent="-446088">
              <a:buFontTx/>
              <a:buChar char="-"/>
              <a:defRPr/>
            </a:pPr>
            <a:r>
              <a:rPr lang="id-ID" sz="2000" dirty="0">
                <a:ea typeface="+mn-ea"/>
                <a:cs typeface="+mn-cs"/>
              </a:rPr>
              <a:t>AFROSAI: Cameroon</a:t>
            </a:r>
          </a:p>
          <a:p>
            <a:pPr marL="893763" indent="-446088">
              <a:buFontTx/>
              <a:buChar char="-"/>
              <a:defRPr/>
            </a:pPr>
            <a:r>
              <a:rPr lang="id-ID" sz="2000" dirty="0">
                <a:ea typeface="+mn-ea"/>
                <a:cs typeface="+mn-cs"/>
              </a:rPr>
              <a:t>ARABOSAI: Kuwait</a:t>
            </a:r>
          </a:p>
          <a:p>
            <a:pPr marL="893763" indent="-446088">
              <a:buFontTx/>
              <a:buChar char="-"/>
              <a:defRPr/>
            </a:pPr>
            <a:r>
              <a:rPr lang="id-ID" sz="2000" dirty="0">
                <a:ea typeface="+mn-ea"/>
                <a:cs typeface="+mn-cs"/>
              </a:rPr>
              <a:t>ASOSAI: China</a:t>
            </a:r>
          </a:p>
          <a:p>
            <a:pPr marL="893763" indent="-446088">
              <a:buFontTx/>
              <a:buChar char="-"/>
              <a:defRPr/>
            </a:pPr>
            <a:r>
              <a:rPr lang="id-ID" sz="2000" dirty="0">
                <a:ea typeface="+mn-ea"/>
                <a:cs typeface="+mn-cs"/>
              </a:rPr>
              <a:t>EUROSAI: Estonia</a:t>
            </a:r>
          </a:p>
          <a:p>
            <a:pPr marL="893763" indent="-446088">
              <a:buFontTx/>
              <a:buChar char="-"/>
              <a:defRPr/>
            </a:pPr>
            <a:r>
              <a:rPr lang="id-ID" sz="2000" dirty="0">
                <a:ea typeface="+mn-ea"/>
                <a:cs typeface="+mn-cs"/>
              </a:rPr>
              <a:t>OLACEFS: Paraguay</a:t>
            </a:r>
          </a:p>
        </p:txBody>
      </p:sp>
      <p:sp>
        <p:nvSpPr>
          <p:cNvPr id="5125"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kumimoji="0" lang="en-US" altLang="id-ID" sz="1200" b="0" smtClean="0">
                <a:solidFill>
                  <a:srgbClr val="274896"/>
                </a:solidFill>
              </a:rPr>
              <a:t>The 9th INTOSAI KSC Meeting</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755650" y="404813"/>
            <a:ext cx="7632700" cy="647700"/>
          </a:xfrm>
        </p:spPr>
        <p:txBody>
          <a:bodyPr/>
          <a:lstStyle/>
          <a:p>
            <a:pPr algn="ctr"/>
            <a:r>
              <a:rPr lang="id-ID" altLang="id-ID" smtClean="0">
                <a:solidFill>
                  <a:schemeClr val="accent1"/>
                </a:solidFill>
                <a:ea typeface="ＭＳ Ｐゴシック" pitchFamily="34" charset="-128"/>
              </a:rPr>
              <a:t>The 2017 – 2019 Work Plan</a:t>
            </a:r>
            <a:endParaRPr lang="et-EE" altLang="id-ID" smtClean="0">
              <a:solidFill>
                <a:schemeClr val="accent1"/>
              </a:solidFill>
              <a:ea typeface="ＭＳ Ｐゴシック" pitchFamily="34" charset="-128"/>
            </a:endParaRPr>
          </a:p>
        </p:txBody>
      </p:sp>
      <p:graphicFrame>
        <p:nvGraphicFramePr>
          <p:cNvPr id="5" name="Content Placeholder 4">
            <a:extLst>
              <a:ext uri="{FF2B5EF4-FFF2-40B4-BE49-F238E27FC236}"/>
            </a:extLst>
          </p:cNvPr>
          <p:cNvGraphicFramePr>
            <a:graphicFrameLocks noGrp="1"/>
          </p:cNvGraphicFramePr>
          <p:nvPr>
            <p:ph idx="1"/>
          </p:nvPr>
        </p:nvGraphicFramePr>
        <p:xfrm>
          <a:off x="683568" y="1124744"/>
          <a:ext cx="770485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extLst>
          </p:cNvPr>
          <p:cNvSpPr>
            <a:spLocks noGrp="1"/>
          </p:cNvSpPr>
          <p:nvPr>
            <p:ph type="ftr" sz="quarter" idx="12"/>
          </p:nvPr>
        </p:nvSpPr>
        <p:spPr/>
        <p:txBody>
          <a:bodyPr/>
          <a:lstStyle/>
          <a:p>
            <a:pPr>
              <a:defRPr/>
            </a:pPr>
            <a:r>
              <a:rPr lang="en-US"/>
              <a:t>The 9th INTOSAI KSC Meeting</a:t>
            </a:r>
            <a:endParaRPr lang="en-US" dirty="0"/>
          </a:p>
        </p:txBody>
      </p:sp>
      <p:sp>
        <p:nvSpPr>
          <p:cNvPr id="6149" name="TextBox 5"/>
          <p:cNvSpPr txBox="1">
            <a:spLocks noChangeArrowheads="1"/>
          </p:cNvSpPr>
          <p:nvPr/>
        </p:nvSpPr>
        <p:spPr bwMode="auto">
          <a:xfrm>
            <a:off x="1042988" y="6237288"/>
            <a:ext cx="396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lang="et-EE" altLang="id-ID" sz="2000" b="0">
                <a:hlinkClick r:id="rId8"/>
              </a:rPr>
              <a:t>www.wgea.org</a:t>
            </a:r>
            <a:endParaRPr lang="et-EE" altLang="id-ID" sz="2000" b="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extLst>
          </p:cNvPr>
          <p:cNvSpPr>
            <a:spLocks noGrp="1"/>
          </p:cNvSpPr>
          <p:nvPr>
            <p:ph type="ftr" sz="quarter" idx="12"/>
          </p:nvPr>
        </p:nvSpPr>
        <p:spPr/>
        <p:txBody>
          <a:bodyPr/>
          <a:lstStyle/>
          <a:p>
            <a:pPr>
              <a:defRPr/>
            </a:pPr>
            <a:r>
              <a:rPr lang="en-US"/>
              <a:t>The 9th INTOSAI KSC Meeting</a:t>
            </a:r>
          </a:p>
        </p:txBody>
      </p:sp>
      <p:sp>
        <p:nvSpPr>
          <p:cNvPr id="7171" name="TextBox 6"/>
          <p:cNvSpPr txBox="1">
            <a:spLocks noChangeArrowheads="1"/>
          </p:cNvSpPr>
          <p:nvPr/>
        </p:nvSpPr>
        <p:spPr bwMode="auto">
          <a:xfrm>
            <a:off x="539750" y="1501775"/>
            <a:ext cx="424815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lang="et-EE" altLang="en-US" sz="2400">
                <a:solidFill>
                  <a:schemeClr val="accent1"/>
                </a:solidFill>
              </a:rPr>
              <a:t>Guidance Materials:</a:t>
            </a:r>
          </a:p>
          <a:p>
            <a:pPr>
              <a:buFontTx/>
              <a:buChar char="•"/>
            </a:pPr>
            <a:r>
              <a:rPr lang="et-EE" altLang="en-US" sz="2000" b="0">
                <a:solidFill>
                  <a:srgbClr val="67666B"/>
                </a:solidFill>
              </a:rPr>
              <a:t> </a:t>
            </a:r>
            <a:r>
              <a:rPr lang="en-US" altLang="en-US" sz="2000" b="0">
                <a:solidFill>
                  <a:srgbClr val="67666B"/>
                </a:solidFill>
              </a:rPr>
              <a:t>Climate Change (</a:t>
            </a:r>
            <a:r>
              <a:rPr lang="en-US" altLang="en-US" sz="2000">
                <a:solidFill>
                  <a:srgbClr val="67666B"/>
                </a:solidFill>
              </a:rPr>
              <a:t>USA</a:t>
            </a:r>
            <a:r>
              <a:rPr lang="en-US" altLang="en-US" sz="2000" b="0">
                <a:solidFill>
                  <a:srgbClr val="67666B"/>
                </a:solidFill>
              </a:rPr>
              <a:t>)</a:t>
            </a:r>
            <a:endParaRPr lang="et-EE" altLang="en-US" sz="2000" b="0">
              <a:solidFill>
                <a:srgbClr val="67666B"/>
              </a:solidFill>
            </a:endParaRPr>
          </a:p>
          <a:p>
            <a:pPr>
              <a:buFontTx/>
              <a:buChar char="•"/>
            </a:pPr>
            <a:endParaRPr lang="et-EE" altLang="en-US" sz="2000" b="0">
              <a:solidFill>
                <a:srgbClr val="67666B"/>
              </a:solidFill>
            </a:endParaRPr>
          </a:p>
          <a:p>
            <a:pPr>
              <a:buFontTx/>
              <a:buChar char="•"/>
            </a:pPr>
            <a:r>
              <a:rPr lang="et-EE" altLang="en-US" sz="2000" b="0">
                <a:solidFill>
                  <a:srgbClr val="67666B"/>
                </a:solidFill>
              </a:rPr>
              <a:t> </a:t>
            </a:r>
            <a:r>
              <a:rPr lang="en-US" altLang="en-US" sz="2000" b="0">
                <a:solidFill>
                  <a:srgbClr val="67666B"/>
                </a:solidFill>
              </a:rPr>
              <a:t>Agriculture and Food Production (</a:t>
            </a:r>
            <a:r>
              <a:rPr lang="en-US" altLang="en-US" sz="2000">
                <a:solidFill>
                  <a:srgbClr val="67666B"/>
                </a:solidFill>
              </a:rPr>
              <a:t>Cameroon</a:t>
            </a:r>
            <a:r>
              <a:rPr lang="en-US" altLang="en-US" sz="2000" b="0">
                <a:solidFill>
                  <a:srgbClr val="67666B"/>
                </a:solidFill>
              </a:rPr>
              <a:t>)</a:t>
            </a:r>
            <a:endParaRPr lang="et-EE" altLang="en-US" sz="2000" b="0">
              <a:solidFill>
                <a:srgbClr val="67666B"/>
              </a:solidFill>
            </a:endParaRPr>
          </a:p>
          <a:p>
            <a:pPr>
              <a:buFontTx/>
              <a:buChar char="•"/>
            </a:pPr>
            <a:endParaRPr lang="et-EE" altLang="en-US" sz="2000" b="0">
              <a:solidFill>
                <a:srgbClr val="67666B"/>
              </a:solidFill>
            </a:endParaRPr>
          </a:p>
          <a:p>
            <a:pPr>
              <a:buFontTx/>
              <a:buChar char="•"/>
            </a:pPr>
            <a:r>
              <a:rPr lang="et-EE" altLang="en-US" sz="2000" b="0">
                <a:solidFill>
                  <a:srgbClr val="67666B"/>
                </a:solidFill>
              </a:rPr>
              <a:t> </a:t>
            </a:r>
            <a:r>
              <a:rPr lang="en-US" altLang="en-US" sz="2000" b="0">
                <a:solidFill>
                  <a:srgbClr val="67666B"/>
                </a:solidFill>
              </a:rPr>
              <a:t>Land Organization and Soil Quality Management (</a:t>
            </a:r>
            <a:r>
              <a:rPr lang="en-US" altLang="en-US" sz="2000">
                <a:solidFill>
                  <a:srgbClr val="67666B"/>
                </a:solidFill>
              </a:rPr>
              <a:t>Pakistan</a:t>
            </a:r>
            <a:r>
              <a:rPr lang="en-US" altLang="en-US" sz="2000" b="0">
                <a:solidFill>
                  <a:srgbClr val="67666B"/>
                </a:solidFill>
              </a:rPr>
              <a:t>)</a:t>
            </a:r>
            <a:endParaRPr lang="et-EE" altLang="en-US" sz="2000" b="0">
              <a:solidFill>
                <a:srgbClr val="67666B"/>
              </a:solidFill>
            </a:endParaRPr>
          </a:p>
          <a:p>
            <a:pPr>
              <a:buFontTx/>
              <a:buChar char="•"/>
            </a:pPr>
            <a:endParaRPr lang="et-EE" altLang="en-US" sz="2000" b="0">
              <a:solidFill>
                <a:srgbClr val="67666B"/>
              </a:solidFill>
            </a:endParaRPr>
          </a:p>
          <a:p>
            <a:pPr>
              <a:buFontTx/>
              <a:buChar char="•"/>
            </a:pPr>
            <a:r>
              <a:rPr lang="et-EE" altLang="en-US" sz="2000" b="0">
                <a:solidFill>
                  <a:srgbClr val="67666B"/>
                </a:solidFill>
              </a:rPr>
              <a:t> </a:t>
            </a:r>
            <a:r>
              <a:rPr lang="en-US" altLang="en-US" sz="2000" b="0">
                <a:solidFill>
                  <a:srgbClr val="67666B"/>
                </a:solidFill>
              </a:rPr>
              <a:t>Delivering the 2030 Agenda (SDGs) </a:t>
            </a:r>
            <a:r>
              <a:rPr lang="et-EE" altLang="en-US" sz="2000" b="0">
                <a:solidFill>
                  <a:srgbClr val="67666B"/>
                </a:solidFill>
              </a:rPr>
              <a:t>through </a:t>
            </a:r>
            <a:r>
              <a:rPr lang="en-US" altLang="en-US" sz="2000" b="0">
                <a:solidFill>
                  <a:srgbClr val="67666B"/>
                </a:solidFill>
              </a:rPr>
              <a:t>E</a:t>
            </a:r>
            <a:r>
              <a:rPr lang="et-EE" altLang="en-US" sz="2000" b="0">
                <a:solidFill>
                  <a:srgbClr val="67666B"/>
                </a:solidFill>
              </a:rPr>
              <a:t>nvironmental </a:t>
            </a:r>
            <a:r>
              <a:rPr lang="en-US" altLang="en-US" sz="2000" b="0">
                <a:solidFill>
                  <a:srgbClr val="67666B"/>
                </a:solidFill>
              </a:rPr>
              <a:t>A</a:t>
            </a:r>
            <a:r>
              <a:rPr lang="et-EE" altLang="en-US" sz="2000" b="0">
                <a:solidFill>
                  <a:srgbClr val="67666B"/>
                </a:solidFill>
              </a:rPr>
              <a:t>uditing</a:t>
            </a:r>
            <a:r>
              <a:rPr lang="en-US" altLang="en-US" sz="2000" b="0">
                <a:solidFill>
                  <a:srgbClr val="67666B"/>
                </a:solidFill>
              </a:rPr>
              <a:t> (</a:t>
            </a:r>
            <a:r>
              <a:rPr lang="en-US" altLang="en-US" sz="2000">
                <a:solidFill>
                  <a:srgbClr val="67666B"/>
                </a:solidFill>
              </a:rPr>
              <a:t>Brazil, Canada, Indonesia</a:t>
            </a:r>
            <a:r>
              <a:rPr lang="en-US" altLang="en-US" sz="2000" b="0">
                <a:solidFill>
                  <a:srgbClr val="67666B"/>
                </a:solidFill>
              </a:rPr>
              <a:t>)</a:t>
            </a:r>
          </a:p>
          <a:p>
            <a:endParaRPr lang="et-EE" altLang="en-US" sz="2000"/>
          </a:p>
        </p:txBody>
      </p:sp>
      <p:sp>
        <p:nvSpPr>
          <p:cNvPr id="7172" name="Oval 7"/>
          <p:cNvSpPr>
            <a:spLocks noChangeArrowheads="1"/>
          </p:cNvSpPr>
          <p:nvPr/>
        </p:nvSpPr>
        <p:spPr bwMode="auto">
          <a:xfrm>
            <a:off x="1763713" y="908050"/>
            <a:ext cx="2376487" cy="9366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t-EE" altLang="id-ID"/>
          </a:p>
        </p:txBody>
      </p:sp>
      <p:sp>
        <p:nvSpPr>
          <p:cNvPr id="7173" name="Oval 11"/>
          <p:cNvSpPr>
            <a:spLocks noChangeArrowheads="1"/>
          </p:cNvSpPr>
          <p:nvPr/>
        </p:nvSpPr>
        <p:spPr bwMode="auto">
          <a:xfrm>
            <a:off x="755650" y="549275"/>
            <a:ext cx="1512888" cy="5032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t-EE" altLang="id-ID"/>
          </a:p>
        </p:txBody>
      </p:sp>
      <p:sp>
        <p:nvSpPr>
          <p:cNvPr id="7174" name="Rounded Rectangle 12"/>
          <p:cNvSpPr>
            <a:spLocks noChangeArrowheads="1"/>
          </p:cNvSpPr>
          <p:nvPr/>
        </p:nvSpPr>
        <p:spPr bwMode="auto">
          <a:xfrm>
            <a:off x="755650" y="476250"/>
            <a:ext cx="2303463" cy="7921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t-EE" altLang="id-ID"/>
          </a:p>
        </p:txBody>
      </p:sp>
      <p:grpSp>
        <p:nvGrpSpPr>
          <p:cNvPr id="7175" name="Group 8"/>
          <p:cNvGrpSpPr>
            <a:grpSpLocks/>
          </p:cNvGrpSpPr>
          <p:nvPr/>
        </p:nvGrpSpPr>
        <p:grpSpPr bwMode="auto">
          <a:xfrm>
            <a:off x="684213" y="620713"/>
            <a:ext cx="5392737" cy="501650"/>
            <a:chOff x="385242" y="5578"/>
            <a:chExt cx="5393399" cy="501840"/>
          </a:xfrm>
        </p:grpSpPr>
        <p:sp>
          <p:nvSpPr>
            <p:cNvPr id="10" name="Rounded Rectangle 9">
              <a:extLst>
                <a:ext uri="{FF2B5EF4-FFF2-40B4-BE49-F238E27FC236}"/>
              </a:extLst>
            </p:cNvPr>
            <p:cNvSpPr/>
            <p:nvPr/>
          </p:nvSpPr>
          <p:spPr>
            <a:xfrm>
              <a:off x="385242" y="5578"/>
              <a:ext cx="5393399"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a:extLst>
                <a:ext uri="{FF2B5EF4-FFF2-40B4-BE49-F238E27FC236}"/>
              </a:extLst>
            </p:cNvPr>
            <p:cNvSpPr/>
            <p:nvPr/>
          </p:nvSpPr>
          <p:spPr>
            <a:xfrm>
              <a:off x="409057" y="29399"/>
              <a:ext cx="5345769" cy="454197"/>
            </a:xfrm>
            <a:prstGeom prst="rect">
              <a:avLst/>
            </a:prstGeom>
          </p:spPr>
          <p:style>
            <a:lnRef idx="0">
              <a:scrgbClr r="0" g="0" b="0"/>
            </a:lnRef>
            <a:fillRef idx="0">
              <a:scrgbClr r="0" g="0" b="0"/>
            </a:fillRef>
            <a:effectRef idx="0">
              <a:scrgbClr r="0" g="0" b="0"/>
            </a:effectRef>
            <a:fontRef idx="minor">
              <a:schemeClr val="lt1"/>
            </a:fontRef>
          </p:style>
          <p:txBody>
            <a:bodyPr lIns="203858" tIns="0" rIns="203858" bIns="0" spcCol="1270" anchor="ctr"/>
            <a:lstStyle/>
            <a:p>
              <a:pPr defTabSz="755650">
                <a:lnSpc>
                  <a:spcPct val="90000"/>
                </a:lnSpc>
                <a:spcAft>
                  <a:spcPct val="35000"/>
                </a:spcAft>
                <a:defRPr/>
              </a:pPr>
              <a:r>
                <a:rPr lang="et-EE" sz="1700" dirty="0" err="1"/>
                <a:t>Goal</a:t>
              </a:r>
              <a:r>
                <a:rPr lang="et-EE" sz="1700" dirty="0"/>
                <a:t> 1</a:t>
              </a:r>
            </a:p>
          </p:txBody>
        </p:sp>
      </p:grpSp>
      <p:sp>
        <p:nvSpPr>
          <p:cNvPr id="7176" name="TextBox 10"/>
          <p:cNvSpPr txBox="1">
            <a:spLocks noChangeArrowheads="1"/>
          </p:cNvSpPr>
          <p:nvPr/>
        </p:nvSpPr>
        <p:spPr bwMode="auto">
          <a:xfrm>
            <a:off x="4572000" y="1501775"/>
            <a:ext cx="424815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lang="et-EE" altLang="en-US" sz="2400">
                <a:solidFill>
                  <a:srgbClr val="008000"/>
                </a:solidFill>
              </a:rPr>
              <a:t>Research Papers:</a:t>
            </a:r>
          </a:p>
          <a:p>
            <a:pPr>
              <a:buFontTx/>
              <a:buChar char="•"/>
            </a:pPr>
            <a:r>
              <a:rPr lang="et-EE" altLang="en-US" sz="2400" b="0">
                <a:solidFill>
                  <a:srgbClr val="67666B"/>
                </a:solidFill>
              </a:rPr>
              <a:t> </a:t>
            </a:r>
            <a:r>
              <a:rPr lang="et-EE" altLang="en-US" sz="2000" b="0">
                <a:solidFill>
                  <a:srgbClr val="67666B"/>
                </a:solidFill>
              </a:rPr>
              <a:t>Visibility of </a:t>
            </a:r>
            <a:r>
              <a:rPr lang="en-US" altLang="en-US" sz="2000" b="0">
                <a:solidFill>
                  <a:srgbClr val="67666B"/>
                </a:solidFill>
              </a:rPr>
              <a:t>E</a:t>
            </a:r>
            <a:r>
              <a:rPr lang="et-EE" altLang="en-US" sz="2000" b="0">
                <a:solidFill>
                  <a:srgbClr val="67666B"/>
                </a:solidFill>
              </a:rPr>
              <a:t>nvironmental </a:t>
            </a:r>
            <a:r>
              <a:rPr lang="en-US" altLang="en-US" sz="2000" b="0">
                <a:solidFill>
                  <a:srgbClr val="67666B"/>
                </a:solidFill>
              </a:rPr>
              <a:t>A</a:t>
            </a:r>
            <a:r>
              <a:rPr lang="et-EE" altLang="en-US" sz="2000" b="0">
                <a:solidFill>
                  <a:srgbClr val="67666B"/>
                </a:solidFill>
              </a:rPr>
              <a:t>uditing</a:t>
            </a:r>
            <a:r>
              <a:rPr lang="en-US" altLang="en-US" sz="2000" b="0">
                <a:solidFill>
                  <a:srgbClr val="67666B"/>
                </a:solidFill>
              </a:rPr>
              <a:t> (</a:t>
            </a:r>
            <a:r>
              <a:rPr lang="en-US" altLang="en-US" sz="2000">
                <a:solidFill>
                  <a:srgbClr val="67666B"/>
                </a:solidFill>
              </a:rPr>
              <a:t>ECA</a:t>
            </a:r>
            <a:r>
              <a:rPr lang="en-US" altLang="en-US" sz="2000" b="0">
                <a:solidFill>
                  <a:srgbClr val="67666B"/>
                </a:solidFill>
              </a:rPr>
              <a:t>)</a:t>
            </a:r>
            <a:endParaRPr lang="et-EE" altLang="en-US" sz="2000" b="0">
              <a:solidFill>
                <a:srgbClr val="67666B"/>
              </a:solidFill>
            </a:endParaRPr>
          </a:p>
          <a:p>
            <a:pPr>
              <a:buFontTx/>
              <a:buChar char="•"/>
            </a:pPr>
            <a:endParaRPr lang="et-EE" altLang="en-US" sz="2000" b="0">
              <a:solidFill>
                <a:srgbClr val="67666B"/>
              </a:solidFill>
            </a:endParaRPr>
          </a:p>
          <a:p>
            <a:pPr>
              <a:buFontTx/>
              <a:buChar char="•"/>
            </a:pPr>
            <a:r>
              <a:rPr lang="et-EE" altLang="en-US" sz="2000" b="0">
                <a:solidFill>
                  <a:srgbClr val="67666B"/>
                </a:solidFill>
              </a:rPr>
              <a:t> Environmental Health</a:t>
            </a:r>
            <a:r>
              <a:rPr lang="en-US" altLang="en-US" sz="2000" b="0">
                <a:solidFill>
                  <a:srgbClr val="67666B"/>
                </a:solidFill>
              </a:rPr>
              <a:t> (</a:t>
            </a:r>
            <a:r>
              <a:rPr lang="en-US" altLang="en-US" sz="2000">
                <a:solidFill>
                  <a:srgbClr val="67666B"/>
                </a:solidFill>
              </a:rPr>
              <a:t>Philippines</a:t>
            </a:r>
            <a:r>
              <a:rPr lang="en-US" altLang="en-US" sz="2000" b="0">
                <a:solidFill>
                  <a:srgbClr val="67666B"/>
                </a:solidFill>
              </a:rPr>
              <a:t>)</a:t>
            </a:r>
            <a:endParaRPr lang="et-EE" altLang="en-US" sz="2000" b="0">
              <a:solidFill>
                <a:srgbClr val="67666B"/>
              </a:solidFill>
            </a:endParaRPr>
          </a:p>
          <a:p>
            <a:pPr>
              <a:buFontTx/>
              <a:buChar char="•"/>
            </a:pPr>
            <a:endParaRPr lang="et-EE" altLang="en-US" sz="2000" b="0">
              <a:solidFill>
                <a:srgbClr val="67666B"/>
              </a:solidFill>
            </a:endParaRPr>
          </a:p>
          <a:p>
            <a:pPr>
              <a:buFontTx/>
              <a:buChar char="•"/>
            </a:pPr>
            <a:r>
              <a:rPr lang="et-EE" altLang="en-US" sz="2000" b="0">
                <a:solidFill>
                  <a:srgbClr val="67666B"/>
                </a:solidFill>
              </a:rPr>
              <a:t> </a:t>
            </a:r>
            <a:r>
              <a:rPr lang="en-US" altLang="en-US" sz="2000" b="0">
                <a:solidFill>
                  <a:srgbClr val="67666B"/>
                </a:solidFill>
              </a:rPr>
              <a:t>Waste Water</a:t>
            </a:r>
            <a:r>
              <a:rPr lang="et-EE" altLang="en-US" sz="2000" b="0">
                <a:solidFill>
                  <a:srgbClr val="67666B"/>
                </a:solidFill>
              </a:rPr>
              <a:t> </a:t>
            </a:r>
            <a:r>
              <a:rPr lang="en-US" altLang="en-US" sz="2000" b="0">
                <a:solidFill>
                  <a:srgbClr val="67666B"/>
                </a:solidFill>
              </a:rPr>
              <a:t>(</a:t>
            </a:r>
            <a:r>
              <a:rPr lang="en-US" altLang="en-US" sz="2000">
                <a:solidFill>
                  <a:srgbClr val="67666B"/>
                </a:solidFill>
              </a:rPr>
              <a:t>Morocco</a:t>
            </a:r>
            <a:r>
              <a:rPr lang="en-US" altLang="en-US" sz="2000" b="0">
                <a:solidFill>
                  <a:srgbClr val="67666B"/>
                </a:solidFill>
              </a:rPr>
              <a:t>)</a:t>
            </a:r>
            <a:endParaRPr lang="et-EE" altLang="en-US" sz="2000" b="0">
              <a:solidFill>
                <a:srgbClr val="67666B"/>
              </a:solidFill>
            </a:endParaRPr>
          </a:p>
          <a:p>
            <a:pPr>
              <a:buFontTx/>
              <a:buChar char="•"/>
            </a:pPr>
            <a:endParaRPr lang="et-EE" altLang="en-US" sz="2000" b="0">
              <a:solidFill>
                <a:srgbClr val="67666B"/>
              </a:solidFill>
            </a:endParaRPr>
          </a:p>
          <a:p>
            <a:pPr>
              <a:buFontTx/>
              <a:buChar char="•"/>
            </a:pPr>
            <a:r>
              <a:rPr lang="et-EE" altLang="en-US" sz="2000" b="0">
                <a:solidFill>
                  <a:srgbClr val="67666B"/>
                </a:solidFill>
              </a:rPr>
              <a:t> </a:t>
            </a:r>
            <a:r>
              <a:rPr lang="en-US" altLang="en-US" sz="2000" b="0">
                <a:solidFill>
                  <a:srgbClr val="67666B"/>
                </a:solidFill>
              </a:rPr>
              <a:t>Greening Cities (</a:t>
            </a:r>
            <a:r>
              <a:rPr lang="en-US" altLang="en-US" sz="2000">
                <a:solidFill>
                  <a:srgbClr val="67666B"/>
                </a:solidFill>
              </a:rPr>
              <a:t>Czech Rep.</a:t>
            </a:r>
            <a:r>
              <a:rPr lang="en-US" altLang="en-US" sz="2000" b="0">
                <a:solidFill>
                  <a:srgbClr val="67666B"/>
                </a:solidFill>
              </a:rPr>
              <a:t>)</a:t>
            </a:r>
            <a:endParaRPr lang="et-EE" altLang="en-US" sz="2000" b="0">
              <a:solidFill>
                <a:srgbClr val="67666B"/>
              </a:solidFill>
            </a:endParaRPr>
          </a:p>
          <a:p>
            <a:endParaRPr lang="et-EE" altLang="en-US" sz="2000" b="0">
              <a:solidFill>
                <a:srgbClr val="67666B"/>
              </a:solidFill>
            </a:endParaRPr>
          </a:p>
          <a:p>
            <a:endParaRPr lang="et-EE" altLang="en-US" sz="200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kumimoji="0" lang="en-US" altLang="id-ID" sz="1200" b="0" smtClean="0">
                <a:solidFill>
                  <a:srgbClr val="274896"/>
                </a:solidFill>
              </a:rPr>
              <a:t>The 9th INTOSAI KSC Meeting</a:t>
            </a:r>
          </a:p>
        </p:txBody>
      </p:sp>
      <p:sp>
        <p:nvSpPr>
          <p:cNvPr id="15363" name="Content Placeholder 7">
            <a:extLst>
              <a:ext uri="{FF2B5EF4-FFF2-40B4-BE49-F238E27FC236}"/>
            </a:extLst>
          </p:cNvPr>
          <p:cNvSpPr>
            <a:spLocks noGrp="1"/>
          </p:cNvSpPr>
          <p:nvPr>
            <p:ph idx="1"/>
          </p:nvPr>
        </p:nvSpPr>
        <p:spPr/>
        <p:txBody>
          <a:bodyPr/>
          <a:lstStyle/>
          <a:p>
            <a:pPr>
              <a:defRPr/>
            </a:pPr>
            <a:endParaRPr lang="et-EE" altLang="id-ID" dirty="0">
              <a:ea typeface="ＭＳ Ｐゴシック" panose="020B0600070205080204" pitchFamily="34" charset="-128"/>
            </a:endParaRPr>
          </a:p>
          <a:p>
            <a:pPr>
              <a:defRPr/>
            </a:pPr>
            <a:r>
              <a:rPr lang="et-EE" altLang="id-ID" dirty="0">
                <a:ea typeface="ＭＳ Ｐゴシック" panose="020B0600070205080204" pitchFamily="34" charset="-128"/>
              </a:rPr>
              <a:t>Regional Cooperative Audits</a:t>
            </a:r>
            <a:endParaRPr lang="en-US" altLang="id-ID" dirty="0">
              <a:ea typeface="ＭＳ Ｐゴシック" panose="020B0600070205080204" pitchFamily="34" charset="-128"/>
            </a:endParaRPr>
          </a:p>
          <a:p>
            <a:pPr>
              <a:buFontTx/>
              <a:buNone/>
              <a:defRPr/>
            </a:pPr>
            <a:r>
              <a:rPr lang="en-US" altLang="id-ID" dirty="0">
                <a:ea typeface="ＭＳ Ｐゴシック" panose="020B0600070205080204" pitchFamily="34" charset="-128"/>
              </a:rPr>
              <a:t>	In progress:</a:t>
            </a:r>
          </a:p>
          <a:p>
            <a:pPr marL="531813" indent="-531813">
              <a:buFontTx/>
              <a:buNone/>
              <a:tabLst>
                <a:tab pos="531813" algn="l"/>
              </a:tabLst>
              <a:defRPr/>
            </a:pPr>
            <a:r>
              <a:rPr lang="en-US" altLang="id-ID" dirty="0">
                <a:ea typeface="ＭＳ Ｐゴシック" panose="020B0600070205080204" pitchFamily="34" charset="-128"/>
              </a:rPr>
              <a:t>	EUROSAI: Audits on Multilateral Environmental Agreements on Air Pollution, Energy Efficiency in Public Buildings, and Mediterranean Marine Protected Areas</a:t>
            </a:r>
          </a:p>
          <a:p>
            <a:pPr>
              <a:buFontTx/>
              <a:buNone/>
              <a:defRPr/>
            </a:pPr>
            <a:r>
              <a:rPr lang="en-US" altLang="id-ID" dirty="0">
                <a:ea typeface="ＭＳ Ｐゴシック" panose="020B0600070205080204" pitchFamily="34" charset="-128"/>
              </a:rPr>
              <a:t> </a:t>
            </a:r>
            <a:endParaRPr lang="et-EE" altLang="id-ID" dirty="0">
              <a:ea typeface="ＭＳ Ｐゴシック" panose="020B0600070205080204" pitchFamily="34" charset="-128"/>
            </a:endParaRPr>
          </a:p>
          <a:p>
            <a:pPr>
              <a:defRPr/>
            </a:pPr>
            <a:r>
              <a:rPr lang="et-EE" altLang="id-ID" dirty="0">
                <a:ea typeface="ＭＳ Ｐゴシック" panose="020B0600070205080204" pitchFamily="34" charset="-128"/>
              </a:rPr>
              <a:t>Other Cooperative Projects in Regional WGEA</a:t>
            </a:r>
          </a:p>
        </p:txBody>
      </p:sp>
      <p:grpSp>
        <p:nvGrpSpPr>
          <p:cNvPr id="8196" name="Group 5"/>
          <p:cNvGrpSpPr>
            <a:grpSpLocks/>
          </p:cNvGrpSpPr>
          <p:nvPr/>
        </p:nvGrpSpPr>
        <p:grpSpPr bwMode="auto">
          <a:xfrm>
            <a:off x="684213" y="620713"/>
            <a:ext cx="5392737" cy="501650"/>
            <a:chOff x="385242" y="1499623"/>
            <a:chExt cx="5393399" cy="501840"/>
          </a:xfrm>
        </p:grpSpPr>
        <p:sp>
          <p:nvSpPr>
            <p:cNvPr id="7" name="Rounded Rectangle 6">
              <a:extLst>
                <a:ext uri="{FF2B5EF4-FFF2-40B4-BE49-F238E27FC236}"/>
              </a:extLst>
            </p:cNvPr>
            <p:cNvSpPr/>
            <p:nvPr/>
          </p:nvSpPr>
          <p:spPr>
            <a:xfrm>
              <a:off x="385242" y="1499623"/>
              <a:ext cx="5393399"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extLst>
            </p:cNvPr>
            <p:cNvSpPr/>
            <p:nvPr/>
          </p:nvSpPr>
          <p:spPr>
            <a:xfrm>
              <a:off x="409057" y="1523444"/>
              <a:ext cx="5345769" cy="454197"/>
            </a:xfrm>
            <a:prstGeom prst="rect">
              <a:avLst/>
            </a:prstGeom>
          </p:spPr>
          <p:style>
            <a:lnRef idx="0">
              <a:scrgbClr r="0" g="0" b="0"/>
            </a:lnRef>
            <a:fillRef idx="0">
              <a:scrgbClr r="0" g="0" b="0"/>
            </a:fillRef>
            <a:effectRef idx="0">
              <a:scrgbClr r="0" g="0" b="0"/>
            </a:effectRef>
            <a:fontRef idx="minor">
              <a:schemeClr val="lt1"/>
            </a:fontRef>
          </p:style>
          <p:txBody>
            <a:bodyPr lIns="203858" tIns="0" rIns="203858" bIns="0" spcCol="1270" anchor="ctr"/>
            <a:lstStyle/>
            <a:p>
              <a:pPr defTabSz="755650">
                <a:lnSpc>
                  <a:spcPct val="90000"/>
                </a:lnSpc>
                <a:spcAft>
                  <a:spcPct val="35000"/>
                </a:spcAft>
                <a:defRPr/>
              </a:pPr>
              <a:r>
                <a:rPr lang="et-EE" sz="1700" dirty="0" err="1"/>
                <a:t>Goal</a:t>
              </a:r>
              <a:r>
                <a:rPr lang="et-EE" sz="1700" dirty="0"/>
                <a:t> 2</a:t>
              </a:r>
            </a:p>
          </p:txBody>
        </p:sp>
      </p:grpSp>
      <p:pic>
        <p:nvPicPr>
          <p:cNvPr id="81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838700"/>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4">
            <a:extLst>
              <a:ext uri="{FF2B5EF4-FFF2-40B4-BE49-F238E27FC236}"/>
            </a:extLst>
          </p:cNvPr>
          <p:cNvSpPr>
            <a:spLocks noGrp="1"/>
          </p:cNvSpPr>
          <p:nvPr>
            <p:ph idx="1"/>
          </p:nvPr>
        </p:nvSpPr>
        <p:spPr>
          <a:xfrm>
            <a:off x="284163" y="1412875"/>
            <a:ext cx="7620000" cy="4314825"/>
          </a:xfrm>
        </p:spPr>
        <p:txBody>
          <a:bodyPr/>
          <a:lstStyle/>
          <a:p>
            <a:pPr>
              <a:defRPr/>
            </a:pPr>
            <a:r>
              <a:rPr lang="et-EE" altLang="id-ID" sz="1800" dirty="0">
                <a:ea typeface="ＭＳ Ｐゴシック" panose="020B0600070205080204" pitchFamily="34" charset="-128"/>
              </a:rPr>
              <a:t>Assembl</a:t>
            </a:r>
            <a:r>
              <a:rPr lang="en-US" altLang="id-ID" sz="1800" dirty="0">
                <a:ea typeface="ＭＳ Ｐゴシック" panose="020B0600070205080204" pitchFamily="34" charset="-128"/>
              </a:rPr>
              <a:t>y</a:t>
            </a:r>
            <a:r>
              <a:rPr lang="et-EE" altLang="id-ID" sz="1800" dirty="0">
                <a:ea typeface="ＭＳ Ｐゴシック" panose="020B0600070205080204" pitchFamily="34" charset="-128"/>
              </a:rPr>
              <a:t>,</a:t>
            </a:r>
            <a:r>
              <a:rPr lang="en-US" altLang="id-ID" sz="1800" dirty="0">
                <a:ea typeface="ＭＳ Ｐゴシック" panose="020B0600070205080204" pitchFamily="34" charset="-128"/>
              </a:rPr>
              <a:t> Steering Committee and</a:t>
            </a:r>
            <a:r>
              <a:rPr lang="et-EE" altLang="id-ID" sz="1800" dirty="0">
                <a:ea typeface="ＭＳ Ｐゴシック" panose="020B0600070205080204" pitchFamily="34" charset="-128"/>
              </a:rPr>
              <a:t> Regional Meetings</a:t>
            </a:r>
          </a:p>
          <a:p>
            <a:pPr>
              <a:defRPr/>
            </a:pPr>
            <a:endParaRPr lang="et-EE" altLang="id-ID" sz="1800" dirty="0">
              <a:ea typeface="ＭＳ Ｐゴシック" panose="020B0600070205080204" pitchFamily="34" charset="-128"/>
            </a:endParaRPr>
          </a:p>
          <a:p>
            <a:pPr>
              <a:defRPr/>
            </a:pPr>
            <a:r>
              <a:rPr lang="et-EE" altLang="id-ID" sz="1800" dirty="0">
                <a:ea typeface="ＭＳ Ｐゴシック" panose="020B0600070205080204" pitchFamily="34" charset="-128"/>
              </a:rPr>
              <a:t>Trainings on Environmental Auditing</a:t>
            </a:r>
            <a:endParaRPr lang="en-US" altLang="id-ID" sz="1800" dirty="0">
              <a:ea typeface="ＭＳ Ｐゴシック" panose="020B0600070205080204" pitchFamily="34" charset="-128"/>
            </a:endParaRPr>
          </a:p>
          <a:p>
            <a:pPr lvl="1">
              <a:defRPr/>
            </a:pPr>
            <a:r>
              <a:rPr lang="en-US" altLang="id-ID" sz="1600" dirty="0">
                <a:ea typeface="ＭＳ Ｐゴシック" panose="020B0600070205080204" pitchFamily="34" charset="-128"/>
              </a:rPr>
              <a:t>Environmental auditing (</a:t>
            </a:r>
            <a:r>
              <a:rPr lang="en-US" altLang="id-ID" sz="1600" b="1" dirty="0">
                <a:ea typeface="ＭＳ Ｐゴシック" panose="020B0600070205080204" pitchFamily="34" charset="-128"/>
              </a:rPr>
              <a:t>India</a:t>
            </a:r>
            <a:r>
              <a:rPr lang="en-US" altLang="id-ID" sz="1600" dirty="0">
                <a:ea typeface="ＭＳ Ｐゴシック" panose="020B0600070205080204" pitchFamily="34" charset="-128"/>
              </a:rPr>
              <a:t>)</a:t>
            </a:r>
            <a:endParaRPr lang="et-EE" altLang="id-ID" sz="1600" dirty="0">
              <a:ea typeface="ＭＳ Ｐゴシック" panose="020B0600070205080204" pitchFamily="34" charset="-128"/>
            </a:endParaRPr>
          </a:p>
          <a:p>
            <a:pPr lvl="1">
              <a:defRPr/>
            </a:pPr>
            <a:r>
              <a:rPr lang="en-US" altLang="id-ID" sz="1600" dirty="0">
                <a:ea typeface="ＭＳ Ｐゴシック" panose="020B0600070205080204" pitchFamily="34" charset="-128"/>
              </a:rPr>
              <a:t>Forestry auditing (</a:t>
            </a:r>
            <a:r>
              <a:rPr lang="en-US" altLang="id-ID" sz="1600" b="1" dirty="0">
                <a:ea typeface="ＭＳ Ｐゴシック" panose="020B0600070205080204" pitchFamily="34" charset="-128"/>
              </a:rPr>
              <a:t>Indonesia</a:t>
            </a:r>
            <a:r>
              <a:rPr lang="en-US" altLang="id-ID" sz="1800" dirty="0">
                <a:ea typeface="ＭＳ Ｐゴシック" panose="020B0600070205080204" pitchFamily="34" charset="-128"/>
              </a:rPr>
              <a:t>)</a:t>
            </a:r>
            <a:endParaRPr lang="et-EE" altLang="id-ID" sz="1800" dirty="0">
              <a:ea typeface="ＭＳ Ｐゴシック" panose="020B0600070205080204" pitchFamily="34" charset="-128"/>
            </a:endParaRPr>
          </a:p>
          <a:p>
            <a:pPr marL="0" indent="0">
              <a:buFontTx/>
              <a:buNone/>
              <a:defRPr/>
            </a:pPr>
            <a:endParaRPr lang="et-EE" altLang="id-ID" sz="1800" dirty="0">
              <a:ea typeface="ＭＳ Ｐゴシック" panose="020B0600070205080204" pitchFamily="34" charset="-128"/>
            </a:endParaRPr>
          </a:p>
          <a:p>
            <a:pPr>
              <a:defRPr/>
            </a:pPr>
            <a:r>
              <a:rPr lang="et-EE" altLang="id-ID" sz="1800" dirty="0">
                <a:ea typeface="ＭＳ Ｐゴシック" panose="020B0600070205080204" pitchFamily="34" charset="-128"/>
              </a:rPr>
              <a:t>Develop new Training Tools</a:t>
            </a:r>
          </a:p>
          <a:p>
            <a:pPr lvl="1">
              <a:defRPr/>
            </a:pPr>
            <a:r>
              <a:rPr lang="en-US" altLang="id-ID" sz="1600" dirty="0">
                <a:ea typeface="ＭＳ Ｐゴシック" panose="020B0600070205080204" pitchFamily="34" charset="-128"/>
              </a:rPr>
              <a:t>Massive Open Online Course (</a:t>
            </a:r>
            <a:r>
              <a:rPr lang="et-EE" altLang="id-ID" sz="1600" dirty="0">
                <a:ea typeface="ＭＳ Ｐゴシック" panose="020B0600070205080204" pitchFamily="34" charset="-128"/>
              </a:rPr>
              <a:t>MOOC</a:t>
            </a:r>
            <a:r>
              <a:rPr lang="en-US" altLang="id-ID" sz="1600" dirty="0">
                <a:ea typeface="ＭＳ Ｐゴシック" panose="020B0600070205080204" pitchFamily="34" charset="-128"/>
              </a:rPr>
              <a:t>)</a:t>
            </a:r>
            <a:r>
              <a:rPr lang="et-EE" altLang="id-ID" sz="1600" dirty="0">
                <a:ea typeface="ＭＳ Ｐゴシック" panose="020B0600070205080204" pitchFamily="34" charset="-128"/>
              </a:rPr>
              <a:t> on </a:t>
            </a:r>
            <a:endParaRPr lang="en-US" altLang="id-ID" sz="1600" dirty="0">
              <a:ea typeface="ＭＳ Ｐゴシック" panose="020B0600070205080204" pitchFamily="34" charset="-128"/>
            </a:endParaRPr>
          </a:p>
          <a:p>
            <a:pPr marL="717550" lvl="1" indent="0">
              <a:buFont typeface="Times New Roman" pitchFamily="18" charset="0"/>
              <a:buNone/>
              <a:defRPr/>
            </a:pPr>
            <a:r>
              <a:rPr lang="et-EE" altLang="id-ID" sz="1600" dirty="0">
                <a:ea typeface="ＭＳ Ｐゴシック" panose="020B0600070205080204" pitchFamily="34" charset="-128"/>
              </a:rPr>
              <a:t>Waste Management</a:t>
            </a:r>
            <a:r>
              <a:rPr lang="en-US" altLang="id-ID" sz="1600" dirty="0">
                <a:ea typeface="ＭＳ Ｐゴシック" panose="020B0600070205080204" pitchFamily="34" charset="-128"/>
              </a:rPr>
              <a:t> (</a:t>
            </a:r>
            <a:r>
              <a:rPr lang="en-US" altLang="id-ID" sz="1600" b="1" dirty="0">
                <a:ea typeface="ＭＳ Ｐゴシック" panose="020B0600070205080204" pitchFamily="34" charset="-128"/>
              </a:rPr>
              <a:t>Estonia</a:t>
            </a:r>
            <a:r>
              <a:rPr lang="en-US" altLang="id-ID" sz="1600" dirty="0">
                <a:ea typeface="ＭＳ Ｐゴシック" panose="020B0600070205080204" pitchFamily="34" charset="-128"/>
              </a:rPr>
              <a:t>)</a:t>
            </a:r>
            <a:endParaRPr lang="et-EE" altLang="id-ID" sz="1600" dirty="0">
              <a:ea typeface="ＭＳ Ｐゴシック" panose="020B0600070205080204" pitchFamily="34" charset="-128"/>
            </a:endParaRPr>
          </a:p>
          <a:p>
            <a:pPr lvl="1">
              <a:defRPr/>
            </a:pPr>
            <a:r>
              <a:rPr lang="et-EE" altLang="id-ID" sz="1600" dirty="0">
                <a:ea typeface="ＭＳ Ｐゴシック" panose="020B0600070205080204" pitchFamily="34" charset="-128"/>
              </a:rPr>
              <a:t>Training Tool on Greening the SAIs</a:t>
            </a:r>
            <a:r>
              <a:rPr lang="en-US" altLang="id-ID" sz="1600" dirty="0">
                <a:ea typeface="ＭＳ Ｐゴシック" panose="020B0600070205080204" pitchFamily="34" charset="-128"/>
              </a:rPr>
              <a:t> (</a:t>
            </a:r>
            <a:r>
              <a:rPr lang="en-US" altLang="id-ID" sz="1600" b="1" dirty="0">
                <a:ea typeface="ＭＳ Ｐゴシック" panose="020B0600070205080204" pitchFamily="34" charset="-128"/>
              </a:rPr>
              <a:t>ECA</a:t>
            </a:r>
            <a:r>
              <a:rPr lang="en-US" altLang="id-ID" sz="1600" dirty="0">
                <a:ea typeface="ＭＳ Ｐゴシック" panose="020B0600070205080204" pitchFamily="34" charset="-128"/>
              </a:rPr>
              <a:t>)</a:t>
            </a:r>
            <a:endParaRPr lang="et-EE" altLang="id-ID" sz="1600" dirty="0">
              <a:ea typeface="ＭＳ Ｐゴシック" panose="020B0600070205080204" pitchFamily="34" charset="-128"/>
            </a:endParaRPr>
          </a:p>
          <a:p>
            <a:pPr lvl="1">
              <a:defRPr/>
            </a:pPr>
            <a:r>
              <a:rPr lang="et-EE" altLang="id-ID" sz="1600" dirty="0">
                <a:ea typeface="ＭＳ Ｐゴシック" panose="020B0600070205080204" pitchFamily="34" charset="-128"/>
              </a:rPr>
              <a:t>Training Tool on Environmental Data</a:t>
            </a:r>
            <a:r>
              <a:rPr lang="en-US" altLang="id-ID" sz="1600" dirty="0">
                <a:ea typeface="ＭＳ Ｐゴシック" panose="020B0600070205080204" pitchFamily="34" charset="-128"/>
              </a:rPr>
              <a:t> (</a:t>
            </a:r>
            <a:r>
              <a:rPr lang="en-US" altLang="id-ID" sz="1600" b="1" dirty="0">
                <a:ea typeface="ＭＳ Ｐゴシック" panose="020B0600070205080204" pitchFamily="34" charset="-128"/>
              </a:rPr>
              <a:t>India</a:t>
            </a:r>
            <a:r>
              <a:rPr lang="en-US" altLang="id-ID" sz="1600" dirty="0">
                <a:ea typeface="ＭＳ Ｐゴシック" panose="020B0600070205080204" pitchFamily="34" charset="-128"/>
              </a:rPr>
              <a:t>)</a:t>
            </a:r>
            <a:endParaRPr lang="et-EE" altLang="id-ID" sz="1600" dirty="0">
              <a:ea typeface="ＭＳ Ｐゴシック" panose="020B0600070205080204" pitchFamily="34" charset="-128"/>
            </a:endParaRPr>
          </a:p>
          <a:p>
            <a:pPr lvl="1">
              <a:defRPr/>
            </a:pPr>
            <a:endParaRPr lang="et-EE" altLang="id-ID" sz="1800" dirty="0">
              <a:ea typeface="ＭＳ Ｐゴシック" panose="020B0600070205080204" pitchFamily="34" charset="-128"/>
            </a:endParaRPr>
          </a:p>
          <a:p>
            <a:pPr>
              <a:defRPr/>
            </a:pPr>
            <a:r>
              <a:rPr lang="en-US" altLang="id-ID" sz="1800" dirty="0" err="1">
                <a:ea typeface="ＭＳ Ｐゴシック" panose="020B0600070205080204" pitchFamily="34" charset="-128"/>
              </a:rPr>
              <a:t>Greenlines</a:t>
            </a:r>
            <a:r>
              <a:rPr lang="en-US" altLang="id-ID" sz="1800" dirty="0">
                <a:ea typeface="ＭＳ Ｐゴシック" panose="020B0600070205080204" pitchFamily="34" charset="-128"/>
              </a:rPr>
              <a:t> </a:t>
            </a:r>
            <a:r>
              <a:rPr lang="et-EE" altLang="id-ID" sz="1800" dirty="0">
                <a:ea typeface="ＭＳ Ｐゴシック" panose="020B0600070205080204" pitchFamily="34" charset="-128"/>
              </a:rPr>
              <a:t>Newsletter</a:t>
            </a:r>
            <a:r>
              <a:rPr lang="en-US" altLang="id-ID" sz="1800" dirty="0">
                <a:ea typeface="ＭＳ Ｐゴシック" panose="020B0600070205080204" pitchFamily="34" charset="-128"/>
              </a:rPr>
              <a:t> (</a:t>
            </a:r>
            <a:r>
              <a:rPr lang="en-US" altLang="id-ID" sz="1800" b="1" dirty="0">
                <a:ea typeface="ＭＳ Ｐゴシック" panose="020B0600070205080204" pitchFamily="34" charset="-128"/>
              </a:rPr>
              <a:t>USA</a:t>
            </a:r>
            <a:r>
              <a:rPr lang="en-US" altLang="id-ID" sz="1800" dirty="0">
                <a:ea typeface="ＭＳ Ｐゴシック" panose="020B0600070205080204" pitchFamily="34" charset="-128"/>
              </a:rPr>
              <a:t>)</a:t>
            </a:r>
          </a:p>
          <a:p>
            <a:pPr>
              <a:defRPr/>
            </a:pPr>
            <a:endParaRPr lang="en-US" altLang="id-ID" sz="1800" dirty="0">
              <a:ea typeface="ＭＳ Ｐゴシック" panose="020B0600070205080204" pitchFamily="34" charset="-128"/>
            </a:endParaRPr>
          </a:p>
          <a:p>
            <a:pPr>
              <a:defRPr/>
            </a:pPr>
            <a:r>
              <a:rPr lang="en-US" altLang="id-ID" sz="1800" dirty="0">
                <a:ea typeface="ＭＳ Ｐゴシック" panose="020B0600070205080204" pitchFamily="34" charset="-128"/>
              </a:rPr>
              <a:t>Updating website –www.wgea.org</a:t>
            </a:r>
            <a:endParaRPr lang="et-EE" altLang="id-ID" sz="1800" dirty="0">
              <a:ea typeface="ＭＳ Ｐゴシック" panose="020B0600070205080204" pitchFamily="34" charset="-128"/>
            </a:endParaRPr>
          </a:p>
          <a:p>
            <a:pPr>
              <a:defRPr/>
            </a:pPr>
            <a:endParaRPr lang="et-EE" altLang="id-ID" sz="1800" dirty="0">
              <a:ea typeface="ＭＳ Ｐゴシック" panose="020B0600070205080204" pitchFamily="34" charset="-128"/>
            </a:endParaRPr>
          </a:p>
          <a:p>
            <a:pPr>
              <a:defRPr/>
            </a:pPr>
            <a:r>
              <a:rPr lang="et-EE" altLang="id-ID" sz="1800" dirty="0">
                <a:ea typeface="ＭＳ Ｐゴシック" panose="020B0600070205080204" pitchFamily="34" charset="-128"/>
              </a:rPr>
              <a:t>9th Environmental Survey and Audit Collection</a:t>
            </a:r>
          </a:p>
        </p:txBody>
      </p:sp>
      <p:grpSp>
        <p:nvGrpSpPr>
          <p:cNvPr id="9219" name="Group 3"/>
          <p:cNvGrpSpPr>
            <a:grpSpLocks/>
          </p:cNvGrpSpPr>
          <p:nvPr/>
        </p:nvGrpSpPr>
        <p:grpSpPr bwMode="auto">
          <a:xfrm>
            <a:off x="684213" y="620713"/>
            <a:ext cx="5392737" cy="501650"/>
            <a:chOff x="385242" y="2551880"/>
            <a:chExt cx="5393399" cy="501840"/>
          </a:xfrm>
        </p:grpSpPr>
        <p:sp>
          <p:nvSpPr>
            <p:cNvPr id="5" name="Rounded Rectangle 4">
              <a:extLst>
                <a:ext uri="{FF2B5EF4-FFF2-40B4-BE49-F238E27FC236}"/>
              </a:extLst>
            </p:cNvPr>
            <p:cNvSpPr/>
            <p:nvPr/>
          </p:nvSpPr>
          <p:spPr>
            <a:xfrm>
              <a:off x="385242" y="2551880"/>
              <a:ext cx="5393399"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a:extLst>
                <a:ext uri="{FF2B5EF4-FFF2-40B4-BE49-F238E27FC236}"/>
              </a:extLst>
            </p:cNvPr>
            <p:cNvSpPr/>
            <p:nvPr/>
          </p:nvSpPr>
          <p:spPr>
            <a:xfrm>
              <a:off x="409057" y="2575701"/>
              <a:ext cx="5345769" cy="454197"/>
            </a:xfrm>
            <a:prstGeom prst="rect">
              <a:avLst/>
            </a:prstGeom>
          </p:spPr>
          <p:style>
            <a:lnRef idx="0">
              <a:scrgbClr r="0" g="0" b="0"/>
            </a:lnRef>
            <a:fillRef idx="0">
              <a:scrgbClr r="0" g="0" b="0"/>
            </a:fillRef>
            <a:effectRef idx="0">
              <a:scrgbClr r="0" g="0" b="0"/>
            </a:effectRef>
            <a:fontRef idx="minor">
              <a:schemeClr val="lt1"/>
            </a:fontRef>
          </p:style>
          <p:txBody>
            <a:bodyPr lIns="203858" tIns="0" rIns="203858" bIns="0" spcCol="1270" anchor="ctr"/>
            <a:lstStyle/>
            <a:p>
              <a:pPr defTabSz="755650">
                <a:lnSpc>
                  <a:spcPct val="90000"/>
                </a:lnSpc>
                <a:spcAft>
                  <a:spcPct val="35000"/>
                </a:spcAft>
                <a:defRPr/>
              </a:pPr>
              <a:r>
                <a:rPr lang="et-EE" sz="1700" dirty="0" err="1"/>
                <a:t>Goal</a:t>
              </a:r>
              <a:r>
                <a:rPr lang="et-EE" sz="1700" dirty="0"/>
                <a:t> 3</a:t>
              </a:r>
            </a:p>
          </p:txBody>
        </p:sp>
      </p:grpSp>
      <p:sp>
        <p:nvSpPr>
          <p:cNvPr id="2" name="Footer Placeholder 1">
            <a:extLst>
              <a:ext uri="{FF2B5EF4-FFF2-40B4-BE49-F238E27FC236}"/>
            </a:extLst>
          </p:cNvPr>
          <p:cNvSpPr>
            <a:spLocks noGrp="1"/>
          </p:cNvSpPr>
          <p:nvPr>
            <p:ph type="ftr" sz="quarter" idx="12"/>
          </p:nvPr>
        </p:nvSpPr>
        <p:spPr/>
        <p:txBody>
          <a:bodyPr/>
          <a:lstStyle/>
          <a:p>
            <a:pPr>
              <a:defRPr/>
            </a:pPr>
            <a:r>
              <a:rPr lang="en-US"/>
              <a:t>The 9th INTOSAI KSC Meeting</a:t>
            </a: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44675"/>
            <a:ext cx="2200275"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noChangeArrowheads="1"/>
          </p:cNvSpPr>
          <p:nvPr>
            <p:ph idx="1"/>
          </p:nvPr>
        </p:nvSpPr>
        <p:spPr/>
        <p:txBody>
          <a:bodyPr/>
          <a:lstStyle/>
          <a:p>
            <a:r>
              <a:rPr lang="et-EE" altLang="id-ID" smtClean="0">
                <a:ea typeface="ＭＳ Ｐゴシック" pitchFamily="34" charset="-128"/>
              </a:rPr>
              <a:t>Cooperation with the </a:t>
            </a:r>
            <a:r>
              <a:rPr lang="en-US" altLang="id-ID" smtClean="0">
                <a:ea typeface="ＭＳ Ｐゴシック" pitchFamily="34" charset="-128"/>
              </a:rPr>
              <a:t>CBD</a:t>
            </a:r>
            <a:r>
              <a:rPr lang="et-EE" altLang="id-ID" smtClean="0">
                <a:ea typeface="ＭＳ Ｐゴシック" pitchFamily="34" charset="-128"/>
              </a:rPr>
              <a:t> Secretariat (</a:t>
            </a:r>
            <a:r>
              <a:rPr lang="en-US" altLang="id-ID" smtClean="0">
                <a:ea typeface="ＭＳ Ｐゴシック" pitchFamily="34" charset="-128"/>
              </a:rPr>
              <a:t>Convention on Biological Diversity</a:t>
            </a:r>
            <a:r>
              <a:rPr lang="et-EE" altLang="id-ID" smtClean="0">
                <a:ea typeface="ＭＳ Ｐゴシック" pitchFamily="34" charset="-128"/>
              </a:rPr>
              <a:t>)</a:t>
            </a:r>
          </a:p>
          <a:p>
            <a:pPr lvl="1"/>
            <a:r>
              <a:rPr kumimoji="0" lang="en-GB" altLang="id-ID" smtClean="0">
                <a:solidFill>
                  <a:schemeClr val="tx1"/>
                </a:solidFill>
                <a:ea typeface="ＭＳ Ｐゴシック" pitchFamily="34" charset="-128"/>
                <a:cs typeface="Arial" pitchFamily="34" charset="0"/>
              </a:rPr>
              <a:t>Auditing Biodiversity: Guidance for Supreme Audit Institutions</a:t>
            </a:r>
            <a:r>
              <a:rPr kumimoji="0" lang="id-ID" altLang="id-ID" smtClean="0">
                <a:solidFill>
                  <a:schemeClr val="tx1"/>
                </a:solidFill>
                <a:ea typeface="ＭＳ Ｐゴシック" pitchFamily="34" charset="-128"/>
                <a:cs typeface="Arial" pitchFamily="34" charset="0"/>
              </a:rPr>
              <a:t> </a:t>
            </a:r>
            <a:endParaRPr kumimoji="0" lang="et-EE" altLang="id-ID" smtClean="0">
              <a:solidFill>
                <a:schemeClr val="tx1"/>
              </a:solidFill>
              <a:ea typeface="ＭＳ Ｐゴシック" pitchFamily="34" charset="-128"/>
              <a:cs typeface="Arial" pitchFamily="34" charset="0"/>
            </a:endParaRPr>
          </a:p>
          <a:p>
            <a:pPr lvl="1"/>
            <a:endParaRPr kumimoji="0" lang="et-EE" altLang="id-ID" smtClean="0">
              <a:solidFill>
                <a:schemeClr val="tx1"/>
              </a:solidFill>
              <a:ea typeface="ＭＳ Ｐゴシック" pitchFamily="34" charset="-128"/>
              <a:cs typeface="Arial" pitchFamily="34" charset="0"/>
            </a:endParaRPr>
          </a:p>
          <a:p>
            <a:r>
              <a:rPr kumimoji="0" lang="et-EE" altLang="id-ID" smtClean="0">
                <a:solidFill>
                  <a:schemeClr val="tx1"/>
                </a:solidFill>
                <a:ea typeface="ＭＳ Ｐゴシック" pitchFamily="34" charset="-128"/>
                <a:cs typeface="Arial" pitchFamily="34" charset="0"/>
              </a:rPr>
              <a:t>C</a:t>
            </a:r>
            <a:r>
              <a:rPr kumimoji="0" lang="en-US" altLang="id-ID" smtClean="0">
                <a:solidFill>
                  <a:schemeClr val="tx1"/>
                </a:solidFill>
                <a:ea typeface="ＭＳ Ｐゴシック" pitchFamily="34" charset="-128"/>
                <a:cs typeface="Arial" pitchFamily="34" charset="0"/>
              </a:rPr>
              <a:t>ontinuous cooperation with the </a:t>
            </a:r>
            <a:r>
              <a:rPr kumimoji="0" lang="id-ID" altLang="id-ID" smtClean="0">
                <a:solidFill>
                  <a:schemeClr val="tx1"/>
                </a:solidFill>
                <a:ea typeface="ＭＳ Ｐゴシック" pitchFamily="34" charset="-128"/>
                <a:cs typeface="Arial" pitchFamily="34" charset="0"/>
              </a:rPr>
              <a:t>UNDESA, </a:t>
            </a:r>
            <a:r>
              <a:rPr kumimoji="0" lang="en-US" altLang="id-ID" smtClean="0">
                <a:solidFill>
                  <a:schemeClr val="tx1"/>
                </a:solidFill>
                <a:ea typeface="ＭＳ Ｐゴシック" pitchFamily="34" charset="-128"/>
                <a:cs typeface="Arial" pitchFamily="34" charset="0"/>
              </a:rPr>
              <a:t>UNEP, UNFCCC</a:t>
            </a:r>
            <a:endParaRPr kumimoji="0" lang="et-EE" altLang="id-ID" smtClean="0">
              <a:solidFill>
                <a:schemeClr val="tx1"/>
              </a:solidFill>
              <a:ea typeface="ＭＳ Ｐゴシック" pitchFamily="34" charset="-128"/>
              <a:cs typeface="Arial" pitchFamily="34" charset="0"/>
            </a:endParaRPr>
          </a:p>
          <a:p>
            <a:endParaRPr kumimoji="0" lang="et-EE" altLang="id-ID" smtClean="0">
              <a:solidFill>
                <a:schemeClr val="tx1"/>
              </a:solidFill>
              <a:ea typeface="ＭＳ Ｐゴシック" pitchFamily="34" charset="-128"/>
              <a:cs typeface="Arial" pitchFamily="34" charset="0"/>
            </a:endParaRPr>
          </a:p>
          <a:p>
            <a:r>
              <a:rPr kumimoji="0" lang="et-EE" altLang="id-ID" smtClean="0">
                <a:solidFill>
                  <a:schemeClr val="tx1"/>
                </a:solidFill>
                <a:ea typeface="ＭＳ Ｐゴシック" pitchFamily="34" charset="-128"/>
                <a:cs typeface="Arial" pitchFamily="34" charset="0"/>
              </a:rPr>
              <a:t>Establishing </a:t>
            </a:r>
            <a:r>
              <a:rPr kumimoji="0" lang="en-CA" altLang="id-ID" smtClean="0">
                <a:solidFill>
                  <a:schemeClr val="tx1"/>
                </a:solidFill>
                <a:ea typeface="ＭＳ Ｐゴシック" pitchFamily="34" charset="-128"/>
                <a:cs typeface="Arial" pitchFamily="34" charset="0"/>
              </a:rPr>
              <a:t>new partnerships</a:t>
            </a:r>
            <a:endParaRPr kumimoji="0" lang="en-US" altLang="id-ID" smtClean="0">
              <a:solidFill>
                <a:schemeClr val="tx1"/>
              </a:solidFill>
              <a:ea typeface="ＭＳ Ｐゴシック" pitchFamily="34" charset="-128"/>
              <a:cs typeface="Arial" pitchFamily="34" charset="0"/>
            </a:endParaRPr>
          </a:p>
          <a:p>
            <a:endParaRPr kumimoji="0" lang="et-EE" altLang="id-ID" smtClean="0">
              <a:solidFill>
                <a:schemeClr val="tx1"/>
              </a:solidFill>
              <a:ea typeface="ＭＳ Ｐゴシック" pitchFamily="34" charset="-128"/>
              <a:cs typeface="Arial" pitchFamily="34" charset="0"/>
            </a:endParaRPr>
          </a:p>
        </p:txBody>
      </p:sp>
      <p:sp>
        <p:nvSpPr>
          <p:cNvPr id="4" name="Footer Placeholder 3">
            <a:extLst>
              <a:ext uri="{FF2B5EF4-FFF2-40B4-BE49-F238E27FC236}"/>
            </a:extLst>
          </p:cNvPr>
          <p:cNvSpPr>
            <a:spLocks noGrp="1"/>
          </p:cNvSpPr>
          <p:nvPr>
            <p:ph type="ftr" sz="quarter" idx="12"/>
          </p:nvPr>
        </p:nvSpPr>
        <p:spPr/>
        <p:txBody>
          <a:bodyPr/>
          <a:lstStyle/>
          <a:p>
            <a:pPr>
              <a:defRPr/>
            </a:pPr>
            <a:r>
              <a:rPr lang="en-US"/>
              <a:t>The 9th INTOSAI KSC Meeting</a:t>
            </a:r>
          </a:p>
        </p:txBody>
      </p:sp>
      <p:grpSp>
        <p:nvGrpSpPr>
          <p:cNvPr id="10244" name="Group 5"/>
          <p:cNvGrpSpPr>
            <a:grpSpLocks/>
          </p:cNvGrpSpPr>
          <p:nvPr/>
        </p:nvGrpSpPr>
        <p:grpSpPr bwMode="auto">
          <a:xfrm>
            <a:off x="684213" y="620713"/>
            <a:ext cx="5392737" cy="501650"/>
            <a:chOff x="385242" y="3630913"/>
            <a:chExt cx="5393399" cy="501840"/>
          </a:xfrm>
        </p:grpSpPr>
        <p:sp>
          <p:nvSpPr>
            <p:cNvPr id="7" name="Rounded Rectangle 6">
              <a:extLst>
                <a:ext uri="{FF2B5EF4-FFF2-40B4-BE49-F238E27FC236}"/>
              </a:extLst>
            </p:cNvPr>
            <p:cNvSpPr/>
            <p:nvPr/>
          </p:nvSpPr>
          <p:spPr>
            <a:xfrm>
              <a:off x="385242" y="3630913"/>
              <a:ext cx="5393399" cy="501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extLst>
            </p:cNvPr>
            <p:cNvSpPr/>
            <p:nvPr/>
          </p:nvSpPr>
          <p:spPr>
            <a:xfrm>
              <a:off x="409057" y="3654734"/>
              <a:ext cx="5345769" cy="454197"/>
            </a:xfrm>
            <a:prstGeom prst="rect">
              <a:avLst/>
            </a:prstGeom>
          </p:spPr>
          <p:style>
            <a:lnRef idx="0">
              <a:scrgbClr r="0" g="0" b="0"/>
            </a:lnRef>
            <a:fillRef idx="0">
              <a:scrgbClr r="0" g="0" b="0"/>
            </a:fillRef>
            <a:effectRef idx="0">
              <a:scrgbClr r="0" g="0" b="0"/>
            </a:effectRef>
            <a:fontRef idx="minor">
              <a:schemeClr val="lt1"/>
            </a:fontRef>
          </p:style>
          <p:txBody>
            <a:bodyPr lIns="203858" tIns="0" rIns="203858" bIns="0" spcCol="1270" anchor="ctr"/>
            <a:lstStyle/>
            <a:p>
              <a:pPr defTabSz="755650">
                <a:lnSpc>
                  <a:spcPct val="90000"/>
                </a:lnSpc>
                <a:spcAft>
                  <a:spcPct val="35000"/>
                </a:spcAft>
                <a:defRPr/>
              </a:pPr>
              <a:r>
                <a:rPr lang="et-EE" sz="1700" dirty="0" err="1"/>
                <a:t>Goal</a:t>
              </a:r>
              <a:r>
                <a:rPr lang="et-EE" sz="1700" dirty="0"/>
                <a:t> 4</a:t>
              </a:r>
            </a:p>
          </p:txBody>
        </p:sp>
      </p:grpSp>
      <p:pic>
        <p:nvPicPr>
          <p:cNvPr id="102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652963"/>
            <a:ext cx="34671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1116013" y="765175"/>
            <a:ext cx="7632700" cy="838200"/>
          </a:xfrm>
        </p:spPr>
        <p:txBody>
          <a:bodyPr/>
          <a:lstStyle/>
          <a:p>
            <a:r>
              <a:rPr lang="id-ID" altLang="en-US" smtClean="0">
                <a:ea typeface="ＭＳ Ｐゴシック" pitchFamily="34" charset="-128"/>
              </a:rPr>
              <a:t>PROJECT MILESTONE</a:t>
            </a:r>
          </a:p>
        </p:txBody>
      </p:sp>
      <p:graphicFrame>
        <p:nvGraphicFramePr>
          <p:cNvPr id="5" name="Content Placeholder 4">
            <a:extLst>
              <a:ext uri="{FF2B5EF4-FFF2-40B4-BE49-F238E27FC236}"/>
            </a:extLst>
          </p:cNvPr>
          <p:cNvGraphicFramePr>
            <a:graphicFrameLocks noGrp="1"/>
          </p:cNvGraphicFramePr>
          <p:nvPr>
            <p:ph idx="1"/>
          </p:nvPr>
        </p:nvGraphicFramePr>
        <p:xfrm>
          <a:off x="1079500" y="1628775"/>
          <a:ext cx="7620000" cy="431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extLst>
          </p:cNvPr>
          <p:cNvSpPr>
            <a:spLocks noGrp="1"/>
          </p:cNvSpPr>
          <p:nvPr>
            <p:ph type="ftr" sz="quarter" idx="12"/>
          </p:nvPr>
        </p:nvSpPr>
        <p:spPr/>
        <p:txBody>
          <a:bodyPr/>
          <a:lstStyle/>
          <a:p>
            <a:pPr>
              <a:defRPr/>
            </a:pPr>
            <a:r>
              <a:rPr lang="en-US"/>
              <a:t>The 9th INTOSAI KSC Meeting</a:t>
            </a:r>
          </a:p>
        </p:txBody>
      </p:sp>
      <p:sp>
        <p:nvSpPr>
          <p:cNvPr id="11269" name="TextBox 5"/>
          <p:cNvSpPr txBox="1">
            <a:spLocks noChangeArrowheads="1"/>
          </p:cNvSpPr>
          <p:nvPr/>
        </p:nvSpPr>
        <p:spPr bwMode="auto">
          <a:xfrm>
            <a:off x="6011863" y="3178175"/>
            <a:ext cx="1074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lang="en-US" altLang="en-US" sz="1200">
                <a:solidFill>
                  <a:schemeClr val="accent1"/>
                </a:solidFill>
              </a:rPr>
              <a:t>Nov </a:t>
            </a:r>
            <a:r>
              <a:rPr lang="id-ID" altLang="en-US" sz="1200">
                <a:solidFill>
                  <a:schemeClr val="accent1"/>
                </a:solidFill>
              </a:rPr>
              <a:t>2018</a:t>
            </a:r>
          </a:p>
          <a:p>
            <a:r>
              <a:rPr lang="en-US" altLang="en-US" sz="1200" b="0">
                <a:solidFill>
                  <a:schemeClr val="accent1"/>
                </a:solidFill>
              </a:rPr>
              <a:t>Final Draft Submitted for Comment</a:t>
            </a:r>
            <a:endParaRPr lang="id-ID" altLang="en-US" sz="1200" b="0">
              <a:solidFill>
                <a:schemeClr val="accent1"/>
              </a:solidFill>
            </a:endParaRPr>
          </a:p>
        </p:txBody>
      </p:sp>
      <p:sp>
        <p:nvSpPr>
          <p:cNvPr id="11270" name="TextBox 6"/>
          <p:cNvSpPr txBox="1">
            <a:spLocks noChangeArrowheads="1"/>
          </p:cNvSpPr>
          <p:nvPr/>
        </p:nvSpPr>
        <p:spPr bwMode="auto">
          <a:xfrm>
            <a:off x="6937375" y="3008313"/>
            <a:ext cx="1595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b="1">
                <a:solidFill>
                  <a:srgbClr val="003366"/>
                </a:solidFill>
                <a:latin typeface="Arial" pitchFamily="34" charset="0"/>
                <a:ea typeface="ＭＳ Ｐゴシック" pitchFamily="34" charset="-128"/>
              </a:defRPr>
            </a:lvl1pPr>
            <a:lvl2pPr marL="742950" indent="-285750">
              <a:defRPr kumimoji="1" sz="4000" b="1">
                <a:solidFill>
                  <a:srgbClr val="003366"/>
                </a:solidFill>
                <a:latin typeface="Arial" pitchFamily="34" charset="0"/>
                <a:ea typeface="ＭＳ Ｐゴシック" pitchFamily="34" charset="-128"/>
              </a:defRPr>
            </a:lvl2pPr>
            <a:lvl3pPr marL="1143000" indent="-228600">
              <a:defRPr kumimoji="1" sz="4000" b="1">
                <a:solidFill>
                  <a:srgbClr val="003366"/>
                </a:solidFill>
                <a:latin typeface="Arial" pitchFamily="34" charset="0"/>
                <a:ea typeface="ＭＳ Ｐゴシック" pitchFamily="34" charset="-128"/>
              </a:defRPr>
            </a:lvl3pPr>
            <a:lvl4pPr marL="1600200" indent="-228600">
              <a:defRPr kumimoji="1" sz="4000" b="1">
                <a:solidFill>
                  <a:srgbClr val="003366"/>
                </a:solidFill>
                <a:latin typeface="Arial" pitchFamily="34" charset="0"/>
                <a:ea typeface="ＭＳ Ｐゴシック" pitchFamily="34" charset="-128"/>
              </a:defRPr>
            </a:lvl4pPr>
            <a:lvl5pPr marL="2057400" indent="-228600">
              <a:defRPr kumimoji="1" sz="4000" b="1">
                <a:solidFill>
                  <a:srgbClr val="003366"/>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4000" b="1">
                <a:solidFill>
                  <a:srgbClr val="003366"/>
                </a:solidFill>
                <a:latin typeface="Arial" pitchFamily="34" charset="0"/>
                <a:ea typeface="ＭＳ Ｐゴシック" pitchFamily="34" charset="-128"/>
              </a:defRPr>
            </a:lvl9pPr>
          </a:lstStyle>
          <a:p>
            <a:r>
              <a:rPr lang="id-ID" altLang="en-US" sz="1200"/>
              <a:t>Sept 2019 </a:t>
            </a:r>
            <a:endParaRPr lang="en-US" altLang="en-US" sz="1200"/>
          </a:p>
          <a:p>
            <a:r>
              <a:rPr lang="en-US" altLang="en-US" sz="1200" b="0"/>
              <a:t>Project Output </a:t>
            </a:r>
            <a:r>
              <a:rPr lang="id-ID" altLang="en-US" sz="1200" b="0"/>
              <a:t>Approva</a:t>
            </a:r>
            <a:r>
              <a:rPr lang="en-US" altLang="en-US" sz="1200" b="0"/>
              <a:t>l (Assembly)</a:t>
            </a:r>
            <a:endParaRPr lang="id-ID" altLang="en-US" sz="1200" b="0"/>
          </a:p>
        </p:txBody>
      </p:sp>
      <p:sp>
        <p:nvSpPr>
          <p:cNvPr id="7" name="Oval 6">
            <a:extLst>
              <a:ext uri="{FF2B5EF4-FFF2-40B4-BE49-F238E27FC236}"/>
            </a:extLst>
          </p:cNvPr>
          <p:cNvSpPr/>
          <p:nvPr/>
        </p:nvSpPr>
        <p:spPr>
          <a:xfrm>
            <a:off x="6227763" y="2678113"/>
            <a:ext cx="473075" cy="4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INTosai">
  <a:themeElements>
    <a:clrScheme name="INTosai 14">
      <a:dk1>
        <a:srgbClr val="68676C"/>
      </a:dk1>
      <a:lt1>
        <a:srgbClr val="FFFFFF"/>
      </a:lt1>
      <a:dk2>
        <a:srgbClr val="68676C"/>
      </a:dk2>
      <a:lt2>
        <a:srgbClr val="8E93C6"/>
      </a:lt2>
      <a:accent1>
        <a:srgbClr val="274897"/>
      </a:accent1>
      <a:accent2>
        <a:srgbClr val="00A4E8"/>
      </a:accent2>
      <a:accent3>
        <a:srgbClr val="FFFFFF"/>
      </a:accent3>
      <a:accent4>
        <a:srgbClr val="58575B"/>
      </a:accent4>
      <a:accent5>
        <a:srgbClr val="ACB1C9"/>
      </a:accent5>
      <a:accent6>
        <a:srgbClr val="0094D2"/>
      </a:accent6>
      <a:hlink>
        <a:srgbClr val="8889A0"/>
      </a:hlink>
      <a:folHlink>
        <a:srgbClr val="9BCEF2"/>
      </a:folHlink>
    </a:clrScheme>
    <a:fontScheme name="INTosa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1"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1" i="0" u="none" strike="noStrike" cap="none" normalizeH="0" baseline="0" smtClean="0">
            <a:ln>
              <a:noFill/>
            </a:ln>
            <a:solidFill>
              <a:srgbClr val="003366"/>
            </a:solidFill>
            <a:effectLst/>
            <a:latin typeface="Arial" charset="0"/>
          </a:defRPr>
        </a:defPPr>
      </a:lstStyle>
    </a:lnDef>
  </a:objectDefaults>
  <a:extraClrSchemeLst>
    <a:extraClrScheme>
      <a:clrScheme name="INTosai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INTosai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INTosai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osai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INTosai 5">
        <a:dk1>
          <a:srgbClr val="003366"/>
        </a:dk1>
        <a:lt1>
          <a:srgbClr val="FFFFFF"/>
        </a:lt1>
        <a:dk2>
          <a:srgbClr val="003366"/>
        </a:dk2>
        <a:lt2>
          <a:srgbClr val="FFFFCC"/>
        </a:lt2>
        <a:accent1>
          <a:srgbClr val="FF4F00"/>
        </a:accent1>
        <a:accent2>
          <a:srgbClr val="004E61"/>
        </a:accent2>
        <a:accent3>
          <a:srgbClr val="FFFFFF"/>
        </a:accent3>
        <a:accent4>
          <a:srgbClr val="002A56"/>
        </a:accent4>
        <a:accent5>
          <a:srgbClr val="FFB2AA"/>
        </a:accent5>
        <a:accent6>
          <a:srgbClr val="004657"/>
        </a:accent6>
        <a:hlink>
          <a:srgbClr val="990000"/>
        </a:hlink>
        <a:folHlink>
          <a:srgbClr val="0033CC"/>
        </a:folHlink>
      </a:clrScheme>
      <a:clrMap bg1="lt1" tx1="dk1" bg2="lt2" tx2="dk2" accent1="accent1" accent2="accent2" accent3="accent3" accent4="accent4" accent5="accent5" accent6="accent6" hlink="hlink" folHlink="folHlink"/>
    </a:extraClrScheme>
    <a:extraClrScheme>
      <a:clrScheme name="INTosai 6">
        <a:dk1>
          <a:srgbClr val="003366"/>
        </a:dk1>
        <a:lt1>
          <a:srgbClr val="FFFFFF"/>
        </a:lt1>
        <a:dk2>
          <a:srgbClr val="003366"/>
        </a:dk2>
        <a:lt2>
          <a:srgbClr val="FFFFCC"/>
        </a:lt2>
        <a:accent1>
          <a:srgbClr val="669999"/>
        </a:accent1>
        <a:accent2>
          <a:srgbClr val="CCCC00"/>
        </a:accent2>
        <a:accent3>
          <a:srgbClr val="FFFFFF"/>
        </a:accent3>
        <a:accent4>
          <a:srgbClr val="002A56"/>
        </a:accent4>
        <a:accent5>
          <a:srgbClr val="B8CACA"/>
        </a:accent5>
        <a:accent6>
          <a:srgbClr val="B9B900"/>
        </a:accent6>
        <a:hlink>
          <a:srgbClr val="FF4F00"/>
        </a:hlink>
        <a:folHlink>
          <a:srgbClr val="99CCFF"/>
        </a:folHlink>
      </a:clrScheme>
      <a:clrMap bg1="lt1" tx1="dk1" bg2="lt2" tx2="dk2" accent1="accent1" accent2="accent2" accent3="accent3" accent4="accent4" accent5="accent5" accent6="accent6" hlink="hlink" folHlink="folHlink"/>
    </a:extraClrScheme>
    <a:extraClrScheme>
      <a:clrScheme name="INTosai 7">
        <a:dk1>
          <a:srgbClr val="003366"/>
        </a:dk1>
        <a:lt1>
          <a:srgbClr val="FFFFFF"/>
        </a:lt1>
        <a:dk2>
          <a:srgbClr val="003366"/>
        </a:dk2>
        <a:lt2>
          <a:srgbClr val="FFFFCC"/>
        </a:lt2>
        <a:accent1>
          <a:srgbClr val="E7DDB6"/>
        </a:accent1>
        <a:accent2>
          <a:srgbClr val="A9112C"/>
        </a:accent2>
        <a:accent3>
          <a:srgbClr val="FFFFFF"/>
        </a:accent3>
        <a:accent4>
          <a:srgbClr val="002A56"/>
        </a:accent4>
        <a:accent5>
          <a:srgbClr val="F1EBD7"/>
        </a:accent5>
        <a:accent6>
          <a:srgbClr val="990E27"/>
        </a:accent6>
        <a:hlink>
          <a:srgbClr val="990000"/>
        </a:hlink>
        <a:folHlink>
          <a:srgbClr val="0033CC"/>
        </a:folHlink>
      </a:clrScheme>
      <a:clrMap bg1="lt1" tx1="dk1" bg2="lt2" tx2="dk2" accent1="accent1" accent2="accent2" accent3="accent3" accent4="accent4" accent5="accent5" accent6="accent6" hlink="hlink" folHlink="folHlink"/>
    </a:extraClrScheme>
    <a:extraClrScheme>
      <a:clrScheme name="INTosai 8">
        <a:dk1>
          <a:srgbClr val="003366"/>
        </a:dk1>
        <a:lt1>
          <a:srgbClr val="FFFFFF"/>
        </a:lt1>
        <a:dk2>
          <a:srgbClr val="003366"/>
        </a:dk2>
        <a:lt2>
          <a:srgbClr val="FFFFCC"/>
        </a:lt2>
        <a:accent1>
          <a:srgbClr val="E7DDB6"/>
        </a:accent1>
        <a:accent2>
          <a:srgbClr val="A9112C"/>
        </a:accent2>
        <a:accent3>
          <a:srgbClr val="FFFFFF"/>
        </a:accent3>
        <a:accent4>
          <a:srgbClr val="002A56"/>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9">
        <a:dk1>
          <a:srgbClr val="274897"/>
        </a:dk1>
        <a:lt1>
          <a:srgbClr val="FFFFFF"/>
        </a:lt1>
        <a:dk2>
          <a:srgbClr val="003366"/>
        </a:dk2>
        <a:lt2>
          <a:srgbClr val="FFFFCC"/>
        </a:lt2>
        <a:accent1>
          <a:srgbClr val="E7DDB6"/>
        </a:accent1>
        <a:accent2>
          <a:srgbClr val="A9112C"/>
        </a:accent2>
        <a:accent3>
          <a:srgbClr val="FFFFFF"/>
        </a:accent3>
        <a:accent4>
          <a:srgbClr val="203C80"/>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0">
        <a:dk1>
          <a:srgbClr val="274897"/>
        </a:dk1>
        <a:lt1>
          <a:srgbClr val="FFFFFF"/>
        </a:lt1>
        <a:dk2>
          <a:srgbClr val="68676C"/>
        </a:dk2>
        <a:lt2>
          <a:srgbClr val="FFFFCC"/>
        </a:lt2>
        <a:accent1>
          <a:srgbClr val="E7DDB6"/>
        </a:accent1>
        <a:accent2>
          <a:srgbClr val="A9112C"/>
        </a:accent2>
        <a:accent3>
          <a:srgbClr val="FFFFFF"/>
        </a:accent3>
        <a:accent4>
          <a:srgbClr val="203C80"/>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1">
        <a:dk1>
          <a:srgbClr val="68676C"/>
        </a:dk1>
        <a:lt1>
          <a:srgbClr val="FFFFFF"/>
        </a:lt1>
        <a:dk2>
          <a:srgbClr val="68676C"/>
        </a:dk2>
        <a:lt2>
          <a:srgbClr val="FFFFCC"/>
        </a:lt2>
        <a:accent1>
          <a:srgbClr val="E7DDB6"/>
        </a:accent1>
        <a:accent2>
          <a:srgbClr val="A9112C"/>
        </a:accent2>
        <a:accent3>
          <a:srgbClr val="FFFFFF"/>
        </a:accent3>
        <a:accent4>
          <a:srgbClr val="58575B"/>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2">
        <a:dk1>
          <a:srgbClr val="68676C"/>
        </a:dk1>
        <a:lt1>
          <a:srgbClr val="FFFFFF"/>
        </a:lt1>
        <a:dk2>
          <a:srgbClr val="68676C"/>
        </a:dk2>
        <a:lt2>
          <a:srgbClr val="FFFFCC"/>
        </a:lt2>
        <a:accent1>
          <a:srgbClr val="274897"/>
        </a:accent1>
        <a:accent2>
          <a:srgbClr val="A9112C"/>
        </a:accent2>
        <a:accent3>
          <a:srgbClr val="FFFFFF"/>
        </a:accent3>
        <a:accent4>
          <a:srgbClr val="58575B"/>
        </a:accent4>
        <a:accent5>
          <a:srgbClr val="ACB1C9"/>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3">
        <a:dk1>
          <a:srgbClr val="68676C"/>
        </a:dk1>
        <a:lt1>
          <a:srgbClr val="FFFFFF"/>
        </a:lt1>
        <a:dk2>
          <a:srgbClr val="68676C"/>
        </a:dk2>
        <a:lt2>
          <a:srgbClr val="FFFFCC"/>
        </a:lt2>
        <a:accent1>
          <a:srgbClr val="274897"/>
        </a:accent1>
        <a:accent2>
          <a:srgbClr val="00A4E8"/>
        </a:accent2>
        <a:accent3>
          <a:srgbClr val="FFFFFF"/>
        </a:accent3>
        <a:accent4>
          <a:srgbClr val="58575B"/>
        </a:accent4>
        <a:accent5>
          <a:srgbClr val="ACB1C9"/>
        </a:accent5>
        <a:accent6>
          <a:srgbClr val="0094D2"/>
        </a:accent6>
        <a:hlink>
          <a:srgbClr val="8889A0"/>
        </a:hlink>
        <a:folHlink>
          <a:srgbClr val="9BCEF2"/>
        </a:folHlink>
      </a:clrScheme>
      <a:clrMap bg1="lt1" tx1="dk1" bg2="lt2" tx2="dk2" accent1="accent1" accent2="accent2" accent3="accent3" accent4="accent4" accent5="accent5" accent6="accent6" hlink="hlink" folHlink="folHlink"/>
    </a:extraClrScheme>
    <a:extraClrScheme>
      <a:clrScheme name="INTosai 14">
        <a:dk1>
          <a:srgbClr val="68676C"/>
        </a:dk1>
        <a:lt1>
          <a:srgbClr val="FFFFFF"/>
        </a:lt1>
        <a:dk2>
          <a:srgbClr val="68676C"/>
        </a:dk2>
        <a:lt2>
          <a:srgbClr val="8E93C6"/>
        </a:lt2>
        <a:accent1>
          <a:srgbClr val="274897"/>
        </a:accent1>
        <a:accent2>
          <a:srgbClr val="00A4E8"/>
        </a:accent2>
        <a:accent3>
          <a:srgbClr val="FFFFFF"/>
        </a:accent3>
        <a:accent4>
          <a:srgbClr val="58575B"/>
        </a:accent4>
        <a:accent5>
          <a:srgbClr val="ACB1C9"/>
        </a:accent5>
        <a:accent6>
          <a:srgbClr val="0094D2"/>
        </a:accent6>
        <a:hlink>
          <a:srgbClr val="8889A0"/>
        </a:hlink>
        <a:folHlink>
          <a:srgbClr val="9BCEF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23533</TotalTime>
  <Words>624</Words>
  <Application>Microsoft Office PowerPoint</Application>
  <PresentationFormat>On-screen Show (4:3)</PresentationFormat>
  <Paragraphs>139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ＭＳ Ｐゴシック</vt:lpstr>
      <vt:lpstr>Times New Roman</vt:lpstr>
      <vt:lpstr>Times</vt:lpstr>
      <vt:lpstr>INTosai</vt:lpstr>
      <vt:lpstr>THE 2017-2019  WGEA WORKPLAN</vt:lpstr>
      <vt:lpstr>OUTLINE</vt:lpstr>
      <vt:lpstr>WGEA MEMBERSHIP</vt:lpstr>
      <vt:lpstr>The 2017 – 2019 Work Plan</vt:lpstr>
      <vt:lpstr>PowerPoint Presentation</vt:lpstr>
      <vt:lpstr>PowerPoint Presentation</vt:lpstr>
      <vt:lpstr>PowerPoint Presentation</vt:lpstr>
      <vt:lpstr>PowerPoint Presentation</vt:lpstr>
      <vt:lpstr>PROJECT MILESTONE</vt:lpstr>
      <vt:lpstr>WGEA contribution to strategic objectives and crosscutting priorities</vt:lpstr>
      <vt:lpstr>WGEA contribution to strategic objectives and crosscutting priorities</vt:lpstr>
      <vt:lpstr>TERIMAKASIH</vt:lpstr>
    </vt:vector>
  </TitlesOfParts>
  <Company>Riigikontroll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Didik Ardiastanto</dc:creator>
  <cp:lastModifiedBy>Asus</cp:lastModifiedBy>
  <cp:revision>775</cp:revision>
  <cp:lastPrinted>2016-10-14T06:10:09Z</cp:lastPrinted>
  <dcterms:created xsi:type="dcterms:W3CDTF">2008-03-18T14:20:29Z</dcterms:created>
  <dcterms:modified xsi:type="dcterms:W3CDTF">2017-08-24T02:10:20Z</dcterms:modified>
</cp:coreProperties>
</file>