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94" r:id="rId3"/>
    <p:sldId id="383" r:id="rId4"/>
    <p:sldId id="416" r:id="rId5"/>
    <p:sldId id="417" r:id="rId6"/>
    <p:sldId id="389" r:id="rId7"/>
    <p:sldId id="419" r:id="rId8"/>
    <p:sldId id="418" r:id="rId9"/>
    <p:sldId id="420" r:id="rId10"/>
  </p:sldIdLst>
  <p:sldSz cx="12192000" cy="6858000"/>
  <p:notesSz cx="6797675" cy="992822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2240"/>
    <a:srgbClr val="2AF634"/>
    <a:srgbClr val="003A65"/>
    <a:srgbClr val="FF9999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75965" autoAdjust="0"/>
  </p:normalViewPr>
  <p:slideViewPr>
    <p:cSldViewPr snapToGrid="0">
      <p:cViewPr varScale="1">
        <p:scale>
          <a:sx n="68" d="100"/>
          <a:sy n="68" d="100"/>
        </p:scale>
        <p:origin x="138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2605AF-30B9-4750-B7EF-B63DA43590B2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F5DB7F-0667-4C3D-98DD-D3B3095D409C}">
      <dgm:prSet phldrT="[Text]" custT="1"/>
      <dgm:spPr/>
      <dgm:t>
        <a:bodyPr lIns="0" rIns="0"/>
        <a:lstStyle/>
        <a:p>
          <a:r>
            <a:rPr lang="en-GB" sz="1400" dirty="0"/>
            <a:t>Analysis of Environment</a:t>
          </a:r>
          <a:endParaRPr lang="en-US" sz="1400" dirty="0"/>
        </a:p>
      </dgm:t>
    </dgm:pt>
    <dgm:pt modelId="{D8FBEDE1-293D-4E00-8A7F-48C51BB5B28D}" type="parTrans" cxnId="{A0A49D58-FC7D-452A-AEDA-8DAEED51E9A0}">
      <dgm:prSet/>
      <dgm:spPr/>
      <dgm:t>
        <a:bodyPr/>
        <a:lstStyle/>
        <a:p>
          <a:endParaRPr lang="en-US"/>
        </a:p>
      </dgm:t>
    </dgm:pt>
    <dgm:pt modelId="{D3A929C6-CFC3-4518-A1C1-164F1C4C0519}" type="sibTrans" cxnId="{A0A49D58-FC7D-452A-AEDA-8DAEED51E9A0}">
      <dgm:prSet/>
      <dgm:spPr/>
      <dgm:t>
        <a:bodyPr/>
        <a:lstStyle/>
        <a:p>
          <a:endParaRPr lang="en-US"/>
        </a:p>
      </dgm:t>
    </dgm:pt>
    <dgm:pt modelId="{144D2984-3148-4617-88B5-5E1945B6C299}">
      <dgm:prSet custT="1"/>
      <dgm:spPr/>
      <dgm:t>
        <a:bodyPr lIns="0" rIns="0"/>
        <a:lstStyle/>
        <a:p>
          <a:r>
            <a:rPr lang="en-GB" sz="1400" dirty="0"/>
            <a:t>Draft strategic plan and expose for public consultation</a:t>
          </a:r>
        </a:p>
      </dgm:t>
    </dgm:pt>
    <dgm:pt modelId="{4C02E65E-59A7-4D0D-AB43-9B4442102038}" type="parTrans" cxnId="{7A1A7006-B48E-4218-9D56-559DEDF7BC59}">
      <dgm:prSet/>
      <dgm:spPr/>
      <dgm:t>
        <a:bodyPr/>
        <a:lstStyle/>
        <a:p>
          <a:endParaRPr lang="en-US"/>
        </a:p>
      </dgm:t>
    </dgm:pt>
    <dgm:pt modelId="{F1865737-9168-4BB6-B5CD-C8BE955C2DF6}" type="sibTrans" cxnId="{7A1A7006-B48E-4218-9D56-559DEDF7BC59}">
      <dgm:prSet/>
      <dgm:spPr/>
      <dgm:t>
        <a:bodyPr/>
        <a:lstStyle/>
        <a:p>
          <a:endParaRPr lang="en-US"/>
        </a:p>
      </dgm:t>
    </dgm:pt>
    <dgm:pt modelId="{55CADA6D-E518-409F-8B8F-AEC5E79113E5}">
      <dgm:prSet custT="1"/>
      <dgm:spPr/>
      <dgm:t>
        <a:bodyPr lIns="0" rIns="0"/>
        <a:lstStyle/>
        <a:p>
          <a:r>
            <a:rPr lang="en-GB" sz="1400" dirty="0"/>
            <a:t>IDI Board approval November 2018</a:t>
          </a:r>
        </a:p>
      </dgm:t>
    </dgm:pt>
    <dgm:pt modelId="{4238A0DE-6BCB-4071-80E4-2BB9263B7713}" type="parTrans" cxnId="{6B36628A-24B0-41ED-897A-726EB3E83101}">
      <dgm:prSet/>
      <dgm:spPr/>
      <dgm:t>
        <a:bodyPr/>
        <a:lstStyle/>
        <a:p>
          <a:endParaRPr lang="en-US"/>
        </a:p>
      </dgm:t>
    </dgm:pt>
    <dgm:pt modelId="{92FFC3AB-90D3-4FB3-B97B-CF4C4300B0A8}" type="sibTrans" cxnId="{6B36628A-24B0-41ED-897A-726EB3E83101}">
      <dgm:prSet/>
      <dgm:spPr/>
      <dgm:t>
        <a:bodyPr/>
        <a:lstStyle/>
        <a:p>
          <a:endParaRPr lang="en-US"/>
        </a:p>
      </dgm:t>
    </dgm:pt>
    <dgm:pt modelId="{38554675-5356-4893-B936-1A2C113EE337}">
      <dgm:prSet phldrT="[Text]" custT="1"/>
      <dgm:spPr/>
      <dgm:t>
        <a:bodyPr lIns="0" rIns="0"/>
        <a:lstStyle/>
        <a:p>
          <a:r>
            <a:rPr lang="en-GB" sz="1400" dirty="0"/>
            <a:t>Identify stakeholders. Survey, focus groups &amp; analysis</a:t>
          </a:r>
          <a:endParaRPr lang="en-US" sz="1400" dirty="0"/>
        </a:p>
      </dgm:t>
    </dgm:pt>
    <dgm:pt modelId="{4D44AF5C-F6DC-47F8-9402-5DC843402AAC}" type="parTrans" cxnId="{E39B3C7A-77AE-427A-ABD3-CF5C52927F3A}">
      <dgm:prSet/>
      <dgm:spPr/>
      <dgm:t>
        <a:bodyPr/>
        <a:lstStyle/>
        <a:p>
          <a:endParaRPr lang="en-US"/>
        </a:p>
      </dgm:t>
    </dgm:pt>
    <dgm:pt modelId="{D18F9F60-944C-4C19-A5D8-C9147D5BD2FA}" type="sibTrans" cxnId="{E39B3C7A-77AE-427A-ABD3-CF5C52927F3A}">
      <dgm:prSet/>
      <dgm:spPr/>
      <dgm:t>
        <a:bodyPr/>
        <a:lstStyle/>
        <a:p>
          <a:endParaRPr lang="en-US"/>
        </a:p>
      </dgm:t>
    </dgm:pt>
    <dgm:pt modelId="{11206BDD-D8A5-4A51-8BF3-E68BC83D7335}">
      <dgm:prSet custT="1"/>
      <dgm:spPr/>
      <dgm:t>
        <a:bodyPr lIns="0" rIns="0"/>
        <a:lstStyle/>
        <a:p>
          <a:r>
            <a:rPr lang="en-GB" sz="1400" dirty="0"/>
            <a:t>Identify strategic options</a:t>
          </a:r>
        </a:p>
      </dgm:t>
    </dgm:pt>
    <dgm:pt modelId="{2A7BD886-1E62-46BB-8949-37A0F901E83A}" type="parTrans" cxnId="{0C7E8205-6743-4535-B430-9CCE2AC35795}">
      <dgm:prSet/>
      <dgm:spPr/>
      <dgm:t>
        <a:bodyPr/>
        <a:lstStyle/>
        <a:p>
          <a:endParaRPr lang="en-US"/>
        </a:p>
      </dgm:t>
    </dgm:pt>
    <dgm:pt modelId="{0403D52D-213C-4C7E-B35A-1D19F9C2A9FA}" type="sibTrans" cxnId="{0C7E8205-6743-4535-B430-9CCE2AC35795}">
      <dgm:prSet/>
      <dgm:spPr/>
      <dgm:t>
        <a:bodyPr/>
        <a:lstStyle/>
        <a:p>
          <a:endParaRPr lang="en-US"/>
        </a:p>
      </dgm:t>
    </dgm:pt>
    <dgm:pt modelId="{E8D1ECC7-0998-47A2-B348-1C096B8B7F8E}">
      <dgm:prSet custT="1"/>
      <dgm:spPr/>
      <dgm:t>
        <a:bodyPr lIns="0" rIns="0"/>
        <a:lstStyle/>
        <a:p>
          <a:r>
            <a:rPr lang="en-GB" sz="1400" dirty="0"/>
            <a:t>IDI Board strategic choices</a:t>
          </a:r>
        </a:p>
      </dgm:t>
    </dgm:pt>
    <dgm:pt modelId="{27ADFE64-1E76-441C-AD38-74A9F06B16FF}" type="parTrans" cxnId="{A149ADF6-CE86-497F-A283-85C0BC8FC980}">
      <dgm:prSet/>
      <dgm:spPr/>
      <dgm:t>
        <a:bodyPr/>
        <a:lstStyle/>
        <a:p>
          <a:endParaRPr lang="en-US"/>
        </a:p>
      </dgm:t>
    </dgm:pt>
    <dgm:pt modelId="{32B55E19-59AC-43AF-8B70-ADC13F0E7B48}" type="sibTrans" cxnId="{A149ADF6-CE86-497F-A283-85C0BC8FC980}">
      <dgm:prSet/>
      <dgm:spPr/>
      <dgm:t>
        <a:bodyPr/>
        <a:lstStyle/>
        <a:p>
          <a:endParaRPr lang="en-US"/>
        </a:p>
      </dgm:t>
    </dgm:pt>
    <dgm:pt modelId="{E654E320-06E5-45D3-B323-8859C8CA42FF}">
      <dgm:prSet custT="1"/>
      <dgm:spPr/>
      <dgm:t>
        <a:bodyPr lIns="0" rIns="0"/>
        <a:lstStyle/>
        <a:p>
          <a:r>
            <a:rPr lang="en-GB" sz="1400" dirty="0"/>
            <a:t>Stakeholder consultation</a:t>
          </a:r>
        </a:p>
      </dgm:t>
    </dgm:pt>
    <dgm:pt modelId="{F4C619BA-207F-4354-8160-04385B230DBC}" type="parTrans" cxnId="{7D8FDAFA-95FC-4D11-BBA7-2A5C00D37A9D}">
      <dgm:prSet/>
      <dgm:spPr/>
      <dgm:t>
        <a:bodyPr/>
        <a:lstStyle/>
        <a:p>
          <a:endParaRPr lang="en-US"/>
        </a:p>
      </dgm:t>
    </dgm:pt>
    <dgm:pt modelId="{C74794A0-A759-4E3F-BB35-1124999180C7}" type="sibTrans" cxnId="{7D8FDAFA-95FC-4D11-BBA7-2A5C00D37A9D}">
      <dgm:prSet/>
      <dgm:spPr/>
      <dgm:t>
        <a:bodyPr/>
        <a:lstStyle/>
        <a:p>
          <a:endParaRPr lang="en-US"/>
        </a:p>
      </dgm:t>
    </dgm:pt>
    <dgm:pt modelId="{1EB5EDF5-C841-448A-9907-E4D1026F82FC}">
      <dgm:prSet custT="1"/>
      <dgm:spPr/>
      <dgm:t>
        <a:bodyPr lIns="0" rIns="0"/>
        <a:lstStyle/>
        <a:p>
          <a:r>
            <a:rPr lang="en-GB" sz="1400" dirty="0"/>
            <a:t>Amend and finalise SP</a:t>
          </a:r>
        </a:p>
      </dgm:t>
    </dgm:pt>
    <dgm:pt modelId="{55B34B78-6078-492E-A72C-6C696C8B0352}" type="parTrans" cxnId="{FBE656D9-D383-4341-9EF5-C935E7F7CFFF}">
      <dgm:prSet/>
      <dgm:spPr/>
      <dgm:t>
        <a:bodyPr/>
        <a:lstStyle/>
        <a:p>
          <a:endParaRPr lang="en-US"/>
        </a:p>
      </dgm:t>
    </dgm:pt>
    <dgm:pt modelId="{8E16A60D-1F16-4BB9-A93B-002E73F916C5}" type="sibTrans" cxnId="{FBE656D9-D383-4341-9EF5-C935E7F7CFFF}">
      <dgm:prSet/>
      <dgm:spPr/>
      <dgm:t>
        <a:bodyPr/>
        <a:lstStyle/>
        <a:p>
          <a:endParaRPr lang="en-US"/>
        </a:p>
      </dgm:t>
    </dgm:pt>
    <dgm:pt modelId="{5EBBD4D5-5886-439B-B14B-1C5B20F3E145}" type="pres">
      <dgm:prSet presAssocID="{202605AF-30B9-4750-B7EF-B63DA43590B2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6CC2D073-A8AC-49AD-8C80-DCFA685B6593}" type="pres">
      <dgm:prSet presAssocID="{55CADA6D-E518-409F-8B8F-AEC5E79113E5}" presName="Accent8" presStyleCnt="0"/>
      <dgm:spPr/>
    </dgm:pt>
    <dgm:pt modelId="{5928F939-1F33-498A-AE78-F0F57DE11765}" type="pres">
      <dgm:prSet presAssocID="{55CADA6D-E518-409F-8B8F-AEC5E79113E5}" presName="Accent" presStyleLbl="node1" presStyleIdx="0" presStyleCnt="8"/>
      <dgm:spPr/>
    </dgm:pt>
    <dgm:pt modelId="{F3A3E208-6EAB-4524-BC07-469B0D41F381}" type="pres">
      <dgm:prSet presAssocID="{55CADA6D-E518-409F-8B8F-AEC5E79113E5}" presName="ParentBackground8" presStyleCnt="0"/>
      <dgm:spPr/>
    </dgm:pt>
    <dgm:pt modelId="{E1F3AD01-038A-4E64-9C9C-5671132DD845}" type="pres">
      <dgm:prSet presAssocID="{55CADA6D-E518-409F-8B8F-AEC5E79113E5}" presName="ParentBackground" presStyleLbl="fgAcc1" presStyleIdx="0" presStyleCnt="8"/>
      <dgm:spPr/>
    </dgm:pt>
    <dgm:pt modelId="{195F9FBB-4F18-4B7F-BFBC-BB241E8D28A8}" type="pres">
      <dgm:prSet presAssocID="{55CADA6D-E518-409F-8B8F-AEC5E79113E5}" presName="Parent8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42B564D-D700-4929-81F8-4BA9903F3F0C}" type="pres">
      <dgm:prSet presAssocID="{1EB5EDF5-C841-448A-9907-E4D1026F82FC}" presName="Accent7" presStyleCnt="0"/>
      <dgm:spPr/>
    </dgm:pt>
    <dgm:pt modelId="{E8ACD40D-00EE-4C66-A812-768F97EA8BDF}" type="pres">
      <dgm:prSet presAssocID="{1EB5EDF5-C841-448A-9907-E4D1026F82FC}" presName="Accent" presStyleLbl="node1" presStyleIdx="1" presStyleCnt="8"/>
      <dgm:spPr/>
    </dgm:pt>
    <dgm:pt modelId="{CEC50C5A-44FC-4AAA-BAA9-1E3B7174FF98}" type="pres">
      <dgm:prSet presAssocID="{1EB5EDF5-C841-448A-9907-E4D1026F82FC}" presName="ParentBackground7" presStyleCnt="0"/>
      <dgm:spPr/>
    </dgm:pt>
    <dgm:pt modelId="{40C79555-820F-44D3-A2D8-1215A8FBB21C}" type="pres">
      <dgm:prSet presAssocID="{1EB5EDF5-C841-448A-9907-E4D1026F82FC}" presName="ParentBackground" presStyleLbl="fgAcc1" presStyleIdx="1" presStyleCnt="8"/>
      <dgm:spPr/>
    </dgm:pt>
    <dgm:pt modelId="{FFEA63B1-E28C-45FF-9B15-15DD9D68E90D}" type="pres">
      <dgm:prSet presAssocID="{1EB5EDF5-C841-448A-9907-E4D1026F82FC}" presName="Parent7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E82A83B3-9669-45B3-AE81-586AA9C94CFB}" type="pres">
      <dgm:prSet presAssocID="{144D2984-3148-4617-88B5-5E1945B6C299}" presName="Accent6" presStyleCnt="0"/>
      <dgm:spPr/>
    </dgm:pt>
    <dgm:pt modelId="{1B1C679A-F352-4008-A6A0-F33315E3F416}" type="pres">
      <dgm:prSet presAssocID="{144D2984-3148-4617-88B5-5E1945B6C299}" presName="Accent" presStyleLbl="node1" presStyleIdx="2" presStyleCnt="8"/>
      <dgm:spPr/>
    </dgm:pt>
    <dgm:pt modelId="{8BA5F9F2-2743-4BE9-B7CD-BBAA33CA3A00}" type="pres">
      <dgm:prSet presAssocID="{144D2984-3148-4617-88B5-5E1945B6C299}" presName="ParentBackground6" presStyleCnt="0"/>
      <dgm:spPr/>
    </dgm:pt>
    <dgm:pt modelId="{E406BF97-00F6-4C36-9F49-A2FB2443C5EA}" type="pres">
      <dgm:prSet presAssocID="{144D2984-3148-4617-88B5-5E1945B6C299}" presName="ParentBackground" presStyleLbl="fgAcc1" presStyleIdx="2" presStyleCnt="8"/>
      <dgm:spPr/>
    </dgm:pt>
    <dgm:pt modelId="{28928FAC-5FE4-4637-8A83-3FAB1C12C635}" type="pres">
      <dgm:prSet presAssocID="{144D2984-3148-4617-88B5-5E1945B6C299}" presName="Parent6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6A53C738-D951-4DC6-B817-428E7FBF38B4}" type="pres">
      <dgm:prSet presAssocID="{E8D1ECC7-0998-47A2-B348-1C096B8B7F8E}" presName="Accent5" presStyleCnt="0"/>
      <dgm:spPr/>
    </dgm:pt>
    <dgm:pt modelId="{D9C5C7F3-B684-451B-A4DD-F5BBC05CF508}" type="pres">
      <dgm:prSet presAssocID="{E8D1ECC7-0998-47A2-B348-1C096B8B7F8E}" presName="Accent" presStyleLbl="node1" presStyleIdx="3" presStyleCnt="8"/>
      <dgm:spPr/>
    </dgm:pt>
    <dgm:pt modelId="{E1B5DD4D-6489-48DE-8414-4BABA0CB1A1F}" type="pres">
      <dgm:prSet presAssocID="{E8D1ECC7-0998-47A2-B348-1C096B8B7F8E}" presName="ParentBackground5" presStyleCnt="0"/>
      <dgm:spPr/>
    </dgm:pt>
    <dgm:pt modelId="{ACDF2DEA-4946-4FCB-9809-DBCF22F68F69}" type="pres">
      <dgm:prSet presAssocID="{E8D1ECC7-0998-47A2-B348-1C096B8B7F8E}" presName="ParentBackground" presStyleLbl="fgAcc1" presStyleIdx="3" presStyleCnt="8"/>
      <dgm:spPr/>
    </dgm:pt>
    <dgm:pt modelId="{56349980-EAB3-49A2-AAE2-8847EF0088C6}" type="pres">
      <dgm:prSet presAssocID="{E8D1ECC7-0998-47A2-B348-1C096B8B7F8E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DD463C5D-F7A4-4532-AA7A-DA3B64A24442}" type="pres">
      <dgm:prSet presAssocID="{E654E320-06E5-45D3-B323-8859C8CA42FF}" presName="Accent4" presStyleCnt="0"/>
      <dgm:spPr/>
    </dgm:pt>
    <dgm:pt modelId="{7D78D637-13F6-472B-91B4-A99A41D2924B}" type="pres">
      <dgm:prSet presAssocID="{E654E320-06E5-45D3-B323-8859C8CA42FF}" presName="Accent" presStyleLbl="node1" presStyleIdx="4" presStyleCnt="8"/>
      <dgm:spPr/>
    </dgm:pt>
    <dgm:pt modelId="{3EC9770A-501B-41B6-9839-922A5295E0CA}" type="pres">
      <dgm:prSet presAssocID="{E654E320-06E5-45D3-B323-8859C8CA42FF}" presName="ParentBackground4" presStyleCnt="0"/>
      <dgm:spPr/>
    </dgm:pt>
    <dgm:pt modelId="{9E4C230D-2920-4071-A346-C6B376457A88}" type="pres">
      <dgm:prSet presAssocID="{E654E320-06E5-45D3-B323-8859C8CA42FF}" presName="ParentBackground" presStyleLbl="fgAcc1" presStyleIdx="4" presStyleCnt="8"/>
      <dgm:spPr/>
    </dgm:pt>
    <dgm:pt modelId="{F19C3C90-AAB0-421C-A460-A3D7F334B547}" type="pres">
      <dgm:prSet presAssocID="{E654E320-06E5-45D3-B323-8859C8CA42FF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E2B27C14-E8C5-4AA5-B276-A176BCD227BB}" type="pres">
      <dgm:prSet presAssocID="{11206BDD-D8A5-4A51-8BF3-E68BC83D7335}" presName="Accent3" presStyleCnt="0"/>
      <dgm:spPr/>
    </dgm:pt>
    <dgm:pt modelId="{30944D9B-05AE-4983-8640-67516ADCAA89}" type="pres">
      <dgm:prSet presAssocID="{11206BDD-D8A5-4A51-8BF3-E68BC83D7335}" presName="Accent" presStyleLbl="node1" presStyleIdx="5" presStyleCnt="8"/>
      <dgm:spPr/>
    </dgm:pt>
    <dgm:pt modelId="{5685300A-C2F6-448A-9D83-D94195B07828}" type="pres">
      <dgm:prSet presAssocID="{11206BDD-D8A5-4A51-8BF3-E68BC83D7335}" presName="ParentBackground3" presStyleCnt="0"/>
      <dgm:spPr/>
    </dgm:pt>
    <dgm:pt modelId="{7DEA2AEF-D807-497B-9AE0-A217576B05E7}" type="pres">
      <dgm:prSet presAssocID="{11206BDD-D8A5-4A51-8BF3-E68BC83D7335}" presName="ParentBackground" presStyleLbl="fgAcc1" presStyleIdx="5" presStyleCnt="8"/>
      <dgm:spPr/>
    </dgm:pt>
    <dgm:pt modelId="{834A162C-4465-44AA-B2F1-65768F7D8111}" type="pres">
      <dgm:prSet presAssocID="{11206BDD-D8A5-4A51-8BF3-E68BC83D7335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190CD916-2CB4-441C-B6C9-92AD04CF541A}" type="pres">
      <dgm:prSet presAssocID="{38554675-5356-4893-B936-1A2C113EE337}" presName="Accent2" presStyleCnt="0"/>
      <dgm:spPr/>
    </dgm:pt>
    <dgm:pt modelId="{7BF7A116-1983-477E-A6FB-C40209D6B603}" type="pres">
      <dgm:prSet presAssocID="{38554675-5356-4893-B936-1A2C113EE337}" presName="Accent" presStyleLbl="node1" presStyleIdx="6" presStyleCnt="8"/>
      <dgm:spPr/>
    </dgm:pt>
    <dgm:pt modelId="{B141AF70-ECE5-41E7-AB51-4FBE7F38D3C3}" type="pres">
      <dgm:prSet presAssocID="{38554675-5356-4893-B936-1A2C113EE337}" presName="ParentBackground2" presStyleCnt="0"/>
      <dgm:spPr/>
    </dgm:pt>
    <dgm:pt modelId="{BA465D5A-DCC8-4CC7-B74C-8F628CF6B4A8}" type="pres">
      <dgm:prSet presAssocID="{38554675-5356-4893-B936-1A2C113EE337}" presName="ParentBackground" presStyleLbl="fgAcc1" presStyleIdx="6" presStyleCnt="8"/>
      <dgm:spPr/>
    </dgm:pt>
    <dgm:pt modelId="{A967FEBB-9594-47A2-9366-FE98C30F15FC}" type="pres">
      <dgm:prSet presAssocID="{38554675-5356-4893-B936-1A2C113EE337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1374A39F-5058-417A-AF2F-3B18F8162B53}" type="pres">
      <dgm:prSet presAssocID="{AAF5DB7F-0667-4C3D-98DD-D3B3095D409C}" presName="Accent1" presStyleCnt="0"/>
      <dgm:spPr/>
    </dgm:pt>
    <dgm:pt modelId="{2D6BB2C0-6013-4317-AEE2-7092EBE481BB}" type="pres">
      <dgm:prSet presAssocID="{AAF5DB7F-0667-4C3D-98DD-D3B3095D409C}" presName="Accent" presStyleLbl="node1" presStyleIdx="7" presStyleCnt="8"/>
      <dgm:spPr/>
    </dgm:pt>
    <dgm:pt modelId="{91846100-EFCC-4D05-9886-9C8FF426FC84}" type="pres">
      <dgm:prSet presAssocID="{AAF5DB7F-0667-4C3D-98DD-D3B3095D409C}" presName="ParentBackground1" presStyleCnt="0"/>
      <dgm:spPr/>
    </dgm:pt>
    <dgm:pt modelId="{C137A0DB-80FE-4153-A665-DB9DD93728CB}" type="pres">
      <dgm:prSet presAssocID="{AAF5DB7F-0667-4C3D-98DD-D3B3095D409C}" presName="ParentBackground" presStyleLbl="fgAcc1" presStyleIdx="7" presStyleCnt="8"/>
      <dgm:spPr/>
    </dgm:pt>
    <dgm:pt modelId="{24A7B5DB-93B6-4F55-99BB-D4E88587E542}" type="pres">
      <dgm:prSet presAssocID="{AAF5DB7F-0667-4C3D-98DD-D3B3095D409C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0C7E8205-6743-4535-B430-9CCE2AC35795}" srcId="{202605AF-30B9-4750-B7EF-B63DA43590B2}" destId="{11206BDD-D8A5-4A51-8BF3-E68BC83D7335}" srcOrd="2" destOrd="0" parTransId="{2A7BD886-1E62-46BB-8949-37A0F901E83A}" sibTransId="{0403D52D-213C-4C7E-B35A-1D19F9C2A9FA}"/>
    <dgm:cxn modelId="{7A1A7006-B48E-4218-9D56-559DEDF7BC59}" srcId="{202605AF-30B9-4750-B7EF-B63DA43590B2}" destId="{144D2984-3148-4617-88B5-5E1945B6C299}" srcOrd="5" destOrd="0" parTransId="{4C02E65E-59A7-4D0D-AB43-9B4442102038}" sibTransId="{F1865737-9168-4BB6-B5CD-C8BE955C2DF6}"/>
    <dgm:cxn modelId="{96E9C409-CBB4-456E-A2B5-52ACF5EE1223}" type="presOf" srcId="{38554675-5356-4893-B936-1A2C113EE337}" destId="{BA465D5A-DCC8-4CC7-B74C-8F628CF6B4A8}" srcOrd="0" destOrd="0" presId="urn:microsoft.com/office/officeart/2011/layout/CircleProcess"/>
    <dgm:cxn modelId="{1ABA6E0C-ED9F-472F-A75F-664E2B493128}" type="presOf" srcId="{55CADA6D-E518-409F-8B8F-AEC5E79113E5}" destId="{E1F3AD01-038A-4E64-9C9C-5671132DD845}" srcOrd="0" destOrd="0" presId="urn:microsoft.com/office/officeart/2011/layout/CircleProcess"/>
    <dgm:cxn modelId="{45AABA24-23AE-43FE-AD64-5895F6071523}" type="presOf" srcId="{E654E320-06E5-45D3-B323-8859C8CA42FF}" destId="{F19C3C90-AAB0-421C-A460-A3D7F334B547}" srcOrd="1" destOrd="0" presId="urn:microsoft.com/office/officeart/2011/layout/CircleProcess"/>
    <dgm:cxn modelId="{525D1038-52C0-41F9-8B5C-69A81AB2DAF6}" type="presOf" srcId="{1EB5EDF5-C841-448A-9907-E4D1026F82FC}" destId="{40C79555-820F-44D3-A2D8-1215A8FBB21C}" srcOrd="0" destOrd="0" presId="urn:microsoft.com/office/officeart/2011/layout/CircleProcess"/>
    <dgm:cxn modelId="{D2096961-E3B6-4D27-9728-F53B5A5C13B3}" type="presOf" srcId="{E8D1ECC7-0998-47A2-B348-1C096B8B7F8E}" destId="{ACDF2DEA-4946-4FCB-9809-DBCF22F68F69}" srcOrd="0" destOrd="0" presId="urn:microsoft.com/office/officeart/2011/layout/CircleProcess"/>
    <dgm:cxn modelId="{EEB9A042-B166-40E1-B06F-BE56B7DE32DF}" type="presOf" srcId="{11206BDD-D8A5-4A51-8BF3-E68BC83D7335}" destId="{834A162C-4465-44AA-B2F1-65768F7D8111}" srcOrd="1" destOrd="0" presId="urn:microsoft.com/office/officeart/2011/layout/CircleProcess"/>
    <dgm:cxn modelId="{A90EBC45-3C53-4C7B-9B67-B31420D5EADF}" type="presOf" srcId="{E8D1ECC7-0998-47A2-B348-1C096B8B7F8E}" destId="{56349980-EAB3-49A2-AAE2-8847EF0088C6}" srcOrd="1" destOrd="0" presId="urn:microsoft.com/office/officeart/2011/layout/CircleProcess"/>
    <dgm:cxn modelId="{5B940D66-5783-41B8-BB37-38BC75B88C15}" type="presOf" srcId="{202605AF-30B9-4750-B7EF-B63DA43590B2}" destId="{5EBBD4D5-5886-439B-B14B-1C5B20F3E145}" srcOrd="0" destOrd="0" presId="urn:microsoft.com/office/officeart/2011/layout/CircleProcess"/>
    <dgm:cxn modelId="{FC4F2557-DEF2-4FD7-8265-8B1207F174E7}" type="presOf" srcId="{144D2984-3148-4617-88B5-5E1945B6C299}" destId="{E406BF97-00F6-4C36-9F49-A2FB2443C5EA}" srcOrd="0" destOrd="0" presId="urn:microsoft.com/office/officeart/2011/layout/CircleProcess"/>
    <dgm:cxn modelId="{A0A49D58-FC7D-452A-AEDA-8DAEED51E9A0}" srcId="{202605AF-30B9-4750-B7EF-B63DA43590B2}" destId="{AAF5DB7F-0667-4C3D-98DD-D3B3095D409C}" srcOrd="0" destOrd="0" parTransId="{D8FBEDE1-293D-4E00-8A7F-48C51BB5B28D}" sibTransId="{D3A929C6-CFC3-4518-A1C1-164F1C4C0519}"/>
    <dgm:cxn modelId="{E39B3C7A-77AE-427A-ABD3-CF5C52927F3A}" srcId="{202605AF-30B9-4750-B7EF-B63DA43590B2}" destId="{38554675-5356-4893-B936-1A2C113EE337}" srcOrd="1" destOrd="0" parTransId="{4D44AF5C-F6DC-47F8-9402-5DC843402AAC}" sibTransId="{D18F9F60-944C-4C19-A5D8-C9147D5BD2FA}"/>
    <dgm:cxn modelId="{C0BDEA88-229A-413E-89BA-8508A9AE8949}" type="presOf" srcId="{38554675-5356-4893-B936-1A2C113EE337}" destId="{A967FEBB-9594-47A2-9366-FE98C30F15FC}" srcOrd="1" destOrd="0" presId="urn:microsoft.com/office/officeart/2011/layout/CircleProcess"/>
    <dgm:cxn modelId="{6B36628A-24B0-41ED-897A-726EB3E83101}" srcId="{202605AF-30B9-4750-B7EF-B63DA43590B2}" destId="{55CADA6D-E518-409F-8B8F-AEC5E79113E5}" srcOrd="7" destOrd="0" parTransId="{4238A0DE-6BCB-4071-80E4-2BB9263B7713}" sibTransId="{92FFC3AB-90D3-4FB3-B97B-CF4C4300B0A8}"/>
    <dgm:cxn modelId="{560DF68B-BE2E-47C9-93DD-D24FCBEC2806}" type="presOf" srcId="{AAF5DB7F-0667-4C3D-98DD-D3B3095D409C}" destId="{24A7B5DB-93B6-4F55-99BB-D4E88587E542}" srcOrd="1" destOrd="0" presId="urn:microsoft.com/office/officeart/2011/layout/CircleProcess"/>
    <dgm:cxn modelId="{1EC10E9D-1D74-4F0F-9C8D-B158782C6DBB}" type="presOf" srcId="{55CADA6D-E518-409F-8B8F-AEC5E79113E5}" destId="{195F9FBB-4F18-4B7F-BFBC-BB241E8D28A8}" srcOrd="1" destOrd="0" presId="urn:microsoft.com/office/officeart/2011/layout/CircleProcess"/>
    <dgm:cxn modelId="{8BFFD69E-68B3-4D40-8456-43FD105715FE}" type="presOf" srcId="{AAF5DB7F-0667-4C3D-98DD-D3B3095D409C}" destId="{C137A0DB-80FE-4153-A665-DB9DD93728CB}" srcOrd="0" destOrd="0" presId="urn:microsoft.com/office/officeart/2011/layout/CircleProcess"/>
    <dgm:cxn modelId="{D1C74CC3-E781-41AB-81DF-41AF46E602E6}" type="presOf" srcId="{1EB5EDF5-C841-448A-9907-E4D1026F82FC}" destId="{FFEA63B1-E28C-45FF-9B15-15DD9D68E90D}" srcOrd="1" destOrd="0" presId="urn:microsoft.com/office/officeart/2011/layout/CircleProcess"/>
    <dgm:cxn modelId="{A1782FC6-B1DD-4730-86AE-D668F4E40903}" type="presOf" srcId="{11206BDD-D8A5-4A51-8BF3-E68BC83D7335}" destId="{7DEA2AEF-D807-497B-9AE0-A217576B05E7}" srcOrd="0" destOrd="0" presId="urn:microsoft.com/office/officeart/2011/layout/CircleProcess"/>
    <dgm:cxn modelId="{1CFF4FCC-2099-4497-B591-851D19BD5E66}" type="presOf" srcId="{E654E320-06E5-45D3-B323-8859C8CA42FF}" destId="{9E4C230D-2920-4071-A346-C6B376457A88}" srcOrd="0" destOrd="0" presId="urn:microsoft.com/office/officeart/2011/layout/CircleProcess"/>
    <dgm:cxn modelId="{FBE656D9-D383-4341-9EF5-C935E7F7CFFF}" srcId="{202605AF-30B9-4750-B7EF-B63DA43590B2}" destId="{1EB5EDF5-C841-448A-9907-E4D1026F82FC}" srcOrd="6" destOrd="0" parTransId="{55B34B78-6078-492E-A72C-6C696C8B0352}" sibTransId="{8E16A60D-1F16-4BB9-A93B-002E73F916C5}"/>
    <dgm:cxn modelId="{A149ADF6-CE86-497F-A283-85C0BC8FC980}" srcId="{202605AF-30B9-4750-B7EF-B63DA43590B2}" destId="{E8D1ECC7-0998-47A2-B348-1C096B8B7F8E}" srcOrd="4" destOrd="0" parTransId="{27ADFE64-1E76-441C-AD38-74A9F06B16FF}" sibTransId="{32B55E19-59AC-43AF-8B70-ADC13F0E7B48}"/>
    <dgm:cxn modelId="{7D8FDAFA-95FC-4D11-BBA7-2A5C00D37A9D}" srcId="{202605AF-30B9-4750-B7EF-B63DA43590B2}" destId="{E654E320-06E5-45D3-B323-8859C8CA42FF}" srcOrd="3" destOrd="0" parTransId="{F4C619BA-207F-4354-8160-04385B230DBC}" sibTransId="{C74794A0-A759-4E3F-BB35-1124999180C7}"/>
    <dgm:cxn modelId="{324BA7FE-902F-4B01-8C41-2D71C2125872}" type="presOf" srcId="{144D2984-3148-4617-88B5-5E1945B6C299}" destId="{28928FAC-5FE4-4637-8A83-3FAB1C12C635}" srcOrd="1" destOrd="0" presId="urn:microsoft.com/office/officeart/2011/layout/CircleProcess"/>
    <dgm:cxn modelId="{AA3AE0E2-5E6C-49BA-938E-FAD9ACE5A9BA}" type="presParOf" srcId="{5EBBD4D5-5886-439B-B14B-1C5B20F3E145}" destId="{6CC2D073-A8AC-49AD-8C80-DCFA685B6593}" srcOrd="0" destOrd="0" presId="urn:microsoft.com/office/officeart/2011/layout/CircleProcess"/>
    <dgm:cxn modelId="{E768D805-3244-4CB4-B1E4-1151935BEF17}" type="presParOf" srcId="{6CC2D073-A8AC-49AD-8C80-DCFA685B6593}" destId="{5928F939-1F33-498A-AE78-F0F57DE11765}" srcOrd="0" destOrd="0" presId="urn:microsoft.com/office/officeart/2011/layout/CircleProcess"/>
    <dgm:cxn modelId="{0565B7F3-CE69-48CA-9707-A199274B6725}" type="presParOf" srcId="{5EBBD4D5-5886-439B-B14B-1C5B20F3E145}" destId="{F3A3E208-6EAB-4524-BC07-469B0D41F381}" srcOrd="1" destOrd="0" presId="urn:microsoft.com/office/officeart/2011/layout/CircleProcess"/>
    <dgm:cxn modelId="{0DD09AB8-79A5-4B5A-B6C1-539441088416}" type="presParOf" srcId="{F3A3E208-6EAB-4524-BC07-469B0D41F381}" destId="{E1F3AD01-038A-4E64-9C9C-5671132DD845}" srcOrd="0" destOrd="0" presId="urn:microsoft.com/office/officeart/2011/layout/CircleProcess"/>
    <dgm:cxn modelId="{84E290AA-D91B-49CD-BBE1-0AF173FB4D25}" type="presParOf" srcId="{5EBBD4D5-5886-439B-B14B-1C5B20F3E145}" destId="{195F9FBB-4F18-4B7F-BFBC-BB241E8D28A8}" srcOrd="2" destOrd="0" presId="urn:microsoft.com/office/officeart/2011/layout/CircleProcess"/>
    <dgm:cxn modelId="{B4134041-95B6-4582-BA71-F3DC4A21E52A}" type="presParOf" srcId="{5EBBD4D5-5886-439B-B14B-1C5B20F3E145}" destId="{242B564D-D700-4929-81F8-4BA9903F3F0C}" srcOrd="3" destOrd="0" presId="urn:microsoft.com/office/officeart/2011/layout/CircleProcess"/>
    <dgm:cxn modelId="{8AFB0B21-D18E-4AA0-A0E8-BE1FA9084ADD}" type="presParOf" srcId="{242B564D-D700-4929-81F8-4BA9903F3F0C}" destId="{E8ACD40D-00EE-4C66-A812-768F97EA8BDF}" srcOrd="0" destOrd="0" presId="urn:microsoft.com/office/officeart/2011/layout/CircleProcess"/>
    <dgm:cxn modelId="{8EEA5671-770D-4B82-B234-0B6BE1BF2388}" type="presParOf" srcId="{5EBBD4D5-5886-439B-B14B-1C5B20F3E145}" destId="{CEC50C5A-44FC-4AAA-BAA9-1E3B7174FF98}" srcOrd="4" destOrd="0" presId="urn:microsoft.com/office/officeart/2011/layout/CircleProcess"/>
    <dgm:cxn modelId="{40E69842-A4F0-4694-A12A-96A0AAA8E08C}" type="presParOf" srcId="{CEC50C5A-44FC-4AAA-BAA9-1E3B7174FF98}" destId="{40C79555-820F-44D3-A2D8-1215A8FBB21C}" srcOrd="0" destOrd="0" presId="urn:microsoft.com/office/officeart/2011/layout/CircleProcess"/>
    <dgm:cxn modelId="{1CB5E5EF-3431-4819-A690-CEA82A4855D8}" type="presParOf" srcId="{5EBBD4D5-5886-439B-B14B-1C5B20F3E145}" destId="{FFEA63B1-E28C-45FF-9B15-15DD9D68E90D}" srcOrd="5" destOrd="0" presId="urn:microsoft.com/office/officeart/2011/layout/CircleProcess"/>
    <dgm:cxn modelId="{732F8660-13F1-491C-8A58-9CE7B7A53735}" type="presParOf" srcId="{5EBBD4D5-5886-439B-B14B-1C5B20F3E145}" destId="{E82A83B3-9669-45B3-AE81-586AA9C94CFB}" srcOrd="6" destOrd="0" presId="urn:microsoft.com/office/officeart/2011/layout/CircleProcess"/>
    <dgm:cxn modelId="{2FF87C5A-283E-4935-A112-86F7A094A1C6}" type="presParOf" srcId="{E82A83B3-9669-45B3-AE81-586AA9C94CFB}" destId="{1B1C679A-F352-4008-A6A0-F33315E3F416}" srcOrd="0" destOrd="0" presId="urn:microsoft.com/office/officeart/2011/layout/CircleProcess"/>
    <dgm:cxn modelId="{6D9882E3-0BB5-46E8-BB40-0839733C2FBD}" type="presParOf" srcId="{5EBBD4D5-5886-439B-B14B-1C5B20F3E145}" destId="{8BA5F9F2-2743-4BE9-B7CD-BBAA33CA3A00}" srcOrd="7" destOrd="0" presId="urn:microsoft.com/office/officeart/2011/layout/CircleProcess"/>
    <dgm:cxn modelId="{1AA1EC4D-573C-4502-9C1B-69AAACBB3EFA}" type="presParOf" srcId="{8BA5F9F2-2743-4BE9-B7CD-BBAA33CA3A00}" destId="{E406BF97-00F6-4C36-9F49-A2FB2443C5EA}" srcOrd="0" destOrd="0" presId="urn:microsoft.com/office/officeart/2011/layout/CircleProcess"/>
    <dgm:cxn modelId="{8FFA08C9-1752-4959-BC49-502139D3ACFF}" type="presParOf" srcId="{5EBBD4D5-5886-439B-B14B-1C5B20F3E145}" destId="{28928FAC-5FE4-4637-8A83-3FAB1C12C635}" srcOrd="8" destOrd="0" presId="urn:microsoft.com/office/officeart/2011/layout/CircleProcess"/>
    <dgm:cxn modelId="{45F2E19D-CA7C-4DAD-907E-68410A5B1CE3}" type="presParOf" srcId="{5EBBD4D5-5886-439B-B14B-1C5B20F3E145}" destId="{6A53C738-D951-4DC6-B817-428E7FBF38B4}" srcOrd="9" destOrd="0" presId="urn:microsoft.com/office/officeart/2011/layout/CircleProcess"/>
    <dgm:cxn modelId="{90B6E56F-0498-46F8-8A83-BA1CD197C4F7}" type="presParOf" srcId="{6A53C738-D951-4DC6-B817-428E7FBF38B4}" destId="{D9C5C7F3-B684-451B-A4DD-F5BBC05CF508}" srcOrd="0" destOrd="0" presId="urn:microsoft.com/office/officeart/2011/layout/CircleProcess"/>
    <dgm:cxn modelId="{43EE5C0B-7689-49A7-B2D0-A8885418FFA2}" type="presParOf" srcId="{5EBBD4D5-5886-439B-B14B-1C5B20F3E145}" destId="{E1B5DD4D-6489-48DE-8414-4BABA0CB1A1F}" srcOrd="10" destOrd="0" presId="urn:microsoft.com/office/officeart/2011/layout/CircleProcess"/>
    <dgm:cxn modelId="{2F2D3ADF-CAAE-430C-931C-6F80DE227A0D}" type="presParOf" srcId="{E1B5DD4D-6489-48DE-8414-4BABA0CB1A1F}" destId="{ACDF2DEA-4946-4FCB-9809-DBCF22F68F69}" srcOrd="0" destOrd="0" presId="urn:microsoft.com/office/officeart/2011/layout/CircleProcess"/>
    <dgm:cxn modelId="{2D726605-B1DB-4AEB-B3C8-53876EA89325}" type="presParOf" srcId="{5EBBD4D5-5886-439B-B14B-1C5B20F3E145}" destId="{56349980-EAB3-49A2-AAE2-8847EF0088C6}" srcOrd="11" destOrd="0" presId="urn:microsoft.com/office/officeart/2011/layout/CircleProcess"/>
    <dgm:cxn modelId="{98E5948B-6F03-43CB-B23D-232EF306CBDC}" type="presParOf" srcId="{5EBBD4D5-5886-439B-B14B-1C5B20F3E145}" destId="{DD463C5D-F7A4-4532-AA7A-DA3B64A24442}" srcOrd="12" destOrd="0" presId="urn:microsoft.com/office/officeart/2011/layout/CircleProcess"/>
    <dgm:cxn modelId="{C39C803E-D963-490A-9C1A-04011E49CAA8}" type="presParOf" srcId="{DD463C5D-F7A4-4532-AA7A-DA3B64A24442}" destId="{7D78D637-13F6-472B-91B4-A99A41D2924B}" srcOrd="0" destOrd="0" presId="urn:microsoft.com/office/officeart/2011/layout/CircleProcess"/>
    <dgm:cxn modelId="{D736586A-A8C9-41AF-86DF-9B368875F18D}" type="presParOf" srcId="{5EBBD4D5-5886-439B-B14B-1C5B20F3E145}" destId="{3EC9770A-501B-41B6-9839-922A5295E0CA}" srcOrd="13" destOrd="0" presId="urn:microsoft.com/office/officeart/2011/layout/CircleProcess"/>
    <dgm:cxn modelId="{EDF35119-C88A-4552-9916-34077E9CB14D}" type="presParOf" srcId="{3EC9770A-501B-41B6-9839-922A5295E0CA}" destId="{9E4C230D-2920-4071-A346-C6B376457A88}" srcOrd="0" destOrd="0" presId="urn:microsoft.com/office/officeart/2011/layout/CircleProcess"/>
    <dgm:cxn modelId="{7265EDF0-B8BB-4AFD-96B1-C5D2F4267153}" type="presParOf" srcId="{5EBBD4D5-5886-439B-B14B-1C5B20F3E145}" destId="{F19C3C90-AAB0-421C-A460-A3D7F334B547}" srcOrd="14" destOrd="0" presId="urn:microsoft.com/office/officeart/2011/layout/CircleProcess"/>
    <dgm:cxn modelId="{7CE398B8-0FEA-468F-A90C-7EBA845CC92A}" type="presParOf" srcId="{5EBBD4D5-5886-439B-B14B-1C5B20F3E145}" destId="{E2B27C14-E8C5-4AA5-B276-A176BCD227BB}" srcOrd="15" destOrd="0" presId="urn:microsoft.com/office/officeart/2011/layout/CircleProcess"/>
    <dgm:cxn modelId="{35758582-4F19-4821-A009-050AD4E0914F}" type="presParOf" srcId="{E2B27C14-E8C5-4AA5-B276-A176BCD227BB}" destId="{30944D9B-05AE-4983-8640-67516ADCAA89}" srcOrd="0" destOrd="0" presId="urn:microsoft.com/office/officeart/2011/layout/CircleProcess"/>
    <dgm:cxn modelId="{0C64AAEB-5917-4118-95C0-6AEA9CF5EBD6}" type="presParOf" srcId="{5EBBD4D5-5886-439B-B14B-1C5B20F3E145}" destId="{5685300A-C2F6-448A-9D83-D94195B07828}" srcOrd="16" destOrd="0" presId="urn:microsoft.com/office/officeart/2011/layout/CircleProcess"/>
    <dgm:cxn modelId="{8556D1BA-EF03-4B43-838B-4B9F01F505A9}" type="presParOf" srcId="{5685300A-C2F6-448A-9D83-D94195B07828}" destId="{7DEA2AEF-D807-497B-9AE0-A217576B05E7}" srcOrd="0" destOrd="0" presId="urn:microsoft.com/office/officeart/2011/layout/CircleProcess"/>
    <dgm:cxn modelId="{7B6A7E3C-54D4-4D84-816D-5D22C9B06839}" type="presParOf" srcId="{5EBBD4D5-5886-439B-B14B-1C5B20F3E145}" destId="{834A162C-4465-44AA-B2F1-65768F7D8111}" srcOrd="17" destOrd="0" presId="urn:microsoft.com/office/officeart/2011/layout/CircleProcess"/>
    <dgm:cxn modelId="{3220526E-BA5C-424C-8615-37B5D0B6E028}" type="presParOf" srcId="{5EBBD4D5-5886-439B-B14B-1C5B20F3E145}" destId="{190CD916-2CB4-441C-B6C9-92AD04CF541A}" srcOrd="18" destOrd="0" presId="urn:microsoft.com/office/officeart/2011/layout/CircleProcess"/>
    <dgm:cxn modelId="{EFFA0979-56E8-4DDF-8687-13760A954DF0}" type="presParOf" srcId="{190CD916-2CB4-441C-B6C9-92AD04CF541A}" destId="{7BF7A116-1983-477E-A6FB-C40209D6B603}" srcOrd="0" destOrd="0" presId="urn:microsoft.com/office/officeart/2011/layout/CircleProcess"/>
    <dgm:cxn modelId="{362BFBB7-71DC-4574-B2BC-722C8BE0375E}" type="presParOf" srcId="{5EBBD4D5-5886-439B-B14B-1C5B20F3E145}" destId="{B141AF70-ECE5-41E7-AB51-4FBE7F38D3C3}" srcOrd="19" destOrd="0" presId="urn:microsoft.com/office/officeart/2011/layout/CircleProcess"/>
    <dgm:cxn modelId="{29249499-CC5C-4295-B6A2-1E162C13D785}" type="presParOf" srcId="{B141AF70-ECE5-41E7-AB51-4FBE7F38D3C3}" destId="{BA465D5A-DCC8-4CC7-B74C-8F628CF6B4A8}" srcOrd="0" destOrd="0" presId="urn:microsoft.com/office/officeart/2011/layout/CircleProcess"/>
    <dgm:cxn modelId="{AEE2086F-2502-429B-AA05-72A2F8788F29}" type="presParOf" srcId="{5EBBD4D5-5886-439B-B14B-1C5B20F3E145}" destId="{A967FEBB-9594-47A2-9366-FE98C30F15FC}" srcOrd="20" destOrd="0" presId="urn:microsoft.com/office/officeart/2011/layout/CircleProcess"/>
    <dgm:cxn modelId="{1E1A0243-644D-4174-BEF6-5B2F0DF405A5}" type="presParOf" srcId="{5EBBD4D5-5886-439B-B14B-1C5B20F3E145}" destId="{1374A39F-5058-417A-AF2F-3B18F8162B53}" srcOrd="21" destOrd="0" presId="urn:microsoft.com/office/officeart/2011/layout/CircleProcess"/>
    <dgm:cxn modelId="{411376AD-D99A-4B11-8798-9D88F85FBA64}" type="presParOf" srcId="{1374A39F-5058-417A-AF2F-3B18F8162B53}" destId="{2D6BB2C0-6013-4317-AEE2-7092EBE481BB}" srcOrd="0" destOrd="0" presId="urn:microsoft.com/office/officeart/2011/layout/CircleProcess"/>
    <dgm:cxn modelId="{56E3BBA8-04A9-471C-9C21-10BD76AAACC5}" type="presParOf" srcId="{5EBBD4D5-5886-439B-B14B-1C5B20F3E145}" destId="{91846100-EFCC-4D05-9886-9C8FF426FC84}" srcOrd="22" destOrd="0" presId="urn:microsoft.com/office/officeart/2011/layout/CircleProcess"/>
    <dgm:cxn modelId="{0EE87557-3301-42B4-A33F-FDC39C670EC6}" type="presParOf" srcId="{91846100-EFCC-4D05-9886-9C8FF426FC84}" destId="{C137A0DB-80FE-4153-A665-DB9DD93728CB}" srcOrd="0" destOrd="0" presId="urn:microsoft.com/office/officeart/2011/layout/CircleProcess"/>
    <dgm:cxn modelId="{45937B52-09D6-4D02-AC8D-B02CB6429CEE}" type="presParOf" srcId="{5EBBD4D5-5886-439B-B14B-1C5B20F3E145}" destId="{24A7B5DB-93B6-4F55-99BB-D4E88587E542}" srcOrd="23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5C9EAA-0970-4235-9BA6-F5419FBDAA85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C6155B-79C2-4187-A0D8-3A7A1A5F8284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pPr>
            <a:buNone/>
          </a:pPr>
          <a:endParaRPr lang="en-US" sz="2400" b="1" dirty="0">
            <a:solidFill>
              <a:schemeClr val="bg1"/>
            </a:solidFill>
          </a:endParaRPr>
        </a:p>
        <a:p>
          <a:pPr>
            <a:buNone/>
          </a:pPr>
          <a:r>
            <a:rPr lang="en-US" sz="2400" b="1" dirty="0">
              <a:solidFill>
                <a:schemeClr val="bg1"/>
              </a:solidFill>
            </a:rPr>
            <a:t>Align to</a:t>
          </a:r>
        </a:p>
        <a:p>
          <a:pPr>
            <a:buFont typeface="Arial" panose="020B0604020202020204" pitchFamily="34" charset="0"/>
            <a:buChar char="•"/>
          </a:pPr>
          <a:r>
            <a:rPr lang="en-US" sz="2400" dirty="0">
              <a:solidFill>
                <a:schemeClr val="bg1"/>
              </a:solidFill>
            </a:rPr>
            <a:t>- INTOSAI SP </a:t>
          </a:r>
        </a:p>
        <a:p>
          <a:pPr>
            <a:buFont typeface="Arial" panose="020B0604020202020204" pitchFamily="34" charset="0"/>
            <a:buChar char="•"/>
          </a:pPr>
          <a:r>
            <a:rPr lang="en-US" sz="2400" dirty="0">
              <a:solidFill>
                <a:schemeClr val="bg1"/>
              </a:solidFill>
            </a:rPr>
            <a:t>- IDI mandate (implementing body working for developing countries)</a:t>
          </a:r>
          <a:endParaRPr lang="en-US" sz="2400" dirty="0"/>
        </a:p>
      </dgm:t>
    </dgm:pt>
    <dgm:pt modelId="{187643D2-491C-48BF-A982-BEF236D568AC}" type="parTrans" cxnId="{3D8974C3-AE54-4220-8FB9-734106A77C11}">
      <dgm:prSet/>
      <dgm:spPr/>
      <dgm:t>
        <a:bodyPr/>
        <a:lstStyle/>
        <a:p>
          <a:endParaRPr lang="en-US" sz="2400"/>
        </a:p>
      </dgm:t>
    </dgm:pt>
    <dgm:pt modelId="{DEBB5FD0-AA42-4EDA-ADAD-70B9056C8F9E}" type="sibTrans" cxnId="{3D8974C3-AE54-4220-8FB9-734106A77C11}">
      <dgm:prSet/>
      <dgm:spPr/>
      <dgm:t>
        <a:bodyPr/>
        <a:lstStyle/>
        <a:p>
          <a:endParaRPr lang="en-US" sz="2400"/>
        </a:p>
      </dgm:t>
    </dgm:pt>
    <dgm:pt modelId="{6C7DD6E3-8E4C-40D4-A986-12C1813B6E8F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endParaRPr lang="en-GB" sz="2400" b="1" dirty="0">
            <a:solidFill>
              <a:schemeClr val="bg1"/>
            </a:solidFill>
          </a:endParaRPr>
        </a:p>
        <a:p>
          <a:r>
            <a:rPr lang="en-GB" sz="2400" b="1" dirty="0">
              <a:solidFill>
                <a:schemeClr val="bg1"/>
              </a:solidFill>
            </a:rPr>
            <a:t>Focus on</a:t>
          </a:r>
        </a:p>
        <a:p>
          <a:r>
            <a:rPr lang="en-GB" sz="2400" dirty="0">
              <a:solidFill>
                <a:schemeClr val="bg1"/>
              </a:solidFill>
            </a:rPr>
            <a:t>- IDI’s comparative advantage</a:t>
          </a:r>
        </a:p>
        <a:p>
          <a:r>
            <a:rPr lang="en-GB" sz="2400" dirty="0">
              <a:solidFill>
                <a:schemeClr val="bg1"/>
              </a:solidFill>
            </a:rPr>
            <a:t>- Long term, sustainable change</a:t>
          </a:r>
        </a:p>
        <a:p>
          <a:endParaRPr lang="en-US" sz="2400" dirty="0"/>
        </a:p>
      </dgm:t>
    </dgm:pt>
    <dgm:pt modelId="{54E7E740-C513-48E4-9819-337C00FE6B5A}" type="parTrans" cxnId="{3948233D-539C-4EE7-80EC-76547E291E52}">
      <dgm:prSet/>
      <dgm:spPr/>
      <dgm:t>
        <a:bodyPr/>
        <a:lstStyle/>
        <a:p>
          <a:endParaRPr lang="en-US" sz="2400"/>
        </a:p>
      </dgm:t>
    </dgm:pt>
    <dgm:pt modelId="{935587E1-C314-43BD-B44F-A00DCF9270FE}" type="sibTrans" cxnId="{3948233D-539C-4EE7-80EC-76547E291E52}">
      <dgm:prSet/>
      <dgm:spPr/>
      <dgm:t>
        <a:bodyPr/>
        <a:lstStyle/>
        <a:p>
          <a:endParaRPr lang="en-US" sz="2400"/>
        </a:p>
      </dgm:t>
    </dgm:pt>
    <dgm:pt modelId="{545599B2-7007-4EE5-9FB1-954FB3B308B4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GB" sz="2400" b="1" dirty="0">
              <a:solidFill>
                <a:schemeClr val="bg1"/>
              </a:solidFill>
            </a:rPr>
            <a:t>Make use of</a:t>
          </a:r>
        </a:p>
        <a:p>
          <a:r>
            <a:rPr lang="en-GB" sz="2400" dirty="0">
              <a:solidFill>
                <a:schemeClr val="bg1"/>
              </a:solidFill>
            </a:rPr>
            <a:t>INTOSAI organs and regions as key strategic partners </a:t>
          </a:r>
        </a:p>
        <a:p>
          <a:endParaRPr lang="en-US" sz="2400" dirty="0"/>
        </a:p>
      </dgm:t>
    </dgm:pt>
    <dgm:pt modelId="{E3D574BE-ACEC-4D9D-B481-A82D1B648487}" type="parTrans" cxnId="{51822A87-3D05-4596-9DAA-D4067FE74A7B}">
      <dgm:prSet/>
      <dgm:spPr/>
      <dgm:t>
        <a:bodyPr/>
        <a:lstStyle/>
        <a:p>
          <a:endParaRPr lang="en-US" sz="2400"/>
        </a:p>
      </dgm:t>
    </dgm:pt>
    <dgm:pt modelId="{6A0BD317-2505-42C8-B631-7639B50D9AF4}" type="sibTrans" cxnId="{51822A87-3D05-4596-9DAA-D4067FE74A7B}">
      <dgm:prSet/>
      <dgm:spPr/>
      <dgm:t>
        <a:bodyPr/>
        <a:lstStyle/>
        <a:p>
          <a:endParaRPr lang="en-US" sz="2400"/>
        </a:p>
      </dgm:t>
    </dgm:pt>
    <dgm:pt modelId="{5054C38C-1F1C-4C4D-8FDC-D8C6BB7F222B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GB" sz="2400" b="1" dirty="0">
              <a:solidFill>
                <a:schemeClr val="bg1"/>
              </a:solidFill>
            </a:rPr>
            <a:t>Create synergies between </a:t>
          </a:r>
        </a:p>
        <a:p>
          <a:r>
            <a:rPr lang="en-GB" sz="2400" dirty="0">
              <a:solidFill>
                <a:schemeClr val="bg1"/>
              </a:solidFill>
            </a:rPr>
            <a:t>workstreams (new), bilateral engagement, global role</a:t>
          </a:r>
        </a:p>
        <a:p>
          <a:endParaRPr lang="en-US" sz="2400" dirty="0"/>
        </a:p>
      </dgm:t>
    </dgm:pt>
    <dgm:pt modelId="{62F98DA6-011E-4BA7-88FC-EDBB96983561}" type="parTrans" cxnId="{00405D40-EB25-4B90-9C95-A4E2B51A0754}">
      <dgm:prSet/>
      <dgm:spPr/>
      <dgm:t>
        <a:bodyPr/>
        <a:lstStyle/>
        <a:p>
          <a:endParaRPr lang="en-US" sz="2400"/>
        </a:p>
      </dgm:t>
    </dgm:pt>
    <dgm:pt modelId="{CB1C36C2-5E65-4E74-ADA4-1EAA4D7B9A8E}" type="sibTrans" cxnId="{00405D40-EB25-4B90-9C95-A4E2B51A0754}">
      <dgm:prSet/>
      <dgm:spPr/>
      <dgm:t>
        <a:bodyPr/>
        <a:lstStyle/>
        <a:p>
          <a:endParaRPr lang="en-US" sz="2400"/>
        </a:p>
      </dgm:t>
    </dgm:pt>
    <dgm:pt modelId="{730F0567-B1DA-4A49-ABA8-65F3461AE450}">
      <dgm:prSet phldrT="[Text]" custT="1"/>
      <dgm:spPr/>
      <dgm:t>
        <a:bodyPr/>
        <a:lstStyle/>
        <a:p>
          <a:r>
            <a:rPr lang="en-US" sz="2400" b="1" dirty="0"/>
            <a:t>New IDI Strategic Plan</a:t>
          </a:r>
        </a:p>
      </dgm:t>
    </dgm:pt>
    <dgm:pt modelId="{43C174FB-E9DA-4003-A7A6-7E749D9EE574}" type="sibTrans" cxnId="{D4DC462B-A6F4-450E-AD9C-8B7D3EBA084B}">
      <dgm:prSet/>
      <dgm:spPr/>
      <dgm:t>
        <a:bodyPr/>
        <a:lstStyle/>
        <a:p>
          <a:endParaRPr lang="en-US" sz="2400"/>
        </a:p>
      </dgm:t>
    </dgm:pt>
    <dgm:pt modelId="{B37BEDEE-88BA-4026-A334-9E5DA045433E}" type="parTrans" cxnId="{D4DC462B-A6F4-450E-AD9C-8B7D3EBA084B}">
      <dgm:prSet/>
      <dgm:spPr/>
      <dgm:t>
        <a:bodyPr/>
        <a:lstStyle/>
        <a:p>
          <a:endParaRPr lang="en-US" sz="2400"/>
        </a:p>
      </dgm:t>
    </dgm:pt>
    <dgm:pt modelId="{57BC29A4-D225-4FDE-97D7-52CB93F56BFA}" type="pres">
      <dgm:prSet presAssocID="{F85C9EAA-0970-4235-9BA6-F5419FBDAA85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BB55776-C05D-4FE0-AB8E-65573FC7BD6F}" type="pres">
      <dgm:prSet presAssocID="{F85C9EAA-0970-4235-9BA6-F5419FBDAA85}" presName="matrix" presStyleCnt="0"/>
      <dgm:spPr/>
    </dgm:pt>
    <dgm:pt modelId="{5A1E246D-93F8-4832-94F5-C37F04DCAAD2}" type="pres">
      <dgm:prSet presAssocID="{F85C9EAA-0970-4235-9BA6-F5419FBDAA85}" presName="tile1" presStyleLbl="node1" presStyleIdx="0" presStyleCnt="4"/>
      <dgm:spPr/>
    </dgm:pt>
    <dgm:pt modelId="{DD025FDD-D9DF-46C8-8858-2E6C4D06036A}" type="pres">
      <dgm:prSet presAssocID="{F85C9EAA-0970-4235-9BA6-F5419FBDAA8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ABA17B3-0502-4A78-B02B-76B466C0204F}" type="pres">
      <dgm:prSet presAssocID="{F85C9EAA-0970-4235-9BA6-F5419FBDAA85}" presName="tile2" presStyleLbl="node1" presStyleIdx="1" presStyleCnt="4"/>
      <dgm:spPr/>
    </dgm:pt>
    <dgm:pt modelId="{8ED2D061-26BE-4969-9038-692D00F65E9D}" type="pres">
      <dgm:prSet presAssocID="{F85C9EAA-0970-4235-9BA6-F5419FBDAA8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F83A9CE-472E-4668-81FC-9A2CEA4D5B3A}" type="pres">
      <dgm:prSet presAssocID="{F85C9EAA-0970-4235-9BA6-F5419FBDAA85}" presName="tile3" presStyleLbl="node1" presStyleIdx="2" presStyleCnt="4"/>
      <dgm:spPr/>
    </dgm:pt>
    <dgm:pt modelId="{056279E4-2692-4544-A1ED-EFA31ED37DE7}" type="pres">
      <dgm:prSet presAssocID="{F85C9EAA-0970-4235-9BA6-F5419FBDAA8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4700DC1-5413-4396-84B6-A3DB410327DE}" type="pres">
      <dgm:prSet presAssocID="{F85C9EAA-0970-4235-9BA6-F5419FBDAA85}" presName="tile4" presStyleLbl="node1" presStyleIdx="3" presStyleCnt="4"/>
      <dgm:spPr/>
    </dgm:pt>
    <dgm:pt modelId="{EB0565AA-D4ED-4AB7-AE8B-C00C9D70424E}" type="pres">
      <dgm:prSet presAssocID="{F85C9EAA-0970-4235-9BA6-F5419FBDAA8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D2246267-ACDA-43EE-B9B2-F57733FB6902}" type="pres">
      <dgm:prSet presAssocID="{F85C9EAA-0970-4235-9BA6-F5419FBDAA85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D4DC462B-A6F4-450E-AD9C-8B7D3EBA084B}" srcId="{F85C9EAA-0970-4235-9BA6-F5419FBDAA85}" destId="{730F0567-B1DA-4A49-ABA8-65F3461AE450}" srcOrd="0" destOrd="0" parTransId="{B37BEDEE-88BA-4026-A334-9E5DA045433E}" sibTransId="{43C174FB-E9DA-4003-A7A6-7E749D9EE574}"/>
    <dgm:cxn modelId="{3948233D-539C-4EE7-80EC-76547E291E52}" srcId="{730F0567-B1DA-4A49-ABA8-65F3461AE450}" destId="{6C7DD6E3-8E4C-40D4-A986-12C1813B6E8F}" srcOrd="1" destOrd="0" parTransId="{54E7E740-C513-48E4-9819-337C00FE6B5A}" sibTransId="{935587E1-C314-43BD-B44F-A00DCF9270FE}"/>
    <dgm:cxn modelId="{00405D40-EB25-4B90-9C95-A4E2B51A0754}" srcId="{730F0567-B1DA-4A49-ABA8-65F3461AE450}" destId="{5054C38C-1F1C-4C4D-8FDC-D8C6BB7F222B}" srcOrd="3" destOrd="0" parTransId="{62F98DA6-011E-4BA7-88FC-EDBB96983561}" sibTransId="{CB1C36C2-5E65-4E74-ADA4-1EAA4D7B9A8E}"/>
    <dgm:cxn modelId="{7274FB60-AC60-45E5-A3B6-3EA5FCFB7005}" type="presOf" srcId="{F85C9EAA-0970-4235-9BA6-F5419FBDAA85}" destId="{57BC29A4-D225-4FDE-97D7-52CB93F56BFA}" srcOrd="0" destOrd="0" presId="urn:microsoft.com/office/officeart/2005/8/layout/matrix1"/>
    <dgm:cxn modelId="{FBC67255-5E8E-4337-923C-B297497B37CA}" type="presOf" srcId="{6C7DD6E3-8E4C-40D4-A986-12C1813B6E8F}" destId="{8ED2D061-26BE-4969-9038-692D00F65E9D}" srcOrd="1" destOrd="0" presId="urn:microsoft.com/office/officeart/2005/8/layout/matrix1"/>
    <dgm:cxn modelId="{EC87AF7D-10FD-48A1-82E3-29D76EA2B642}" type="presOf" srcId="{D2C6155B-79C2-4187-A0D8-3A7A1A5F8284}" destId="{5A1E246D-93F8-4832-94F5-C37F04DCAAD2}" srcOrd="0" destOrd="0" presId="urn:microsoft.com/office/officeart/2005/8/layout/matrix1"/>
    <dgm:cxn modelId="{E1CA3685-4A65-42F0-BD7F-1D65CF328C50}" type="presOf" srcId="{5054C38C-1F1C-4C4D-8FDC-D8C6BB7F222B}" destId="{EB0565AA-D4ED-4AB7-AE8B-C00C9D70424E}" srcOrd="1" destOrd="0" presId="urn:microsoft.com/office/officeart/2005/8/layout/matrix1"/>
    <dgm:cxn modelId="{51822A87-3D05-4596-9DAA-D4067FE74A7B}" srcId="{730F0567-B1DA-4A49-ABA8-65F3461AE450}" destId="{545599B2-7007-4EE5-9FB1-954FB3B308B4}" srcOrd="2" destOrd="0" parTransId="{E3D574BE-ACEC-4D9D-B481-A82D1B648487}" sibTransId="{6A0BD317-2505-42C8-B631-7639B50D9AF4}"/>
    <dgm:cxn modelId="{5BF9D590-01EA-4864-AB10-B342963FE7A7}" type="presOf" srcId="{5054C38C-1F1C-4C4D-8FDC-D8C6BB7F222B}" destId="{34700DC1-5413-4396-84B6-A3DB410327DE}" srcOrd="0" destOrd="0" presId="urn:microsoft.com/office/officeart/2005/8/layout/matrix1"/>
    <dgm:cxn modelId="{14A585A7-44B4-44ED-AAD3-E83EB8B6FD56}" type="presOf" srcId="{6C7DD6E3-8E4C-40D4-A986-12C1813B6E8F}" destId="{FABA17B3-0502-4A78-B02B-76B466C0204F}" srcOrd="0" destOrd="0" presId="urn:microsoft.com/office/officeart/2005/8/layout/matrix1"/>
    <dgm:cxn modelId="{F1CEF9BD-0112-4CDC-97DE-8ED6980DF07C}" type="presOf" srcId="{545599B2-7007-4EE5-9FB1-954FB3B308B4}" destId="{2F83A9CE-472E-4668-81FC-9A2CEA4D5B3A}" srcOrd="0" destOrd="0" presId="urn:microsoft.com/office/officeart/2005/8/layout/matrix1"/>
    <dgm:cxn modelId="{3D8974C3-AE54-4220-8FB9-734106A77C11}" srcId="{730F0567-B1DA-4A49-ABA8-65F3461AE450}" destId="{D2C6155B-79C2-4187-A0D8-3A7A1A5F8284}" srcOrd="0" destOrd="0" parTransId="{187643D2-491C-48BF-A982-BEF236D568AC}" sibTransId="{DEBB5FD0-AA42-4EDA-ADAD-70B9056C8F9E}"/>
    <dgm:cxn modelId="{CA1289DA-57A5-4DF3-BA4B-93917B9052CA}" type="presOf" srcId="{730F0567-B1DA-4A49-ABA8-65F3461AE450}" destId="{D2246267-ACDA-43EE-B9B2-F57733FB6902}" srcOrd="0" destOrd="0" presId="urn:microsoft.com/office/officeart/2005/8/layout/matrix1"/>
    <dgm:cxn modelId="{70754DEE-E9A2-4743-8AC3-2F7DB1DBF7CD}" type="presOf" srcId="{545599B2-7007-4EE5-9FB1-954FB3B308B4}" destId="{056279E4-2692-4544-A1ED-EFA31ED37DE7}" srcOrd="1" destOrd="0" presId="urn:microsoft.com/office/officeart/2005/8/layout/matrix1"/>
    <dgm:cxn modelId="{F1E882F8-7192-4F6F-B36D-876B45EA1228}" type="presOf" srcId="{D2C6155B-79C2-4187-A0D8-3A7A1A5F8284}" destId="{DD025FDD-D9DF-46C8-8858-2E6C4D06036A}" srcOrd="1" destOrd="0" presId="urn:microsoft.com/office/officeart/2005/8/layout/matrix1"/>
    <dgm:cxn modelId="{A29100EA-A682-4577-B5C4-7C922CBC304B}" type="presParOf" srcId="{57BC29A4-D225-4FDE-97D7-52CB93F56BFA}" destId="{1BB55776-C05D-4FE0-AB8E-65573FC7BD6F}" srcOrd="0" destOrd="0" presId="urn:microsoft.com/office/officeart/2005/8/layout/matrix1"/>
    <dgm:cxn modelId="{1A6C4A2C-2D0D-43F1-A900-D2495A9496E9}" type="presParOf" srcId="{1BB55776-C05D-4FE0-AB8E-65573FC7BD6F}" destId="{5A1E246D-93F8-4832-94F5-C37F04DCAAD2}" srcOrd="0" destOrd="0" presId="urn:microsoft.com/office/officeart/2005/8/layout/matrix1"/>
    <dgm:cxn modelId="{48F392F8-E590-4CE0-8437-88D1F77F5B71}" type="presParOf" srcId="{1BB55776-C05D-4FE0-AB8E-65573FC7BD6F}" destId="{DD025FDD-D9DF-46C8-8858-2E6C4D06036A}" srcOrd="1" destOrd="0" presId="urn:microsoft.com/office/officeart/2005/8/layout/matrix1"/>
    <dgm:cxn modelId="{8427D945-2F20-42B7-8273-E4201BB71CFB}" type="presParOf" srcId="{1BB55776-C05D-4FE0-AB8E-65573FC7BD6F}" destId="{FABA17B3-0502-4A78-B02B-76B466C0204F}" srcOrd="2" destOrd="0" presId="urn:microsoft.com/office/officeart/2005/8/layout/matrix1"/>
    <dgm:cxn modelId="{7D89E2AC-010F-453C-AC7A-D93C7ED0D091}" type="presParOf" srcId="{1BB55776-C05D-4FE0-AB8E-65573FC7BD6F}" destId="{8ED2D061-26BE-4969-9038-692D00F65E9D}" srcOrd="3" destOrd="0" presId="urn:microsoft.com/office/officeart/2005/8/layout/matrix1"/>
    <dgm:cxn modelId="{C70BAD22-0D0A-4133-A015-37350C65BC08}" type="presParOf" srcId="{1BB55776-C05D-4FE0-AB8E-65573FC7BD6F}" destId="{2F83A9CE-472E-4668-81FC-9A2CEA4D5B3A}" srcOrd="4" destOrd="0" presId="urn:microsoft.com/office/officeart/2005/8/layout/matrix1"/>
    <dgm:cxn modelId="{EA428076-4EAE-47ED-91F2-C6422F1EA752}" type="presParOf" srcId="{1BB55776-C05D-4FE0-AB8E-65573FC7BD6F}" destId="{056279E4-2692-4544-A1ED-EFA31ED37DE7}" srcOrd="5" destOrd="0" presId="urn:microsoft.com/office/officeart/2005/8/layout/matrix1"/>
    <dgm:cxn modelId="{BD4BE431-9E97-47CF-A9DC-9158CE019E19}" type="presParOf" srcId="{1BB55776-C05D-4FE0-AB8E-65573FC7BD6F}" destId="{34700DC1-5413-4396-84B6-A3DB410327DE}" srcOrd="6" destOrd="0" presId="urn:microsoft.com/office/officeart/2005/8/layout/matrix1"/>
    <dgm:cxn modelId="{2039D80B-48E9-4B76-B1D0-6B3E786838F5}" type="presParOf" srcId="{1BB55776-C05D-4FE0-AB8E-65573FC7BD6F}" destId="{EB0565AA-D4ED-4AB7-AE8B-C00C9D70424E}" srcOrd="7" destOrd="0" presId="urn:microsoft.com/office/officeart/2005/8/layout/matrix1"/>
    <dgm:cxn modelId="{FB127CDE-8FCD-47CF-92DC-BABB286AB57B}" type="presParOf" srcId="{57BC29A4-D225-4FDE-97D7-52CB93F56BFA}" destId="{D2246267-ACDA-43EE-B9B2-F57733FB690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5882C3-81DD-470A-92CA-3FC7A559DD7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11BC26-132F-495A-9B9E-8A033533EF0D}">
      <dgm:prSet phldrT="[Text]" custT="1"/>
      <dgm:spPr>
        <a:ln>
          <a:solidFill>
            <a:srgbClr val="AE2240"/>
          </a:solidFill>
        </a:ln>
      </dgm:spPr>
      <dgm:t>
        <a:bodyPr/>
        <a:lstStyle/>
        <a:p>
          <a:r>
            <a:rPr lang="en-US" sz="2000" b="1" dirty="0"/>
            <a:t>Professional SAIs</a:t>
          </a:r>
        </a:p>
      </dgm:t>
    </dgm:pt>
    <dgm:pt modelId="{2D2F2556-D205-4A99-9513-DD5D2A2F091B}" type="parTrans" cxnId="{E61A173B-A6B4-4D7E-8450-FE080B2A58EC}">
      <dgm:prSet/>
      <dgm:spPr/>
      <dgm:t>
        <a:bodyPr/>
        <a:lstStyle/>
        <a:p>
          <a:endParaRPr lang="en-US" sz="1400"/>
        </a:p>
      </dgm:t>
    </dgm:pt>
    <dgm:pt modelId="{C0532CAF-3F8D-4B10-ABE4-FD3E89E97B66}" type="sibTrans" cxnId="{E61A173B-A6B4-4D7E-8450-FE080B2A58EC}">
      <dgm:prSet/>
      <dgm:spPr/>
      <dgm:t>
        <a:bodyPr/>
        <a:lstStyle/>
        <a:p>
          <a:endParaRPr lang="en-US" sz="1400"/>
        </a:p>
      </dgm:t>
    </dgm:pt>
    <dgm:pt modelId="{AA6219F0-D8A4-479B-A5FE-D8EE96B921C7}">
      <dgm:prSet phldrT="[Text]" custT="1"/>
      <dgm:spPr>
        <a:ln>
          <a:solidFill>
            <a:srgbClr val="AE2240"/>
          </a:solidFill>
        </a:ln>
      </dgm:spPr>
      <dgm:t>
        <a:bodyPr/>
        <a:lstStyle/>
        <a:p>
          <a:r>
            <a:rPr lang="en-US" sz="2000" b="1" dirty="0"/>
            <a:t>Relevant SAIs</a:t>
          </a:r>
        </a:p>
      </dgm:t>
    </dgm:pt>
    <dgm:pt modelId="{2C015D73-7DAD-4924-AC66-034F17EE13E2}" type="parTrans" cxnId="{10170C32-476C-4E82-A3AE-5367621770C6}">
      <dgm:prSet/>
      <dgm:spPr/>
      <dgm:t>
        <a:bodyPr/>
        <a:lstStyle/>
        <a:p>
          <a:endParaRPr lang="en-US" sz="1400"/>
        </a:p>
      </dgm:t>
    </dgm:pt>
    <dgm:pt modelId="{0E29B534-F495-435D-9566-13514ECDE3E4}" type="sibTrans" cxnId="{10170C32-476C-4E82-A3AE-5367621770C6}">
      <dgm:prSet/>
      <dgm:spPr/>
      <dgm:t>
        <a:bodyPr/>
        <a:lstStyle/>
        <a:p>
          <a:endParaRPr lang="en-US" sz="1400"/>
        </a:p>
      </dgm:t>
    </dgm:pt>
    <dgm:pt modelId="{A86730E1-28F5-428C-A1D6-72852F743924}">
      <dgm:prSet phldrT="[Text]" custT="1"/>
      <dgm:spPr>
        <a:ln>
          <a:solidFill>
            <a:srgbClr val="AE2240">
              <a:alpha val="90000"/>
            </a:srgbClr>
          </a:solidFill>
        </a:ln>
      </dgm:spPr>
      <dgm:t>
        <a:bodyPr/>
        <a:lstStyle/>
        <a:p>
          <a:pPr>
            <a:buNone/>
          </a:pPr>
          <a:r>
            <a:rPr lang="en-US" sz="1800" dirty="0">
              <a:sym typeface="Wingdings" panose="05000000000000000000" pitchFamily="2" charset="2"/>
            </a:rPr>
            <a:t> </a:t>
          </a:r>
          <a:r>
            <a:rPr lang="en-US" sz="1800" dirty="0"/>
            <a:t>Facilitating high quality audits</a:t>
          </a:r>
          <a:endParaRPr lang="en-US" sz="1400" dirty="0"/>
        </a:p>
      </dgm:t>
    </dgm:pt>
    <dgm:pt modelId="{472F32A2-2351-4F69-8A8B-4FB5EB3B27C7}" type="parTrans" cxnId="{709ED4CB-DCA6-48D0-B426-356AE32CCC83}">
      <dgm:prSet/>
      <dgm:spPr/>
      <dgm:t>
        <a:bodyPr/>
        <a:lstStyle/>
        <a:p>
          <a:endParaRPr lang="en-US"/>
        </a:p>
      </dgm:t>
    </dgm:pt>
    <dgm:pt modelId="{B23252DA-D557-4831-88BC-840628BFB63A}" type="sibTrans" cxnId="{709ED4CB-DCA6-48D0-B426-356AE32CCC83}">
      <dgm:prSet/>
      <dgm:spPr/>
      <dgm:t>
        <a:bodyPr/>
        <a:lstStyle/>
        <a:p>
          <a:endParaRPr lang="en-US"/>
        </a:p>
      </dgm:t>
    </dgm:pt>
    <dgm:pt modelId="{CB2C2FC8-60E8-42C3-97EA-370E36DD990D}">
      <dgm:prSet phldrT="[Text]" custT="1"/>
      <dgm:spPr>
        <a:ln>
          <a:solidFill>
            <a:srgbClr val="AE2240">
              <a:alpha val="90000"/>
            </a:srgbClr>
          </a:solidFill>
        </a:ln>
      </dgm:spPr>
      <dgm:t>
        <a:bodyPr/>
        <a:lstStyle/>
        <a:p>
          <a:pPr>
            <a:buNone/>
          </a:pPr>
          <a:r>
            <a:rPr lang="en-GB" sz="1800" dirty="0">
              <a:sym typeface="Wingdings" panose="05000000000000000000" pitchFamily="2" charset="2"/>
            </a:rPr>
            <a:t> </a:t>
          </a:r>
          <a:r>
            <a:rPr lang="en-GB" sz="1800" dirty="0"/>
            <a:t>contributing to effective governance</a:t>
          </a:r>
          <a:endParaRPr lang="en-US" sz="1800" dirty="0"/>
        </a:p>
      </dgm:t>
    </dgm:pt>
    <dgm:pt modelId="{79D49E3E-4C90-41D7-AEF7-EB57F0954CD3}" type="parTrans" cxnId="{13A59B0B-2CF5-43C3-9F60-04DEA0F02F2F}">
      <dgm:prSet/>
      <dgm:spPr/>
      <dgm:t>
        <a:bodyPr/>
        <a:lstStyle/>
        <a:p>
          <a:endParaRPr lang="en-US"/>
        </a:p>
      </dgm:t>
    </dgm:pt>
    <dgm:pt modelId="{0CFEAEC4-9833-45C0-9F93-6B1B9129FA11}" type="sibTrans" cxnId="{13A59B0B-2CF5-43C3-9F60-04DEA0F02F2F}">
      <dgm:prSet/>
      <dgm:spPr/>
      <dgm:t>
        <a:bodyPr/>
        <a:lstStyle/>
        <a:p>
          <a:endParaRPr lang="en-US"/>
        </a:p>
      </dgm:t>
    </dgm:pt>
    <dgm:pt modelId="{C2C3D385-7AEB-4027-BC14-3ED970A24583}" type="pres">
      <dgm:prSet presAssocID="{B05882C3-81DD-470A-92CA-3FC7A559DD7A}" presName="Name0" presStyleCnt="0">
        <dgm:presLayoutVars>
          <dgm:dir/>
          <dgm:animLvl val="lvl"/>
          <dgm:resizeHandles val="exact"/>
        </dgm:presLayoutVars>
      </dgm:prSet>
      <dgm:spPr/>
    </dgm:pt>
    <dgm:pt modelId="{062FDB98-C757-4DE0-92F9-9CE71884C6D3}" type="pres">
      <dgm:prSet presAssocID="{3211BC26-132F-495A-9B9E-8A033533EF0D}" presName="composite" presStyleCnt="0"/>
      <dgm:spPr/>
    </dgm:pt>
    <dgm:pt modelId="{C3D6AD4B-B5EA-43FE-B24F-4354B5F84E89}" type="pres">
      <dgm:prSet presAssocID="{3211BC26-132F-495A-9B9E-8A033533EF0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9825E28E-4B78-4894-8715-F5538B3725B2}" type="pres">
      <dgm:prSet presAssocID="{3211BC26-132F-495A-9B9E-8A033533EF0D}" presName="desTx" presStyleLbl="alignAccFollowNode1" presStyleIdx="0" presStyleCnt="2" custScaleX="100745">
        <dgm:presLayoutVars>
          <dgm:bulletEnabled val="1"/>
        </dgm:presLayoutVars>
      </dgm:prSet>
      <dgm:spPr/>
    </dgm:pt>
    <dgm:pt modelId="{17917E22-6657-4BFD-91C1-88AB7D56FA5C}" type="pres">
      <dgm:prSet presAssocID="{C0532CAF-3F8D-4B10-ABE4-FD3E89E97B66}" presName="space" presStyleCnt="0"/>
      <dgm:spPr/>
    </dgm:pt>
    <dgm:pt modelId="{3BE9DB8C-A1FE-48EC-AB87-DB08FE68A4F9}" type="pres">
      <dgm:prSet presAssocID="{AA6219F0-D8A4-479B-A5FE-D8EE96B921C7}" presName="composite" presStyleCnt="0"/>
      <dgm:spPr/>
    </dgm:pt>
    <dgm:pt modelId="{911F1481-EDE9-4168-B70F-1DC4758DD36A}" type="pres">
      <dgm:prSet presAssocID="{AA6219F0-D8A4-479B-A5FE-D8EE96B921C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3C6139E8-1D5A-47D5-848C-C46D9DFAC97C}" type="pres">
      <dgm:prSet presAssocID="{AA6219F0-D8A4-479B-A5FE-D8EE96B921C7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13A59B0B-2CF5-43C3-9F60-04DEA0F02F2F}" srcId="{AA6219F0-D8A4-479B-A5FE-D8EE96B921C7}" destId="{CB2C2FC8-60E8-42C3-97EA-370E36DD990D}" srcOrd="0" destOrd="0" parTransId="{79D49E3E-4C90-41D7-AEF7-EB57F0954CD3}" sibTransId="{0CFEAEC4-9833-45C0-9F93-6B1B9129FA11}"/>
    <dgm:cxn modelId="{10170C32-476C-4E82-A3AE-5367621770C6}" srcId="{B05882C3-81DD-470A-92CA-3FC7A559DD7A}" destId="{AA6219F0-D8A4-479B-A5FE-D8EE96B921C7}" srcOrd="1" destOrd="0" parTransId="{2C015D73-7DAD-4924-AC66-034F17EE13E2}" sibTransId="{0E29B534-F495-435D-9566-13514ECDE3E4}"/>
    <dgm:cxn modelId="{EE204C32-9069-494C-9B17-06945F7AE47F}" type="presOf" srcId="{3211BC26-132F-495A-9B9E-8A033533EF0D}" destId="{C3D6AD4B-B5EA-43FE-B24F-4354B5F84E89}" srcOrd="0" destOrd="0" presId="urn:microsoft.com/office/officeart/2005/8/layout/hList1"/>
    <dgm:cxn modelId="{E61A173B-A6B4-4D7E-8450-FE080B2A58EC}" srcId="{B05882C3-81DD-470A-92CA-3FC7A559DD7A}" destId="{3211BC26-132F-495A-9B9E-8A033533EF0D}" srcOrd="0" destOrd="0" parTransId="{2D2F2556-D205-4A99-9513-DD5D2A2F091B}" sibTransId="{C0532CAF-3F8D-4B10-ABE4-FD3E89E97B66}"/>
    <dgm:cxn modelId="{A5D09245-7113-49A2-A29F-2A55D98D169A}" type="presOf" srcId="{AA6219F0-D8A4-479B-A5FE-D8EE96B921C7}" destId="{911F1481-EDE9-4168-B70F-1DC4758DD36A}" srcOrd="0" destOrd="0" presId="urn:microsoft.com/office/officeart/2005/8/layout/hList1"/>
    <dgm:cxn modelId="{2A39018E-E61F-4C5D-B824-8E9EC7AF9650}" type="presOf" srcId="{B05882C3-81DD-470A-92CA-3FC7A559DD7A}" destId="{C2C3D385-7AEB-4027-BC14-3ED970A24583}" srcOrd="0" destOrd="0" presId="urn:microsoft.com/office/officeart/2005/8/layout/hList1"/>
    <dgm:cxn modelId="{709ED4CB-DCA6-48D0-B426-356AE32CCC83}" srcId="{3211BC26-132F-495A-9B9E-8A033533EF0D}" destId="{A86730E1-28F5-428C-A1D6-72852F743924}" srcOrd="0" destOrd="0" parTransId="{472F32A2-2351-4F69-8A8B-4FB5EB3B27C7}" sibTransId="{B23252DA-D557-4831-88BC-840628BFB63A}"/>
    <dgm:cxn modelId="{920911EE-6F67-4886-B52C-EFA2704DD123}" type="presOf" srcId="{CB2C2FC8-60E8-42C3-97EA-370E36DD990D}" destId="{3C6139E8-1D5A-47D5-848C-C46D9DFAC97C}" srcOrd="0" destOrd="0" presId="urn:microsoft.com/office/officeart/2005/8/layout/hList1"/>
    <dgm:cxn modelId="{C20D9DF2-C799-47A3-9A37-037D8A4837F1}" type="presOf" srcId="{A86730E1-28F5-428C-A1D6-72852F743924}" destId="{9825E28E-4B78-4894-8715-F5538B3725B2}" srcOrd="0" destOrd="0" presId="urn:microsoft.com/office/officeart/2005/8/layout/hList1"/>
    <dgm:cxn modelId="{9B012372-3C1C-4517-AE02-F0C8912902FD}" type="presParOf" srcId="{C2C3D385-7AEB-4027-BC14-3ED970A24583}" destId="{062FDB98-C757-4DE0-92F9-9CE71884C6D3}" srcOrd="0" destOrd="0" presId="urn:microsoft.com/office/officeart/2005/8/layout/hList1"/>
    <dgm:cxn modelId="{049033A4-E34D-4F2E-AFCB-2A48DBE9F6FB}" type="presParOf" srcId="{062FDB98-C757-4DE0-92F9-9CE71884C6D3}" destId="{C3D6AD4B-B5EA-43FE-B24F-4354B5F84E89}" srcOrd="0" destOrd="0" presId="urn:microsoft.com/office/officeart/2005/8/layout/hList1"/>
    <dgm:cxn modelId="{A9FE7CE8-9C56-468E-9A5D-144257C39480}" type="presParOf" srcId="{062FDB98-C757-4DE0-92F9-9CE71884C6D3}" destId="{9825E28E-4B78-4894-8715-F5538B3725B2}" srcOrd="1" destOrd="0" presId="urn:microsoft.com/office/officeart/2005/8/layout/hList1"/>
    <dgm:cxn modelId="{02B7AC25-BD8D-4F5B-BD5F-C24BF7F06E21}" type="presParOf" srcId="{C2C3D385-7AEB-4027-BC14-3ED970A24583}" destId="{17917E22-6657-4BFD-91C1-88AB7D56FA5C}" srcOrd="1" destOrd="0" presId="urn:microsoft.com/office/officeart/2005/8/layout/hList1"/>
    <dgm:cxn modelId="{D86A519C-0953-469B-9A1C-A5A37AC7E449}" type="presParOf" srcId="{C2C3D385-7AEB-4027-BC14-3ED970A24583}" destId="{3BE9DB8C-A1FE-48EC-AB87-DB08FE68A4F9}" srcOrd="2" destOrd="0" presId="urn:microsoft.com/office/officeart/2005/8/layout/hList1"/>
    <dgm:cxn modelId="{920513CB-67D4-4349-BBCE-2BA11B1DD830}" type="presParOf" srcId="{3BE9DB8C-A1FE-48EC-AB87-DB08FE68A4F9}" destId="{911F1481-EDE9-4168-B70F-1DC4758DD36A}" srcOrd="0" destOrd="0" presId="urn:microsoft.com/office/officeart/2005/8/layout/hList1"/>
    <dgm:cxn modelId="{F71DB14B-B88A-4FC3-89C0-25969B531075}" type="presParOf" srcId="{3BE9DB8C-A1FE-48EC-AB87-DB08FE68A4F9}" destId="{3C6139E8-1D5A-47D5-848C-C46D9DFAC97C}" srcOrd="1" destOrd="0" presId="urn:microsoft.com/office/officeart/2005/8/layout/hLis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5882C3-81DD-470A-92CA-3FC7A559DD7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11BC26-132F-495A-9B9E-8A033533EF0D}">
      <dgm:prSet phldrT="[Text]" custT="1"/>
      <dgm:spPr>
        <a:ln>
          <a:solidFill>
            <a:srgbClr val="AE2240"/>
          </a:solidFill>
        </a:ln>
      </dgm:spPr>
      <dgm:t>
        <a:bodyPr/>
        <a:lstStyle/>
        <a:p>
          <a:r>
            <a:rPr lang="en-US" sz="2000" b="1" dirty="0"/>
            <a:t>Well-Governed SAIs</a:t>
          </a:r>
        </a:p>
      </dgm:t>
    </dgm:pt>
    <dgm:pt modelId="{2D2F2556-D205-4A99-9513-DD5D2A2F091B}" type="parTrans" cxnId="{E61A173B-A6B4-4D7E-8450-FE080B2A58EC}">
      <dgm:prSet/>
      <dgm:spPr/>
      <dgm:t>
        <a:bodyPr/>
        <a:lstStyle/>
        <a:p>
          <a:endParaRPr lang="en-US" sz="1400"/>
        </a:p>
      </dgm:t>
    </dgm:pt>
    <dgm:pt modelId="{C0532CAF-3F8D-4B10-ABE4-FD3E89E97B66}" type="sibTrans" cxnId="{E61A173B-A6B4-4D7E-8450-FE080B2A58EC}">
      <dgm:prSet/>
      <dgm:spPr/>
      <dgm:t>
        <a:bodyPr/>
        <a:lstStyle/>
        <a:p>
          <a:endParaRPr lang="en-US" sz="1400"/>
        </a:p>
      </dgm:t>
    </dgm:pt>
    <dgm:pt modelId="{AA6219F0-D8A4-479B-A5FE-D8EE96B921C7}">
      <dgm:prSet phldrT="[Text]" custT="1"/>
      <dgm:spPr>
        <a:ln>
          <a:solidFill>
            <a:srgbClr val="AE2240"/>
          </a:solidFill>
        </a:ln>
      </dgm:spPr>
      <dgm:t>
        <a:bodyPr/>
        <a:lstStyle/>
        <a:p>
          <a:r>
            <a:rPr lang="en-US" sz="2000" b="1" dirty="0"/>
            <a:t>Independent SAIs</a:t>
          </a:r>
        </a:p>
      </dgm:t>
    </dgm:pt>
    <dgm:pt modelId="{2C015D73-7DAD-4924-AC66-034F17EE13E2}" type="parTrans" cxnId="{10170C32-476C-4E82-A3AE-5367621770C6}">
      <dgm:prSet/>
      <dgm:spPr/>
      <dgm:t>
        <a:bodyPr/>
        <a:lstStyle/>
        <a:p>
          <a:endParaRPr lang="en-US" sz="1400"/>
        </a:p>
      </dgm:t>
    </dgm:pt>
    <dgm:pt modelId="{0E29B534-F495-435D-9566-13514ECDE3E4}" type="sibTrans" cxnId="{10170C32-476C-4E82-A3AE-5367621770C6}">
      <dgm:prSet/>
      <dgm:spPr/>
      <dgm:t>
        <a:bodyPr/>
        <a:lstStyle/>
        <a:p>
          <a:endParaRPr lang="en-US" sz="1400"/>
        </a:p>
      </dgm:t>
    </dgm:pt>
    <dgm:pt modelId="{A86730E1-28F5-428C-A1D6-72852F743924}">
      <dgm:prSet phldrT="[Text]" custT="1"/>
      <dgm:spPr>
        <a:ln>
          <a:solidFill>
            <a:srgbClr val="AE2240">
              <a:alpha val="90000"/>
            </a:srgbClr>
          </a:solidFill>
        </a:ln>
      </dgm:spPr>
      <dgm:t>
        <a:bodyPr/>
        <a:lstStyle/>
        <a:p>
          <a:pPr>
            <a:buNone/>
          </a:pPr>
          <a:r>
            <a:rPr lang="en-US" sz="1800" dirty="0">
              <a:sym typeface="Wingdings" panose="05000000000000000000" pitchFamily="2" charset="2"/>
            </a:rPr>
            <a:t> Leading by example</a:t>
          </a:r>
          <a:endParaRPr lang="en-US" sz="1400" dirty="0"/>
        </a:p>
      </dgm:t>
    </dgm:pt>
    <dgm:pt modelId="{472F32A2-2351-4F69-8A8B-4FB5EB3B27C7}" type="parTrans" cxnId="{709ED4CB-DCA6-48D0-B426-356AE32CCC83}">
      <dgm:prSet/>
      <dgm:spPr/>
      <dgm:t>
        <a:bodyPr/>
        <a:lstStyle/>
        <a:p>
          <a:endParaRPr lang="en-US"/>
        </a:p>
      </dgm:t>
    </dgm:pt>
    <dgm:pt modelId="{B23252DA-D557-4831-88BC-840628BFB63A}" type="sibTrans" cxnId="{709ED4CB-DCA6-48D0-B426-356AE32CCC83}">
      <dgm:prSet/>
      <dgm:spPr/>
      <dgm:t>
        <a:bodyPr/>
        <a:lstStyle/>
        <a:p>
          <a:endParaRPr lang="en-US"/>
        </a:p>
      </dgm:t>
    </dgm:pt>
    <dgm:pt modelId="{CB2C2FC8-60E8-42C3-97EA-370E36DD990D}">
      <dgm:prSet phldrT="[Text]" custT="1"/>
      <dgm:spPr>
        <a:ln>
          <a:solidFill>
            <a:srgbClr val="AE2240">
              <a:alpha val="90000"/>
            </a:srgbClr>
          </a:solidFill>
        </a:ln>
      </dgm:spPr>
      <dgm:t>
        <a:bodyPr/>
        <a:lstStyle/>
        <a:p>
          <a:pPr>
            <a:buNone/>
          </a:pPr>
          <a:r>
            <a:rPr lang="en-GB" sz="1800" dirty="0">
              <a:sym typeface="Wingdings" panose="05000000000000000000" pitchFamily="2" charset="2"/>
            </a:rPr>
            <a:t> </a:t>
          </a:r>
          <a:r>
            <a:rPr lang="en-GB" sz="1800" dirty="0"/>
            <a:t>Becoming credible &amp; effective institutions</a:t>
          </a:r>
          <a:endParaRPr lang="en-US" sz="1800" dirty="0"/>
        </a:p>
      </dgm:t>
    </dgm:pt>
    <dgm:pt modelId="{79D49E3E-4C90-41D7-AEF7-EB57F0954CD3}" type="parTrans" cxnId="{13A59B0B-2CF5-43C3-9F60-04DEA0F02F2F}">
      <dgm:prSet/>
      <dgm:spPr/>
      <dgm:t>
        <a:bodyPr/>
        <a:lstStyle/>
        <a:p>
          <a:endParaRPr lang="en-US"/>
        </a:p>
      </dgm:t>
    </dgm:pt>
    <dgm:pt modelId="{0CFEAEC4-9833-45C0-9F93-6B1B9129FA11}" type="sibTrans" cxnId="{13A59B0B-2CF5-43C3-9F60-04DEA0F02F2F}">
      <dgm:prSet/>
      <dgm:spPr/>
      <dgm:t>
        <a:bodyPr/>
        <a:lstStyle/>
        <a:p>
          <a:endParaRPr lang="en-US"/>
        </a:p>
      </dgm:t>
    </dgm:pt>
    <dgm:pt modelId="{C2C3D385-7AEB-4027-BC14-3ED970A24583}" type="pres">
      <dgm:prSet presAssocID="{B05882C3-81DD-470A-92CA-3FC7A559DD7A}" presName="Name0" presStyleCnt="0">
        <dgm:presLayoutVars>
          <dgm:dir/>
          <dgm:animLvl val="lvl"/>
          <dgm:resizeHandles val="exact"/>
        </dgm:presLayoutVars>
      </dgm:prSet>
      <dgm:spPr/>
    </dgm:pt>
    <dgm:pt modelId="{062FDB98-C757-4DE0-92F9-9CE71884C6D3}" type="pres">
      <dgm:prSet presAssocID="{3211BC26-132F-495A-9B9E-8A033533EF0D}" presName="composite" presStyleCnt="0"/>
      <dgm:spPr/>
    </dgm:pt>
    <dgm:pt modelId="{C3D6AD4B-B5EA-43FE-B24F-4354B5F84E89}" type="pres">
      <dgm:prSet presAssocID="{3211BC26-132F-495A-9B9E-8A033533EF0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9825E28E-4B78-4894-8715-F5538B3725B2}" type="pres">
      <dgm:prSet presAssocID="{3211BC26-132F-495A-9B9E-8A033533EF0D}" presName="desTx" presStyleLbl="alignAccFollowNode1" presStyleIdx="0" presStyleCnt="2" custScaleX="100745">
        <dgm:presLayoutVars>
          <dgm:bulletEnabled val="1"/>
        </dgm:presLayoutVars>
      </dgm:prSet>
      <dgm:spPr/>
    </dgm:pt>
    <dgm:pt modelId="{17917E22-6657-4BFD-91C1-88AB7D56FA5C}" type="pres">
      <dgm:prSet presAssocID="{C0532CAF-3F8D-4B10-ABE4-FD3E89E97B66}" presName="space" presStyleCnt="0"/>
      <dgm:spPr/>
    </dgm:pt>
    <dgm:pt modelId="{3BE9DB8C-A1FE-48EC-AB87-DB08FE68A4F9}" type="pres">
      <dgm:prSet presAssocID="{AA6219F0-D8A4-479B-A5FE-D8EE96B921C7}" presName="composite" presStyleCnt="0"/>
      <dgm:spPr/>
    </dgm:pt>
    <dgm:pt modelId="{911F1481-EDE9-4168-B70F-1DC4758DD36A}" type="pres">
      <dgm:prSet presAssocID="{AA6219F0-D8A4-479B-A5FE-D8EE96B921C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3C6139E8-1D5A-47D5-848C-C46D9DFAC97C}" type="pres">
      <dgm:prSet presAssocID="{AA6219F0-D8A4-479B-A5FE-D8EE96B921C7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13A59B0B-2CF5-43C3-9F60-04DEA0F02F2F}" srcId="{AA6219F0-D8A4-479B-A5FE-D8EE96B921C7}" destId="{CB2C2FC8-60E8-42C3-97EA-370E36DD990D}" srcOrd="0" destOrd="0" parTransId="{79D49E3E-4C90-41D7-AEF7-EB57F0954CD3}" sibTransId="{0CFEAEC4-9833-45C0-9F93-6B1B9129FA11}"/>
    <dgm:cxn modelId="{10170C32-476C-4E82-A3AE-5367621770C6}" srcId="{B05882C3-81DD-470A-92CA-3FC7A559DD7A}" destId="{AA6219F0-D8A4-479B-A5FE-D8EE96B921C7}" srcOrd="1" destOrd="0" parTransId="{2C015D73-7DAD-4924-AC66-034F17EE13E2}" sibTransId="{0E29B534-F495-435D-9566-13514ECDE3E4}"/>
    <dgm:cxn modelId="{EE204C32-9069-494C-9B17-06945F7AE47F}" type="presOf" srcId="{3211BC26-132F-495A-9B9E-8A033533EF0D}" destId="{C3D6AD4B-B5EA-43FE-B24F-4354B5F84E89}" srcOrd="0" destOrd="0" presId="urn:microsoft.com/office/officeart/2005/8/layout/hList1"/>
    <dgm:cxn modelId="{E61A173B-A6B4-4D7E-8450-FE080B2A58EC}" srcId="{B05882C3-81DD-470A-92CA-3FC7A559DD7A}" destId="{3211BC26-132F-495A-9B9E-8A033533EF0D}" srcOrd="0" destOrd="0" parTransId="{2D2F2556-D205-4A99-9513-DD5D2A2F091B}" sibTransId="{C0532CAF-3F8D-4B10-ABE4-FD3E89E97B66}"/>
    <dgm:cxn modelId="{A5D09245-7113-49A2-A29F-2A55D98D169A}" type="presOf" srcId="{AA6219F0-D8A4-479B-A5FE-D8EE96B921C7}" destId="{911F1481-EDE9-4168-B70F-1DC4758DD36A}" srcOrd="0" destOrd="0" presId="urn:microsoft.com/office/officeart/2005/8/layout/hList1"/>
    <dgm:cxn modelId="{2A39018E-E61F-4C5D-B824-8E9EC7AF9650}" type="presOf" srcId="{B05882C3-81DD-470A-92CA-3FC7A559DD7A}" destId="{C2C3D385-7AEB-4027-BC14-3ED970A24583}" srcOrd="0" destOrd="0" presId="urn:microsoft.com/office/officeart/2005/8/layout/hList1"/>
    <dgm:cxn modelId="{709ED4CB-DCA6-48D0-B426-356AE32CCC83}" srcId="{3211BC26-132F-495A-9B9E-8A033533EF0D}" destId="{A86730E1-28F5-428C-A1D6-72852F743924}" srcOrd="0" destOrd="0" parTransId="{472F32A2-2351-4F69-8A8B-4FB5EB3B27C7}" sibTransId="{B23252DA-D557-4831-88BC-840628BFB63A}"/>
    <dgm:cxn modelId="{920911EE-6F67-4886-B52C-EFA2704DD123}" type="presOf" srcId="{CB2C2FC8-60E8-42C3-97EA-370E36DD990D}" destId="{3C6139E8-1D5A-47D5-848C-C46D9DFAC97C}" srcOrd="0" destOrd="0" presId="urn:microsoft.com/office/officeart/2005/8/layout/hList1"/>
    <dgm:cxn modelId="{C20D9DF2-C799-47A3-9A37-037D8A4837F1}" type="presOf" srcId="{A86730E1-28F5-428C-A1D6-72852F743924}" destId="{9825E28E-4B78-4894-8715-F5538B3725B2}" srcOrd="0" destOrd="0" presId="urn:microsoft.com/office/officeart/2005/8/layout/hList1"/>
    <dgm:cxn modelId="{9B012372-3C1C-4517-AE02-F0C8912902FD}" type="presParOf" srcId="{C2C3D385-7AEB-4027-BC14-3ED970A24583}" destId="{062FDB98-C757-4DE0-92F9-9CE71884C6D3}" srcOrd="0" destOrd="0" presId="urn:microsoft.com/office/officeart/2005/8/layout/hList1"/>
    <dgm:cxn modelId="{049033A4-E34D-4F2E-AFCB-2A48DBE9F6FB}" type="presParOf" srcId="{062FDB98-C757-4DE0-92F9-9CE71884C6D3}" destId="{C3D6AD4B-B5EA-43FE-B24F-4354B5F84E89}" srcOrd="0" destOrd="0" presId="urn:microsoft.com/office/officeart/2005/8/layout/hList1"/>
    <dgm:cxn modelId="{A9FE7CE8-9C56-468E-9A5D-144257C39480}" type="presParOf" srcId="{062FDB98-C757-4DE0-92F9-9CE71884C6D3}" destId="{9825E28E-4B78-4894-8715-F5538B3725B2}" srcOrd="1" destOrd="0" presId="urn:microsoft.com/office/officeart/2005/8/layout/hList1"/>
    <dgm:cxn modelId="{02B7AC25-BD8D-4F5B-BD5F-C24BF7F06E21}" type="presParOf" srcId="{C2C3D385-7AEB-4027-BC14-3ED970A24583}" destId="{17917E22-6657-4BFD-91C1-88AB7D56FA5C}" srcOrd="1" destOrd="0" presId="urn:microsoft.com/office/officeart/2005/8/layout/hList1"/>
    <dgm:cxn modelId="{D86A519C-0953-469B-9A1C-A5A37AC7E449}" type="presParOf" srcId="{C2C3D385-7AEB-4027-BC14-3ED970A24583}" destId="{3BE9DB8C-A1FE-48EC-AB87-DB08FE68A4F9}" srcOrd="2" destOrd="0" presId="urn:microsoft.com/office/officeart/2005/8/layout/hList1"/>
    <dgm:cxn modelId="{920513CB-67D4-4349-BBCE-2BA11B1DD830}" type="presParOf" srcId="{3BE9DB8C-A1FE-48EC-AB87-DB08FE68A4F9}" destId="{911F1481-EDE9-4168-B70F-1DC4758DD36A}" srcOrd="0" destOrd="0" presId="urn:microsoft.com/office/officeart/2005/8/layout/hList1"/>
    <dgm:cxn modelId="{F71DB14B-B88A-4FC3-89C0-25969B531075}" type="presParOf" srcId="{3BE9DB8C-A1FE-48EC-AB87-DB08FE68A4F9}" destId="{3C6139E8-1D5A-47D5-848C-C46D9DFAC97C}" srcOrd="1" destOrd="0" presId="urn:microsoft.com/office/officeart/2005/8/layout/hList1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043AD7-E9F6-4ECF-A0E5-16F462C5B58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E551D6-FA0A-4A58-9EAD-C7712823FB10}">
      <dgm:prSet phldrT="[Text]"/>
      <dgm:spPr/>
      <dgm:t>
        <a:bodyPr/>
        <a:lstStyle/>
        <a:p>
          <a:r>
            <a:rPr lang="en-US" dirty="0"/>
            <a:t>Strategic &amp; Stronger Partners, esp. INTOSAI Regions and Bodies</a:t>
          </a:r>
        </a:p>
      </dgm:t>
    </dgm:pt>
    <dgm:pt modelId="{120FF9BE-4D30-4796-8569-5252E728509A}" type="parTrans" cxnId="{C124713C-70A1-4A38-A3DF-D01FE9AA1792}">
      <dgm:prSet/>
      <dgm:spPr/>
      <dgm:t>
        <a:bodyPr/>
        <a:lstStyle/>
        <a:p>
          <a:endParaRPr lang="en-US"/>
        </a:p>
      </dgm:t>
    </dgm:pt>
    <dgm:pt modelId="{58090F4B-6417-411C-8D31-49A78F755336}" type="sibTrans" cxnId="{C124713C-70A1-4A38-A3DF-D01FE9AA1792}">
      <dgm:prSet/>
      <dgm:spPr/>
      <dgm:t>
        <a:bodyPr/>
        <a:lstStyle/>
        <a:p>
          <a:endParaRPr lang="en-US"/>
        </a:p>
      </dgm:t>
    </dgm:pt>
    <dgm:pt modelId="{EBD94A6C-EFF4-4915-AAA5-D35DFCB53E30}">
      <dgm:prSet phldrT="[Text]"/>
      <dgm:spPr/>
      <dgm:t>
        <a:bodyPr/>
        <a:lstStyle/>
        <a:p>
          <a:r>
            <a:rPr lang="en-US" dirty="0"/>
            <a:t>Measure &amp; Monitor SAI Performance</a:t>
          </a:r>
        </a:p>
      </dgm:t>
    </dgm:pt>
    <dgm:pt modelId="{C2DE4550-D283-405D-BE76-2391E599B57E}" type="parTrans" cxnId="{F131158F-B734-4A19-A20D-40D6C7A764D5}">
      <dgm:prSet/>
      <dgm:spPr/>
      <dgm:t>
        <a:bodyPr/>
        <a:lstStyle/>
        <a:p>
          <a:endParaRPr lang="en-US"/>
        </a:p>
      </dgm:t>
    </dgm:pt>
    <dgm:pt modelId="{B8F4B79C-E4FE-4A47-A423-40D898AF2FF9}" type="sibTrans" cxnId="{F131158F-B734-4A19-A20D-40D6C7A764D5}">
      <dgm:prSet/>
      <dgm:spPr/>
      <dgm:t>
        <a:bodyPr/>
        <a:lstStyle/>
        <a:p>
          <a:endParaRPr lang="en-US"/>
        </a:p>
      </dgm:t>
    </dgm:pt>
    <dgm:pt modelId="{273745E5-9A96-417E-8E7A-B4B86D068D92}">
      <dgm:prSet phldrT="[Text]"/>
      <dgm:spPr/>
      <dgm:t>
        <a:bodyPr/>
        <a:lstStyle/>
        <a:p>
          <a:r>
            <a:rPr lang="en-US" dirty="0"/>
            <a:t>Broker of Support</a:t>
          </a:r>
        </a:p>
      </dgm:t>
    </dgm:pt>
    <dgm:pt modelId="{3BBB8854-07A7-4E5E-86A7-33DFAF236FDD}" type="parTrans" cxnId="{2EAD6414-837B-4382-B2EC-3EFB04F41FC0}">
      <dgm:prSet/>
      <dgm:spPr/>
      <dgm:t>
        <a:bodyPr/>
        <a:lstStyle/>
        <a:p>
          <a:endParaRPr lang="en-US"/>
        </a:p>
      </dgm:t>
    </dgm:pt>
    <dgm:pt modelId="{84C21477-21FF-4738-8E46-640C5B2A9844}" type="sibTrans" cxnId="{2EAD6414-837B-4382-B2EC-3EFB04F41FC0}">
      <dgm:prSet/>
      <dgm:spPr/>
      <dgm:t>
        <a:bodyPr/>
        <a:lstStyle/>
        <a:p>
          <a:endParaRPr lang="en-US"/>
        </a:p>
      </dgm:t>
    </dgm:pt>
    <dgm:pt modelId="{7AEB29FA-43A5-42AF-9982-3C4DA350E28B}">
      <dgm:prSet phldrT="[Text]"/>
      <dgm:spPr/>
      <dgm:t>
        <a:bodyPr/>
        <a:lstStyle/>
        <a:p>
          <a:r>
            <a:rPr lang="en-US" dirty="0"/>
            <a:t>Advocacy &amp; Comms for B</a:t>
          </a:r>
          <a:r>
            <a:rPr lang="nb-NO" noProof="0" dirty="0" err="1"/>
            <a:t>ehaviour</a:t>
          </a:r>
          <a:r>
            <a:rPr lang="nb-NO" noProof="0" dirty="0"/>
            <a:t> </a:t>
          </a:r>
          <a:r>
            <a:rPr lang="en-US" dirty="0"/>
            <a:t>Change</a:t>
          </a:r>
        </a:p>
      </dgm:t>
    </dgm:pt>
    <dgm:pt modelId="{2F724B23-4E74-4D0C-BA51-7217CD265A50}" type="parTrans" cxnId="{8BDEB3AF-CCFB-47C8-B353-0144E57D5A12}">
      <dgm:prSet/>
      <dgm:spPr/>
      <dgm:t>
        <a:bodyPr/>
        <a:lstStyle/>
        <a:p>
          <a:endParaRPr lang="en-US"/>
        </a:p>
      </dgm:t>
    </dgm:pt>
    <dgm:pt modelId="{F8599D7B-2D2E-4884-9028-05308E08D285}" type="sibTrans" cxnId="{8BDEB3AF-CCFB-47C8-B353-0144E57D5A12}">
      <dgm:prSet/>
      <dgm:spPr/>
      <dgm:t>
        <a:bodyPr/>
        <a:lstStyle/>
        <a:p>
          <a:endParaRPr lang="en-US"/>
        </a:p>
      </dgm:t>
    </dgm:pt>
    <dgm:pt modelId="{6AD3837E-82F8-4408-8DB6-CE1861D78526}">
      <dgm:prSet/>
      <dgm:spPr/>
      <dgm:t>
        <a:bodyPr/>
        <a:lstStyle/>
        <a:p>
          <a:r>
            <a:rPr lang="en-GB" dirty="0"/>
            <a:t>Work together to achieve shared goals</a:t>
          </a:r>
          <a:endParaRPr lang="en-US" dirty="0"/>
        </a:p>
      </dgm:t>
    </dgm:pt>
    <dgm:pt modelId="{DD700872-7DAC-499F-95B6-49D7644B9F6B}" type="parTrans" cxnId="{9823DDB1-D42B-4018-A2BC-DAB16D0D5B68}">
      <dgm:prSet/>
      <dgm:spPr/>
      <dgm:t>
        <a:bodyPr/>
        <a:lstStyle/>
        <a:p>
          <a:endParaRPr lang="en-US"/>
        </a:p>
      </dgm:t>
    </dgm:pt>
    <dgm:pt modelId="{6EB6F447-11BE-49C8-BDA1-D42563481158}" type="sibTrans" cxnId="{9823DDB1-D42B-4018-A2BC-DAB16D0D5B68}">
      <dgm:prSet/>
      <dgm:spPr/>
      <dgm:t>
        <a:bodyPr/>
        <a:lstStyle/>
        <a:p>
          <a:endParaRPr lang="en-US"/>
        </a:p>
      </dgm:t>
    </dgm:pt>
    <dgm:pt modelId="{BA84C104-963A-4A04-A0C5-EEF533585449}">
      <dgm:prSet/>
      <dgm:spPr/>
      <dgm:t>
        <a:bodyPr/>
        <a:lstStyle/>
        <a:p>
          <a:r>
            <a:rPr lang="en-GB" dirty="0"/>
            <a:t>Strengthen partners to achieve goals &amp; manage partnering risks</a:t>
          </a:r>
        </a:p>
      </dgm:t>
    </dgm:pt>
    <dgm:pt modelId="{4DADB90A-1592-4144-A7DF-3750D16E0266}" type="parTrans" cxnId="{91BB2CD0-DCCA-4892-9F3F-85BA37C060C8}">
      <dgm:prSet/>
      <dgm:spPr/>
      <dgm:t>
        <a:bodyPr/>
        <a:lstStyle/>
        <a:p>
          <a:endParaRPr lang="en-US"/>
        </a:p>
      </dgm:t>
    </dgm:pt>
    <dgm:pt modelId="{771EC4CE-C338-412F-8094-231FFC8DD2A0}" type="sibTrans" cxnId="{91BB2CD0-DCCA-4892-9F3F-85BA37C060C8}">
      <dgm:prSet/>
      <dgm:spPr/>
      <dgm:t>
        <a:bodyPr/>
        <a:lstStyle/>
        <a:p>
          <a:endParaRPr lang="en-US"/>
        </a:p>
      </dgm:t>
    </dgm:pt>
    <dgm:pt modelId="{079302B5-4546-4CFE-8C67-22E361B0D1F3}">
      <dgm:prSet/>
      <dgm:spPr/>
      <dgm:t>
        <a:bodyPr/>
        <a:lstStyle/>
        <a:p>
          <a:r>
            <a:rPr lang="en-GB" dirty="0"/>
            <a:t>Make more &amp; better internal use of existing data (SAI PMF, Global Survey &amp; Stocktaking) </a:t>
          </a:r>
          <a:endParaRPr lang="en-US" dirty="0"/>
        </a:p>
      </dgm:t>
    </dgm:pt>
    <dgm:pt modelId="{7B5AB06E-D422-4F74-AB1D-EF689B77955D}" type="parTrans" cxnId="{17B8A4EF-DF86-4AC1-9FD6-CAD7E7552D81}">
      <dgm:prSet/>
      <dgm:spPr/>
      <dgm:t>
        <a:bodyPr/>
        <a:lstStyle/>
        <a:p>
          <a:endParaRPr lang="en-US"/>
        </a:p>
      </dgm:t>
    </dgm:pt>
    <dgm:pt modelId="{F9839DCC-0FC0-4AC0-891B-354158867251}" type="sibTrans" cxnId="{17B8A4EF-DF86-4AC1-9FD6-CAD7E7552D81}">
      <dgm:prSet/>
      <dgm:spPr/>
      <dgm:t>
        <a:bodyPr/>
        <a:lstStyle/>
        <a:p>
          <a:endParaRPr lang="en-US"/>
        </a:p>
      </dgm:t>
    </dgm:pt>
    <dgm:pt modelId="{AC54A703-8E0A-4E34-AF81-FD6A4045CE81}">
      <dgm:prSet/>
      <dgm:spPr/>
      <dgm:t>
        <a:bodyPr/>
        <a:lstStyle/>
        <a:p>
          <a:r>
            <a:rPr lang="en-GB" dirty="0"/>
            <a:t>Brokering support through formal process (</a:t>
          </a:r>
          <a:r>
            <a:rPr lang="en-GB" dirty="0" err="1"/>
            <a:t>eg</a:t>
          </a:r>
          <a:r>
            <a:rPr lang="en-GB" dirty="0"/>
            <a:t>. GCP) and informal processes</a:t>
          </a:r>
          <a:endParaRPr lang="en-US" dirty="0"/>
        </a:p>
      </dgm:t>
    </dgm:pt>
    <dgm:pt modelId="{7BE16300-8CF3-46CF-B740-AE58DC58EADA}" type="parTrans" cxnId="{72CE2171-721A-4812-8AB3-488D4D62EAD7}">
      <dgm:prSet/>
      <dgm:spPr/>
      <dgm:t>
        <a:bodyPr/>
        <a:lstStyle/>
        <a:p>
          <a:endParaRPr lang="en-US"/>
        </a:p>
      </dgm:t>
    </dgm:pt>
    <dgm:pt modelId="{1BDA8E3F-C53D-4899-8CFA-2CA51AB9CEB9}" type="sibTrans" cxnId="{72CE2171-721A-4812-8AB3-488D4D62EAD7}">
      <dgm:prSet/>
      <dgm:spPr/>
      <dgm:t>
        <a:bodyPr/>
        <a:lstStyle/>
        <a:p>
          <a:endParaRPr lang="en-US"/>
        </a:p>
      </dgm:t>
    </dgm:pt>
    <dgm:pt modelId="{B5B0B195-7B23-4FCC-87F0-5AC6435C88D6}">
      <dgm:prSet/>
      <dgm:spPr/>
      <dgm:t>
        <a:bodyPr/>
        <a:lstStyle/>
        <a:p>
          <a:r>
            <a:rPr lang="nb-NO" dirty="0"/>
            <a:t>New IDI </a:t>
          </a:r>
          <a:r>
            <a:rPr lang="nb-NO" dirty="0" err="1"/>
            <a:t>communication</a:t>
          </a:r>
          <a:r>
            <a:rPr lang="nb-NO" dirty="0"/>
            <a:t> </a:t>
          </a:r>
          <a:r>
            <a:rPr lang="en-GB" dirty="0"/>
            <a:t>strategy </a:t>
          </a:r>
          <a:endParaRPr lang="en-US" dirty="0"/>
        </a:p>
      </dgm:t>
    </dgm:pt>
    <dgm:pt modelId="{506B766C-52E5-4009-8FEC-4EF8A0E8994B}" type="parTrans" cxnId="{5B8C4DF2-85B2-42AD-8F0A-929E21EA2A95}">
      <dgm:prSet/>
      <dgm:spPr/>
      <dgm:t>
        <a:bodyPr/>
        <a:lstStyle/>
        <a:p>
          <a:endParaRPr lang="en-US"/>
        </a:p>
      </dgm:t>
    </dgm:pt>
    <dgm:pt modelId="{D22130D0-2AD3-4E6F-B0A6-D87FF0263274}" type="sibTrans" cxnId="{5B8C4DF2-85B2-42AD-8F0A-929E21EA2A95}">
      <dgm:prSet/>
      <dgm:spPr/>
      <dgm:t>
        <a:bodyPr/>
        <a:lstStyle/>
        <a:p>
          <a:endParaRPr lang="en-US"/>
        </a:p>
      </dgm:t>
    </dgm:pt>
    <dgm:pt modelId="{FF942CCB-C144-4CFF-A6B3-A354A2C4AA50}" type="pres">
      <dgm:prSet presAssocID="{AA043AD7-E9F6-4ECF-A0E5-16F462C5B585}" presName="linear" presStyleCnt="0">
        <dgm:presLayoutVars>
          <dgm:dir/>
          <dgm:animLvl val="lvl"/>
          <dgm:resizeHandles val="exact"/>
        </dgm:presLayoutVars>
      </dgm:prSet>
      <dgm:spPr/>
    </dgm:pt>
    <dgm:pt modelId="{F2DC0160-5DBD-4A8F-A962-4B004D0CB46D}" type="pres">
      <dgm:prSet presAssocID="{60E551D6-FA0A-4A58-9EAD-C7712823FB10}" presName="parentLin" presStyleCnt="0"/>
      <dgm:spPr/>
    </dgm:pt>
    <dgm:pt modelId="{CCDFC888-1DD4-4E90-A218-425DED37C0AA}" type="pres">
      <dgm:prSet presAssocID="{60E551D6-FA0A-4A58-9EAD-C7712823FB10}" presName="parentLeftMargin" presStyleLbl="node1" presStyleIdx="0" presStyleCnt="4"/>
      <dgm:spPr/>
    </dgm:pt>
    <dgm:pt modelId="{EA2B822B-72EC-441A-8D77-EB1711E37E5A}" type="pres">
      <dgm:prSet presAssocID="{60E551D6-FA0A-4A58-9EAD-C7712823FB1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35BA810-52C7-4FB2-B8B8-4DB4C6BC091E}" type="pres">
      <dgm:prSet presAssocID="{60E551D6-FA0A-4A58-9EAD-C7712823FB10}" presName="negativeSpace" presStyleCnt="0"/>
      <dgm:spPr/>
    </dgm:pt>
    <dgm:pt modelId="{2086961F-ED86-4AEC-9988-C57579758FCD}" type="pres">
      <dgm:prSet presAssocID="{60E551D6-FA0A-4A58-9EAD-C7712823FB10}" presName="childText" presStyleLbl="conFgAcc1" presStyleIdx="0" presStyleCnt="4">
        <dgm:presLayoutVars>
          <dgm:bulletEnabled val="1"/>
        </dgm:presLayoutVars>
      </dgm:prSet>
      <dgm:spPr/>
    </dgm:pt>
    <dgm:pt modelId="{4E7A908E-8117-4A48-BBFD-D07452CA8294}" type="pres">
      <dgm:prSet presAssocID="{58090F4B-6417-411C-8D31-49A78F755336}" presName="spaceBetweenRectangles" presStyleCnt="0"/>
      <dgm:spPr/>
    </dgm:pt>
    <dgm:pt modelId="{1BC95349-8AC2-4B6D-9EBB-3C94883E86E3}" type="pres">
      <dgm:prSet presAssocID="{EBD94A6C-EFF4-4915-AAA5-D35DFCB53E30}" presName="parentLin" presStyleCnt="0"/>
      <dgm:spPr/>
    </dgm:pt>
    <dgm:pt modelId="{3465942A-5BB2-4942-8A41-A605145279FE}" type="pres">
      <dgm:prSet presAssocID="{EBD94A6C-EFF4-4915-AAA5-D35DFCB53E30}" presName="parentLeftMargin" presStyleLbl="node1" presStyleIdx="0" presStyleCnt="4"/>
      <dgm:spPr/>
    </dgm:pt>
    <dgm:pt modelId="{D363639F-35F3-4010-BF44-C0EFAF6327D9}" type="pres">
      <dgm:prSet presAssocID="{EBD94A6C-EFF4-4915-AAA5-D35DFCB53E3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49DAC81-A19F-454B-9328-7C1F79B47C3A}" type="pres">
      <dgm:prSet presAssocID="{EBD94A6C-EFF4-4915-AAA5-D35DFCB53E30}" presName="negativeSpace" presStyleCnt="0"/>
      <dgm:spPr/>
    </dgm:pt>
    <dgm:pt modelId="{08C4131A-95DE-4D1E-9E16-36EAFF5E5BBC}" type="pres">
      <dgm:prSet presAssocID="{EBD94A6C-EFF4-4915-AAA5-D35DFCB53E30}" presName="childText" presStyleLbl="conFgAcc1" presStyleIdx="1" presStyleCnt="4">
        <dgm:presLayoutVars>
          <dgm:bulletEnabled val="1"/>
        </dgm:presLayoutVars>
      </dgm:prSet>
      <dgm:spPr/>
    </dgm:pt>
    <dgm:pt modelId="{1203DE0E-D013-43D4-ABB7-0A9F79FEF4AD}" type="pres">
      <dgm:prSet presAssocID="{B8F4B79C-E4FE-4A47-A423-40D898AF2FF9}" presName="spaceBetweenRectangles" presStyleCnt="0"/>
      <dgm:spPr/>
    </dgm:pt>
    <dgm:pt modelId="{ED264A2A-B1FD-4365-BDA0-9CC7D11D26FA}" type="pres">
      <dgm:prSet presAssocID="{273745E5-9A96-417E-8E7A-B4B86D068D92}" presName="parentLin" presStyleCnt="0"/>
      <dgm:spPr/>
    </dgm:pt>
    <dgm:pt modelId="{7A59E255-A4B6-4293-B5FC-5255FB0BBF57}" type="pres">
      <dgm:prSet presAssocID="{273745E5-9A96-417E-8E7A-B4B86D068D92}" presName="parentLeftMargin" presStyleLbl="node1" presStyleIdx="1" presStyleCnt="4"/>
      <dgm:spPr/>
    </dgm:pt>
    <dgm:pt modelId="{47889082-6CD1-4E5B-8636-E1A661E7F2EF}" type="pres">
      <dgm:prSet presAssocID="{273745E5-9A96-417E-8E7A-B4B86D068D9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A3233BA-D685-4782-ADF5-5BB8F1A59BE5}" type="pres">
      <dgm:prSet presAssocID="{273745E5-9A96-417E-8E7A-B4B86D068D92}" presName="negativeSpace" presStyleCnt="0"/>
      <dgm:spPr/>
    </dgm:pt>
    <dgm:pt modelId="{92B2028B-2683-495D-9F5F-F61882A17209}" type="pres">
      <dgm:prSet presAssocID="{273745E5-9A96-417E-8E7A-B4B86D068D92}" presName="childText" presStyleLbl="conFgAcc1" presStyleIdx="2" presStyleCnt="4">
        <dgm:presLayoutVars>
          <dgm:bulletEnabled val="1"/>
        </dgm:presLayoutVars>
      </dgm:prSet>
      <dgm:spPr/>
    </dgm:pt>
    <dgm:pt modelId="{EC4455CF-D4F6-4B56-9F59-DA06CC99688E}" type="pres">
      <dgm:prSet presAssocID="{84C21477-21FF-4738-8E46-640C5B2A9844}" presName="spaceBetweenRectangles" presStyleCnt="0"/>
      <dgm:spPr/>
    </dgm:pt>
    <dgm:pt modelId="{ECDCA46C-86E3-4428-BBE4-A26F7E174EBF}" type="pres">
      <dgm:prSet presAssocID="{7AEB29FA-43A5-42AF-9982-3C4DA350E28B}" presName="parentLin" presStyleCnt="0"/>
      <dgm:spPr/>
    </dgm:pt>
    <dgm:pt modelId="{D575EC9C-BA36-4BE6-A894-753488C98D3F}" type="pres">
      <dgm:prSet presAssocID="{7AEB29FA-43A5-42AF-9982-3C4DA350E28B}" presName="parentLeftMargin" presStyleLbl="node1" presStyleIdx="2" presStyleCnt="4"/>
      <dgm:spPr/>
    </dgm:pt>
    <dgm:pt modelId="{5938C99E-55BA-400A-ABE0-B6EEBBC9AB9E}" type="pres">
      <dgm:prSet presAssocID="{7AEB29FA-43A5-42AF-9982-3C4DA350E28B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45AAEC56-2918-40EC-8102-3068A1EB721A}" type="pres">
      <dgm:prSet presAssocID="{7AEB29FA-43A5-42AF-9982-3C4DA350E28B}" presName="negativeSpace" presStyleCnt="0"/>
      <dgm:spPr/>
    </dgm:pt>
    <dgm:pt modelId="{B64C5ECC-8974-4280-98C6-B33547383A34}" type="pres">
      <dgm:prSet presAssocID="{7AEB29FA-43A5-42AF-9982-3C4DA350E28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A13CCF02-73D9-49F7-A34F-0145FACA622F}" type="presOf" srcId="{AC54A703-8E0A-4E34-AF81-FD6A4045CE81}" destId="{92B2028B-2683-495D-9F5F-F61882A17209}" srcOrd="0" destOrd="0" presId="urn:microsoft.com/office/officeart/2005/8/layout/list1"/>
    <dgm:cxn modelId="{04491C03-AC6B-422C-9E82-40F78A978BDB}" type="presOf" srcId="{7AEB29FA-43A5-42AF-9982-3C4DA350E28B}" destId="{D575EC9C-BA36-4BE6-A894-753488C98D3F}" srcOrd="0" destOrd="0" presId="urn:microsoft.com/office/officeart/2005/8/layout/list1"/>
    <dgm:cxn modelId="{C053980A-A4EF-46E0-A563-FF319A86BC00}" type="presOf" srcId="{6AD3837E-82F8-4408-8DB6-CE1861D78526}" destId="{2086961F-ED86-4AEC-9988-C57579758FCD}" srcOrd="0" destOrd="0" presId="urn:microsoft.com/office/officeart/2005/8/layout/list1"/>
    <dgm:cxn modelId="{2EAD6414-837B-4382-B2EC-3EFB04F41FC0}" srcId="{AA043AD7-E9F6-4ECF-A0E5-16F462C5B585}" destId="{273745E5-9A96-417E-8E7A-B4B86D068D92}" srcOrd="2" destOrd="0" parTransId="{3BBB8854-07A7-4E5E-86A7-33DFAF236FDD}" sibTransId="{84C21477-21FF-4738-8E46-640C5B2A9844}"/>
    <dgm:cxn modelId="{D6DC3D1A-34D4-4283-8328-A3F8133F81BE}" type="presOf" srcId="{273745E5-9A96-417E-8E7A-B4B86D068D92}" destId="{7A59E255-A4B6-4293-B5FC-5255FB0BBF57}" srcOrd="0" destOrd="0" presId="urn:microsoft.com/office/officeart/2005/8/layout/list1"/>
    <dgm:cxn modelId="{5F36811A-0838-4689-923D-2874135C47B2}" type="presOf" srcId="{EBD94A6C-EFF4-4915-AAA5-D35DFCB53E30}" destId="{3465942A-5BB2-4942-8A41-A605145279FE}" srcOrd="0" destOrd="0" presId="urn:microsoft.com/office/officeart/2005/8/layout/list1"/>
    <dgm:cxn modelId="{C124713C-70A1-4A38-A3DF-D01FE9AA1792}" srcId="{AA043AD7-E9F6-4ECF-A0E5-16F462C5B585}" destId="{60E551D6-FA0A-4A58-9EAD-C7712823FB10}" srcOrd="0" destOrd="0" parTransId="{120FF9BE-4D30-4796-8569-5252E728509A}" sibTransId="{58090F4B-6417-411C-8D31-49A78F755336}"/>
    <dgm:cxn modelId="{048B265D-D30D-400A-AAB1-5E061D77847F}" type="presOf" srcId="{079302B5-4546-4CFE-8C67-22E361B0D1F3}" destId="{08C4131A-95DE-4D1E-9E16-36EAFF5E5BBC}" srcOrd="0" destOrd="0" presId="urn:microsoft.com/office/officeart/2005/8/layout/list1"/>
    <dgm:cxn modelId="{A4E42F70-8423-4E92-A79F-EC147B7C2456}" type="presOf" srcId="{AA043AD7-E9F6-4ECF-A0E5-16F462C5B585}" destId="{FF942CCB-C144-4CFF-A6B3-A354A2C4AA50}" srcOrd="0" destOrd="0" presId="urn:microsoft.com/office/officeart/2005/8/layout/list1"/>
    <dgm:cxn modelId="{F0CD7B70-E60D-40D2-8C73-50E24877F951}" type="presOf" srcId="{7AEB29FA-43A5-42AF-9982-3C4DA350E28B}" destId="{5938C99E-55BA-400A-ABE0-B6EEBBC9AB9E}" srcOrd="1" destOrd="0" presId="urn:microsoft.com/office/officeart/2005/8/layout/list1"/>
    <dgm:cxn modelId="{72CE2171-721A-4812-8AB3-488D4D62EAD7}" srcId="{273745E5-9A96-417E-8E7A-B4B86D068D92}" destId="{AC54A703-8E0A-4E34-AF81-FD6A4045CE81}" srcOrd="0" destOrd="0" parTransId="{7BE16300-8CF3-46CF-B740-AE58DC58EADA}" sibTransId="{1BDA8E3F-C53D-4899-8CFA-2CA51AB9CEB9}"/>
    <dgm:cxn modelId="{F9604252-3FE0-4F17-A495-0745A18316C0}" type="presOf" srcId="{EBD94A6C-EFF4-4915-AAA5-D35DFCB53E30}" destId="{D363639F-35F3-4010-BF44-C0EFAF6327D9}" srcOrd="1" destOrd="0" presId="urn:microsoft.com/office/officeart/2005/8/layout/list1"/>
    <dgm:cxn modelId="{A28A4276-FF5B-448A-A4F8-E7311508B8DD}" type="presOf" srcId="{60E551D6-FA0A-4A58-9EAD-C7712823FB10}" destId="{CCDFC888-1DD4-4E90-A218-425DED37C0AA}" srcOrd="0" destOrd="0" presId="urn:microsoft.com/office/officeart/2005/8/layout/list1"/>
    <dgm:cxn modelId="{043D2D84-1ACA-4DAE-B7CC-DE3C318C0905}" type="presOf" srcId="{B5B0B195-7B23-4FCC-87F0-5AC6435C88D6}" destId="{B64C5ECC-8974-4280-98C6-B33547383A34}" srcOrd="0" destOrd="0" presId="urn:microsoft.com/office/officeart/2005/8/layout/list1"/>
    <dgm:cxn modelId="{F131158F-B734-4A19-A20D-40D6C7A764D5}" srcId="{AA043AD7-E9F6-4ECF-A0E5-16F462C5B585}" destId="{EBD94A6C-EFF4-4915-AAA5-D35DFCB53E30}" srcOrd="1" destOrd="0" parTransId="{C2DE4550-D283-405D-BE76-2391E599B57E}" sibTransId="{B8F4B79C-E4FE-4A47-A423-40D898AF2FF9}"/>
    <dgm:cxn modelId="{8BDEB3AF-CCFB-47C8-B353-0144E57D5A12}" srcId="{AA043AD7-E9F6-4ECF-A0E5-16F462C5B585}" destId="{7AEB29FA-43A5-42AF-9982-3C4DA350E28B}" srcOrd="3" destOrd="0" parTransId="{2F724B23-4E74-4D0C-BA51-7217CD265A50}" sibTransId="{F8599D7B-2D2E-4884-9028-05308E08D285}"/>
    <dgm:cxn modelId="{9823DDB1-D42B-4018-A2BC-DAB16D0D5B68}" srcId="{60E551D6-FA0A-4A58-9EAD-C7712823FB10}" destId="{6AD3837E-82F8-4408-8DB6-CE1861D78526}" srcOrd="0" destOrd="0" parTransId="{DD700872-7DAC-499F-95B6-49D7644B9F6B}" sibTransId="{6EB6F447-11BE-49C8-BDA1-D42563481158}"/>
    <dgm:cxn modelId="{738A44B4-1B1F-41BF-842E-0C0B1B65B36E}" type="presOf" srcId="{BA84C104-963A-4A04-A0C5-EEF533585449}" destId="{2086961F-ED86-4AEC-9988-C57579758FCD}" srcOrd="0" destOrd="1" presId="urn:microsoft.com/office/officeart/2005/8/layout/list1"/>
    <dgm:cxn modelId="{8ECEA2B7-0428-4E59-9E03-4E34907D5838}" type="presOf" srcId="{60E551D6-FA0A-4A58-9EAD-C7712823FB10}" destId="{EA2B822B-72EC-441A-8D77-EB1711E37E5A}" srcOrd="1" destOrd="0" presId="urn:microsoft.com/office/officeart/2005/8/layout/list1"/>
    <dgm:cxn modelId="{91BB2CD0-DCCA-4892-9F3F-85BA37C060C8}" srcId="{60E551D6-FA0A-4A58-9EAD-C7712823FB10}" destId="{BA84C104-963A-4A04-A0C5-EEF533585449}" srcOrd="1" destOrd="0" parTransId="{4DADB90A-1592-4144-A7DF-3750D16E0266}" sibTransId="{771EC4CE-C338-412F-8094-231FFC8DD2A0}"/>
    <dgm:cxn modelId="{9AD98AE7-1CB0-4BEF-80EA-AE6D2867AC7B}" type="presOf" srcId="{273745E5-9A96-417E-8E7A-B4B86D068D92}" destId="{47889082-6CD1-4E5B-8636-E1A661E7F2EF}" srcOrd="1" destOrd="0" presId="urn:microsoft.com/office/officeart/2005/8/layout/list1"/>
    <dgm:cxn modelId="{17B8A4EF-DF86-4AC1-9FD6-CAD7E7552D81}" srcId="{EBD94A6C-EFF4-4915-AAA5-D35DFCB53E30}" destId="{079302B5-4546-4CFE-8C67-22E361B0D1F3}" srcOrd="0" destOrd="0" parTransId="{7B5AB06E-D422-4F74-AB1D-EF689B77955D}" sibTransId="{F9839DCC-0FC0-4AC0-891B-354158867251}"/>
    <dgm:cxn modelId="{5B8C4DF2-85B2-42AD-8F0A-929E21EA2A95}" srcId="{7AEB29FA-43A5-42AF-9982-3C4DA350E28B}" destId="{B5B0B195-7B23-4FCC-87F0-5AC6435C88D6}" srcOrd="0" destOrd="0" parTransId="{506B766C-52E5-4009-8FEC-4EF8A0E8994B}" sibTransId="{D22130D0-2AD3-4E6F-B0A6-D87FF0263274}"/>
    <dgm:cxn modelId="{8C907C1D-D3F2-4528-ACFB-05CA7918427E}" type="presParOf" srcId="{FF942CCB-C144-4CFF-A6B3-A354A2C4AA50}" destId="{F2DC0160-5DBD-4A8F-A962-4B004D0CB46D}" srcOrd="0" destOrd="0" presId="urn:microsoft.com/office/officeart/2005/8/layout/list1"/>
    <dgm:cxn modelId="{26B2487F-642A-4E4B-A195-780B6091EFF8}" type="presParOf" srcId="{F2DC0160-5DBD-4A8F-A962-4B004D0CB46D}" destId="{CCDFC888-1DD4-4E90-A218-425DED37C0AA}" srcOrd="0" destOrd="0" presId="urn:microsoft.com/office/officeart/2005/8/layout/list1"/>
    <dgm:cxn modelId="{6930BDC6-CE69-45F3-A935-7630C2551D62}" type="presParOf" srcId="{F2DC0160-5DBD-4A8F-A962-4B004D0CB46D}" destId="{EA2B822B-72EC-441A-8D77-EB1711E37E5A}" srcOrd="1" destOrd="0" presId="urn:microsoft.com/office/officeart/2005/8/layout/list1"/>
    <dgm:cxn modelId="{235CA5BA-ECDC-4AC4-BA6F-17DA45A113B2}" type="presParOf" srcId="{FF942CCB-C144-4CFF-A6B3-A354A2C4AA50}" destId="{335BA810-52C7-4FB2-B8B8-4DB4C6BC091E}" srcOrd="1" destOrd="0" presId="urn:microsoft.com/office/officeart/2005/8/layout/list1"/>
    <dgm:cxn modelId="{5765430A-3598-4DB6-968A-49878D6AD4FE}" type="presParOf" srcId="{FF942CCB-C144-4CFF-A6B3-A354A2C4AA50}" destId="{2086961F-ED86-4AEC-9988-C57579758FCD}" srcOrd="2" destOrd="0" presId="urn:microsoft.com/office/officeart/2005/8/layout/list1"/>
    <dgm:cxn modelId="{9822D6EC-B7B3-4CAA-8B5A-5201DC511E40}" type="presParOf" srcId="{FF942CCB-C144-4CFF-A6B3-A354A2C4AA50}" destId="{4E7A908E-8117-4A48-BBFD-D07452CA8294}" srcOrd="3" destOrd="0" presId="urn:microsoft.com/office/officeart/2005/8/layout/list1"/>
    <dgm:cxn modelId="{922A1537-1967-48BB-833E-601CDA6E9EB6}" type="presParOf" srcId="{FF942CCB-C144-4CFF-A6B3-A354A2C4AA50}" destId="{1BC95349-8AC2-4B6D-9EBB-3C94883E86E3}" srcOrd="4" destOrd="0" presId="urn:microsoft.com/office/officeart/2005/8/layout/list1"/>
    <dgm:cxn modelId="{C5E0AED9-9057-4F70-87AB-E489B5EDEB0E}" type="presParOf" srcId="{1BC95349-8AC2-4B6D-9EBB-3C94883E86E3}" destId="{3465942A-5BB2-4942-8A41-A605145279FE}" srcOrd="0" destOrd="0" presId="urn:microsoft.com/office/officeart/2005/8/layout/list1"/>
    <dgm:cxn modelId="{B281ABCE-A1AA-4B86-87F4-AE2C4A8EA94C}" type="presParOf" srcId="{1BC95349-8AC2-4B6D-9EBB-3C94883E86E3}" destId="{D363639F-35F3-4010-BF44-C0EFAF6327D9}" srcOrd="1" destOrd="0" presId="urn:microsoft.com/office/officeart/2005/8/layout/list1"/>
    <dgm:cxn modelId="{1BB808FF-64C4-4F56-8F8A-265F5AC30B33}" type="presParOf" srcId="{FF942CCB-C144-4CFF-A6B3-A354A2C4AA50}" destId="{449DAC81-A19F-454B-9328-7C1F79B47C3A}" srcOrd="5" destOrd="0" presId="urn:microsoft.com/office/officeart/2005/8/layout/list1"/>
    <dgm:cxn modelId="{C162B4B3-7741-49AA-ACE9-8D0F1F6372AF}" type="presParOf" srcId="{FF942CCB-C144-4CFF-A6B3-A354A2C4AA50}" destId="{08C4131A-95DE-4D1E-9E16-36EAFF5E5BBC}" srcOrd="6" destOrd="0" presId="urn:microsoft.com/office/officeart/2005/8/layout/list1"/>
    <dgm:cxn modelId="{8410E34F-19F4-4C9D-A01F-56CA0D60B11F}" type="presParOf" srcId="{FF942CCB-C144-4CFF-A6B3-A354A2C4AA50}" destId="{1203DE0E-D013-43D4-ABB7-0A9F79FEF4AD}" srcOrd="7" destOrd="0" presId="urn:microsoft.com/office/officeart/2005/8/layout/list1"/>
    <dgm:cxn modelId="{14DFD2A4-01A5-4D67-9335-651B8498AE5C}" type="presParOf" srcId="{FF942CCB-C144-4CFF-A6B3-A354A2C4AA50}" destId="{ED264A2A-B1FD-4365-BDA0-9CC7D11D26FA}" srcOrd="8" destOrd="0" presId="urn:microsoft.com/office/officeart/2005/8/layout/list1"/>
    <dgm:cxn modelId="{8E16D660-084F-4FF8-9731-E39304AB4B1A}" type="presParOf" srcId="{ED264A2A-B1FD-4365-BDA0-9CC7D11D26FA}" destId="{7A59E255-A4B6-4293-B5FC-5255FB0BBF57}" srcOrd="0" destOrd="0" presId="urn:microsoft.com/office/officeart/2005/8/layout/list1"/>
    <dgm:cxn modelId="{721E4346-7FC2-46E8-BDFB-6EE80DDCC201}" type="presParOf" srcId="{ED264A2A-B1FD-4365-BDA0-9CC7D11D26FA}" destId="{47889082-6CD1-4E5B-8636-E1A661E7F2EF}" srcOrd="1" destOrd="0" presId="urn:microsoft.com/office/officeart/2005/8/layout/list1"/>
    <dgm:cxn modelId="{F1F30A0E-2252-4A4E-9D98-37842885A1ED}" type="presParOf" srcId="{FF942CCB-C144-4CFF-A6B3-A354A2C4AA50}" destId="{5A3233BA-D685-4782-ADF5-5BB8F1A59BE5}" srcOrd="9" destOrd="0" presId="urn:microsoft.com/office/officeart/2005/8/layout/list1"/>
    <dgm:cxn modelId="{9FD19A86-2B9F-4A4C-9EFC-1A0A40A074D2}" type="presParOf" srcId="{FF942CCB-C144-4CFF-A6B3-A354A2C4AA50}" destId="{92B2028B-2683-495D-9F5F-F61882A17209}" srcOrd="10" destOrd="0" presId="urn:microsoft.com/office/officeart/2005/8/layout/list1"/>
    <dgm:cxn modelId="{C113BB72-7B38-446E-AB91-D5F11ABA6D9F}" type="presParOf" srcId="{FF942CCB-C144-4CFF-A6B3-A354A2C4AA50}" destId="{EC4455CF-D4F6-4B56-9F59-DA06CC99688E}" srcOrd="11" destOrd="0" presId="urn:microsoft.com/office/officeart/2005/8/layout/list1"/>
    <dgm:cxn modelId="{882E4781-A6DE-450A-B3A1-8D5AFE982935}" type="presParOf" srcId="{FF942CCB-C144-4CFF-A6B3-A354A2C4AA50}" destId="{ECDCA46C-86E3-4428-BBE4-A26F7E174EBF}" srcOrd="12" destOrd="0" presId="urn:microsoft.com/office/officeart/2005/8/layout/list1"/>
    <dgm:cxn modelId="{A3755E3F-A7E7-4231-A858-7535D060C7E1}" type="presParOf" srcId="{ECDCA46C-86E3-4428-BBE4-A26F7E174EBF}" destId="{D575EC9C-BA36-4BE6-A894-753488C98D3F}" srcOrd="0" destOrd="0" presId="urn:microsoft.com/office/officeart/2005/8/layout/list1"/>
    <dgm:cxn modelId="{0F2EA237-39B8-4683-B77F-B1E8711A4C7B}" type="presParOf" srcId="{ECDCA46C-86E3-4428-BBE4-A26F7E174EBF}" destId="{5938C99E-55BA-400A-ABE0-B6EEBBC9AB9E}" srcOrd="1" destOrd="0" presId="urn:microsoft.com/office/officeart/2005/8/layout/list1"/>
    <dgm:cxn modelId="{58F9F5B9-8D29-415D-B5C5-7DFCB36A6AF6}" type="presParOf" srcId="{FF942CCB-C144-4CFF-A6B3-A354A2C4AA50}" destId="{45AAEC56-2918-40EC-8102-3068A1EB721A}" srcOrd="13" destOrd="0" presId="urn:microsoft.com/office/officeart/2005/8/layout/list1"/>
    <dgm:cxn modelId="{5D38DFF7-8D4D-48B8-937E-59BA4EC1E04E}" type="presParOf" srcId="{FF942CCB-C144-4CFF-A6B3-A354A2C4AA50}" destId="{B64C5ECC-8974-4280-98C6-B33547383A3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28F939-1F33-498A-AE78-F0F57DE11765}">
      <dsp:nvSpPr>
        <dsp:cNvPr id="0" name=""/>
        <dsp:cNvSpPr/>
      </dsp:nvSpPr>
      <dsp:spPr>
        <a:xfrm>
          <a:off x="10917664" y="1662269"/>
          <a:ext cx="1451757" cy="14523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F3AD01-038A-4E64-9C9C-5671132DD845}">
      <dsp:nvSpPr>
        <dsp:cNvPr id="0" name=""/>
        <dsp:cNvSpPr/>
      </dsp:nvSpPr>
      <dsp:spPr>
        <a:xfrm>
          <a:off x="10965363" y="1710691"/>
          <a:ext cx="1355137" cy="135554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IDI Board approval November 2018</a:t>
          </a:r>
        </a:p>
      </dsp:txBody>
      <dsp:txXfrm>
        <a:off x="11158605" y="1904376"/>
        <a:ext cx="968654" cy="968173"/>
      </dsp:txXfrm>
    </dsp:sp>
    <dsp:sp modelId="{E8ACD40D-00EE-4C66-A812-768F97EA8BDF}">
      <dsp:nvSpPr>
        <dsp:cNvPr id="0" name=""/>
        <dsp:cNvSpPr/>
      </dsp:nvSpPr>
      <dsp:spPr>
        <a:xfrm rot="2700000">
          <a:off x="9415619" y="1662314"/>
          <a:ext cx="1452042" cy="1452042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C79555-820F-44D3-A2D8-1215A8FBB21C}">
      <dsp:nvSpPr>
        <dsp:cNvPr id="0" name=""/>
        <dsp:cNvSpPr/>
      </dsp:nvSpPr>
      <dsp:spPr>
        <a:xfrm>
          <a:off x="9464683" y="1710691"/>
          <a:ext cx="1355137" cy="135554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Amend and finalise SP</a:t>
          </a:r>
        </a:p>
      </dsp:txBody>
      <dsp:txXfrm>
        <a:off x="9657925" y="1904376"/>
        <a:ext cx="968654" cy="968173"/>
      </dsp:txXfrm>
    </dsp:sp>
    <dsp:sp modelId="{1B1C679A-F352-4008-A6A0-F33315E3F416}">
      <dsp:nvSpPr>
        <dsp:cNvPr id="0" name=""/>
        <dsp:cNvSpPr/>
      </dsp:nvSpPr>
      <dsp:spPr>
        <a:xfrm rot="2700000">
          <a:off x="7914939" y="1662314"/>
          <a:ext cx="1452042" cy="1452042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06BF97-00F6-4C36-9F49-A2FB2443C5EA}">
      <dsp:nvSpPr>
        <dsp:cNvPr id="0" name=""/>
        <dsp:cNvSpPr/>
      </dsp:nvSpPr>
      <dsp:spPr>
        <a:xfrm>
          <a:off x="7964003" y="1710691"/>
          <a:ext cx="1355137" cy="135554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Draft strategic plan and expose for public consultation</a:t>
          </a:r>
        </a:p>
      </dsp:txBody>
      <dsp:txXfrm>
        <a:off x="8157245" y="1904376"/>
        <a:ext cx="968654" cy="968173"/>
      </dsp:txXfrm>
    </dsp:sp>
    <dsp:sp modelId="{D9C5C7F3-B684-451B-A4DD-F5BBC05CF508}">
      <dsp:nvSpPr>
        <dsp:cNvPr id="0" name=""/>
        <dsp:cNvSpPr/>
      </dsp:nvSpPr>
      <dsp:spPr>
        <a:xfrm rot="2700000">
          <a:off x="6414259" y="1662314"/>
          <a:ext cx="1452042" cy="1452042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DF2DEA-4946-4FCB-9809-DBCF22F68F69}">
      <dsp:nvSpPr>
        <dsp:cNvPr id="0" name=""/>
        <dsp:cNvSpPr/>
      </dsp:nvSpPr>
      <dsp:spPr>
        <a:xfrm>
          <a:off x="6463323" y="1710691"/>
          <a:ext cx="1355137" cy="135554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IDI Board strategic choices</a:t>
          </a:r>
        </a:p>
      </dsp:txBody>
      <dsp:txXfrm>
        <a:off x="6656565" y="1904376"/>
        <a:ext cx="968654" cy="968173"/>
      </dsp:txXfrm>
    </dsp:sp>
    <dsp:sp modelId="{7D78D637-13F6-472B-91B4-A99A41D2924B}">
      <dsp:nvSpPr>
        <dsp:cNvPr id="0" name=""/>
        <dsp:cNvSpPr/>
      </dsp:nvSpPr>
      <dsp:spPr>
        <a:xfrm rot="2700000">
          <a:off x="4913579" y="1662314"/>
          <a:ext cx="1452042" cy="1452042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4C230D-2920-4071-A346-C6B376457A88}">
      <dsp:nvSpPr>
        <dsp:cNvPr id="0" name=""/>
        <dsp:cNvSpPr/>
      </dsp:nvSpPr>
      <dsp:spPr>
        <a:xfrm>
          <a:off x="4962643" y="1710691"/>
          <a:ext cx="1355137" cy="135554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Stakeholder consultation</a:t>
          </a:r>
        </a:p>
      </dsp:txBody>
      <dsp:txXfrm>
        <a:off x="5155885" y="1904376"/>
        <a:ext cx="968654" cy="968173"/>
      </dsp:txXfrm>
    </dsp:sp>
    <dsp:sp modelId="{30944D9B-05AE-4983-8640-67516ADCAA89}">
      <dsp:nvSpPr>
        <dsp:cNvPr id="0" name=""/>
        <dsp:cNvSpPr/>
      </dsp:nvSpPr>
      <dsp:spPr>
        <a:xfrm rot="2700000">
          <a:off x="3412900" y="1662314"/>
          <a:ext cx="1452042" cy="1452042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EA2AEF-D807-497B-9AE0-A217576B05E7}">
      <dsp:nvSpPr>
        <dsp:cNvPr id="0" name=""/>
        <dsp:cNvSpPr/>
      </dsp:nvSpPr>
      <dsp:spPr>
        <a:xfrm>
          <a:off x="3461963" y="1710691"/>
          <a:ext cx="1355137" cy="135554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Identify strategic options</a:t>
          </a:r>
        </a:p>
      </dsp:txBody>
      <dsp:txXfrm>
        <a:off x="3655205" y="1904376"/>
        <a:ext cx="968654" cy="968173"/>
      </dsp:txXfrm>
    </dsp:sp>
    <dsp:sp modelId="{7BF7A116-1983-477E-A6FB-C40209D6B603}">
      <dsp:nvSpPr>
        <dsp:cNvPr id="0" name=""/>
        <dsp:cNvSpPr/>
      </dsp:nvSpPr>
      <dsp:spPr>
        <a:xfrm rot="2700000">
          <a:off x="1912220" y="1662314"/>
          <a:ext cx="1452042" cy="1452042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465D5A-DCC8-4CC7-B74C-8F628CF6B4A8}">
      <dsp:nvSpPr>
        <dsp:cNvPr id="0" name=""/>
        <dsp:cNvSpPr/>
      </dsp:nvSpPr>
      <dsp:spPr>
        <a:xfrm>
          <a:off x="1961284" y="1710691"/>
          <a:ext cx="1355137" cy="135554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Identify stakeholders. Survey, focus groups &amp; analysis</a:t>
          </a:r>
          <a:endParaRPr lang="en-US" sz="1400" kern="1200" dirty="0"/>
        </a:p>
      </dsp:txBody>
      <dsp:txXfrm>
        <a:off x="2154525" y="1904376"/>
        <a:ext cx="968654" cy="968173"/>
      </dsp:txXfrm>
    </dsp:sp>
    <dsp:sp modelId="{2D6BB2C0-6013-4317-AEE2-7092EBE481BB}">
      <dsp:nvSpPr>
        <dsp:cNvPr id="0" name=""/>
        <dsp:cNvSpPr/>
      </dsp:nvSpPr>
      <dsp:spPr>
        <a:xfrm rot="2700000">
          <a:off x="411540" y="1662314"/>
          <a:ext cx="1452042" cy="1452042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37A0DB-80FE-4153-A665-DB9DD93728CB}">
      <dsp:nvSpPr>
        <dsp:cNvPr id="0" name=""/>
        <dsp:cNvSpPr/>
      </dsp:nvSpPr>
      <dsp:spPr>
        <a:xfrm>
          <a:off x="460604" y="1710691"/>
          <a:ext cx="1355137" cy="135554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Analysis of Environment</a:t>
          </a:r>
          <a:endParaRPr lang="en-US" sz="1400" kern="1200" dirty="0"/>
        </a:p>
      </dsp:txBody>
      <dsp:txXfrm>
        <a:off x="653845" y="1904376"/>
        <a:ext cx="968654" cy="9681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1E246D-93F8-4832-94F5-C37F04DCAAD2}">
      <dsp:nvSpPr>
        <dsp:cNvPr id="0" name=""/>
        <dsp:cNvSpPr/>
      </dsp:nvSpPr>
      <dsp:spPr>
        <a:xfrm rot="16200000">
          <a:off x="897564" y="-897564"/>
          <a:ext cx="2464255" cy="425938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solidFill>
              <a:schemeClr val="bg1"/>
            </a:solidFill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Align to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kern="1200" dirty="0">
              <a:solidFill>
                <a:schemeClr val="bg1"/>
              </a:solidFill>
            </a:rPr>
            <a:t>- INTOSAI SP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kern="1200" dirty="0">
              <a:solidFill>
                <a:schemeClr val="bg1"/>
              </a:solidFill>
            </a:rPr>
            <a:t>- IDI mandate (implementing body working for developing countries)</a:t>
          </a:r>
          <a:endParaRPr lang="en-US" sz="2400" kern="1200" dirty="0"/>
        </a:p>
      </dsp:txBody>
      <dsp:txXfrm rot="5400000">
        <a:off x="0" y="0"/>
        <a:ext cx="4259384" cy="1848191"/>
      </dsp:txXfrm>
    </dsp:sp>
    <dsp:sp modelId="{FABA17B3-0502-4A78-B02B-76B466C0204F}">
      <dsp:nvSpPr>
        <dsp:cNvPr id="0" name=""/>
        <dsp:cNvSpPr/>
      </dsp:nvSpPr>
      <dsp:spPr>
        <a:xfrm>
          <a:off x="4259384" y="0"/>
          <a:ext cx="4259384" cy="246425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b="1" kern="1200" dirty="0">
            <a:solidFill>
              <a:schemeClr val="bg1"/>
            </a:solidFill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solidFill>
                <a:schemeClr val="bg1"/>
              </a:solidFill>
            </a:rPr>
            <a:t>Focus on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bg1"/>
              </a:solidFill>
            </a:rPr>
            <a:t>- IDI’s comparative advantage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bg1"/>
              </a:solidFill>
            </a:rPr>
            <a:t>- Long term, sustainable change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4259384" y="0"/>
        <a:ext cx="4259384" cy="1848191"/>
      </dsp:txXfrm>
    </dsp:sp>
    <dsp:sp modelId="{2F83A9CE-472E-4668-81FC-9A2CEA4D5B3A}">
      <dsp:nvSpPr>
        <dsp:cNvPr id="0" name=""/>
        <dsp:cNvSpPr/>
      </dsp:nvSpPr>
      <dsp:spPr>
        <a:xfrm rot="10800000">
          <a:off x="0" y="2464255"/>
          <a:ext cx="4259384" cy="246425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solidFill>
                <a:schemeClr val="bg1"/>
              </a:solidFill>
            </a:rPr>
            <a:t>Make use of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bg1"/>
              </a:solidFill>
            </a:rPr>
            <a:t>INTOSAI organs and regions as key strategic partners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 rot="10800000">
        <a:off x="0" y="3080319"/>
        <a:ext cx="4259384" cy="1848191"/>
      </dsp:txXfrm>
    </dsp:sp>
    <dsp:sp modelId="{34700DC1-5413-4396-84B6-A3DB410327DE}">
      <dsp:nvSpPr>
        <dsp:cNvPr id="0" name=""/>
        <dsp:cNvSpPr/>
      </dsp:nvSpPr>
      <dsp:spPr>
        <a:xfrm rot="5400000">
          <a:off x="5156949" y="1566691"/>
          <a:ext cx="2464255" cy="425938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solidFill>
                <a:schemeClr val="bg1"/>
              </a:solidFill>
            </a:rPr>
            <a:t>Create synergies between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bg1"/>
              </a:solidFill>
            </a:rPr>
            <a:t>workstreams (new), bilateral engagement, global role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 rot="-5400000">
        <a:off x="4259384" y="3080318"/>
        <a:ext cx="4259384" cy="1848191"/>
      </dsp:txXfrm>
    </dsp:sp>
    <dsp:sp modelId="{D2246267-ACDA-43EE-B9B2-F57733FB6902}">
      <dsp:nvSpPr>
        <dsp:cNvPr id="0" name=""/>
        <dsp:cNvSpPr/>
      </dsp:nvSpPr>
      <dsp:spPr>
        <a:xfrm>
          <a:off x="2981569" y="1848191"/>
          <a:ext cx="2555630" cy="1232127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New IDI Strategic Plan</a:t>
          </a:r>
        </a:p>
      </dsp:txBody>
      <dsp:txXfrm>
        <a:off x="3041716" y="1908338"/>
        <a:ext cx="2435336" cy="11118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D6AD4B-B5EA-43FE-B24F-4354B5F84E89}">
      <dsp:nvSpPr>
        <dsp:cNvPr id="0" name=""/>
        <dsp:cNvSpPr/>
      </dsp:nvSpPr>
      <dsp:spPr>
        <a:xfrm>
          <a:off x="18294" y="-16429"/>
          <a:ext cx="2994973" cy="4737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E224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Professional SAIs</a:t>
          </a:r>
        </a:p>
      </dsp:txBody>
      <dsp:txXfrm>
        <a:off x="18294" y="-16429"/>
        <a:ext cx="2994973" cy="473737"/>
      </dsp:txXfrm>
    </dsp:sp>
    <dsp:sp modelId="{9825E28E-4B78-4894-8715-F5538B3725B2}">
      <dsp:nvSpPr>
        <dsp:cNvPr id="0" name=""/>
        <dsp:cNvSpPr/>
      </dsp:nvSpPr>
      <dsp:spPr>
        <a:xfrm>
          <a:off x="7138" y="457307"/>
          <a:ext cx="3017286" cy="7548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E224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kern="1200" dirty="0">
              <a:sym typeface="Wingdings" panose="05000000000000000000" pitchFamily="2" charset="2"/>
            </a:rPr>
            <a:t> </a:t>
          </a:r>
          <a:r>
            <a:rPr lang="en-US" sz="1800" kern="1200" dirty="0"/>
            <a:t>Facilitating high quality audits</a:t>
          </a:r>
          <a:endParaRPr lang="en-US" sz="1400" kern="1200" dirty="0"/>
        </a:p>
      </dsp:txBody>
      <dsp:txXfrm>
        <a:off x="7138" y="457307"/>
        <a:ext cx="3017286" cy="754875"/>
      </dsp:txXfrm>
    </dsp:sp>
    <dsp:sp modelId="{911F1481-EDE9-4168-B70F-1DC4758DD36A}">
      <dsp:nvSpPr>
        <dsp:cNvPr id="0" name=""/>
        <dsp:cNvSpPr/>
      </dsp:nvSpPr>
      <dsp:spPr>
        <a:xfrm>
          <a:off x="3443311" y="0"/>
          <a:ext cx="2992048" cy="4737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E224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Relevant SAIs</a:t>
          </a:r>
        </a:p>
      </dsp:txBody>
      <dsp:txXfrm>
        <a:off x="3443311" y="0"/>
        <a:ext cx="2992048" cy="473737"/>
      </dsp:txXfrm>
    </dsp:sp>
    <dsp:sp modelId="{3C6139E8-1D5A-47D5-848C-C46D9DFAC97C}">
      <dsp:nvSpPr>
        <dsp:cNvPr id="0" name=""/>
        <dsp:cNvSpPr/>
      </dsp:nvSpPr>
      <dsp:spPr>
        <a:xfrm>
          <a:off x="3443311" y="473737"/>
          <a:ext cx="2992048" cy="7220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E224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800" kern="1200" dirty="0">
              <a:sym typeface="Wingdings" panose="05000000000000000000" pitchFamily="2" charset="2"/>
            </a:rPr>
            <a:t> </a:t>
          </a:r>
          <a:r>
            <a:rPr lang="en-GB" sz="1800" kern="1200" dirty="0"/>
            <a:t>contributing to effective governance</a:t>
          </a:r>
          <a:endParaRPr lang="en-US" sz="1800" kern="1200" dirty="0"/>
        </a:p>
      </dsp:txBody>
      <dsp:txXfrm>
        <a:off x="3443311" y="473737"/>
        <a:ext cx="2992048" cy="7220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D6AD4B-B5EA-43FE-B24F-4354B5F84E89}">
      <dsp:nvSpPr>
        <dsp:cNvPr id="0" name=""/>
        <dsp:cNvSpPr/>
      </dsp:nvSpPr>
      <dsp:spPr>
        <a:xfrm>
          <a:off x="18294" y="-17287"/>
          <a:ext cx="2994973" cy="4737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E224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Well-Governed SAIs</a:t>
          </a:r>
        </a:p>
      </dsp:txBody>
      <dsp:txXfrm>
        <a:off x="18294" y="-17287"/>
        <a:ext cx="2994973" cy="473737"/>
      </dsp:txXfrm>
    </dsp:sp>
    <dsp:sp modelId="{9825E28E-4B78-4894-8715-F5538B3725B2}">
      <dsp:nvSpPr>
        <dsp:cNvPr id="0" name=""/>
        <dsp:cNvSpPr/>
      </dsp:nvSpPr>
      <dsp:spPr>
        <a:xfrm>
          <a:off x="7138" y="456450"/>
          <a:ext cx="3017286" cy="7565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E224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kern="1200" dirty="0">
              <a:sym typeface="Wingdings" panose="05000000000000000000" pitchFamily="2" charset="2"/>
            </a:rPr>
            <a:t> Leading by example</a:t>
          </a:r>
          <a:endParaRPr lang="en-US" sz="1400" kern="1200" dirty="0"/>
        </a:p>
      </dsp:txBody>
      <dsp:txXfrm>
        <a:off x="7138" y="456450"/>
        <a:ext cx="3017286" cy="756590"/>
      </dsp:txXfrm>
    </dsp:sp>
    <dsp:sp modelId="{911F1481-EDE9-4168-B70F-1DC4758DD36A}">
      <dsp:nvSpPr>
        <dsp:cNvPr id="0" name=""/>
        <dsp:cNvSpPr/>
      </dsp:nvSpPr>
      <dsp:spPr>
        <a:xfrm>
          <a:off x="3443311" y="0"/>
          <a:ext cx="2992048" cy="4737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E224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Independent SAIs</a:t>
          </a:r>
        </a:p>
      </dsp:txBody>
      <dsp:txXfrm>
        <a:off x="3443311" y="0"/>
        <a:ext cx="2992048" cy="473737"/>
      </dsp:txXfrm>
    </dsp:sp>
    <dsp:sp modelId="{3C6139E8-1D5A-47D5-848C-C46D9DFAC97C}">
      <dsp:nvSpPr>
        <dsp:cNvPr id="0" name=""/>
        <dsp:cNvSpPr/>
      </dsp:nvSpPr>
      <dsp:spPr>
        <a:xfrm>
          <a:off x="3443311" y="473737"/>
          <a:ext cx="2992048" cy="7220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E224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800" kern="1200" dirty="0">
              <a:sym typeface="Wingdings" panose="05000000000000000000" pitchFamily="2" charset="2"/>
            </a:rPr>
            <a:t> </a:t>
          </a:r>
          <a:r>
            <a:rPr lang="en-GB" sz="1800" kern="1200" dirty="0"/>
            <a:t>Becoming credible &amp; effective institutions</a:t>
          </a:r>
          <a:endParaRPr lang="en-US" sz="1800" kern="1200" dirty="0"/>
        </a:p>
      </dsp:txBody>
      <dsp:txXfrm>
        <a:off x="3443311" y="473737"/>
        <a:ext cx="2992048" cy="7220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86961F-ED86-4AEC-9988-C57579758FCD}">
      <dsp:nvSpPr>
        <dsp:cNvPr id="0" name=""/>
        <dsp:cNvSpPr/>
      </dsp:nvSpPr>
      <dsp:spPr>
        <a:xfrm>
          <a:off x="0" y="308164"/>
          <a:ext cx="8466543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7098" tIns="333248" rIns="65709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Work together to achieve shared goals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Strengthen partners to achieve goals &amp; manage partnering risks</a:t>
          </a:r>
        </a:p>
      </dsp:txBody>
      <dsp:txXfrm>
        <a:off x="0" y="308164"/>
        <a:ext cx="8466543" cy="932400"/>
      </dsp:txXfrm>
    </dsp:sp>
    <dsp:sp modelId="{EA2B822B-72EC-441A-8D77-EB1711E37E5A}">
      <dsp:nvSpPr>
        <dsp:cNvPr id="0" name=""/>
        <dsp:cNvSpPr/>
      </dsp:nvSpPr>
      <dsp:spPr>
        <a:xfrm>
          <a:off x="423327" y="72004"/>
          <a:ext cx="592658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011" tIns="0" rIns="22401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Strategic &amp; Stronger Partners, esp. INTOSAI Regions and Bodies</a:t>
          </a:r>
        </a:p>
      </dsp:txBody>
      <dsp:txXfrm>
        <a:off x="446384" y="95061"/>
        <a:ext cx="5880466" cy="426206"/>
      </dsp:txXfrm>
    </dsp:sp>
    <dsp:sp modelId="{08C4131A-95DE-4D1E-9E16-36EAFF5E5BBC}">
      <dsp:nvSpPr>
        <dsp:cNvPr id="0" name=""/>
        <dsp:cNvSpPr/>
      </dsp:nvSpPr>
      <dsp:spPr>
        <a:xfrm>
          <a:off x="0" y="1563124"/>
          <a:ext cx="8466543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7098" tIns="333248" rIns="65709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Make more &amp; better internal use of existing data (SAI PMF, Global Survey &amp; Stocktaking) </a:t>
          </a:r>
          <a:endParaRPr lang="en-US" sz="1600" kern="1200" dirty="0"/>
        </a:p>
      </dsp:txBody>
      <dsp:txXfrm>
        <a:off x="0" y="1563124"/>
        <a:ext cx="8466543" cy="907200"/>
      </dsp:txXfrm>
    </dsp:sp>
    <dsp:sp modelId="{D363639F-35F3-4010-BF44-C0EFAF6327D9}">
      <dsp:nvSpPr>
        <dsp:cNvPr id="0" name=""/>
        <dsp:cNvSpPr/>
      </dsp:nvSpPr>
      <dsp:spPr>
        <a:xfrm>
          <a:off x="423327" y="1326964"/>
          <a:ext cx="592658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011" tIns="0" rIns="22401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Measure &amp; Monitor SAI Performance</a:t>
          </a:r>
        </a:p>
      </dsp:txBody>
      <dsp:txXfrm>
        <a:off x="446384" y="1350021"/>
        <a:ext cx="5880466" cy="426206"/>
      </dsp:txXfrm>
    </dsp:sp>
    <dsp:sp modelId="{92B2028B-2683-495D-9F5F-F61882A17209}">
      <dsp:nvSpPr>
        <dsp:cNvPr id="0" name=""/>
        <dsp:cNvSpPr/>
      </dsp:nvSpPr>
      <dsp:spPr>
        <a:xfrm>
          <a:off x="0" y="2792884"/>
          <a:ext cx="8466543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7098" tIns="333248" rIns="65709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Brokering support through formal process (</a:t>
          </a:r>
          <a:r>
            <a:rPr lang="en-GB" sz="1600" kern="1200" dirty="0" err="1"/>
            <a:t>eg</a:t>
          </a:r>
          <a:r>
            <a:rPr lang="en-GB" sz="1600" kern="1200" dirty="0"/>
            <a:t>. GCP) and informal processes</a:t>
          </a:r>
          <a:endParaRPr lang="en-US" sz="1600" kern="1200" dirty="0"/>
        </a:p>
      </dsp:txBody>
      <dsp:txXfrm>
        <a:off x="0" y="2792884"/>
        <a:ext cx="8466543" cy="680400"/>
      </dsp:txXfrm>
    </dsp:sp>
    <dsp:sp modelId="{47889082-6CD1-4E5B-8636-E1A661E7F2EF}">
      <dsp:nvSpPr>
        <dsp:cNvPr id="0" name=""/>
        <dsp:cNvSpPr/>
      </dsp:nvSpPr>
      <dsp:spPr>
        <a:xfrm>
          <a:off x="423327" y="2556724"/>
          <a:ext cx="592658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011" tIns="0" rIns="22401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Broker of Support</a:t>
          </a:r>
        </a:p>
      </dsp:txBody>
      <dsp:txXfrm>
        <a:off x="446384" y="2579781"/>
        <a:ext cx="5880466" cy="426206"/>
      </dsp:txXfrm>
    </dsp:sp>
    <dsp:sp modelId="{B64C5ECC-8974-4280-98C6-B33547383A34}">
      <dsp:nvSpPr>
        <dsp:cNvPr id="0" name=""/>
        <dsp:cNvSpPr/>
      </dsp:nvSpPr>
      <dsp:spPr>
        <a:xfrm>
          <a:off x="0" y="3795844"/>
          <a:ext cx="8466543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7098" tIns="333248" rIns="65709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600" kern="1200" dirty="0"/>
            <a:t>New IDI </a:t>
          </a:r>
          <a:r>
            <a:rPr lang="nb-NO" sz="1600" kern="1200" dirty="0" err="1"/>
            <a:t>communication</a:t>
          </a:r>
          <a:r>
            <a:rPr lang="nb-NO" sz="1600" kern="1200" dirty="0"/>
            <a:t> </a:t>
          </a:r>
          <a:r>
            <a:rPr lang="en-GB" sz="1600" kern="1200" dirty="0"/>
            <a:t>strategy </a:t>
          </a:r>
          <a:endParaRPr lang="en-US" sz="1600" kern="1200" dirty="0"/>
        </a:p>
      </dsp:txBody>
      <dsp:txXfrm>
        <a:off x="0" y="3795844"/>
        <a:ext cx="8466543" cy="680400"/>
      </dsp:txXfrm>
    </dsp:sp>
    <dsp:sp modelId="{5938C99E-55BA-400A-ABE0-B6EEBBC9AB9E}">
      <dsp:nvSpPr>
        <dsp:cNvPr id="0" name=""/>
        <dsp:cNvSpPr/>
      </dsp:nvSpPr>
      <dsp:spPr>
        <a:xfrm>
          <a:off x="423327" y="3559684"/>
          <a:ext cx="592658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011" tIns="0" rIns="22401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Advocacy &amp; Comms for B</a:t>
          </a:r>
          <a:r>
            <a:rPr lang="nb-NO" sz="1600" kern="1200" noProof="0" dirty="0" err="1"/>
            <a:t>ehaviour</a:t>
          </a:r>
          <a:r>
            <a:rPr lang="nb-NO" sz="1600" kern="1200" noProof="0" dirty="0"/>
            <a:t> </a:t>
          </a:r>
          <a:r>
            <a:rPr lang="en-US" sz="1600" kern="1200" dirty="0"/>
            <a:t>Change</a:t>
          </a:r>
        </a:p>
      </dsp:txBody>
      <dsp:txXfrm>
        <a:off x="446384" y="3582741"/>
        <a:ext cx="5880466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7C2C8EE7-360F-4050-B130-BE5BD8157116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049FD186-06D8-4304-8E17-E1CCAA84D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25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FD186-06D8-4304-8E17-E1CCAA84D5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816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On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SAI-level support: There will be a strategic shift towards more SAI level support with the following caveats: </a:t>
            </a:r>
          </a:p>
          <a:p>
            <a:pPr marL="171450" indent="-171450">
              <a:buFontTx/>
              <a:buChar char="-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IDI will continue to be a provider of last resorts for a small number of SAIs</a:t>
            </a:r>
          </a:p>
          <a:p>
            <a:pPr marL="171450" indent="-171450">
              <a:buFontTx/>
              <a:buChar char="-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IDI will work together with other partners to support SAIs</a:t>
            </a:r>
          </a:p>
          <a:p>
            <a:pPr marL="171450" indent="-171450">
              <a:buFontTx/>
              <a:buChar char="-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IDI will not contradict other SAI-level support through its engagement</a:t>
            </a:r>
          </a:p>
          <a:p>
            <a:pPr marL="0" indent="0">
              <a:buFontTx/>
              <a:buNone/>
            </a:pPr>
            <a:endParaRPr lang="nb-NO" dirty="0"/>
          </a:p>
          <a:p>
            <a:r>
              <a:rPr lang="nb-NO" dirty="0"/>
              <a:t>On </a:t>
            </a:r>
            <a:r>
              <a:rPr lang="nb-NO" dirty="0" err="1"/>
              <a:t>Breadth</a:t>
            </a:r>
            <a:r>
              <a:rPr lang="nb-NO" dirty="0"/>
              <a:t> </a:t>
            </a:r>
            <a:r>
              <a:rPr lang="nb-NO" dirty="0" err="1"/>
              <a:t>vs</a:t>
            </a:r>
            <a:r>
              <a:rPr lang="nb-NO" dirty="0"/>
              <a:t> Depth: </a:t>
            </a:r>
            <a:r>
              <a:rPr lang="en-US" dirty="0"/>
              <a:t>IDI suggests a mixed-model where IDI maintains a balance of its enabling and providing role 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FD186-06D8-4304-8E17-E1CCAA84D5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275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FD186-06D8-4304-8E17-E1CCAA84D51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082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FD186-06D8-4304-8E17-E1CCAA84D5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62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7002-2DEF-42CB-ADAB-303E6A41C7D4}" type="datetime1">
              <a:rPr lang="es-MX" smtClean="0"/>
              <a:t>20/07/2018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12-13  March 2015</a:t>
            </a:r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E830-2433-4476-9766-7A57497EF88C}" type="slidenum">
              <a:rPr lang="es-MX" smtClean="0"/>
              <a:t>‹#›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304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9EF9-C9A9-45BE-99DC-9B8835C49209}" type="datetime1">
              <a:rPr lang="es-MX" smtClean="0"/>
              <a:t>20/07/2018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12-13  March 2015</a:t>
            </a:r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E830-2433-4476-9766-7A57497EF88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8004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78CD2-318F-4C65-BA16-C32D3EFDAC8A}" type="datetime1">
              <a:rPr lang="es-MX" smtClean="0"/>
              <a:t>20/07/2018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12-13  March 2015</a:t>
            </a:r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E830-2433-4476-9766-7A57497EF88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0801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27DF-744E-4097-BE75-361C7CE834AD}" type="datetime1">
              <a:rPr lang="es-MX" smtClean="0"/>
              <a:pPr/>
              <a:t>20/07/2018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E830-2433-4476-9766-7A57497EF88C}" type="slidenum">
              <a:rPr lang="es-MX" smtClean="0"/>
              <a:pPr/>
              <a:t>‹#›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022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6134D-EC25-45FF-A6D3-1EC2AA5B8DC9}" type="datetime1">
              <a:rPr lang="es-MX" smtClean="0"/>
              <a:pPr/>
              <a:t>20/07/2018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E830-2433-4476-9766-7A57497EF88C}" type="slidenum">
              <a:rPr lang="es-MX" smtClean="0"/>
              <a:pPr/>
              <a:t>‹#›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403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5D5D9-51B8-4C52-AF88-AC177733A306}" type="datetime1">
              <a:rPr lang="es-MX" smtClean="0"/>
              <a:pPr/>
              <a:t>20/07/2018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E830-2433-4476-9766-7A57497EF88C}" type="slidenum">
              <a:rPr lang="es-MX" smtClean="0"/>
              <a:pPr/>
              <a:t>‹#›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848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A6BB1-EE25-4A9C-A001-39DDC0EC1558}" type="datetime1">
              <a:rPr lang="es-MX" smtClean="0"/>
              <a:pPr/>
              <a:t>20/07/2018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E830-2433-4476-9766-7A57497EF88C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8017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7793-FFD8-4CED-93CD-9DE18DD2F46C}" type="datetime1">
              <a:rPr lang="es-MX" smtClean="0"/>
              <a:pPr/>
              <a:t>20/07/2018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E830-2433-4476-9766-7A57497EF88C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5720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6EB71-6572-42CE-A8C4-213FB2754390}" type="datetime1">
              <a:rPr lang="es-MX" smtClean="0"/>
              <a:pPr/>
              <a:t>20/07/2018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E830-2433-4476-9766-7A57497EF88C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7881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C0F7-F2DB-435D-92AF-6AEE325C76D5}" type="datetime1">
              <a:rPr lang="es-MX" smtClean="0"/>
              <a:pPr/>
              <a:t>20/07/2018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E830-2433-4476-9766-7A57497EF88C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6809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3F8C2-732E-49B6-8C63-76327207A7CD}" type="datetime1">
              <a:rPr lang="es-MX" smtClean="0"/>
              <a:pPr/>
              <a:t>20/07/2018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E830-2433-4476-9766-7A57497EF88C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6908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9770-60AB-4D24-B9D8-FC700A5687D0}" type="datetime1">
              <a:rPr lang="es-MX" smtClean="0"/>
              <a:t>20/07/2018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12-13  March 2015</a:t>
            </a:r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E830-2433-4476-9766-7A57497EF88C}" type="slidenum">
              <a:rPr lang="es-MX" smtClean="0"/>
              <a:t>‹#›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838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73156-8E00-4E79-9F72-7FB753AC5446}" type="datetime1">
              <a:rPr lang="es-MX" smtClean="0"/>
              <a:pPr/>
              <a:t>20/07/2018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E830-2433-4476-9766-7A57497EF88C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44129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CD249-AD52-4DAF-8D7C-D19BDC87960C}" type="datetime1">
              <a:rPr lang="es-MX" smtClean="0"/>
              <a:pPr/>
              <a:t>20/07/2018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E830-2433-4476-9766-7A57497EF88C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36814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5C2C-19D8-4686-8518-073D4269AB8F}" type="datetime1">
              <a:rPr lang="es-MX" smtClean="0"/>
              <a:pPr/>
              <a:t>20/07/2018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E830-2433-4476-9766-7A57497EF88C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73130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190625" y="1151930"/>
            <a:ext cx="9810750" cy="2321719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5625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190625" y="3536156"/>
            <a:ext cx="9810750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50"/>
            </a:lvl1pPr>
            <a:lvl2pPr marL="0" indent="160729" algn="ctr">
              <a:spcBef>
                <a:spcPts val="0"/>
              </a:spcBef>
              <a:buSzTx/>
              <a:buNone/>
              <a:defRPr sz="2250"/>
            </a:lvl2pPr>
            <a:lvl3pPr marL="0" indent="321457" algn="ctr">
              <a:spcBef>
                <a:spcPts val="0"/>
              </a:spcBef>
              <a:buSzTx/>
              <a:buNone/>
              <a:defRPr sz="2250"/>
            </a:lvl3pPr>
            <a:lvl4pPr marL="0" indent="482186" algn="ctr">
              <a:spcBef>
                <a:spcPts val="0"/>
              </a:spcBef>
              <a:buSzTx/>
              <a:buNone/>
              <a:defRPr sz="2250"/>
            </a:lvl4pPr>
            <a:lvl5pPr marL="0" indent="642915" algn="ctr">
              <a:spcBef>
                <a:spcPts val="0"/>
              </a:spcBef>
              <a:buSzTx/>
              <a:buNone/>
              <a:defRPr sz="2250"/>
            </a:lvl5pPr>
          </a:lstStyle>
          <a:p>
            <a:pPr lvl="0">
              <a:defRPr sz="1800"/>
            </a:pPr>
            <a:r>
              <a:rPr sz="2250"/>
              <a:t>Body Level One</a:t>
            </a:r>
          </a:p>
          <a:p>
            <a:pPr lvl="1">
              <a:defRPr sz="1800"/>
            </a:pPr>
            <a:r>
              <a:rPr sz="2250"/>
              <a:t>Body Level Two</a:t>
            </a:r>
          </a:p>
          <a:p>
            <a:pPr lvl="2">
              <a:defRPr sz="1800"/>
            </a:pPr>
            <a:r>
              <a:rPr sz="2250"/>
              <a:t>Body Level Three</a:t>
            </a:r>
          </a:p>
          <a:p>
            <a:pPr lvl="3">
              <a:defRPr sz="1800"/>
            </a:pPr>
            <a:r>
              <a:rPr sz="2250"/>
              <a:t>Body Level Four</a:t>
            </a:r>
          </a:p>
          <a:p>
            <a:pPr lvl="4">
              <a:defRPr sz="1800"/>
            </a:pPr>
            <a:r>
              <a:rPr sz="225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24183561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6C4FF-65EE-4540-A5EB-49FA4880BDD7}" type="datetime1">
              <a:rPr lang="es-MX" smtClean="0"/>
              <a:t>20/07/2018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12-13  March 2015</a:t>
            </a:r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E830-2433-4476-9766-7A57497EF88C}" type="slidenum">
              <a:rPr lang="es-MX" smtClean="0"/>
              <a:t>‹#›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831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5BA01-143A-40EC-854A-DF71A295F9C7}" type="datetime1">
              <a:rPr lang="es-MX" smtClean="0"/>
              <a:t>20/07/2018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12-13  March 2015</a:t>
            </a:r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E830-2433-4476-9766-7A57497EF88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006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42ED0-2E47-4997-A9DF-288A73B1F15C}" type="datetime1">
              <a:rPr lang="es-MX" smtClean="0"/>
              <a:t>20/07/2018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12-13  March 2015</a:t>
            </a:r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E830-2433-4476-9766-7A57497EF88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6804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8EB52-A77E-4E35-A051-6246BAE84EB3}" type="datetime1">
              <a:rPr lang="es-MX" smtClean="0"/>
              <a:t>20/07/2018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12-13  March 2015</a:t>
            </a:r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E830-2433-4476-9766-7A57497EF88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3767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9B3E0-DEA5-4B40-8EED-B5B7A31E4316}" type="datetime1">
              <a:rPr lang="es-MX" smtClean="0"/>
              <a:t>20/07/2018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12-13  March 2015</a:t>
            </a:r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E830-2433-4476-9766-7A57497EF88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6027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A09A-6DB6-43EA-88DD-7462BFE387CE}" type="datetime1">
              <a:rPr lang="es-MX" smtClean="0"/>
              <a:t>20/07/2018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12-13  March 2015</a:t>
            </a:r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E830-2433-4476-9766-7A57497EF88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1141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0653-8125-43B8-B4F4-ED5F0B0422B7}" type="datetime1">
              <a:rPr lang="es-MX" smtClean="0"/>
              <a:t>20/07/2018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12-13  March 2015</a:t>
            </a:r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E830-2433-4476-9766-7A57497EF88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142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FEB46-425E-4CCA-8D63-B33B539816A0}" type="datetime1">
              <a:rPr lang="es-MX" smtClean="0"/>
              <a:t>20/07/2018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12-13  March 2015</a:t>
            </a:r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4E830-2433-4476-9766-7A57497EF88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8552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8B3E8-5D77-4F78-BF6A-F043F2A25C59}" type="datetime1">
              <a:rPr lang="es-MX" smtClean="0"/>
              <a:pPr/>
              <a:t>20/07/2018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4E830-2433-4476-9766-7A57497EF88C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115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slide" Target="slide4.xml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5759671" y="1454497"/>
            <a:ext cx="6432329" cy="1470025"/>
          </a:xfrm>
        </p:spPr>
        <p:txBody>
          <a:bodyPr>
            <a:noAutofit/>
          </a:bodyPr>
          <a:lstStyle/>
          <a:p>
            <a:br>
              <a:rPr lang="en-US" sz="4400" b="1" dirty="0">
                <a:solidFill>
                  <a:schemeClr val="bg1"/>
                </a:solidFill>
              </a:rPr>
            </a:br>
            <a:br>
              <a:rPr lang="en-US" sz="4400" b="1" dirty="0">
                <a:solidFill>
                  <a:schemeClr val="bg1"/>
                </a:solidFill>
              </a:rPr>
            </a:br>
            <a:br>
              <a:rPr lang="en-US" sz="4400" b="1" dirty="0">
                <a:solidFill>
                  <a:schemeClr val="bg1"/>
                </a:solidFill>
              </a:rPr>
            </a:br>
            <a:br>
              <a:rPr lang="en-US" sz="4400" b="1" dirty="0">
                <a:solidFill>
                  <a:schemeClr val="bg1"/>
                </a:solidFill>
              </a:rPr>
            </a:br>
            <a:r>
              <a:rPr lang="en-US" sz="4400" b="1" dirty="0">
                <a:solidFill>
                  <a:schemeClr val="bg1"/>
                </a:solidFill>
              </a:rPr>
              <a:t>Developing IDI’s Strategic Plan 2019-23 </a:t>
            </a:r>
            <a:br>
              <a:rPr lang="en-US" sz="4400" b="1" dirty="0">
                <a:solidFill>
                  <a:schemeClr val="bg1"/>
                </a:solidFill>
              </a:rPr>
            </a:b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71503" y="3069237"/>
            <a:ext cx="4596162" cy="1706562"/>
          </a:xfrm>
          <a:ln>
            <a:noFill/>
          </a:ln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nb-NO" sz="2800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>
                <a:solidFill>
                  <a:schemeClr val="bg1"/>
                </a:solidFill>
              </a:rPr>
              <a:t>Petra Schirnhofer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200" dirty="0">
                <a:solidFill>
                  <a:schemeClr val="bg1"/>
                </a:solidFill>
              </a:rPr>
              <a:t>Strategic Advisor</a:t>
            </a:r>
          </a:p>
          <a:p>
            <a:pPr>
              <a:defRPr/>
            </a:pPr>
            <a:r>
              <a:rPr lang="en-GB" sz="2200" dirty="0">
                <a:solidFill>
                  <a:schemeClr val="bg1"/>
                </a:solidFill>
              </a:rPr>
              <a:t>Kampala, </a:t>
            </a:r>
            <a:r>
              <a:rPr lang="nb-NO" sz="2200" dirty="0">
                <a:solidFill>
                  <a:schemeClr val="bg1"/>
                </a:solidFill>
              </a:rPr>
              <a:t>August 2018</a:t>
            </a:r>
          </a:p>
        </p:txBody>
      </p:sp>
    </p:spTree>
    <p:extLst>
      <p:ext uri="{BB962C8B-B14F-4D97-AF65-F5344CB8AC3E}">
        <p14:creationId xmlns:p14="http://schemas.microsoft.com/office/powerpoint/2010/main" val="2209028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E830-2433-4476-9766-7A57497EF88C}" type="slidenum">
              <a:rPr lang="es-MX" smtClean="0"/>
              <a:t>2</a:t>
            </a:fld>
            <a:endParaRPr lang="es-MX"/>
          </a:p>
        </p:txBody>
      </p:sp>
      <p:sp>
        <p:nvSpPr>
          <p:cNvPr id="4" name="Rectangle 3"/>
          <p:cNvSpPr/>
          <p:nvPr/>
        </p:nvSpPr>
        <p:spPr>
          <a:xfrm>
            <a:off x="3246631" y="315196"/>
            <a:ext cx="55050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IDI’s Strategic Planning steps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99F217D-872B-48AE-A968-0D996A7393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3875921"/>
              </p:ext>
            </p:extLst>
          </p:nvPr>
        </p:nvGraphicFramePr>
        <p:xfrm>
          <a:off x="-288235" y="1361661"/>
          <a:ext cx="12480235" cy="4776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9341EF0-D81F-4EF9-84D0-D38C26A8AE15}"/>
              </a:ext>
            </a:extLst>
          </p:cNvPr>
          <p:cNvSpPr txBox="1"/>
          <p:nvPr/>
        </p:nvSpPr>
        <p:spPr>
          <a:xfrm>
            <a:off x="213577" y="2346931"/>
            <a:ext cx="1351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Done, 2017</a:t>
            </a:r>
            <a:endParaRPr lang="nb-NO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E94AD7-814B-4B14-8898-DB26C104E629}"/>
              </a:ext>
            </a:extLst>
          </p:cNvPr>
          <p:cNvSpPr txBox="1"/>
          <p:nvPr/>
        </p:nvSpPr>
        <p:spPr>
          <a:xfrm>
            <a:off x="1619926" y="2346931"/>
            <a:ext cx="1626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Done, Q1 2018</a:t>
            </a:r>
            <a:endParaRPr lang="nb-NO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6784CC-35F1-40B8-81C1-5AFFF3898C64}"/>
              </a:ext>
            </a:extLst>
          </p:cNvPr>
          <p:cNvSpPr txBox="1"/>
          <p:nvPr/>
        </p:nvSpPr>
        <p:spPr>
          <a:xfrm>
            <a:off x="3246631" y="2346932"/>
            <a:ext cx="1351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Done, May-June</a:t>
            </a:r>
            <a:endParaRPr lang="nb-NO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E31607-6127-4A68-9BA2-AD4054A6BA7C}"/>
              </a:ext>
            </a:extLst>
          </p:cNvPr>
          <p:cNvSpPr txBox="1"/>
          <p:nvPr/>
        </p:nvSpPr>
        <p:spPr>
          <a:xfrm>
            <a:off x="4738661" y="2346931"/>
            <a:ext cx="1351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Done, May-June</a:t>
            </a:r>
            <a:endParaRPr lang="nb-NO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71E8EB-C28A-4F70-9783-DC295E3B08DC}"/>
              </a:ext>
            </a:extLst>
          </p:cNvPr>
          <p:cNvSpPr txBox="1"/>
          <p:nvPr/>
        </p:nvSpPr>
        <p:spPr>
          <a:xfrm>
            <a:off x="6041309" y="2300765"/>
            <a:ext cx="1775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Done, IDI virtual Board, 29 June</a:t>
            </a:r>
            <a:endParaRPr lang="nb-NO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5B82F1-2FE2-41F6-91FC-F06D95CE1E7E}"/>
              </a:ext>
            </a:extLst>
          </p:cNvPr>
          <p:cNvSpPr txBox="1"/>
          <p:nvPr/>
        </p:nvSpPr>
        <p:spPr>
          <a:xfrm>
            <a:off x="7593419" y="4556731"/>
            <a:ext cx="1573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Draft Jul-Aug</a:t>
            </a:r>
          </a:p>
          <a:p>
            <a:pPr algn="ctr"/>
            <a:r>
              <a:rPr lang="en-GB" dirty="0"/>
              <a:t>Expose: Sep</a:t>
            </a:r>
            <a:endParaRPr lang="nb-NO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159A64-2107-45AD-831F-1A87BBC6D78C}"/>
              </a:ext>
            </a:extLst>
          </p:cNvPr>
          <p:cNvSpPr txBox="1"/>
          <p:nvPr/>
        </p:nvSpPr>
        <p:spPr>
          <a:xfrm>
            <a:off x="9167191" y="4555960"/>
            <a:ext cx="1351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Oct</a:t>
            </a:r>
            <a:endParaRPr lang="nb-NO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DCEF83-9308-4DF4-901F-9CF89B432CEA}"/>
              </a:ext>
            </a:extLst>
          </p:cNvPr>
          <p:cNvSpPr txBox="1"/>
          <p:nvPr/>
        </p:nvSpPr>
        <p:spPr>
          <a:xfrm>
            <a:off x="10679595" y="4555960"/>
            <a:ext cx="1351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Nov</a:t>
            </a:r>
            <a:endParaRPr lang="nb-NO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209E9A-A2AE-4365-8436-3879711B0742}"/>
              </a:ext>
            </a:extLst>
          </p:cNvPr>
          <p:cNvSpPr txBox="1"/>
          <p:nvPr/>
        </p:nvSpPr>
        <p:spPr>
          <a:xfrm>
            <a:off x="7704444" y="2300765"/>
            <a:ext cx="1351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In progress</a:t>
            </a:r>
            <a:endParaRPr lang="nb-N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785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75C9EB-A292-4FBB-8293-0ECC98A7F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E830-2433-4476-9766-7A57497EF88C}" type="slidenum">
              <a:rPr lang="es-MX" smtClean="0"/>
              <a:t>3</a:t>
            </a:fld>
            <a:endParaRPr lang="es-MX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A3167C-DC85-417E-A662-5EC6659C3ACC}"/>
              </a:ext>
            </a:extLst>
          </p:cNvPr>
          <p:cNvSpPr/>
          <p:nvPr/>
        </p:nvSpPr>
        <p:spPr>
          <a:xfrm>
            <a:off x="2152358" y="241267"/>
            <a:ext cx="95049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        Key messages from stakeholder consultations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803BB0B-3936-41ED-80E4-AB285F4A16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0270702"/>
              </p:ext>
            </p:extLst>
          </p:nvPr>
        </p:nvGraphicFramePr>
        <p:xfrm>
          <a:off x="2032000" y="1209822"/>
          <a:ext cx="8518769" cy="4928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57574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DE021-8C6F-4F74-A977-B006BA30D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150" y="295678"/>
            <a:ext cx="7437699" cy="665022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+mn-lt"/>
              </a:rPr>
              <a:t>         Why change IDI’s Strategy?</a:t>
            </a:r>
            <a:endParaRPr lang="nb-NO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CA9018-D32F-4A7A-A613-759CFE504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82970"/>
            <a:ext cx="2743200" cy="365125"/>
          </a:xfrm>
        </p:spPr>
        <p:txBody>
          <a:bodyPr/>
          <a:lstStyle/>
          <a:p>
            <a:fld id="{9E14E830-2433-4476-9766-7A57497EF88C}" type="slidenum">
              <a:rPr lang="es-MX" smtClean="0"/>
              <a:t>4</a:t>
            </a:fld>
            <a:endParaRPr lang="es-MX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0D0D0FC-354D-4C73-AB4E-40984F8D2428}"/>
              </a:ext>
            </a:extLst>
          </p:cNvPr>
          <p:cNvSpPr/>
          <p:nvPr/>
        </p:nvSpPr>
        <p:spPr>
          <a:xfrm>
            <a:off x="3516954" y="1161722"/>
            <a:ext cx="4849792" cy="82582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Sustainability and Impact</a:t>
            </a:r>
            <a:endParaRPr lang="nb-NO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6AF8D4-AA8B-4AD7-ADA7-49671491A2CC}"/>
              </a:ext>
            </a:extLst>
          </p:cNvPr>
          <p:cNvSpPr txBox="1"/>
          <p:nvPr/>
        </p:nvSpPr>
        <p:spPr>
          <a:xfrm>
            <a:off x="138897" y="1918949"/>
            <a:ext cx="4965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How do we address this?</a:t>
            </a:r>
            <a:endParaRPr lang="nb-NO" sz="2000" b="1" dirty="0"/>
          </a:p>
        </p:txBody>
      </p:sp>
      <p:sp>
        <p:nvSpPr>
          <p:cNvPr id="8" name="Rectangle: Rounded Corners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4841821-ED1B-4879-8529-0BE2FFB0D398}"/>
              </a:ext>
            </a:extLst>
          </p:cNvPr>
          <p:cNvSpPr/>
          <p:nvPr/>
        </p:nvSpPr>
        <p:spPr>
          <a:xfrm>
            <a:off x="212865" y="2580841"/>
            <a:ext cx="3343153" cy="73981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Work Streams</a:t>
            </a:r>
            <a:endParaRPr lang="nb-NO" sz="28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DD07C9A-9BDE-428D-8E29-C65F757DD726}"/>
              </a:ext>
            </a:extLst>
          </p:cNvPr>
          <p:cNvSpPr/>
          <p:nvPr/>
        </p:nvSpPr>
        <p:spPr>
          <a:xfrm>
            <a:off x="4424422" y="2565298"/>
            <a:ext cx="3343153" cy="73981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SAI-Level Support</a:t>
            </a:r>
            <a:endParaRPr lang="nb-NO" sz="28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0C9B969-5DB3-408F-9756-D623D2DBEE8C}"/>
              </a:ext>
            </a:extLst>
          </p:cNvPr>
          <p:cNvSpPr/>
          <p:nvPr/>
        </p:nvSpPr>
        <p:spPr>
          <a:xfrm>
            <a:off x="8363674" y="2563388"/>
            <a:ext cx="3343153" cy="73981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Gender Perspective</a:t>
            </a:r>
            <a:endParaRPr lang="nb-NO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B973DE-6714-4C97-86F4-FFF26F04D8E8}"/>
              </a:ext>
            </a:extLst>
          </p:cNvPr>
          <p:cNvSpPr txBox="1"/>
          <p:nvPr/>
        </p:nvSpPr>
        <p:spPr>
          <a:xfrm>
            <a:off x="138896" y="3320651"/>
            <a:ext cx="4965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What do these imply?</a:t>
            </a:r>
            <a:endParaRPr lang="nb-NO" sz="2000" b="1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65A8CCE-BD69-4CEB-88A8-7C5B82E75028}"/>
              </a:ext>
            </a:extLst>
          </p:cNvPr>
          <p:cNvSpPr/>
          <p:nvPr/>
        </p:nvSpPr>
        <p:spPr>
          <a:xfrm>
            <a:off x="138897" y="3978676"/>
            <a:ext cx="1414519" cy="72505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Growth</a:t>
            </a:r>
            <a:endParaRPr lang="nb-NO" sz="2800" dirty="0"/>
          </a:p>
        </p:txBody>
      </p:sp>
      <p:sp>
        <p:nvSpPr>
          <p:cNvPr id="13" name="Rectangle: Rounded Corners 12">
            <a:hlinkClick r:id="rId3" action="ppaction://hlinksldjump"/>
            <a:extLst>
              <a:ext uri="{FF2B5EF4-FFF2-40B4-BE49-F238E27FC236}">
                <a16:creationId xmlns:a16="http://schemas.microsoft.com/office/drawing/2014/main" id="{74F58D95-2367-4B9F-9299-38ED9048A99C}"/>
              </a:ext>
            </a:extLst>
          </p:cNvPr>
          <p:cNvSpPr/>
          <p:nvPr/>
        </p:nvSpPr>
        <p:spPr>
          <a:xfrm>
            <a:off x="1605505" y="3963379"/>
            <a:ext cx="2155303" cy="72505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Global Foundations</a:t>
            </a:r>
            <a:endParaRPr lang="nb-NO" sz="280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D0367E8-1306-429F-8647-6C55A9E1AF72}"/>
              </a:ext>
            </a:extLst>
          </p:cNvPr>
          <p:cNvSpPr/>
          <p:nvPr/>
        </p:nvSpPr>
        <p:spPr>
          <a:xfrm>
            <a:off x="3823986" y="3978675"/>
            <a:ext cx="1657107" cy="72505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Breadth vs. Depth</a:t>
            </a:r>
            <a:endParaRPr lang="nb-NO" sz="2800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E7BC211-54C5-46AA-B2B6-BE982A14F8DD}"/>
              </a:ext>
            </a:extLst>
          </p:cNvPr>
          <p:cNvSpPr/>
          <p:nvPr/>
        </p:nvSpPr>
        <p:spPr>
          <a:xfrm>
            <a:off x="10035251" y="3978675"/>
            <a:ext cx="2031839" cy="72505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Readiness &amp; Conditions</a:t>
            </a:r>
            <a:endParaRPr lang="nb-NO" sz="28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D3462D5-D297-479B-8BFA-FC4EF052BD75}"/>
              </a:ext>
            </a:extLst>
          </p:cNvPr>
          <p:cNvSpPr/>
          <p:nvPr/>
        </p:nvSpPr>
        <p:spPr>
          <a:xfrm>
            <a:off x="7767575" y="3957379"/>
            <a:ext cx="2155303" cy="72505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Targeting Support</a:t>
            </a:r>
            <a:endParaRPr lang="nb-NO" sz="2800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94E1175-A46C-461B-B8C6-4957B2E71D0A}"/>
              </a:ext>
            </a:extLst>
          </p:cNvPr>
          <p:cNvSpPr/>
          <p:nvPr/>
        </p:nvSpPr>
        <p:spPr>
          <a:xfrm>
            <a:off x="5544271" y="3978675"/>
            <a:ext cx="2127331" cy="72505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Partnerships</a:t>
            </a:r>
            <a:endParaRPr lang="nb-NO" sz="2800" dirty="0"/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2DCBF50C-E7B6-4FAA-8245-F715903D42FF}"/>
              </a:ext>
            </a:extLst>
          </p:cNvPr>
          <p:cNvSpPr/>
          <p:nvPr/>
        </p:nvSpPr>
        <p:spPr>
          <a:xfrm rot="16200000">
            <a:off x="5703705" y="-1768158"/>
            <a:ext cx="476291" cy="81868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5A099176-8E1E-4AE1-A1FD-DD22840088D1}"/>
              </a:ext>
            </a:extLst>
          </p:cNvPr>
          <p:cNvSpPr/>
          <p:nvPr/>
        </p:nvSpPr>
        <p:spPr>
          <a:xfrm rot="16200000">
            <a:off x="5677032" y="-1449322"/>
            <a:ext cx="544716" cy="10301471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94920C-4C3A-4002-8011-C04D43D3C61B}"/>
              </a:ext>
            </a:extLst>
          </p:cNvPr>
          <p:cNvSpPr txBox="1"/>
          <p:nvPr/>
        </p:nvSpPr>
        <p:spPr>
          <a:xfrm>
            <a:off x="148721" y="4730999"/>
            <a:ext cx="4965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How does it all come together?</a:t>
            </a:r>
            <a:endParaRPr lang="nb-NO" sz="2000" b="1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D69A5B0-1C6A-4B88-AC18-31C0F1262B82}"/>
              </a:ext>
            </a:extLst>
          </p:cNvPr>
          <p:cNvSpPr/>
          <p:nvPr/>
        </p:nvSpPr>
        <p:spPr>
          <a:xfrm>
            <a:off x="212864" y="5375194"/>
            <a:ext cx="2954541" cy="72505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IDI Vision, Mission, Principles</a:t>
            </a:r>
            <a:endParaRPr lang="nb-NO" sz="2800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4D943D5-9998-4275-9895-49DD72BD6F96}"/>
              </a:ext>
            </a:extLst>
          </p:cNvPr>
          <p:cNvSpPr/>
          <p:nvPr/>
        </p:nvSpPr>
        <p:spPr>
          <a:xfrm>
            <a:off x="4472119" y="5375194"/>
            <a:ext cx="2954541" cy="72505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IDI Value Proposition</a:t>
            </a:r>
            <a:endParaRPr lang="nb-NO" sz="2800" dirty="0"/>
          </a:p>
        </p:txBody>
      </p:sp>
      <p:sp>
        <p:nvSpPr>
          <p:cNvPr id="24" name="Rectangle: Rounded Corners 23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D62CB7AE-A539-45EF-A90E-0B8B4BB195B7}"/>
              </a:ext>
            </a:extLst>
          </p:cNvPr>
          <p:cNvSpPr/>
          <p:nvPr/>
        </p:nvSpPr>
        <p:spPr>
          <a:xfrm>
            <a:off x="8445607" y="5359271"/>
            <a:ext cx="2954541" cy="72505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IDI Results Framework</a:t>
            </a:r>
            <a:endParaRPr lang="nb-NO" sz="2800" dirty="0"/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C5C92E31-8C76-4E3E-8CEC-30F393FB60CC}"/>
              </a:ext>
            </a:extLst>
          </p:cNvPr>
          <p:cNvSpPr/>
          <p:nvPr/>
        </p:nvSpPr>
        <p:spPr>
          <a:xfrm rot="16200000">
            <a:off x="5665828" y="873019"/>
            <a:ext cx="552044" cy="8429744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5624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924395-AD6D-4464-AA04-7149A4BBC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E830-2433-4476-9766-7A57497EF88C}" type="slidenum">
              <a:rPr lang="es-MX" smtClean="0"/>
              <a:t>5</a:t>
            </a:fld>
            <a:endParaRPr lang="es-MX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8640A5-E4F4-4F98-941A-CE8F6F0C0991}"/>
              </a:ext>
            </a:extLst>
          </p:cNvPr>
          <p:cNvSpPr/>
          <p:nvPr/>
        </p:nvSpPr>
        <p:spPr>
          <a:xfrm>
            <a:off x="2866803" y="279570"/>
            <a:ext cx="80836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Shift: From programmes to 4 workstreams</a:t>
            </a:r>
            <a:endParaRPr lang="nb-NO" sz="28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57B243E-B693-48C2-963C-3C093F71B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143" y="2678545"/>
            <a:ext cx="4163602" cy="2731832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39" name="Diagram 38">
            <a:extLst>
              <a:ext uri="{FF2B5EF4-FFF2-40B4-BE49-F238E27FC236}">
                <a16:creationId xmlns:a16="http://schemas.microsoft.com/office/drawing/2014/main" id="{959B82EB-A20B-4945-AD75-DC92EE28F8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4146428"/>
              </p:ext>
            </p:extLst>
          </p:nvPr>
        </p:nvGraphicFramePr>
        <p:xfrm>
          <a:off x="5548140" y="1482792"/>
          <a:ext cx="6442499" cy="1195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3" name="Diagram 42">
            <a:extLst>
              <a:ext uri="{FF2B5EF4-FFF2-40B4-BE49-F238E27FC236}">
                <a16:creationId xmlns:a16="http://schemas.microsoft.com/office/drawing/2014/main" id="{37480B14-5607-4F7E-BF17-1695E5CA4A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4419879"/>
              </p:ext>
            </p:extLst>
          </p:nvPr>
        </p:nvGraphicFramePr>
        <p:xfrm>
          <a:off x="5548139" y="2937674"/>
          <a:ext cx="6442499" cy="1195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Arrow: Bent 9">
            <a:extLst>
              <a:ext uri="{FF2B5EF4-FFF2-40B4-BE49-F238E27FC236}">
                <a16:creationId xmlns:a16="http://schemas.microsoft.com/office/drawing/2014/main" id="{A9E1859C-46A3-4495-8BAB-1A5AB51D3F1C}"/>
              </a:ext>
            </a:extLst>
          </p:cNvPr>
          <p:cNvSpPr/>
          <p:nvPr/>
        </p:nvSpPr>
        <p:spPr>
          <a:xfrm>
            <a:off x="3798277" y="1505243"/>
            <a:ext cx="1561514" cy="956603"/>
          </a:xfrm>
          <a:prstGeom prst="bentArrow">
            <a:avLst/>
          </a:prstGeom>
          <a:solidFill>
            <a:srgbClr val="AE22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675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3352929" y="1587634"/>
            <a:ext cx="4340604" cy="3042932"/>
          </a:xfrm>
          <a:prstGeom prst="rightArrow">
            <a:avLst>
              <a:gd name="adj1" fmla="val 65269"/>
              <a:gd name="adj2" fmla="val 69341"/>
            </a:avLst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168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Shape 50"/>
          <p:cNvSpPr/>
          <p:nvPr/>
        </p:nvSpPr>
        <p:spPr>
          <a:xfrm>
            <a:off x="3468849" y="3540613"/>
            <a:ext cx="3312858" cy="232198"/>
          </a:xfrm>
          <a:prstGeom prst="roundRect">
            <a:avLst>
              <a:gd name="adj" fmla="val 36287"/>
            </a:avLst>
          </a:prstGeom>
          <a:solidFill>
            <a:schemeClr val="accent6">
              <a:lumMod val="50000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 algn="just">
              <a:defRPr sz="1600">
                <a:solidFill>
                  <a:srgbClr val="FFFFFF"/>
                </a:solidFill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lang="en-US" sz="11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Other core services </a:t>
            </a:r>
            <a:r>
              <a:rPr kumimoji="0" sz="11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</a:t>
            </a:r>
            <a:r>
              <a:rPr kumimoji="0" lang="en-US" sz="11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11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            </a:t>
            </a:r>
            <a:r>
              <a:rPr kumimoji="0" lang="en-US" sz="11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11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results </a:t>
            </a:r>
          </a:p>
        </p:txBody>
      </p:sp>
      <p:sp>
        <p:nvSpPr>
          <p:cNvPr id="65" name="Shape 46"/>
          <p:cNvSpPr/>
          <p:nvPr/>
        </p:nvSpPr>
        <p:spPr>
          <a:xfrm>
            <a:off x="3461639" y="2575963"/>
            <a:ext cx="3321183" cy="229776"/>
          </a:xfrm>
          <a:prstGeom prst="roundRect">
            <a:avLst>
              <a:gd name="adj" fmla="val 37226"/>
            </a:avLst>
          </a:prstGeom>
          <a:solidFill>
            <a:schemeClr val="accent1">
              <a:lumMod val="50000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 algn="just">
              <a:defRPr sz="1600">
                <a:solidFill>
                  <a:srgbClr val="FFFFFF"/>
                </a:solidFill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lang="nb-NO" sz="11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ISSAI </a:t>
            </a:r>
            <a:r>
              <a:rPr kumimoji="0" lang="nb-NO" sz="1125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compliant</a:t>
            </a:r>
            <a:r>
              <a:rPr kumimoji="0" lang="nb-NO" sz="11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PA </a:t>
            </a:r>
            <a:r>
              <a:rPr kumimoji="0" lang="nb-NO" sz="1125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practice</a:t>
            </a:r>
            <a:r>
              <a:rPr kumimoji="0" lang="nb-NO" sz="11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+     </a:t>
            </a:r>
            <a:r>
              <a:rPr kumimoji="0" sz="11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</a:t>
            </a:r>
            <a:r>
              <a:rPr kumimoji="0" lang="en-GB" sz="11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audit </a:t>
            </a:r>
            <a:r>
              <a:rPr kumimoji="0" sz="11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results  </a:t>
            </a:r>
          </a:p>
        </p:txBody>
      </p:sp>
      <p:sp>
        <p:nvSpPr>
          <p:cNvPr id="32" name="Shape 32"/>
          <p:cNvSpPr/>
          <p:nvPr/>
        </p:nvSpPr>
        <p:spPr>
          <a:xfrm flipH="1" flipV="1">
            <a:off x="3219000" y="335147"/>
            <a:ext cx="13271" cy="6138361"/>
          </a:xfrm>
          <a:prstGeom prst="line">
            <a:avLst/>
          </a:prstGeom>
          <a:ln w="38100" cap="rnd">
            <a:solidFill/>
            <a:custDash>
              <a:ds d="100000" sp="200000"/>
            </a:custDash>
            <a:miter lim="400000"/>
          </a:ln>
        </p:spPr>
        <p:txBody>
          <a:bodyPr lIns="35719" tIns="35719" rIns="35719" bIns="3571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168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Shape 33"/>
          <p:cNvSpPr/>
          <p:nvPr/>
        </p:nvSpPr>
        <p:spPr>
          <a:xfrm flipH="1" flipV="1">
            <a:off x="5553647" y="429684"/>
            <a:ext cx="51997" cy="6008062"/>
          </a:xfrm>
          <a:prstGeom prst="line">
            <a:avLst/>
          </a:prstGeom>
          <a:ln w="38100" cap="rnd">
            <a:solidFill/>
            <a:custDash>
              <a:ds d="100000" sp="200000"/>
            </a:custDash>
            <a:miter lim="400000"/>
          </a:ln>
        </p:spPr>
        <p:txBody>
          <a:bodyPr lIns="35719" tIns="35719" rIns="35719" bIns="3571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168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Shape 34"/>
          <p:cNvSpPr/>
          <p:nvPr/>
        </p:nvSpPr>
        <p:spPr>
          <a:xfrm flipH="1" flipV="1">
            <a:off x="7582887" y="335147"/>
            <a:ext cx="32085" cy="6141792"/>
          </a:xfrm>
          <a:prstGeom prst="line">
            <a:avLst/>
          </a:prstGeom>
          <a:ln w="38100" cap="rnd">
            <a:solidFill/>
            <a:custDash>
              <a:ds d="100000" sp="200000"/>
            </a:custDash>
            <a:miter lim="400000"/>
          </a:ln>
        </p:spPr>
        <p:txBody>
          <a:bodyPr lIns="35719" tIns="35719" rIns="35719" bIns="3571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168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Shape 35"/>
          <p:cNvSpPr/>
          <p:nvPr/>
        </p:nvSpPr>
        <p:spPr>
          <a:xfrm flipH="1" flipV="1">
            <a:off x="9188767" y="335146"/>
            <a:ext cx="27946" cy="6231759"/>
          </a:xfrm>
          <a:prstGeom prst="line">
            <a:avLst/>
          </a:prstGeom>
          <a:ln w="38100" cap="rnd">
            <a:solidFill/>
            <a:custDash>
              <a:ds d="100000" sp="200000"/>
            </a:custDash>
            <a:miter lim="400000"/>
          </a:ln>
        </p:spPr>
        <p:txBody>
          <a:bodyPr lIns="35719" tIns="35719" rIns="35719" bIns="3571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168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Shape 36"/>
          <p:cNvSpPr/>
          <p:nvPr/>
        </p:nvSpPr>
        <p:spPr>
          <a:xfrm>
            <a:off x="1381454" y="6042553"/>
            <a:ext cx="9048681" cy="383577"/>
          </a:xfrm>
          <a:prstGeom prst="roundRect">
            <a:avLst>
              <a:gd name="adj" fmla="val 21532"/>
            </a:avLst>
          </a:prstGeom>
          <a:solidFill>
            <a:schemeClr val="accent4">
              <a:lumMod val="50000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/>
            </a:pPr>
            <a:r>
              <a:rPr kumimoji="0" sz="154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Country governance, political, social, cultural </a:t>
            </a:r>
            <a:r>
              <a:rPr kumimoji="0" lang="en-GB" sz="154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and</a:t>
            </a:r>
            <a:r>
              <a:rPr kumimoji="0" sz="154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 public financial management environment </a:t>
            </a:r>
          </a:p>
        </p:txBody>
      </p:sp>
      <p:sp>
        <p:nvSpPr>
          <p:cNvPr id="37" name="Shape 37"/>
          <p:cNvSpPr/>
          <p:nvPr/>
        </p:nvSpPr>
        <p:spPr>
          <a:xfrm>
            <a:off x="9278014" y="461183"/>
            <a:ext cx="1152121" cy="38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SAI </a:t>
            </a:r>
            <a:r>
              <a:rPr kumimoji="0" lang="en-GB" sz="12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  <a:r>
              <a:rPr kumimoji="0" sz="1266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ontribution</a:t>
            </a:r>
            <a:r>
              <a:rPr kumimoji="0" sz="12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 Impact</a:t>
            </a:r>
          </a:p>
        </p:txBody>
      </p:sp>
      <p:sp>
        <p:nvSpPr>
          <p:cNvPr id="38" name="Shape 38"/>
          <p:cNvSpPr/>
          <p:nvPr/>
        </p:nvSpPr>
        <p:spPr>
          <a:xfrm>
            <a:off x="7820295" y="610210"/>
            <a:ext cx="1086114" cy="194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SAI </a:t>
            </a:r>
            <a:r>
              <a:rPr kumimoji="0" lang="en-GB" sz="12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</a:t>
            </a:r>
            <a:r>
              <a:rPr kumimoji="0" sz="1266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utcomes</a:t>
            </a:r>
            <a:endParaRPr kumimoji="0" sz="126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Shape 39"/>
          <p:cNvSpPr/>
          <p:nvPr/>
        </p:nvSpPr>
        <p:spPr>
          <a:xfrm>
            <a:off x="6153586" y="615217"/>
            <a:ext cx="782650" cy="194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SAI </a:t>
            </a:r>
            <a:r>
              <a:rPr kumimoji="0" lang="en-GB" sz="12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</a:t>
            </a:r>
            <a:r>
              <a:rPr kumimoji="0" sz="1266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utputs</a:t>
            </a:r>
            <a:endParaRPr kumimoji="0" sz="126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Shape 40"/>
          <p:cNvSpPr/>
          <p:nvPr/>
        </p:nvSpPr>
        <p:spPr>
          <a:xfrm>
            <a:off x="3356828" y="429685"/>
            <a:ext cx="2117675" cy="38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SAI </a:t>
            </a:r>
            <a:r>
              <a:rPr kumimoji="0" lang="en-GB" sz="12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</a:t>
            </a:r>
            <a:r>
              <a:rPr kumimoji="0" sz="1266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rganisation</a:t>
            </a:r>
            <a:r>
              <a:rPr kumimoji="0" sz="12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2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  <a:r>
              <a:rPr kumimoji="0" sz="1266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ystems</a:t>
            </a:r>
            <a:r>
              <a:rPr kumimoji="0" sz="12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+ </a:t>
            </a:r>
            <a:r>
              <a:rPr kumimoji="0" lang="en-GB" sz="12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</a:t>
            </a:r>
            <a:r>
              <a:rPr kumimoji="0" sz="1266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rofessional</a:t>
            </a:r>
            <a:r>
              <a:rPr kumimoji="0" sz="12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2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  <a:r>
              <a:rPr kumimoji="0" sz="1266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taff</a:t>
            </a:r>
            <a:r>
              <a:rPr kumimoji="0" sz="12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2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  <a:r>
              <a:rPr kumimoji="0" sz="1266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apacity</a:t>
            </a:r>
            <a:endParaRPr kumimoji="0" sz="126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Shape 41"/>
          <p:cNvSpPr/>
          <p:nvPr/>
        </p:nvSpPr>
        <p:spPr>
          <a:xfrm>
            <a:off x="1805859" y="439845"/>
            <a:ext cx="1464419" cy="38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SAI </a:t>
            </a:r>
            <a:r>
              <a:rPr kumimoji="0" lang="en-GB" sz="12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sz="1266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nstitutional</a:t>
            </a:r>
            <a:r>
              <a:rPr kumimoji="0" sz="12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2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  <a:r>
              <a:rPr kumimoji="0" sz="1266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apacity</a:t>
            </a:r>
            <a:r>
              <a:rPr kumimoji="0" sz="12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43" name="Shape 43"/>
          <p:cNvSpPr/>
          <p:nvPr/>
        </p:nvSpPr>
        <p:spPr>
          <a:xfrm>
            <a:off x="3462441" y="1429210"/>
            <a:ext cx="4120447" cy="384267"/>
          </a:xfrm>
          <a:prstGeom prst="roundRect">
            <a:avLst>
              <a:gd name="adj" fmla="val 34857"/>
            </a:avLst>
          </a:prstGeom>
          <a:solidFill>
            <a:schemeClr val="accent1">
              <a:lumMod val="50000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 algn="just">
              <a:defRPr sz="1600">
                <a:solidFill>
                  <a:srgbClr val="FFFFFF"/>
                </a:solidFill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sz="11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Internal governance and ethics  +</a:t>
            </a:r>
          </a:p>
        </p:txBody>
      </p:sp>
      <p:sp>
        <p:nvSpPr>
          <p:cNvPr id="42" name="Shape 42"/>
          <p:cNvSpPr/>
          <p:nvPr/>
        </p:nvSpPr>
        <p:spPr>
          <a:xfrm>
            <a:off x="1640321" y="1859328"/>
            <a:ext cx="1339454" cy="820152"/>
          </a:xfrm>
          <a:prstGeom prst="roundRect">
            <a:avLst>
              <a:gd name="adj" fmla="val 16332"/>
            </a:avLst>
          </a:prstGeom>
          <a:solidFill>
            <a:schemeClr val="accent1">
              <a:lumMod val="50000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sz="11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Independence + legal framework </a:t>
            </a:r>
          </a:p>
        </p:txBody>
      </p:sp>
      <p:sp>
        <p:nvSpPr>
          <p:cNvPr id="44" name="Shape 44"/>
          <p:cNvSpPr/>
          <p:nvPr/>
        </p:nvSpPr>
        <p:spPr>
          <a:xfrm>
            <a:off x="3666250" y="1921155"/>
            <a:ext cx="3815738" cy="396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15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GB" sz="105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SAI core services planned and delivered ensuring relevance of subject matter and approach</a:t>
            </a:r>
          </a:p>
        </p:txBody>
      </p:sp>
      <p:sp>
        <p:nvSpPr>
          <p:cNvPr id="46" name="Shape 46"/>
          <p:cNvSpPr/>
          <p:nvPr/>
        </p:nvSpPr>
        <p:spPr>
          <a:xfrm>
            <a:off x="3454115" y="2294935"/>
            <a:ext cx="3321183" cy="229776"/>
          </a:xfrm>
          <a:prstGeom prst="roundRect">
            <a:avLst>
              <a:gd name="adj" fmla="val 37226"/>
            </a:avLst>
          </a:prstGeom>
          <a:solidFill>
            <a:schemeClr val="accent1">
              <a:lumMod val="50000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 algn="just">
              <a:defRPr sz="1600">
                <a:solidFill>
                  <a:srgbClr val="FFFFFF"/>
                </a:solidFill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lang="nb-NO" sz="11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ISSAI </a:t>
            </a:r>
            <a:r>
              <a:rPr kumimoji="0" lang="nb-NO" sz="1125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compliant</a:t>
            </a:r>
            <a:r>
              <a:rPr kumimoji="0" lang="nb-NO" sz="11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FA </a:t>
            </a:r>
            <a:r>
              <a:rPr kumimoji="0" lang="nb-NO" sz="1125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practice</a:t>
            </a:r>
            <a:r>
              <a:rPr kumimoji="0" lang="nb-NO" sz="11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+                  </a:t>
            </a:r>
            <a:r>
              <a:rPr kumimoji="0" lang="nb-NO" sz="1125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audit</a:t>
            </a:r>
            <a:r>
              <a:rPr kumimoji="0" lang="nb-NO" sz="11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11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results  </a:t>
            </a:r>
          </a:p>
        </p:txBody>
      </p:sp>
      <p:sp>
        <p:nvSpPr>
          <p:cNvPr id="48" name="Shape 48"/>
          <p:cNvSpPr/>
          <p:nvPr/>
        </p:nvSpPr>
        <p:spPr>
          <a:xfrm>
            <a:off x="3462479" y="2848237"/>
            <a:ext cx="3312820" cy="223373"/>
          </a:xfrm>
          <a:prstGeom prst="roundRect">
            <a:avLst>
              <a:gd name="adj" fmla="val 36287"/>
            </a:avLst>
          </a:prstGeom>
          <a:solidFill>
            <a:schemeClr val="accent1">
              <a:lumMod val="50000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 algn="just">
              <a:defRPr sz="1600">
                <a:solidFill>
                  <a:srgbClr val="FFFFFF"/>
                </a:solidFill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lang="nb-NO" sz="11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ISSAI </a:t>
            </a:r>
            <a:r>
              <a:rPr kumimoji="0" lang="nb-NO" sz="1125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compliant</a:t>
            </a:r>
            <a:r>
              <a:rPr kumimoji="0" lang="nb-NO" sz="11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CA </a:t>
            </a:r>
            <a:r>
              <a:rPr kumimoji="0" lang="nb-NO" sz="1125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practice</a:t>
            </a:r>
            <a:r>
              <a:rPr kumimoji="0" lang="nb-NO" sz="11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+     </a:t>
            </a:r>
            <a:r>
              <a:rPr kumimoji="0" sz="11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</a:t>
            </a:r>
            <a:r>
              <a:rPr kumimoji="0" lang="en-US" sz="11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audit </a:t>
            </a:r>
            <a:r>
              <a:rPr kumimoji="0" sz="11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results </a:t>
            </a:r>
          </a:p>
        </p:txBody>
      </p:sp>
      <p:sp>
        <p:nvSpPr>
          <p:cNvPr id="50" name="Shape 50"/>
          <p:cNvSpPr/>
          <p:nvPr/>
        </p:nvSpPr>
        <p:spPr>
          <a:xfrm>
            <a:off x="3462441" y="3230832"/>
            <a:ext cx="3312858" cy="232605"/>
          </a:xfrm>
          <a:prstGeom prst="roundRect">
            <a:avLst>
              <a:gd name="adj" fmla="val 36287"/>
            </a:avLst>
          </a:prstGeom>
          <a:solidFill>
            <a:schemeClr val="accent1">
              <a:lumMod val="50000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 algn="just">
              <a:defRPr sz="1600">
                <a:solidFill>
                  <a:srgbClr val="FFFFFF"/>
                </a:solidFill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sz="11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Judgement process                   </a:t>
            </a:r>
            <a:r>
              <a:rPr kumimoji="0" lang="en-US" sz="11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sz="11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            </a:t>
            </a:r>
            <a:r>
              <a:rPr kumimoji="0" lang="en-US" sz="11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11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results </a:t>
            </a:r>
          </a:p>
        </p:txBody>
      </p:sp>
      <p:sp>
        <p:nvSpPr>
          <p:cNvPr id="51" name="Shape 51"/>
          <p:cNvSpPr/>
          <p:nvPr/>
        </p:nvSpPr>
        <p:spPr>
          <a:xfrm>
            <a:off x="3356847" y="4177868"/>
            <a:ext cx="1038598" cy="819681"/>
          </a:xfrm>
          <a:prstGeom prst="roundRect">
            <a:avLst>
              <a:gd name="adj" fmla="val 16341"/>
            </a:avLst>
          </a:prstGeom>
          <a:solidFill>
            <a:schemeClr val="accent1">
              <a:lumMod val="50000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sz="11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Corporate services </a:t>
            </a:r>
          </a:p>
        </p:txBody>
      </p:sp>
      <p:sp>
        <p:nvSpPr>
          <p:cNvPr id="52" name="Shape 52"/>
          <p:cNvSpPr/>
          <p:nvPr/>
        </p:nvSpPr>
        <p:spPr>
          <a:xfrm>
            <a:off x="4501056" y="4183220"/>
            <a:ext cx="1044082" cy="808978"/>
          </a:xfrm>
          <a:prstGeom prst="roundRect">
            <a:avLst>
              <a:gd name="adj" fmla="val 16557"/>
            </a:avLst>
          </a:prstGeom>
          <a:solidFill>
            <a:schemeClr val="accent1">
              <a:lumMod val="50000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sz="11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HRM + Professional staff development  </a:t>
            </a:r>
          </a:p>
        </p:txBody>
      </p:sp>
      <p:sp>
        <p:nvSpPr>
          <p:cNvPr id="53" name="Shape 53"/>
          <p:cNvSpPr/>
          <p:nvPr/>
        </p:nvSpPr>
        <p:spPr>
          <a:xfrm>
            <a:off x="1531391" y="1607425"/>
            <a:ext cx="349910" cy="349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sz="140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54" name="Shape 54"/>
          <p:cNvSpPr/>
          <p:nvPr/>
        </p:nvSpPr>
        <p:spPr>
          <a:xfrm>
            <a:off x="3274305" y="1960127"/>
            <a:ext cx="349911" cy="349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sz="140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55" name="Shape 55"/>
          <p:cNvSpPr/>
          <p:nvPr/>
        </p:nvSpPr>
        <p:spPr>
          <a:xfrm>
            <a:off x="5681361" y="1363727"/>
            <a:ext cx="1568060" cy="491945"/>
          </a:xfrm>
          <a:prstGeom prst="roundRect">
            <a:avLst>
              <a:gd name="adj" fmla="val 27228"/>
            </a:avLst>
          </a:prstGeom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r">
              <a:defRPr sz="160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sz="11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accountability reporting</a:t>
            </a:r>
          </a:p>
        </p:txBody>
      </p:sp>
      <p:sp>
        <p:nvSpPr>
          <p:cNvPr id="56" name="Shape 56"/>
          <p:cNvSpPr/>
          <p:nvPr/>
        </p:nvSpPr>
        <p:spPr>
          <a:xfrm>
            <a:off x="3266090" y="3934649"/>
            <a:ext cx="349910" cy="349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sz="140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</a:p>
        </p:txBody>
      </p:sp>
      <p:sp>
        <p:nvSpPr>
          <p:cNvPr id="57" name="Shape 57"/>
          <p:cNvSpPr/>
          <p:nvPr/>
        </p:nvSpPr>
        <p:spPr>
          <a:xfrm>
            <a:off x="3370625" y="3138624"/>
            <a:ext cx="4014217" cy="1"/>
          </a:xfrm>
          <a:prstGeom prst="line">
            <a:avLst/>
          </a:prstGeom>
          <a:ln w="63500" cap="rnd">
            <a:solidFill>
              <a:srgbClr val="1F5A7A"/>
            </a:solidFill>
            <a:custDash>
              <a:ds d="100000" sp="200000"/>
            </a:custDash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168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4357707" y="3937317"/>
            <a:ext cx="349911" cy="349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sz="140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</a:p>
        </p:txBody>
      </p:sp>
      <p:sp>
        <p:nvSpPr>
          <p:cNvPr id="59" name="Shape 59"/>
          <p:cNvSpPr/>
          <p:nvPr/>
        </p:nvSpPr>
        <p:spPr>
          <a:xfrm>
            <a:off x="3283567" y="4991325"/>
            <a:ext cx="4430322" cy="1087239"/>
          </a:xfrm>
          <a:prstGeom prst="rightArrow">
            <a:avLst>
              <a:gd name="adj1" fmla="val 60560"/>
              <a:gd name="adj2" fmla="val 126610"/>
            </a:avLst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168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Shape 60"/>
          <p:cNvSpPr/>
          <p:nvPr/>
        </p:nvSpPr>
        <p:spPr>
          <a:xfrm>
            <a:off x="7713889" y="1608771"/>
            <a:ext cx="1358523" cy="677893"/>
          </a:xfrm>
          <a:prstGeom prst="roundRect">
            <a:avLst>
              <a:gd name="adj" fmla="val 18754"/>
            </a:avLst>
          </a:prstGeom>
          <a:solidFill>
            <a:schemeClr val="accent6">
              <a:lumMod val="50000"/>
            </a:schemeClr>
          </a:solid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lang="en-GB" sz="11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Audit reports scrutinized &amp; recommendations implemented</a:t>
            </a:r>
          </a:p>
        </p:txBody>
      </p:sp>
      <p:sp>
        <p:nvSpPr>
          <p:cNvPr id="62" name="Shape 62"/>
          <p:cNvSpPr/>
          <p:nvPr/>
        </p:nvSpPr>
        <p:spPr>
          <a:xfrm>
            <a:off x="7703166" y="2316489"/>
            <a:ext cx="1395385" cy="658309"/>
          </a:xfrm>
          <a:prstGeom prst="roundRect">
            <a:avLst>
              <a:gd name="adj" fmla="val 17225"/>
            </a:avLst>
          </a:prstGeom>
          <a:solidFill>
            <a:schemeClr val="accent6">
              <a:lumMod val="50000"/>
            </a:schemeClr>
          </a:solid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sz="11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Public confidence in government financial systems </a:t>
            </a:r>
          </a:p>
        </p:txBody>
      </p:sp>
      <p:sp>
        <p:nvSpPr>
          <p:cNvPr id="63" name="Shape 63"/>
          <p:cNvSpPr/>
          <p:nvPr/>
        </p:nvSpPr>
        <p:spPr>
          <a:xfrm>
            <a:off x="3356828" y="5053840"/>
            <a:ext cx="4283800" cy="962209"/>
          </a:xfrm>
          <a:prstGeom prst="rightArrow">
            <a:avLst>
              <a:gd name="adj1" fmla="val 55509"/>
              <a:gd name="adj2" fmla="val 130265"/>
            </a:avLst>
          </a:prstGeom>
          <a:solidFill>
            <a:schemeClr val="accent1">
              <a:lumMod val="50000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</a:defRPr>
            </a:pPr>
            <a:endParaRPr kumimoji="0" sz="168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Shape 67"/>
          <p:cNvSpPr/>
          <p:nvPr/>
        </p:nvSpPr>
        <p:spPr>
          <a:xfrm>
            <a:off x="7703166" y="4668360"/>
            <a:ext cx="1406402" cy="654043"/>
          </a:xfrm>
          <a:prstGeom prst="roundRect">
            <a:avLst>
              <a:gd name="adj" fmla="val 20480"/>
            </a:avLst>
          </a:prstGeom>
          <a:solidFill>
            <a:schemeClr val="accent6">
              <a:lumMod val="50000"/>
            </a:schemeClr>
          </a:solid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sz="11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Stakeholder engagement in</a:t>
            </a:r>
            <a:r>
              <a:rPr kumimoji="0" lang="en-GB" sz="11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public budgets &amp;</a:t>
            </a:r>
            <a:r>
              <a:rPr kumimoji="0" sz="11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accountability </a:t>
            </a:r>
          </a:p>
        </p:txBody>
      </p:sp>
      <p:sp>
        <p:nvSpPr>
          <p:cNvPr id="68" name="Shape 68"/>
          <p:cNvSpPr/>
          <p:nvPr/>
        </p:nvSpPr>
        <p:spPr>
          <a:xfrm>
            <a:off x="9333218" y="2643388"/>
            <a:ext cx="1389073" cy="1337775"/>
          </a:xfrm>
          <a:prstGeom prst="roundRect">
            <a:avLst>
              <a:gd name="adj" fmla="val 11949"/>
            </a:avLst>
          </a:prstGeom>
          <a:solidFill>
            <a:schemeClr val="accent4">
              <a:lumMod val="75000"/>
            </a:schemeClr>
          </a:solidFill>
          <a:ln w="12700">
            <a:miter lim="400000"/>
          </a:ln>
          <a:effectLst>
            <a:innerShdw blurRad="114300">
              <a:prstClr val="black"/>
            </a:inn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lang="en-GB" sz="112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SAIs making a difference in the quality of public sector governance and service delivery for the value and benefit of citizens</a:t>
            </a:r>
          </a:p>
        </p:txBody>
      </p:sp>
      <p:sp>
        <p:nvSpPr>
          <p:cNvPr id="73" name="Shape 73"/>
          <p:cNvSpPr/>
          <p:nvPr/>
        </p:nvSpPr>
        <p:spPr>
          <a:xfrm>
            <a:off x="3356828" y="5145674"/>
            <a:ext cx="2153708" cy="778541"/>
          </a:xfrm>
          <a:prstGeom prst="roundRect">
            <a:avLst>
              <a:gd name="adj" fmla="val 15012"/>
            </a:avLst>
          </a:prstGeom>
          <a:solidFill>
            <a:schemeClr val="accent1">
              <a:lumMod val="50000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lang="en-GB" sz="11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Communication and Stakeholder management, including coordination of support</a:t>
            </a:r>
          </a:p>
        </p:txBody>
      </p:sp>
      <p:sp>
        <p:nvSpPr>
          <p:cNvPr id="74" name="Shape 74"/>
          <p:cNvSpPr/>
          <p:nvPr/>
        </p:nvSpPr>
        <p:spPr>
          <a:xfrm>
            <a:off x="5505849" y="5412459"/>
            <a:ext cx="1269449" cy="245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sz="11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      results</a:t>
            </a:r>
          </a:p>
        </p:txBody>
      </p:sp>
      <p:sp>
        <p:nvSpPr>
          <p:cNvPr id="75" name="Shape 75"/>
          <p:cNvSpPr/>
          <p:nvPr/>
        </p:nvSpPr>
        <p:spPr>
          <a:xfrm>
            <a:off x="2757091" y="71488"/>
            <a:ext cx="1470072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1800" b="1">
                <a:solidFill>
                  <a:srgbClr val="661D0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>
                <a:solidFill>
                  <a:srgbClr val="000000"/>
                </a:solidFill>
              </a:defRPr>
            </a:pPr>
            <a:r>
              <a:rPr kumimoji="0" sz="126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SAI </a:t>
            </a:r>
            <a:r>
              <a:rPr kumimoji="0" lang="en-GB" sz="126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C</a:t>
            </a:r>
            <a:r>
              <a:rPr kumimoji="0" sz="126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apacity</a:t>
            </a:r>
            <a:r>
              <a:rPr kumimoji="0" sz="126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 </a:t>
            </a:r>
          </a:p>
        </p:txBody>
      </p:sp>
      <p:sp>
        <p:nvSpPr>
          <p:cNvPr id="76" name="Shape 76"/>
          <p:cNvSpPr/>
          <p:nvPr/>
        </p:nvSpPr>
        <p:spPr>
          <a:xfrm>
            <a:off x="7702168" y="1182265"/>
            <a:ext cx="1355537" cy="400021"/>
          </a:xfrm>
          <a:prstGeom prst="roundRect">
            <a:avLst>
              <a:gd name="adj" fmla="val 18526"/>
            </a:avLst>
          </a:prstGeom>
          <a:solidFill>
            <a:schemeClr val="accent6">
              <a:lumMod val="50000"/>
            </a:schemeClr>
          </a:solid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sz="11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Public confidence in the SAI</a:t>
            </a:r>
          </a:p>
        </p:txBody>
      </p:sp>
      <p:sp>
        <p:nvSpPr>
          <p:cNvPr id="77" name="Shape 77"/>
          <p:cNvSpPr/>
          <p:nvPr/>
        </p:nvSpPr>
        <p:spPr>
          <a:xfrm>
            <a:off x="7715871" y="3981163"/>
            <a:ext cx="1406403" cy="657372"/>
          </a:xfrm>
          <a:prstGeom prst="roundRect">
            <a:avLst>
              <a:gd name="adj" fmla="val 17846"/>
            </a:avLst>
          </a:prstGeom>
          <a:solidFill>
            <a:schemeClr val="accent6">
              <a:lumMod val="50000"/>
            </a:schemeClr>
          </a:solid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sz="11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Improve</a:t>
            </a:r>
            <a:r>
              <a:rPr kumimoji="0" lang="en-US" sz="11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  <a:r>
              <a:rPr kumimoji="0" sz="11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compliance with laws and regulations </a:t>
            </a:r>
          </a:p>
        </p:txBody>
      </p:sp>
      <p:sp>
        <p:nvSpPr>
          <p:cNvPr id="78" name="Shape 78"/>
          <p:cNvSpPr/>
          <p:nvPr/>
        </p:nvSpPr>
        <p:spPr>
          <a:xfrm>
            <a:off x="1453223" y="868674"/>
            <a:ext cx="8930344" cy="279749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/>
                </a:solidFill>
              </a:defRPr>
            </a:pPr>
            <a:r>
              <a:rPr kumimoji="0" lang="en-GB" sz="1266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SAI culture + leadership; inclusiveness + gender</a:t>
            </a:r>
          </a:p>
        </p:txBody>
      </p:sp>
      <p:sp>
        <p:nvSpPr>
          <p:cNvPr id="79" name="Shape 79"/>
          <p:cNvSpPr/>
          <p:nvPr/>
        </p:nvSpPr>
        <p:spPr>
          <a:xfrm>
            <a:off x="3265352" y="1216586"/>
            <a:ext cx="349911" cy="349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sz="140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80" name="Shape 80"/>
          <p:cNvSpPr/>
          <p:nvPr/>
        </p:nvSpPr>
        <p:spPr>
          <a:xfrm>
            <a:off x="1415571" y="335148"/>
            <a:ext cx="4313679" cy="5633303"/>
          </a:xfrm>
          <a:prstGeom prst="roundRect">
            <a:avLst>
              <a:gd name="adj" fmla="val 10000"/>
            </a:avLst>
          </a:prstGeom>
          <a:ln w="25400">
            <a:solidFill>
              <a:srgbClr val="992B0F"/>
            </a:solidFill>
            <a:custDash>
              <a:ds d="600000" sp="600000"/>
            </a:custDash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168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Rectangle 60"/>
          <p:cNvSpPr/>
          <p:nvPr/>
        </p:nvSpPr>
        <p:spPr>
          <a:xfrm rot="16200000">
            <a:off x="-3108223" y="3134222"/>
            <a:ext cx="6862778" cy="584775"/>
          </a:xfrm>
          <a:prstGeom prst="rect">
            <a:avLst/>
          </a:prstGeom>
          <a:solidFill>
            <a:schemeClr val="accent2">
              <a:lumMod val="5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SAI Strategic Management Framework</a:t>
            </a:r>
          </a:p>
        </p:txBody>
      </p:sp>
      <p:sp>
        <p:nvSpPr>
          <p:cNvPr id="2" name="Rounded Rectangle 1">
            <a:hlinkClick r:id="rId2" action="ppaction://hlinksldjump"/>
          </p:cNvPr>
          <p:cNvSpPr/>
          <p:nvPr/>
        </p:nvSpPr>
        <p:spPr>
          <a:xfrm>
            <a:off x="777434" y="71488"/>
            <a:ext cx="10251440" cy="6474468"/>
          </a:xfrm>
          <a:prstGeom prst="round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Shape 64"/>
          <p:cNvSpPr/>
          <p:nvPr/>
        </p:nvSpPr>
        <p:spPr>
          <a:xfrm>
            <a:off x="3255361" y="4943437"/>
            <a:ext cx="349910" cy="349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sz="140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</a:t>
            </a:r>
          </a:p>
        </p:txBody>
      </p:sp>
      <p:sp>
        <p:nvSpPr>
          <p:cNvPr id="47" name="Shape 67">
            <a:extLst>
              <a:ext uri="{FF2B5EF4-FFF2-40B4-BE49-F238E27FC236}">
                <a16:creationId xmlns:a16="http://schemas.microsoft.com/office/drawing/2014/main" id="{3EF69060-7E36-43AB-B487-17D0D95AD230}"/>
              </a:ext>
            </a:extLst>
          </p:cNvPr>
          <p:cNvSpPr/>
          <p:nvPr/>
        </p:nvSpPr>
        <p:spPr>
          <a:xfrm>
            <a:off x="7713194" y="5351459"/>
            <a:ext cx="1406402" cy="654043"/>
          </a:xfrm>
          <a:prstGeom prst="roundRect">
            <a:avLst>
              <a:gd name="adj" fmla="val 20480"/>
            </a:avLst>
          </a:prstGeom>
          <a:solidFill>
            <a:schemeClr val="accent6">
              <a:lumMod val="50000"/>
            </a:schemeClr>
          </a:solid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lang="en-GB" sz="11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Effective, transparent and inclusive national institutions</a:t>
            </a:r>
          </a:p>
        </p:txBody>
      </p:sp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6CD82128-FA1A-44EB-B819-383E22E9919A}"/>
              </a:ext>
            </a:extLst>
          </p:cNvPr>
          <p:cNvSpPr/>
          <p:nvPr/>
        </p:nvSpPr>
        <p:spPr>
          <a:xfrm>
            <a:off x="1910824" y="1498785"/>
            <a:ext cx="1235684" cy="534257"/>
          </a:xfrm>
          <a:prstGeom prst="horizontalScroll">
            <a:avLst/>
          </a:prstGeom>
          <a:pattFill prst="pct7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Independent SAIs Work Stream</a:t>
            </a:r>
          </a:p>
        </p:txBody>
      </p:sp>
      <p:sp>
        <p:nvSpPr>
          <p:cNvPr id="49" name="Scroll: Horizontal 48">
            <a:extLst>
              <a:ext uri="{FF2B5EF4-FFF2-40B4-BE49-F238E27FC236}">
                <a16:creationId xmlns:a16="http://schemas.microsoft.com/office/drawing/2014/main" id="{72E08D03-B372-4368-80B9-78D8863C3F45}"/>
              </a:ext>
            </a:extLst>
          </p:cNvPr>
          <p:cNvSpPr/>
          <p:nvPr/>
        </p:nvSpPr>
        <p:spPr>
          <a:xfrm>
            <a:off x="4867388" y="1077247"/>
            <a:ext cx="1217300" cy="478842"/>
          </a:xfrm>
          <a:prstGeom prst="horizontalScroll">
            <a:avLst/>
          </a:prstGeom>
          <a:pattFill prst="pct7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Well-Governed SAIs Work Stream</a:t>
            </a:r>
          </a:p>
        </p:txBody>
      </p:sp>
      <p:sp>
        <p:nvSpPr>
          <p:cNvPr id="69" name="Scroll: Horizontal 68">
            <a:extLst>
              <a:ext uri="{FF2B5EF4-FFF2-40B4-BE49-F238E27FC236}">
                <a16:creationId xmlns:a16="http://schemas.microsoft.com/office/drawing/2014/main" id="{857845D9-3B50-4FA1-BBC3-98E09C8940D0}"/>
              </a:ext>
            </a:extLst>
          </p:cNvPr>
          <p:cNvSpPr/>
          <p:nvPr/>
        </p:nvSpPr>
        <p:spPr>
          <a:xfrm>
            <a:off x="6597223" y="2232200"/>
            <a:ext cx="948918" cy="848672"/>
          </a:xfrm>
          <a:prstGeom prst="horizontalScroll">
            <a:avLst/>
          </a:prstGeom>
          <a:pattFill prst="pct7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Professional &amp; Relevant SAIs Work Streams</a:t>
            </a:r>
          </a:p>
        </p:txBody>
      </p:sp>
      <p:sp>
        <p:nvSpPr>
          <p:cNvPr id="70" name="Scroll: Horizontal 69">
            <a:extLst>
              <a:ext uri="{FF2B5EF4-FFF2-40B4-BE49-F238E27FC236}">
                <a16:creationId xmlns:a16="http://schemas.microsoft.com/office/drawing/2014/main" id="{3FB50AE4-AB96-45A5-B858-C950216E2058}"/>
              </a:ext>
            </a:extLst>
          </p:cNvPr>
          <p:cNvSpPr/>
          <p:nvPr/>
        </p:nvSpPr>
        <p:spPr>
          <a:xfrm>
            <a:off x="817193" y="499342"/>
            <a:ext cx="933171" cy="483160"/>
          </a:xfrm>
          <a:prstGeom prst="horizontalScroll">
            <a:avLst/>
          </a:prstGeom>
          <a:pattFill prst="pct7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Cross-cutting Priorities</a:t>
            </a:r>
          </a:p>
        </p:txBody>
      </p:sp>
      <p:sp>
        <p:nvSpPr>
          <p:cNvPr id="71" name="Scroll: Horizontal 70">
            <a:extLst>
              <a:ext uri="{FF2B5EF4-FFF2-40B4-BE49-F238E27FC236}">
                <a16:creationId xmlns:a16="http://schemas.microsoft.com/office/drawing/2014/main" id="{CA049F78-B80D-40C3-81DB-7767ABAEDFCC}"/>
              </a:ext>
            </a:extLst>
          </p:cNvPr>
          <p:cNvSpPr/>
          <p:nvPr/>
        </p:nvSpPr>
        <p:spPr>
          <a:xfrm>
            <a:off x="2428231" y="5385182"/>
            <a:ext cx="933171" cy="468927"/>
          </a:xfrm>
          <a:prstGeom prst="horizontalScroll">
            <a:avLst/>
          </a:prstGeom>
          <a:pattFill prst="pct7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Cross-cutting Priorities</a:t>
            </a:r>
          </a:p>
        </p:txBody>
      </p:sp>
      <p:sp>
        <p:nvSpPr>
          <p:cNvPr id="72" name="Scroll: Horizontal 71">
            <a:extLst>
              <a:ext uri="{FF2B5EF4-FFF2-40B4-BE49-F238E27FC236}">
                <a16:creationId xmlns:a16="http://schemas.microsoft.com/office/drawing/2014/main" id="{A6197262-6B01-488F-BEE6-EC2DB6526B98}"/>
              </a:ext>
            </a:extLst>
          </p:cNvPr>
          <p:cNvSpPr/>
          <p:nvPr/>
        </p:nvSpPr>
        <p:spPr>
          <a:xfrm>
            <a:off x="5356371" y="4377097"/>
            <a:ext cx="1140893" cy="356060"/>
          </a:xfrm>
          <a:prstGeom prst="horizontalScroll">
            <a:avLst/>
          </a:prstGeom>
          <a:pattFill prst="pct7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Professional SAIs Work Streams₂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9B1467-C93B-4874-A344-AD41888BB00E}"/>
              </a:ext>
            </a:extLst>
          </p:cNvPr>
          <p:cNvSpPr txBox="1"/>
          <p:nvPr/>
        </p:nvSpPr>
        <p:spPr>
          <a:xfrm>
            <a:off x="634366" y="6545956"/>
            <a:ext cx="11557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Workstream includes support to strategic &amp; operational planning in relation to core corporate services.            2. Workstream includes support to professional auditor development.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Workstream includes support to stakeholder analysis as part of strategic planning, and support to developing communication strategies.</a:t>
            </a:r>
          </a:p>
        </p:txBody>
      </p:sp>
      <p:sp>
        <p:nvSpPr>
          <p:cNvPr id="81" name="Shape 62">
            <a:extLst>
              <a:ext uri="{FF2B5EF4-FFF2-40B4-BE49-F238E27FC236}">
                <a16:creationId xmlns:a16="http://schemas.microsoft.com/office/drawing/2014/main" id="{0912026C-CE14-49CE-8BEC-42E47EEF0F8D}"/>
              </a:ext>
            </a:extLst>
          </p:cNvPr>
          <p:cNvSpPr/>
          <p:nvPr/>
        </p:nvSpPr>
        <p:spPr>
          <a:xfrm>
            <a:off x="7724551" y="3014928"/>
            <a:ext cx="1395385" cy="910834"/>
          </a:xfrm>
          <a:prstGeom prst="roundRect">
            <a:avLst>
              <a:gd name="adj" fmla="val 17225"/>
            </a:avLst>
          </a:prstGeom>
          <a:solidFill>
            <a:schemeClr val="accent6">
              <a:lumMod val="50000"/>
            </a:schemeClr>
          </a:solid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lang="en-GB" sz="11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National progress towards implementation of Agenda 2030 and the SDGs</a:t>
            </a:r>
          </a:p>
        </p:txBody>
      </p:sp>
      <p:sp>
        <p:nvSpPr>
          <p:cNvPr id="82" name="Scroll: Horizontal 81">
            <a:extLst>
              <a:ext uri="{FF2B5EF4-FFF2-40B4-BE49-F238E27FC236}">
                <a16:creationId xmlns:a16="http://schemas.microsoft.com/office/drawing/2014/main" id="{0F044C52-C0A3-4015-81AE-D90E40A42447}"/>
              </a:ext>
            </a:extLst>
          </p:cNvPr>
          <p:cNvSpPr/>
          <p:nvPr/>
        </p:nvSpPr>
        <p:spPr>
          <a:xfrm>
            <a:off x="2078791" y="4371428"/>
            <a:ext cx="1307605" cy="466920"/>
          </a:xfrm>
          <a:prstGeom prst="horizontalScroll">
            <a:avLst/>
          </a:prstGeom>
          <a:pattFill prst="pct7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Well-Governed SAIs Work Stream₁</a:t>
            </a:r>
          </a:p>
        </p:txBody>
      </p:sp>
      <p:sp>
        <p:nvSpPr>
          <p:cNvPr id="83" name="Scroll: Horizontal 82">
            <a:extLst>
              <a:ext uri="{FF2B5EF4-FFF2-40B4-BE49-F238E27FC236}">
                <a16:creationId xmlns:a16="http://schemas.microsoft.com/office/drawing/2014/main" id="{3759C1B3-A0D5-4182-8C21-234BB3FA6C55}"/>
              </a:ext>
            </a:extLst>
          </p:cNvPr>
          <p:cNvSpPr/>
          <p:nvPr/>
        </p:nvSpPr>
        <p:spPr>
          <a:xfrm>
            <a:off x="6285932" y="5412459"/>
            <a:ext cx="1307605" cy="472514"/>
          </a:xfrm>
          <a:prstGeom prst="horizontalScroll">
            <a:avLst/>
          </a:prstGeom>
          <a:pattFill prst="pct7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Well-Governed SAIs Work Stream₃</a:t>
            </a:r>
          </a:p>
        </p:txBody>
      </p:sp>
    </p:spTree>
    <p:extLst>
      <p:ext uri="{BB962C8B-B14F-4D97-AF65-F5344CB8AC3E}">
        <p14:creationId xmlns:p14="http://schemas.microsoft.com/office/powerpoint/2010/main" val="416865768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E830-2433-4476-9766-7A57497EF88C}" type="slidenum">
              <a:rPr lang="es-MX" smtClean="0"/>
              <a:t>7</a:t>
            </a:fld>
            <a:endParaRPr lang="es-MX"/>
          </a:p>
        </p:txBody>
      </p:sp>
      <p:sp>
        <p:nvSpPr>
          <p:cNvPr id="4" name="Rectangle 3"/>
          <p:cNvSpPr/>
          <p:nvPr/>
        </p:nvSpPr>
        <p:spPr>
          <a:xfrm>
            <a:off x="3167158" y="331193"/>
            <a:ext cx="37437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Global foundations</a:t>
            </a:r>
            <a:endParaRPr lang="nb-NO" sz="2800" dirty="0">
              <a:solidFill>
                <a:schemeClr val="bg1"/>
              </a:solidFill>
            </a:endParaRPr>
          </a:p>
        </p:txBody>
      </p:sp>
      <p:graphicFrame>
        <p:nvGraphicFramePr>
          <p:cNvPr id="7" name="Diagram 6">
            <a:hlinkClick r:id="rId3" action="ppaction://hlinksldjump"/>
            <a:extLst>
              <a:ext uri="{FF2B5EF4-FFF2-40B4-BE49-F238E27FC236}">
                <a16:creationId xmlns:a16="http://schemas.microsoft.com/office/drawing/2014/main" id="{CA3D3B3F-04B9-4BE7-92FC-42F49CEBD8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1760017"/>
              </p:ext>
            </p:extLst>
          </p:nvPr>
        </p:nvGraphicFramePr>
        <p:xfrm>
          <a:off x="657612" y="1693437"/>
          <a:ext cx="8466543" cy="4548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281E123-F3A0-4C3C-94F9-1E71726C3734}"/>
              </a:ext>
            </a:extLst>
          </p:cNvPr>
          <p:cNvSpPr txBox="1"/>
          <p:nvPr/>
        </p:nvSpPr>
        <p:spPr>
          <a:xfrm>
            <a:off x="368700" y="1209442"/>
            <a:ext cx="11577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Work streams to be strengthened by 4 global foundations – incl. functions delivered through INTOSAI-Donor Secretariat</a:t>
            </a:r>
            <a:endParaRPr lang="nb-NO" b="1" dirty="0"/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DCB63124-1155-46E7-B585-8321E06D3125}"/>
              </a:ext>
            </a:extLst>
          </p:cNvPr>
          <p:cNvSpPr/>
          <p:nvPr/>
        </p:nvSpPr>
        <p:spPr>
          <a:xfrm>
            <a:off x="9291447" y="2133857"/>
            <a:ext cx="288235" cy="38862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5BF7D0-A9F3-44EE-8574-BD3BD7AFA521}"/>
              </a:ext>
            </a:extLst>
          </p:cNvPr>
          <p:cNvSpPr txBox="1"/>
          <p:nvPr/>
        </p:nvSpPr>
        <p:spPr>
          <a:xfrm>
            <a:off x="9746974" y="2814631"/>
            <a:ext cx="24450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Global foundations contribute to professional, relevant, well-governed and independent SAIs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571030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EFA7925-5B6D-465A-B239-994721685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57604"/>
            <a:ext cx="10515600" cy="8223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/>
              <a:t>We all work together on a new IDI Strategic Plan. Thank you!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24E8A96-F39A-4C5D-B601-FD3B95D14C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877" b="14820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9E14E830-2433-4476-9766-7A57497EF88C}" type="slidenum">
              <a:rPr lang="en-US"/>
              <a:pPr defTabSz="457200"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6602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726</Words>
  <Application>Microsoft Office PowerPoint</Application>
  <PresentationFormat>Widescreen</PresentationFormat>
  <Paragraphs>139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Helvetica</vt:lpstr>
      <vt:lpstr>Wingdings</vt:lpstr>
      <vt:lpstr>Tema de Office</vt:lpstr>
      <vt:lpstr>1_Tema de Office</vt:lpstr>
      <vt:lpstr>    Developing IDI’s Strategic Plan 2019-23  </vt:lpstr>
      <vt:lpstr>PowerPoint Presentation</vt:lpstr>
      <vt:lpstr>PowerPoint Presentation</vt:lpstr>
      <vt:lpstr>         Why change IDI’s Strategy?</vt:lpstr>
      <vt:lpstr>PowerPoint Presentation</vt:lpstr>
      <vt:lpstr>PowerPoint Presentation</vt:lpstr>
      <vt:lpstr>PowerPoint Presentation</vt:lpstr>
      <vt:lpstr>We all work together on a new IDI Strategic Plan. Thank you!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Familia Castro Rojas</dc:creator>
  <cp:lastModifiedBy>Petra Schirnhofer</cp:lastModifiedBy>
  <cp:revision>563</cp:revision>
  <cp:lastPrinted>2017-11-03T10:01:37Z</cp:lastPrinted>
  <dcterms:created xsi:type="dcterms:W3CDTF">2014-11-14T09:58:46Z</dcterms:created>
  <dcterms:modified xsi:type="dcterms:W3CDTF">2018-07-20T09:50:47Z</dcterms:modified>
</cp:coreProperties>
</file>