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94" r:id="rId2"/>
    <p:sldId id="394" r:id="rId3"/>
    <p:sldId id="383" r:id="rId4"/>
    <p:sldId id="395" r:id="rId5"/>
    <p:sldId id="389" r:id="rId6"/>
    <p:sldId id="385" r:id="rId7"/>
    <p:sldId id="393" r:id="rId8"/>
    <p:sldId id="390" r:id="rId9"/>
    <p:sldId id="391" r:id="rId10"/>
    <p:sldId id="403" r:id="rId11"/>
    <p:sldId id="404" r:id="rId12"/>
    <p:sldId id="386" r:id="rId13"/>
    <p:sldId id="398" r:id="rId14"/>
    <p:sldId id="413" r:id="rId15"/>
    <p:sldId id="414" r:id="rId16"/>
    <p:sldId id="399" r:id="rId17"/>
    <p:sldId id="406" r:id="rId18"/>
    <p:sldId id="402" r:id="rId19"/>
    <p:sldId id="407" r:id="rId20"/>
    <p:sldId id="410" r:id="rId21"/>
    <p:sldId id="409" r:id="rId22"/>
    <p:sldId id="412" r:id="rId23"/>
    <p:sldId id="382" r:id="rId24"/>
  </p:sldIdLst>
  <p:sldSz cx="12192000" cy="6858000"/>
  <p:notesSz cx="6797675" cy="99282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F634"/>
    <a:srgbClr val="003A65"/>
    <a:srgbClr val="FF99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5965" autoAdjust="0"/>
  </p:normalViewPr>
  <p:slideViewPr>
    <p:cSldViewPr snapToGrid="0">
      <p:cViewPr varScale="1">
        <p:scale>
          <a:sx n="55" d="100"/>
          <a:sy n="55" d="100"/>
        </p:scale>
        <p:origin x="1098"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2605AF-30B9-4750-B7EF-B63DA43590B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AF5DB7F-0667-4C3D-98DD-D3B3095D409C}">
      <dgm:prSet phldrT="[Text]" custT="1"/>
      <dgm:spPr/>
      <dgm:t>
        <a:bodyPr lIns="0" rIns="0"/>
        <a:lstStyle/>
        <a:p>
          <a:r>
            <a:rPr lang="en-GB" sz="1400" dirty="0"/>
            <a:t>Analysis of Environment</a:t>
          </a:r>
          <a:endParaRPr lang="en-US" sz="1400" dirty="0"/>
        </a:p>
      </dgm:t>
    </dgm:pt>
    <dgm:pt modelId="{D8FBEDE1-293D-4E00-8A7F-48C51BB5B28D}" type="parTrans" cxnId="{A0A49D58-FC7D-452A-AEDA-8DAEED51E9A0}">
      <dgm:prSet/>
      <dgm:spPr/>
      <dgm:t>
        <a:bodyPr/>
        <a:lstStyle/>
        <a:p>
          <a:endParaRPr lang="en-US"/>
        </a:p>
      </dgm:t>
    </dgm:pt>
    <dgm:pt modelId="{D3A929C6-CFC3-4518-A1C1-164F1C4C0519}" type="sibTrans" cxnId="{A0A49D58-FC7D-452A-AEDA-8DAEED51E9A0}">
      <dgm:prSet/>
      <dgm:spPr/>
      <dgm:t>
        <a:bodyPr/>
        <a:lstStyle/>
        <a:p>
          <a:endParaRPr lang="en-US"/>
        </a:p>
      </dgm:t>
    </dgm:pt>
    <dgm:pt modelId="{144D2984-3148-4617-88B5-5E1945B6C299}">
      <dgm:prSet custT="1"/>
      <dgm:spPr/>
      <dgm:t>
        <a:bodyPr lIns="0" rIns="0"/>
        <a:lstStyle/>
        <a:p>
          <a:r>
            <a:rPr lang="en-GB" sz="1400" dirty="0"/>
            <a:t>Draft strategic plan and expose for public consultation</a:t>
          </a:r>
        </a:p>
      </dgm:t>
    </dgm:pt>
    <dgm:pt modelId="{4C02E65E-59A7-4D0D-AB43-9B4442102038}" type="parTrans" cxnId="{7A1A7006-B48E-4218-9D56-559DEDF7BC59}">
      <dgm:prSet/>
      <dgm:spPr/>
      <dgm:t>
        <a:bodyPr/>
        <a:lstStyle/>
        <a:p>
          <a:endParaRPr lang="en-US"/>
        </a:p>
      </dgm:t>
    </dgm:pt>
    <dgm:pt modelId="{F1865737-9168-4BB6-B5CD-C8BE955C2DF6}" type="sibTrans" cxnId="{7A1A7006-B48E-4218-9D56-559DEDF7BC59}">
      <dgm:prSet/>
      <dgm:spPr/>
      <dgm:t>
        <a:bodyPr/>
        <a:lstStyle/>
        <a:p>
          <a:endParaRPr lang="en-US"/>
        </a:p>
      </dgm:t>
    </dgm:pt>
    <dgm:pt modelId="{55CADA6D-E518-409F-8B8F-AEC5E79113E5}">
      <dgm:prSet custT="1"/>
      <dgm:spPr/>
      <dgm:t>
        <a:bodyPr lIns="0" rIns="0"/>
        <a:lstStyle/>
        <a:p>
          <a:r>
            <a:rPr lang="en-GB" sz="1400" dirty="0"/>
            <a:t>IDI Board approval November 2018</a:t>
          </a:r>
        </a:p>
      </dgm:t>
    </dgm:pt>
    <dgm:pt modelId="{4238A0DE-6BCB-4071-80E4-2BB9263B7713}" type="parTrans" cxnId="{6B36628A-24B0-41ED-897A-726EB3E83101}">
      <dgm:prSet/>
      <dgm:spPr/>
      <dgm:t>
        <a:bodyPr/>
        <a:lstStyle/>
        <a:p>
          <a:endParaRPr lang="en-US"/>
        </a:p>
      </dgm:t>
    </dgm:pt>
    <dgm:pt modelId="{92FFC3AB-90D3-4FB3-B97B-CF4C4300B0A8}" type="sibTrans" cxnId="{6B36628A-24B0-41ED-897A-726EB3E83101}">
      <dgm:prSet/>
      <dgm:spPr/>
      <dgm:t>
        <a:bodyPr/>
        <a:lstStyle/>
        <a:p>
          <a:endParaRPr lang="en-US"/>
        </a:p>
      </dgm:t>
    </dgm:pt>
    <dgm:pt modelId="{38554675-5356-4893-B936-1A2C113EE337}">
      <dgm:prSet phldrT="[Text]" custT="1"/>
      <dgm:spPr/>
      <dgm:t>
        <a:bodyPr lIns="0" rIns="0"/>
        <a:lstStyle/>
        <a:p>
          <a:r>
            <a:rPr lang="en-GB" sz="1400" dirty="0"/>
            <a:t>Identify stakeholders. Survey, focus groups &amp; analysis</a:t>
          </a:r>
          <a:endParaRPr lang="en-US" sz="1400" dirty="0"/>
        </a:p>
      </dgm:t>
    </dgm:pt>
    <dgm:pt modelId="{4D44AF5C-F6DC-47F8-9402-5DC843402AAC}" type="parTrans" cxnId="{E39B3C7A-77AE-427A-ABD3-CF5C52927F3A}">
      <dgm:prSet/>
      <dgm:spPr/>
      <dgm:t>
        <a:bodyPr/>
        <a:lstStyle/>
        <a:p>
          <a:endParaRPr lang="en-US"/>
        </a:p>
      </dgm:t>
    </dgm:pt>
    <dgm:pt modelId="{D18F9F60-944C-4C19-A5D8-C9147D5BD2FA}" type="sibTrans" cxnId="{E39B3C7A-77AE-427A-ABD3-CF5C52927F3A}">
      <dgm:prSet/>
      <dgm:spPr/>
      <dgm:t>
        <a:bodyPr/>
        <a:lstStyle/>
        <a:p>
          <a:endParaRPr lang="en-US"/>
        </a:p>
      </dgm:t>
    </dgm:pt>
    <dgm:pt modelId="{11206BDD-D8A5-4A51-8BF3-E68BC83D7335}">
      <dgm:prSet custT="1"/>
      <dgm:spPr/>
      <dgm:t>
        <a:bodyPr lIns="0" rIns="0"/>
        <a:lstStyle/>
        <a:p>
          <a:r>
            <a:rPr lang="en-GB" sz="1400" dirty="0"/>
            <a:t>Identify strategic options</a:t>
          </a:r>
        </a:p>
      </dgm:t>
    </dgm:pt>
    <dgm:pt modelId="{2A7BD886-1E62-46BB-8949-37A0F901E83A}" type="parTrans" cxnId="{0C7E8205-6743-4535-B430-9CCE2AC35795}">
      <dgm:prSet/>
      <dgm:spPr/>
      <dgm:t>
        <a:bodyPr/>
        <a:lstStyle/>
        <a:p>
          <a:endParaRPr lang="en-US"/>
        </a:p>
      </dgm:t>
    </dgm:pt>
    <dgm:pt modelId="{0403D52D-213C-4C7E-B35A-1D19F9C2A9FA}" type="sibTrans" cxnId="{0C7E8205-6743-4535-B430-9CCE2AC35795}">
      <dgm:prSet/>
      <dgm:spPr/>
      <dgm:t>
        <a:bodyPr/>
        <a:lstStyle/>
        <a:p>
          <a:endParaRPr lang="en-US"/>
        </a:p>
      </dgm:t>
    </dgm:pt>
    <dgm:pt modelId="{E8D1ECC7-0998-47A2-B348-1C096B8B7F8E}">
      <dgm:prSet custT="1"/>
      <dgm:spPr/>
      <dgm:t>
        <a:bodyPr lIns="0" rIns="0"/>
        <a:lstStyle/>
        <a:p>
          <a:r>
            <a:rPr lang="en-GB" sz="1400" dirty="0"/>
            <a:t>IDI Board strategic choices</a:t>
          </a:r>
        </a:p>
      </dgm:t>
    </dgm:pt>
    <dgm:pt modelId="{27ADFE64-1E76-441C-AD38-74A9F06B16FF}" type="parTrans" cxnId="{A149ADF6-CE86-497F-A283-85C0BC8FC980}">
      <dgm:prSet/>
      <dgm:spPr/>
      <dgm:t>
        <a:bodyPr/>
        <a:lstStyle/>
        <a:p>
          <a:endParaRPr lang="en-US"/>
        </a:p>
      </dgm:t>
    </dgm:pt>
    <dgm:pt modelId="{32B55E19-59AC-43AF-8B70-ADC13F0E7B48}" type="sibTrans" cxnId="{A149ADF6-CE86-497F-A283-85C0BC8FC980}">
      <dgm:prSet/>
      <dgm:spPr/>
      <dgm:t>
        <a:bodyPr/>
        <a:lstStyle/>
        <a:p>
          <a:endParaRPr lang="en-US"/>
        </a:p>
      </dgm:t>
    </dgm:pt>
    <dgm:pt modelId="{E654E320-06E5-45D3-B323-8859C8CA42FF}">
      <dgm:prSet custT="1"/>
      <dgm:spPr/>
      <dgm:t>
        <a:bodyPr lIns="0" rIns="0"/>
        <a:lstStyle/>
        <a:p>
          <a:r>
            <a:rPr lang="en-GB" sz="1400" dirty="0"/>
            <a:t>Stakeholder consultation</a:t>
          </a:r>
        </a:p>
      </dgm:t>
    </dgm:pt>
    <dgm:pt modelId="{F4C619BA-207F-4354-8160-04385B230DBC}" type="parTrans" cxnId="{7D8FDAFA-95FC-4D11-BBA7-2A5C00D37A9D}">
      <dgm:prSet/>
      <dgm:spPr/>
      <dgm:t>
        <a:bodyPr/>
        <a:lstStyle/>
        <a:p>
          <a:endParaRPr lang="en-US"/>
        </a:p>
      </dgm:t>
    </dgm:pt>
    <dgm:pt modelId="{C74794A0-A759-4E3F-BB35-1124999180C7}" type="sibTrans" cxnId="{7D8FDAFA-95FC-4D11-BBA7-2A5C00D37A9D}">
      <dgm:prSet/>
      <dgm:spPr/>
      <dgm:t>
        <a:bodyPr/>
        <a:lstStyle/>
        <a:p>
          <a:endParaRPr lang="en-US"/>
        </a:p>
      </dgm:t>
    </dgm:pt>
    <dgm:pt modelId="{1EB5EDF5-C841-448A-9907-E4D1026F82FC}">
      <dgm:prSet custT="1"/>
      <dgm:spPr/>
      <dgm:t>
        <a:bodyPr lIns="0" rIns="0"/>
        <a:lstStyle/>
        <a:p>
          <a:r>
            <a:rPr lang="en-GB" sz="1400" dirty="0"/>
            <a:t>Amend and finalise SP</a:t>
          </a:r>
        </a:p>
      </dgm:t>
    </dgm:pt>
    <dgm:pt modelId="{55B34B78-6078-492E-A72C-6C696C8B0352}" type="parTrans" cxnId="{FBE656D9-D383-4341-9EF5-C935E7F7CFFF}">
      <dgm:prSet/>
      <dgm:spPr/>
      <dgm:t>
        <a:bodyPr/>
        <a:lstStyle/>
        <a:p>
          <a:endParaRPr lang="en-US"/>
        </a:p>
      </dgm:t>
    </dgm:pt>
    <dgm:pt modelId="{8E16A60D-1F16-4BB9-A93B-002E73F916C5}" type="sibTrans" cxnId="{FBE656D9-D383-4341-9EF5-C935E7F7CFFF}">
      <dgm:prSet/>
      <dgm:spPr/>
      <dgm:t>
        <a:bodyPr/>
        <a:lstStyle/>
        <a:p>
          <a:endParaRPr lang="en-US"/>
        </a:p>
      </dgm:t>
    </dgm:pt>
    <dgm:pt modelId="{5EBBD4D5-5886-439B-B14B-1C5B20F3E145}" type="pres">
      <dgm:prSet presAssocID="{202605AF-30B9-4750-B7EF-B63DA43590B2}" presName="Name0" presStyleCnt="0">
        <dgm:presLayoutVars>
          <dgm:chMax val="11"/>
          <dgm:chPref val="11"/>
          <dgm:dir/>
          <dgm:resizeHandles/>
        </dgm:presLayoutVars>
      </dgm:prSet>
      <dgm:spPr/>
    </dgm:pt>
    <dgm:pt modelId="{6CC2D073-A8AC-49AD-8C80-DCFA685B6593}" type="pres">
      <dgm:prSet presAssocID="{55CADA6D-E518-409F-8B8F-AEC5E79113E5}" presName="Accent8" presStyleCnt="0"/>
      <dgm:spPr/>
    </dgm:pt>
    <dgm:pt modelId="{5928F939-1F33-498A-AE78-F0F57DE11765}" type="pres">
      <dgm:prSet presAssocID="{55CADA6D-E518-409F-8B8F-AEC5E79113E5}" presName="Accent" presStyleLbl="node1" presStyleIdx="0" presStyleCnt="8"/>
      <dgm:spPr/>
    </dgm:pt>
    <dgm:pt modelId="{F3A3E208-6EAB-4524-BC07-469B0D41F381}" type="pres">
      <dgm:prSet presAssocID="{55CADA6D-E518-409F-8B8F-AEC5E79113E5}" presName="ParentBackground8" presStyleCnt="0"/>
      <dgm:spPr/>
    </dgm:pt>
    <dgm:pt modelId="{E1F3AD01-038A-4E64-9C9C-5671132DD845}" type="pres">
      <dgm:prSet presAssocID="{55CADA6D-E518-409F-8B8F-AEC5E79113E5}" presName="ParentBackground" presStyleLbl="fgAcc1" presStyleIdx="0" presStyleCnt="8"/>
      <dgm:spPr/>
    </dgm:pt>
    <dgm:pt modelId="{195F9FBB-4F18-4B7F-BFBC-BB241E8D28A8}" type="pres">
      <dgm:prSet presAssocID="{55CADA6D-E518-409F-8B8F-AEC5E79113E5}" presName="Parent8" presStyleLbl="revTx" presStyleIdx="0" presStyleCnt="0">
        <dgm:presLayoutVars>
          <dgm:chMax val="1"/>
          <dgm:chPref val="1"/>
          <dgm:bulletEnabled val="1"/>
        </dgm:presLayoutVars>
      </dgm:prSet>
      <dgm:spPr/>
    </dgm:pt>
    <dgm:pt modelId="{242B564D-D700-4929-81F8-4BA9903F3F0C}" type="pres">
      <dgm:prSet presAssocID="{1EB5EDF5-C841-448A-9907-E4D1026F82FC}" presName="Accent7" presStyleCnt="0"/>
      <dgm:spPr/>
    </dgm:pt>
    <dgm:pt modelId="{E8ACD40D-00EE-4C66-A812-768F97EA8BDF}" type="pres">
      <dgm:prSet presAssocID="{1EB5EDF5-C841-448A-9907-E4D1026F82FC}" presName="Accent" presStyleLbl="node1" presStyleIdx="1" presStyleCnt="8"/>
      <dgm:spPr/>
    </dgm:pt>
    <dgm:pt modelId="{CEC50C5A-44FC-4AAA-BAA9-1E3B7174FF98}" type="pres">
      <dgm:prSet presAssocID="{1EB5EDF5-C841-448A-9907-E4D1026F82FC}" presName="ParentBackground7" presStyleCnt="0"/>
      <dgm:spPr/>
    </dgm:pt>
    <dgm:pt modelId="{40C79555-820F-44D3-A2D8-1215A8FBB21C}" type="pres">
      <dgm:prSet presAssocID="{1EB5EDF5-C841-448A-9907-E4D1026F82FC}" presName="ParentBackground" presStyleLbl="fgAcc1" presStyleIdx="1" presStyleCnt="8"/>
      <dgm:spPr/>
    </dgm:pt>
    <dgm:pt modelId="{FFEA63B1-E28C-45FF-9B15-15DD9D68E90D}" type="pres">
      <dgm:prSet presAssocID="{1EB5EDF5-C841-448A-9907-E4D1026F82FC}" presName="Parent7" presStyleLbl="revTx" presStyleIdx="0" presStyleCnt="0">
        <dgm:presLayoutVars>
          <dgm:chMax val="1"/>
          <dgm:chPref val="1"/>
          <dgm:bulletEnabled val="1"/>
        </dgm:presLayoutVars>
      </dgm:prSet>
      <dgm:spPr/>
    </dgm:pt>
    <dgm:pt modelId="{E82A83B3-9669-45B3-AE81-586AA9C94CFB}" type="pres">
      <dgm:prSet presAssocID="{144D2984-3148-4617-88B5-5E1945B6C299}" presName="Accent6" presStyleCnt="0"/>
      <dgm:spPr/>
    </dgm:pt>
    <dgm:pt modelId="{1B1C679A-F352-4008-A6A0-F33315E3F416}" type="pres">
      <dgm:prSet presAssocID="{144D2984-3148-4617-88B5-5E1945B6C299}" presName="Accent" presStyleLbl="node1" presStyleIdx="2" presStyleCnt="8"/>
      <dgm:spPr/>
    </dgm:pt>
    <dgm:pt modelId="{8BA5F9F2-2743-4BE9-B7CD-BBAA33CA3A00}" type="pres">
      <dgm:prSet presAssocID="{144D2984-3148-4617-88B5-5E1945B6C299}" presName="ParentBackground6" presStyleCnt="0"/>
      <dgm:spPr/>
    </dgm:pt>
    <dgm:pt modelId="{E406BF97-00F6-4C36-9F49-A2FB2443C5EA}" type="pres">
      <dgm:prSet presAssocID="{144D2984-3148-4617-88B5-5E1945B6C299}" presName="ParentBackground" presStyleLbl="fgAcc1" presStyleIdx="2" presStyleCnt="8"/>
      <dgm:spPr/>
    </dgm:pt>
    <dgm:pt modelId="{28928FAC-5FE4-4637-8A83-3FAB1C12C635}" type="pres">
      <dgm:prSet presAssocID="{144D2984-3148-4617-88B5-5E1945B6C299}" presName="Parent6" presStyleLbl="revTx" presStyleIdx="0" presStyleCnt="0">
        <dgm:presLayoutVars>
          <dgm:chMax val="1"/>
          <dgm:chPref val="1"/>
          <dgm:bulletEnabled val="1"/>
        </dgm:presLayoutVars>
      </dgm:prSet>
      <dgm:spPr/>
    </dgm:pt>
    <dgm:pt modelId="{6A53C738-D951-4DC6-B817-428E7FBF38B4}" type="pres">
      <dgm:prSet presAssocID="{E8D1ECC7-0998-47A2-B348-1C096B8B7F8E}" presName="Accent5" presStyleCnt="0"/>
      <dgm:spPr/>
    </dgm:pt>
    <dgm:pt modelId="{D9C5C7F3-B684-451B-A4DD-F5BBC05CF508}" type="pres">
      <dgm:prSet presAssocID="{E8D1ECC7-0998-47A2-B348-1C096B8B7F8E}" presName="Accent" presStyleLbl="node1" presStyleIdx="3" presStyleCnt="8"/>
      <dgm:spPr/>
    </dgm:pt>
    <dgm:pt modelId="{E1B5DD4D-6489-48DE-8414-4BABA0CB1A1F}" type="pres">
      <dgm:prSet presAssocID="{E8D1ECC7-0998-47A2-B348-1C096B8B7F8E}" presName="ParentBackground5" presStyleCnt="0"/>
      <dgm:spPr/>
    </dgm:pt>
    <dgm:pt modelId="{ACDF2DEA-4946-4FCB-9809-DBCF22F68F69}" type="pres">
      <dgm:prSet presAssocID="{E8D1ECC7-0998-47A2-B348-1C096B8B7F8E}" presName="ParentBackground" presStyleLbl="fgAcc1" presStyleIdx="3" presStyleCnt="8"/>
      <dgm:spPr/>
    </dgm:pt>
    <dgm:pt modelId="{56349980-EAB3-49A2-AAE2-8847EF0088C6}" type="pres">
      <dgm:prSet presAssocID="{E8D1ECC7-0998-47A2-B348-1C096B8B7F8E}" presName="Parent5" presStyleLbl="revTx" presStyleIdx="0" presStyleCnt="0">
        <dgm:presLayoutVars>
          <dgm:chMax val="1"/>
          <dgm:chPref val="1"/>
          <dgm:bulletEnabled val="1"/>
        </dgm:presLayoutVars>
      </dgm:prSet>
      <dgm:spPr/>
    </dgm:pt>
    <dgm:pt modelId="{DD463C5D-F7A4-4532-AA7A-DA3B64A24442}" type="pres">
      <dgm:prSet presAssocID="{E654E320-06E5-45D3-B323-8859C8CA42FF}" presName="Accent4" presStyleCnt="0"/>
      <dgm:spPr/>
    </dgm:pt>
    <dgm:pt modelId="{7D78D637-13F6-472B-91B4-A99A41D2924B}" type="pres">
      <dgm:prSet presAssocID="{E654E320-06E5-45D3-B323-8859C8CA42FF}" presName="Accent" presStyleLbl="node1" presStyleIdx="4" presStyleCnt="8"/>
      <dgm:spPr/>
    </dgm:pt>
    <dgm:pt modelId="{3EC9770A-501B-41B6-9839-922A5295E0CA}" type="pres">
      <dgm:prSet presAssocID="{E654E320-06E5-45D3-B323-8859C8CA42FF}" presName="ParentBackground4" presStyleCnt="0"/>
      <dgm:spPr/>
    </dgm:pt>
    <dgm:pt modelId="{9E4C230D-2920-4071-A346-C6B376457A88}" type="pres">
      <dgm:prSet presAssocID="{E654E320-06E5-45D3-B323-8859C8CA42FF}" presName="ParentBackground" presStyleLbl="fgAcc1" presStyleIdx="4" presStyleCnt="8"/>
      <dgm:spPr/>
    </dgm:pt>
    <dgm:pt modelId="{F19C3C90-AAB0-421C-A460-A3D7F334B547}" type="pres">
      <dgm:prSet presAssocID="{E654E320-06E5-45D3-B323-8859C8CA42FF}" presName="Parent4" presStyleLbl="revTx" presStyleIdx="0" presStyleCnt="0">
        <dgm:presLayoutVars>
          <dgm:chMax val="1"/>
          <dgm:chPref val="1"/>
          <dgm:bulletEnabled val="1"/>
        </dgm:presLayoutVars>
      </dgm:prSet>
      <dgm:spPr/>
    </dgm:pt>
    <dgm:pt modelId="{E2B27C14-E8C5-4AA5-B276-A176BCD227BB}" type="pres">
      <dgm:prSet presAssocID="{11206BDD-D8A5-4A51-8BF3-E68BC83D7335}" presName="Accent3" presStyleCnt="0"/>
      <dgm:spPr/>
    </dgm:pt>
    <dgm:pt modelId="{30944D9B-05AE-4983-8640-67516ADCAA89}" type="pres">
      <dgm:prSet presAssocID="{11206BDD-D8A5-4A51-8BF3-E68BC83D7335}" presName="Accent" presStyleLbl="node1" presStyleIdx="5" presStyleCnt="8"/>
      <dgm:spPr/>
    </dgm:pt>
    <dgm:pt modelId="{5685300A-C2F6-448A-9D83-D94195B07828}" type="pres">
      <dgm:prSet presAssocID="{11206BDD-D8A5-4A51-8BF3-E68BC83D7335}" presName="ParentBackground3" presStyleCnt="0"/>
      <dgm:spPr/>
    </dgm:pt>
    <dgm:pt modelId="{7DEA2AEF-D807-497B-9AE0-A217576B05E7}" type="pres">
      <dgm:prSet presAssocID="{11206BDD-D8A5-4A51-8BF3-E68BC83D7335}" presName="ParentBackground" presStyleLbl="fgAcc1" presStyleIdx="5" presStyleCnt="8"/>
      <dgm:spPr/>
    </dgm:pt>
    <dgm:pt modelId="{834A162C-4465-44AA-B2F1-65768F7D8111}" type="pres">
      <dgm:prSet presAssocID="{11206BDD-D8A5-4A51-8BF3-E68BC83D7335}" presName="Parent3" presStyleLbl="revTx" presStyleIdx="0" presStyleCnt="0">
        <dgm:presLayoutVars>
          <dgm:chMax val="1"/>
          <dgm:chPref val="1"/>
          <dgm:bulletEnabled val="1"/>
        </dgm:presLayoutVars>
      </dgm:prSet>
      <dgm:spPr/>
    </dgm:pt>
    <dgm:pt modelId="{190CD916-2CB4-441C-B6C9-92AD04CF541A}" type="pres">
      <dgm:prSet presAssocID="{38554675-5356-4893-B936-1A2C113EE337}" presName="Accent2" presStyleCnt="0"/>
      <dgm:spPr/>
    </dgm:pt>
    <dgm:pt modelId="{7BF7A116-1983-477E-A6FB-C40209D6B603}" type="pres">
      <dgm:prSet presAssocID="{38554675-5356-4893-B936-1A2C113EE337}" presName="Accent" presStyleLbl="node1" presStyleIdx="6" presStyleCnt="8"/>
      <dgm:spPr/>
    </dgm:pt>
    <dgm:pt modelId="{B141AF70-ECE5-41E7-AB51-4FBE7F38D3C3}" type="pres">
      <dgm:prSet presAssocID="{38554675-5356-4893-B936-1A2C113EE337}" presName="ParentBackground2" presStyleCnt="0"/>
      <dgm:spPr/>
    </dgm:pt>
    <dgm:pt modelId="{BA465D5A-DCC8-4CC7-B74C-8F628CF6B4A8}" type="pres">
      <dgm:prSet presAssocID="{38554675-5356-4893-B936-1A2C113EE337}" presName="ParentBackground" presStyleLbl="fgAcc1" presStyleIdx="6" presStyleCnt="8"/>
      <dgm:spPr/>
    </dgm:pt>
    <dgm:pt modelId="{A967FEBB-9594-47A2-9366-FE98C30F15FC}" type="pres">
      <dgm:prSet presAssocID="{38554675-5356-4893-B936-1A2C113EE337}" presName="Parent2" presStyleLbl="revTx" presStyleIdx="0" presStyleCnt="0">
        <dgm:presLayoutVars>
          <dgm:chMax val="1"/>
          <dgm:chPref val="1"/>
          <dgm:bulletEnabled val="1"/>
        </dgm:presLayoutVars>
      </dgm:prSet>
      <dgm:spPr/>
    </dgm:pt>
    <dgm:pt modelId="{1374A39F-5058-417A-AF2F-3B18F8162B53}" type="pres">
      <dgm:prSet presAssocID="{AAF5DB7F-0667-4C3D-98DD-D3B3095D409C}" presName="Accent1" presStyleCnt="0"/>
      <dgm:spPr/>
    </dgm:pt>
    <dgm:pt modelId="{2D6BB2C0-6013-4317-AEE2-7092EBE481BB}" type="pres">
      <dgm:prSet presAssocID="{AAF5DB7F-0667-4C3D-98DD-D3B3095D409C}" presName="Accent" presStyleLbl="node1" presStyleIdx="7" presStyleCnt="8"/>
      <dgm:spPr/>
    </dgm:pt>
    <dgm:pt modelId="{91846100-EFCC-4D05-9886-9C8FF426FC84}" type="pres">
      <dgm:prSet presAssocID="{AAF5DB7F-0667-4C3D-98DD-D3B3095D409C}" presName="ParentBackground1" presStyleCnt="0"/>
      <dgm:spPr/>
    </dgm:pt>
    <dgm:pt modelId="{C137A0DB-80FE-4153-A665-DB9DD93728CB}" type="pres">
      <dgm:prSet presAssocID="{AAF5DB7F-0667-4C3D-98DD-D3B3095D409C}" presName="ParentBackground" presStyleLbl="fgAcc1" presStyleIdx="7" presStyleCnt="8"/>
      <dgm:spPr/>
    </dgm:pt>
    <dgm:pt modelId="{24A7B5DB-93B6-4F55-99BB-D4E88587E542}" type="pres">
      <dgm:prSet presAssocID="{AAF5DB7F-0667-4C3D-98DD-D3B3095D409C}" presName="Parent1" presStyleLbl="revTx" presStyleIdx="0" presStyleCnt="0">
        <dgm:presLayoutVars>
          <dgm:chMax val="1"/>
          <dgm:chPref val="1"/>
          <dgm:bulletEnabled val="1"/>
        </dgm:presLayoutVars>
      </dgm:prSet>
      <dgm:spPr/>
    </dgm:pt>
  </dgm:ptLst>
  <dgm:cxnLst>
    <dgm:cxn modelId="{0C7E8205-6743-4535-B430-9CCE2AC35795}" srcId="{202605AF-30B9-4750-B7EF-B63DA43590B2}" destId="{11206BDD-D8A5-4A51-8BF3-E68BC83D7335}" srcOrd="2" destOrd="0" parTransId="{2A7BD886-1E62-46BB-8949-37A0F901E83A}" sibTransId="{0403D52D-213C-4C7E-B35A-1D19F9C2A9FA}"/>
    <dgm:cxn modelId="{7A1A7006-B48E-4218-9D56-559DEDF7BC59}" srcId="{202605AF-30B9-4750-B7EF-B63DA43590B2}" destId="{144D2984-3148-4617-88B5-5E1945B6C299}" srcOrd="5" destOrd="0" parTransId="{4C02E65E-59A7-4D0D-AB43-9B4442102038}" sibTransId="{F1865737-9168-4BB6-B5CD-C8BE955C2DF6}"/>
    <dgm:cxn modelId="{96E9C409-CBB4-456E-A2B5-52ACF5EE1223}" type="presOf" srcId="{38554675-5356-4893-B936-1A2C113EE337}" destId="{BA465D5A-DCC8-4CC7-B74C-8F628CF6B4A8}" srcOrd="0" destOrd="0" presId="urn:microsoft.com/office/officeart/2011/layout/CircleProcess"/>
    <dgm:cxn modelId="{1ABA6E0C-ED9F-472F-A75F-664E2B493128}" type="presOf" srcId="{55CADA6D-E518-409F-8B8F-AEC5E79113E5}" destId="{E1F3AD01-038A-4E64-9C9C-5671132DD845}" srcOrd="0" destOrd="0" presId="urn:microsoft.com/office/officeart/2011/layout/CircleProcess"/>
    <dgm:cxn modelId="{45AABA24-23AE-43FE-AD64-5895F6071523}" type="presOf" srcId="{E654E320-06E5-45D3-B323-8859C8CA42FF}" destId="{F19C3C90-AAB0-421C-A460-A3D7F334B547}" srcOrd="1" destOrd="0" presId="urn:microsoft.com/office/officeart/2011/layout/CircleProcess"/>
    <dgm:cxn modelId="{525D1038-52C0-41F9-8B5C-69A81AB2DAF6}" type="presOf" srcId="{1EB5EDF5-C841-448A-9907-E4D1026F82FC}" destId="{40C79555-820F-44D3-A2D8-1215A8FBB21C}" srcOrd="0" destOrd="0" presId="urn:microsoft.com/office/officeart/2011/layout/CircleProcess"/>
    <dgm:cxn modelId="{D2096961-E3B6-4D27-9728-F53B5A5C13B3}" type="presOf" srcId="{E8D1ECC7-0998-47A2-B348-1C096B8B7F8E}" destId="{ACDF2DEA-4946-4FCB-9809-DBCF22F68F69}" srcOrd="0" destOrd="0" presId="urn:microsoft.com/office/officeart/2011/layout/CircleProcess"/>
    <dgm:cxn modelId="{EEB9A042-B166-40E1-B06F-BE56B7DE32DF}" type="presOf" srcId="{11206BDD-D8A5-4A51-8BF3-E68BC83D7335}" destId="{834A162C-4465-44AA-B2F1-65768F7D8111}" srcOrd="1" destOrd="0" presId="urn:microsoft.com/office/officeart/2011/layout/CircleProcess"/>
    <dgm:cxn modelId="{A90EBC45-3C53-4C7B-9B67-B31420D5EADF}" type="presOf" srcId="{E8D1ECC7-0998-47A2-B348-1C096B8B7F8E}" destId="{56349980-EAB3-49A2-AAE2-8847EF0088C6}" srcOrd="1" destOrd="0" presId="urn:microsoft.com/office/officeart/2011/layout/CircleProcess"/>
    <dgm:cxn modelId="{5B940D66-5783-41B8-BB37-38BC75B88C15}" type="presOf" srcId="{202605AF-30B9-4750-B7EF-B63DA43590B2}" destId="{5EBBD4D5-5886-439B-B14B-1C5B20F3E145}" srcOrd="0" destOrd="0" presId="urn:microsoft.com/office/officeart/2011/layout/CircleProcess"/>
    <dgm:cxn modelId="{FC4F2557-DEF2-4FD7-8265-8B1207F174E7}" type="presOf" srcId="{144D2984-3148-4617-88B5-5E1945B6C299}" destId="{E406BF97-00F6-4C36-9F49-A2FB2443C5EA}" srcOrd="0" destOrd="0" presId="urn:microsoft.com/office/officeart/2011/layout/CircleProcess"/>
    <dgm:cxn modelId="{A0A49D58-FC7D-452A-AEDA-8DAEED51E9A0}" srcId="{202605AF-30B9-4750-B7EF-B63DA43590B2}" destId="{AAF5DB7F-0667-4C3D-98DD-D3B3095D409C}" srcOrd="0" destOrd="0" parTransId="{D8FBEDE1-293D-4E00-8A7F-48C51BB5B28D}" sibTransId="{D3A929C6-CFC3-4518-A1C1-164F1C4C0519}"/>
    <dgm:cxn modelId="{E39B3C7A-77AE-427A-ABD3-CF5C52927F3A}" srcId="{202605AF-30B9-4750-B7EF-B63DA43590B2}" destId="{38554675-5356-4893-B936-1A2C113EE337}" srcOrd="1" destOrd="0" parTransId="{4D44AF5C-F6DC-47F8-9402-5DC843402AAC}" sibTransId="{D18F9F60-944C-4C19-A5D8-C9147D5BD2FA}"/>
    <dgm:cxn modelId="{C0BDEA88-229A-413E-89BA-8508A9AE8949}" type="presOf" srcId="{38554675-5356-4893-B936-1A2C113EE337}" destId="{A967FEBB-9594-47A2-9366-FE98C30F15FC}" srcOrd="1" destOrd="0" presId="urn:microsoft.com/office/officeart/2011/layout/CircleProcess"/>
    <dgm:cxn modelId="{6B36628A-24B0-41ED-897A-726EB3E83101}" srcId="{202605AF-30B9-4750-B7EF-B63DA43590B2}" destId="{55CADA6D-E518-409F-8B8F-AEC5E79113E5}" srcOrd="7" destOrd="0" parTransId="{4238A0DE-6BCB-4071-80E4-2BB9263B7713}" sibTransId="{92FFC3AB-90D3-4FB3-B97B-CF4C4300B0A8}"/>
    <dgm:cxn modelId="{560DF68B-BE2E-47C9-93DD-D24FCBEC2806}" type="presOf" srcId="{AAF5DB7F-0667-4C3D-98DD-D3B3095D409C}" destId="{24A7B5DB-93B6-4F55-99BB-D4E88587E542}" srcOrd="1" destOrd="0" presId="urn:microsoft.com/office/officeart/2011/layout/CircleProcess"/>
    <dgm:cxn modelId="{1EC10E9D-1D74-4F0F-9C8D-B158782C6DBB}" type="presOf" srcId="{55CADA6D-E518-409F-8B8F-AEC5E79113E5}" destId="{195F9FBB-4F18-4B7F-BFBC-BB241E8D28A8}" srcOrd="1" destOrd="0" presId="urn:microsoft.com/office/officeart/2011/layout/CircleProcess"/>
    <dgm:cxn modelId="{8BFFD69E-68B3-4D40-8456-43FD105715FE}" type="presOf" srcId="{AAF5DB7F-0667-4C3D-98DD-D3B3095D409C}" destId="{C137A0DB-80FE-4153-A665-DB9DD93728CB}" srcOrd="0" destOrd="0" presId="urn:microsoft.com/office/officeart/2011/layout/CircleProcess"/>
    <dgm:cxn modelId="{D1C74CC3-E781-41AB-81DF-41AF46E602E6}" type="presOf" srcId="{1EB5EDF5-C841-448A-9907-E4D1026F82FC}" destId="{FFEA63B1-E28C-45FF-9B15-15DD9D68E90D}" srcOrd="1" destOrd="0" presId="urn:microsoft.com/office/officeart/2011/layout/CircleProcess"/>
    <dgm:cxn modelId="{A1782FC6-B1DD-4730-86AE-D668F4E40903}" type="presOf" srcId="{11206BDD-D8A5-4A51-8BF3-E68BC83D7335}" destId="{7DEA2AEF-D807-497B-9AE0-A217576B05E7}" srcOrd="0" destOrd="0" presId="urn:microsoft.com/office/officeart/2011/layout/CircleProcess"/>
    <dgm:cxn modelId="{1CFF4FCC-2099-4497-B591-851D19BD5E66}" type="presOf" srcId="{E654E320-06E5-45D3-B323-8859C8CA42FF}" destId="{9E4C230D-2920-4071-A346-C6B376457A88}" srcOrd="0" destOrd="0" presId="urn:microsoft.com/office/officeart/2011/layout/CircleProcess"/>
    <dgm:cxn modelId="{FBE656D9-D383-4341-9EF5-C935E7F7CFFF}" srcId="{202605AF-30B9-4750-B7EF-B63DA43590B2}" destId="{1EB5EDF5-C841-448A-9907-E4D1026F82FC}" srcOrd="6" destOrd="0" parTransId="{55B34B78-6078-492E-A72C-6C696C8B0352}" sibTransId="{8E16A60D-1F16-4BB9-A93B-002E73F916C5}"/>
    <dgm:cxn modelId="{A149ADF6-CE86-497F-A283-85C0BC8FC980}" srcId="{202605AF-30B9-4750-B7EF-B63DA43590B2}" destId="{E8D1ECC7-0998-47A2-B348-1C096B8B7F8E}" srcOrd="4" destOrd="0" parTransId="{27ADFE64-1E76-441C-AD38-74A9F06B16FF}" sibTransId="{32B55E19-59AC-43AF-8B70-ADC13F0E7B48}"/>
    <dgm:cxn modelId="{7D8FDAFA-95FC-4D11-BBA7-2A5C00D37A9D}" srcId="{202605AF-30B9-4750-B7EF-B63DA43590B2}" destId="{E654E320-06E5-45D3-B323-8859C8CA42FF}" srcOrd="3" destOrd="0" parTransId="{F4C619BA-207F-4354-8160-04385B230DBC}" sibTransId="{C74794A0-A759-4E3F-BB35-1124999180C7}"/>
    <dgm:cxn modelId="{324BA7FE-902F-4B01-8C41-2D71C2125872}" type="presOf" srcId="{144D2984-3148-4617-88B5-5E1945B6C299}" destId="{28928FAC-5FE4-4637-8A83-3FAB1C12C635}" srcOrd="1" destOrd="0" presId="urn:microsoft.com/office/officeart/2011/layout/CircleProcess"/>
    <dgm:cxn modelId="{AA3AE0E2-5E6C-49BA-938E-FAD9ACE5A9BA}" type="presParOf" srcId="{5EBBD4D5-5886-439B-B14B-1C5B20F3E145}" destId="{6CC2D073-A8AC-49AD-8C80-DCFA685B6593}" srcOrd="0" destOrd="0" presId="urn:microsoft.com/office/officeart/2011/layout/CircleProcess"/>
    <dgm:cxn modelId="{E768D805-3244-4CB4-B1E4-1151935BEF17}" type="presParOf" srcId="{6CC2D073-A8AC-49AD-8C80-DCFA685B6593}" destId="{5928F939-1F33-498A-AE78-F0F57DE11765}" srcOrd="0" destOrd="0" presId="urn:microsoft.com/office/officeart/2011/layout/CircleProcess"/>
    <dgm:cxn modelId="{0565B7F3-CE69-48CA-9707-A199274B6725}" type="presParOf" srcId="{5EBBD4D5-5886-439B-B14B-1C5B20F3E145}" destId="{F3A3E208-6EAB-4524-BC07-469B0D41F381}" srcOrd="1" destOrd="0" presId="urn:microsoft.com/office/officeart/2011/layout/CircleProcess"/>
    <dgm:cxn modelId="{0DD09AB8-79A5-4B5A-B6C1-539441088416}" type="presParOf" srcId="{F3A3E208-6EAB-4524-BC07-469B0D41F381}" destId="{E1F3AD01-038A-4E64-9C9C-5671132DD845}" srcOrd="0" destOrd="0" presId="urn:microsoft.com/office/officeart/2011/layout/CircleProcess"/>
    <dgm:cxn modelId="{84E290AA-D91B-49CD-BBE1-0AF173FB4D25}" type="presParOf" srcId="{5EBBD4D5-5886-439B-B14B-1C5B20F3E145}" destId="{195F9FBB-4F18-4B7F-BFBC-BB241E8D28A8}" srcOrd="2" destOrd="0" presId="urn:microsoft.com/office/officeart/2011/layout/CircleProcess"/>
    <dgm:cxn modelId="{B4134041-95B6-4582-BA71-F3DC4A21E52A}" type="presParOf" srcId="{5EBBD4D5-5886-439B-B14B-1C5B20F3E145}" destId="{242B564D-D700-4929-81F8-4BA9903F3F0C}" srcOrd="3" destOrd="0" presId="urn:microsoft.com/office/officeart/2011/layout/CircleProcess"/>
    <dgm:cxn modelId="{8AFB0B21-D18E-4AA0-A0E8-BE1FA9084ADD}" type="presParOf" srcId="{242B564D-D700-4929-81F8-4BA9903F3F0C}" destId="{E8ACD40D-00EE-4C66-A812-768F97EA8BDF}" srcOrd="0" destOrd="0" presId="urn:microsoft.com/office/officeart/2011/layout/CircleProcess"/>
    <dgm:cxn modelId="{8EEA5671-770D-4B82-B234-0B6BE1BF2388}" type="presParOf" srcId="{5EBBD4D5-5886-439B-B14B-1C5B20F3E145}" destId="{CEC50C5A-44FC-4AAA-BAA9-1E3B7174FF98}" srcOrd="4" destOrd="0" presId="urn:microsoft.com/office/officeart/2011/layout/CircleProcess"/>
    <dgm:cxn modelId="{40E69842-A4F0-4694-A12A-96A0AAA8E08C}" type="presParOf" srcId="{CEC50C5A-44FC-4AAA-BAA9-1E3B7174FF98}" destId="{40C79555-820F-44D3-A2D8-1215A8FBB21C}" srcOrd="0" destOrd="0" presId="urn:microsoft.com/office/officeart/2011/layout/CircleProcess"/>
    <dgm:cxn modelId="{1CB5E5EF-3431-4819-A690-CEA82A4855D8}" type="presParOf" srcId="{5EBBD4D5-5886-439B-B14B-1C5B20F3E145}" destId="{FFEA63B1-E28C-45FF-9B15-15DD9D68E90D}" srcOrd="5" destOrd="0" presId="urn:microsoft.com/office/officeart/2011/layout/CircleProcess"/>
    <dgm:cxn modelId="{732F8660-13F1-491C-8A58-9CE7B7A53735}" type="presParOf" srcId="{5EBBD4D5-5886-439B-B14B-1C5B20F3E145}" destId="{E82A83B3-9669-45B3-AE81-586AA9C94CFB}" srcOrd="6" destOrd="0" presId="urn:microsoft.com/office/officeart/2011/layout/CircleProcess"/>
    <dgm:cxn modelId="{2FF87C5A-283E-4935-A112-86F7A094A1C6}" type="presParOf" srcId="{E82A83B3-9669-45B3-AE81-586AA9C94CFB}" destId="{1B1C679A-F352-4008-A6A0-F33315E3F416}" srcOrd="0" destOrd="0" presId="urn:microsoft.com/office/officeart/2011/layout/CircleProcess"/>
    <dgm:cxn modelId="{6D9882E3-0BB5-46E8-BB40-0839733C2FBD}" type="presParOf" srcId="{5EBBD4D5-5886-439B-B14B-1C5B20F3E145}" destId="{8BA5F9F2-2743-4BE9-B7CD-BBAA33CA3A00}" srcOrd="7" destOrd="0" presId="urn:microsoft.com/office/officeart/2011/layout/CircleProcess"/>
    <dgm:cxn modelId="{1AA1EC4D-573C-4502-9C1B-69AAACBB3EFA}" type="presParOf" srcId="{8BA5F9F2-2743-4BE9-B7CD-BBAA33CA3A00}" destId="{E406BF97-00F6-4C36-9F49-A2FB2443C5EA}" srcOrd="0" destOrd="0" presId="urn:microsoft.com/office/officeart/2011/layout/CircleProcess"/>
    <dgm:cxn modelId="{8FFA08C9-1752-4959-BC49-502139D3ACFF}" type="presParOf" srcId="{5EBBD4D5-5886-439B-B14B-1C5B20F3E145}" destId="{28928FAC-5FE4-4637-8A83-3FAB1C12C635}" srcOrd="8" destOrd="0" presId="urn:microsoft.com/office/officeart/2011/layout/CircleProcess"/>
    <dgm:cxn modelId="{45F2E19D-CA7C-4DAD-907E-68410A5B1CE3}" type="presParOf" srcId="{5EBBD4D5-5886-439B-B14B-1C5B20F3E145}" destId="{6A53C738-D951-4DC6-B817-428E7FBF38B4}" srcOrd="9" destOrd="0" presId="urn:microsoft.com/office/officeart/2011/layout/CircleProcess"/>
    <dgm:cxn modelId="{90B6E56F-0498-46F8-8A83-BA1CD197C4F7}" type="presParOf" srcId="{6A53C738-D951-4DC6-B817-428E7FBF38B4}" destId="{D9C5C7F3-B684-451B-A4DD-F5BBC05CF508}" srcOrd="0" destOrd="0" presId="urn:microsoft.com/office/officeart/2011/layout/CircleProcess"/>
    <dgm:cxn modelId="{43EE5C0B-7689-49A7-B2D0-A8885418FFA2}" type="presParOf" srcId="{5EBBD4D5-5886-439B-B14B-1C5B20F3E145}" destId="{E1B5DD4D-6489-48DE-8414-4BABA0CB1A1F}" srcOrd="10" destOrd="0" presId="urn:microsoft.com/office/officeart/2011/layout/CircleProcess"/>
    <dgm:cxn modelId="{2F2D3ADF-CAAE-430C-931C-6F80DE227A0D}" type="presParOf" srcId="{E1B5DD4D-6489-48DE-8414-4BABA0CB1A1F}" destId="{ACDF2DEA-4946-4FCB-9809-DBCF22F68F69}" srcOrd="0" destOrd="0" presId="urn:microsoft.com/office/officeart/2011/layout/CircleProcess"/>
    <dgm:cxn modelId="{2D726605-B1DB-4AEB-B3C8-53876EA89325}" type="presParOf" srcId="{5EBBD4D5-5886-439B-B14B-1C5B20F3E145}" destId="{56349980-EAB3-49A2-AAE2-8847EF0088C6}" srcOrd="11" destOrd="0" presId="urn:microsoft.com/office/officeart/2011/layout/CircleProcess"/>
    <dgm:cxn modelId="{98E5948B-6F03-43CB-B23D-232EF306CBDC}" type="presParOf" srcId="{5EBBD4D5-5886-439B-B14B-1C5B20F3E145}" destId="{DD463C5D-F7A4-4532-AA7A-DA3B64A24442}" srcOrd="12" destOrd="0" presId="urn:microsoft.com/office/officeart/2011/layout/CircleProcess"/>
    <dgm:cxn modelId="{C39C803E-D963-490A-9C1A-04011E49CAA8}" type="presParOf" srcId="{DD463C5D-F7A4-4532-AA7A-DA3B64A24442}" destId="{7D78D637-13F6-472B-91B4-A99A41D2924B}" srcOrd="0" destOrd="0" presId="urn:microsoft.com/office/officeart/2011/layout/CircleProcess"/>
    <dgm:cxn modelId="{D736586A-A8C9-41AF-86DF-9B368875F18D}" type="presParOf" srcId="{5EBBD4D5-5886-439B-B14B-1C5B20F3E145}" destId="{3EC9770A-501B-41B6-9839-922A5295E0CA}" srcOrd="13" destOrd="0" presId="urn:microsoft.com/office/officeart/2011/layout/CircleProcess"/>
    <dgm:cxn modelId="{EDF35119-C88A-4552-9916-34077E9CB14D}" type="presParOf" srcId="{3EC9770A-501B-41B6-9839-922A5295E0CA}" destId="{9E4C230D-2920-4071-A346-C6B376457A88}" srcOrd="0" destOrd="0" presId="urn:microsoft.com/office/officeart/2011/layout/CircleProcess"/>
    <dgm:cxn modelId="{7265EDF0-B8BB-4AFD-96B1-C5D2F4267153}" type="presParOf" srcId="{5EBBD4D5-5886-439B-B14B-1C5B20F3E145}" destId="{F19C3C90-AAB0-421C-A460-A3D7F334B547}" srcOrd="14" destOrd="0" presId="urn:microsoft.com/office/officeart/2011/layout/CircleProcess"/>
    <dgm:cxn modelId="{7CE398B8-0FEA-468F-A90C-7EBA845CC92A}" type="presParOf" srcId="{5EBBD4D5-5886-439B-B14B-1C5B20F3E145}" destId="{E2B27C14-E8C5-4AA5-B276-A176BCD227BB}" srcOrd="15" destOrd="0" presId="urn:microsoft.com/office/officeart/2011/layout/CircleProcess"/>
    <dgm:cxn modelId="{35758582-4F19-4821-A009-050AD4E0914F}" type="presParOf" srcId="{E2B27C14-E8C5-4AA5-B276-A176BCD227BB}" destId="{30944D9B-05AE-4983-8640-67516ADCAA89}" srcOrd="0" destOrd="0" presId="urn:microsoft.com/office/officeart/2011/layout/CircleProcess"/>
    <dgm:cxn modelId="{0C64AAEB-5917-4118-95C0-6AEA9CF5EBD6}" type="presParOf" srcId="{5EBBD4D5-5886-439B-B14B-1C5B20F3E145}" destId="{5685300A-C2F6-448A-9D83-D94195B07828}" srcOrd="16" destOrd="0" presId="urn:microsoft.com/office/officeart/2011/layout/CircleProcess"/>
    <dgm:cxn modelId="{8556D1BA-EF03-4B43-838B-4B9F01F505A9}" type="presParOf" srcId="{5685300A-C2F6-448A-9D83-D94195B07828}" destId="{7DEA2AEF-D807-497B-9AE0-A217576B05E7}" srcOrd="0" destOrd="0" presId="urn:microsoft.com/office/officeart/2011/layout/CircleProcess"/>
    <dgm:cxn modelId="{7B6A7E3C-54D4-4D84-816D-5D22C9B06839}" type="presParOf" srcId="{5EBBD4D5-5886-439B-B14B-1C5B20F3E145}" destId="{834A162C-4465-44AA-B2F1-65768F7D8111}" srcOrd="17" destOrd="0" presId="urn:microsoft.com/office/officeart/2011/layout/CircleProcess"/>
    <dgm:cxn modelId="{3220526E-BA5C-424C-8615-37B5D0B6E028}" type="presParOf" srcId="{5EBBD4D5-5886-439B-B14B-1C5B20F3E145}" destId="{190CD916-2CB4-441C-B6C9-92AD04CF541A}" srcOrd="18" destOrd="0" presId="urn:microsoft.com/office/officeart/2011/layout/CircleProcess"/>
    <dgm:cxn modelId="{EFFA0979-56E8-4DDF-8687-13760A954DF0}" type="presParOf" srcId="{190CD916-2CB4-441C-B6C9-92AD04CF541A}" destId="{7BF7A116-1983-477E-A6FB-C40209D6B603}" srcOrd="0" destOrd="0" presId="urn:microsoft.com/office/officeart/2011/layout/CircleProcess"/>
    <dgm:cxn modelId="{362BFBB7-71DC-4574-B2BC-722C8BE0375E}" type="presParOf" srcId="{5EBBD4D5-5886-439B-B14B-1C5B20F3E145}" destId="{B141AF70-ECE5-41E7-AB51-4FBE7F38D3C3}" srcOrd="19" destOrd="0" presId="urn:microsoft.com/office/officeart/2011/layout/CircleProcess"/>
    <dgm:cxn modelId="{29249499-CC5C-4295-B6A2-1E162C13D785}" type="presParOf" srcId="{B141AF70-ECE5-41E7-AB51-4FBE7F38D3C3}" destId="{BA465D5A-DCC8-4CC7-B74C-8F628CF6B4A8}" srcOrd="0" destOrd="0" presId="urn:microsoft.com/office/officeart/2011/layout/CircleProcess"/>
    <dgm:cxn modelId="{AEE2086F-2502-429B-AA05-72A2F8788F29}" type="presParOf" srcId="{5EBBD4D5-5886-439B-B14B-1C5B20F3E145}" destId="{A967FEBB-9594-47A2-9366-FE98C30F15FC}" srcOrd="20" destOrd="0" presId="urn:microsoft.com/office/officeart/2011/layout/CircleProcess"/>
    <dgm:cxn modelId="{1E1A0243-644D-4174-BEF6-5B2F0DF405A5}" type="presParOf" srcId="{5EBBD4D5-5886-439B-B14B-1C5B20F3E145}" destId="{1374A39F-5058-417A-AF2F-3B18F8162B53}" srcOrd="21" destOrd="0" presId="urn:microsoft.com/office/officeart/2011/layout/CircleProcess"/>
    <dgm:cxn modelId="{411376AD-D99A-4B11-8798-9D88F85FBA64}" type="presParOf" srcId="{1374A39F-5058-417A-AF2F-3B18F8162B53}" destId="{2D6BB2C0-6013-4317-AEE2-7092EBE481BB}" srcOrd="0" destOrd="0" presId="urn:microsoft.com/office/officeart/2011/layout/CircleProcess"/>
    <dgm:cxn modelId="{56E3BBA8-04A9-471C-9C21-10BD76AAACC5}" type="presParOf" srcId="{5EBBD4D5-5886-439B-B14B-1C5B20F3E145}" destId="{91846100-EFCC-4D05-9886-9C8FF426FC84}" srcOrd="22" destOrd="0" presId="urn:microsoft.com/office/officeart/2011/layout/CircleProcess"/>
    <dgm:cxn modelId="{0EE87557-3301-42B4-A33F-FDC39C670EC6}" type="presParOf" srcId="{91846100-EFCC-4D05-9886-9C8FF426FC84}" destId="{C137A0DB-80FE-4153-A665-DB9DD93728CB}" srcOrd="0" destOrd="0" presId="urn:microsoft.com/office/officeart/2011/layout/CircleProcess"/>
    <dgm:cxn modelId="{45937B52-09D6-4D02-AC8D-B02CB6429CEE}" type="presParOf" srcId="{5EBBD4D5-5886-439B-B14B-1C5B20F3E145}" destId="{24A7B5DB-93B6-4F55-99BB-D4E88587E542}" srcOrd="23"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2F3093-323D-4068-9038-F39045BBDC9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D0D61C0-3FCF-4F19-BB00-B9B563CE2D32}">
      <dgm:prSet phldrT="[Text]" custT="1"/>
      <dgm:spPr>
        <a:solidFill>
          <a:srgbClr val="00B050"/>
        </a:solidFill>
      </dgm:spPr>
      <dgm:t>
        <a:bodyPr/>
        <a:lstStyle/>
        <a:p>
          <a:r>
            <a:rPr lang="en-GB" sz="2400" noProof="0" dirty="0"/>
            <a:t>Potential Partnership Models</a:t>
          </a:r>
        </a:p>
      </dgm:t>
    </dgm:pt>
    <dgm:pt modelId="{2A804D49-E2B7-4A15-B323-0AB295B21D6D}" type="parTrans" cxnId="{BC5D3C6A-95E2-47D0-8068-39DBE5DBC11E}">
      <dgm:prSet/>
      <dgm:spPr/>
      <dgm:t>
        <a:bodyPr/>
        <a:lstStyle/>
        <a:p>
          <a:endParaRPr lang="en-GB" sz="2000" noProof="0" dirty="0"/>
        </a:p>
      </dgm:t>
    </dgm:pt>
    <dgm:pt modelId="{E3598176-4EB0-4B9E-ADFB-8E8C51EBD968}" type="sibTrans" cxnId="{BC5D3C6A-95E2-47D0-8068-39DBE5DBC11E}">
      <dgm:prSet/>
      <dgm:spPr/>
      <dgm:t>
        <a:bodyPr/>
        <a:lstStyle/>
        <a:p>
          <a:endParaRPr lang="en-GB" sz="2000" noProof="0" dirty="0"/>
        </a:p>
      </dgm:t>
    </dgm:pt>
    <dgm:pt modelId="{206AEDF1-4774-4194-9F23-B7448ADD5BB7}">
      <dgm:prSet phldrT="[Text]" custT="1"/>
      <dgm:spPr>
        <a:solidFill>
          <a:srgbClr val="2AF634"/>
        </a:solidFill>
      </dgm:spPr>
      <dgm:t>
        <a:bodyPr/>
        <a:lstStyle/>
        <a:p>
          <a:r>
            <a:rPr lang="en-GB" sz="1600" noProof="0" dirty="0">
              <a:solidFill>
                <a:schemeClr val="tx1"/>
              </a:solidFill>
            </a:rPr>
            <a:t>IDI Placements</a:t>
          </a:r>
        </a:p>
      </dgm:t>
    </dgm:pt>
    <dgm:pt modelId="{1EB0370A-58E5-4D4F-BFA2-2613519F800D}" type="parTrans" cxnId="{7BCF4440-C6AC-4029-8086-3BF667FD135C}">
      <dgm:prSet/>
      <dgm:spPr/>
      <dgm:t>
        <a:bodyPr/>
        <a:lstStyle/>
        <a:p>
          <a:endParaRPr lang="en-GB" sz="2000" noProof="0" dirty="0"/>
        </a:p>
      </dgm:t>
    </dgm:pt>
    <dgm:pt modelId="{633C42A8-6B01-48C1-BB65-511DDCC4262F}" type="sibTrans" cxnId="{7BCF4440-C6AC-4029-8086-3BF667FD135C}">
      <dgm:prSet/>
      <dgm:spPr/>
      <dgm:t>
        <a:bodyPr/>
        <a:lstStyle/>
        <a:p>
          <a:endParaRPr lang="en-GB" sz="2000" noProof="0" dirty="0"/>
        </a:p>
      </dgm:t>
    </dgm:pt>
    <dgm:pt modelId="{A2512C33-6C44-45D1-9891-094281E56F6F}">
      <dgm:prSet phldrT="[Text]" custT="1"/>
      <dgm:spPr>
        <a:solidFill>
          <a:srgbClr val="2AF634"/>
        </a:solidFill>
      </dgm:spPr>
      <dgm:t>
        <a:bodyPr/>
        <a:lstStyle/>
        <a:p>
          <a:r>
            <a:rPr lang="en-GB" sz="1600" noProof="0" dirty="0">
              <a:solidFill>
                <a:schemeClr val="tx1"/>
              </a:solidFill>
            </a:rPr>
            <a:t>IDI Regional Hubs</a:t>
          </a:r>
        </a:p>
      </dgm:t>
    </dgm:pt>
    <dgm:pt modelId="{A9C47AEC-0BBF-4536-8129-E586C0932F4C}" type="parTrans" cxnId="{1B4E31B2-AA31-4BA8-BB6F-75552165D3CF}">
      <dgm:prSet/>
      <dgm:spPr/>
      <dgm:t>
        <a:bodyPr/>
        <a:lstStyle/>
        <a:p>
          <a:endParaRPr lang="en-GB" sz="2000" noProof="0" dirty="0"/>
        </a:p>
      </dgm:t>
    </dgm:pt>
    <dgm:pt modelId="{6B11E1AF-BE14-491B-8714-5492A57C8719}" type="sibTrans" cxnId="{1B4E31B2-AA31-4BA8-BB6F-75552165D3CF}">
      <dgm:prSet/>
      <dgm:spPr/>
      <dgm:t>
        <a:bodyPr/>
        <a:lstStyle/>
        <a:p>
          <a:endParaRPr lang="en-GB" sz="2000" noProof="0" dirty="0"/>
        </a:p>
      </dgm:t>
    </dgm:pt>
    <dgm:pt modelId="{CBCBDEB5-A199-4A08-B877-9164C281065C}">
      <dgm:prSet phldrT="[Text]" custT="1"/>
      <dgm:spPr>
        <a:solidFill>
          <a:srgbClr val="2AF634"/>
        </a:solidFill>
      </dgm:spPr>
      <dgm:t>
        <a:bodyPr/>
        <a:lstStyle/>
        <a:p>
          <a:r>
            <a:rPr lang="en-GB" sz="1600" noProof="0" dirty="0">
              <a:solidFill>
                <a:schemeClr val="tx1"/>
              </a:solidFill>
            </a:rPr>
            <a:t>Delivery Under Licence</a:t>
          </a:r>
        </a:p>
      </dgm:t>
    </dgm:pt>
    <dgm:pt modelId="{9301C132-D82E-4754-8802-F143A7564544}" type="parTrans" cxnId="{F04E2A93-8041-4576-9FC3-882C8653B97E}">
      <dgm:prSet/>
      <dgm:spPr/>
      <dgm:t>
        <a:bodyPr/>
        <a:lstStyle/>
        <a:p>
          <a:endParaRPr lang="en-GB" sz="2000" noProof="0" dirty="0"/>
        </a:p>
      </dgm:t>
    </dgm:pt>
    <dgm:pt modelId="{83497FB8-282B-4AF2-BFFA-EB8823377BD2}" type="sibTrans" cxnId="{F04E2A93-8041-4576-9FC3-882C8653B97E}">
      <dgm:prSet/>
      <dgm:spPr/>
      <dgm:t>
        <a:bodyPr/>
        <a:lstStyle/>
        <a:p>
          <a:endParaRPr lang="en-GB" sz="2000" noProof="0" dirty="0"/>
        </a:p>
      </dgm:t>
    </dgm:pt>
    <dgm:pt modelId="{7990782D-B442-4A6D-8CC8-93ACF7F5DB6B}">
      <dgm:prSet phldrT="[Text]" custT="1"/>
      <dgm:spPr>
        <a:solidFill>
          <a:srgbClr val="2AF634"/>
        </a:solidFill>
      </dgm:spPr>
      <dgm:t>
        <a:bodyPr/>
        <a:lstStyle/>
        <a:p>
          <a:r>
            <a:rPr lang="en-GB" sz="1600" noProof="0" dirty="0">
              <a:solidFill>
                <a:schemeClr val="tx1"/>
              </a:solidFill>
            </a:rPr>
            <a:t>Accountable Grant Partnership</a:t>
          </a:r>
        </a:p>
      </dgm:t>
    </dgm:pt>
    <dgm:pt modelId="{A85085D0-9BE3-416D-AE03-325C0CA3F4D3}" type="parTrans" cxnId="{F33CA562-A1AE-42CB-8CFF-A0D0FE5673F4}">
      <dgm:prSet/>
      <dgm:spPr/>
      <dgm:t>
        <a:bodyPr/>
        <a:lstStyle/>
        <a:p>
          <a:endParaRPr lang="en-GB" noProof="0" dirty="0"/>
        </a:p>
      </dgm:t>
    </dgm:pt>
    <dgm:pt modelId="{3A19D165-F681-4691-B033-64DB51883CD3}" type="sibTrans" cxnId="{F33CA562-A1AE-42CB-8CFF-A0D0FE5673F4}">
      <dgm:prSet/>
      <dgm:spPr/>
      <dgm:t>
        <a:bodyPr/>
        <a:lstStyle/>
        <a:p>
          <a:endParaRPr lang="en-GB" noProof="0" dirty="0"/>
        </a:p>
      </dgm:t>
    </dgm:pt>
    <dgm:pt modelId="{CF4D21C6-47F1-4AE2-BC9A-99940DE755F1}">
      <dgm:prSet phldrT="[Text]" custT="1"/>
      <dgm:spPr>
        <a:solidFill>
          <a:srgbClr val="2AF634"/>
        </a:solidFill>
      </dgm:spPr>
      <dgm:t>
        <a:bodyPr/>
        <a:lstStyle/>
        <a:p>
          <a:r>
            <a:rPr lang="en-GB" sz="1600" noProof="0" dirty="0">
              <a:solidFill>
                <a:schemeClr val="tx1"/>
              </a:solidFill>
            </a:rPr>
            <a:t>IDI as a Sub-Contractor</a:t>
          </a:r>
        </a:p>
      </dgm:t>
    </dgm:pt>
    <dgm:pt modelId="{D0861B16-4C12-48EC-8998-34928E795963}" type="parTrans" cxnId="{55425EC6-E2A6-44F5-8C1C-B0BBFD54A1B1}">
      <dgm:prSet/>
      <dgm:spPr/>
      <dgm:t>
        <a:bodyPr/>
        <a:lstStyle/>
        <a:p>
          <a:endParaRPr lang="en-GB" noProof="0" dirty="0"/>
        </a:p>
      </dgm:t>
    </dgm:pt>
    <dgm:pt modelId="{46E2F1E8-0441-4C36-B214-79F7733EBD8A}" type="sibTrans" cxnId="{55425EC6-E2A6-44F5-8C1C-B0BBFD54A1B1}">
      <dgm:prSet/>
      <dgm:spPr/>
      <dgm:t>
        <a:bodyPr/>
        <a:lstStyle/>
        <a:p>
          <a:endParaRPr lang="en-GB" noProof="0" dirty="0"/>
        </a:p>
      </dgm:t>
    </dgm:pt>
    <dgm:pt modelId="{35802A44-809F-40E5-9251-AD3CA7AB67F2}">
      <dgm:prSet phldrT="[Text]" custT="1"/>
      <dgm:spPr>
        <a:solidFill>
          <a:srgbClr val="2AF634"/>
        </a:solidFill>
      </dgm:spPr>
      <dgm:t>
        <a:bodyPr/>
        <a:lstStyle/>
        <a:p>
          <a:r>
            <a:rPr lang="en-GB" sz="1600" noProof="0" dirty="0">
              <a:solidFill>
                <a:schemeClr val="tx1"/>
              </a:solidFill>
            </a:rPr>
            <a:t>Joint Venture</a:t>
          </a:r>
        </a:p>
      </dgm:t>
    </dgm:pt>
    <dgm:pt modelId="{EA55F517-D6A4-4570-BF5E-0A7822F22CB9}" type="parTrans" cxnId="{4A9B9410-6813-4335-BD12-00F10CFA06A3}">
      <dgm:prSet/>
      <dgm:spPr/>
      <dgm:t>
        <a:bodyPr/>
        <a:lstStyle/>
        <a:p>
          <a:endParaRPr lang="en-GB" noProof="0" dirty="0"/>
        </a:p>
      </dgm:t>
    </dgm:pt>
    <dgm:pt modelId="{0A61E576-93DF-467D-8F59-EA3945DD8A3E}" type="sibTrans" cxnId="{4A9B9410-6813-4335-BD12-00F10CFA06A3}">
      <dgm:prSet/>
      <dgm:spPr/>
      <dgm:t>
        <a:bodyPr/>
        <a:lstStyle/>
        <a:p>
          <a:endParaRPr lang="en-GB" noProof="0" dirty="0"/>
        </a:p>
      </dgm:t>
    </dgm:pt>
    <dgm:pt modelId="{AC99835B-DDDB-4535-9C2F-76C82B3DB7FC}">
      <dgm:prSet phldrT="[Text]" custT="1"/>
      <dgm:spPr>
        <a:solidFill>
          <a:srgbClr val="2AF634"/>
        </a:solidFill>
      </dgm:spPr>
      <dgm:t>
        <a:bodyPr/>
        <a:lstStyle/>
        <a:p>
          <a:r>
            <a:rPr lang="en-GB" sz="1600" noProof="0" dirty="0">
              <a:solidFill>
                <a:schemeClr val="tx1"/>
              </a:solidFill>
            </a:rPr>
            <a:t>Delegated Delivery Partnerships</a:t>
          </a:r>
        </a:p>
      </dgm:t>
    </dgm:pt>
    <dgm:pt modelId="{4208D50B-697D-40B2-ABC9-5046341D4C31}" type="sibTrans" cxnId="{44001135-2873-44BA-875D-1030A03CAAE1}">
      <dgm:prSet/>
      <dgm:spPr/>
      <dgm:t>
        <a:bodyPr/>
        <a:lstStyle/>
        <a:p>
          <a:endParaRPr lang="en-GB" sz="2000" noProof="0" dirty="0"/>
        </a:p>
      </dgm:t>
    </dgm:pt>
    <dgm:pt modelId="{8E44F7B4-6413-4E93-8146-A3C8D4107FAB}" type="parTrans" cxnId="{44001135-2873-44BA-875D-1030A03CAAE1}">
      <dgm:prSet/>
      <dgm:spPr/>
      <dgm:t>
        <a:bodyPr/>
        <a:lstStyle/>
        <a:p>
          <a:endParaRPr lang="en-GB" sz="2000" noProof="0" dirty="0"/>
        </a:p>
      </dgm:t>
    </dgm:pt>
    <dgm:pt modelId="{F039797E-E851-4330-885B-96A34346B8DA}" type="pres">
      <dgm:prSet presAssocID="{892F3093-323D-4068-9038-F39045BBDC9D}" presName="Name0" presStyleCnt="0">
        <dgm:presLayoutVars>
          <dgm:chMax val="1"/>
          <dgm:dir/>
          <dgm:animLvl val="ctr"/>
          <dgm:resizeHandles val="exact"/>
        </dgm:presLayoutVars>
      </dgm:prSet>
      <dgm:spPr/>
    </dgm:pt>
    <dgm:pt modelId="{C9C06233-B3B9-4AAA-AA44-9A458A9AC2DD}" type="pres">
      <dgm:prSet presAssocID="{ED0D61C0-3FCF-4F19-BB00-B9B563CE2D32}" presName="centerShape" presStyleLbl="node0" presStyleIdx="0" presStyleCnt="1" custScaleX="129516" custScaleY="108807"/>
      <dgm:spPr/>
    </dgm:pt>
    <dgm:pt modelId="{96893877-024F-482E-83E7-34BF9CB3F962}" type="pres">
      <dgm:prSet presAssocID="{206AEDF1-4774-4194-9F23-B7448ADD5BB7}" presName="node" presStyleLbl="node1" presStyleIdx="0" presStyleCnt="7" custScaleX="127721" custScaleY="83687" custRadScaleRad="92395" custRadScaleInc="1106">
        <dgm:presLayoutVars>
          <dgm:bulletEnabled val="1"/>
        </dgm:presLayoutVars>
      </dgm:prSet>
      <dgm:spPr/>
    </dgm:pt>
    <dgm:pt modelId="{A095516B-CC57-4D94-AE66-561A6EDCAD17}" type="pres">
      <dgm:prSet presAssocID="{206AEDF1-4774-4194-9F23-B7448ADD5BB7}" presName="dummy" presStyleCnt="0"/>
      <dgm:spPr/>
    </dgm:pt>
    <dgm:pt modelId="{BB22AC62-05C7-43B4-BC64-55BA05B8FC45}" type="pres">
      <dgm:prSet presAssocID="{633C42A8-6B01-48C1-BB65-511DDCC4262F}" presName="sibTrans" presStyleLbl="sibTrans2D1" presStyleIdx="0" presStyleCnt="7"/>
      <dgm:spPr/>
    </dgm:pt>
    <dgm:pt modelId="{38327CA0-458D-47B6-B078-2DD87CC630D5}" type="pres">
      <dgm:prSet presAssocID="{AC99835B-DDDB-4535-9C2F-76C82B3DB7FC}" presName="node" presStyleLbl="node1" presStyleIdx="1" presStyleCnt="7" custScaleX="137608" custScaleY="89800" custRadScaleRad="102170" custRadScaleInc="45278">
        <dgm:presLayoutVars>
          <dgm:bulletEnabled val="1"/>
        </dgm:presLayoutVars>
      </dgm:prSet>
      <dgm:spPr/>
    </dgm:pt>
    <dgm:pt modelId="{6BAB8456-DFD6-4479-BA39-0F0421D0B659}" type="pres">
      <dgm:prSet presAssocID="{AC99835B-DDDB-4535-9C2F-76C82B3DB7FC}" presName="dummy" presStyleCnt="0"/>
      <dgm:spPr/>
    </dgm:pt>
    <dgm:pt modelId="{9BFC9C36-F167-4749-86FA-72C439611451}" type="pres">
      <dgm:prSet presAssocID="{4208D50B-697D-40B2-ABC9-5046341D4C31}" presName="sibTrans" presStyleLbl="sibTrans2D1" presStyleIdx="1" presStyleCnt="7"/>
      <dgm:spPr/>
    </dgm:pt>
    <dgm:pt modelId="{388F958D-9130-46EB-9692-089D88205C12}" type="pres">
      <dgm:prSet presAssocID="{A2512C33-6C44-45D1-9891-094281E56F6F}" presName="node" presStyleLbl="node1" presStyleIdx="2" presStyleCnt="7" custScaleX="124860" custScaleY="95778" custRadScaleRad="98484" custRadScaleInc="6476">
        <dgm:presLayoutVars>
          <dgm:bulletEnabled val="1"/>
        </dgm:presLayoutVars>
      </dgm:prSet>
      <dgm:spPr/>
    </dgm:pt>
    <dgm:pt modelId="{EC49EF1D-CFF4-4D42-8CBF-B612CB7CE706}" type="pres">
      <dgm:prSet presAssocID="{A2512C33-6C44-45D1-9891-094281E56F6F}" presName="dummy" presStyleCnt="0"/>
      <dgm:spPr/>
    </dgm:pt>
    <dgm:pt modelId="{C6F8C8AD-35FD-42CE-AF09-61EF4ADD3015}" type="pres">
      <dgm:prSet presAssocID="{6B11E1AF-BE14-491B-8714-5492A57C8719}" presName="sibTrans" presStyleLbl="sibTrans2D1" presStyleIdx="2" presStyleCnt="7"/>
      <dgm:spPr/>
    </dgm:pt>
    <dgm:pt modelId="{020AE6A2-FF5E-4EB7-B85F-5205A65AFB0E}" type="pres">
      <dgm:prSet presAssocID="{CBCBDEB5-A199-4A08-B877-9164C281065C}" presName="node" presStyleLbl="node1" presStyleIdx="3" presStyleCnt="7" custScaleX="128610" custRadScaleRad="103704" custRadScaleInc="-40646">
        <dgm:presLayoutVars>
          <dgm:bulletEnabled val="1"/>
        </dgm:presLayoutVars>
      </dgm:prSet>
      <dgm:spPr/>
    </dgm:pt>
    <dgm:pt modelId="{1E0D2643-DDC6-43C9-8789-C0907AB0D7B8}" type="pres">
      <dgm:prSet presAssocID="{CBCBDEB5-A199-4A08-B877-9164C281065C}" presName="dummy" presStyleCnt="0"/>
      <dgm:spPr/>
    </dgm:pt>
    <dgm:pt modelId="{705EC695-BE8E-456D-9922-1BE5962F36B5}" type="pres">
      <dgm:prSet presAssocID="{83497FB8-282B-4AF2-BFFA-EB8823377BD2}" presName="sibTrans" presStyleLbl="sibTrans2D1" presStyleIdx="3" presStyleCnt="7"/>
      <dgm:spPr/>
    </dgm:pt>
    <dgm:pt modelId="{C032ACDA-2210-4A8F-AA66-B2C194103E8D}" type="pres">
      <dgm:prSet presAssocID="{7990782D-B442-4A6D-8CC8-93ACF7F5DB6B}" presName="node" presStyleLbl="node1" presStyleIdx="4" presStyleCnt="7" custScaleX="140628" custRadScaleRad="91644" custRadScaleInc="-31293">
        <dgm:presLayoutVars>
          <dgm:bulletEnabled val="1"/>
        </dgm:presLayoutVars>
      </dgm:prSet>
      <dgm:spPr/>
    </dgm:pt>
    <dgm:pt modelId="{B9463ABA-177F-4039-A521-ED535974D513}" type="pres">
      <dgm:prSet presAssocID="{7990782D-B442-4A6D-8CC8-93ACF7F5DB6B}" presName="dummy" presStyleCnt="0"/>
      <dgm:spPr/>
    </dgm:pt>
    <dgm:pt modelId="{E7660CE9-97A9-4574-896D-CAF8B25AEB81}" type="pres">
      <dgm:prSet presAssocID="{3A19D165-F681-4691-B033-64DB51883CD3}" presName="sibTrans" presStyleLbl="sibTrans2D1" presStyleIdx="4" presStyleCnt="7"/>
      <dgm:spPr/>
    </dgm:pt>
    <dgm:pt modelId="{3E5F9AE6-AA18-406E-B28B-8832D735B154}" type="pres">
      <dgm:prSet presAssocID="{CF4D21C6-47F1-4AE2-BC9A-99940DE755F1}" presName="node" presStyleLbl="node1" presStyleIdx="5" presStyleCnt="7" custScaleX="132305" custScaleY="113214" custRadScaleRad="91391" custRadScaleInc="-31339">
        <dgm:presLayoutVars>
          <dgm:bulletEnabled val="1"/>
        </dgm:presLayoutVars>
      </dgm:prSet>
      <dgm:spPr/>
    </dgm:pt>
    <dgm:pt modelId="{B5F64813-0383-4334-9B6A-EEB318F428E0}" type="pres">
      <dgm:prSet presAssocID="{CF4D21C6-47F1-4AE2-BC9A-99940DE755F1}" presName="dummy" presStyleCnt="0"/>
      <dgm:spPr/>
    </dgm:pt>
    <dgm:pt modelId="{5690AE97-72F0-45FA-9906-911666E09E1A}" type="pres">
      <dgm:prSet presAssocID="{46E2F1E8-0441-4C36-B214-79F7733EBD8A}" presName="sibTrans" presStyleLbl="sibTrans2D1" presStyleIdx="5" presStyleCnt="7"/>
      <dgm:spPr/>
    </dgm:pt>
    <dgm:pt modelId="{323527A1-1E06-49CF-ACCE-FF1DF38CD711}" type="pres">
      <dgm:prSet presAssocID="{35802A44-809F-40E5-9251-AD3CA7AB67F2}" presName="node" presStyleLbl="node1" presStyleIdx="6" presStyleCnt="7" custScaleX="121201" custRadScaleRad="94195" custRadScaleInc="-35368">
        <dgm:presLayoutVars>
          <dgm:bulletEnabled val="1"/>
        </dgm:presLayoutVars>
      </dgm:prSet>
      <dgm:spPr/>
    </dgm:pt>
    <dgm:pt modelId="{B2957338-3E67-4A4F-9964-F1BB428B3EA4}" type="pres">
      <dgm:prSet presAssocID="{35802A44-809F-40E5-9251-AD3CA7AB67F2}" presName="dummy" presStyleCnt="0"/>
      <dgm:spPr/>
    </dgm:pt>
    <dgm:pt modelId="{6A19E6E7-44BA-4700-8EC3-28B35F628A14}" type="pres">
      <dgm:prSet presAssocID="{0A61E576-93DF-467D-8F59-EA3945DD8A3E}" presName="sibTrans" presStyleLbl="sibTrans2D1" presStyleIdx="6" presStyleCnt="7"/>
      <dgm:spPr/>
    </dgm:pt>
  </dgm:ptLst>
  <dgm:cxnLst>
    <dgm:cxn modelId="{DF802D04-64E1-4594-9182-17A186C638B8}" type="presOf" srcId="{35802A44-809F-40E5-9251-AD3CA7AB67F2}" destId="{323527A1-1E06-49CF-ACCE-FF1DF38CD711}" srcOrd="0" destOrd="0" presId="urn:microsoft.com/office/officeart/2005/8/layout/radial6"/>
    <dgm:cxn modelId="{4A9B9410-6813-4335-BD12-00F10CFA06A3}" srcId="{ED0D61C0-3FCF-4F19-BB00-B9B563CE2D32}" destId="{35802A44-809F-40E5-9251-AD3CA7AB67F2}" srcOrd="6" destOrd="0" parTransId="{EA55F517-D6A4-4570-BF5E-0A7822F22CB9}" sibTransId="{0A61E576-93DF-467D-8F59-EA3945DD8A3E}"/>
    <dgm:cxn modelId="{562ADE24-B5D7-4B90-ABB8-74BA6D6A6E41}" type="presOf" srcId="{83497FB8-282B-4AF2-BFFA-EB8823377BD2}" destId="{705EC695-BE8E-456D-9922-1BE5962F36B5}" srcOrd="0" destOrd="0" presId="urn:microsoft.com/office/officeart/2005/8/layout/radial6"/>
    <dgm:cxn modelId="{7A847F32-3EC0-4C34-B5D9-375AA823C9CD}" type="presOf" srcId="{46E2F1E8-0441-4C36-B214-79F7733EBD8A}" destId="{5690AE97-72F0-45FA-9906-911666E09E1A}" srcOrd="0" destOrd="0" presId="urn:microsoft.com/office/officeart/2005/8/layout/radial6"/>
    <dgm:cxn modelId="{44001135-2873-44BA-875D-1030A03CAAE1}" srcId="{ED0D61C0-3FCF-4F19-BB00-B9B563CE2D32}" destId="{AC99835B-DDDB-4535-9C2F-76C82B3DB7FC}" srcOrd="1" destOrd="0" parTransId="{8E44F7B4-6413-4E93-8146-A3C8D4107FAB}" sibTransId="{4208D50B-697D-40B2-ABC9-5046341D4C31}"/>
    <dgm:cxn modelId="{42C6E43F-36A5-4D44-A498-939406E3FBBD}" type="presOf" srcId="{CBCBDEB5-A199-4A08-B877-9164C281065C}" destId="{020AE6A2-FF5E-4EB7-B85F-5205A65AFB0E}" srcOrd="0" destOrd="0" presId="urn:microsoft.com/office/officeart/2005/8/layout/radial6"/>
    <dgm:cxn modelId="{7BCF4440-C6AC-4029-8086-3BF667FD135C}" srcId="{ED0D61C0-3FCF-4F19-BB00-B9B563CE2D32}" destId="{206AEDF1-4774-4194-9F23-B7448ADD5BB7}" srcOrd="0" destOrd="0" parTransId="{1EB0370A-58E5-4D4F-BFA2-2613519F800D}" sibTransId="{633C42A8-6B01-48C1-BB65-511DDCC4262F}"/>
    <dgm:cxn modelId="{F33CA562-A1AE-42CB-8CFF-A0D0FE5673F4}" srcId="{ED0D61C0-3FCF-4F19-BB00-B9B563CE2D32}" destId="{7990782D-B442-4A6D-8CC8-93ACF7F5DB6B}" srcOrd="4" destOrd="0" parTransId="{A85085D0-9BE3-416D-AE03-325C0CA3F4D3}" sibTransId="{3A19D165-F681-4691-B033-64DB51883CD3}"/>
    <dgm:cxn modelId="{BC5D3C6A-95E2-47D0-8068-39DBE5DBC11E}" srcId="{892F3093-323D-4068-9038-F39045BBDC9D}" destId="{ED0D61C0-3FCF-4F19-BB00-B9B563CE2D32}" srcOrd="0" destOrd="0" parTransId="{2A804D49-E2B7-4A15-B323-0AB295B21D6D}" sibTransId="{E3598176-4EB0-4B9E-ADFB-8E8C51EBD968}"/>
    <dgm:cxn modelId="{1C902D4C-0871-460D-B855-4E12731A24E4}" type="presOf" srcId="{0A61E576-93DF-467D-8F59-EA3945DD8A3E}" destId="{6A19E6E7-44BA-4700-8EC3-28B35F628A14}" srcOrd="0" destOrd="0" presId="urn:microsoft.com/office/officeart/2005/8/layout/radial6"/>
    <dgm:cxn modelId="{5D3E0F55-8921-4A2E-9F62-0F2E219D26F7}" type="presOf" srcId="{CF4D21C6-47F1-4AE2-BC9A-99940DE755F1}" destId="{3E5F9AE6-AA18-406E-B28B-8832D735B154}" srcOrd="0" destOrd="0" presId="urn:microsoft.com/office/officeart/2005/8/layout/radial6"/>
    <dgm:cxn modelId="{29161476-7E3A-4D36-9162-82CAD8EFEC2D}" type="presOf" srcId="{633C42A8-6B01-48C1-BB65-511DDCC4262F}" destId="{BB22AC62-05C7-43B4-BC64-55BA05B8FC45}" srcOrd="0" destOrd="0" presId="urn:microsoft.com/office/officeart/2005/8/layout/radial6"/>
    <dgm:cxn modelId="{96DC8B56-80CF-47EB-8DC8-FAF7E66A5559}" type="presOf" srcId="{4208D50B-697D-40B2-ABC9-5046341D4C31}" destId="{9BFC9C36-F167-4749-86FA-72C439611451}" srcOrd="0" destOrd="0" presId="urn:microsoft.com/office/officeart/2005/8/layout/radial6"/>
    <dgm:cxn modelId="{0AAF9C5A-5D87-45DC-A649-F9BFA4A52CF3}" type="presOf" srcId="{6B11E1AF-BE14-491B-8714-5492A57C8719}" destId="{C6F8C8AD-35FD-42CE-AF09-61EF4ADD3015}" srcOrd="0" destOrd="0" presId="urn:microsoft.com/office/officeart/2005/8/layout/radial6"/>
    <dgm:cxn modelId="{C9E5777E-4EA1-46A6-865E-2ECE660807F3}" type="presOf" srcId="{AC99835B-DDDB-4535-9C2F-76C82B3DB7FC}" destId="{38327CA0-458D-47B6-B078-2DD87CC630D5}" srcOrd="0" destOrd="0" presId="urn:microsoft.com/office/officeart/2005/8/layout/radial6"/>
    <dgm:cxn modelId="{1EAFC791-6D64-4C09-BC20-69504F82A8BE}" type="presOf" srcId="{892F3093-323D-4068-9038-F39045BBDC9D}" destId="{F039797E-E851-4330-885B-96A34346B8DA}" srcOrd="0" destOrd="0" presId="urn:microsoft.com/office/officeart/2005/8/layout/radial6"/>
    <dgm:cxn modelId="{F04E2A93-8041-4576-9FC3-882C8653B97E}" srcId="{ED0D61C0-3FCF-4F19-BB00-B9B563CE2D32}" destId="{CBCBDEB5-A199-4A08-B877-9164C281065C}" srcOrd="3" destOrd="0" parTransId="{9301C132-D82E-4754-8802-F143A7564544}" sibTransId="{83497FB8-282B-4AF2-BFFA-EB8823377BD2}"/>
    <dgm:cxn modelId="{ADF9BAA6-3652-411D-945D-C9EEF2E902D7}" type="presOf" srcId="{ED0D61C0-3FCF-4F19-BB00-B9B563CE2D32}" destId="{C9C06233-B3B9-4AAA-AA44-9A458A9AC2DD}" srcOrd="0" destOrd="0" presId="urn:microsoft.com/office/officeart/2005/8/layout/radial6"/>
    <dgm:cxn modelId="{B69732A8-3F76-4A56-A179-7DA40DE2D8A7}" type="presOf" srcId="{3A19D165-F681-4691-B033-64DB51883CD3}" destId="{E7660CE9-97A9-4574-896D-CAF8B25AEB81}" srcOrd="0" destOrd="0" presId="urn:microsoft.com/office/officeart/2005/8/layout/radial6"/>
    <dgm:cxn modelId="{1B4E31B2-AA31-4BA8-BB6F-75552165D3CF}" srcId="{ED0D61C0-3FCF-4F19-BB00-B9B563CE2D32}" destId="{A2512C33-6C44-45D1-9891-094281E56F6F}" srcOrd="2" destOrd="0" parTransId="{A9C47AEC-0BBF-4536-8129-E586C0932F4C}" sibTransId="{6B11E1AF-BE14-491B-8714-5492A57C8719}"/>
    <dgm:cxn modelId="{6A14DEB6-D063-4988-8854-7FD5F5F78346}" type="presOf" srcId="{A2512C33-6C44-45D1-9891-094281E56F6F}" destId="{388F958D-9130-46EB-9692-089D88205C12}" srcOrd="0" destOrd="0" presId="urn:microsoft.com/office/officeart/2005/8/layout/radial6"/>
    <dgm:cxn modelId="{55425EC6-E2A6-44F5-8C1C-B0BBFD54A1B1}" srcId="{ED0D61C0-3FCF-4F19-BB00-B9B563CE2D32}" destId="{CF4D21C6-47F1-4AE2-BC9A-99940DE755F1}" srcOrd="5" destOrd="0" parTransId="{D0861B16-4C12-48EC-8998-34928E795963}" sibTransId="{46E2F1E8-0441-4C36-B214-79F7733EBD8A}"/>
    <dgm:cxn modelId="{8DCB3ACB-C813-4E73-96CE-172BE6EAF50D}" type="presOf" srcId="{206AEDF1-4774-4194-9F23-B7448ADD5BB7}" destId="{96893877-024F-482E-83E7-34BF9CB3F962}" srcOrd="0" destOrd="0" presId="urn:microsoft.com/office/officeart/2005/8/layout/radial6"/>
    <dgm:cxn modelId="{8F6CDEF4-91D1-41DC-B3D4-10C57F6566D4}" type="presOf" srcId="{7990782D-B442-4A6D-8CC8-93ACF7F5DB6B}" destId="{C032ACDA-2210-4A8F-AA66-B2C194103E8D}" srcOrd="0" destOrd="0" presId="urn:microsoft.com/office/officeart/2005/8/layout/radial6"/>
    <dgm:cxn modelId="{C0081B53-3887-4B20-A339-309FD34EDE8B}" type="presParOf" srcId="{F039797E-E851-4330-885B-96A34346B8DA}" destId="{C9C06233-B3B9-4AAA-AA44-9A458A9AC2DD}" srcOrd="0" destOrd="0" presId="urn:microsoft.com/office/officeart/2005/8/layout/radial6"/>
    <dgm:cxn modelId="{1849F049-3ADE-495F-B40B-45C6058B2EEF}" type="presParOf" srcId="{F039797E-E851-4330-885B-96A34346B8DA}" destId="{96893877-024F-482E-83E7-34BF9CB3F962}" srcOrd="1" destOrd="0" presId="urn:microsoft.com/office/officeart/2005/8/layout/radial6"/>
    <dgm:cxn modelId="{48BC29ED-3199-40B6-B6A4-809364FDABF7}" type="presParOf" srcId="{F039797E-E851-4330-885B-96A34346B8DA}" destId="{A095516B-CC57-4D94-AE66-561A6EDCAD17}" srcOrd="2" destOrd="0" presId="urn:microsoft.com/office/officeart/2005/8/layout/radial6"/>
    <dgm:cxn modelId="{F2762325-791B-455C-B635-C0B321A3726B}" type="presParOf" srcId="{F039797E-E851-4330-885B-96A34346B8DA}" destId="{BB22AC62-05C7-43B4-BC64-55BA05B8FC45}" srcOrd="3" destOrd="0" presId="urn:microsoft.com/office/officeart/2005/8/layout/radial6"/>
    <dgm:cxn modelId="{90C258AF-15A5-4617-A0C9-D99CAE247CA2}" type="presParOf" srcId="{F039797E-E851-4330-885B-96A34346B8DA}" destId="{38327CA0-458D-47B6-B078-2DD87CC630D5}" srcOrd="4" destOrd="0" presId="urn:microsoft.com/office/officeart/2005/8/layout/radial6"/>
    <dgm:cxn modelId="{58D61C41-E6CE-4ED4-9C0B-D06F720A5E58}" type="presParOf" srcId="{F039797E-E851-4330-885B-96A34346B8DA}" destId="{6BAB8456-DFD6-4479-BA39-0F0421D0B659}" srcOrd="5" destOrd="0" presId="urn:microsoft.com/office/officeart/2005/8/layout/radial6"/>
    <dgm:cxn modelId="{2AF974A9-6321-484E-A382-F5DBDBF1234B}" type="presParOf" srcId="{F039797E-E851-4330-885B-96A34346B8DA}" destId="{9BFC9C36-F167-4749-86FA-72C439611451}" srcOrd="6" destOrd="0" presId="urn:microsoft.com/office/officeart/2005/8/layout/radial6"/>
    <dgm:cxn modelId="{7D3360E4-F729-4A31-A32A-919939023FFD}" type="presParOf" srcId="{F039797E-E851-4330-885B-96A34346B8DA}" destId="{388F958D-9130-46EB-9692-089D88205C12}" srcOrd="7" destOrd="0" presId="urn:microsoft.com/office/officeart/2005/8/layout/radial6"/>
    <dgm:cxn modelId="{4D95CBF9-D28A-48F5-9857-C6ED0884626B}" type="presParOf" srcId="{F039797E-E851-4330-885B-96A34346B8DA}" destId="{EC49EF1D-CFF4-4D42-8CBF-B612CB7CE706}" srcOrd="8" destOrd="0" presId="urn:microsoft.com/office/officeart/2005/8/layout/radial6"/>
    <dgm:cxn modelId="{FC3E4DDD-38DB-4A52-8037-FBB6E737B131}" type="presParOf" srcId="{F039797E-E851-4330-885B-96A34346B8DA}" destId="{C6F8C8AD-35FD-42CE-AF09-61EF4ADD3015}" srcOrd="9" destOrd="0" presId="urn:microsoft.com/office/officeart/2005/8/layout/radial6"/>
    <dgm:cxn modelId="{49C91728-94F7-4B80-8ADC-5B652EB92EC7}" type="presParOf" srcId="{F039797E-E851-4330-885B-96A34346B8DA}" destId="{020AE6A2-FF5E-4EB7-B85F-5205A65AFB0E}" srcOrd="10" destOrd="0" presId="urn:microsoft.com/office/officeart/2005/8/layout/radial6"/>
    <dgm:cxn modelId="{091ECE8B-2B27-46B4-805E-DD1925753346}" type="presParOf" srcId="{F039797E-E851-4330-885B-96A34346B8DA}" destId="{1E0D2643-DDC6-43C9-8789-C0907AB0D7B8}" srcOrd="11" destOrd="0" presId="urn:microsoft.com/office/officeart/2005/8/layout/radial6"/>
    <dgm:cxn modelId="{52714BBB-35CC-4F8F-B26B-EB6FD9F7327A}" type="presParOf" srcId="{F039797E-E851-4330-885B-96A34346B8DA}" destId="{705EC695-BE8E-456D-9922-1BE5962F36B5}" srcOrd="12" destOrd="0" presId="urn:microsoft.com/office/officeart/2005/8/layout/radial6"/>
    <dgm:cxn modelId="{83E6C35F-8A04-4D8B-86AD-E38AFAC164E1}" type="presParOf" srcId="{F039797E-E851-4330-885B-96A34346B8DA}" destId="{C032ACDA-2210-4A8F-AA66-B2C194103E8D}" srcOrd="13" destOrd="0" presId="urn:microsoft.com/office/officeart/2005/8/layout/radial6"/>
    <dgm:cxn modelId="{CDF46FA5-7FDB-4BA1-A7BE-A7EF4723E288}" type="presParOf" srcId="{F039797E-E851-4330-885B-96A34346B8DA}" destId="{B9463ABA-177F-4039-A521-ED535974D513}" srcOrd="14" destOrd="0" presId="urn:microsoft.com/office/officeart/2005/8/layout/radial6"/>
    <dgm:cxn modelId="{A8559380-D8B6-4927-B383-E84A955B8A40}" type="presParOf" srcId="{F039797E-E851-4330-885B-96A34346B8DA}" destId="{E7660CE9-97A9-4574-896D-CAF8B25AEB81}" srcOrd="15" destOrd="0" presId="urn:microsoft.com/office/officeart/2005/8/layout/radial6"/>
    <dgm:cxn modelId="{412883A1-EBC2-43DA-A3AA-C18DAA8EC9AB}" type="presParOf" srcId="{F039797E-E851-4330-885B-96A34346B8DA}" destId="{3E5F9AE6-AA18-406E-B28B-8832D735B154}" srcOrd="16" destOrd="0" presId="urn:microsoft.com/office/officeart/2005/8/layout/radial6"/>
    <dgm:cxn modelId="{229637E3-772E-42E2-ACED-BD5F07C71BBF}" type="presParOf" srcId="{F039797E-E851-4330-885B-96A34346B8DA}" destId="{B5F64813-0383-4334-9B6A-EEB318F428E0}" srcOrd="17" destOrd="0" presId="urn:microsoft.com/office/officeart/2005/8/layout/radial6"/>
    <dgm:cxn modelId="{1AEBBAC2-2966-49CA-9714-267DBF52A054}" type="presParOf" srcId="{F039797E-E851-4330-885B-96A34346B8DA}" destId="{5690AE97-72F0-45FA-9906-911666E09E1A}" srcOrd="18" destOrd="0" presId="urn:microsoft.com/office/officeart/2005/8/layout/radial6"/>
    <dgm:cxn modelId="{128D6333-CD90-4AC6-A36B-516F84466C77}" type="presParOf" srcId="{F039797E-E851-4330-885B-96A34346B8DA}" destId="{323527A1-1E06-49CF-ACCE-FF1DF38CD711}" srcOrd="19" destOrd="0" presId="urn:microsoft.com/office/officeart/2005/8/layout/radial6"/>
    <dgm:cxn modelId="{273EC843-E61D-45B3-961E-910F58B907D7}" type="presParOf" srcId="{F039797E-E851-4330-885B-96A34346B8DA}" destId="{B2957338-3E67-4A4F-9964-F1BB428B3EA4}" srcOrd="20" destOrd="0" presId="urn:microsoft.com/office/officeart/2005/8/layout/radial6"/>
    <dgm:cxn modelId="{0EF37522-FC37-4687-B088-724A0D13C89D}" type="presParOf" srcId="{F039797E-E851-4330-885B-96A34346B8DA}" destId="{6A19E6E7-44BA-4700-8EC3-28B35F628A14}" srcOrd="21"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BD1A00-A342-4D6F-9B53-F84CEFB6B48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ED8C27B4-C5C7-4F3A-96C8-F5A021A568B7}">
      <dgm:prSet phldrT="[Text]" custT="1"/>
      <dgm:spPr/>
      <dgm:t>
        <a:bodyPr/>
        <a:lstStyle/>
        <a:p>
          <a:r>
            <a:rPr lang="en-GB" sz="1600" noProof="0" dirty="0"/>
            <a:t>Reputational Risk</a:t>
          </a:r>
        </a:p>
      </dgm:t>
    </dgm:pt>
    <dgm:pt modelId="{3DB87461-F0B5-4D51-BB06-56B183518285}" type="parTrans" cxnId="{4973BD57-8988-42C9-84D2-142F1AB197FC}">
      <dgm:prSet/>
      <dgm:spPr/>
      <dgm:t>
        <a:bodyPr/>
        <a:lstStyle/>
        <a:p>
          <a:endParaRPr lang="en-GB" noProof="0" dirty="0"/>
        </a:p>
      </dgm:t>
    </dgm:pt>
    <dgm:pt modelId="{295432D4-FBDD-4BAE-BEAF-46DBB84CFA91}" type="sibTrans" cxnId="{4973BD57-8988-42C9-84D2-142F1AB197FC}">
      <dgm:prSet/>
      <dgm:spPr/>
      <dgm:t>
        <a:bodyPr/>
        <a:lstStyle/>
        <a:p>
          <a:endParaRPr lang="en-GB" noProof="0" dirty="0"/>
        </a:p>
      </dgm:t>
    </dgm:pt>
    <dgm:pt modelId="{8539970C-5852-4D20-8116-4E0C6147BABF}">
      <dgm:prSet phldrT="[Text]" custT="1"/>
      <dgm:spPr/>
      <dgm:t>
        <a:bodyPr/>
        <a:lstStyle/>
        <a:p>
          <a:r>
            <a:rPr lang="en-GB" sz="1600" noProof="0" dirty="0"/>
            <a:t>Unethical behaviour</a:t>
          </a:r>
        </a:p>
      </dgm:t>
    </dgm:pt>
    <dgm:pt modelId="{23366719-CAD8-4DAA-A542-C0F5D60FBD46}" type="parTrans" cxnId="{2A5F5AA8-0005-4217-9670-9679A2DC8497}">
      <dgm:prSet/>
      <dgm:spPr/>
      <dgm:t>
        <a:bodyPr/>
        <a:lstStyle/>
        <a:p>
          <a:endParaRPr lang="en-GB" noProof="0" dirty="0"/>
        </a:p>
      </dgm:t>
    </dgm:pt>
    <dgm:pt modelId="{18A93EAF-5A1B-4AC3-8D50-D753A328024B}" type="sibTrans" cxnId="{2A5F5AA8-0005-4217-9670-9679A2DC8497}">
      <dgm:prSet/>
      <dgm:spPr/>
      <dgm:t>
        <a:bodyPr/>
        <a:lstStyle/>
        <a:p>
          <a:endParaRPr lang="en-GB" noProof="0" dirty="0"/>
        </a:p>
      </dgm:t>
    </dgm:pt>
    <dgm:pt modelId="{828A6F95-2B84-4860-BC1C-84FF26EC24B3}">
      <dgm:prSet phldrT="[Text]" custT="1"/>
      <dgm:spPr/>
      <dgm:t>
        <a:bodyPr/>
        <a:lstStyle/>
        <a:p>
          <a:r>
            <a:rPr lang="en-GB" sz="1600" noProof="0" dirty="0"/>
            <a:t>Perceptions of corruption</a:t>
          </a:r>
        </a:p>
      </dgm:t>
    </dgm:pt>
    <dgm:pt modelId="{C367DAF5-C9AA-4039-8BB1-6DC7583BF873}" type="parTrans" cxnId="{1F30B643-B8C5-4591-A42F-F2E18CC94698}">
      <dgm:prSet/>
      <dgm:spPr/>
      <dgm:t>
        <a:bodyPr/>
        <a:lstStyle/>
        <a:p>
          <a:endParaRPr lang="en-GB" noProof="0" dirty="0"/>
        </a:p>
      </dgm:t>
    </dgm:pt>
    <dgm:pt modelId="{E1AAB2BF-3525-4729-A4FB-EF0835977CCD}" type="sibTrans" cxnId="{1F30B643-B8C5-4591-A42F-F2E18CC94698}">
      <dgm:prSet/>
      <dgm:spPr/>
      <dgm:t>
        <a:bodyPr/>
        <a:lstStyle/>
        <a:p>
          <a:endParaRPr lang="en-GB" noProof="0" dirty="0"/>
        </a:p>
      </dgm:t>
    </dgm:pt>
    <dgm:pt modelId="{C3FFC7E3-D212-4204-9516-6484ABBB733B}">
      <dgm:prSet phldrT="[Text]" custT="1"/>
      <dgm:spPr/>
      <dgm:t>
        <a:bodyPr/>
        <a:lstStyle/>
        <a:p>
          <a:r>
            <a:rPr lang="en-GB" sz="1600" noProof="0" dirty="0"/>
            <a:t>Delivery Risk</a:t>
          </a:r>
        </a:p>
      </dgm:t>
    </dgm:pt>
    <dgm:pt modelId="{B48A92EA-62AD-4B03-A6F0-F8B47335F585}" type="parTrans" cxnId="{4FFC16FE-A6DB-49ED-BF5D-13E0AC6DD110}">
      <dgm:prSet/>
      <dgm:spPr/>
      <dgm:t>
        <a:bodyPr/>
        <a:lstStyle/>
        <a:p>
          <a:endParaRPr lang="en-GB" noProof="0" dirty="0"/>
        </a:p>
      </dgm:t>
    </dgm:pt>
    <dgm:pt modelId="{98C5145F-A9C6-42A8-81BF-E913D0A13677}" type="sibTrans" cxnId="{4FFC16FE-A6DB-49ED-BF5D-13E0AC6DD110}">
      <dgm:prSet/>
      <dgm:spPr/>
      <dgm:t>
        <a:bodyPr/>
        <a:lstStyle/>
        <a:p>
          <a:endParaRPr lang="en-GB" noProof="0" dirty="0"/>
        </a:p>
      </dgm:t>
    </dgm:pt>
    <dgm:pt modelId="{34D481FA-93B2-423F-A0C2-E7A0ABD05731}">
      <dgm:prSet phldrT="[Text]" custT="1"/>
      <dgm:spPr/>
      <dgm:t>
        <a:bodyPr/>
        <a:lstStyle/>
        <a:p>
          <a:r>
            <a:rPr lang="en-GB" sz="1600" noProof="0" dirty="0"/>
            <a:t>Quality of delivery</a:t>
          </a:r>
        </a:p>
      </dgm:t>
    </dgm:pt>
    <dgm:pt modelId="{251C1B0F-6D44-4E55-8AEF-5061CF9A1911}" type="parTrans" cxnId="{B31A2859-CB6E-435C-85B3-9B2657F531D7}">
      <dgm:prSet/>
      <dgm:spPr/>
      <dgm:t>
        <a:bodyPr/>
        <a:lstStyle/>
        <a:p>
          <a:endParaRPr lang="en-GB" noProof="0" dirty="0"/>
        </a:p>
      </dgm:t>
    </dgm:pt>
    <dgm:pt modelId="{DF418F17-7340-45BA-8B5A-14260B232A2F}" type="sibTrans" cxnId="{B31A2859-CB6E-435C-85B3-9B2657F531D7}">
      <dgm:prSet/>
      <dgm:spPr/>
      <dgm:t>
        <a:bodyPr/>
        <a:lstStyle/>
        <a:p>
          <a:endParaRPr lang="en-GB" noProof="0" dirty="0"/>
        </a:p>
      </dgm:t>
    </dgm:pt>
    <dgm:pt modelId="{D86990A1-8C97-4AF7-AE7F-BFBD8577AE6D}">
      <dgm:prSet phldrT="[Text]" custT="1"/>
      <dgm:spPr/>
      <dgm:t>
        <a:bodyPr/>
        <a:lstStyle/>
        <a:p>
          <a:r>
            <a:rPr lang="en-GB" sz="1600" noProof="0" dirty="0"/>
            <a:t>Sustainability of outcomes</a:t>
          </a:r>
        </a:p>
      </dgm:t>
    </dgm:pt>
    <dgm:pt modelId="{8175087B-5973-49DE-A9A4-25DDC2928D6C}" type="parTrans" cxnId="{02E7C53E-2A22-4933-89BC-D7B5276FBB07}">
      <dgm:prSet/>
      <dgm:spPr/>
      <dgm:t>
        <a:bodyPr/>
        <a:lstStyle/>
        <a:p>
          <a:endParaRPr lang="en-GB" noProof="0" dirty="0"/>
        </a:p>
      </dgm:t>
    </dgm:pt>
    <dgm:pt modelId="{097E636A-0530-4B05-823B-5F745ECEC954}" type="sibTrans" cxnId="{02E7C53E-2A22-4933-89BC-D7B5276FBB07}">
      <dgm:prSet/>
      <dgm:spPr/>
      <dgm:t>
        <a:bodyPr/>
        <a:lstStyle/>
        <a:p>
          <a:endParaRPr lang="en-GB" noProof="0" dirty="0"/>
        </a:p>
      </dgm:t>
    </dgm:pt>
    <dgm:pt modelId="{D0554F85-BBE5-479D-AFB0-3698074CB37E}">
      <dgm:prSet phldrT="[Text]" custT="1"/>
      <dgm:spPr/>
      <dgm:t>
        <a:bodyPr/>
        <a:lstStyle/>
        <a:p>
          <a:r>
            <a:rPr lang="en-GB" sz="1600" noProof="0" dirty="0"/>
            <a:t>Relationship Risk</a:t>
          </a:r>
        </a:p>
      </dgm:t>
    </dgm:pt>
    <dgm:pt modelId="{71571E71-A04E-489C-BF75-CF7621D8C085}" type="parTrans" cxnId="{CC09D845-B644-4B19-8D74-86D6E37BB9C8}">
      <dgm:prSet/>
      <dgm:spPr/>
      <dgm:t>
        <a:bodyPr/>
        <a:lstStyle/>
        <a:p>
          <a:endParaRPr lang="en-GB" noProof="0" dirty="0"/>
        </a:p>
      </dgm:t>
    </dgm:pt>
    <dgm:pt modelId="{90D81320-F79B-4F2C-8732-487C26A309ED}" type="sibTrans" cxnId="{CC09D845-B644-4B19-8D74-86D6E37BB9C8}">
      <dgm:prSet/>
      <dgm:spPr/>
      <dgm:t>
        <a:bodyPr/>
        <a:lstStyle/>
        <a:p>
          <a:endParaRPr lang="en-GB" noProof="0" dirty="0"/>
        </a:p>
      </dgm:t>
    </dgm:pt>
    <dgm:pt modelId="{B93E69B9-8A43-4C1B-B2D3-1FC3E490A540}">
      <dgm:prSet phldrT="[Text]" custT="1"/>
      <dgm:spPr/>
      <dgm:t>
        <a:bodyPr/>
        <a:lstStyle/>
        <a:p>
          <a:r>
            <a:rPr lang="en-GB" sz="1600" noProof="0" dirty="0"/>
            <a:t>Difficulty managing above risks due to:</a:t>
          </a:r>
        </a:p>
      </dgm:t>
    </dgm:pt>
    <dgm:pt modelId="{00B8265E-1C71-4BBB-A48E-E35B588C30D6}" type="parTrans" cxnId="{234BC359-0FD4-4166-9A40-C87F21B25301}">
      <dgm:prSet/>
      <dgm:spPr/>
      <dgm:t>
        <a:bodyPr/>
        <a:lstStyle/>
        <a:p>
          <a:endParaRPr lang="en-GB" noProof="0" dirty="0"/>
        </a:p>
      </dgm:t>
    </dgm:pt>
    <dgm:pt modelId="{88706080-4678-4F2E-87DD-EB76918C91EC}" type="sibTrans" cxnId="{234BC359-0FD4-4166-9A40-C87F21B25301}">
      <dgm:prSet/>
      <dgm:spPr/>
      <dgm:t>
        <a:bodyPr/>
        <a:lstStyle/>
        <a:p>
          <a:endParaRPr lang="en-GB" noProof="0" dirty="0"/>
        </a:p>
      </dgm:t>
    </dgm:pt>
    <dgm:pt modelId="{8229B8CC-F438-4F34-B427-3DED91C84303}">
      <dgm:prSet phldrT="[Text]" custT="1"/>
      <dgm:spPr/>
      <dgm:t>
        <a:bodyPr/>
        <a:lstStyle/>
        <a:p>
          <a:pPr>
            <a:buFont typeface="Wingdings" panose="05000000000000000000" pitchFamily="2" charset="2"/>
            <a:buChar char="Ø"/>
          </a:pPr>
          <a:r>
            <a:rPr lang="en-GB" sz="1600" noProof="0" dirty="0"/>
            <a:t>Personal relationships between IDI staff, Board and partners</a:t>
          </a:r>
        </a:p>
      </dgm:t>
    </dgm:pt>
    <dgm:pt modelId="{1CE478A6-B8B0-4A03-A4DD-73DB6E4D309B}" type="parTrans" cxnId="{40F11C7F-926B-4FEB-B3D9-74BCF870159F}">
      <dgm:prSet/>
      <dgm:spPr/>
      <dgm:t>
        <a:bodyPr/>
        <a:lstStyle/>
        <a:p>
          <a:endParaRPr lang="en-GB" noProof="0" dirty="0"/>
        </a:p>
      </dgm:t>
    </dgm:pt>
    <dgm:pt modelId="{E5915244-CFAD-4397-A946-8D5F7D73A60F}" type="sibTrans" cxnId="{40F11C7F-926B-4FEB-B3D9-74BCF870159F}">
      <dgm:prSet/>
      <dgm:spPr/>
      <dgm:t>
        <a:bodyPr/>
        <a:lstStyle/>
        <a:p>
          <a:endParaRPr lang="en-GB" noProof="0" dirty="0"/>
        </a:p>
      </dgm:t>
    </dgm:pt>
    <dgm:pt modelId="{5D48E6AB-8506-4313-B7AA-D5AEA35A8E04}">
      <dgm:prSet phldrT="[Text]" custT="1"/>
      <dgm:spPr/>
      <dgm:t>
        <a:bodyPr/>
        <a:lstStyle/>
        <a:p>
          <a:r>
            <a:rPr lang="en-GB" sz="1600" noProof="0" dirty="0"/>
            <a:t>Disregard for gender equality</a:t>
          </a:r>
        </a:p>
      </dgm:t>
    </dgm:pt>
    <dgm:pt modelId="{9C8B96CB-250F-41FB-BF3F-6F7453BB1042}" type="parTrans" cxnId="{86F14750-3ACA-46B6-B1AC-19679DF03704}">
      <dgm:prSet/>
      <dgm:spPr/>
      <dgm:t>
        <a:bodyPr/>
        <a:lstStyle/>
        <a:p>
          <a:endParaRPr lang="en-US"/>
        </a:p>
      </dgm:t>
    </dgm:pt>
    <dgm:pt modelId="{126341AA-93C0-4493-895B-71D4571B0E0F}" type="sibTrans" cxnId="{86F14750-3ACA-46B6-B1AC-19679DF03704}">
      <dgm:prSet/>
      <dgm:spPr/>
      <dgm:t>
        <a:bodyPr/>
        <a:lstStyle/>
        <a:p>
          <a:endParaRPr lang="en-US"/>
        </a:p>
      </dgm:t>
    </dgm:pt>
    <dgm:pt modelId="{557857F9-4D34-40CC-96B1-BBD9E3F86D87}">
      <dgm:prSet phldrT="[Text]" custT="1"/>
      <dgm:spPr/>
      <dgm:t>
        <a:bodyPr/>
        <a:lstStyle/>
        <a:p>
          <a:r>
            <a:rPr lang="en-GB" sz="1600" noProof="0" dirty="0"/>
            <a:t>Impact of support</a:t>
          </a:r>
        </a:p>
      </dgm:t>
    </dgm:pt>
    <dgm:pt modelId="{6F303E50-7695-4E77-B032-BC656D781E4D}" type="parTrans" cxnId="{F0F78640-BA2D-4DE9-B1F1-60F7D3120887}">
      <dgm:prSet/>
      <dgm:spPr/>
      <dgm:t>
        <a:bodyPr/>
        <a:lstStyle/>
        <a:p>
          <a:endParaRPr lang="en-US"/>
        </a:p>
      </dgm:t>
    </dgm:pt>
    <dgm:pt modelId="{28084B91-3E9B-46E1-8C62-72FC0328A558}" type="sibTrans" cxnId="{F0F78640-BA2D-4DE9-B1F1-60F7D3120887}">
      <dgm:prSet/>
      <dgm:spPr/>
      <dgm:t>
        <a:bodyPr/>
        <a:lstStyle/>
        <a:p>
          <a:endParaRPr lang="en-US"/>
        </a:p>
      </dgm:t>
    </dgm:pt>
    <dgm:pt modelId="{0A34B088-4183-486F-988C-6E096AB63D2D}">
      <dgm:prSet phldrT="[Text]" custT="1"/>
      <dgm:spPr/>
      <dgm:t>
        <a:bodyPr/>
        <a:lstStyle/>
        <a:p>
          <a:pPr>
            <a:buFont typeface="Wingdings" panose="05000000000000000000" pitchFamily="2" charset="2"/>
            <a:buChar char="Ø"/>
          </a:pPr>
          <a:r>
            <a:rPr lang="en-GB" sz="1600" noProof="0" dirty="0"/>
            <a:t>Organisational relationships between IDI &amp; partners</a:t>
          </a:r>
        </a:p>
      </dgm:t>
    </dgm:pt>
    <dgm:pt modelId="{D104EBE8-7F13-4903-85B0-5E6D545082DA}" type="parTrans" cxnId="{4B916286-8A3E-4464-B83F-2F3E2A46FAF5}">
      <dgm:prSet/>
      <dgm:spPr/>
      <dgm:t>
        <a:bodyPr/>
        <a:lstStyle/>
        <a:p>
          <a:endParaRPr lang="en-US"/>
        </a:p>
      </dgm:t>
    </dgm:pt>
    <dgm:pt modelId="{E338CC70-65AD-45D3-952C-071EFF9366F4}" type="sibTrans" cxnId="{4B916286-8A3E-4464-B83F-2F3E2A46FAF5}">
      <dgm:prSet/>
      <dgm:spPr/>
      <dgm:t>
        <a:bodyPr/>
        <a:lstStyle/>
        <a:p>
          <a:endParaRPr lang="en-US"/>
        </a:p>
      </dgm:t>
    </dgm:pt>
    <dgm:pt modelId="{03C1CA7C-6E96-46DA-BC70-1C4437F9208B}">
      <dgm:prSet phldrT="[Text]" custT="1"/>
      <dgm:spPr/>
      <dgm:t>
        <a:bodyPr/>
        <a:lstStyle/>
        <a:p>
          <a:r>
            <a:rPr lang="en-GB" sz="1600" noProof="0" dirty="0"/>
            <a:t>Perceptions of poor human rights</a:t>
          </a:r>
        </a:p>
      </dgm:t>
    </dgm:pt>
    <dgm:pt modelId="{85E6C155-2E51-4AF9-93D2-BC92A0901187}" type="parTrans" cxnId="{4AE926C3-F092-4A46-8C2F-2BFB966DEF99}">
      <dgm:prSet/>
      <dgm:spPr/>
      <dgm:t>
        <a:bodyPr/>
        <a:lstStyle/>
        <a:p>
          <a:endParaRPr lang="en-US"/>
        </a:p>
      </dgm:t>
    </dgm:pt>
    <dgm:pt modelId="{6435BCFE-5BA3-4636-A2FF-D7D1803C72DF}" type="sibTrans" cxnId="{4AE926C3-F092-4A46-8C2F-2BFB966DEF99}">
      <dgm:prSet/>
      <dgm:spPr/>
      <dgm:t>
        <a:bodyPr/>
        <a:lstStyle/>
        <a:p>
          <a:endParaRPr lang="en-US"/>
        </a:p>
      </dgm:t>
    </dgm:pt>
    <dgm:pt modelId="{099114DC-CC17-4003-90DF-182968BD84A5}" type="pres">
      <dgm:prSet presAssocID="{76BD1A00-A342-4D6F-9B53-F84CEFB6B48C}" presName="composite" presStyleCnt="0">
        <dgm:presLayoutVars>
          <dgm:chMax val="5"/>
          <dgm:dir/>
          <dgm:animLvl val="ctr"/>
          <dgm:resizeHandles val="exact"/>
        </dgm:presLayoutVars>
      </dgm:prSet>
      <dgm:spPr/>
    </dgm:pt>
    <dgm:pt modelId="{7D09BDAB-7F89-4CFE-940F-6BE94D4E1981}" type="pres">
      <dgm:prSet presAssocID="{76BD1A00-A342-4D6F-9B53-F84CEFB6B48C}" presName="cycle" presStyleCnt="0"/>
      <dgm:spPr/>
    </dgm:pt>
    <dgm:pt modelId="{3F87F78B-54B1-4F6F-A53C-48421D9DB003}" type="pres">
      <dgm:prSet presAssocID="{76BD1A00-A342-4D6F-9B53-F84CEFB6B48C}" presName="centerShape" presStyleCnt="0"/>
      <dgm:spPr/>
    </dgm:pt>
    <dgm:pt modelId="{50A86394-4604-4046-8E9F-7FD87CF5D309}" type="pres">
      <dgm:prSet presAssocID="{76BD1A00-A342-4D6F-9B53-F84CEFB6B48C}" presName="connSite" presStyleLbl="node1" presStyleIdx="0" presStyleCnt="4"/>
      <dgm:spPr/>
    </dgm:pt>
    <dgm:pt modelId="{7D593318-4D77-40D9-8488-61DE7E7AE61E}" type="pres">
      <dgm:prSet presAssocID="{76BD1A00-A342-4D6F-9B53-F84CEFB6B48C}" presName="visible" presStyleLbl="node1" presStyleIdx="0" presStyleCnt="4"/>
      <dgm:spPr/>
    </dgm:pt>
    <dgm:pt modelId="{46EA4CB8-B53A-4525-B55B-0C588BBF79FA}" type="pres">
      <dgm:prSet presAssocID="{3DB87461-F0B5-4D51-BB06-56B183518285}" presName="Name25" presStyleLbl="parChTrans1D1" presStyleIdx="0" presStyleCnt="3"/>
      <dgm:spPr/>
    </dgm:pt>
    <dgm:pt modelId="{E95207B7-F5ED-45CD-811A-2D8AD90DAF48}" type="pres">
      <dgm:prSet presAssocID="{ED8C27B4-C5C7-4F3A-96C8-F5A021A568B7}" presName="node" presStyleCnt="0"/>
      <dgm:spPr/>
    </dgm:pt>
    <dgm:pt modelId="{955BB94E-246B-4942-8E4C-93618DF3F025}" type="pres">
      <dgm:prSet presAssocID="{ED8C27B4-C5C7-4F3A-96C8-F5A021A568B7}" presName="parentNode" presStyleLbl="node1" presStyleIdx="1" presStyleCnt="4" custScaleX="105884" custScaleY="115081">
        <dgm:presLayoutVars>
          <dgm:chMax val="1"/>
          <dgm:bulletEnabled val="1"/>
        </dgm:presLayoutVars>
      </dgm:prSet>
      <dgm:spPr/>
    </dgm:pt>
    <dgm:pt modelId="{6546DCF2-17FC-4145-9BFC-387B8365324C}" type="pres">
      <dgm:prSet presAssocID="{ED8C27B4-C5C7-4F3A-96C8-F5A021A568B7}" presName="childNode" presStyleLbl="revTx" presStyleIdx="0" presStyleCnt="3">
        <dgm:presLayoutVars>
          <dgm:bulletEnabled val="1"/>
        </dgm:presLayoutVars>
      </dgm:prSet>
      <dgm:spPr/>
    </dgm:pt>
    <dgm:pt modelId="{05B2B8B3-6B2A-4614-9489-288507160521}" type="pres">
      <dgm:prSet presAssocID="{B48A92EA-62AD-4B03-A6F0-F8B47335F585}" presName="Name25" presStyleLbl="parChTrans1D1" presStyleIdx="1" presStyleCnt="3"/>
      <dgm:spPr/>
    </dgm:pt>
    <dgm:pt modelId="{618FDE08-F5F4-41B0-8030-2D59354C49A1}" type="pres">
      <dgm:prSet presAssocID="{C3FFC7E3-D212-4204-9516-6484ABBB733B}" presName="node" presStyleCnt="0"/>
      <dgm:spPr/>
    </dgm:pt>
    <dgm:pt modelId="{343AFDC5-5BBD-43CB-93C0-1E169A9B340A}" type="pres">
      <dgm:prSet presAssocID="{C3FFC7E3-D212-4204-9516-6484ABBB733B}" presName="parentNode" presStyleLbl="node1" presStyleIdx="2" presStyleCnt="4">
        <dgm:presLayoutVars>
          <dgm:chMax val="1"/>
          <dgm:bulletEnabled val="1"/>
        </dgm:presLayoutVars>
      </dgm:prSet>
      <dgm:spPr/>
    </dgm:pt>
    <dgm:pt modelId="{F90ADF29-C7D7-4721-A1D2-45BB1F61B726}" type="pres">
      <dgm:prSet presAssocID="{C3FFC7E3-D212-4204-9516-6484ABBB733B}" presName="childNode" presStyleLbl="revTx" presStyleIdx="1" presStyleCnt="3">
        <dgm:presLayoutVars>
          <dgm:bulletEnabled val="1"/>
        </dgm:presLayoutVars>
      </dgm:prSet>
      <dgm:spPr/>
    </dgm:pt>
    <dgm:pt modelId="{11791F84-4D3C-45A6-A746-2E332EB496A5}" type="pres">
      <dgm:prSet presAssocID="{71571E71-A04E-489C-BF75-CF7621D8C085}" presName="Name25" presStyleLbl="parChTrans1D1" presStyleIdx="2" presStyleCnt="3"/>
      <dgm:spPr/>
    </dgm:pt>
    <dgm:pt modelId="{7815ED88-B40F-4865-8B0E-B4FED1E90375}" type="pres">
      <dgm:prSet presAssocID="{D0554F85-BBE5-479D-AFB0-3698074CB37E}" presName="node" presStyleCnt="0"/>
      <dgm:spPr/>
    </dgm:pt>
    <dgm:pt modelId="{59FB87E9-E7D7-42A7-9E65-E79D5A4D115F}" type="pres">
      <dgm:prSet presAssocID="{D0554F85-BBE5-479D-AFB0-3698074CB37E}" presName="parentNode" presStyleLbl="node1" presStyleIdx="3" presStyleCnt="4" custScaleX="121700" custLinFactNeighborX="-6626" custLinFactNeighborY="-10380">
        <dgm:presLayoutVars>
          <dgm:chMax val="1"/>
          <dgm:bulletEnabled val="1"/>
        </dgm:presLayoutVars>
      </dgm:prSet>
      <dgm:spPr/>
    </dgm:pt>
    <dgm:pt modelId="{48204324-57B0-4BFC-837D-C7858D36781C}" type="pres">
      <dgm:prSet presAssocID="{D0554F85-BBE5-479D-AFB0-3698074CB37E}" presName="childNode" presStyleLbl="revTx" presStyleIdx="2" presStyleCnt="3">
        <dgm:presLayoutVars>
          <dgm:bulletEnabled val="1"/>
        </dgm:presLayoutVars>
      </dgm:prSet>
      <dgm:spPr/>
    </dgm:pt>
  </dgm:ptLst>
  <dgm:cxnLst>
    <dgm:cxn modelId="{4EDED61D-FAC0-41ED-8325-FFC5ACBAABDC}" type="presOf" srcId="{8539970C-5852-4D20-8116-4E0C6147BABF}" destId="{6546DCF2-17FC-4145-9BFC-387B8365324C}" srcOrd="0" destOrd="0" presId="urn:microsoft.com/office/officeart/2005/8/layout/radial2"/>
    <dgm:cxn modelId="{02E7C53E-2A22-4933-89BC-D7B5276FBB07}" srcId="{C3FFC7E3-D212-4204-9516-6484ABBB733B}" destId="{D86990A1-8C97-4AF7-AE7F-BFBD8577AE6D}" srcOrd="1" destOrd="0" parTransId="{8175087B-5973-49DE-A9A4-25DDC2928D6C}" sibTransId="{097E636A-0530-4B05-823B-5F745ECEC954}"/>
    <dgm:cxn modelId="{F0F78640-BA2D-4DE9-B1F1-60F7D3120887}" srcId="{C3FFC7E3-D212-4204-9516-6484ABBB733B}" destId="{557857F9-4D34-40CC-96B1-BBD9E3F86D87}" srcOrd="2" destOrd="0" parTransId="{6F303E50-7695-4E77-B032-BC656D781E4D}" sibTransId="{28084B91-3E9B-46E1-8C62-72FC0328A558}"/>
    <dgm:cxn modelId="{530DEC40-1C13-47E8-8E94-855B5E88AE2D}" type="presOf" srcId="{5D48E6AB-8506-4313-B7AA-D5AEA35A8E04}" destId="{6546DCF2-17FC-4145-9BFC-387B8365324C}" srcOrd="0" destOrd="3" presId="urn:microsoft.com/office/officeart/2005/8/layout/radial2"/>
    <dgm:cxn modelId="{553D9E5C-1170-4B9B-85DF-9778CBA53D4A}" type="presOf" srcId="{828A6F95-2B84-4860-BC1C-84FF26EC24B3}" destId="{6546DCF2-17FC-4145-9BFC-387B8365324C}" srcOrd="0" destOrd="1" presId="urn:microsoft.com/office/officeart/2005/8/layout/radial2"/>
    <dgm:cxn modelId="{1F30B643-B8C5-4591-A42F-F2E18CC94698}" srcId="{ED8C27B4-C5C7-4F3A-96C8-F5A021A568B7}" destId="{828A6F95-2B84-4860-BC1C-84FF26EC24B3}" srcOrd="1" destOrd="0" parTransId="{C367DAF5-C9AA-4039-8BB1-6DC7583BF873}" sibTransId="{E1AAB2BF-3525-4729-A4FB-EF0835977CCD}"/>
    <dgm:cxn modelId="{CC09D845-B644-4B19-8D74-86D6E37BB9C8}" srcId="{76BD1A00-A342-4D6F-9B53-F84CEFB6B48C}" destId="{D0554F85-BBE5-479D-AFB0-3698074CB37E}" srcOrd="2" destOrd="0" parTransId="{71571E71-A04E-489C-BF75-CF7621D8C085}" sibTransId="{90D81320-F79B-4F2C-8732-487C26A309ED}"/>
    <dgm:cxn modelId="{F3408A68-1B57-4800-B89A-D5DCEB4FA0AD}" type="presOf" srcId="{3DB87461-F0B5-4D51-BB06-56B183518285}" destId="{46EA4CB8-B53A-4525-B55B-0C588BBF79FA}" srcOrd="0" destOrd="0" presId="urn:microsoft.com/office/officeart/2005/8/layout/radial2"/>
    <dgm:cxn modelId="{2EF43D4F-985A-4409-A5AD-F1505A08E683}" type="presOf" srcId="{D86990A1-8C97-4AF7-AE7F-BFBD8577AE6D}" destId="{F90ADF29-C7D7-4721-A1D2-45BB1F61B726}" srcOrd="0" destOrd="1" presId="urn:microsoft.com/office/officeart/2005/8/layout/radial2"/>
    <dgm:cxn modelId="{86F14750-3ACA-46B6-B1AC-19679DF03704}" srcId="{ED8C27B4-C5C7-4F3A-96C8-F5A021A568B7}" destId="{5D48E6AB-8506-4313-B7AA-D5AEA35A8E04}" srcOrd="3" destOrd="0" parTransId="{9C8B96CB-250F-41FB-BF3F-6F7453BB1042}" sibTransId="{126341AA-93C0-4493-895B-71D4571B0E0F}"/>
    <dgm:cxn modelId="{96174F77-2915-42CB-92D0-03743C8680C1}" type="presOf" srcId="{03C1CA7C-6E96-46DA-BC70-1C4437F9208B}" destId="{6546DCF2-17FC-4145-9BFC-387B8365324C}" srcOrd="0" destOrd="2" presId="urn:microsoft.com/office/officeart/2005/8/layout/radial2"/>
    <dgm:cxn modelId="{4973BD57-8988-42C9-84D2-142F1AB197FC}" srcId="{76BD1A00-A342-4D6F-9B53-F84CEFB6B48C}" destId="{ED8C27B4-C5C7-4F3A-96C8-F5A021A568B7}" srcOrd="0" destOrd="0" parTransId="{3DB87461-F0B5-4D51-BB06-56B183518285}" sibTransId="{295432D4-FBDD-4BAE-BEAF-46DBB84CFA91}"/>
    <dgm:cxn modelId="{A873DA78-233E-45E9-812D-C9D80C9A5280}" type="presOf" srcId="{8229B8CC-F438-4F34-B427-3DED91C84303}" destId="{48204324-57B0-4BFC-837D-C7858D36781C}" srcOrd="0" destOrd="2" presId="urn:microsoft.com/office/officeart/2005/8/layout/radial2"/>
    <dgm:cxn modelId="{B31A2859-CB6E-435C-85B3-9B2657F531D7}" srcId="{C3FFC7E3-D212-4204-9516-6484ABBB733B}" destId="{34D481FA-93B2-423F-A0C2-E7A0ABD05731}" srcOrd="0" destOrd="0" parTransId="{251C1B0F-6D44-4E55-8AEF-5061CF9A1911}" sibTransId="{DF418F17-7340-45BA-8B5A-14260B232A2F}"/>
    <dgm:cxn modelId="{03084479-C182-4EAB-87C4-6D805EDBC3F0}" type="presOf" srcId="{0A34B088-4183-486F-988C-6E096AB63D2D}" destId="{48204324-57B0-4BFC-837D-C7858D36781C}" srcOrd="0" destOrd="1" presId="urn:microsoft.com/office/officeart/2005/8/layout/radial2"/>
    <dgm:cxn modelId="{234BC359-0FD4-4166-9A40-C87F21B25301}" srcId="{D0554F85-BBE5-479D-AFB0-3698074CB37E}" destId="{B93E69B9-8A43-4C1B-B2D3-1FC3E490A540}" srcOrd="0" destOrd="0" parTransId="{00B8265E-1C71-4BBB-A48E-E35B588C30D6}" sibTransId="{88706080-4678-4F2E-87DD-EB76918C91EC}"/>
    <dgm:cxn modelId="{40F11C7F-926B-4FEB-B3D9-74BCF870159F}" srcId="{B93E69B9-8A43-4C1B-B2D3-1FC3E490A540}" destId="{8229B8CC-F438-4F34-B427-3DED91C84303}" srcOrd="1" destOrd="0" parTransId="{1CE478A6-B8B0-4A03-A4DD-73DB6E4D309B}" sibTransId="{E5915244-CFAD-4397-A946-8D5F7D73A60F}"/>
    <dgm:cxn modelId="{72C7EE7F-73D7-42AC-BD40-D55CDF53A2AF}" type="presOf" srcId="{ED8C27B4-C5C7-4F3A-96C8-F5A021A568B7}" destId="{955BB94E-246B-4942-8E4C-93618DF3F025}" srcOrd="0" destOrd="0" presId="urn:microsoft.com/office/officeart/2005/8/layout/radial2"/>
    <dgm:cxn modelId="{4B916286-8A3E-4464-B83F-2F3E2A46FAF5}" srcId="{B93E69B9-8A43-4C1B-B2D3-1FC3E490A540}" destId="{0A34B088-4183-486F-988C-6E096AB63D2D}" srcOrd="0" destOrd="0" parTransId="{D104EBE8-7F13-4903-85B0-5E6D545082DA}" sibTransId="{E338CC70-65AD-45D3-952C-071EFF9366F4}"/>
    <dgm:cxn modelId="{4D2A1992-85E2-4650-B761-6C77C267CCB4}" type="presOf" srcId="{D0554F85-BBE5-479D-AFB0-3698074CB37E}" destId="{59FB87E9-E7D7-42A7-9E65-E79D5A4D115F}" srcOrd="0" destOrd="0" presId="urn:microsoft.com/office/officeart/2005/8/layout/radial2"/>
    <dgm:cxn modelId="{CA2993A0-31BE-41C5-8D62-72A4B2111426}" type="presOf" srcId="{71571E71-A04E-489C-BF75-CF7621D8C085}" destId="{11791F84-4D3C-45A6-A746-2E332EB496A5}" srcOrd="0" destOrd="0" presId="urn:microsoft.com/office/officeart/2005/8/layout/radial2"/>
    <dgm:cxn modelId="{7C026AA3-DC4F-4898-84ED-5BC28F73AA00}" type="presOf" srcId="{C3FFC7E3-D212-4204-9516-6484ABBB733B}" destId="{343AFDC5-5BBD-43CB-93C0-1E169A9B340A}" srcOrd="0" destOrd="0" presId="urn:microsoft.com/office/officeart/2005/8/layout/radial2"/>
    <dgm:cxn modelId="{2A5F5AA8-0005-4217-9670-9679A2DC8497}" srcId="{ED8C27B4-C5C7-4F3A-96C8-F5A021A568B7}" destId="{8539970C-5852-4D20-8116-4E0C6147BABF}" srcOrd="0" destOrd="0" parTransId="{23366719-CAD8-4DAA-A542-C0F5D60FBD46}" sibTransId="{18A93EAF-5A1B-4AC3-8D50-D753A328024B}"/>
    <dgm:cxn modelId="{2BC419AC-8B62-4C06-8477-A3550F6C87CC}" type="presOf" srcId="{B93E69B9-8A43-4C1B-B2D3-1FC3E490A540}" destId="{48204324-57B0-4BFC-837D-C7858D36781C}" srcOrd="0" destOrd="0" presId="urn:microsoft.com/office/officeart/2005/8/layout/radial2"/>
    <dgm:cxn modelId="{4AE926C3-F092-4A46-8C2F-2BFB966DEF99}" srcId="{ED8C27B4-C5C7-4F3A-96C8-F5A021A568B7}" destId="{03C1CA7C-6E96-46DA-BC70-1C4437F9208B}" srcOrd="2" destOrd="0" parTransId="{85E6C155-2E51-4AF9-93D2-BC92A0901187}" sibTransId="{6435BCFE-5BA3-4636-A2FF-D7D1803C72DF}"/>
    <dgm:cxn modelId="{674545D4-80D8-4088-BB59-585239EA7DEB}" type="presOf" srcId="{B48A92EA-62AD-4B03-A6F0-F8B47335F585}" destId="{05B2B8B3-6B2A-4614-9489-288507160521}" srcOrd="0" destOrd="0" presId="urn:microsoft.com/office/officeart/2005/8/layout/radial2"/>
    <dgm:cxn modelId="{5C4CC0DB-2369-43E3-96EE-3F7C9539970F}" type="presOf" srcId="{76BD1A00-A342-4D6F-9B53-F84CEFB6B48C}" destId="{099114DC-CC17-4003-90DF-182968BD84A5}" srcOrd="0" destOrd="0" presId="urn:microsoft.com/office/officeart/2005/8/layout/radial2"/>
    <dgm:cxn modelId="{036ABDDF-3ABE-443B-B622-88C12D21915B}" type="presOf" srcId="{34D481FA-93B2-423F-A0C2-E7A0ABD05731}" destId="{F90ADF29-C7D7-4721-A1D2-45BB1F61B726}" srcOrd="0" destOrd="0" presId="urn:microsoft.com/office/officeart/2005/8/layout/radial2"/>
    <dgm:cxn modelId="{538596F2-F162-423B-A7DD-040C541D0EF5}" type="presOf" srcId="{557857F9-4D34-40CC-96B1-BBD9E3F86D87}" destId="{F90ADF29-C7D7-4721-A1D2-45BB1F61B726}" srcOrd="0" destOrd="2" presId="urn:microsoft.com/office/officeart/2005/8/layout/radial2"/>
    <dgm:cxn modelId="{4FFC16FE-A6DB-49ED-BF5D-13E0AC6DD110}" srcId="{76BD1A00-A342-4D6F-9B53-F84CEFB6B48C}" destId="{C3FFC7E3-D212-4204-9516-6484ABBB733B}" srcOrd="1" destOrd="0" parTransId="{B48A92EA-62AD-4B03-A6F0-F8B47335F585}" sibTransId="{98C5145F-A9C6-42A8-81BF-E913D0A13677}"/>
    <dgm:cxn modelId="{8CE8EB50-9BCC-4889-9033-AB2BB90438DA}" type="presParOf" srcId="{099114DC-CC17-4003-90DF-182968BD84A5}" destId="{7D09BDAB-7F89-4CFE-940F-6BE94D4E1981}" srcOrd="0" destOrd="0" presId="urn:microsoft.com/office/officeart/2005/8/layout/radial2"/>
    <dgm:cxn modelId="{E547CEC4-9CEE-4987-9C05-AF68EC6B4EE3}" type="presParOf" srcId="{7D09BDAB-7F89-4CFE-940F-6BE94D4E1981}" destId="{3F87F78B-54B1-4F6F-A53C-48421D9DB003}" srcOrd="0" destOrd="0" presId="urn:microsoft.com/office/officeart/2005/8/layout/radial2"/>
    <dgm:cxn modelId="{70CD0F3D-36D5-4F6C-AA8C-DC05B6147BBB}" type="presParOf" srcId="{3F87F78B-54B1-4F6F-A53C-48421D9DB003}" destId="{50A86394-4604-4046-8E9F-7FD87CF5D309}" srcOrd="0" destOrd="0" presId="urn:microsoft.com/office/officeart/2005/8/layout/radial2"/>
    <dgm:cxn modelId="{4A26FFC1-5246-4112-B695-8E6200BE68B9}" type="presParOf" srcId="{3F87F78B-54B1-4F6F-A53C-48421D9DB003}" destId="{7D593318-4D77-40D9-8488-61DE7E7AE61E}" srcOrd="1" destOrd="0" presId="urn:microsoft.com/office/officeart/2005/8/layout/radial2"/>
    <dgm:cxn modelId="{31436743-3D87-4B2A-8FBC-008F872A21D1}" type="presParOf" srcId="{7D09BDAB-7F89-4CFE-940F-6BE94D4E1981}" destId="{46EA4CB8-B53A-4525-B55B-0C588BBF79FA}" srcOrd="1" destOrd="0" presId="urn:microsoft.com/office/officeart/2005/8/layout/radial2"/>
    <dgm:cxn modelId="{C640F466-660A-47DF-B791-A6C218C344C9}" type="presParOf" srcId="{7D09BDAB-7F89-4CFE-940F-6BE94D4E1981}" destId="{E95207B7-F5ED-45CD-811A-2D8AD90DAF48}" srcOrd="2" destOrd="0" presId="urn:microsoft.com/office/officeart/2005/8/layout/radial2"/>
    <dgm:cxn modelId="{5DC94973-616A-4C4C-9D9D-20A2AAA2E55C}" type="presParOf" srcId="{E95207B7-F5ED-45CD-811A-2D8AD90DAF48}" destId="{955BB94E-246B-4942-8E4C-93618DF3F025}" srcOrd="0" destOrd="0" presId="urn:microsoft.com/office/officeart/2005/8/layout/radial2"/>
    <dgm:cxn modelId="{2442D071-E3FB-4DC0-B37B-248F3DB1F39F}" type="presParOf" srcId="{E95207B7-F5ED-45CD-811A-2D8AD90DAF48}" destId="{6546DCF2-17FC-4145-9BFC-387B8365324C}" srcOrd="1" destOrd="0" presId="urn:microsoft.com/office/officeart/2005/8/layout/radial2"/>
    <dgm:cxn modelId="{3430C6FA-EED8-46AD-B87D-D6D7CC243A35}" type="presParOf" srcId="{7D09BDAB-7F89-4CFE-940F-6BE94D4E1981}" destId="{05B2B8B3-6B2A-4614-9489-288507160521}" srcOrd="3" destOrd="0" presId="urn:microsoft.com/office/officeart/2005/8/layout/radial2"/>
    <dgm:cxn modelId="{7479C2BC-43F9-471A-8DC3-04C3026BEA28}" type="presParOf" srcId="{7D09BDAB-7F89-4CFE-940F-6BE94D4E1981}" destId="{618FDE08-F5F4-41B0-8030-2D59354C49A1}" srcOrd="4" destOrd="0" presId="urn:microsoft.com/office/officeart/2005/8/layout/radial2"/>
    <dgm:cxn modelId="{A7A432CE-670A-4D74-A3DE-B35D5DE669D9}" type="presParOf" srcId="{618FDE08-F5F4-41B0-8030-2D59354C49A1}" destId="{343AFDC5-5BBD-43CB-93C0-1E169A9B340A}" srcOrd="0" destOrd="0" presId="urn:microsoft.com/office/officeart/2005/8/layout/radial2"/>
    <dgm:cxn modelId="{EF4C08D8-0378-440D-95F6-93B55A6BF9E5}" type="presParOf" srcId="{618FDE08-F5F4-41B0-8030-2D59354C49A1}" destId="{F90ADF29-C7D7-4721-A1D2-45BB1F61B726}" srcOrd="1" destOrd="0" presId="urn:microsoft.com/office/officeart/2005/8/layout/radial2"/>
    <dgm:cxn modelId="{DBD150D0-282A-4E87-8042-237F51D2364B}" type="presParOf" srcId="{7D09BDAB-7F89-4CFE-940F-6BE94D4E1981}" destId="{11791F84-4D3C-45A6-A746-2E332EB496A5}" srcOrd="5" destOrd="0" presId="urn:microsoft.com/office/officeart/2005/8/layout/radial2"/>
    <dgm:cxn modelId="{63C66572-D1F9-4CF4-ABED-C9C2546F45BA}" type="presParOf" srcId="{7D09BDAB-7F89-4CFE-940F-6BE94D4E1981}" destId="{7815ED88-B40F-4865-8B0E-B4FED1E90375}" srcOrd="6" destOrd="0" presId="urn:microsoft.com/office/officeart/2005/8/layout/radial2"/>
    <dgm:cxn modelId="{8F3C2E69-D67C-4DA9-96D8-3AAB1D9A90A7}" type="presParOf" srcId="{7815ED88-B40F-4865-8B0E-B4FED1E90375}" destId="{59FB87E9-E7D7-42A7-9E65-E79D5A4D115F}" srcOrd="0" destOrd="0" presId="urn:microsoft.com/office/officeart/2005/8/layout/radial2"/>
    <dgm:cxn modelId="{943D662A-229F-40BC-9F2A-234CE05540E7}" type="presParOf" srcId="{7815ED88-B40F-4865-8B0E-B4FED1E90375}" destId="{48204324-57B0-4BFC-837D-C7858D36781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D91442-B0E9-4829-8ACF-207989FBB95F}"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1DC27D26-7E3E-414E-BACF-BCAA1983EF71}">
      <dgm:prSet phldrT="[Text]"/>
      <dgm:spPr/>
      <dgm:t>
        <a:bodyPr/>
        <a:lstStyle/>
        <a:p>
          <a:r>
            <a:rPr lang="en-GB" b="0" dirty="0"/>
            <a:t>Stream 1</a:t>
          </a:r>
        </a:p>
        <a:p>
          <a:r>
            <a:rPr lang="en-GB" b="1" dirty="0"/>
            <a:t>Committed </a:t>
          </a:r>
          <a:r>
            <a:rPr lang="en-GB" b="0" dirty="0"/>
            <a:t>&amp;</a:t>
          </a:r>
          <a:r>
            <a:rPr lang="en-GB" b="1" dirty="0"/>
            <a:t> ready SAIs </a:t>
          </a:r>
          <a:r>
            <a:rPr lang="en-GB" b="0" dirty="0"/>
            <a:t>in </a:t>
          </a:r>
          <a:r>
            <a:rPr lang="en-GB" b="1" dirty="0"/>
            <a:t>need of deeper support </a:t>
          </a:r>
          <a:r>
            <a:rPr lang="en-GB" b="0" dirty="0"/>
            <a:t>for sustainable change</a:t>
          </a:r>
          <a:endParaRPr lang="en-US" b="0" dirty="0"/>
        </a:p>
      </dgm:t>
    </dgm:pt>
    <dgm:pt modelId="{633161C5-75C6-4239-8F33-3657BB8FBC66}" type="parTrans" cxnId="{26D38E77-A33A-4EAF-AEBC-7E834EF4EC66}">
      <dgm:prSet/>
      <dgm:spPr/>
      <dgm:t>
        <a:bodyPr/>
        <a:lstStyle/>
        <a:p>
          <a:endParaRPr lang="en-US"/>
        </a:p>
      </dgm:t>
    </dgm:pt>
    <dgm:pt modelId="{7F90F7AC-6D70-4E35-B119-73A03FA7BD27}" type="sibTrans" cxnId="{26D38E77-A33A-4EAF-AEBC-7E834EF4EC66}">
      <dgm:prSet/>
      <dgm:spPr/>
      <dgm:t>
        <a:bodyPr/>
        <a:lstStyle/>
        <a:p>
          <a:endParaRPr lang="en-US"/>
        </a:p>
      </dgm:t>
    </dgm:pt>
    <dgm:pt modelId="{8287E7DB-36E1-40CE-9915-C5D6CB74EA54}">
      <dgm:prSet phldrT="[Text]"/>
      <dgm:spPr/>
      <dgm:t>
        <a:bodyPr/>
        <a:lstStyle/>
        <a:p>
          <a:r>
            <a:rPr lang="en-GB" b="0" dirty="0"/>
            <a:t>Stream 2</a:t>
          </a:r>
        </a:p>
        <a:p>
          <a:r>
            <a:rPr lang="en-GB" b="0" dirty="0"/>
            <a:t>SAIs in </a:t>
          </a:r>
          <a:r>
            <a:rPr lang="en-GB" b="1" dirty="0"/>
            <a:t>fragile situations</a:t>
          </a:r>
          <a:r>
            <a:rPr lang="en-GB" b="0" dirty="0"/>
            <a:t> &amp; SAIs with </a:t>
          </a:r>
          <a:r>
            <a:rPr lang="en-GB" b="1" dirty="0"/>
            <a:t>development challenges</a:t>
          </a:r>
          <a:endParaRPr lang="en-US" b="0" dirty="0"/>
        </a:p>
      </dgm:t>
    </dgm:pt>
    <dgm:pt modelId="{694A2064-776E-4959-83F1-EA4A09CF2E51}" type="parTrans" cxnId="{907B5BCB-9FED-4D4A-B94E-8A326ECBAAD4}">
      <dgm:prSet/>
      <dgm:spPr/>
      <dgm:t>
        <a:bodyPr/>
        <a:lstStyle/>
        <a:p>
          <a:endParaRPr lang="en-US"/>
        </a:p>
      </dgm:t>
    </dgm:pt>
    <dgm:pt modelId="{794DE9E3-2872-4F42-96F9-AA5A4E479F34}" type="sibTrans" cxnId="{907B5BCB-9FED-4D4A-B94E-8A326ECBAAD4}">
      <dgm:prSet/>
      <dgm:spPr/>
      <dgm:t>
        <a:bodyPr/>
        <a:lstStyle/>
        <a:p>
          <a:endParaRPr lang="en-US"/>
        </a:p>
      </dgm:t>
    </dgm:pt>
    <dgm:pt modelId="{4F4BA2BB-B62C-4192-B00A-EA3B9FE1CE6E}">
      <dgm:prSet phldrT="[Text]"/>
      <dgm:spPr/>
      <dgm:t>
        <a:bodyPr/>
        <a:lstStyle/>
        <a:p>
          <a:pPr>
            <a:lnSpc>
              <a:spcPct val="100000"/>
            </a:lnSpc>
            <a:spcAft>
              <a:spcPts val="0"/>
            </a:spcAft>
          </a:pPr>
          <a:r>
            <a:rPr lang="en-US" dirty="0"/>
            <a:t>Priority 1 SAIs </a:t>
          </a:r>
        </a:p>
        <a:p>
          <a:pPr>
            <a:lnSpc>
              <a:spcPct val="100000"/>
            </a:lnSpc>
            <a:spcAft>
              <a:spcPts val="0"/>
            </a:spcAft>
          </a:pPr>
          <a:r>
            <a:rPr lang="en-US" dirty="0"/>
            <a:t>(core &amp; work stream funding)</a:t>
          </a:r>
        </a:p>
      </dgm:t>
    </dgm:pt>
    <dgm:pt modelId="{0E9646AD-138A-4861-B975-E4D9D9E8FAC3}" type="parTrans" cxnId="{9B5B5EE4-523F-4B47-A36B-464FD43137BD}">
      <dgm:prSet/>
      <dgm:spPr/>
      <dgm:t>
        <a:bodyPr/>
        <a:lstStyle/>
        <a:p>
          <a:endParaRPr lang="en-US"/>
        </a:p>
      </dgm:t>
    </dgm:pt>
    <dgm:pt modelId="{CCFC5FBE-736B-4522-ABF0-679F15BB7F0F}" type="sibTrans" cxnId="{9B5B5EE4-523F-4B47-A36B-464FD43137BD}">
      <dgm:prSet/>
      <dgm:spPr/>
      <dgm:t>
        <a:bodyPr/>
        <a:lstStyle/>
        <a:p>
          <a:endParaRPr lang="en-US"/>
        </a:p>
      </dgm:t>
    </dgm:pt>
    <dgm:pt modelId="{22A96386-E476-4CDD-9704-B1D17481472B}">
      <dgm:prSet phldrT="[Text]"/>
      <dgm:spPr/>
      <dgm:t>
        <a:bodyPr/>
        <a:lstStyle/>
        <a:p>
          <a:r>
            <a:rPr lang="en-US" dirty="0"/>
            <a:t>Priority 2 SAIs (additional funding)</a:t>
          </a:r>
        </a:p>
      </dgm:t>
    </dgm:pt>
    <dgm:pt modelId="{4EB5AB5C-C1F8-4673-9CE7-12633D1DC623}" type="parTrans" cxnId="{A6A82930-A42E-4622-B529-833233E34477}">
      <dgm:prSet/>
      <dgm:spPr/>
      <dgm:t>
        <a:bodyPr/>
        <a:lstStyle/>
        <a:p>
          <a:endParaRPr lang="en-US"/>
        </a:p>
      </dgm:t>
    </dgm:pt>
    <dgm:pt modelId="{612EF947-7D27-4402-B21D-A5BD425AF417}" type="sibTrans" cxnId="{A6A82930-A42E-4622-B529-833233E34477}">
      <dgm:prSet/>
      <dgm:spPr/>
      <dgm:t>
        <a:bodyPr/>
        <a:lstStyle/>
        <a:p>
          <a:endParaRPr lang="en-US"/>
        </a:p>
      </dgm:t>
    </dgm:pt>
    <dgm:pt modelId="{2739561B-7AD1-4D08-AD38-1983FF306B9D}" type="pres">
      <dgm:prSet presAssocID="{29D91442-B0E9-4829-8ACF-207989FBB95F}" presName="diagram" presStyleCnt="0">
        <dgm:presLayoutVars>
          <dgm:chPref val="1"/>
          <dgm:dir/>
          <dgm:animOne val="branch"/>
          <dgm:animLvl val="lvl"/>
          <dgm:resizeHandles/>
        </dgm:presLayoutVars>
      </dgm:prSet>
      <dgm:spPr/>
    </dgm:pt>
    <dgm:pt modelId="{98177448-A126-4AC4-9807-0BAD90C7EAA9}" type="pres">
      <dgm:prSet presAssocID="{1DC27D26-7E3E-414E-BACF-BCAA1983EF71}" presName="root" presStyleCnt="0"/>
      <dgm:spPr/>
    </dgm:pt>
    <dgm:pt modelId="{680F79EA-576D-4646-8D79-DC95048E3E2D}" type="pres">
      <dgm:prSet presAssocID="{1DC27D26-7E3E-414E-BACF-BCAA1983EF71}" presName="rootComposite" presStyleCnt="0"/>
      <dgm:spPr/>
    </dgm:pt>
    <dgm:pt modelId="{CE0F45C0-1ACF-4DF0-80E4-203681413778}" type="pres">
      <dgm:prSet presAssocID="{1DC27D26-7E3E-414E-BACF-BCAA1983EF71}" presName="rootText" presStyleLbl="node1" presStyleIdx="0" presStyleCnt="2" custScaleX="63015" custScaleY="62731"/>
      <dgm:spPr/>
    </dgm:pt>
    <dgm:pt modelId="{4225BB2A-2614-4B04-9ED2-526B2C1767DA}" type="pres">
      <dgm:prSet presAssocID="{1DC27D26-7E3E-414E-BACF-BCAA1983EF71}" presName="rootConnector" presStyleLbl="node1" presStyleIdx="0" presStyleCnt="2"/>
      <dgm:spPr/>
    </dgm:pt>
    <dgm:pt modelId="{DD28E162-0FC7-4773-BB13-2AABCE1289CF}" type="pres">
      <dgm:prSet presAssocID="{1DC27D26-7E3E-414E-BACF-BCAA1983EF71}" presName="childShape" presStyleCnt="0"/>
      <dgm:spPr/>
    </dgm:pt>
    <dgm:pt modelId="{14C81FBB-4F15-4D1B-BE8A-0068BBF070D4}" type="pres">
      <dgm:prSet presAssocID="{8287E7DB-36E1-40CE-9915-C5D6CB74EA54}" presName="root" presStyleCnt="0"/>
      <dgm:spPr/>
    </dgm:pt>
    <dgm:pt modelId="{337125D3-318B-4B0A-A007-3C619E29E26F}" type="pres">
      <dgm:prSet presAssocID="{8287E7DB-36E1-40CE-9915-C5D6CB74EA54}" presName="rootComposite" presStyleCnt="0"/>
      <dgm:spPr/>
    </dgm:pt>
    <dgm:pt modelId="{78FCA6F3-2C43-44AE-BFF7-018F79F3622C}" type="pres">
      <dgm:prSet presAssocID="{8287E7DB-36E1-40CE-9915-C5D6CB74EA54}" presName="rootText" presStyleLbl="node1" presStyleIdx="1" presStyleCnt="2" custScaleX="63015" custScaleY="62731" custLinFactNeighborX="-16564" custLinFactNeighborY="-555"/>
      <dgm:spPr/>
    </dgm:pt>
    <dgm:pt modelId="{60C761E1-79F3-442B-9B3D-BCF198A988FF}" type="pres">
      <dgm:prSet presAssocID="{8287E7DB-36E1-40CE-9915-C5D6CB74EA54}" presName="rootConnector" presStyleLbl="node1" presStyleIdx="1" presStyleCnt="2"/>
      <dgm:spPr/>
    </dgm:pt>
    <dgm:pt modelId="{1E01BED8-F5A8-4262-BFE8-979C57AD348B}" type="pres">
      <dgm:prSet presAssocID="{8287E7DB-36E1-40CE-9915-C5D6CB74EA54}" presName="childShape" presStyleCnt="0"/>
      <dgm:spPr/>
    </dgm:pt>
    <dgm:pt modelId="{4C356E37-7ED7-492E-8107-7369CD7EAD24}" type="pres">
      <dgm:prSet presAssocID="{0E9646AD-138A-4861-B975-E4D9D9E8FAC3}" presName="Name13" presStyleLbl="parChTrans1D2" presStyleIdx="0" presStyleCnt="2"/>
      <dgm:spPr/>
    </dgm:pt>
    <dgm:pt modelId="{82283B2D-56C3-4F0A-88D5-8FB2F5CCED59}" type="pres">
      <dgm:prSet presAssocID="{4F4BA2BB-B62C-4192-B00A-EA3B9FE1CE6E}" presName="childText" presStyleLbl="bgAcc1" presStyleIdx="0" presStyleCnt="2" custScaleX="57105" custScaleY="40107" custLinFactNeighborX="-14795" custLinFactNeighborY="-16878">
        <dgm:presLayoutVars>
          <dgm:bulletEnabled val="1"/>
        </dgm:presLayoutVars>
      </dgm:prSet>
      <dgm:spPr/>
    </dgm:pt>
    <dgm:pt modelId="{AE82168C-F15D-4D82-AB8E-5850EDC3614F}" type="pres">
      <dgm:prSet presAssocID="{4EB5AB5C-C1F8-4673-9CE7-12633D1DC623}" presName="Name13" presStyleLbl="parChTrans1D2" presStyleIdx="1" presStyleCnt="2"/>
      <dgm:spPr/>
    </dgm:pt>
    <dgm:pt modelId="{16FDD6B6-D050-486D-A6EC-49D6A955B3C4}" type="pres">
      <dgm:prSet presAssocID="{22A96386-E476-4CDD-9704-B1D17481472B}" presName="childText" presStyleLbl="bgAcc1" presStyleIdx="1" presStyleCnt="2" custScaleX="55939" custScaleY="35815" custLinFactNeighborX="-14357" custLinFactNeighborY="-37817">
        <dgm:presLayoutVars>
          <dgm:bulletEnabled val="1"/>
        </dgm:presLayoutVars>
      </dgm:prSet>
      <dgm:spPr/>
    </dgm:pt>
  </dgm:ptLst>
  <dgm:cxnLst>
    <dgm:cxn modelId="{A6A82930-A42E-4622-B529-833233E34477}" srcId="{8287E7DB-36E1-40CE-9915-C5D6CB74EA54}" destId="{22A96386-E476-4CDD-9704-B1D17481472B}" srcOrd="1" destOrd="0" parTransId="{4EB5AB5C-C1F8-4673-9CE7-12633D1DC623}" sibTransId="{612EF947-7D27-4402-B21D-A5BD425AF417}"/>
    <dgm:cxn modelId="{3E4BBE4A-2C02-46EA-AB68-8F97F0DF71D2}" type="presOf" srcId="{4EB5AB5C-C1F8-4673-9CE7-12633D1DC623}" destId="{AE82168C-F15D-4D82-AB8E-5850EDC3614F}" srcOrd="0" destOrd="0" presId="urn:microsoft.com/office/officeart/2005/8/layout/hierarchy3"/>
    <dgm:cxn modelId="{6F30914D-C5FC-46BB-A565-7D52E5DD7191}" type="presOf" srcId="{1DC27D26-7E3E-414E-BACF-BCAA1983EF71}" destId="{CE0F45C0-1ACF-4DF0-80E4-203681413778}" srcOrd="0" destOrd="0" presId="urn:microsoft.com/office/officeart/2005/8/layout/hierarchy3"/>
    <dgm:cxn modelId="{0CA13C70-D799-47F7-B0F5-7E29147CE64E}" type="presOf" srcId="{0E9646AD-138A-4861-B975-E4D9D9E8FAC3}" destId="{4C356E37-7ED7-492E-8107-7369CD7EAD24}" srcOrd="0" destOrd="0" presId="urn:microsoft.com/office/officeart/2005/8/layout/hierarchy3"/>
    <dgm:cxn modelId="{86C43355-4E6E-475D-917A-A4937BBA22B9}" type="presOf" srcId="{8287E7DB-36E1-40CE-9915-C5D6CB74EA54}" destId="{60C761E1-79F3-442B-9B3D-BCF198A988FF}" srcOrd="1" destOrd="0" presId="urn:microsoft.com/office/officeart/2005/8/layout/hierarchy3"/>
    <dgm:cxn modelId="{26D38E77-A33A-4EAF-AEBC-7E834EF4EC66}" srcId="{29D91442-B0E9-4829-8ACF-207989FBB95F}" destId="{1DC27D26-7E3E-414E-BACF-BCAA1983EF71}" srcOrd="0" destOrd="0" parTransId="{633161C5-75C6-4239-8F33-3657BB8FBC66}" sibTransId="{7F90F7AC-6D70-4E35-B119-73A03FA7BD27}"/>
    <dgm:cxn modelId="{15CFC85A-9C1F-4971-A08D-535B442C0F94}" type="presOf" srcId="{4F4BA2BB-B62C-4192-B00A-EA3B9FE1CE6E}" destId="{82283B2D-56C3-4F0A-88D5-8FB2F5CCED59}" srcOrd="0" destOrd="0" presId="urn:microsoft.com/office/officeart/2005/8/layout/hierarchy3"/>
    <dgm:cxn modelId="{A48038AF-29C8-47CD-A45B-01A979C434BF}" type="presOf" srcId="{1DC27D26-7E3E-414E-BACF-BCAA1983EF71}" destId="{4225BB2A-2614-4B04-9ED2-526B2C1767DA}" srcOrd="1" destOrd="0" presId="urn:microsoft.com/office/officeart/2005/8/layout/hierarchy3"/>
    <dgm:cxn modelId="{907B5BCB-9FED-4D4A-B94E-8A326ECBAAD4}" srcId="{29D91442-B0E9-4829-8ACF-207989FBB95F}" destId="{8287E7DB-36E1-40CE-9915-C5D6CB74EA54}" srcOrd="1" destOrd="0" parTransId="{694A2064-776E-4959-83F1-EA4A09CF2E51}" sibTransId="{794DE9E3-2872-4F42-96F9-AA5A4E479F34}"/>
    <dgm:cxn modelId="{92257DD0-50A5-4267-B97A-E00A64FAD881}" type="presOf" srcId="{22A96386-E476-4CDD-9704-B1D17481472B}" destId="{16FDD6B6-D050-486D-A6EC-49D6A955B3C4}" srcOrd="0" destOrd="0" presId="urn:microsoft.com/office/officeart/2005/8/layout/hierarchy3"/>
    <dgm:cxn modelId="{144DBEDC-6896-469F-B3CB-E037B8380344}" type="presOf" srcId="{8287E7DB-36E1-40CE-9915-C5D6CB74EA54}" destId="{78FCA6F3-2C43-44AE-BFF7-018F79F3622C}" srcOrd="0" destOrd="0" presId="urn:microsoft.com/office/officeart/2005/8/layout/hierarchy3"/>
    <dgm:cxn modelId="{87361FDE-4543-4CC8-899E-8C640272437C}" type="presOf" srcId="{29D91442-B0E9-4829-8ACF-207989FBB95F}" destId="{2739561B-7AD1-4D08-AD38-1983FF306B9D}" srcOrd="0" destOrd="0" presId="urn:microsoft.com/office/officeart/2005/8/layout/hierarchy3"/>
    <dgm:cxn modelId="{9B5B5EE4-523F-4B47-A36B-464FD43137BD}" srcId="{8287E7DB-36E1-40CE-9915-C5D6CB74EA54}" destId="{4F4BA2BB-B62C-4192-B00A-EA3B9FE1CE6E}" srcOrd="0" destOrd="0" parTransId="{0E9646AD-138A-4861-B975-E4D9D9E8FAC3}" sibTransId="{CCFC5FBE-736B-4522-ABF0-679F15BB7F0F}"/>
    <dgm:cxn modelId="{83B053E8-3C42-4FC2-8AA2-4912724B6D5E}" type="presParOf" srcId="{2739561B-7AD1-4D08-AD38-1983FF306B9D}" destId="{98177448-A126-4AC4-9807-0BAD90C7EAA9}" srcOrd="0" destOrd="0" presId="urn:microsoft.com/office/officeart/2005/8/layout/hierarchy3"/>
    <dgm:cxn modelId="{06E809B5-4901-48B7-B189-F7E061768245}" type="presParOf" srcId="{98177448-A126-4AC4-9807-0BAD90C7EAA9}" destId="{680F79EA-576D-4646-8D79-DC95048E3E2D}" srcOrd="0" destOrd="0" presId="urn:microsoft.com/office/officeart/2005/8/layout/hierarchy3"/>
    <dgm:cxn modelId="{6BD6B45F-B283-4D59-8B65-FC4BFCD90843}" type="presParOf" srcId="{680F79EA-576D-4646-8D79-DC95048E3E2D}" destId="{CE0F45C0-1ACF-4DF0-80E4-203681413778}" srcOrd="0" destOrd="0" presId="urn:microsoft.com/office/officeart/2005/8/layout/hierarchy3"/>
    <dgm:cxn modelId="{D1032381-6C9D-46BA-831C-180D4A6F4DFF}" type="presParOf" srcId="{680F79EA-576D-4646-8D79-DC95048E3E2D}" destId="{4225BB2A-2614-4B04-9ED2-526B2C1767DA}" srcOrd="1" destOrd="0" presId="urn:microsoft.com/office/officeart/2005/8/layout/hierarchy3"/>
    <dgm:cxn modelId="{8C7E4B24-A5A0-44D7-A344-866C872AFACE}" type="presParOf" srcId="{98177448-A126-4AC4-9807-0BAD90C7EAA9}" destId="{DD28E162-0FC7-4773-BB13-2AABCE1289CF}" srcOrd="1" destOrd="0" presId="urn:microsoft.com/office/officeart/2005/8/layout/hierarchy3"/>
    <dgm:cxn modelId="{CBEE943A-BABC-4658-846E-694E327C6D5A}" type="presParOf" srcId="{2739561B-7AD1-4D08-AD38-1983FF306B9D}" destId="{14C81FBB-4F15-4D1B-BE8A-0068BBF070D4}" srcOrd="1" destOrd="0" presId="urn:microsoft.com/office/officeart/2005/8/layout/hierarchy3"/>
    <dgm:cxn modelId="{E176FEB5-3D63-4DF7-BF0F-19E8CC020B15}" type="presParOf" srcId="{14C81FBB-4F15-4D1B-BE8A-0068BBF070D4}" destId="{337125D3-318B-4B0A-A007-3C619E29E26F}" srcOrd="0" destOrd="0" presId="urn:microsoft.com/office/officeart/2005/8/layout/hierarchy3"/>
    <dgm:cxn modelId="{9938269C-CA25-4087-BF4D-ADA3060D105F}" type="presParOf" srcId="{337125D3-318B-4B0A-A007-3C619E29E26F}" destId="{78FCA6F3-2C43-44AE-BFF7-018F79F3622C}" srcOrd="0" destOrd="0" presId="urn:microsoft.com/office/officeart/2005/8/layout/hierarchy3"/>
    <dgm:cxn modelId="{3D81CB8C-842E-4307-8CFC-7F01A15FDB4F}" type="presParOf" srcId="{337125D3-318B-4B0A-A007-3C619E29E26F}" destId="{60C761E1-79F3-442B-9B3D-BCF198A988FF}" srcOrd="1" destOrd="0" presId="urn:microsoft.com/office/officeart/2005/8/layout/hierarchy3"/>
    <dgm:cxn modelId="{AC104CDB-C865-4941-976B-B703A1BE5C2A}" type="presParOf" srcId="{14C81FBB-4F15-4D1B-BE8A-0068BBF070D4}" destId="{1E01BED8-F5A8-4262-BFE8-979C57AD348B}" srcOrd="1" destOrd="0" presId="urn:microsoft.com/office/officeart/2005/8/layout/hierarchy3"/>
    <dgm:cxn modelId="{E0BCD2A2-41D0-48EF-ACBF-09CCF8544B7E}" type="presParOf" srcId="{1E01BED8-F5A8-4262-BFE8-979C57AD348B}" destId="{4C356E37-7ED7-492E-8107-7369CD7EAD24}" srcOrd="0" destOrd="0" presId="urn:microsoft.com/office/officeart/2005/8/layout/hierarchy3"/>
    <dgm:cxn modelId="{20B6ACCA-20B2-414F-BCAB-BE589B92CB1F}" type="presParOf" srcId="{1E01BED8-F5A8-4262-BFE8-979C57AD348B}" destId="{82283B2D-56C3-4F0A-88D5-8FB2F5CCED59}" srcOrd="1" destOrd="0" presId="urn:microsoft.com/office/officeart/2005/8/layout/hierarchy3"/>
    <dgm:cxn modelId="{3E5257EB-D86E-4CA2-84E2-32F5D2179F23}" type="presParOf" srcId="{1E01BED8-F5A8-4262-BFE8-979C57AD348B}" destId="{AE82168C-F15D-4D82-AB8E-5850EDC3614F}" srcOrd="2" destOrd="0" presId="urn:microsoft.com/office/officeart/2005/8/layout/hierarchy3"/>
    <dgm:cxn modelId="{0AFC38D2-2A1D-4F18-A64E-1A9BA9D4748D}" type="presParOf" srcId="{1E01BED8-F5A8-4262-BFE8-979C57AD348B}" destId="{16FDD6B6-D050-486D-A6EC-49D6A955B3C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9436C1-FD55-43D4-B41F-A69B2260258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CDA6448-50EB-41D1-B6D5-06A889A1F68C}">
      <dgm:prSet phldrT="[Text]" custT="1"/>
      <dgm:spPr>
        <a:solidFill>
          <a:srgbClr val="002060"/>
        </a:solidFill>
      </dgm:spPr>
      <dgm:t>
        <a:bodyPr/>
        <a:lstStyle/>
        <a:p>
          <a:pPr>
            <a:buFont typeface="+mj-lt"/>
            <a:buAutoNum type="romanUcPeriod"/>
          </a:pPr>
          <a:r>
            <a:rPr lang="en-US" sz="2400" dirty="0"/>
            <a:t>IDI Support Principles and Policy</a:t>
          </a:r>
        </a:p>
      </dgm:t>
    </dgm:pt>
    <dgm:pt modelId="{0A2DF198-DC47-4215-99E0-4CEE2BF9691E}" type="parTrans" cxnId="{B11D3309-9021-4768-B647-796B8C86BC75}">
      <dgm:prSet/>
      <dgm:spPr/>
      <dgm:t>
        <a:bodyPr/>
        <a:lstStyle/>
        <a:p>
          <a:endParaRPr lang="en-US"/>
        </a:p>
      </dgm:t>
    </dgm:pt>
    <dgm:pt modelId="{A2C5F8A9-E364-451D-9AD0-0BF4A4E5CD3D}" type="sibTrans" cxnId="{B11D3309-9021-4768-B647-796B8C86BC75}">
      <dgm:prSet/>
      <dgm:spPr/>
      <dgm:t>
        <a:bodyPr/>
        <a:lstStyle/>
        <a:p>
          <a:endParaRPr lang="en-US"/>
        </a:p>
      </dgm:t>
    </dgm:pt>
    <dgm:pt modelId="{10CE0620-1F2E-4F3F-85E5-4A005AD7C8E2}">
      <dgm:prSet phldrT="[Text]" custT="1"/>
      <dgm:spPr/>
      <dgm:t>
        <a:bodyPr/>
        <a:lstStyle/>
        <a:p>
          <a:pPr algn="ctr">
            <a:buNone/>
          </a:pPr>
          <a:r>
            <a:rPr lang="en-US" sz="1600" b="1" dirty="0"/>
            <a:t>Readiness</a:t>
          </a:r>
        </a:p>
        <a:p>
          <a:pPr algn="l">
            <a:buFont typeface="Arial" panose="020B0604020202020204" pitchFamily="34" charset="0"/>
            <a:buChar char="•"/>
          </a:pPr>
          <a:r>
            <a:rPr lang="en-US" sz="1600" dirty="0"/>
            <a:t>- Define readiness &amp; tailor to workstreams</a:t>
          </a:r>
        </a:p>
        <a:p>
          <a:pPr algn="l">
            <a:buFont typeface="Wingdings" panose="05000000000000000000" pitchFamily="2" charset="2"/>
            <a:buChar char="§"/>
          </a:pPr>
          <a:r>
            <a:rPr lang="en-US" sz="1600" dirty="0"/>
            <a:t>- SAI self-assessment of readiness</a:t>
          </a:r>
        </a:p>
        <a:p>
          <a:pPr algn="l">
            <a:buFont typeface="Wingdings" panose="05000000000000000000" pitchFamily="2" charset="2"/>
            <a:buChar char="§"/>
          </a:pPr>
          <a:r>
            <a:rPr lang="en-US" sz="1600" dirty="0"/>
            <a:t>- IDI specific participation criteria where appropriate </a:t>
          </a:r>
        </a:p>
        <a:p>
          <a:pPr algn="l">
            <a:buFont typeface="Wingdings" panose="05000000000000000000" pitchFamily="2" charset="2"/>
            <a:buChar char="§"/>
          </a:pPr>
          <a:r>
            <a:rPr lang="en-GB" sz="1600" dirty="0"/>
            <a:t>- IDI Readiness assessments to better tailor support </a:t>
          </a:r>
        </a:p>
        <a:p>
          <a:pPr algn="l">
            <a:buFont typeface="Wingdings" panose="05000000000000000000" pitchFamily="2" charset="2"/>
            <a:buChar char="§"/>
          </a:pPr>
          <a:r>
            <a:rPr lang="en-GB" sz="1600" dirty="0"/>
            <a:t>- SAI level support tailored to needs</a:t>
          </a:r>
          <a:endParaRPr lang="en-US" sz="1600" dirty="0"/>
        </a:p>
      </dgm:t>
    </dgm:pt>
    <dgm:pt modelId="{5BC34B13-9397-4920-BFEA-21BA2A93D287}" type="parTrans" cxnId="{4C47C6B3-4C2A-476F-9024-D23A29EE9822}">
      <dgm:prSet/>
      <dgm:spPr/>
      <dgm:t>
        <a:bodyPr/>
        <a:lstStyle/>
        <a:p>
          <a:endParaRPr lang="en-US"/>
        </a:p>
      </dgm:t>
    </dgm:pt>
    <dgm:pt modelId="{D08792AF-CAD3-4E91-8D01-53E554F6CED8}" type="sibTrans" cxnId="{4C47C6B3-4C2A-476F-9024-D23A29EE9822}">
      <dgm:prSet/>
      <dgm:spPr/>
      <dgm:t>
        <a:bodyPr/>
        <a:lstStyle/>
        <a:p>
          <a:endParaRPr lang="en-US"/>
        </a:p>
      </dgm:t>
    </dgm:pt>
    <dgm:pt modelId="{7E81D851-F22A-44DE-8085-82096A5EF1AE}">
      <dgm:prSet phldrT="[Text]" custT="1"/>
      <dgm:spPr/>
      <dgm:t>
        <a:bodyPr/>
        <a:lstStyle/>
        <a:p>
          <a:pPr algn="ctr"/>
          <a:r>
            <a:rPr lang="en-US" sz="1600" b="1" dirty="0"/>
            <a:t>Commitment statements</a:t>
          </a:r>
        </a:p>
        <a:p>
          <a:pPr algn="l"/>
          <a:r>
            <a:rPr lang="en-GB" sz="1600" dirty="0"/>
            <a:t>- Should refer to IDI’s support principles</a:t>
          </a:r>
        </a:p>
        <a:p>
          <a:pPr algn="l"/>
          <a:r>
            <a:rPr lang="en-GB" sz="1600" dirty="0"/>
            <a:t>- Breaches will be disclosed &amp; registered internally (&amp; used in dialogue with SAI)</a:t>
          </a:r>
        </a:p>
        <a:p>
          <a:pPr algn="l"/>
          <a:r>
            <a:rPr lang="en-GB" sz="1600" dirty="0"/>
            <a:t>- IDI will monitor adherence for SAI level support </a:t>
          </a:r>
        </a:p>
        <a:p>
          <a:pPr algn="l"/>
          <a:endParaRPr lang="en-GB" sz="1600" dirty="0"/>
        </a:p>
        <a:p>
          <a:pPr algn="l"/>
          <a:endParaRPr lang="en-US" sz="1600" dirty="0"/>
        </a:p>
      </dgm:t>
    </dgm:pt>
    <dgm:pt modelId="{5D255F11-7A57-4A9C-928F-89875C9A758F}" type="parTrans" cxnId="{01E3FD10-D392-4A73-9387-2B20F554100E}">
      <dgm:prSet/>
      <dgm:spPr/>
      <dgm:t>
        <a:bodyPr/>
        <a:lstStyle/>
        <a:p>
          <a:endParaRPr lang="en-US"/>
        </a:p>
      </dgm:t>
    </dgm:pt>
    <dgm:pt modelId="{EC35422D-B931-46B3-9A19-66C76EB122A7}" type="sibTrans" cxnId="{01E3FD10-D392-4A73-9387-2B20F554100E}">
      <dgm:prSet/>
      <dgm:spPr/>
      <dgm:t>
        <a:bodyPr/>
        <a:lstStyle/>
        <a:p>
          <a:endParaRPr lang="en-US"/>
        </a:p>
      </dgm:t>
    </dgm:pt>
    <dgm:pt modelId="{57370C68-3358-401D-A515-84F5609D4F59}" type="pres">
      <dgm:prSet presAssocID="{E79436C1-FD55-43D4-B41F-A69B22602583}" presName="composite" presStyleCnt="0">
        <dgm:presLayoutVars>
          <dgm:chMax val="1"/>
          <dgm:dir/>
          <dgm:resizeHandles val="exact"/>
        </dgm:presLayoutVars>
      </dgm:prSet>
      <dgm:spPr/>
    </dgm:pt>
    <dgm:pt modelId="{B28A28BA-724B-4C64-B5BE-51F12CEF7682}" type="pres">
      <dgm:prSet presAssocID="{8CDA6448-50EB-41D1-B6D5-06A889A1F68C}" presName="roof" presStyleLbl="dkBgShp" presStyleIdx="0" presStyleCnt="2" custScaleY="75132"/>
      <dgm:spPr/>
    </dgm:pt>
    <dgm:pt modelId="{EDE310F5-27D5-4D73-B8A9-DCD2101977EB}" type="pres">
      <dgm:prSet presAssocID="{8CDA6448-50EB-41D1-B6D5-06A889A1F68C}" presName="pillars" presStyleCnt="0"/>
      <dgm:spPr/>
    </dgm:pt>
    <dgm:pt modelId="{1F1C6359-8648-428D-8EED-321FE8114191}" type="pres">
      <dgm:prSet presAssocID="{8CDA6448-50EB-41D1-B6D5-06A889A1F68C}" presName="pillar1" presStyleLbl="node1" presStyleIdx="0" presStyleCnt="2" custLinFactNeighborY="-8238">
        <dgm:presLayoutVars>
          <dgm:bulletEnabled val="1"/>
        </dgm:presLayoutVars>
      </dgm:prSet>
      <dgm:spPr/>
    </dgm:pt>
    <dgm:pt modelId="{6F41D716-AF14-4EC9-AABD-9CFDC5C950F1}" type="pres">
      <dgm:prSet presAssocID="{7E81D851-F22A-44DE-8085-82096A5EF1AE}" presName="pillarX" presStyleLbl="node1" presStyleIdx="1" presStyleCnt="2" custLinFactNeighborX="-403" custLinFactNeighborY="-8238">
        <dgm:presLayoutVars>
          <dgm:bulletEnabled val="1"/>
        </dgm:presLayoutVars>
      </dgm:prSet>
      <dgm:spPr/>
    </dgm:pt>
    <dgm:pt modelId="{C1900638-3C80-41F5-A521-DDFF9A9C2840}" type="pres">
      <dgm:prSet presAssocID="{8CDA6448-50EB-41D1-B6D5-06A889A1F68C}" presName="base" presStyleLbl="dkBgShp" presStyleIdx="1" presStyleCnt="2" custScaleY="21142"/>
      <dgm:spPr>
        <a:noFill/>
      </dgm:spPr>
    </dgm:pt>
  </dgm:ptLst>
  <dgm:cxnLst>
    <dgm:cxn modelId="{B11D3309-9021-4768-B647-796B8C86BC75}" srcId="{E79436C1-FD55-43D4-B41F-A69B22602583}" destId="{8CDA6448-50EB-41D1-B6D5-06A889A1F68C}" srcOrd="0" destOrd="0" parTransId="{0A2DF198-DC47-4215-99E0-4CEE2BF9691E}" sibTransId="{A2C5F8A9-E364-451D-9AD0-0BF4A4E5CD3D}"/>
    <dgm:cxn modelId="{C7BB070C-EEBD-4AB6-B08E-32E0F65BEC55}" type="presOf" srcId="{E79436C1-FD55-43D4-B41F-A69B22602583}" destId="{57370C68-3358-401D-A515-84F5609D4F59}" srcOrd="0" destOrd="0" presId="urn:microsoft.com/office/officeart/2005/8/layout/hList3"/>
    <dgm:cxn modelId="{145B2F0D-6A31-4548-8F79-C684E4B4E97A}" type="presOf" srcId="{10CE0620-1F2E-4F3F-85E5-4A005AD7C8E2}" destId="{1F1C6359-8648-428D-8EED-321FE8114191}" srcOrd="0" destOrd="0" presId="urn:microsoft.com/office/officeart/2005/8/layout/hList3"/>
    <dgm:cxn modelId="{01E3FD10-D392-4A73-9387-2B20F554100E}" srcId="{8CDA6448-50EB-41D1-B6D5-06A889A1F68C}" destId="{7E81D851-F22A-44DE-8085-82096A5EF1AE}" srcOrd="1" destOrd="0" parTransId="{5D255F11-7A57-4A9C-928F-89875C9A758F}" sibTransId="{EC35422D-B931-46B3-9A19-66C76EB122A7}"/>
    <dgm:cxn modelId="{4C47C6B3-4C2A-476F-9024-D23A29EE9822}" srcId="{8CDA6448-50EB-41D1-B6D5-06A889A1F68C}" destId="{10CE0620-1F2E-4F3F-85E5-4A005AD7C8E2}" srcOrd="0" destOrd="0" parTransId="{5BC34B13-9397-4920-BFEA-21BA2A93D287}" sibTransId="{D08792AF-CAD3-4E91-8D01-53E554F6CED8}"/>
    <dgm:cxn modelId="{C0C7E8B5-E079-4A74-A57A-7F394FD70604}" type="presOf" srcId="{8CDA6448-50EB-41D1-B6D5-06A889A1F68C}" destId="{B28A28BA-724B-4C64-B5BE-51F12CEF7682}" srcOrd="0" destOrd="0" presId="urn:microsoft.com/office/officeart/2005/8/layout/hList3"/>
    <dgm:cxn modelId="{D45A22F4-BD96-45B4-BA77-5A9CF5C7DCA7}" type="presOf" srcId="{7E81D851-F22A-44DE-8085-82096A5EF1AE}" destId="{6F41D716-AF14-4EC9-AABD-9CFDC5C950F1}" srcOrd="0" destOrd="0" presId="urn:microsoft.com/office/officeart/2005/8/layout/hList3"/>
    <dgm:cxn modelId="{B6D9F78B-3266-470B-BEA2-CDA99F3918BF}" type="presParOf" srcId="{57370C68-3358-401D-A515-84F5609D4F59}" destId="{B28A28BA-724B-4C64-B5BE-51F12CEF7682}" srcOrd="0" destOrd="0" presId="urn:microsoft.com/office/officeart/2005/8/layout/hList3"/>
    <dgm:cxn modelId="{DFDA77C5-8188-4F50-8729-6767E303FCCA}" type="presParOf" srcId="{57370C68-3358-401D-A515-84F5609D4F59}" destId="{EDE310F5-27D5-4D73-B8A9-DCD2101977EB}" srcOrd="1" destOrd="0" presId="urn:microsoft.com/office/officeart/2005/8/layout/hList3"/>
    <dgm:cxn modelId="{75C20CD8-6089-4E21-AD81-BFAAE9835ABB}" type="presParOf" srcId="{EDE310F5-27D5-4D73-B8A9-DCD2101977EB}" destId="{1F1C6359-8648-428D-8EED-321FE8114191}" srcOrd="0" destOrd="0" presId="urn:microsoft.com/office/officeart/2005/8/layout/hList3"/>
    <dgm:cxn modelId="{475363DF-B405-4CA0-8A29-1DD9C955E27A}" type="presParOf" srcId="{EDE310F5-27D5-4D73-B8A9-DCD2101977EB}" destId="{6F41D716-AF14-4EC9-AABD-9CFDC5C950F1}" srcOrd="1" destOrd="0" presId="urn:microsoft.com/office/officeart/2005/8/layout/hList3"/>
    <dgm:cxn modelId="{632D762D-0697-48F0-9939-5103F5A2C9FC}" type="presParOf" srcId="{57370C68-3358-401D-A515-84F5609D4F59}" destId="{C1900638-3C80-41F5-A521-DDFF9A9C2840}"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C8C7F51-F5D9-456E-B239-6DCDE06CA64E}"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4E6109C6-FD25-44C9-8107-79BC7D01D263}">
      <dgm:prSet phldrT="[Text]"/>
      <dgm:spPr/>
      <dgm:t>
        <a:bodyPr/>
        <a:lstStyle/>
        <a:p>
          <a:r>
            <a:rPr lang="en-US" dirty="0"/>
            <a:t>Effective IDI</a:t>
          </a:r>
        </a:p>
      </dgm:t>
    </dgm:pt>
    <dgm:pt modelId="{55B86CF0-7244-4888-839A-043E930FB5AD}" type="parTrans" cxnId="{1B592CBC-EFBC-47D9-B6B9-F7B5BAC5F0E2}">
      <dgm:prSet/>
      <dgm:spPr/>
      <dgm:t>
        <a:bodyPr/>
        <a:lstStyle/>
        <a:p>
          <a:endParaRPr lang="en-US"/>
        </a:p>
      </dgm:t>
    </dgm:pt>
    <dgm:pt modelId="{D71F975B-FAE6-4B19-8009-BB454D5EE58D}" type="sibTrans" cxnId="{1B592CBC-EFBC-47D9-B6B9-F7B5BAC5F0E2}">
      <dgm:prSet/>
      <dgm:spPr/>
      <dgm:t>
        <a:bodyPr/>
        <a:lstStyle/>
        <a:p>
          <a:endParaRPr lang="en-US"/>
        </a:p>
      </dgm:t>
    </dgm:pt>
    <dgm:pt modelId="{758ABBA9-FB92-4896-8F8F-176DD4E46A6A}">
      <dgm:prSet phldrT="[Text]"/>
      <dgm:spPr/>
      <dgm:t>
        <a:bodyPr/>
        <a:lstStyle/>
        <a:p>
          <a:r>
            <a:rPr lang="en-US" dirty="0"/>
            <a:t>Responds to SAI needs</a:t>
          </a:r>
        </a:p>
      </dgm:t>
    </dgm:pt>
    <dgm:pt modelId="{8E9E345F-3585-4477-AB63-F5E322EE13D1}" type="parTrans" cxnId="{ADA4E3B0-8A0A-451B-A279-897AF0EB0AF6}">
      <dgm:prSet/>
      <dgm:spPr/>
      <dgm:t>
        <a:bodyPr/>
        <a:lstStyle/>
        <a:p>
          <a:endParaRPr lang="en-US"/>
        </a:p>
      </dgm:t>
    </dgm:pt>
    <dgm:pt modelId="{24E5A559-305F-455F-98FC-A8C6AB3E5EE5}" type="sibTrans" cxnId="{ADA4E3B0-8A0A-451B-A279-897AF0EB0AF6}">
      <dgm:prSet/>
      <dgm:spPr/>
      <dgm:t>
        <a:bodyPr/>
        <a:lstStyle/>
        <a:p>
          <a:endParaRPr lang="en-US"/>
        </a:p>
      </dgm:t>
    </dgm:pt>
    <dgm:pt modelId="{2924642A-1E60-4845-89CB-E455B19BBA36}">
      <dgm:prSet phldrT="[Text]"/>
      <dgm:spPr/>
      <dgm:t>
        <a:bodyPr/>
        <a:lstStyle/>
        <a:p>
          <a:r>
            <a:rPr lang="en-US"/>
            <a:t>Strives for professional excellence</a:t>
          </a:r>
        </a:p>
      </dgm:t>
    </dgm:pt>
    <dgm:pt modelId="{45AF364F-A21A-49C2-ABDD-56B3A9A2D9D2}" type="parTrans" cxnId="{257C6999-302D-4AD2-89BD-7B8342DFC5B3}">
      <dgm:prSet/>
      <dgm:spPr/>
      <dgm:t>
        <a:bodyPr/>
        <a:lstStyle/>
        <a:p>
          <a:endParaRPr lang="en-US"/>
        </a:p>
      </dgm:t>
    </dgm:pt>
    <dgm:pt modelId="{394A4E7E-EC77-4ED4-A604-95F77C53D63C}" type="sibTrans" cxnId="{257C6999-302D-4AD2-89BD-7B8342DFC5B3}">
      <dgm:prSet/>
      <dgm:spPr/>
      <dgm:t>
        <a:bodyPr/>
        <a:lstStyle/>
        <a:p>
          <a:endParaRPr lang="en-US"/>
        </a:p>
      </dgm:t>
    </dgm:pt>
    <dgm:pt modelId="{EED67028-9059-4968-9078-F4F5CE805868}">
      <dgm:prSet phldrT="[Text]"/>
      <dgm:spPr/>
      <dgm:t>
        <a:bodyPr/>
        <a:lstStyle/>
        <a:p>
          <a:r>
            <a:rPr lang="en-US" dirty="0"/>
            <a:t>Accountable IDI</a:t>
          </a:r>
        </a:p>
      </dgm:t>
    </dgm:pt>
    <dgm:pt modelId="{23C87F08-251D-44E9-8977-80FDDF7684FD}" type="parTrans" cxnId="{D9A5C588-4238-4689-B041-AF90403E9723}">
      <dgm:prSet/>
      <dgm:spPr/>
      <dgm:t>
        <a:bodyPr/>
        <a:lstStyle/>
        <a:p>
          <a:endParaRPr lang="en-US"/>
        </a:p>
      </dgm:t>
    </dgm:pt>
    <dgm:pt modelId="{1FB97898-4026-4265-A3DB-F4F207134918}" type="sibTrans" cxnId="{D9A5C588-4238-4689-B041-AF90403E9723}">
      <dgm:prSet/>
      <dgm:spPr/>
      <dgm:t>
        <a:bodyPr/>
        <a:lstStyle/>
        <a:p>
          <a:endParaRPr lang="en-US"/>
        </a:p>
      </dgm:t>
    </dgm:pt>
    <dgm:pt modelId="{C14B7C31-B83C-47AD-954F-92E2D735A0CA}">
      <dgm:prSet phldrT="[Text]"/>
      <dgm:spPr/>
      <dgm:t>
        <a:bodyPr/>
        <a:lstStyle/>
        <a:p>
          <a:r>
            <a:rPr lang="en-US"/>
            <a:t>Acts ethically and with respect</a:t>
          </a:r>
        </a:p>
      </dgm:t>
    </dgm:pt>
    <dgm:pt modelId="{B5D061D4-5867-44BA-B071-D686B1EE6AFB}" type="parTrans" cxnId="{FC6BCEC3-D4D2-47B4-97C6-7BB4DEBBB31A}">
      <dgm:prSet/>
      <dgm:spPr/>
      <dgm:t>
        <a:bodyPr/>
        <a:lstStyle/>
        <a:p>
          <a:endParaRPr lang="en-US"/>
        </a:p>
      </dgm:t>
    </dgm:pt>
    <dgm:pt modelId="{6C19FE79-D5C0-491F-BE4A-BD59D0C2A527}" type="sibTrans" cxnId="{FC6BCEC3-D4D2-47B4-97C6-7BB4DEBBB31A}">
      <dgm:prSet/>
      <dgm:spPr/>
      <dgm:t>
        <a:bodyPr/>
        <a:lstStyle/>
        <a:p>
          <a:endParaRPr lang="en-US"/>
        </a:p>
      </dgm:t>
    </dgm:pt>
    <dgm:pt modelId="{9E3DEE29-17FA-438E-AFA1-7FAE8030BE71}">
      <dgm:prSet phldrT="[Text]"/>
      <dgm:spPr/>
      <dgm:t>
        <a:bodyPr/>
        <a:lstStyle/>
        <a:p>
          <a:r>
            <a:rPr lang="en-US"/>
            <a:t>Holds itself to account by measutring and reporting on performance </a:t>
          </a:r>
        </a:p>
      </dgm:t>
    </dgm:pt>
    <dgm:pt modelId="{96B6AB9B-7AD9-46BA-82A0-78E81418786A}" type="parTrans" cxnId="{24866651-79CC-4948-9863-87EFB79F868F}">
      <dgm:prSet/>
      <dgm:spPr/>
      <dgm:t>
        <a:bodyPr/>
        <a:lstStyle/>
        <a:p>
          <a:endParaRPr lang="en-US"/>
        </a:p>
      </dgm:t>
    </dgm:pt>
    <dgm:pt modelId="{0E71D426-4C01-46C3-80E9-984E8BF6E270}" type="sibTrans" cxnId="{24866651-79CC-4948-9863-87EFB79F868F}">
      <dgm:prSet/>
      <dgm:spPr/>
      <dgm:t>
        <a:bodyPr/>
        <a:lstStyle/>
        <a:p>
          <a:endParaRPr lang="en-US"/>
        </a:p>
      </dgm:t>
    </dgm:pt>
    <dgm:pt modelId="{28E8DD3F-250D-4720-A773-54945373704D}">
      <dgm:prSet phldrT="[Text]"/>
      <dgm:spPr/>
      <dgm:t>
        <a:bodyPr/>
        <a:lstStyle/>
        <a:p>
          <a:r>
            <a:rPr lang="en-US"/>
            <a:t>Inclusive IDI </a:t>
          </a:r>
        </a:p>
      </dgm:t>
    </dgm:pt>
    <dgm:pt modelId="{1B4B77EE-C4F1-4F53-8216-1BE35603E44D}" type="parTrans" cxnId="{45B0E3B7-0EDC-41C6-B7DA-C3BF08579847}">
      <dgm:prSet/>
      <dgm:spPr/>
      <dgm:t>
        <a:bodyPr/>
        <a:lstStyle/>
        <a:p>
          <a:endParaRPr lang="en-US"/>
        </a:p>
      </dgm:t>
    </dgm:pt>
    <dgm:pt modelId="{1C838C17-D6C4-483F-AC21-CE0CB897E3DF}" type="sibTrans" cxnId="{45B0E3B7-0EDC-41C6-B7DA-C3BF08579847}">
      <dgm:prSet/>
      <dgm:spPr/>
      <dgm:t>
        <a:bodyPr/>
        <a:lstStyle/>
        <a:p>
          <a:endParaRPr lang="en-US"/>
        </a:p>
      </dgm:t>
    </dgm:pt>
    <dgm:pt modelId="{59139E6B-1886-4EBF-B474-705CD6A34A98}">
      <dgm:prSet phldrT="[Text]"/>
      <dgm:spPr/>
      <dgm:t>
        <a:bodyPr/>
        <a:lstStyle/>
        <a:p>
          <a:r>
            <a:rPr lang="en-US"/>
            <a:t>Promotes and supports </a:t>
          </a:r>
          <a:r>
            <a:rPr lang="en-US">
              <a:solidFill>
                <a:sysClr val="windowText" lastClr="000000"/>
              </a:solidFill>
            </a:rPr>
            <a:t>gender equality and diversity in all forms</a:t>
          </a:r>
        </a:p>
      </dgm:t>
    </dgm:pt>
    <dgm:pt modelId="{A1F100B5-87DD-46E1-A2D8-491299BE06FF}" type="parTrans" cxnId="{4B2966D2-000C-4F3C-96CC-B02C0E9F450A}">
      <dgm:prSet/>
      <dgm:spPr/>
      <dgm:t>
        <a:bodyPr/>
        <a:lstStyle/>
        <a:p>
          <a:endParaRPr lang="en-US"/>
        </a:p>
      </dgm:t>
    </dgm:pt>
    <dgm:pt modelId="{1EC7EA4E-D8E3-4056-8141-396AF8F85463}" type="sibTrans" cxnId="{4B2966D2-000C-4F3C-96CC-B02C0E9F450A}">
      <dgm:prSet/>
      <dgm:spPr/>
      <dgm:t>
        <a:bodyPr/>
        <a:lstStyle/>
        <a:p>
          <a:endParaRPr lang="en-US"/>
        </a:p>
      </dgm:t>
    </dgm:pt>
    <dgm:pt modelId="{21D23129-0EAB-4F0B-AD3F-EDF0AB22D701}">
      <dgm:prSet phldrT="[Text]"/>
      <dgm:spPr/>
      <dgm:t>
        <a:bodyPr/>
        <a:lstStyle/>
        <a:p>
          <a:r>
            <a:rPr lang="en-US"/>
            <a:t>Provides equal opportunity for participation </a:t>
          </a:r>
        </a:p>
      </dgm:t>
    </dgm:pt>
    <dgm:pt modelId="{AA75ECA6-246F-40A2-AB2A-6299DE326832}" type="parTrans" cxnId="{55A11E51-590B-4033-8460-9300E4E42C74}">
      <dgm:prSet/>
      <dgm:spPr/>
      <dgm:t>
        <a:bodyPr/>
        <a:lstStyle/>
        <a:p>
          <a:endParaRPr lang="en-US"/>
        </a:p>
      </dgm:t>
    </dgm:pt>
    <dgm:pt modelId="{365C6C62-A59C-498C-BABC-AAD38328A6AA}" type="sibTrans" cxnId="{55A11E51-590B-4033-8460-9300E4E42C74}">
      <dgm:prSet/>
      <dgm:spPr/>
      <dgm:t>
        <a:bodyPr/>
        <a:lstStyle/>
        <a:p>
          <a:endParaRPr lang="en-US"/>
        </a:p>
      </dgm:t>
    </dgm:pt>
    <dgm:pt modelId="{89AF66FF-8216-4FF5-A061-D389AFE2078A}">
      <dgm:prSet/>
      <dgm:spPr/>
      <dgm:t>
        <a:bodyPr/>
        <a:lstStyle/>
        <a:p>
          <a:r>
            <a:rPr lang="en-US"/>
            <a:t>Empowers and facilitates SAI performance</a:t>
          </a:r>
        </a:p>
      </dgm:t>
    </dgm:pt>
    <dgm:pt modelId="{77C14B4C-3E30-4518-AAF2-9384599E2034}" type="parTrans" cxnId="{489BB339-69B9-48D3-B205-92ED484C80A9}">
      <dgm:prSet/>
      <dgm:spPr/>
      <dgm:t>
        <a:bodyPr/>
        <a:lstStyle/>
        <a:p>
          <a:endParaRPr lang="en-US"/>
        </a:p>
      </dgm:t>
    </dgm:pt>
    <dgm:pt modelId="{5FAC1C1B-8502-48BC-926D-5908BC23DA72}" type="sibTrans" cxnId="{489BB339-69B9-48D3-B205-92ED484C80A9}">
      <dgm:prSet/>
      <dgm:spPr/>
      <dgm:t>
        <a:bodyPr/>
        <a:lstStyle/>
        <a:p>
          <a:endParaRPr lang="en-US"/>
        </a:p>
      </dgm:t>
    </dgm:pt>
    <dgm:pt modelId="{B4B99C6D-D58D-4617-96AB-E9E5E18F09C4}">
      <dgm:prSet/>
      <dgm:spPr/>
      <dgm:t>
        <a:bodyPr/>
        <a:lstStyle/>
        <a:p>
          <a:r>
            <a:rPr lang="en-US"/>
            <a:t>Innovates and adapts to changing SAI environment</a:t>
          </a:r>
        </a:p>
      </dgm:t>
    </dgm:pt>
    <dgm:pt modelId="{205AC33A-FE31-4922-B3BC-6BF6028B298C}" type="parTrans" cxnId="{577245E8-19EE-48BB-AB7E-EF27AC360F8E}">
      <dgm:prSet/>
      <dgm:spPr/>
      <dgm:t>
        <a:bodyPr/>
        <a:lstStyle/>
        <a:p>
          <a:endParaRPr lang="en-US"/>
        </a:p>
      </dgm:t>
    </dgm:pt>
    <dgm:pt modelId="{8EAFFB19-5D55-4C51-83BC-3220070197C1}" type="sibTrans" cxnId="{577245E8-19EE-48BB-AB7E-EF27AC360F8E}">
      <dgm:prSet/>
      <dgm:spPr/>
      <dgm:t>
        <a:bodyPr/>
        <a:lstStyle/>
        <a:p>
          <a:endParaRPr lang="en-US"/>
        </a:p>
      </dgm:t>
    </dgm:pt>
    <dgm:pt modelId="{B8251462-9B03-435D-8C3B-1617C2270D4D}">
      <dgm:prSet/>
      <dgm:spPr/>
      <dgm:t>
        <a:bodyPr/>
        <a:lstStyle/>
        <a:p>
          <a:r>
            <a:rPr lang="en-US" dirty="0"/>
            <a:t>Works together with partners for sustainable positive change </a:t>
          </a:r>
        </a:p>
      </dgm:t>
    </dgm:pt>
    <dgm:pt modelId="{EDC66A26-0D80-462B-91D9-EA75DA27740F}" type="parTrans" cxnId="{F61671EC-368B-4E50-84E3-A8B1CCFA9DF5}">
      <dgm:prSet/>
      <dgm:spPr/>
      <dgm:t>
        <a:bodyPr/>
        <a:lstStyle/>
        <a:p>
          <a:endParaRPr lang="en-US"/>
        </a:p>
      </dgm:t>
    </dgm:pt>
    <dgm:pt modelId="{9D9DCE19-976D-4C58-BFEB-A68BC086C42B}" type="sibTrans" cxnId="{F61671EC-368B-4E50-84E3-A8B1CCFA9DF5}">
      <dgm:prSet/>
      <dgm:spPr/>
      <dgm:t>
        <a:bodyPr/>
        <a:lstStyle/>
        <a:p>
          <a:endParaRPr lang="en-US"/>
        </a:p>
      </dgm:t>
    </dgm:pt>
    <dgm:pt modelId="{8CE77087-03D7-4362-B5C1-39D9E83E53C3}">
      <dgm:prSet/>
      <dgm:spPr/>
      <dgm:t>
        <a:bodyPr/>
        <a:lstStyle/>
        <a:p>
          <a:r>
            <a:rPr lang="en-US"/>
            <a:t>Has open and transparent processes</a:t>
          </a:r>
        </a:p>
      </dgm:t>
    </dgm:pt>
    <dgm:pt modelId="{7C842EF4-E8EA-4B88-80BD-327C5C37C2EA}" type="parTrans" cxnId="{6A1FA782-71A5-409E-83DA-5F1EDDFC461C}">
      <dgm:prSet/>
      <dgm:spPr/>
      <dgm:t>
        <a:bodyPr/>
        <a:lstStyle/>
        <a:p>
          <a:endParaRPr lang="en-US"/>
        </a:p>
      </dgm:t>
    </dgm:pt>
    <dgm:pt modelId="{C4CB8EFB-A1D9-4481-BD28-D13C466025F8}" type="sibTrans" cxnId="{6A1FA782-71A5-409E-83DA-5F1EDDFC461C}">
      <dgm:prSet/>
      <dgm:spPr/>
      <dgm:t>
        <a:bodyPr/>
        <a:lstStyle/>
        <a:p>
          <a:endParaRPr lang="en-US"/>
        </a:p>
      </dgm:t>
    </dgm:pt>
    <dgm:pt modelId="{D1BCF707-CB25-4C4F-B464-873BDB3C03D4}">
      <dgm:prSet/>
      <dgm:spPr/>
      <dgm:t>
        <a:bodyPr/>
        <a:lstStyle/>
        <a:p>
          <a:r>
            <a:rPr lang="en-US"/>
            <a:t>Leaves no one behind by taking into account the needs of different types of SAIs and staff and including the most vulnerable </a:t>
          </a:r>
        </a:p>
      </dgm:t>
    </dgm:pt>
    <dgm:pt modelId="{7E6B87CB-ECBC-48C3-B376-EB98AEDFC81E}" type="parTrans" cxnId="{521E7A0E-8B41-455B-B488-690BA5D1BD2E}">
      <dgm:prSet/>
      <dgm:spPr/>
      <dgm:t>
        <a:bodyPr/>
        <a:lstStyle/>
        <a:p>
          <a:endParaRPr lang="en-US"/>
        </a:p>
      </dgm:t>
    </dgm:pt>
    <dgm:pt modelId="{22F6DCBE-F398-4446-A986-1A5326BFD643}" type="sibTrans" cxnId="{521E7A0E-8B41-455B-B488-690BA5D1BD2E}">
      <dgm:prSet/>
      <dgm:spPr/>
      <dgm:t>
        <a:bodyPr/>
        <a:lstStyle/>
        <a:p>
          <a:endParaRPr lang="en-US"/>
        </a:p>
      </dgm:t>
    </dgm:pt>
    <dgm:pt modelId="{D3FA8BF8-0A91-4CB8-A6A2-24C7D2FA4888}">
      <dgm:prSet/>
      <dgm:spPr/>
      <dgm:t>
        <a:bodyPr/>
        <a:lstStyle/>
        <a:p>
          <a:r>
            <a:rPr lang="en-GB" dirty="0"/>
            <a:t>Promotes internal cooperation and team spirit </a:t>
          </a:r>
          <a:endParaRPr lang="nb-NO" dirty="0"/>
        </a:p>
      </dgm:t>
    </dgm:pt>
    <dgm:pt modelId="{B2EE95B6-475C-45F1-B679-9857BA2AF36F}" type="parTrans" cxnId="{4BE507AF-19E1-45E3-A68B-4916D272B075}">
      <dgm:prSet/>
      <dgm:spPr/>
      <dgm:t>
        <a:bodyPr/>
        <a:lstStyle/>
        <a:p>
          <a:endParaRPr lang="en-US"/>
        </a:p>
      </dgm:t>
    </dgm:pt>
    <dgm:pt modelId="{58D038FD-548D-4D71-88AF-B3BE7158F827}" type="sibTrans" cxnId="{4BE507AF-19E1-45E3-A68B-4916D272B075}">
      <dgm:prSet/>
      <dgm:spPr/>
      <dgm:t>
        <a:bodyPr/>
        <a:lstStyle/>
        <a:p>
          <a:endParaRPr lang="en-US"/>
        </a:p>
      </dgm:t>
    </dgm:pt>
    <dgm:pt modelId="{45FF12FE-F722-4834-9527-D9D5489FDF7D}" type="pres">
      <dgm:prSet presAssocID="{2C8C7F51-F5D9-456E-B239-6DCDE06CA64E}" presName="theList" presStyleCnt="0">
        <dgm:presLayoutVars>
          <dgm:dir/>
          <dgm:animLvl val="lvl"/>
          <dgm:resizeHandles val="exact"/>
        </dgm:presLayoutVars>
      </dgm:prSet>
      <dgm:spPr/>
    </dgm:pt>
    <dgm:pt modelId="{69850371-CA74-441E-9F52-B30C17BFFFBA}" type="pres">
      <dgm:prSet presAssocID="{4E6109C6-FD25-44C9-8107-79BC7D01D263}" presName="compNode" presStyleCnt="0"/>
      <dgm:spPr/>
    </dgm:pt>
    <dgm:pt modelId="{B3CA0508-6F77-4F0B-ADA9-E06F5D27D5DE}" type="pres">
      <dgm:prSet presAssocID="{4E6109C6-FD25-44C9-8107-79BC7D01D263}" presName="aNode" presStyleLbl="bgShp" presStyleIdx="0" presStyleCnt="3"/>
      <dgm:spPr/>
    </dgm:pt>
    <dgm:pt modelId="{6758BD3B-5405-4258-B00A-1996B7C6C236}" type="pres">
      <dgm:prSet presAssocID="{4E6109C6-FD25-44C9-8107-79BC7D01D263}" presName="textNode" presStyleLbl="bgShp" presStyleIdx="0" presStyleCnt="3"/>
      <dgm:spPr/>
    </dgm:pt>
    <dgm:pt modelId="{AD6FC56A-2462-4E72-AEB0-D2CF02F3E503}" type="pres">
      <dgm:prSet presAssocID="{4E6109C6-FD25-44C9-8107-79BC7D01D263}" presName="compChildNode" presStyleCnt="0"/>
      <dgm:spPr/>
    </dgm:pt>
    <dgm:pt modelId="{5E67D07C-F5C2-4231-93FF-FEB2B56ED4A4}" type="pres">
      <dgm:prSet presAssocID="{4E6109C6-FD25-44C9-8107-79BC7D01D263}" presName="theInnerList" presStyleCnt="0"/>
      <dgm:spPr/>
    </dgm:pt>
    <dgm:pt modelId="{5A60B117-D0B5-439A-B0F1-716126BEBE7F}" type="pres">
      <dgm:prSet presAssocID="{758ABBA9-FB92-4896-8F8F-176DD4E46A6A}" presName="childNode" presStyleLbl="node1" presStyleIdx="0" presStyleCnt="12">
        <dgm:presLayoutVars>
          <dgm:bulletEnabled val="1"/>
        </dgm:presLayoutVars>
      </dgm:prSet>
      <dgm:spPr/>
    </dgm:pt>
    <dgm:pt modelId="{E09D348E-5F02-4D4F-B22E-76603176FD13}" type="pres">
      <dgm:prSet presAssocID="{758ABBA9-FB92-4896-8F8F-176DD4E46A6A}" presName="aSpace2" presStyleCnt="0"/>
      <dgm:spPr/>
    </dgm:pt>
    <dgm:pt modelId="{A7A3FE0F-ADC2-4363-B452-314F33B9DE37}" type="pres">
      <dgm:prSet presAssocID="{2924642A-1E60-4845-89CB-E455B19BBA36}" presName="childNode" presStyleLbl="node1" presStyleIdx="1" presStyleCnt="12">
        <dgm:presLayoutVars>
          <dgm:bulletEnabled val="1"/>
        </dgm:presLayoutVars>
      </dgm:prSet>
      <dgm:spPr/>
    </dgm:pt>
    <dgm:pt modelId="{E5F0DD06-4FC7-402A-9757-665C477F383C}" type="pres">
      <dgm:prSet presAssocID="{2924642A-1E60-4845-89CB-E455B19BBA36}" presName="aSpace2" presStyleCnt="0"/>
      <dgm:spPr/>
    </dgm:pt>
    <dgm:pt modelId="{1187ECF1-8455-400E-B7B5-680B8671015B}" type="pres">
      <dgm:prSet presAssocID="{89AF66FF-8216-4FF5-A061-D389AFE2078A}" presName="childNode" presStyleLbl="node1" presStyleIdx="2" presStyleCnt="12">
        <dgm:presLayoutVars>
          <dgm:bulletEnabled val="1"/>
        </dgm:presLayoutVars>
      </dgm:prSet>
      <dgm:spPr/>
    </dgm:pt>
    <dgm:pt modelId="{A9C571FA-1C17-4BFE-B68E-76593955F4CE}" type="pres">
      <dgm:prSet presAssocID="{89AF66FF-8216-4FF5-A061-D389AFE2078A}" presName="aSpace2" presStyleCnt="0"/>
      <dgm:spPr/>
    </dgm:pt>
    <dgm:pt modelId="{D77416BA-4ACF-4882-90AF-1ED1335401AA}" type="pres">
      <dgm:prSet presAssocID="{B4B99C6D-D58D-4617-96AB-E9E5E18F09C4}" presName="childNode" presStyleLbl="node1" presStyleIdx="3" presStyleCnt="12">
        <dgm:presLayoutVars>
          <dgm:bulletEnabled val="1"/>
        </dgm:presLayoutVars>
      </dgm:prSet>
      <dgm:spPr/>
    </dgm:pt>
    <dgm:pt modelId="{854DA2A1-C515-4C67-A308-96256E7BA920}" type="pres">
      <dgm:prSet presAssocID="{B4B99C6D-D58D-4617-96AB-E9E5E18F09C4}" presName="aSpace2" presStyleCnt="0"/>
      <dgm:spPr/>
    </dgm:pt>
    <dgm:pt modelId="{3D412460-DD40-41B0-85D5-1A186A3C2BF6}" type="pres">
      <dgm:prSet presAssocID="{B8251462-9B03-435D-8C3B-1617C2270D4D}" presName="childNode" presStyleLbl="node1" presStyleIdx="4" presStyleCnt="12">
        <dgm:presLayoutVars>
          <dgm:bulletEnabled val="1"/>
        </dgm:presLayoutVars>
      </dgm:prSet>
      <dgm:spPr/>
    </dgm:pt>
    <dgm:pt modelId="{1E83EB5B-8905-4CFF-A944-B639A686999B}" type="pres">
      <dgm:prSet presAssocID="{B8251462-9B03-435D-8C3B-1617C2270D4D}" presName="aSpace2" presStyleCnt="0"/>
      <dgm:spPr/>
    </dgm:pt>
    <dgm:pt modelId="{FC343D9A-97CB-400F-8137-6620B645BCC2}" type="pres">
      <dgm:prSet presAssocID="{D3FA8BF8-0A91-4CB8-A6A2-24C7D2FA4888}" presName="childNode" presStyleLbl="node1" presStyleIdx="5" presStyleCnt="12">
        <dgm:presLayoutVars>
          <dgm:bulletEnabled val="1"/>
        </dgm:presLayoutVars>
      </dgm:prSet>
      <dgm:spPr/>
    </dgm:pt>
    <dgm:pt modelId="{BF5A9A51-5D80-42F5-80C8-6DEA46003B3C}" type="pres">
      <dgm:prSet presAssocID="{4E6109C6-FD25-44C9-8107-79BC7D01D263}" presName="aSpace" presStyleCnt="0"/>
      <dgm:spPr/>
    </dgm:pt>
    <dgm:pt modelId="{6C87B635-4638-4846-A51A-B9A5A84F1C7E}" type="pres">
      <dgm:prSet presAssocID="{EED67028-9059-4968-9078-F4F5CE805868}" presName="compNode" presStyleCnt="0"/>
      <dgm:spPr/>
    </dgm:pt>
    <dgm:pt modelId="{EE966A0C-B6AA-4995-8C64-8AB46385ECF5}" type="pres">
      <dgm:prSet presAssocID="{EED67028-9059-4968-9078-F4F5CE805868}" presName="aNode" presStyleLbl="bgShp" presStyleIdx="1" presStyleCnt="3"/>
      <dgm:spPr/>
    </dgm:pt>
    <dgm:pt modelId="{67467CA2-4E7E-4D82-AE44-E374747481D6}" type="pres">
      <dgm:prSet presAssocID="{EED67028-9059-4968-9078-F4F5CE805868}" presName="textNode" presStyleLbl="bgShp" presStyleIdx="1" presStyleCnt="3"/>
      <dgm:spPr/>
    </dgm:pt>
    <dgm:pt modelId="{3EF660E9-FB9F-4B42-B546-3FAC7EA07625}" type="pres">
      <dgm:prSet presAssocID="{EED67028-9059-4968-9078-F4F5CE805868}" presName="compChildNode" presStyleCnt="0"/>
      <dgm:spPr/>
    </dgm:pt>
    <dgm:pt modelId="{33C11B56-C049-4A89-AB1C-56F8C9A4A7EB}" type="pres">
      <dgm:prSet presAssocID="{EED67028-9059-4968-9078-F4F5CE805868}" presName="theInnerList" presStyleCnt="0"/>
      <dgm:spPr/>
    </dgm:pt>
    <dgm:pt modelId="{92244C7B-7733-4C09-874F-89AC74610C01}" type="pres">
      <dgm:prSet presAssocID="{C14B7C31-B83C-47AD-954F-92E2D735A0CA}" presName="childNode" presStyleLbl="node1" presStyleIdx="6" presStyleCnt="12">
        <dgm:presLayoutVars>
          <dgm:bulletEnabled val="1"/>
        </dgm:presLayoutVars>
      </dgm:prSet>
      <dgm:spPr/>
    </dgm:pt>
    <dgm:pt modelId="{8EA7A8C9-1631-40C4-A706-8DECDE54946F}" type="pres">
      <dgm:prSet presAssocID="{C14B7C31-B83C-47AD-954F-92E2D735A0CA}" presName="aSpace2" presStyleCnt="0"/>
      <dgm:spPr/>
    </dgm:pt>
    <dgm:pt modelId="{FBE44F5D-FECC-473C-9D82-F4C7385EABF9}" type="pres">
      <dgm:prSet presAssocID="{9E3DEE29-17FA-438E-AFA1-7FAE8030BE71}" presName="childNode" presStyleLbl="node1" presStyleIdx="7" presStyleCnt="12">
        <dgm:presLayoutVars>
          <dgm:bulletEnabled val="1"/>
        </dgm:presLayoutVars>
      </dgm:prSet>
      <dgm:spPr/>
    </dgm:pt>
    <dgm:pt modelId="{E5A625C3-B386-4CA6-9F0D-E2FD465788A4}" type="pres">
      <dgm:prSet presAssocID="{9E3DEE29-17FA-438E-AFA1-7FAE8030BE71}" presName="aSpace2" presStyleCnt="0"/>
      <dgm:spPr/>
    </dgm:pt>
    <dgm:pt modelId="{1214BCB1-EC77-4C69-9E89-170402800A59}" type="pres">
      <dgm:prSet presAssocID="{8CE77087-03D7-4362-B5C1-39D9E83E53C3}" presName="childNode" presStyleLbl="node1" presStyleIdx="8" presStyleCnt="12">
        <dgm:presLayoutVars>
          <dgm:bulletEnabled val="1"/>
        </dgm:presLayoutVars>
      </dgm:prSet>
      <dgm:spPr/>
    </dgm:pt>
    <dgm:pt modelId="{1BFC205C-1992-4615-B160-135B45CD8E70}" type="pres">
      <dgm:prSet presAssocID="{EED67028-9059-4968-9078-F4F5CE805868}" presName="aSpace" presStyleCnt="0"/>
      <dgm:spPr/>
    </dgm:pt>
    <dgm:pt modelId="{3ABA2CBC-8620-4586-B3D2-43C91D0D74A6}" type="pres">
      <dgm:prSet presAssocID="{28E8DD3F-250D-4720-A773-54945373704D}" presName="compNode" presStyleCnt="0"/>
      <dgm:spPr/>
    </dgm:pt>
    <dgm:pt modelId="{DD2E1F67-33F7-4A3F-9E05-003C046CB9EC}" type="pres">
      <dgm:prSet presAssocID="{28E8DD3F-250D-4720-A773-54945373704D}" presName="aNode" presStyleLbl="bgShp" presStyleIdx="2" presStyleCnt="3"/>
      <dgm:spPr/>
    </dgm:pt>
    <dgm:pt modelId="{6E29C3EF-7BE7-4BF1-8B20-03BA82D7A5C7}" type="pres">
      <dgm:prSet presAssocID="{28E8DD3F-250D-4720-A773-54945373704D}" presName="textNode" presStyleLbl="bgShp" presStyleIdx="2" presStyleCnt="3"/>
      <dgm:spPr/>
    </dgm:pt>
    <dgm:pt modelId="{7746A084-30B2-439A-9EC8-7919E23AA85A}" type="pres">
      <dgm:prSet presAssocID="{28E8DD3F-250D-4720-A773-54945373704D}" presName="compChildNode" presStyleCnt="0"/>
      <dgm:spPr/>
    </dgm:pt>
    <dgm:pt modelId="{AC5B77B9-ED08-4629-B28C-3E3952F27320}" type="pres">
      <dgm:prSet presAssocID="{28E8DD3F-250D-4720-A773-54945373704D}" presName="theInnerList" presStyleCnt="0"/>
      <dgm:spPr/>
    </dgm:pt>
    <dgm:pt modelId="{B6474A70-48CF-4600-B0DA-2BF1B1FE51BC}" type="pres">
      <dgm:prSet presAssocID="{59139E6B-1886-4EBF-B474-705CD6A34A98}" presName="childNode" presStyleLbl="node1" presStyleIdx="9" presStyleCnt="12">
        <dgm:presLayoutVars>
          <dgm:bulletEnabled val="1"/>
        </dgm:presLayoutVars>
      </dgm:prSet>
      <dgm:spPr/>
    </dgm:pt>
    <dgm:pt modelId="{54818051-2A75-4FB3-8657-55088B6CDBD6}" type="pres">
      <dgm:prSet presAssocID="{59139E6B-1886-4EBF-B474-705CD6A34A98}" presName="aSpace2" presStyleCnt="0"/>
      <dgm:spPr/>
    </dgm:pt>
    <dgm:pt modelId="{438F9FCE-D21D-4215-B322-97C2981160B8}" type="pres">
      <dgm:prSet presAssocID="{21D23129-0EAB-4F0B-AD3F-EDF0AB22D701}" presName="childNode" presStyleLbl="node1" presStyleIdx="10" presStyleCnt="12">
        <dgm:presLayoutVars>
          <dgm:bulletEnabled val="1"/>
        </dgm:presLayoutVars>
      </dgm:prSet>
      <dgm:spPr/>
    </dgm:pt>
    <dgm:pt modelId="{3430C7C4-C6EF-4D73-91DF-68E92450764C}" type="pres">
      <dgm:prSet presAssocID="{21D23129-0EAB-4F0B-AD3F-EDF0AB22D701}" presName="aSpace2" presStyleCnt="0"/>
      <dgm:spPr/>
    </dgm:pt>
    <dgm:pt modelId="{DC5609BA-7869-4347-B338-5CF78A0C1A2F}" type="pres">
      <dgm:prSet presAssocID="{D1BCF707-CB25-4C4F-B464-873BDB3C03D4}" presName="childNode" presStyleLbl="node1" presStyleIdx="11" presStyleCnt="12">
        <dgm:presLayoutVars>
          <dgm:bulletEnabled val="1"/>
        </dgm:presLayoutVars>
      </dgm:prSet>
      <dgm:spPr/>
    </dgm:pt>
  </dgm:ptLst>
  <dgm:cxnLst>
    <dgm:cxn modelId="{DACB5902-F2A7-4A83-93D0-3C69F347A935}" type="presOf" srcId="{21D23129-0EAB-4F0B-AD3F-EDF0AB22D701}" destId="{438F9FCE-D21D-4215-B322-97C2981160B8}" srcOrd="0" destOrd="0" presId="urn:microsoft.com/office/officeart/2005/8/layout/lProcess2"/>
    <dgm:cxn modelId="{521E7A0E-8B41-455B-B488-690BA5D1BD2E}" srcId="{28E8DD3F-250D-4720-A773-54945373704D}" destId="{D1BCF707-CB25-4C4F-B464-873BDB3C03D4}" srcOrd="2" destOrd="0" parTransId="{7E6B87CB-ECBC-48C3-B376-EB98AEDFC81E}" sibTransId="{22F6DCBE-F398-4446-A986-1A5326BFD643}"/>
    <dgm:cxn modelId="{7E69101A-1850-4196-836E-74D6A237FA77}" type="presOf" srcId="{2924642A-1E60-4845-89CB-E455B19BBA36}" destId="{A7A3FE0F-ADC2-4363-B452-314F33B9DE37}" srcOrd="0" destOrd="0" presId="urn:microsoft.com/office/officeart/2005/8/layout/lProcess2"/>
    <dgm:cxn modelId="{04D5E71F-78BF-4D6B-83AF-124F86CEDA0A}" type="presOf" srcId="{EED67028-9059-4968-9078-F4F5CE805868}" destId="{EE966A0C-B6AA-4995-8C64-8AB46385ECF5}" srcOrd="0" destOrd="0" presId="urn:microsoft.com/office/officeart/2005/8/layout/lProcess2"/>
    <dgm:cxn modelId="{89CC0E26-7803-46E8-87CE-4E7FC4F09D5D}" type="presOf" srcId="{9E3DEE29-17FA-438E-AFA1-7FAE8030BE71}" destId="{FBE44F5D-FECC-473C-9D82-F4C7385EABF9}" srcOrd="0" destOrd="0" presId="urn:microsoft.com/office/officeart/2005/8/layout/lProcess2"/>
    <dgm:cxn modelId="{38141530-AA1B-4FBC-B5D1-48E2C9A23D6E}" type="presOf" srcId="{8CE77087-03D7-4362-B5C1-39D9E83E53C3}" destId="{1214BCB1-EC77-4C69-9E89-170402800A59}" srcOrd="0" destOrd="0" presId="urn:microsoft.com/office/officeart/2005/8/layout/lProcess2"/>
    <dgm:cxn modelId="{489BB339-69B9-48D3-B205-92ED484C80A9}" srcId="{4E6109C6-FD25-44C9-8107-79BC7D01D263}" destId="{89AF66FF-8216-4FF5-A061-D389AFE2078A}" srcOrd="2" destOrd="0" parTransId="{77C14B4C-3E30-4518-AAF2-9384599E2034}" sibTransId="{5FAC1C1B-8502-48BC-926D-5908BC23DA72}"/>
    <dgm:cxn modelId="{AD74223F-3C8A-4790-8951-E32A1E2354B2}" type="presOf" srcId="{B8251462-9B03-435D-8C3B-1617C2270D4D}" destId="{3D412460-DD40-41B0-85D5-1A186A3C2BF6}" srcOrd="0" destOrd="0" presId="urn:microsoft.com/office/officeart/2005/8/layout/lProcess2"/>
    <dgm:cxn modelId="{0D7F8561-2AEE-4581-8358-25C2C7BEE6A5}" type="presOf" srcId="{89AF66FF-8216-4FF5-A061-D389AFE2078A}" destId="{1187ECF1-8455-400E-B7B5-680B8671015B}" srcOrd="0" destOrd="0" presId="urn:microsoft.com/office/officeart/2005/8/layout/lProcess2"/>
    <dgm:cxn modelId="{55A11E51-590B-4033-8460-9300E4E42C74}" srcId="{28E8DD3F-250D-4720-A773-54945373704D}" destId="{21D23129-0EAB-4F0B-AD3F-EDF0AB22D701}" srcOrd="1" destOrd="0" parTransId="{AA75ECA6-246F-40A2-AB2A-6299DE326832}" sibTransId="{365C6C62-A59C-498C-BABC-AAD38328A6AA}"/>
    <dgm:cxn modelId="{24866651-79CC-4948-9863-87EFB79F868F}" srcId="{EED67028-9059-4968-9078-F4F5CE805868}" destId="{9E3DEE29-17FA-438E-AFA1-7FAE8030BE71}" srcOrd="1" destOrd="0" parTransId="{96B6AB9B-7AD9-46BA-82A0-78E81418786A}" sibTransId="{0E71D426-4C01-46C3-80E9-984E8BF6E270}"/>
    <dgm:cxn modelId="{2E555056-EEA9-4FA0-BD2C-E436C68BA24C}" type="presOf" srcId="{D1BCF707-CB25-4C4F-B464-873BDB3C03D4}" destId="{DC5609BA-7869-4347-B338-5CF78A0C1A2F}" srcOrd="0" destOrd="0" presId="urn:microsoft.com/office/officeart/2005/8/layout/lProcess2"/>
    <dgm:cxn modelId="{6A1FA782-71A5-409E-83DA-5F1EDDFC461C}" srcId="{EED67028-9059-4968-9078-F4F5CE805868}" destId="{8CE77087-03D7-4362-B5C1-39D9E83E53C3}" srcOrd="2" destOrd="0" parTransId="{7C842EF4-E8EA-4B88-80BD-327C5C37C2EA}" sibTransId="{C4CB8EFB-A1D9-4481-BD28-D13C466025F8}"/>
    <dgm:cxn modelId="{D9A5C588-4238-4689-B041-AF90403E9723}" srcId="{2C8C7F51-F5D9-456E-B239-6DCDE06CA64E}" destId="{EED67028-9059-4968-9078-F4F5CE805868}" srcOrd="1" destOrd="0" parTransId="{23C87F08-251D-44E9-8977-80FDDF7684FD}" sibTransId="{1FB97898-4026-4265-A3DB-F4F207134918}"/>
    <dgm:cxn modelId="{B8E9778F-2D2C-4838-950E-043C7AE889C0}" type="presOf" srcId="{59139E6B-1886-4EBF-B474-705CD6A34A98}" destId="{B6474A70-48CF-4600-B0DA-2BF1B1FE51BC}" srcOrd="0" destOrd="0" presId="urn:microsoft.com/office/officeart/2005/8/layout/lProcess2"/>
    <dgm:cxn modelId="{7057A98F-136A-46CF-96A4-DCD3B8A1BDD9}" type="presOf" srcId="{2C8C7F51-F5D9-456E-B239-6DCDE06CA64E}" destId="{45FF12FE-F722-4834-9527-D9D5489FDF7D}" srcOrd="0" destOrd="0" presId="urn:microsoft.com/office/officeart/2005/8/layout/lProcess2"/>
    <dgm:cxn modelId="{D7D28394-31C7-4BED-BB18-F89EEA35EEB3}" type="presOf" srcId="{28E8DD3F-250D-4720-A773-54945373704D}" destId="{6E29C3EF-7BE7-4BF1-8B20-03BA82D7A5C7}" srcOrd="1" destOrd="0" presId="urn:microsoft.com/office/officeart/2005/8/layout/lProcess2"/>
    <dgm:cxn modelId="{D05CD796-F750-43CA-AA8E-3028FCB634DC}" type="presOf" srcId="{EED67028-9059-4968-9078-F4F5CE805868}" destId="{67467CA2-4E7E-4D82-AE44-E374747481D6}" srcOrd="1" destOrd="0" presId="urn:microsoft.com/office/officeart/2005/8/layout/lProcess2"/>
    <dgm:cxn modelId="{257C6999-302D-4AD2-89BD-7B8342DFC5B3}" srcId="{4E6109C6-FD25-44C9-8107-79BC7D01D263}" destId="{2924642A-1E60-4845-89CB-E455B19BBA36}" srcOrd="1" destOrd="0" parTransId="{45AF364F-A21A-49C2-ABDD-56B3A9A2D9D2}" sibTransId="{394A4E7E-EC77-4ED4-A604-95F77C53D63C}"/>
    <dgm:cxn modelId="{117707AD-9B39-443A-9685-76D83B6E0C28}" type="presOf" srcId="{4E6109C6-FD25-44C9-8107-79BC7D01D263}" destId="{6758BD3B-5405-4258-B00A-1996B7C6C236}" srcOrd="1" destOrd="0" presId="urn:microsoft.com/office/officeart/2005/8/layout/lProcess2"/>
    <dgm:cxn modelId="{4BE507AF-19E1-45E3-A68B-4916D272B075}" srcId="{4E6109C6-FD25-44C9-8107-79BC7D01D263}" destId="{D3FA8BF8-0A91-4CB8-A6A2-24C7D2FA4888}" srcOrd="5" destOrd="0" parTransId="{B2EE95B6-475C-45F1-B679-9857BA2AF36F}" sibTransId="{58D038FD-548D-4D71-88AF-B3BE7158F827}"/>
    <dgm:cxn modelId="{ADA4E3B0-8A0A-451B-A279-897AF0EB0AF6}" srcId="{4E6109C6-FD25-44C9-8107-79BC7D01D263}" destId="{758ABBA9-FB92-4896-8F8F-176DD4E46A6A}" srcOrd="0" destOrd="0" parTransId="{8E9E345F-3585-4477-AB63-F5E322EE13D1}" sibTransId="{24E5A559-305F-455F-98FC-A8C6AB3E5EE5}"/>
    <dgm:cxn modelId="{613446B5-99A7-4426-811C-BA4DFF52AF88}" type="presOf" srcId="{758ABBA9-FB92-4896-8F8F-176DD4E46A6A}" destId="{5A60B117-D0B5-439A-B0F1-716126BEBE7F}" srcOrd="0" destOrd="0" presId="urn:microsoft.com/office/officeart/2005/8/layout/lProcess2"/>
    <dgm:cxn modelId="{847B7EB5-180E-45D8-9FD4-808D9018B968}" type="presOf" srcId="{D3FA8BF8-0A91-4CB8-A6A2-24C7D2FA4888}" destId="{FC343D9A-97CB-400F-8137-6620B645BCC2}" srcOrd="0" destOrd="0" presId="urn:microsoft.com/office/officeart/2005/8/layout/lProcess2"/>
    <dgm:cxn modelId="{45B0E3B7-0EDC-41C6-B7DA-C3BF08579847}" srcId="{2C8C7F51-F5D9-456E-B239-6DCDE06CA64E}" destId="{28E8DD3F-250D-4720-A773-54945373704D}" srcOrd="2" destOrd="0" parTransId="{1B4B77EE-C4F1-4F53-8216-1BE35603E44D}" sibTransId="{1C838C17-D6C4-483F-AC21-CE0CB897E3DF}"/>
    <dgm:cxn modelId="{1B592CBC-EFBC-47D9-B6B9-F7B5BAC5F0E2}" srcId="{2C8C7F51-F5D9-456E-B239-6DCDE06CA64E}" destId="{4E6109C6-FD25-44C9-8107-79BC7D01D263}" srcOrd="0" destOrd="0" parTransId="{55B86CF0-7244-4888-839A-043E930FB5AD}" sibTransId="{D71F975B-FAE6-4B19-8009-BB454D5EE58D}"/>
    <dgm:cxn modelId="{FC6BCEC3-D4D2-47B4-97C6-7BB4DEBBB31A}" srcId="{EED67028-9059-4968-9078-F4F5CE805868}" destId="{C14B7C31-B83C-47AD-954F-92E2D735A0CA}" srcOrd="0" destOrd="0" parTransId="{B5D061D4-5867-44BA-B071-D686B1EE6AFB}" sibTransId="{6C19FE79-D5C0-491F-BE4A-BD59D0C2A527}"/>
    <dgm:cxn modelId="{34DA04C6-0D53-47B7-AF2D-D753E3D4B600}" type="presOf" srcId="{B4B99C6D-D58D-4617-96AB-E9E5E18F09C4}" destId="{D77416BA-4ACF-4882-90AF-1ED1335401AA}" srcOrd="0" destOrd="0" presId="urn:microsoft.com/office/officeart/2005/8/layout/lProcess2"/>
    <dgm:cxn modelId="{CB9BF7CE-C0DB-4574-9324-E9359D4A0657}" type="presOf" srcId="{C14B7C31-B83C-47AD-954F-92E2D735A0CA}" destId="{92244C7B-7733-4C09-874F-89AC74610C01}" srcOrd="0" destOrd="0" presId="urn:microsoft.com/office/officeart/2005/8/layout/lProcess2"/>
    <dgm:cxn modelId="{4B2966D2-000C-4F3C-96CC-B02C0E9F450A}" srcId="{28E8DD3F-250D-4720-A773-54945373704D}" destId="{59139E6B-1886-4EBF-B474-705CD6A34A98}" srcOrd="0" destOrd="0" parTransId="{A1F100B5-87DD-46E1-A2D8-491299BE06FF}" sibTransId="{1EC7EA4E-D8E3-4056-8141-396AF8F85463}"/>
    <dgm:cxn modelId="{3D7E97DA-2F9D-4C64-8A25-B9E9DBCE22FE}" type="presOf" srcId="{4E6109C6-FD25-44C9-8107-79BC7D01D263}" destId="{B3CA0508-6F77-4F0B-ADA9-E06F5D27D5DE}" srcOrd="0" destOrd="0" presId="urn:microsoft.com/office/officeart/2005/8/layout/lProcess2"/>
    <dgm:cxn modelId="{577245E8-19EE-48BB-AB7E-EF27AC360F8E}" srcId="{4E6109C6-FD25-44C9-8107-79BC7D01D263}" destId="{B4B99C6D-D58D-4617-96AB-E9E5E18F09C4}" srcOrd="3" destOrd="0" parTransId="{205AC33A-FE31-4922-B3BC-6BF6028B298C}" sibTransId="{8EAFFB19-5D55-4C51-83BC-3220070197C1}"/>
    <dgm:cxn modelId="{F61671EC-368B-4E50-84E3-A8B1CCFA9DF5}" srcId="{4E6109C6-FD25-44C9-8107-79BC7D01D263}" destId="{B8251462-9B03-435D-8C3B-1617C2270D4D}" srcOrd="4" destOrd="0" parTransId="{EDC66A26-0D80-462B-91D9-EA75DA27740F}" sibTransId="{9D9DCE19-976D-4C58-BFEB-A68BC086C42B}"/>
    <dgm:cxn modelId="{99DC5BF9-67C4-4EBF-A0C3-A89E043FE8B6}" type="presOf" srcId="{28E8DD3F-250D-4720-A773-54945373704D}" destId="{DD2E1F67-33F7-4A3F-9E05-003C046CB9EC}" srcOrd="0" destOrd="0" presId="urn:microsoft.com/office/officeart/2005/8/layout/lProcess2"/>
    <dgm:cxn modelId="{1C5ADFD4-1376-4DF8-A93B-21FC22195CFA}" type="presParOf" srcId="{45FF12FE-F722-4834-9527-D9D5489FDF7D}" destId="{69850371-CA74-441E-9F52-B30C17BFFFBA}" srcOrd="0" destOrd="0" presId="urn:microsoft.com/office/officeart/2005/8/layout/lProcess2"/>
    <dgm:cxn modelId="{C58A7F66-3B93-4E6A-817E-D2F5C07CE97E}" type="presParOf" srcId="{69850371-CA74-441E-9F52-B30C17BFFFBA}" destId="{B3CA0508-6F77-4F0B-ADA9-E06F5D27D5DE}" srcOrd="0" destOrd="0" presId="urn:microsoft.com/office/officeart/2005/8/layout/lProcess2"/>
    <dgm:cxn modelId="{5813992D-BA8D-4267-A1B5-D79EF5D86BBC}" type="presParOf" srcId="{69850371-CA74-441E-9F52-B30C17BFFFBA}" destId="{6758BD3B-5405-4258-B00A-1996B7C6C236}" srcOrd="1" destOrd="0" presId="urn:microsoft.com/office/officeart/2005/8/layout/lProcess2"/>
    <dgm:cxn modelId="{367D31A0-C654-4295-8C75-15C348C69348}" type="presParOf" srcId="{69850371-CA74-441E-9F52-B30C17BFFFBA}" destId="{AD6FC56A-2462-4E72-AEB0-D2CF02F3E503}" srcOrd="2" destOrd="0" presId="urn:microsoft.com/office/officeart/2005/8/layout/lProcess2"/>
    <dgm:cxn modelId="{DC8F48C5-082C-431A-A17E-6D56C85458A4}" type="presParOf" srcId="{AD6FC56A-2462-4E72-AEB0-D2CF02F3E503}" destId="{5E67D07C-F5C2-4231-93FF-FEB2B56ED4A4}" srcOrd="0" destOrd="0" presId="urn:microsoft.com/office/officeart/2005/8/layout/lProcess2"/>
    <dgm:cxn modelId="{64491E68-69BF-4E7E-BFB5-1F51CCBD4A30}" type="presParOf" srcId="{5E67D07C-F5C2-4231-93FF-FEB2B56ED4A4}" destId="{5A60B117-D0B5-439A-B0F1-716126BEBE7F}" srcOrd="0" destOrd="0" presId="urn:microsoft.com/office/officeart/2005/8/layout/lProcess2"/>
    <dgm:cxn modelId="{779B9585-8B15-4AB5-8E4F-A0E3D482C909}" type="presParOf" srcId="{5E67D07C-F5C2-4231-93FF-FEB2B56ED4A4}" destId="{E09D348E-5F02-4D4F-B22E-76603176FD13}" srcOrd="1" destOrd="0" presId="urn:microsoft.com/office/officeart/2005/8/layout/lProcess2"/>
    <dgm:cxn modelId="{8E55524C-E9FD-4C9A-880B-71F8C93E2857}" type="presParOf" srcId="{5E67D07C-F5C2-4231-93FF-FEB2B56ED4A4}" destId="{A7A3FE0F-ADC2-4363-B452-314F33B9DE37}" srcOrd="2" destOrd="0" presId="urn:microsoft.com/office/officeart/2005/8/layout/lProcess2"/>
    <dgm:cxn modelId="{06E83C8C-E454-4B3A-A7A7-73AFA851F042}" type="presParOf" srcId="{5E67D07C-F5C2-4231-93FF-FEB2B56ED4A4}" destId="{E5F0DD06-4FC7-402A-9757-665C477F383C}" srcOrd="3" destOrd="0" presId="urn:microsoft.com/office/officeart/2005/8/layout/lProcess2"/>
    <dgm:cxn modelId="{1413AD16-FAF8-4869-A2D3-BD993D3347B0}" type="presParOf" srcId="{5E67D07C-F5C2-4231-93FF-FEB2B56ED4A4}" destId="{1187ECF1-8455-400E-B7B5-680B8671015B}" srcOrd="4" destOrd="0" presId="urn:microsoft.com/office/officeart/2005/8/layout/lProcess2"/>
    <dgm:cxn modelId="{91378032-4F1E-4703-BBE2-6D2F95550037}" type="presParOf" srcId="{5E67D07C-F5C2-4231-93FF-FEB2B56ED4A4}" destId="{A9C571FA-1C17-4BFE-B68E-76593955F4CE}" srcOrd="5" destOrd="0" presId="urn:microsoft.com/office/officeart/2005/8/layout/lProcess2"/>
    <dgm:cxn modelId="{7D10A84A-F2F0-4BA5-A878-BE38E5EFA011}" type="presParOf" srcId="{5E67D07C-F5C2-4231-93FF-FEB2B56ED4A4}" destId="{D77416BA-4ACF-4882-90AF-1ED1335401AA}" srcOrd="6" destOrd="0" presId="urn:microsoft.com/office/officeart/2005/8/layout/lProcess2"/>
    <dgm:cxn modelId="{EB1FC381-307C-4E3A-A0AC-3B010D6FAFEF}" type="presParOf" srcId="{5E67D07C-F5C2-4231-93FF-FEB2B56ED4A4}" destId="{854DA2A1-C515-4C67-A308-96256E7BA920}" srcOrd="7" destOrd="0" presId="urn:microsoft.com/office/officeart/2005/8/layout/lProcess2"/>
    <dgm:cxn modelId="{3F10CCE8-39B7-4C38-847C-9A5BB66DD5BF}" type="presParOf" srcId="{5E67D07C-F5C2-4231-93FF-FEB2B56ED4A4}" destId="{3D412460-DD40-41B0-85D5-1A186A3C2BF6}" srcOrd="8" destOrd="0" presId="urn:microsoft.com/office/officeart/2005/8/layout/lProcess2"/>
    <dgm:cxn modelId="{C0AD7A10-3CB9-4CA2-8FCE-F60468CFDC37}" type="presParOf" srcId="{5E67D07C-F5C2-4231-93FF-FEB2B56ED4A4}" destId="{1E83EB5B-8905-4CFF-A944-B639A686999B}" srcOrd="9" destOrd="0" presId="urn:microsoft.com/office/officeart/2005/8/layout/lProcess2"/>
    <dgm:cxn modelId="{6729603E-65FC-4119-B119-1B38B13C9D33}" type="presParOf" srcId="{5E67D07C-F5C2-4231-93FF-FEB2B56ED4A4}" destId="{FC343D9A-97CB-400F-8137-6620B645BCC2}" srcOrd="10" destOrd="0" presId="urn:microsoft.com/office/officeart/2005/8/layout/lProcess2"/>
    <dgm:cxn modelId="{A44B63AB-C624-40E9-B6BA-43D89D463731}" type="presParOf" srcId="{45FF12FE-F722-4834-9527-D9D5489FDF7D}" destId="{BF5A9A51-5D80-42F5-80C8-6DEA46003B3C}" srcOrd="1" destOrd="0" presId="urn:microsoft.com/office/officeart/2005/8/layout/lProcess2"/>
    <dgm:cxn modelId="{34FEC74C-6556-4A1E-ACAB-C136AFDD8407}" type="presParOf" srcId="{45FF12FE-F722-4834-9527-D9D5489FDF7D}" destId="{6C87B635-4638-4846-A51A-B9A5A84F1C7E}" srcOrd="2" destOrd="0" presId="urn:microsoft.com/office/officeart/2005/8/layout/lProcess2"/>
    <dgm:cxn modelId="{970D398B-3F75-4C23-AF7A-D92ACF950299}" type="presParOf" srcId="{6C87B635-4638-4846-A51A-B9A5A84F1C7E}" destId="{EE966A0C-B6AA-4995-8C64-8AB46385ECF5}" srcOrd="0" destOrd="0" presId="urn:microsoft.com/office/officeart/2005/8/layout/lProcess2"/>
    <dgm:cxn modelId="{BD878030-D612-44A8-961F-30C133EA24D5}" type="presParOf" srcId="{6C87B635-4638-4846-A51A-B9A5A84F1C7E}" destId="{67467CA2-4E7E-4D82-AE44-E374747481D6}" srcOrd="1" destOrd="0" presId="urn:microsoft.com/office/officeart/2005/8/layout/lProcess2"/>
    <dgm:cxn modelId="{B1BF03AA-E8F5-45CF-A37E-259FEC8B6FE5}" type="presParOf" srcId="{6C87B635-4638-4846-A51A-B9A5A84F1C7E}" destId="{3EF660E9-FB9F-4B42-B546-3FAC7EA07625}" srcOrd="2" destOrd="0" presId="urn:microsoft.com/office/officeart/2005/8/layout/lProcess2"/>
    <dgm:cxn modelId="{F8C983DD-4617-4186-AD36-1AA18EC95233}" type="presParOf" srcId="{3EF660E9-FB9F-4B42-B546-3FAC7EA07625}" destId="{33C11B56-C049-4A89-AB1C-56F8C9A4A7EB}" srcOrd="0" destOrd="0" presId="urn:microsoft.com/office/officeart/2005/8/layout/lProcess2"/>
    <dgm:cxn modelId="{4B61A32D-935C-4248-A3D3-1C23BB46D5EF}" type="presParOf" srcId="{33C11B56-C049-4A89-AB1C-56F8C9A4A7EB}" destId="{92244C7B-7733-4C09-874F-89AC74610C01}" srcOrd="0" destOrd="0" presId="urn:microsoft.com/office/officeart/2005/8/layout/lProcess2"/>
    <dgm:cxn modelId="{59E0F210-7F4E-479E-9875-3E360E9819FB}" type="presParOf" srcId="{33C11B56-C049-4A89-AB1C-56F8C9A4A7EB}" destId="{8EA7A8C9-1631-40C4-A706-8DECDE54946F}" srcOrd="1" destOrd="0" presId="urn:microsoft.com/office/officeart/2005/8/layout/lProcess2"/>
    <dgm:cxn modelId="{2033C4AF-CD00-4B4C-96A4-5BA974BB4082}" type="presParOf" srcId="{33C11B56-C049-4A89-AB1C-56F8C9A4A7EB}" destId="{FBE44F5D-FECC-473C-9D82-F4C7385EABF9}" srcOrd="2" destOrd="0" presId="urn:microsoft.com/office/officeart/2005/8/layout/lProcess2"/>
    <dgm:cxn modelId="{A66CB8BB-4F40-4C4C-BC68-F2DB9549ACD7}" type="presParOf" srcId="{33C11B56-C049-4A89-AB1C-56F8C9A4A7EB}" destId="{E5A625C3-B386-4CA6-9F0D-E2FD465788A4}" srcOrd="3" destOrd="0" presId="urn:microsoft.com/office/officeart/2005/8/layout/lProcess2"/>
    <dgm:cxn modelId="{4EB18F69-5D8E-477B-B447-3F2369B46B45}" type="presParOf" srcId="{33C11B56-C049-4A89-AB1C-56F8C9A4A7EB}" destId="{1214BCB1-EC77-4C69-9E89-170402800A59}" srcOrd="4" destOrd="0" presId="urn:microsoft.com/office/officeart/2005/8/layout/lProcess2"/>
    <dgm:cxn modelId="{148C33CA-269B-4F93-AE66-600B37C3B32A}" type="presParOf" srcId="{45FF12FE-F722-4834-9527-D9D5489FDF7D}" destId="{1BFC205C-1992-4615-B160-135B45CD8E70}" srcOrd="3" destOrd="0" presId="urn:microsoft.com/office/officeart/2005/8/layout/lProcess2"/>
    <dgm:cxn modelId="{7C23D52C-8629-433B-AA13-E2AE03D99D6F}" type="presParOf" srcId="{45FF12FE-F722-4834-9527-D9D5489FDF7D}" destId="{3ABA2CBC-8620-4586-B3D2-43C91D0D74A6}" srcOrd="4" destOrd="0" presId="urn:microsoft.com/office/officeart/2005/8/layout/lProcess2"/>
    <dgm:cxn modelId="{6E1CB00F-2A93-456D-9D32-DA6D39142565}" type="presParOf" srcId="{3ABA2CBC-8620-4586-B3D2-43C91D0D74A6}" destId="{DD2E1F67-33F7-4A3F-9E05-003C046CB9EC}" srcOrd="0" destOrd="0" presId="urn:microsoft.com/office/officeart/2005/8/layout/lProcess2"/>
    <dgm:cxn modelId="{07B60541-8FD1-4865-9D69-0665545BD38A}" type="presParOf" srcId="{3ABA2CBC-8620-4586-B3D2-43C91D0D74A6}" destId="{6E29C3EF-7BE7-4BF1-8B20-03BA82D7A5C7}" srcOrd="1" destOrd="0" presId="urn:microsoft.com/office/officeart/2005/8/layout/lProcess2"/>
    <dgm:cxn modelId="{BD1DF8D0-D48C-44B4-9004-11ECC5491038}" type="presParOf" srcId="{3ABA2CBC-8620-4586-B3D2-43C91D0D74A6}" destId="{7746A084-30B2-439A-9EC8-7919E23AA85A}" srcOrd="2" destOrd="0" presId="urn:microsoft.com/office/officeart/2005/8/layout/lProcess2"/>
    <dgm:cxn modelId="{71821385-7BB7-4A61-A596-29B611C56A90}" type="presParOf" srcId="{7746A084-30B2-439A-9EC8-7919E23AA85A}" destId="{AC5B77B9-ED08-4629-B28C-3E3952F27320}" srcOrd="0" destOrd="0" presId="urn:microsoft.com/office/officeart/2005/8/layout/lProcess2"/>
    <dgm:cxn modelId="{B030CFDA-CD51-4A5A-99EB-A0904E553CCA}" type="presParOf" srcId="{AC5B77B9-ED08-4629-B28C-3E3952F27320}" destId="{B6474A70-48CF-4600-B0DA-2BF1B1FE51BC}" srcOrd="0" destOrd="0" presId="urn:microsoft.com/office/officeart/2005/8/layout/lProcess2"/>
    <dgm:cxn modelId="{D75FFC96-F6D1-48E4-876F-14D69041329B}" type="presParOf" srcId="{AC5B77B9-ED08-4629-B28C-3E3952F27320}" destId="{54818051-2A75-4FB3-8657-55088B6CDBD6}" srcOrd="1" destOrd="0" presId="urn:microsoft.com/office/officeart/2005/8/layout/lProcess2"/>
    <dgm:cxn modelId="{92F83EEC-74AC-41AD-9E5E-F2DC8DE9948A}" type="presParOf" srcId="{AC5B77B9-ED08-4629-B28C-3E3952F27320}" destId="{438F9FCE-D21D-4215-B322-97C2981160B8}" srcOrd="2" destOrd="0" presId="urn:microsoft.com/office/officeart/2005/8/layout/lProcess2"/>
    <dgm:cxn modelId="{8BFE282C-90C9-4185-BAB6-2681FA557FCB}" type="presParOf" srcId="{AC5B77B9-ED08-4629-B28C-3E3952F27320}" destId="{3430C7C4-C6EF-4D73-91DF-68E92450764C}" srcOrd="3" destOrd="0" presId="urn:microsoft.com/office/officeart/2005/8/layout/lProcess2"/>
    <dgm:cxn modelId="{979DBBA0-EF89-4F4B-8796-235DE3808E20}" type="presParOf" srcId="{AC5B77B9-ED08-4629-B28C-3E3952F27320}" destId="{DC5609BA-7869-4347-B338-5CF78A0C1A2F}"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4F0AEC-BFC1-499B-955A-9F4A087B0A1E}" type="doc">
      <dgm:prSet loTypeId="urn:microsoft.com/office/officeart/2005/8/layout/hChevron3" loCatId="process" qsTypeId="urn:microsoft.com/office/officeart/2005/8/quickstyle/simple1" qsCatId="simple" csTypeId="urn:microsoft.com/office/officeart/2005/8/colors/accent1_3" csCatId="accent1" phldr="1"/>
      <dgm:spPr/>
    </dgm:pt>
    <dgm:pt modelId="{A2FAB63B-DC48-4260-B431-3C3B920A2775}">
      <dgm:prSet phldrT="[Text]"/>
      <dgm:spPr/>
      <dgm:t>
        <a:bodyPr/>
        <a:lstStyle/>
        <a:p>
          <a:r>
            <a:rPr lang="en-US" dirty="0"/>
            <a:t>IDI outputs</a:t>
          </a:r>
        </a:p>
      </dgm:t>
    </dgm:pt>
    <dgm:pt modelId="{16193A8A-60F5-43D1-826C-7512E73CF78E}" type="parTrans" cxnId="{F7EDD449-B987-477A-A1D0-238A76EBD6B8}">
      <dgm:prSet/>
      <dgm:spPr/>
      <dgm:t>
        <a:bodyPr/>
        <a:lstStyle/>
        <a:p>
          <a:endParaRPr lang="en-US"/>
        </a:p>
      </dgm:t>
    </dgm:pt>
    <dgm:pt modelId="{A8CE00BD-ED2E-4C36-AD93-9A48DC8DBBB0}" type="sibTrans" cxnId="{F7EDD449-B987-477A-A1D0-238A76EBD6B8}">
      <dgm:prSet/>
      <dgm:spPr/>
      <dgm:t>
        <a:bodyPr/>
        <a:lstStyle/>
        <a:p>
          <a:endParaRPr lang="en-US"/>
        </a:p>
      </dgm:t>
    </dgm:pt>
    <dgm:pt modelId="{23137AB3-DE33-4F80-996E-7F05DD3E63A2}">
      <dgm:prSet phldrT="[Text]"/>
      <dgm:spPr/>
      <dgm:t>
        <a:bodyPr/>
        <a:lstStyle/>
        <a:p>
          <a:r>
            <a:rPr lang="en-US" dirty="0"/>
            <a:t>Workstream specific outcomes</a:t>
          </a:r>
        </a:p>
      </dgm:t>
    </dgm:pt>
    <dgm:pt modelId="{C378B28C-E039-4F00-913B-89AD13EC4EB7}" type="parTrans" cxnId="{8A3FE17A-0EE6-4467-ABBE-93411FB06F3C}">
      <dgm:prSet/>
      <dgm:spPr/>
      <dgm:t>
        <a:bodyPr/>
        <a:lstStyle/>
        <a:p>
          <a:endParaRPr lang="en-US"/>
        </a:p>
      </dgm:t>
    </dgm:pt>
    <dgm:pt modelId="{119018A3-7A38-40C8-BB24-331B6C96657F}" type="sibTrans" cxnId="{8A3FE17A-0EE6-4467-ABBE-93411FB06F3C}">
      <dgm:prSet/>
      <dgm:spPr/>
      <dgm:t>
        <a:bodyPr/>
        <a:lstStyle/>
        <a:p>
          <a:endParaRPr lang="en-US"/>
        </a:p>
      </dgm:t>
    </dgm:pt>
    <dgm:pt modelId="{03CCAEAD-EF63-4095-8346-3157C7B3377C}">
      <dgm:prSet phldrT="[Text]"/>
      <dgm:spPr/>
      <dgm:t>
        <a:bodyPr/>
        <a:lstStyle/>
        <a:p>
          <a:r>
            <a:rPr lang="en-US" dirty="0"/>
            <a:t>Intermediate SAI outcomes</a:t>
          </a:r>
        </a:p>
      </dgm:t>
    </dgm:pt>
    <dgm:pt modelId="{7D4A2B8C-A3C5-446B-9A8B-97ACEC7B765D}" type="parTrans" cxnId="{7BEE3568-4529-4AAA-B4B1-D8A6AB1F7F36}">
      <dgm:prSet/>
      <dgm:spPr/>
      <dgm:t>
        <a:bodyPr/>
        <a:lstStyle/>
        <a:p>
          <a:endParaRPr lang="en-US"/>
        </a:p>
      </dgm:t>
    </dgm:pt>
    <dgm:pt modelId="{C8A3B464-C422-4677-9B18-0DA2F481754C}" type="sibTrans" cxnId="{7BEE3568-4529-4AAA-B4B1-D8A6AB1F7F36}">
      <dgm:prSet/>
      <dgm:spPr/>
      <dgm:t>
        <a:bodyPr/>
        <a:lstStyle/>
        <a:p>
          <a:endParaRPr lang="en-US"/>
        </a:p>
      </dgm:t>
    </dgm:pt>
    <dgm:pt modelId="{5759009D-8475-4D5F-B95F-DB761D19FC6E}">
      <dgm:prSet/>
      <dgm:spPr/>
      <dgm:t>
        <a:bodyPr/>
        <a:lstStyle/>
        <a:p>
          <a:r>
            <a:rPr lang="en-US" dirty="0"/>
            <a:t>High-level SAI outcomes</a:t>
          </a:r>
        </a:p>
      </dgm:t>
    </dgm:pt>
    <dgm:pt modelId="{BC52AC67-99DF-4395-AE8D-C55BFA513C9A}" type="parTrans" cxnId="{40C2BD2F-12B9-412F-9686-D3EB6C8B5BC6}">
      <dgm:prSet/>
      <dgm:spPr/>
      <dgm:t>
        <a:bodyPr/>
        <a:lstStyle/>
        <a:p>
          <a:endParaRPr lang="en-US"/>
        </a:p>
      </dgm:t>
    </dgm:pt>
    <dgm:pt modelId="{939C770B-6689-4488-8390-19E5A7EABD41}" type="sibTrans" cxnId="{40C2BD2F-12B9-412F-9686-D3EB6C8B5BC6}">
      <dgm:prSet/>
      <dgm:spPr/>
      <dgm:t>
        <a:bodyPr/>
        <a:lstStyle/>
        <a:p>
          <a:endParaRPr lang="en-US"/>
        </a:p>
      </dgm:t>
    </dgm:pt>
    <dgm:pt modelId="{8E4EBA85-BD24-4420-B8A4-F04741CDCD39}">
      <dgm:prSet/>
      <dgm:spPr/>
      <dgm:t>
        <a:bodyPr/>
        <a:lstStyle/>
        <a:p>
          <a:r>
            <a:rPr lang="en-US" dirty="0"/>
            <a:t>Impact</a:t>
          </a:r>
        </a:p>
      </dgm:t>
    </dgm:pt>
    <dgm:pt modelId="{4CB4FA1C-3FB5-4529-8A9A-C570FDEEE197}" type="parTrans" cxnId="{1A5134C5-6C98-468D-9FFC-4927FBF70A8F}">
      <dgm:prSet/>
      <dgm:spPr/>
      <dgm:t>
        <a:bodyPr/>
        <a:lstStyle/>
        <a:p>
          <a:endParaRPr lang="en-US"/>
        </a:p>
      </dgm:t>
    </dgm:pt>
    <dgm:pt modelId="{944B5521-D327-4E3E-BE27-97203CA56F57}" type="sibTrans" cxnId="{1A5134C5-6C98-468D-9FFC-4927FBF70A8F}">
      <dgm:prSet/>
      <dgm:spPr/>
      <dgm:t>
        <a:bodyPr/>
        <a:lstStyle/>
        <a:p>
          <a:endParaRPr lang="en-US"/>
        </a:p>
      </dgm:t>
    </dgm:pt>
    <dgm:pt modelId="{EEF4316C-A85B-46BD-920A-E6D6F14AA058}" type="pres">
      <dgm:prSet presAssocID="{EE4F0AEC-BFC1-499B-955A-9F4A087B0A1E}" presName="Name0" presStyleCnt="0">
        <dgm:presLayoutVars>
          <dgm:dir/>
          <dgm:resizeHandles val="exact"/>
        </dgm:presLayoutVars>
      </dgm:prSet>
      <dgm:spPr/>
    </dgm:pt>
    <dgm:pt modelId="{BB9B0D6C-4D1C-4634-9D98-EE0866EBB13C}" type="pres">
      <dgm:prSet presAssocID="{A2FAB63B-DC48-4260-B431-3C3B920A2775}" presName="parTxOnly" presStyleLbl="node1" presStyleIdx="0" presStyleCnt="5">
        <dgm:presLayoutVars>
          <dgm:bulletEnabled val="1"/>
        </dgm:presLayoutVars>
      </dgm:prSet>
      <dgm:spPr/>
    </dgm:pt>
    <dgm:pt modelId="{44BDBF09-E904-45CB-9539-F6B4BEC45051}" type="pres">
      <dgm:prSet presAssocID="{A8CE00BD-ED2E-4C36-AD93-9A48DC8DBBB0}" presName="parSpace" presStyleCnt="0"/>
      <dgm:spPr/>
    </dgm:pt>
    <dgm:pt modelId="{9A1C6436-1C3E-4D36-A610-62DF116671AD}" type="pres">
      <dgm:prSet presAssocID="{23137AB3-DE33-4F80-996E-7F05DD3E63A2}" presName="parTxOnly" presStyleLbl="node1" presStyleIdx="1" presStyleCnt="5">
        <dgm:presLayoutVars>
          <dgm:bulletEnabled val="1"/>
        </dgm:presLayoutVars>
      </dgm:prSet>
      <dgm:spPr/>
    </dgm:pt>
    <dgm:pt modelId="{908EE3F8-CE54-4B32-AD5C-FD4734C2868C}" type="pres">
      <dgm:prSet presAssocID="{119018A3-7A38-40C8-BB24-331B6C96657F}" presName="parSpace" presStyleCnt="0"/>
      <dgm:spPr/>
    </dgm:pt>
    <dgm:pt modelId="{DB7B573A-9972-477E-9F63-DBA666C51609}" type="pres">
      <dgm:prSet presAssocID="{03CCAEAD-EF63-4095-8346-3157C7B3377C}" presName="parTxOnly" presStyleLbl="node1" presStyleIdx="2" presStyleCnt="5">
        <dgm:presLayoutVars>
          <dgm:bulletEnabled val="1"/>
        </dgm:presLayoutVars>
      </dgm:prSet>
      <dgm:spPr/>
    </dgm:pt>
    <dgm:pt modelId="{EE52F330-CA8A-45D5-B3CA-DEC93BFC4A26}" type="pres">
      <dgm:prSet presAssocID="{C8A3B464-C422-4677-9B18-0DA2F481754C}" presName="parSpace" presStyleCnt="0"/>
      <dgm:spPr/>
    </dgm:pt>
    <dgm:pt modelId="{88D602C8-81E4-4DB5-B1B0-C80F6631AE7B}" type="pres">
      <dgm:prSet presAssocID="{5759009D-8475-4D5F-B95F-DB761D19FC6E}" presName="parTxOnly" presStyleLbl="node1" presStyleIdx="3" presStyleCnt="5">
        <dgm:presLayoutVars>
          <dgm:bulletEnabled val="1"/>
        </dgm:presLayoutVars>
      </dgm:prSet>
      <dgm:spPr/>
    </dgm:pt>
    <dgm:pt modelId="{5BEABE68-67A6-4395-8848-F7C74FF4015F}" type="pres">
      <dgm:prSet presAssocID="{939C770B-6689-4488-8390-19E5A7EABD41}" presName="parSpace" presStyleCnt="0"/>
      <dgm:spPr/>
    </dgm:pt>
    <dgm:pt modelId="{C1D60870-17DE-4D3D-AEB8-8C054F2BF771}" type="pres">
      <dgm:prSet presAssocID="{8E4EBA85-BD24-4420-B8A4-F04741CDCD39}" presName="parTxOnly" presStyleLbl="node1" presStyleIdx="4" presStyleCnt="5" custLinFactNeighborX="-10896" custLinFactNeighborY="-1817">
        <dgm:presLayoutVars>
          <dgm:bulletEnabled val="1"/>
        </dgm:presLayoutVars>
      </dgm:prSet>
      <dgm:spPr/>
    </dgm:pt>
  </dgm:ptLst>
  <dgm:cxnLst>
    <dgm:cxn modelId="{40C2BD2F-12B9-412F-9686-D3EB6C8B5BC6}" srcId="{EE4F0AEC-BFC1-499B-955A-9F4A087B0A1E}" destId="{5759009D-8475-4D5F-B95F-DB761D19FC6E}" srcOrd="3" destOrd="0" parTransId="{BC52AC67-99DF-4395-AE8D-C55BFA513C9A}" sibTransId="{939C770B-6689-4488-8390-19E5A7EABD41}"/>
    <dgm:cxn modelId="{F97CC747-FF3F-4EC5-8EB3-01FFD0F4063F}" type="presOf" srcId="{03CCAEAD-EF63-4095-8346-3157C7B3377C}" destId="{DB7B573A-9972-477E-9F63-DBA666C51609}" srcOrd="0" destOrd="0" presId="urn:microsoft.com/office/officeart/2005/8/layout/hChevron3"/>
    <dgm:cxn modelId="{7BEE3568-4529-4AAA-B4B1-D8A6AB1F7F36}" srcId="{EE4F0AEC-BFC1-499B-955A-9F4A087B0A1E}" destId="{03CCAEAD-EF63-4095-8346-3157C7B3377C}" srcOrd="2" destOrd="0" parTransId="{7D4A2B8C-A3C5-446B-9A8B-97ACEC7B765D}" sibTransId="{C8A3B464-C422-4677-9B18-0DA2F481754C}"/>
    <dgm:cxn modelId="{A2A89169-C3C1-44A2-A5C9-F6FF87D9A2E7}" type="presOf" srcId="{EE4F0AEC-BFC1-499B-955A-9F4A087B0A1E}" destId="{EEF4316C-A85B-46BD-920A-E6D6F14AA058}" srcOrd="0" destOrd="0" presId="urn:microsoft.com/office/officeart/2005/8/layout/hChevron3"/>
    <dgm:cxn modelId="{F7EDD449-B987-477A-A1D0-238A76EBD6B8}" srcId="{EE4F0AEC-BFC1-499B-955A-9F4A087B0A1E}" destId="{A2FAB63B-DC48-4260-B431-3C3B920A2775}" srcOrd="0" destOrd="0" parTransId="{16193A8A-60F5-43D1-826C-7512E73CF78E}" sibTransId="{A8CE00BD-ED2E-4C36-AD93-9A48DC8DBBB0}"/>
    <dgm:cxn modelId="{8C4D766D-C766-49B2-ACBC-5032E7CC71CE}" type="presOf" srcId="{A2FAB63B-DC48-4260-B431-3C3B920A2775}" destId="{BB9B0D6C-4D1C-4634-9D98-EE0866EBB13C}" srcOrd="0" destOrd="0" presId="urn:microsoft.com/office/officeart/2005/8/layout/hChevron3"/>
    <dgm:cxn modelId="{8A3FE17A-0EE6-4467-ABBE-93411FB06F3C}" srcId="{EE4F0AEC-BFC1-499B-955A-9F4A087B0A1E}" destId="{23137AB3-DE33-4F80-996E-7F05DD3E63A2}" srcOrd="1" destOrd="0" parTransId="{C378B28C-E039-4F00-913B-89AD13EC4EB7}" sibTransId="{119018A3-7A38-40C8-BB24-331B6C96657F}"/>
    <dgm:cxn modelId="{9B49CB7C-FE80-4D8D-AB04-142A60EE1B8F}" type="presOf" srcId="{8E4EBA85-BD24-4420-B8A4-F04741CDCD39}" destId="{C1D60870-17DE-4D3D-AEB8-8C054F2BF771}" srcOrd="0" destOrd="0" presId="urn:microsoft.com/office/officeart/2005/8/layout/hChevron3"/>
    <dgm:cxn modelId="{1A5134C5-6C98-468D-9FFC-4927FBF70A8F}" srcId="{EE4F0AEC-BFC1-499B-955A-9F4A087B0A1E}" destId="{8E4EBA85-BD24-4420-B8A4-F04741CDCD39}" srcOrd="4" destOrd="0" parTransId="{4CB4FA1C-3FB5-4529-8A9A-C570FDEEE197}" sibTransId="{944B5521-D327-4E3E-BE27-97203CA56F57}"/>
    <dgm:cxn modelId="{F428E2DE-AB08-4E59-AD37-EC51EFA9887F}" type="presOf" srcId="{23137AB3-DE33-4F80-996E-7F05DD3E63A2}" destId="{9A1C6436-1C3E-4D36-A610-62DF116671AD}" srcOrd="0" destOrd="0" presId="urn:microsoft.com/office/officeart/2005/8/layout/hChevron3"/>
    <dgm:cxn modelId="{C1308EE4-60DB-4E60-97B6-891BF52C7A6B}" type="presOf" srcId="{5759009D-8475-4D5F-B95F-DB761D19FC6E}" destId="{88D602C8-81E4-4DB5-B1B0-C80F6631AE7B}" srcOrd="0" destOrd="0" presId="urn:microsoft.com/office/officeart/2005/8/layout/hChevron3"/>
    <dgm:cxn modelId="{3C604BE0-D8AE-452E-9EA8-F12DBBF2A125}" type="presParOf" srcId="{EEF4316C-A85B-46BD-920A-E6D6F14AA058}" destId="{BB9B0D6C-4D1C-4634-9D98-EE0866EBB13C}" srcOrd="0" destOrd="0" presId="urn:microsoft.com/office/officeart/2005/8/layout/hChevron3"/>
    <dgm:cxn modelId="{B5D24A1A-57CA-4C89-877D-911DE754560B}" type="presParOf" srcId="{EEF4316C-A85B-46BD-920A-E6D6F14AA058}" destId="{44BDBF09-E904-45CB-9539-F6B4BEC45051}" srcOrd="1" destOrd="0" presId="urn:microsoft.com/office/officeart/2005/8/layout/hChevron3"/>
    <dgm:cxn modelId="{95C308EB-D90E-47B5-9FA1-8388DB0707DA}" type="presParOf" srcId="{EEF4316C-A85B-46BD-920A-E6D6F14AA058}" destId="{9A1C6436-1C3E-4D36-A610-62DF116671AD}" srcOrd="2" destOrd="0" presId="urn:microsoft.com/office/officeart/2005/8/layout/hChevron3"/>
    <dgm:cxn modelId="{0DCF5F23-7A4F-4BE5-A5A6-18EECBE596A2}" type="presParOf" srcId="{EEF4316C-A85B-46BD-920A-E6D6F14AA058}" destId="{908EE3F8-CE54-4B32-AD5C-FD4734C2868C}" srcOrd="3" destOrd="0" presId="urn:microsoft.com/office/officeart/2005/8/layout/hChevron3"/>
    <dgm:cxn modelId="{4247F2B4-4142-4FDD-B87F-C72F94EB546F}" type="presParOf" srcId="{EEF4316C-A85B-46BD-920A-E6D6F14AA058}" destId="{DB7B573A-9972-477E-9F63-DBA666C51609}" srcOrd="4" destOrd="0" presId="urn:microsoft.com/office/officeart/2005/8/layout/hChevron3"/>
    <dgm:cxn modelId="{F74047CF-D314-4AA3-82A8-DC59AE5C1E92}" type="presParOf" srcId="{EEF4316C-A85B-46BD-920A-E6D6F14AA058}" destId="{EE52F330-CA8A-45D5-B3CA-DEC93BFC4A26}" srcOrd="5" destOrd="0" presId="urn:microsoft.com/office/officeart/2005/8/layout/hChevron3"/>
    <dgm:cxn modelId="{BCFA8325-D4D7-452B-95BF-D05F43E73E27}" type="presParOf" srcId="{EEF4316C-A85B-46BD-920A-E6D6F14AA058}" destId="{88D602C8-81E4-4DB5-B1B0-C80F6631AE7B}" srcOrd="6" destOrd="0" presId="urn:microsoft.com/office/officeart/2005/8/layout/hChevron3"/>
    <dgm:cxn modelId="{6B10E708-C9E2-4E63-AE1E-2489E4D621C9}" type="presParOf" srcId="{EEF4316C-A85B-46BD-920A-E6D6F14AA058}" destId="{5BEABE68-67A6-4395-8848-F7C74FF4015F}" srcOrd="7" destOrd="0" presId="urn:microsoft.com/office/officeart/2005/8/layout/hChevron3"/>
    <dgm:cxn modelId="{394B0E54-FC96-47C0-B713-B5B9895E7842}" type="presParOf" srcId="{EEF4316C-A85B-46BD-920A-E6D6F14AA058}" destId="{C1D60870-17DE-4D3D-AEB8-8C054F2BF771}"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C5358-7E23-4215-B276-89DBBE6E3C1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2D46BDC-65FA-4A96-95C6-57444151E03F}">
      <dgm:prSet phldrT="[Text]"/>
      <dgm:spPr>
        <a:solidFill>
          <a:srgbClr val="003A65"/>
        </a:solidFill>
      </dgm:spPr>
      <dgm:t>
        <a:bodyPr/>
        <a:lstStyle/>
        <a:p>
          <a:pPr>
            <a:buNone/>
          </a:pPr>
          <a:r>
            <a:rPr lang="en-GB" b="1" dirty="0">
              <a:solidFill>
                <a:schemeClr val="bg1"/>
              </a:solidFill>
            </a:rPr>
            <a:t>11 strategic papers</a:t>
          </a:r>
        </a:p>
        <a:p>
          <a:pPr>
            <a:buNone/>
          </a:pPr>
          <a:endParaRPr lang="en-US" b="1" dirty="0">
            <a:solidFill>
              <a:schemeClr val="bg1"/>
            </a:solidFill>
          </a:endParaRPr>
        </a:p>
        <a:p>
          <a:pPr>
            <a:buNone/>
          </a:pPr>
          <a:r>
            <a:rPr lang="en-US" b="1" dirty="0">
              <a:solidFill>
                <a:schemeClr val="bg1"/>
              </a:solidFill>
            </a:rPr>
            <a:t>Synthesis paper on strategic options for board</a:t>
          </a:r>
        </a:p>
      </dgm:t>
    </dgm:pt>
    <dgm:pt modelId="{DADF117D-97E7-472B-B324-C51F3ADCFC21}" type="parTrans" cxnId="{1B05B0C5-61DA-4AC5-A4FE-FB2A90FF7CD4}">
      <dgm:prSet/>
      <dgm:spPr/>
      <dgm:t>
        <a:bodyPr/>
        <a:lstStyle/>
        <a:p>
          <a:endParaRPr lang="en-US"/>
        </a:p>
      </dgm:t>
    </dgm:pt>
    <dgm:pt modelId="{549EA730-EF60-40D8-9A1C-57BE3AFD70A0}" type="sibTrans" cxnId="{1B05B0C5-61DA-4AC5-A4FE-FB2A90FF7CD4}">
      <dgm:prSet/>
      <dgm:spPr/>
      <dgm:t>
        <a:bodyPr/>
        <a:lstStyle/>
        <a:p>
          <a:endParaRPr lang="en-US"/>
        </a:p>
      </dgm:t>
    </dgm:pt>
    <dgm:pt modelId="{8C05AE91-7AC5-4034-ABC8-CC9D382BB058}">
      <dgm:prSet phldrT="[Text]" custT="1"/>
      <dgm:spPr>
        <a:solidFill>
          <a:schemeClr val="bg2"/>
        </a:solidFill>
        <a:ln>
          <a:solidFill>
            <a:schemeClr val="tx1"/>
          </a:solidFill>
        </a:ln>
      </dgm:spPr>
      <dgm:t>
        <a:bodyPr/>
        <a:lstStyle/>
        <a:p>
          <a:pPr algn="l">
            <a:buFont typeface="Wingdings" panose="05000000000000000000" pitchFamily="2" charset="2"/>
            <a:buChar char="ü"/>
          </a:pPr>
          <a:r>
            <a:rPr lang="en-GB" sz="1800" b="1" dirty="0">
              <a:solidFill>
                <a:schemeClr val="tx1"/>
              </a:solidFill>
            </a:rPr>
            <a:t>SYNERGIES</a:t>
          </a:r>
        </a:p>
        <a:p>
          <a:pPr algn="l">
            <a:buFont typeface="Wingdings" panose="05000000000000000000" pitchFamily="2" charset="2"/>
            <a:buChar char="§"/>
          </a:pPr>
          <a:r>
            <a:rPr lang="en-GB" sz="1800" dirty="0">
              <a:solidFill>
                <a:schemeClr val="tx1"/>
              </a:solidFill>
            </a:rPr>
            <a:t>- From large programme portfolio to clearer, permanent workstreams</a:t>
          </a:r>
        </a:p>
        <a:p>
          <a:pPr algn="l">
            <a:buFont typeface="Arial" panose="020B0604020202020204" pitchFamily="34" charset="0"/>
            <a:buChar char="•"/>
          </a:pPr>
          <a:r>
            <a:rPr lang="en-GB" sz="1800" dirty="0">
              <a:solidFill>
                <a:schemeClr val="tx1"/>
              </a:solidFill>
            </a:rPr>
            <a:t>- Synergies between workstreams, bilateral engagement, global role</a:t>
          </a:r>
          <a:endParaRPr lang="en-US" sz="1800" dirty="0">
            <a:solidFill>
              <a:schemeClr val="tx1"/>
            </a:solidFill>
          </a:endParaRPr>
        </a:p>
      </dgm:t>
    </dgm:pt>
    <dgm:pt modelId="{F0AEA823-0BAA-4A0F-8537-30311E59FA4E}" type="parTrans" cxnId="{C5E735AD-5CCF-4AAA-BF29-DAA09F98509B}">
      <dgm:prSet/>
      <dgm:spPr/>
      <dgm:t>
        <a:bodyPr/>
        <a:lstStyle/>
        <a:p>
          <a:endParaRPr lang="en-US"/>
        </a:p>
      </dgm:t>
    </dgm:pt>
    <dgm:pt modelId="{59D8591E-B5B4-43A4-A090-9A9E65F5AAC5}" type="sibTrans" cxnId="{C5E735AD-5CCF-4AAA-BF29-DAA09F98509B}">
      <dgm:prSet/>
      <dgm:spPr/>
      <dgm:t>
        <a:bodyPr/>
        <a:lstStyle/>
        <a:p>
          <a:endParaRPr lang="en-US"/>
        </a:p>
      </dgm:t>
    </dgm:pt>
    <dgm:pt modelId="{5E06E60C-4AA1-48B7-9533-B3CA41C540B1}">
      <dgm:prSet phldrT="[Text]" custT="1"/>
      <dgm:spPr>
        <a:solidFill>
          <a:schemeClr val="bg2"/>
        </a:solidFill>
        <a:ln>
          <a:solidFill>
            <a:schemeClr val="tx1"/>
          </a:solidFill>
        </a:ln>
      </dgm:spPr>
      <dgm:t>
        <a:bodyPr/>
        <a:lstStyle/>
        <a:p>
          <a:pPr algn="l">
            <a:buFont typeface="Wingdings" panose="05000000000000000000" pitchFamily="2" charset="2"/>
            <a:buChar char="ü"/>
          </a:pPr>
          <a:r>
            <a:rPr lang="en-GB" sz="1800" b="1" dirty="0">
              <a:solidFill>
                <a:schemeClr val="tx1"/>
              </a:solidFill>
            </a:rPr>
            <a:t>ALIGNMENT</a:t>
          </a:r>
        </a:p>
        <a:p>
          <a:pPr algn="l">
            <a:buFont typeface="Arial" panose="020B0604020202020204" pitchFamily="34" charset="0"/>
            <a:buChar char="•"/>
          </a:pPr>
          <a:r>
            <a:rPr lang="en-GB" sz="1800" dirty="0">
              <a:solidFill>
                <a:schemeClr val="tx1"/>
              </a:solidFill>
            </a:rPr>
            <a:t>- With INTOSAI SP</a:t>
          </a:r>
        </a:p>
        <a:p>
          <a:pPr algn="l">
            <a:buFont typeface="Arial" panose="020B0604020202020204" pitchFamily="34" charset="0"/>
            <a:buChar char="•"/>
          </a:pPr>
          <a:r>
            <a:rPr lang="en-GB" sz="1800" dirty="0">
              <a:solidFill>
                <a:schemeClr val="tx1"/>
              </a:solidFill>
            </a:rPr>
            <a:t>- With IDI mandate </a:t>
          </a:r>
          <a:endParaRPr lang="en-US" sz="1800" dirty="0">
            <a:solidFill>
              <a:schemeClr val="tx1"/>
            </a:solidFill>
          </a:endParaRPr>
        </a:p>
      </dgm:t>
    </dgm:pt>
    <dgm:pt modelId="{03DE0CFF-5370-48C1-B8F8-78E013B3789E}" type="parTrans" cxnId="{887101C0-3D45-49F6-8026-016137EE9294}">
      <dgm:prSet/>
      <dgm:spPr/>
      <dgm:t>
        <a:bodyPr/>
        <a:lstStyle/>
        <a:p>
          <a:endParaRPr lang="en-US"/>
        </a:p>
      </dgm:t>
    </dgm:pt>
    <dgm:pt modelId="{738AE19A-5E7C-4310-8361-6C4F51AC3DCE}" type="sibTrans" cxnId="{887101C0-3D45-49F6-8026-016137EE9294}">
      <dgm:prSet/>
      <dgm:spPr/>
      <dgm:t>
        <a:bodyPr/>
        <a:lstStyle/>
        <a:p>
          <a:endParaRPr lang="en-US"/>
        </a:p>
      </dgm:t>
    </dgm:pt>
    <dgm:pt modelId="{957CFDC3-E5DC-4B22-9122-DC21F41793A2}">
      <dgm:prSet phldrT="[Text]" custT="1"/>
      <dgm:spPr>
        <a:solidFill>
          <a:schemeClr val="bg2"/>
        </a:solidFill>
        <a:ln>
          <a:solidFill>
            <a:schemeClr val="tx1"/>
          </a:solidFill>
        </a:ln>
      </dgm:spPr>
      <dgm:t>
        <a:bodyPr/>
        <a:lstStyle/>
        <a:p>
          <a:pPr algn="l">
            <a:spcAft>
              <a:spcPct val="35000"/>
            </a:spcAft>
            <a:buFont typeface="Wingdings" panose="05000000000000000000" pitchFamily="2" charset="2"/>
            <a:buChar char="ü"/>
          </a:pPr>
          <a:r>
            <a:rPr lang="en-GB" sz="1800" b="1" dirty="0">
              <a:solidFill>
                <a:schemeClr val="tx1"/>
              </a:solidFill>
            </a:rPr>
            <a:t>EVIDENCE</a:t>
          </a:r>
        </a:p>
        <a:p>
          <a:pPr algn="l">
            <a:spcAft>
              <a:spcPct val="35000"/>
            </a:spcAft>
            <a:buFont typeface="Wingdings" panose="05000000000000000000" pitchFamily="2" charset="2"/>
            <a:buChar char="ü"/>
          </a:pPr>
          <a:r>
            <a:rPr lang="en-GB" sz="1800" dirty="0">
              <a:solidFill>
                <a:schemeClr val="tx1"/>
              </a:solidFill>
            </a:rPr>
            <a:t> Use SAI performance data to:</a:t>
          </a:r>
        </a:p>
        <a:p>
          <a:pPr algn="l">
            <a:spcAft>
              <a:spcPts val="0"/>
            </a:spcAft>
            <a:buFont typeface="Wingdings" panose="05000000000000000000" pitchFamily="2" charset="2"/>
            <a:buChar char="ü"/>
          </a:pPr>
          <a:r>
            <a:rPr lang="en-GB" sz="1800" dirty="0">
              <a:solidFill>
                <a:schemeClr val="tx1"/>
              </a:solidFill>
            </a:rPr>
            <a:t>- Better target support to needs</a:t>
          </a:r>
        </a:p>
        <a:p>
          <a:pPr algn="l">
            <a:spcAft>
              <a:spcPts val="0"/>
            </a:spcAft>
            <a:buFont typeface="Wingdings" panose="05000000000000000000" pitchFamily="2" charset="2"/>
            <a:buChar char="ü"/>
          </a:pPr>
          <a:r>
            <a:rPr lang="en-GB" sz="1800" dirty="0">
              <a:solidFill>
                <a:schemeClr val="tx1"/>
              </a:solidFill>
            </a:rPr>
            <a:t>- Improve programme monitoring</a:t>
          </a:r>
        </a:p>
        <a:p>
          <a:pPr algn="l">
            <a:spcAft>
              <a:spcPts val="0"/>
            </a:spcAft>
            <a:buFont typeface="Wingdings" panose="05000000000000000000" pitchFamily="2" charset="2"/>
            <a:buChar char="ü"/>
          </a:pPr>
          <a:r>
            <a:rPr lang="en-GB" sz="1800" dirty="0">
              <a:solidFill>
                <a:schemeClr val="tx1"/>
              </a:solidFill>
            </a:rPr>
            <a:t>- Learn lessons on what works</a:t>
          </a:r>
        </a:p>
        <a:p>
          <a:pPr algn="l">
            <a:spcAft>
              <a:spcPts val="0"/>
            </a:spcAft>
            <a:buFont typeface="Wingdings" panose="05000000000000000000" pitchFamily="2" charset="2"/>
            <a:buChar char="ü"/>
          </a:pPr>
          <a:r>
            <a:rPr lang="en-GB" sz="1800" dirty="0">
              <a:solidFill>
                <a:schemeClr val="tx1"/>
              </a:solidFill>
            </a:rPr>
            <a:t>- Strengthen impact</a:t>
          </a:r>
          <a:endParaRPr lang="en-US" sz="1800" dirty="0">
            <a:solidFill>
              <a:schemeClr val="tx1"/>
            </a:solidFill>
          </a:endParaRPr>
        </a:p>
      </dgm:t>
    </dgm:pt>
    <dgm:pt modelId="{D3091711-6C4F-4CA0-BEDC-EAFDB393034D}" type="parTrans" cxnId="{7A301195-BCF5-4F0C-B413-3DED17F89C16}">
      <dgm:prSet/>
      <dgm:spPr/>
      <dgm:t>
        <a:bodyPr/>
        <a:lstStyle/>
        <a:p>
          <a:endParaRPr lang="en-US"/>
        </a:p>
      </dgm:t>
    </dgm:pt>
    <dgm:pt modelId="{B6BEBA47-7C56-475A-9412-AA01996AD102}" type="sibTrans" cxnId="{7A301195-BCF5-4F0C-B413-3DED17F89C16}">
      <dgm:prSet/>
      <dgm:spPr/>
      <dgm:t>
        <a:bodyPr/>
        <a:lstStyle/>
        <a:p>
          <a:endParaRPr lang="en-US"/>
        </a:p>
      </dgm:t>
    </dgm:pt>
    <dgm:pt modelId="{E7D7D5CD-B207-45DB-9FB5-66A4BB057B4A}">
      <dgm:prSet custT="1"/>
      <dgm:spPr>
        <a:solidFill>
          <a:schemeClr val="bg2"/>
        </a:solidFill>
        <a:ln>
          <a:solidFill>
            <a:schemeClr val="tx1"/>
          </a:solidFill>
        </a:ln>
      </dgm:spPr>
      <dgm:t>
        <a:bodyPr/>
        <a:lstStyle/>
        <a:p>
          <a:pPr algn="l">
            <a:spcAft>
              <a:spcPct val="35000"/>
            </a:spcAft>
          </a:pPr>
          <a:r>
            <a:rPr lang="en-GB" sz="1800" b="1" dirty="0">
              <a:solidFill>
                <a:schemeClr val="tx1"/>
              </a:solidFill>
            </a:rPr>
            <a:t>FOCUS</a:t>
          </a:r>
        </a:p>
        <a:p>
          <a:pPr algn="l">
            <a:spcAft>
              <a:spcPts val="0"/>
            </a:spcAft>
          </a:pPr>
          <a:r>
            <a:rPr lang="en-GB" sz="1800" dirty="0">
              <a:solidFill>
                <a:schemeClr val="tx1"/>
              </a:solidFill>
            </a:rPr>
            <a:t>- IDI’s comparative advantage</a:t>
          </a:r>
        </a:p>
        <a:p>
          <a:pPr algn="l">
            <a:spcAft>
              <a:spcPts val="0"/>
            </a:spcAft>
          </a:pPr>
          <a:r>
            <a:rPr lang="en-GB" sz="1800" dirty="0">
              <a:solidFill>
                <a:schemeClr val="tx1"/>
              </a:solidFill>
            </a:rPr>
            <a:t>- Doing less, doing it better</a:t>
          </a:r>
        </a:p>
        <a:p>
          <a:pPr algn="l">
            <a:spcAft>
              <a:spcPts val="0"/>
            </a:spcAft>
          </a:pPr>
          <a:r>
            <a:rPr lang="en-GB" sz="1800" dirty="0">
              <a:solidFill>
                <a:schemeClr val="tx1"/>
              </a:solidFill>
            </a:rPr>
            <a:t>- Long term, sustainable change</a:t>
          </a:r>
        </a:p>
        <a:p>
          <a:pPr algn="l">
            <a:spcAft>
              <a:spcPts val="0"/>
            </a:spcAft>
          </a:pPr>
          <a:r>
            <a:rPr lang="en-GB" sz="1800" u="none" dirty="0">
              <a:solidFill>
                <a:schemeClr val="tx1"/>
              </a:solidFill>
            </a:rPr>
            <a:t>- </a:t>
          </a:r>
          <a:r>
            <a:rPr lang="en-GB" sz="1800" u="sng" dirty="0">
              <a:solidFill>
                <a:schemeClr val="tx1"/>
              </a:solidFill>
            </a:rPr>
            <a:t>Deeper </a:t>
          </a:r>
          <a:r>
            <a:rPr lang="en-GB" sz="1800" dirty="0">
              <a:solidFill>
                <a:schemeClr val="tx1"/>
              </a:solidFill>
            </a:rPr>
            <a:t>support in challenged SAIs</a:t>
          </a:r>
        </a:p>
        <a:p>
          <a:pPr algn="l">
            <a:spcAft>
              <a:spcPts val="0"/>
            </a:spcAft>
          </a:pPr>
          <a:r>
            <a:rPr lang="en-GB" sz="1800" dirty="0">
              <a:solidFill>
                <a:schemeClr val="tx1"/>
              </a:solidFill>
            </a:rPr>
            <a:t>- Being clear what IDI will </a:t>
          </a:r>
          <a:r>
            <a:rPr lang="en-GB" sz="1800" u="sng" dirty="0">
              <a:solidFill>
                <a:schemeClr val="tx1"/>
              </a:solidFill>
            </a:rPr>
            <a:t>not</a:t>
          </a:r>
          <a:r>
            <a:rPr lang="en-GB" sz="1800" dirty="0">
              <a:solidFill>
                <a:schemeClr val="tx1"/>
              </a:solidFill>
            </a:rPr>
            <a:t> do &amp; stick to it</a:t>
          </a:r>
          <a:endParaRPr lang="en-GB" sz="1800" b="1" dirty="0">
            <a:solidFill>
              <a:schemeClr val="tx1"/>
            </a:solidFill>
          </a:endParaRPr>
        </a:p>
      </dgm:t>
    </dgm:pt>
    <dgm:pt modelId="{A0C8F74B-F259-44AC-814A-BFF1F657D038}" type="parTrans" cxnId="{BED6B85C-E239-4A1E-A9B1-12C2F798FB3E}">
      <dgm:prSet/>
      <dgm:spPr/>
      <dgm:t>
        <a:bodyPr/>
        <a:lstStyle/>
        <a:p>
          <a:endParaRPr lang="en-US"/>
        </a:p>
      </dgm:t>
    </dgm:pt>
    <dgm:pt modelId="{310A14C5-52E2-447B-B983-8E7A939AB905}" type="sibTrans" cxnId="{BED6B85C-E239-4A1E-A9B1-12C2F798FB3E}">
      <dgm:prSet/>
      <dgm:spPr/>
      <dgm:t>
        <a:bodyPr/>
        <a:lstStyle/>
        <a:p>
          <a:endParaRPr lang="en-US"/>
        </a:p>
      </dgm:t>
    </dgm:pt>
    <dgm:pt modelId="{1F6804E7-BEFA-421B-9210-E5B509C13DA5}" type="pres">
      <dgm:prSet presAssocID="{D57C5358-7E23-4215-B276-89DBBE6E3C1E}" presName="cycle" presStyleCnt="0">
        <dgm:presLayoutVars>
          <dgm:chMax val="1"/>
          <dgm:dir/>
          <dgm:animLvl val="ctr"/>
          <dgm:resizeHandles val="exact"/>
        </dgm:presLayoutVars>
      </dgm:prSet>
      <dgm:spPr/>
    </dgm:pt>
    <dgm:pt modelId="{5EF73D66-2D31-48C7-8B15-C5C609B2D4D9}" type="pres">
      <dgm:prSet presAssocID="{12D46BDC-65FA-4A96-95C6-57444151E03F}" presName="centerShape" presStyleLbl="node0" presStyleIdx="0" presStyleCnt="1" custLinFactNeighborX="0" custLinFactNeighborY="-901"/>
      <dgm:spPr/>
    </dgm:pt>
    <dgm:pt modelId="{8682B5D2-AF4E-4C02-87B1-D09DA0F038A8}" type="pres">
      <dgm:prSet presAssocID="{F0AEA823-0BAA-4A0F-8537-30311E59FA4E}" presName="parTrans" presStyleLbl="bgSibTrans2D1" presStyleIdx="0" presStyleCnt="4"/>
      <dgm:spPr/>
    </dgm:pt>
    <dgm:pt modelId="{3DF3AC7A-93D0-4F5A-A574-055A9C02914A}" type="pres">
      <dgm:prSet presAssocID="{8C05AE91-7AC5-4034-ABC8-CC9D382BB058}" presName="node" presStyleLbl="node1" presStyleIdx="0" presStyleCnt="4" custScaleX="153470" custScaleY="110440" custRadScaleRad="126707" custRadScaleInc="-28090">
        <dgm:presLayoutVars>
          <dgm:bulletEnabled val="1"/>
        </dgm:presLayoutVars>
      </dgm:prSet>
      <dgm:spPr/>
    </dgm:pt>
    <dgm:pt modelId="{F73C9FDE-EB2B-46FB-90E2-FA63301C3B00}" type="pres">
      <dgm:prSet presAssocID="{03DE0CFF-5370-48C1-B8F8-78E013B3789E}" presName="parTrans" presStyleLbl="bgSibTrans2D1" presStyleIdx="1" presStyleCnt="4"/>
      <dgm:spPr/>
    </dgm:pt>
    <dgm:pt modelId="{AF9E3700-6B2A-485E-B5DC-92C5C6E47C79}" type="pres">
      <dgm:prSet presAssocID="{5E06E60C-4AA1-48B7-9533-B3CA41C540B1}" presName="node" presStyleLbl="node1" presStyleIdx="1" presStyleCnt="4" custScaleX="153470" custScaleY="110440" custRadScaleRad="119541" custRadScaleInc="-39580">
        <dgm:presLayoutVars>
          <dgm:bulletEnabled val="1"/>
        </dgm:presLayoutVars>
      </dgm:prSet>
      <dgm:spPr/>
    </dgm:pt>
    <dgm:pt modelId="{7527AD6B-9F11-4489-BE2D-D97D36C8DF4F}" type="pres">
      <dgm:prSet presAssocID="{D3091711-6C4F-4CA0-BEDC-EAFDB393034D}" presName="parTrans" presStyleLbl="bgSibTrans2D1" presStyleIdx="2" presStyleCnt="4"/>
      <dgm:spPr/>
    </dgm:pt>
    <dgm:pt modelId="{DE291F3A-8091-4580-9389-04B338AF804E}" type="pres">
      <dgm:prSet presAssocID="{957CFDC3-E5DC-4B22-9122-DC21F41793A2}" presName="node" presStyleLbl="node1" presStyleIdx="2" presStyleCnt="4" custScaleX="153470" custScaleY="110440" custRadScaleRad="124552" custRadScaleInc="44036">
        <dgm:presLayoutVars>
          <dgm:bulletEnabled val="1"/>
        </dgm:presLayoutVars>
      </dgm:prSet>
      <dgm:spPr/>
    </dgm:pt>
    <dgm:pt modelId="{BC0ABA94-B55F-4F6F-997E-1E45598E2644}" type="pres">
      <dgm:prSet presAssocID="{A0C8F74B-F259-44AC-814A-BFF1F657D038}" presName="parTrans" presStyleLbl="bgSibTrans2D1" presStyleIdx="3" presStyleCnt="4"/>
      <dgm:spPr/>
    </dgm:pt>
    <dgm:pt modelId="{1B9F1E83-1FB5-41AA-9E39-C1A88BFF9169}" type="pres">
      <dgm:prSet presAssocID="{E7D7D5CD-B207-45DB-9FB5-66A4BB057B4A}" presName="node" presStyleLbl="node1" presStyleIdx="3" presStyleCnt="4" custScaleX="153470" custScaleY="110440" custRadScaleRad="126707" custRadScaleInc="28090">
        <dgm:presLayoutVars>
          <dgm:bulletEnabled val="1"/>
        </dgm:presLayoutVars>
      </dgm:prSet>
      <dgm:spPr/>
    </dgm:pt>
  </dgm:ptLst>
  <dgm:cxnLst>
    <dgm:cxn modelId="{1F53B11F-FB05-4074-B1CE-86AB498BDD96}" type="presOf" srcId="{F0AEA823-0BAA-4A0F-8537-30311E59FA4E}" destId="{8682B5D2-AF4E-4C02-87B1-D09DA0F038A8}" srcOrd="0" destOrd="0" presId="urn:microsoft.com/office/officeart/2005/8/layout/radial4"/>
    <dgm:cxn modelId="{75B5162D-EF6E-421A-9697-4267D079CA42}" type="presOf" srcId="{D3091711-6C4F-4CA0-BEDC-EAFDB393034D}" destId="{7527AD6B-9F11-4489-BE2D-D97D36C8DF4F}" srcOrd="0" destOrd="0" presId="urn:microsoft.com/office/officeart/2005/8/layout/radial4"/>
    <dgm:cxn modelId="{0C08C335-48DE-41B5-955A-AF167DD1DB6D}" type="presOf" srcId="{A0C8F74B-F259-44AC-814A-BFF1F657D038}" destId="{BC0ABA94-B55F-4F6F-997E-1E45598E2644}" srcOrd="0" destOrd="0" presId="urn:microsoft.com/office/officeart/2005/8/layout/radial4"/>
    <dgm:cxn modelId="{BED6B85C-E239-4A1E-A9B1-12C2F798FB3E}" srcId="{12D46BDC-65FA-4A96-95C6-57444151E03F}" destId="{E7D7D5CD-B207-45DB-9FB5-66A4BB057B4A}" srcOrd="3" destOrd="0" parTransId="{A0C8F74B-F259-44AC-814A-BFF1F657D038}" sibTransId="{310A14C5-52E2-447B-B983-8E7A939AB905}"/>
    <dgm:cxn modelId="{4DF81A6A-5CED-4ABB-B168-6D44A599E2E6}" type="presOf" srcId="{957CFDC3-E5DC-4B22-9122-DC21F41793A2}" destId="{DE291F3A-8091-4580-9389-04B338AF804E}" srcOrd="0" destOrd="0" presId="urn:microsoft.com/office/officeart/2005/8/layout/radial4"/>
    <dgm:cxn modelId="{5DE02A7F-35E4-4305-9B1B-DF48B6C2E328}" type="presOf" srcId="{12D46BDC-65FA-4A96-95C6-57444151E03F}" destId="{5EF73D66-2D31-48C7-8B15-C5C609B2D4D9}" srcOrd="0" destOrd="0" presId="urn:microsoft.com/office/officeart/2005/8/layout/radial4"/>
    <dgm:cxn modelId="{F52F2282-09D3-46AE-B3B2-BF481FBD8399}" type="presOf" srcId="{03DE0CFF-5370-48C1-B8F8-78E013B3789E}" destId="{F73C9FDE-EB2B-46FB-90E2-FA63301C3B00}" srcOrd="0" destOrd="0" presId="urn:microsoft.com/office/officeart/2005/8/layout/radial4"/>
    <dgm:cxn modelId="{7A301195-BCF5-4F0C-B413-3DED17F89C16}" srcId="{12D46BDC-65FA-4A96-95C6-57444151E03F}" destId="{957CFDC3-E5DC-4B22-9122-DC21F41793A2}" srcOrd="2" destOrd="0" parTransId="{D3091711-6C4F-4CA0-BEDC-EAFDB393034D}" sibTransId="{B6BEBA47-7C56-475A-9412-AA01996AD102}"/>
    <dgm:cxn modelId="{A9A3DBA7-9E55-4760-8877-9F190C5EAC5A}" type="presOf" srcId="{5E06E60C-4AA1-48B7-9533-B3CA41C540B1}" destId="{AF9E3700-6B2A-485E-B5DC-92C5C6E47C79}" srcOrd="0" destOrd="0" presId="urn:microsoft.com/office/officeart/2005/8/layout/radial4"/>
    <dgm:cxn modelId="{3FF8DEAA-CB6E-4550-B922-7394E947AA64}" type="presOf" srcId="{E7D7D5CD-B207-45DB-9FB5-66A4BB057B4A}" destId="{1B9F1E83-1FB5-41AA-9E39-C1A88BFF9169}" srcOrd="0" destOrd="0" presId="urn:microsoft.com/office/officeart/2005/8/layout/radial4"/>
    <dgm:cxn modelId="{C5E735AD-5CCF-4AAA-BF29-DAA09F98509B}" srcId="{12D46BDC-65FA-4A96-95C6-57444151E03F}" destId="{8C05AE91-7AC5-4034-ABC8-CC9D382BB058}" srcOrd="0" destOrd="0" parTransId="{F0AEA823-0BAA-4A0F-8537-30311E59FA4E}" sibTransId="{59D8591E-B5B4-43A4-A090-9A9E65F5AAC5}"/>
    <dgm:cxn modelId="{00174DB9-FFC2-4A56-8F53-1FE42A2C4C8C}" type="presOf" srcId="{D57C5358-7E23-4215-B276-89DBBE6E3C1E}" destId="{1F6804E7-BEFA-421B-9210-E5B509C13DA5}" srcOrd="0" destOrd="0" presId="urn:microsoft.com/office/officeart/2005/8/layout/radial4"/>
    <dgm:cxn modelId="{887101C0-3D45-49F6-8026-016137EE9294}" srcId="{12D46BDC-65FA-4A96-95C6-57444151E03F}" destId="{5E06E60C-4AA1-48B7-9533-B3CA41C540B1}" srcOrd="1" destOrd="0" parTransId="{03DE0CFF-5370-48C1-B8F8-78E013B3789E}" sibTransId="{738AE19A-5E7C-4310-8361-6C4F51AC3DCE}"/>
    <dgm:cxn modelId="{1B05B0C5-61DA-4AC5-A4FE-FB2A90FF7CD4}" srcId="{D57C5358-7E23-4215-B276-89DBBE6E3C1E}" destId="{12D46BDC-65FA-4A96-95C6-57444151E03F}" srcOrd="0" destOrd="0" parTransId="{DADF117D-97E7-472B-B324-C51F3ADCFC21}" sibTransId="{549EA730-EF60-40D8-9A1C-57BE3AFD70A0}"/>
    <dgm:cxn modelId="{0045ECDB-8453-4B79-B0A2-E810664FBB29}" type="presOf" srcId="{8C05AE91-7AC5-4034-ABC8-CC9D382BB058}" destId="{3DF3AC7A-93D0-4F5A-A574-055A9C02914A}" srcOrd="0" destOrd="0" presId="urn:microsoft.com/office/officeart/2005/8/layout/radial4"/>
    <dgm:cxn modelId="{A34E2989-CC9A-4DC1-B460-B113E08AAE8C}" type="presParOf" srcId="{1F6804E7-BEFA-421B-9210-E5B509C13DA5}" destId="{5EF73D66-2D31-48C7-8B15-C5C609B2D4D9}" srcOrd="0" destOrd="0" presId="urn:microsoft.com/office/officeart/2005/8/layout/radial4"/>
    <dgm:cxn modelId="{0C56608F-626D-46D9-91F6-48E52D76ED11}" type="presParOf" srcId="{1F6804E7-BEFA-421B-9210-E5B509C13DA5}" destId="{8682B5D2-AF4E-4C02-87B1-D09DA0F038A8}" srcOrd="1" destOrd="0" presId="urn:microsoft.com/office/officeart/2005/8/layout/radial4"/>
    <dgm:cxn modelId="{7702E5BD-CD48-470B-AFA7-E4462FDBBD38}" type="presParOf" srcId="{1F6804E7-BEFA-421B-9210-E5B509C13DA5}" destId="{3DF3AC7A-93D0-4F5A-A574-055A9C02914A}" srcOrd="2" destOrd="0" presId="urn:microsoft.com/office/officeart/2005/8/layout/radial4"/>
    <dgm:cxn modelId="{2E2B3C0F-202F-48AC-BBE2-40F11212EF15}" type="presParOf" srcId="{1F6804E7-BEFA-421B-9210-E5B509C13DA5}" destId="{F73C9FDE-EB2B-46FB-90E2-FA63301C3B00}" srcOrd="3" destOrd="0" presId="urn:microsoft.com/office/officeart/2005/8/layout/radial4"/>
    <dgm:cxn modelId="{93404D1D-91CB-475E-A5BD-EF44E8D04DD4}" type="presParOf" srcId="{1F6804E7-BEFA-421B-9210-E5B509C13DA5}" destId="{AF9E3700-6B2A-485E-B5DC-92C5C6E47C79}" srcOrd="4" destOrd="0" presId="urn:microsoft.com/office/officeart/2005/8/layout/radial4"/>
    <dgm:cxn modelId="{B3D3B63A-F736-4A4F-B164-BFECF7A77107}" type="presParOf" srcId="{1F6804E7-BEFA-421B-9210-E5B509C13DA5}" destId="{7527AD6B-9F11-4489-BE2D-D97D36C8DF4F}" srcOrd="5" destOrd="0" presId="urn:microsoft.com/office/officeart/2005/8/layout/radial4"/>
    <dgm:cxn modelId="{8D45905E-6FAD-425A-9F96-24D5045249E8}" type="presParOf" srcId="{1F6804E7-BEFA-421B-9210-E5B509C13DA5}" destId="{DE291F3A-8091-4580-9389-04B338AF804E}" srcOrd="6" destOrd="0" presId="urn:microsoft.com/office/officeart/2005/8/layout/radial4"/>
    <dgm:cxn modelId="{708588E0-81FE-43D6-B589-22153192E2AD}" type="presParOf" srcId="{1F6804E7-BEFA-421B-9210-E5B509C13DA5}" destId="{BC0ABA94-B55F-4F6F-997E-1E45598E2644}" srcOrd="7" destOrd="0" presId="urn:microsoft.com/office/officeart/2005/8/layout/radial4"/>
    <dgm:cxn modelId="{FDFBBD70-708C-4CB9-B47A-F63DB6F6F029}" type="presParOf" srcId="{1F6804E7-BEFA-421B-9210-E5B509C13DA5}" destId="{1B9F1E83-1FB5-41AA-9E39-C1A88BFF9169}"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5882C3-81DD-470A-92CA-3FC7A559DD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211BC26-132F-495A-9B9E-8A033533EF0D}">
      <dgm:prSet phldrT="[Text]" custT="1"/>
      <dgm:spPr/>
      <dgm:t>
        <a:bodyPr/>
        <a:lstStyle/>
        <a:p>
          <a:r>
            <a:rPr lang="en-US" sz="1400" b="1" dirty="0"/>
            <a:t>Professional SAIs</a:t>
          </a:r>
        </a:p>
      </dgm:t>
    </dgm:pt>
    <dgm:pt modelId="{2D2F2556-D205-4A99-9513-DD5D2A2F091B}" type="parTrans" cxnId="{E61A173B-A6B4-4D7E-8450-FE080B2A58EC}">
      <dgm:prSet/>
      <dgm:spPr/>
      <dgm:t>
        <a:bodyPr/>
        <a:lstStyle/>
        <a:p>
          <a:endParaRPr lang="en-US" sz="1400"/>
        </a:p>
      </dgm:t>
    </dgm:pt>
    <dgm:pt modelId="{C0532CAF-3F8D-4B10-ABE4-FD3E89E97B66}" type="sibTrans" cxnId="{E61A173B-A6B4-4D7E-8450-FE080B2A58EC}">
      <dgm:prSet/>
      <dgm:spPr/>
      <dgm:t>
        <a:bodyPr/>
        <a:lstStyle/>
        <a:p>
          <a:endParaRPr lang="en-US" sz="1400"/>
        </a:p>
      </dgm:t>
    </dgm:pt>
    <dgm:pt modelId="{AB5E3DC5-DCA4-48BB-AB69-1AAB2B2E0CF1}">
      <dgm:prSet phldrT="[Text]" custT="1"/>
      <dgm:spPr/>
      <dgm:t>
        <a:bodyPr/>
        <a:lstStyle/>
        <a:p>
          <a:pPr>
            <a:buNone/>
          </a:pPr>
          <a:r>
            <a:rPr lang="en-US" sz="1400" dirty="0">
              <a:sym typeface="Wingdings" panose="05000000000000000000" pitchFamily="2" charset="2"/>
            </a:rPr>
            <a:t> </a:t>
          </a:r>
          <a:r>
            <a:rPr lang="en-US" sz="1400" dirty="0" err="1"/>
            <a:t>Faciltating</a:t>
          </a:r>
          <a:r>
            <a:rPr lang="en-US" sz="1400" dirty="0"/>
            <a:t> high quality audits</a:t>
          </a:r>
        </a:p>
      </dgm:t>
    </dgm:pt>
    <dgm:pt modelId="{3C3B1D94-319D-4B0B-9535-E8AA15E4E91A}" type="parTrans" cxnId="{F4874827-C4B2-4E8F-8952-1A7D86FF297A}">
      <dgm:prSet/>
      <dgm:spPr/>
      <dgm:t>
        <a:bodyPr/>
        <a:lstStyle/>
        <a:p>
          <a:endParaRPr lang="en-US" sz="1400"/>
        </a:p>
      </dgm:t>
    </dgm:pt>
    <dgm:pt modelId="{AC0BD948-06E8-419D-87F3-87390E8013A5}" type="sibTrans" cxnId="{F4874827-C4B2-4E8F-8952-1A7D86FF297A}">
      <dgm:prSet/>
      <dgm:spPr/>
      <dgm:t>
        <a:bodyPr/>
        <a:lstStyle/>
        <a:p>
          <a:endParaRPr lang="en-US" sz="1400"/>
        </a:p>
      </dgm:t>
    </dgm:pt>
    <dgm:pt modelId="{8AD702FD-6D06-4123-8DD3-DF636CBEF7BA}">
      <dgm:prSet phldrT="[Text]" custT="1"/>
      <dgm:spPr/>
      <dgm:t>
        <a:bodyPr/>
        <a:lstStyle/>
        <a:p>
          <a:r>
            <a:rPr lang="en-US" sz="1400" dirty="0"/>
            <a:t>ISSAI based cooperative audits</a:t>
          </a:r>
        </a:p>
      </dgm:t>
    </dgm:pt>
    <dgm:pt modelId="{1BA294B7-92EC-4F98-BCA4-2F58B96EBF6D}" type="parTrans" cxnId="{CD087B8F-9A51-4C04-B2D5-B1BD66A9DD03}">
      <dgm:prSet/>
      <dgm:spPr/>
      <dgm:t>
        <a:bodyPr/>
        <a:lstStyle/>
        <a:p>
          <a:endParaRPr lang="en-US" sz="1400"/>
        </a:p>
      </dgm:t>
    </dgm:pt>
    <dgm:pt modelId="{9D9731B7-93AA-4713-9E57-D1D432E68538}" type="sibTrans" cxnId="{CD087B8F-9A51-4C04-B2D5-B1BD66A9DD03}">
      <dgm:prSet/>
      <dgm:spPr/>
      <dgm:t>
        <a:bodyPr/>
        <a:lstStyle/>
        <a:p>
          <a:endParaRPr lang="en-US" sz="1400"/>
        </a:p>
      </dgm:t>
    </dgm:pt>
    <dgm:pt modelId="{AA6219F0-D8A4-479B-A5FE-D8EE96B921C7}">
      <dgm:prSet phldrT="[Text]" custT="1"/>
      <dgm:spPr/>
      <dgm:t>
        <a:bodyPr/>
        <a:lstStyle/>
        <a:p>
          <a:r>
            <a:rPr lang="en-US" sz="1400" b="1" dirty="0"/>
            <a:t>Relevant SAIs</a:t>
          </a:r>
        </a:p>
      </dgm:t>
    </dgm:pt>
    <dgm:pt modelId="{2C015D73-7DAD-4924-AC66-034F17EE13E2}" type="parTrans" cxnId="{10170C32-476C-4E82-A3AE-5367621770C6}">
      <dgm:prSet/>
      <dgm:spPr/>
      <dgm:t>
        <a:bodyPr/>
        <a:lstStyle/>
        <a:p>
          <a:endParaRPr lang="en-US" sz="1400"/>
        </a:p>
      </dgm:t>
    </dgm:pt>
    <dgm:pt modelId="{0E29B534-F495-435D-9566-13514ECDE3E4}" type="sibTrans" cxnId="{10170C32-476C-4E82-A3AE-5367621770C6}">
      <dgm:prSet/>
      <dgm:spPr/>
      <dgm:t>
        <a:bodyPr/>
        <a:lstStyle/>
        <a:p>
          <a:endParaRPr lang="en-US" sz="1400"/>
        </a:p>
      </dgm:t>
    </dgm:pt>
    <dgm:pt modelId="{CA5AE739-DCF3-4FE8-AC01-7F78DC543046}">
      <dgm:prSet phldrT="[Text]" custT="1"/>
      <dgm:spPr/>
      <dgm:t>
        <a:bodyPr/>
        <a:lstStyle/>
        <a:p>
          <a:r>
            <a:rPr lang="en-US" sz="1400" b="1" dirty="0"/>
            <a:t>Well-Governed SAIs</a:t>
          </a:r>
        </a:p>
      </dgm:t>
    </dgm:pt>
    <dgm:pt modelId="{DA871C80-6A34-4882-B1B6-F34F3FBAF13D}" type="parTrans" cxnId="{2DC05B3B-04BF-4740-BF00-D3064F220B1E}">
      <dgm:prSet/>
      <dgm:spPr/>
      <dgm:t>
        <a:bodyPr/>
        <a:lstStyle/>
        <a:p>
          <a:endParaRPr lang="en-US" sz="1400"/>
        </a:p>
      </dgm:t>
    </dgm:pt>
    <dgm:pt modelId="{E04C661A-3F76-490D-ADFA-1633BA3A0B99}" type="sibTrans" cxnId="{2DC05B3B-04BF-4740-BF00-D3064F220B1E}">
      <dgm:prSet/>
      <dgm:spPr/>
      <dgm:t>
        <a:bodyPr/>
        <a:lstStyle/>
        <a:p>
          <a:endParaRPr lang="en-US" sz="1400"/>
        </a:p>
      </dgm:t>
    </dgm:pt>
    <dgm:pt modelId="{582CC0F8-77A1-4FCA-AAED-A8899D32FB97}">
      <dgm:prSet phldrT="[Text]" custT="1"/>
      <dgm:spPr/>
      <dgm:t>
        <a:bodyPr/>
        <a:lstStyle/>
        <a:p>
          <a:r>
            <a:rPr lang="en-US" sz="1400" dirty="0"/>
            <a:t>SAI performance assessments</a:t>
          </a:r>
        </a:p>
      </dgm:t>
    </dgm:pt>
    <dgm:pt modelId="{5A33E04D-9620-46C7-86DA-52F13C42CDFB}" type="parTrans" cxnId="{10229F02-1818-451F-861B-7B6FE58BF8E4}">
      <dgm:prSet/>
      <dgm:spPr/>
      <dgm:t>
        <a:bodyPr/>
        <a:lstStyle/>
        <a:p>
          <a:endParaRPr lang="en-US" sz="1400"/>
        </a:p>
      </dgm:t>
    </dgm:pt>
    <dgm:pt modelId="{7E5A830E-1989-4C24-A739-CA190722FFF7}" type="sibTrans" cxnId="{10229F02-1818-451F-861B-7B6FE58BF8E4}">
      <dgm:prSet/>
      <dgm:spPr/>
      <dgm:t>
        <a:bodyPr/>
        <a:lstStyle/>
        <a:p>
          <a:endParaRPr lang="en-US" sz="1400"/>
        </a:p>
      </dgm:t>
    </dgm:pt>
    <dgm:pt modelId="{A6E875E2-07BF-4DA1-9B60-4C6B0AF5EFB3}">
      <dgm:prSet phldrT="[Text]" custT="1"/>
      <dgm:spPr/>
      <dgm:t>
        <a:bodyPr/>
        <a:lstStyle/>
        <a:p>
          <a:r>
            <a:rPr lang="en-US" sz="1400" b="1" dirty="0"/>
            <a:t>Independent SAIs</a:t>
          </a:r>
        </a:p>
      </dgm:t>
    </dgm:pt>
    <dgm:pt modelId="{CCDFD068-BA4A-40A8-A7FA-D7D0BADA4C22}" type="parTrans" cxnId="{A6223BD1-74D5-44D5-88C5-1BB75E1B6B45}">
      <dgm:prSet/>
      <dgm:spPr/>
      <dgm:t>
        <a:bodyPr/>
        <a:lstStyle/>
        <a:p>
          <a:endParaRPr lang="en-US" sz="1400"/>
        </a:p>
      </dgm:t>
    </dgm:pt>
    <dgm:pt modelId="{2AE437A4-D794-4AB8-88DA-5363565B036B}" type="sibTrans" cxnId="{A6223BD1-74D5-44D5-88C5-1BB75E1B6B45}">
      <dgm:prSet/>
      <dgm:spPr/>
      <dgm:t>
        <a:bodyPr/>
        <a:lstStyle/>
        <a:p>
          <a:endParaRPr lang="en-US" sz="1400"/>
        </a:p>
      </dgm:t>
    </dgm:pt>
    <dgm:pt modelId="{A54504CB-D847-4684-9290-66B28CDAF6FD}">
      <dgm:prSet phldrT="[Text]" custT="1"/>
      <dgm:spPr/>
      <dgm:t>
        <a:bodyPr/>
        <a:lstStyle/>
        <a:p>
          <a:r>
            <a:rPr lang="en-US" sz="1400" dirty="0"/>
            <a:t>Independence and legal frameworks</a:t>
          </a:r>
        </a:p>
      </dgm:t>
    </dgm:pt>
    <dgm:pt modelId="{3DA5A0AD-088F-42EF-A6F7-586CE582DCAC}" type="parTrans" cxnId="{08296BA4-48AD-4C49-9649-43253B4D6E25}">
      <dgm:prSet/>
      <dgm:spPr/>
      <dgm:t>
        <a:bodyPr/>
        <a:lstStyle/>
        <a:p>
          <a:endParaRPr lang="en-US" sz="1400"/>
        </a:p>
      </dgm:t>
    </dgm:pt>
    <dgm:pt modelId="{952C5924-63DB-4D2B-8522-EA65DB4EB787}" type="sibTrans" cxnId="{08296BA4-48AD-4C49-9649-43253B4D6E25}">
      <dgm:prSet/>
      <dgm:spPr/>
      <dgm:t>
        <a:bodyPr/>
        <a:lstStyle/>
        <a:p>
          <a:endParaRPr lang="en-US" sz="1400"/>
        </a:p>
      </dgm:t>
    </dgm:pt>
    <dgm:pt modelId="{80BE8895-89F8-48E8-A493-453FA4AB6D1F}">
      <dgm:prSet phldrT="[Text]" custT="1"/>
      <dgm:spPr/>
      <dgm:t>
        <a:bodyPr/>
        <a:lstStyle/>
        <a:p>
          <a:r>
            <a:rPr lang="en-US" sz="1400" dirty="0"/>
            <a:t>Professional education</a:t>
          </a:r>
        </a:p>
      </dgm:t>
    </dgm:pt>
    <dgm:pt modelId="{233C6650-2435-4183-AEE7-048CC34E60D3}" type="parTrans" cxnId="{CC441C0C-0997-4BC0-8F10-F12D7E2D688F}">
      <dgm:prSet/>
      <dgm:spPr/>
      <dgm:t>
        <a:bodyPr/>
        <a:lstStyle/>
        <a:p>
          <a:endParaRPr lang="en-US" sz="1400"/>
        </a:p>
      </dgm:t>
    </dgm:pt>
    <dgm:pt modelId="{DF964D94-5DF0-45C6-8EA2-F94A1E7EDDEB}" type="sibTrans" cxnId="{CC441C0C-0997-4BC0-8F10-F12D7E2D688F}">
      <dgm:prSet/>
      <dgm:spPr/>
      <dgm:t>
        <a:bodyPr/>
        <a:lstStyle/>
        <a:p>
          <a:endParaRPr lang="en-US" sz="1400"/>
        </a:p>
      </dgm:t>
    </dgm:pt>
    <dgm:pt modelId="{965BE695-3615-47FE-9637-C7F534580A3D}">
      <dgm:prSet phldrT="[Text]" custT="1"/>
      <dgm:spPr/>
      <dgm:t>
        <a:bodyPr/>
        <a:lstStyle/>
        <a:p>
          <a:r>
            <a:rPr lang="en-US" sz="1400" dirty="0"/>
            <a:t>Develop SAI’s quality assurance function</a:t>
          </a:r>
        </a:p>
      </dgm:t>
    </dgm:pt>
    <dgm:pt modelId="{F80A3B09-FA97-4983-B181-19A6EB71F9F0}" type="parTrans" cxnId="{1CF69469-C050-4296-AC86-047AF4906150}">
      <dgm:prSet/>
      <dgm:spPr/>
      <dgm:t>
        <a:bodyPr/>
        <a:lstStyle/>
        <a:p>
          <a:endParaRPr lang="en-US" sz="1400"/>
        </a:p>
      </dgm:t>
    </dgm:pt>
    <dgm:pt modelId="{102BCE65-6D59-4082-B21A-325EC52BF27B}" type="sibTrans" cxnId="{1CF69469-C050-4296-AC86-047AF4906150}">
      <dgm:prSet/>
      <dgm:spPr/>
      <dgm:t>
        <a:bodyPr/>
        <a:lstStyle/>
        <a:p>
          <a:endParaRPr lang="en-US" sz="1400"/>
        </a:p>
      </dgm:t>
    </dgm:pt>
    <dgm:pt modelId="{0159EF2F-D641-4B02-80DD-49DC0580A615}">
      <dgm:prSet phldrT="[Text]" custT="1"/>
      <dgm:spPr/>
      <dgm:t>
        <a:bodyPr/>
        <a:lstStyle/>
        <a:p>
          <a:r>
            <a:rPr lang="en-GB" sz="1400" dirty="0"/>
            <a:t>poverty reduction, e</a:t>
          </a:r>
          <a:r>
            <a:rPr lang="en-US" sz="1400" dirty="0" err="1"/>
            <a:t>nvironmental</a:t>
          </a:r>
          <a:r>
            <a:rPr lang="en-US" sz="1400" dirty="0"/>
            <a:t> audit, etc.</a:t>
          </a:r>
        </a:p>
      </dgm:t>
    </dgm:pt>
    <dgm:pt modelId="{FF05501A-4E6D-4C06-B7B3-EFFCA6AD957F}" type="parTrans" cxnId="{03694992-F716-4397-ADFF-0CFF423E3BBB}">
      <dgm:prSet/>
      <dgm:spPr/>
      <dgm:t>
        <a:bodyPr/>
        <a:lstStyle/>
        <a:p>
          <a:endParaRPr lang="en-US" sz="1400"/>
        </a:p>
      </dgm:t>
    </dgm:pt>
    <dgm:pt modelId="{A25222FE-70BA-438A-9A22-3D7E41DFDCEB}" type="sibTrans" cxnId="{03694992-F716-4397-ADFF-0CFF423E3BBB}">
      <dgm:prSet/>
      <dgm:spPr/>
      <dgm:t>
        <a:bodyPr/>
        <a:lstStyle/>
        <a:p>
          <a:endParaRPr lang="en-US" sz="1400"/>
        </a:p>
      </dgm:t>
    </dgm:pt>
    <dgm:pt modelId="{7B255F03-7040-4D4E-B678-9C269E711C09}">
      <dgm:prSet phldrT="[Text]" custT="1"/>
      <dgm:spPr/>
      <dgm:t>
        <a:bodyPr/>
        <a:lstStyle/>
        <a:p>
          <a:r>
            <a:rPr lang="en-US" sz="1400" dirty="0"/>
            <a:t>Stronger SAI strategic plans</a:t>
          </a:r>
        </a:p>
      </dgm:t>
    </dgm:pt>
    <dgm:pt modelId="{F9EA7545-97B9-4C45-8681-E37C9DC05042}" type="parTrans" cxnId="{307BDCEA-8218-4330-8926-16FBAD7E9574}">
      <dgm:prSet/>
      <dgm:spPr/>
      <dgm:t>
        <a:bodyPr/>
        <a:lstStyle/>
        <a:p>
          <a:endParaRPr lang="en-US" sz="1400"/>
        </a:p>
      </dgm:t>
    </dgm:pt>
    <dgm:pt modelId="{DF0A12DC-FC05-4D26-98EA-4F49FD58127F}" type="sibTrans" cxnId="{307BDCEA-8218-4330-8926-16FBAD7E9574}">
      <dgm:prSet/>
      <dgm:spPr/>
      <dgm:t>
        <a:bodyPr/>
        <a:lstStyle/>
        <a:p>
          <a:endParaRPr lang="en-US" sz="1400"/>
        </a:p>
      </dgm:t>
    </dgm:pt>
    <dgm:pt modelId="{BB0C5854-EF85-45AD-9BCC-04F18E9AB056}">
      <dgm:prSet phldrT="[Text]" custT="1"/>
      <dgm:spPr/>
      <dgm:t>
        <a:bodyPr/>
        <a:lstStyle/>
        <a:p>
          <a:r>
            <a:rPr lang="en-US" sz="1400" dirty="0"/>
            <a:t>SAI reporting on performance</a:t>
          </a:r>
        </a:p>
      </dgm:t>
    </dgm:pt>
    <dgm:pt modelId="{B65E4BE6-9131-42E3-A493-A7E7D791DAAE}" type="parTrans" cxnId="{A1950FBF-1A5E-4F24-ADB6-B539395D0BAE}">
      <dgm:prSet/>
      <dgm:spPr/>
      <dgm:t>
        <a:bodyPr/>
        <a:lstStyle/>
        <a:p>
          <a:endParaRPr lang="en-US" sz="1400"/>
        </a:p>
      </dgm:t>
    </dgm:pt>
    <dgm:pt modelId="{9020C169-9264-4239-B13B-67492287690B}" type="sibTrans" cxnId="{A1950FBF-1A5E-4F24-ADB6-B539395D0BAE}">
      <dgm:prSet/>
      <dgm:spPr/>
      <dgm:t>
        <a:bodyPr/>
        <a:lstStyle/>
        <a:p>
          <a:endParaRPr lang="en-US" sz="1400"/>
        </a:p>
      </dgm:t>
    </dgm:pt>
    <dgm:pt modelId="{81EDD8F6-D33D-4343-88EC-85F5C721F22A}">
      <dgm:prSet phldrT="[Text]" custT="1"/>
      <dgm:spPr/>
      <dgm:t>
        <a:bodyPr/>
        <a:lstStyle/>
        <a:p>
          <a:r>
            <a:rPr lang="en-US" sz="1400" dirty="0"/>
            <a:t>Stronger organizational systems, HR etc.</a:t>
          </a:r>
        </a:p>
      </dgm:t>
    </dgm:pt>
    <dgm:pt modelId="{54C5C170-750F-4D4E-8131-741445123207}" type="parTrans" cxnId="{40E803D0-1738-4589-B7B3-53D25BC81E5B}">
      <dgm:prSet/>
      <dgm:spPr/>
      <dgm:t>
        <a:bodyPr/>
        <a:lstStyle/>
        <a:p>
          <a:endParaRPr lang="en-US" sz="1400"/>
        </a:p>
      </dgm:t>
    </dgm:pt>
    <dgm:pt modelId="{11EF8E5C-5812-4EC7-BEF3-5AF49E0E57DE}" type="sibTrans" cxnId="{40E803D0-1738-4589-B7B3-53D25BC81E5B}">
      <dgm:prSet/>
      <dgm:spPr/>
      <dgm:t>
        <a:bodyPr/>
        <a:lstStyle/>
        <a:p>
          <a:endParaRPr lang="en-US" sz="1400"/>
        </a:p>
      </dgm:t>
    </dgm:pt>
    <dgm:pt modelId="{0DFD42D5-7E49-4CD8-92CA-85253F64D64D}">
      <dgm:prSet phldrT="[Text]" custT="1"/>
      <dgm:spPr/>
      <dgm:t>
        <a:bodyPr/>
        <a:lstStyle/>
        <a:p>
          <a:r>
            <a:rPr lang="en-US" sz="1400" dirty="0"/>
            <a:t>Advocacy &amp; comms strategies for independence</a:t>
          </a:r>
        </a:p>
      </dgm:t>
    </dgm:pt>
    <dgm:pt modelId="{B56D6092-45B5-4343-9899-41FC6F091046}" type="parTrans" cxnId="{8AC751C2-F1C1-4406-9AF8-A5C39CE57B32}">
      <dgm:prSet/>
      <dgm:spPr/>
      <dgm:t>
        <a:bodyPr/>
        <a:lstStyle/>
        <a:p>
          <a:endParaRPr lang="en-US" sz="1400"/>
        </a:p>
      </dgm:t>
    </dgm:pt>
    <dgm:pt modelId="{C8BF64F6-C4D3-4345-9892-7320E15AAAF6}" type="sibTrans" cxnId="{8AC751C2-F1C1-4406-9AF8-A5C39CE57B32}">
      <dgm:prSet/>
      <dgm:spPr/>
      <dgm:t>
        <a:bodyPr/>
        <a:lstStyle/>
        <a:p>
          <a:endParaRPr lang="en-US" sz="1400"/>
        </a:p>
      </dgm:t>
    </dgm:pt>
    <dgm:pt modelId="{E841FBDB-7B41-4744-BEC6-5559ACD80E41}">
      <dgm:prSet phldrT="[Text]" custT="1"/>
      <dgm:spPr/>
      <dgm:t>
        <a:bodyPr/>
        <a:lstStyle/>
        <a:p>
          <a:r>
            <a:rPr lang="en-US" sz="1400" dirty="0"/>
            <a:t>Global public goods to support independence efforts</a:t>
          </a:r>
        </a:p>
      </dgm:t>
    </dgm:pt>
    <dgm:pt modelId="{4FAE4944-C49B-433C-85BD-C15963290240}" type="parTrans" cxnId="{5FE7CDB3-3691-495E-BCCF-FB5D3838B7C1}">
      <dgm:prSet/>
      <dgm:spPr/>
      <dgm:t>
        <a:bodyPr/>
        <a:lstStyle/>
        <a:p>
          <a:endParaRPr lang="en-US" sz="1400"/>
        </a:p>
      </dgm:t>
    </dgm:pt>
    <dgm:pt modelId="{663F0BE4-DC6B-4CDD-B0AB-B3B455B0C17D}" type="sibTrans" cxnId="{5FE7CDB3-3691-495E-BCCF-FB5D3838B7C1}">
      <dgm:prSet/>
      <dgm:spPr/>
      <dgm:t>
        <a:bodyPr/>
        <a:lstStyle/>
        <a:p>
          <a:endParaRPr lang="en-US" sz="1400"/>
        </a:p>
      </dgm:t>
    </dgm:pt>
    <dgm:pt modelId="{06102D4A-A7E7-449C-9BEA-6A9536273014}">
      <dgm:prSet phldrT="[Text]" custT="1"/>
      <dgm:spPr/>
      <dgm:t>
        <a:bodyPr/>
        <a:lstStyle/>
        <a:p>
          <a:r>
            <a:rPr lang="en-US" sz="1400" dirty="0"/>
            <a:t>Global advocacy on independence</a:t>
          </a:r>
        </a:p>
      </dgm:t>
    </dgm:pt>
    <dgm:pt modelId="{B00C3741-C171-4F4D-AA62-48FA561A9183}" type="parTrans" cxnId="{F53FBDBA-6CD3-448B-B212-6426B3AE927E}">
      <dgm:prSet/>
      <dgm:spPr/>
      <dgm:t>
        <a:bodyPr/>
        <a:lstStyle/>
        <a:p>
          <a:endParaRPr lang="en-US" sz="1400"/>
        </a:p>
      </dgm:t>
    </dgm:pt>
    <dgm:pt modelId="{C9D53F22-7D1F-4552-BCC4-F09CB7ABF6CF}" type="sibTrans" cxnId="{F53FBDBA-6CD3-448B-B212-6426B3AE927E}">
      <dgm:prSet/>
      <dgm:spPr/>
      <dgm:t>
        <a:bodyPr/>
        <a:lstStyle/>
        <a:p>
          <a:endParaRPr lang="en-US" sz="1400"/>
        </a:p>
      </dgm:t>
    </dgm:pt>
    <dgm:pt modelId="{93151F82-EF9F-4CC2-80D8-E30E876C2D23}">
      <dgm:prSet phldrT="[Text]" custT="1"/>
      <dgm:spPr/>
      <dgm:t>
        <a:bodyPr/>
        <a:lstStyle/>
        <a:p>
          <a:r>
            <a:rPr lang="en-US" sz="1400" dirty="0"/>
            <a:t>(All ISSAI based)</a:t>
          </a:r>
        </a:p>
      </dgm:t>
    </dgm:pt>
    <dgm:pt modelId="{2BA75E88-4AEB-4EC5-9F2C-9156917CDBB3}" type="parTrans" cxnId="{FDCAB950-A875-49E2-B027-8718F2F4064F}">
      <dgm:prSet/>
      <dgm:spPr/>
      <dgm:t>
        <a:bodyPr/>
        <a:lstStyle/>
        <a:p>
          <a:endParaRPr lang="en-US" sz="1400"/>
        </a:p>
      </dgm:t>
    </dgm:pt>
    <dgm:pt modelId="{C392A161-E796-47B3-9620-15F2F4A97EE9}" type="sibTrans" cxnId="{FDCAB950-A875-49E2-B027-8718F2F4064F}">
      <dgm:prSet/>
      <dgm:spPr/>
      <dgm:t>
        <a:bodyPr/>
        <a:lstStyle/>
        <a:p>
          <a:endParaRPr lang="en-US" sz="1400"/>
        </a:p>
      </dgm:t>
    </dgm:pt>
    <dgm:pt modelId="{1B379ADD-EA19-4EEA-9968-7B20FCA420F8}">
      <dgm:prSet phldrT="[Text]" custT="1"/>
      <dgm:spPr/>
      <dgm:t>
        <a:bodyPr/>
        <a:lstStyle/>
        <a:p>
          <a:r>
            <a:rPr lang="en-US" sz="1400" dirty="0"/>
            <a:t>Measure ISSAI implementation</a:t>
          </a:r>
        </a:p>
      </dgm:t>
    </dgm:pt>
    <dgm:pt modelId="{5BB8F06B-4054-4277-B574-E8AF391DB3D7}" type="parTrans" cxnId="{5DE36D2D-35DD-48E4-A457-A853863B1205}">
      <dgm:prSet/>
      <dgm:spPr/>
      <dgm:t>
        <a:bodyPr/>
        <a:lstStyle/>
        <a:p>
          <a:endParaRPr lang="en-US" sz="1400"/>
        </a:p>
      </dgm:t>
    </dgm:pt>
    <dgm:pt modelId="{48F19131-1691-4873-B1C9-5A4078F94BC1}" type="sibTrans" cxnId="{5DE36D2D-35DD-48E4-A457-A853863B1205}">
      <dgm:prSet/>
      <dgm:spPr/>
      <dgm:t>
        <a:bodyPr/>
        <a:lstStyle/>
        <a:p>
          <a:endParaRPr lang="en-US" sz="1400"/>
        </a:p>
      </dgm:t>
    </dgm:pt>
    <dgm:pt modelId="{BDB8FE76-1DF8-40C0-8AE5-409434E8B052}">
      <dgm:prSet phldrT="[Text]" custT="1"/>
      <dgm:spPr/>
      <dgm:t>
        <a:bodyPr/>
        <a:lstStyle/>
        <a:p>
          <a:pPr>
            <a:buNone/>
          </a:pPr>
          <a:r>
            <a:rPr lang="en-GB" sz="1400" dirty="0">
              <a:sym typeface="Wingdings" panose="05000000000000000000" pitchFamily="2" charset="2"/>
            </a:rPr>
            <a:t> </a:t>
          </a:r>
          <a:r>
            <a:rPr lang="en-GB" sz="1400" dirty="0"/>
            <a:t>contributing to effective governance</a:t>
          </a:r>
          <a:endParaRPr lang="en-US" sz="1400" dirty="0"/>
        </a:p>
      </dgm:t>
    </dgm:pt>
    <dgm:pt modelId="{969F2AE3-47E2-49ED-9E01-08A9BD45F1BD}" type="parTrans" cxnId="{E53301B3-5B44-440F-8155-0BDB0509282A}">
      <dgm:prSet/>
      <dgm:spPr/>
      <dgm:t>
        <a:bodyPr/>
        <a:lstStyle/>
        <a:p>
          <a:endParaRPr lang="en-US" sz="1400"/>
        </a:p>
      </dgm:t>
    </dgm:pt>
    <dgm:pt modelId="{615FFB6E-39A8-458F-AA1C-3213C28FB20D}" type="sibTrans" cxnId="{E53301B3-5B44-440F-8155-0BDB0509282A}">
      <dgm:prSet/>
      <dgm:spPr/>
      <dgm:t>
        <a:bodyPr/>
        <a:lstStyle/>
        <a:p>
          <a:endParaRPr lang="en-US" sz="1400"/>
        </a:p>
      </dgm:t>
    </dgm:pt>
    <dgm:pt modelId="{C3FB60C5-7D4F-48FA-BD83-CA9165872B17}">
      <dgm:prSet phldrT="[Text]" custT="1"/>
      <dgm:spPr/>
      <dgm:t>
        <a:bodyPr/>
        <a:lstStyle/>
        <a:p>
          <a:pPr>
            <a:buFont typeface="Arial" panose="020B0604020202020204" pitchFamily="34" charset="0"/>
            <a:buChar char="•"/>
          </a:pPr>
          <a:r>
            <a:rPr lang="en-GB" sz="1400" dirty="0"/>
            <a:t>Support moving towards ISSAI compliant audit methodologies</a:t>
          </a:r>
          <a:endParaRPr lang="en-US" sz="1400" dirty="0"/>
        </a:p>
      </dgm:t>
    </dgm:pt>
    <dgm:pt modelId="{E8F741AE-6DE8-4939-9127-0C76F3D7457A}" type="parTrans" cxnId="{27BF9B2E-B962-492A-9DE2-13301062D996}">
      <dgm:prSet/>
      <dgm:spPr/>
      <dgm:t>
        <a:bodyPr/>
        <a:lstStyle/>
        <a:p>
          <a:endParaRPr lang="en-US" sz="1400"/>
        </a:p>
      </dgm:t>
    </dgm:pt>
    <dgm:pt modelId="{B82561FA-53A5-42AC-9EDE-CF3D67677A60}" type="sibTrans" cxnId="{27BF9B2E-B962-492A-9DE2-13301062D996}">
      <dgm:prSet/>
      <dgm:spPr/>
      <dgm:t>
        <a:bodyPr/>
        <a:lstStyle/>
        <a:p>
          <a:endParaRPr lang="en-US" sz="1400"/>
        </a:p>
      </dgm:t>
    </dgm:pt>
    <dgm:pt modelId="{678C91DA-A108-4A32-9E92-C4866F8211A6}">
      <dgm:prSet phldrT="[Text]" custT="1"/>
      <dgm:spPr/>
      <dgm:t>
        <a:bodyPr/>
        <a:lstStyle/>
        <a:p>
          <a:pPr>
            <a:buNone/>
          </a:pPr>
          <a:endParaRPr lang="en-US" sz="1400" dirty="0"/>
        </a:p>
      </dgm:t>
    </dgm:pt>
    <dgm:pt modelId="{CB5F3B19-08B2-46DC-A015-959F492CB0B0}" type="parTrans" cxnId="{72FCAEA6-0D0F-43A0-92E5-C121165DC5DA}">
      <dgm:prSet/>
      <dgm:spPr/>
      <dgm:t>
        <a:bodyPr/>
        <a:lstStyle/>
        <a:p>
          <a:endParaRPr lang="en-US" sz="1400"/>
        </a:p>
      </dgm:t>
    </dgm:pt>
    <dgm:pt modelId="{E529F054-DB69-4976-AF03-53D017A77BED}" type="sibTrans" cxnId="{72FCAEA6-0D0F-43A0-92E5-C121165DC5DA}">
      <dgm:prSet/>
      <dgm:spPr/>
      <dgm:t>
        <a:bodyPr/>
        <a:lstStyle/>
        <a:p>
          <a:endParaRPr lang="en-US" sz="1400"/>
        </a:p>
      </dgm:t>
    </dgm:pt>
    <dgm:pt modelId="{DA4D0FA8-320B-4E6F-B67B-2D7088DE6C56}">
      <dgm:prSet phldrT="[Text]" custT="1"/>
      <dgm:spPr/>
      <dgm:t>
        <a:bodyPr/>
        <a:lstStyle/>
        <a:p>
          <a:pPr>
            <a:buNone/>
          </a:pPr>
          <a:r>
            <a:rPr lang="en-GB" sz="1400" dirty="0">
              <a:sym typeface="Wingdings" panose="05000000000000000000" pitchFamily="2" charset="2"/>
            </a:rPr>
            <a:t> </a:t>
          </a:r>
          <a:r>
            <a:rPr lang="en-GB" sz="1400" dirty="0"/>
            <a:t>leading by example</a:t>
          </a:r>
          <a:endParaRPr lang="en-US" sz="1400" dirty="0"/>
        </a:p>
      </dgm:t>
    </dgm:pt>
    <dgm:pt modelId="{CD1325E9-84AE-4DC5-9170-3EBE875EF58C}" type="parTrans" cxnId="{C211E999-5350-4E3E-8A32-F346504F0571}">
      <dgm:prSet/>
      <dgm:spPr/>
      <dgm:t>
        <a:bodyPr/>
        <a:lstStyle/>
        <a:p>
          <a:endParaRPr lang="en-US" sz="1400"/>
        </a:p>
      </dgm:t>
    </dgm:pt>
    <dgm:pt modelId="{B0F73CCC-8F25-453A-85E5-5D6F05DE12CF}" type="sibTrans" cxnId="{C211E999-5350-4E3E-8A32-F346504F0571}">
      <dgm:prSet/>
      <dgm:spPr/>
      <dgm:t>
        <a:bodyPr/>
        <a:lstStyle/>
        <a:p>
          <a:endParaRPr lang="en-US" sz="1400"/>
        </a:p>
      </dgm:t>
    </dgm:pt>
    <dgm:pt modelId="{C6128B20-410D-4C44-8764-042984E1867D}">
      <dgm:prSet phldrT="[Text]" custT="1"/>
      <dgm:spPr/>
      <dgm:t>
        <a:bodyPr/>
        <a:lstStyle/>
        <a:p>
          <a:pPr>
            <a:buNone/>
          </a:pPr>
          <a:endParaRPr lang="en-US" sz="1400" dirty="0"/>
        </a:p>
      </dgm:t>
    </dgm:pt>
    <dgm:pt modelId="{C48CDFF8-BEA3-4043-90A4-4C6A074FB96D}" type="parTrans" cxnId="{C1533992-F2CB-4F65-B4C5-9DE9EF6FA88F}">
      <dgm:prSet/>
      <dgm:spPr/>
      <dgm:t>
        <a:bodyPr/>
        <a:lstStyle/>
        <a:p>
          <a:endParaRPr lang="en-US" sz="1400"/>
        </a:p>
      </dgm:t>
    </dgm:pt>
    <dgm:pt modelId="{2FCFD5BC-5C8E-4D87-8D1F-3D45C54F5C69}" type="sibTrans" cxnId="{C1533992-F2CB-4F65-B4C5-9DE9EF6FA88F}">
      <dgm:prSet/>
      <dgm:spPr/>
      <dgm:t>
        <a:bodyPr/>
        <a:lstStyle/>
        <a:p>
          <a:endParaRPr lang="en-US" sz="1400"/>
        </a:p>
      </dgm:t>
    </dgm:pt>
    <dgm:pt modelId="{9D63EA81-9678-4A86-B386-79914BB82915}">
      <dgm:prSet phldrT="[Text]" custT="1"/>
      <dgm:spPr/>
      <dgm:t>
        <a:bodyPr/>
        <a:lstStyle/>
        <a:p>
          <a:pPr>
            <a:buNone/>
          </a:pPr>
          <a:r>
            <a:rPr lang="en-GB" sz="1400" dirty="0">
              <a:sym typeface="Wingdings" panose="05000000000000000000" pitchFamily="2" charset="2"/>
            </a:rPr>
            <a:t> </a:t>
          </a:r>
          <a:r>
            <a:rPr lang="en-GB" sz="1400" dirty="0"/>
            <a:t>becoming credible &amp; effective institutions</a:t>
          </a:r>
          <a:endParaRPr lang="en-US" sz="1400" dirty="0"/>
        </a:p>
      </dgm:t>
    </dgm:pt>
    <dgm:pt modelId="{486C93D2-3B4F-428B-9DB9-19FE0ADD5049}" type="parTrans" cxnId="{08E606F6-A190-4792-8821-798486A9B891}">
      <dgm:prSet/>
      <dgm:spPr/>
      <dgm:t>
        <a:bodyPr/>
        <a:lstStyle/>
        <a:p>
          <a:endParaRPr lang="en-US" sz="1400"/>
        </a:p>
      </dgm:t>
    </dgm:pt>
    <dgm:pt modelId="{9E7CBC0F-92D1-442D-97C9-3C4F74C1A814}" type="sibTrans" cxnId="{08E606F6-A190-4792-8821-798486A9B891}">
      <dgm:prSet/>
      <dgm:spPr/>
      <dgm:t>
        <a:bodyPr/>
        <a:lstStyle/>
        <a:p>
          <a:endParaRPr lang="en-US" sz="1400"/>
        </a:p>
      </dgm:t>
    </dgm:pt>
    <dgm:pt modelId="{636D1213-0AA4-4E30-A8A8-2ECF63A6A6E3}">
      <dgm:prSet phldrT="[Text]" custT="1"/>
      <dgm:spPr/>
      <dgm:t>
        <a:bodyPr/>
        <a:lstStyle/>
        <a:p>
          <a:pPr>
            <a:buNone/>
          </a:pPr>
          <a:endParaRPr lang="en-US" sz="1400" dirty="0"/>
        </a:p>
      </dgm:t>
    </dgm:pt>
    <dgm:pt modelId="{2BFFCE50-3741-46CA-AD01-57EF8556228E}" type="parTrans" cxnId="{1891DEC8-2F3C-45EE-863A-6FC7097B4EBD}">
      <dgm:prSet/>
      <dgm:spPr/>
      <dgm:t>
        <a:bodyPr/>
        <a:lstStyle/>
        <a:p>
          <a:endParaRPr lang="en-US" sz="1400"/>
        </a:p>
      </dgm:t>
    </dgm:pt>
    <dgm:pt modelId="{8D65CFA9-D5B1-490F-9ACB-49F7C00BB0B6}" type="sibTrans" cxnId="{1891DEC8-2F3C-45EE-863A-6FC7097B4EBD}">
      <dgm:prSet/>
      <dgm:spPr/>
      <dgm:t>
        <a:bodyPr/>
        <a:lstStyle/>
        <a:p>
          <a:endParaRPr lang="en-US" sz="1400"/>
        </a:p>
      </dgm:t>
    </dgm:pt>
    <dgm:pt modelId="{CD8E8D0D-DD0A-4F3B-87AF-582F4AA1933D}">
      <dgm:prSet phldrT="[Text]" custT="1"/>
      <dgm:spPr/>
      <dgm:t>
        <a:bodyPr/>
        <a:lstStyle/>
        <a:p>
          <a:pPr>
            <a:buNone/>
          </a:pPr>
          <a:endParaRPr lang="en-US" sz="1400" dirty="0"/>
        </a:p>
      </dgm:t>
    </dgm:pt>
    <dgm:pt modelId="{7F5FB56E-4F23-4813-9B6D-FC64A473394D}" type="parTrans" cxnId="{02A06D71-3DF6-43FD-974B-BD2CEC1B9D15}">
      <dgm:prSet/>
      <dgm:spPr/>
      <dgm:t>
        <a:bodyPr/>
        <a:lstStyle/>
        <a:p>
          <a:endParaRPr lang="en-US" sz="1400"/>
        </a:p>
      </dgm:t>
    </dgm:pt>
    <dgm:pt modelId="{C11B4050-DDAC-4071-B377-506B6520C55C}" type="sibTrans" cxnId="{02A06D71-3DF6-43FD-974B-BD2CEC1B9D15}">
      <dgm:prSet/>
      <dgm:spPr/>
      <dgm:t>
        <a:bodyPr/>
        <a:lstStyle/>
        <a:p>
          <a:endParaRPr lang="en-US" sz="1400"/>
        </a:p>
      </dgm:t>
    </dgm:pt>
    <dgm:pt modelId="{0A0A3896-658D-40A2-96B1-27D9793B756E}">
      <dgm:prSet phldrT="[Text]" custT="1"/>
      <dgm:spPr/>
      <dgm:t>
        <a:bodyPr/>
        <a:lstStyle/>
        <a:p>
          <a:r>
            <a:rPr lang="en-US" sz="1400" dirty="0"/>
            <a:t>SDG audits</a:t>
          </a:r>
        </a:p>
      </dgm:t>
    </dgm:pt>
    <dgm:pt modelId="{7B6DFA1B-EFD6-436B-8149-52CE56342262}" type="sibTrans" cxnId="{8087DF73-143F-4D12-8F71-31ED3DFFA474}">
      <dgm:prSet/>
      <dgm:spPr/>
      <dgm:t>
        <a:bodyPr/>
        <a:lstStyle/>
        <a:p>
          <a:endParaRPr lang="en-US" sz="1400"/>
        </a:p>
      </dgm:t>
    </dgm:pt>
    <dgm:pt modelId="{45DCD42E-7C31-4C35-A322-4BBD502AA92E}" type="parTrans" cxnId="{8087DF73-143F-4D12-8F71-31ED3DFFA474}">
      <dgm:prSet/>
      <dgm:spPr/>
      <dgm:t>
        <a:bodyPr/>
        <a:lstStyle/>
        <a:p>
          <a:endParaRPr lang="en-US" sz="1400"/>
        </a:p>
      </dgm:t>
    </dgm:pt>
    <dgm:pt modelId="{8BCB5636-5CBB-4EC3-AE6B-BAE13C36026C}">
      <dgm:prSet phldrT="[Text]" custT="1"/>
      <dgm:spPr/>
      <dgm:t>
        <a:bodyPr/>
        <a:lstStyle/>
        <a:p>
          <a:r>
            <a:rPr lang="en-US" sz="1400" dirty="0"/>
            <a:t>Adoption of relevant audit approaches</a:t>
          </a:r>
        </a:p>
      </dgm:t>
    </dgm:pt>
    <dgm:pt modelId="{782616D7-BB0F-4B9C-80B0-DF52AF59C84D}" type="parTrans" cxnId="{70626722-1B54-4E83-9A32-B7C5A2CD3E6A}">
      <dgm:prSet/>
      <dgm:spPr/>
      <dgm:t>
        <a:bodyPr/>
        <a:lstStyle/>
        <a:p>
          <a:endParaRPr lang="en-US" sz="1400"/>
        </a:p>
      </dgm:t>
    </dgm:pt>
    <dgm:pt modelId="{84F16879-4ACD-4158-B949-5237360BB599}" type="sibTrans" cxnId="{70626722-1B54-4E83-9A32-B7C5A2CD3E6A}">
      <dgm:prSet/>
      <dgm:spPr/>
      <dgm:t>
        <a:bodyPr/>
        <a:lstStyle/>
        <a:p>
          <a:endParaRPr lang="en-US" sz="1400"/>
        </a:p>
      </dgm:t>
    </dgm:pt>
    <dgm:pt modelId="{22F998D2-EEF9-4FC8-A8F4-75EE6910A543}">
      <dgm:prSet phldrT="[Text]" custT="1"/>
      <dgm:spPr/>
      <dgm:t>
        <a:bodyPr/>
        <a:lstStyle/>
        <a:p>
          <a:r>
            <a:rPr lang="en-US" sz="1400" dirty="0"/>
            <a:t>Facilitate SAI audits in most relevant topics</a:t>
          </a:r>
        </a:p>
      </dgm:t>
    </dgm:pt>
    <dgm:pt modelId="{C7E9CA2E-B8B1-49B0-8EF6-AFD5C98765B7}" type="parTrans" cxnId="{713F728F-6B08-4228-A292-DEA353BE9727}">
      <dgm:prSet/>
      <dgm:spPr/>
      <dgm:t>
        <a:bodyPr/>
        <a:lstStyle/>
        <a:p>
          <a:endParaRPr lang="en-US" sz="1400"/>
        </a:p>
      </dgm:t>
    </dgm:pt>
    <dgm:pt modelId="{E09A21CE-0407-46D6-B92C-6BFF36312177}" type="sibTrans" cxnId="{713F728F-6B08-4228-A292-DEA353BE9727}">
      <dgm:prSet/>
      <dgm:spPr/>
      <dgm:t>
        <a:bodyPr/>
        <a:lstStyle/>
        <a:p>
          <a:endParaRPr lang="en-US" sz="1400"/>
        </a:p>
      </dgm:t>
    </dgm:pt>
    <dgm:pt modelId="{1D943590-A12C-454A-A1D1-C6A7602E606A}">
      <dgm:prSet phldrT="[Text]" custT="1"/>
      <dgm:spPr/>
      <dgm:t>
        <a:bodyPr/>
        <a:lstStyle/>
        <a:p>
          <a:pPr>
            <a:buNone/>
          </a:pPr>
          <a:endParaRPr lang="en-US" sz="1400" dirty="0"/>
        </a:p>
      </dgm:t>
    </dgm:pt>
    <dgm:pt modelId="{1865E904-4BA2-47BC-8F98-B1F447AE6B18}" type="sibTrans" cxnId="{FBE0B6CF-0F7C-45B8-A702-5C49B7C81C8B}">
      <dgm:prSet/>
      <dgm:spPr/>
      <dgm:t>
        <a:bodyPr/>
        <a:lstStyle/>
        <a:p>
          <a:endParaRPr lang="en-US" sz="1400"/>
        </a:p>
      </dgm:t>
    </dgm:pt>
    <dgm:pt modelId="{DC58C7A5-AF9F-43DA-8561-3E8BEAC6D2A2}" type="parTrans" cxnId="{FBE0B6CF-0F7C-45B8-A702-5C49B7C81C8B}">
      <dgm:prSet/>
      <dgm:spPr/>
      <dgm:t>
        <a:bodyPr/>
        <a:lstStyle/>
        <a:p>
          <a:endParaRPr lang="en-US" sz="1400"/>
        </a:p>
      </dgm:t>
    </dgm:pt>
    <dgm:pt modelId="{C2C3D385-7AEB-4027-BC14-3ED970A24583}" type="pres">
      <dgm:prSet presAssocID="{B05882C3-81DD-470A-92CA-3FC7A559DD7A}" presName="Name0" presStyleCnt="0">
        <dgm:presLayoutVars>
          <dgm:dir/>
          <dgm:animLvl val="lvl"/>
          <dgm:resizeHandles val="exact"/>
        </dgm:presLayoutVars>
      </dgm:prSet>
      <dgm:spPr/>
    </dgm:pt>
    <dgm:pt modelId="{062FDB98-C757-4DE0-92F9-9CE71884C6D3}" type="pres">
      <dgm:prSet presAssocID="{3211BC26-132F-495A-9B9E-8A033533EF0D}" presName="composite" presStyleCnt="0"/>
      <dgm:spPr/>
    </dgm:pt>
    <dgm:pt modelId="{C3D6AD4B-B5EA-43FE-B24F-4354B5F84E89}" type="pres">
      <dgm:prSet presAssocID="{3211BC26-132F-495A-9B9E-8A033533EF0D}" presName="parTx" presStyleLbl="alignNode1" presStyleIdx="0" presStyleCnt="4">
        <dgm:presLayoutVars>
          <dgm:chMax val="0"/>
          <dgm:chPref val="0"/>
          <dgm:bulletEnabled val="1"/>
        </dgm:presLayoutVars>
      </dgm:prSet>
      <dgm:spPr/>
    </dgm:pt>
    <dgm:pt modelId="{9825E28E-4B78-4894-8715-F5538B3725B2}" type="pres">
      <dgm:prSet presAssocID="{3211BC26-132F-495A-9B9E-8A033533EF0D}" presName="desTx" presStyleLbl="alignAccFollowNode1" presStyleIdx="0" presStyleCnt="4" custScaleX="98896">
        <dgm:presLayoutVars>
          <dgm:bulletEnabled val="1"/>
        </dgm:presLayoutVars>
      </dgm:prSet>
      <dgm:spPr/>
    </dgm:pt>
    <dgm:pt modelId="{17917E22-6657-4BFD-91C1-88AB7D56FA5C}" type="pres">
      <dgm:prSet presAssocID="{C0532CAF-3F8D-4B10-ABE4-FD3E89E97B66}" presName="space" presStyleCnt="0"/>
      <dgm:spPr/>
    </dgm:pt>
    <dgm:pt modelId="{3BE9DB8C-A1FE-48EC-AB87-DB08FE68A4F9}" type="pres">
      <dgm:prSet presAssocID="{AA6219F0-D8A4-479B-A5FE-D8EE96B921C7}" presName="composite" presStyleCnt="0"/>
      <dgm:spPr/>
    </dgm:pt>
    <dgm:pt modelId="{911F1481-EDE9-4168-B70F-1DC4758DD36A}" type="pres">
      <dgm:prSet presAssocID="{AA6219F0-D8A4-479B-A5FE-D8EE96B921C7}" presName="parTx" presStyleLbl="alignNode1" presStyleIdx="1" presStyleCnt="4">
        <dgm:presLayoutVars>
          <dgm:chMax val="0"/>
          <dgm:chPref val="0"/>
          <dgm:bulletEnabled val="1"/>
        </dgm:presLayoutVars>
      </dgm:prSet>
      <dgm:spPr/>
    </dgm:pt>
    <dgm:pt modelId="{3C6139E8-1D5A-47D5-848C-C46D9DFAC97C}" type="pres">
      <dgm:prSet presAssocID="{AA6219F0-D8A4-479B-A5FE-D8EE96B921C7}" presName="desTx" presStyleLbl="alignAccFollowNode1" presStyleIdx="1" presStyleCnt="4">
        <dgm:presLayoutVars>
          <dgm:bulletEnabled val="1"/>
        </dgm:presLayoutVars>
      </dgm:prSet>
      <dgm:spPr/>
    </dgm:pt>
    <dgm:pt modelId="{9646292F-04B8-4315-91B7-EF0BA7BD31B9}" type="pres">
      <dgm:prSet presAssocID="{0E29B534-F495-435D-9566-13514ECDE3E4}" presName="space" presStyleCnt="0"/>
      <dgm:spPr/>
    </dgm:pt>
    <dgm:pt modelId="{DAE07C9E-83F7-4DBE-B343-149C5D0E09C5}" type="pres">
      <dgm:prSet presAssocID="{CA5AE739-DCF3-4FE8-AC01-7F78DC543046}" presName="composite" presStyleCnt="0"/>
      <dgm:spPr/>
    </dgm:pt>
    <dgm:pt modelId="{1832EB14-9924-43E3-BA38-E4B8FE3FC5E0}" type="pres">
      <dgm:prSet presAssocID="{CA5AE739-DCF3-4FE8-AC01-7F78DC543046}" presName="parTx" presStyleLbl="alignNode1" presStyleIdx="2" presStyleCnt="4">
        <dgm:presLayoutVars>
          <dgm:chMax val="0"/>
          <dgm:chPref val="0"/>
          <dgm:bulletEnabled val="1"/>
        </dgm:presLayoutVars>
      </dgm:prSet>
      <dgm:spPr/>
    </dgm:pt>
    <dgm:pt modelId="{24B61BAE-5A83-44D7-94D1-E268CC7864DD}" type="pres">
      <dgm:prSet presAssocID="{CA5AE739-DCF3-4FE8-AC01-7F78DC543046}" presName="desTx" presStyleLbl="alignAccFollowNode1" presStyleIdx="2" presStyleCnt="4">
        <dgm:presLayoutVars>
          <dgm:bulletEnabled val="1"/>
        </dgm:presLayoutVars>
      </dgm:prSet>
      <dgm:spPr/>
    </dgm:pt>
    <dgm:pt modelId="{EEE0B638-623D-420B-BF86-A1D438DBD106}" type="pres">
      <dgm:prSet presAssocID="{E04C661A-3F76-490D-ADFA-1633BA3A0B99}" presName="space" presStyleCnt="0"/>
      <dgm:spPr/>
    </dgm:pt>
    <dgm:pt modelId="{D1F77FE2-A929-4506-80DB-032F2AB9A984}" type="pres">
      <dgm:prSet presAssocID="{A6E875E2-07BF-4DA1-9B60-4C6B0AF5EFB3}" presName="composite" presStyleCnt="0"/>
      <dgm:spPr/>
    </dgm:pt>
    <dgm:pt modelId="{5F7EC853-CD64-4777-A335-B05FDA658937}" type="pres">
      <dgm:prSet presAssocID="{A6E875E2-07BF-4DA1-9B60-4C6B0AF5EFB3}" presName="parTx" presStyleLbl="alignNode1" presStyleIdx="3" presStyleCnt="4">
        <dgm:presLayoutVars>
          <dgm:chMax val="0"/>
          <dgm:chPref val="0"/>
          <dgm:bulletEnabled val="1"/>
        </dgm:presLayoutVars>
      </dgm:prSet>
      <dgm:spPr/>
    </dgm:pt>
    <dgm:pt modelId="{B57485F8-F0F8-404F-BE37-4AC9944CA9C2}" type="pres">
      <dgm:prSet presAssocID="{A6E875E2-07BF-4DA1-9B60-4C6B0AF5EFB3}" presName="desTx" presStyleLbl="alignAccFollowNode1" presStyleIdx="3" presStyleCnt="4">
        <dgm:presLayoutVars>
          <dgm:bulletEnabled val="1"/>
        </dgm:presLayoutVars>
      </dgm:prSet>
      <dgm:spPr/>
    </dgm:pt>
  </dgm:ptLst>
  <dgm:cxnLst>
    <dgm:cxn modelId="{A69D0F01-AAD6-441C-8619-585D9BBB0E87}" type="presOf" srcId="{0A0A3896-658D-40A2-96B1-27D9793B756E}" destId="{3C6139E8-1D5A-47D5-848C-C46D9DFAC97C}" srcOrd="0" destOrd="3" presId="urn:microsoft.com/office/officeart/2005/8/layout/hList1"/>
    <dgm:cxn modelId="{10229F02-1818-451F-861B-7B6FE58BF8E4}" srcId="{CA5AE739-DCF3-4FE8-AC01-7F78DC543046}" destId="{582CC0F8-77A1-4FCA-AAED-A8899D32FB97}" srcOrd="3" destOrd="0" parTransId="{5A33E04D-9620-46C7-86DA-52F13C42CDFB}" sibTransId="{7E5A830E-1989-4C24-A739-CA190722FFF7}"/>
    <dgm:cxn modelId="{187E5608-EA48-44A8-B8F5-D7817D30036F}" type="presOf" srcId="{965BE695-3615-47FE-9637-C7F534580A3D}" destId="{9825E28E-4B78-4894-8715-F5538B3725B2}" srcOrd="0" destOrd="5" presId="urn:microsoft.com/office/officeart/2005/8/layout/hList1"/>
    <dgm:cxn modelId="{CC441C0C-0997-4BC0-8F10-F12D7E2D688F}" srcId="{3211BC26-132F-495A-9B9E-8A033533EF0D}" destId="{80BE8895-89F8-48E8-A493-453FA4AB6D1F}" srcOrd="4" destOrd="0" parTransId="{233C6650-2435-4183-AEE7-048CC34E60D3}" sibTransId="{DF964D94-5DF0-45C6-8EA2-F94A1E7EDDEB}"/>
    <dgm:cxn modelId="{ACD7C112-B532-4FBF-8814-239AA559F739}" type="presOf" srcId="{1D943590-A12C-454A-A1D1-C6A7602E606A}" destId="{9825E28E-4B78-4894-8715-F5538B3725B2}" srcOrd="0" destOrd="1" presId="urn:microsoft.com/office/officeart/2005/8/layout/hList1"/>
    <dgm:cxn modelId="{32381318-A024-4A58-B73A-4C8B53CC6557}" type="presOf" srcId="{636D1213-0AA4-4E30-A8A8-2ECF63A6A6E3}" destId="{B57485F8-F0F8-404F-BE37-4AC9944CA9C2}" srcOrd="0" destOrd="1" presId="urn:microsoft.com/office/officeart/2005/8/layout/hList1"/>
    <dgm:cxn modelId="{70626722-1B54-4E83-9A32-B7C5A2CD3E6A}" srcId="{AA6219F0-D8A4-479B-A5FE-D8EE96B921C7}" destId="{8BCB5636-5CBB-4EC3-AE6B-BAE13C36026C}" srcOrd="2" destOrd="0" parTransId="{782616D7-BB0F-4B9C-80B0-DF52AF59C84D}" sibTransId="{84F16879-4ACD-4158-B949-5237360BB599}"/>
    <dgm:cxn modelId="{6E071424-54F8-468B-A131-40C764AE7C1A}" type="presOf" srcId="{C3FB60C5-7D4F-48FA-BD83-CA9165872B17}" destId="{9825E28E-4B78-4894-8715-F5538B3725B2}" srcOrd="0" destOrd="2" presId="urn:microsoft.com/office/officeart/2005/8/layout/hList1"/>
    <dgm:cxn modelId="{F4874827-C4B2-4E8F-8952-1A7D86FF297A}" srcId="{3211BC26-132F-495A-9B9E-8A033533EF0D}" destId="{AB5E3DC5-DCA4-48BB-AB69-1AAB2B2E0CF1}" srcOrd="0" destOrd="0" parTransId="{3C3B1D94-319D-4B0B-9535-E8AA15E4E91A}" sibTransId="{AC0BD948-06E8-419D-87F3-87390E8013A5}"/>
    <dgm:cxn modelId="{5DE36D2D-35DD-48E4-A457-A853863B1205}" srcId="{3211BC26-132F-495A-9B9E-8A033533EF0D}" destId="{1B379ADD-EA19-4EEA-9968-7B20FCA420F8}" srcOrd="6" destOrd="0" parTransId="{5BB8F06B-4054-4277-B574-E8AF391DB3D7}" sibTransId="{48F19131-1691-4873-B1C9-5A4078F94BC1}"/>
    <dgm:cxn modelId="{27BF9B2E-B962-492A-9DE2-13301062D996}" srcId="{3211BC26-132F-495A-9B9E-8A033533EF0D}" destId="{C3FB60C5-7D4F-48FA-BD83-CA9165872B17}" srcOrd="2" destOrd="0" parTransId="{E8F741AE-6DE8-4939-9127-0C76F3D7457A}" sibTransId="{B82561FA-53A5-42AC-9EDE-CF3D67677A60}"/>
    <dgm:cxn modelId="{6B8D0D31-50A4-4998-B9FD-6A0D889765A2}" type="presOf" srcId="{8BCB5636-5CBB-4EC3-AE6B-BAE13C36026C}" destId="{3C6139E8-1D5A-47D5-848C-C46D9DFAC97C}" srcOrd="0" destOrd="2" presId="urn:microsoft.com/office/officeart/2005/8/layout/hList1"/>
    <dgm:cxn modelId="{10170C32-476C-4E82-A3AE-5367621770C6}" srcId="{B05882C3-81DD-470A-92CA-3FC7A559DD7A}" destId="{AA6219F0-D8A4-479B-A5FE-D8EE96B921C7}" srcOrd="1" destOrd="0" parTransId="{2C015D73-7DAD-4924-AC66-034F17EE13E2}" sibTransId="{0E29B534-F495-435D-9566-13514ECDE3E4}"/>
    <dgm:cxn modelId="{EE204C32-9069-494C-9B17-06945F7AE47F}" type="presOf" srcId="{3211BC26-132F-495A-9B9E-8A033533EF0D}" destId="{C3D6AD4B-B5EA-43FE-B24F-4354B5F84E89}" srcOrd="0" destOrd="0" presId="urn:microsoft.com/office/officeart/2005/8/layout/hList1"/>
    <dgm:cxn modelId="{30C7CE36-5B25-44F5-A3DA-178EFA369E91}" type="presOf" srcId="{CD8E8D0D-DD0A-4F3B-87AF-582F4AA1933D}" destId="{24B61BAE-5A83-44D7-94D1-E268CC7864DD}" srcOrd="0" destOrd="1" presId="urn:microsoft.com/office/officeart/2005/8/layout/hList1"/>
    <dgm:cxn modelId="{E61A173B-A6B4-4D7E-8450-FE080B2A58EC}" srcId="{B05882C3-81DD-470A-92CA-3FC7A559DD7A}" destId="{3211BC26-132F-495A-9B9E-8A033533EF0D}" srcOrd="0" destOrd="0" parTransId="{2D2F2556-D205-4A99-9513-DD5D2A2F091B}" sibTransId="{C0532CAF-3F8D-4B10-ABE4-FD3E89E97B66}"/>
    <dgm:cxn modelId="{2DC05B3B-04BF-4740-BF00-D3064F220B1E}" srcId="{B05882C3-81DD-470A-92CA-3FC7A559DD7A}" destId="{CA5AE739-DCF3-4FE8-AC01-7F78DC543046}" srcOrd="2" destOrd="0" parTransId="{DA871C80-6A34-4882-B1B6-F34F3FBAF13D}" sibTransId="{E04C661A-3F76-490D-ADFA-1633BA3A0B99}"/>
    <dgm:cxn modelId="{BB79113C-0BF8-4AC2-B403-6544E447E8AF}" type="presOf" srcId="{E841FBDB-7B41-4744-BEC6-5559ACD80E41}" destId="{B57485F8-F0F8-404F-BE37-4AC9944CA9C2}" srcOrd="0" destOrd="4" presId="urn:microsoft.com/office/officeart/2005/8/layout/hList1"/>
    <dgm:cxn modelId="{DAE5793F-E763-40B9-9F04-833AD2598D48}" type="presOf" srcId="{678C91DA-A108-4A32-9E92-C4866F8211A6}" destId="{3C6139E8-1D5A-47D5-848C-C46D9DFAC97C}" srcOrd="0" destOrd="1" presId="urn:microsoft.com/office/officeart/2005/8/layout/hList1"/>
    <dgm:cxn modelId="{9AAB655D-4926-4205-867A-5A51CBE7CED5}" type="presOf" srcId="{AB5E3DC5-DCA4-48BB-AB69-1AAB2B2E0CF1}" destId="{9825E28E-4B78-4894-8715-F5538B3725B2}" srcOrd="0" destOrd="0" presId="urn:microsoft.com/office/officeart/2005/8/layout/hList1"/>
    <dgm:cxn modelId="{7C354F60-EABD-4A9D-9C92-CF76C2D36145}" type="presOf" srcId="{C6128B20-410D-4C44-8764-042984E1867D}" destId="{24B61BAE-5A83-44D7-94D1-E268CC7864DD}" srcOrd="0" destOrd="2" presId="urn:microsoft.com/office/officeart/2005/8/layout/hList1"/>
    <dgm:cxn modelId="{1A355B45-6598-474F-B3B5-C950DE630F2A}" type="presOf" srcId="{06102D4A-A7E7-449C-9BEA-6A9536273014}" destId="{B57485F8-F0F8-404F-BE37-4AC9944CA9C2}" srcOrd="0" destOrd="5" presId="urn:microsoft.com/office/officeart/2005/8/layout/hList1"/>
    <dgm:cxn modelId="{A5D09245-7113-49A2-A29F-2A55D98D169A}" type="presOf" srcId="{AA6219F0-D8A4-479B-A5FE-D8EE96B921C7}" destId="{911F1481-EDE9-4168-B70F-1DC4758DD36A}" srcOrd="0" destOrd="0" presId="urn:microsoft.com/office/officeart/2005/8/layout/hList1"/>
    <dgm:cxn modelId="{8D8FF847-8F8E-4743-8BEC-304E6D4AB6CB}" type="presOf" srcId="{0DFD42D5-7E49-4CD8-92CA-85253F64D64D}" destId="{B57485F8-F0F8-404F-BE37-4AC9944CA9C2}" srcOrd="0" destOrd="3" presId="urn:microsoft.com/office/officeart/2005/8/layout/hList1"/>
    <dgm:cxn modelId="{1CF69469-C050-4296-AC86-047AF4906150}" srcId="{3211BC26-132F-495A-9B9E-8A033533EF0D}" destId="{965BE695-3615-47FE-9637-C7F534580A3D}" srcOrd="5" destOrd="0" parTransId="{F80A3B09-FA97-4983-B181-19A6EB71F9F0}" sibTransId="{102BCE65-6D59-4082-B21A-325EC52BF27B}"/>
    <dgm:cxn modelId="{143F0B6A-0F02-4609-ABC8-1D0F443470EB}" type="presOf" srcId="{7B255F03-7040-4D4E-B678-9C269E711C09}" destId="{24B61BAE-5A83-44D7-94D1-E268CC7864DD}" srcOrd="0" destOrd="4" presId="urn:microsoft.com/office/officeart/2005/8/layout/hList1"/>
    <dgm:cxn modelId="{FDCAB950-A875-49E2-B027-8718F2F4064F}" srcId="{AA6219F0-D8A4-479B-A5FE-D8EE96B921C7}" destId="{93151F82-EF9F-4CC2-80D8-E30E876C2D23}" srcOrd="6" destOrd="0" parTransId="{2BA75E88-4AEB-4EC5-9F2C-9156917CDBB3}" sibTransId="{C392A161-E796-47B3-9620-15F2F4A97EE9}"/>
    <dgm:cxn modelId="{02A06D71-3DF6-43FD-974B-BD2CEC1B9D15}" srcId="{CA5AE739-DCF3-4FE8-AC01-7F78DC543046}" destId="{CD8E8D0D-DD0A-4F3B-87AF-582F4AA1933D}" srcOrd="1" destOrd="0" parTransId="{7F5FB56E-4F23-4813-9B6D-FC64A473394D}" sibTransId="{C11B4050-DDAC-4071-B377-506B6520C55C}"/>
    <dgm:cxn modelId="{80B24D53-3D7C-4BAC-919F-3BBFB22158A3}" type="presOf" srcId="{DA4D0FA8-320B-4E6F-B67B-2D7088DE6C56}" destId="{24B61BAE-5A83-44D7-94D1-E268CC7864DD}" srcOrd="0" destOrd="0" presId="urn:microsoft.com/office/officeart/2005/8/layout/hList1"/>
    <dgm:cxn modelId="{8087DF73-143F-4D12-8F71-31ED3DFFA474}" srcId="{AA6219F0-D8A4-479B-A5FE-D8EE96B921C7}" destId="{0A0A3896-658D-40A2-96B1-27D9793B756E}" srcOrd="3" destOrd="0" parTransId="{45DCD42E-7C31-4C35-A322-4BBD502AA92E}" sibTransId="{7B6DFA1B-EFD6-436B-8149-52CE56342262}"/>
    <dgm:cxn modelId="{A47E2582-1491-46DB-B125-4E57A5F04D42}" type="presOf" srcId="{81EDD8F6-D33D-4343-88EC-85F5C721F22A}" destId="{24B61BAE-5A83-44D7-94D1-E268CC7864DD}" srcOrd="0" destOrd="6" presId="urn:microsoft.com/office/officeart/2005/8/layout/hList1"/>
    <dgm:cxn modelId="{BFAF7186-A730-439C-8DBE-64B494B01F58}" type="presOf" srcId="{BB0C5854-EF85-45AD-9BCC-04F18E9AB056}" destId="{24B61BAE-5A83-44D7-94D1-E268CC7864DD}" srcOrd="0" destOrd="5" presId="urn:microsoft.com/office/officeart/2005/8/layout/hList1"/>
    <dgm:cxn modelId="{2A39018E-E61F-4C5D-B824-8E9EC7AF9650}" type="presOf" srcId="{B05882C3-81DD-470A-92CA-3FC7A559DD7A}" destId="{C2C3D385-7AEB-4027-BC14-3ED970A24583}" srcOrd="0" destOrd="0" presId="urn:microsoft.com/office/officeart/2005/8/layout/hList1"/>
    <dgm:cxn modelId="{713F728F-6B08-4228-A292-DEA353BE9727}" srcId="{AA6219F0-D8A4-479B-A5FE-D8EE96B921C7}" destId="{22F998D2-EEF9-4FC8-A8F4-75EE6910A543}" srcOrd="4" destOrd="0" parTransId="{C7E9CA2E-B8B1-49B0-8EF6-AFD5C98765B7}" sibTransId="{E09A21CE-0407-46D6-B92C-6BFF36312177}"/>
    <dgm:cxn modelId="{CD087B8F-9A51-4C04-B2D5-B1BD66A9DD03}" srcId="{3211BC26-132F-495A-9B9E-8A033533EF0D}" destId="{8AD702FD-6D06-4123-8DD3-DF636CBEF7BA}" srcOrd="3" destOrd="0" parTransId="{1BA294B7-92EC-4F98-BCA4-2F58B96EBF6D}" sibTransId="{9D9731B7-93AA-4713-9E57-D1D432E68538}"/>
    <dgm:cxn modelId="{C1533992-F2CB-4F65-B4C5-9DE9EF6FA88F}" srcId="{CA5AE739-DCF3-4FE8-AC01-7F78DC543046}" destId="{C6128B20-410D-4C44-8764-042984E1867D}" srcOrd="2" destOrd="0" parTransId="{C48CDFF8-BEA3-4043-90A4-4C6A074FB96D}" sibTransId="{2FCFD5BC-5C8E-4D87-8D1F-3D45C54F5C69}"/>
    <dgm:cxn modelId="{03694992-F716-4397-ADFF-0CFF423E3BBB}" srcId="{AA6219F0-D8A4-479B-A5FE-D8EE96B921C7}" destId="{0159EF2F-D641-4B02-80DD-49DC0580A615}" srcOrd="5" destOrd="0" parTransId="{FF05501A-4E6D-4C06-B7B3-EFFCA6AD957F}" sibTransId="{A25222FE-70BA-438A-9A22-3D7E41DFDCEB}"/>
    <dgm:cxn modelId="{C211E999-5350-4E3E-8A32-F346504F0571}" srcId="{CA5AE739-DCF3-4FE8-AC01-7F78DC543046}" destId="{DA4D0FA8-320B-4E6F-B67B-2D7088DE6C56}" srcOrd="0" destOrd="0" parTransId="{CD1325E9-84AE-4DC5-9170-3EBE875EF58C}" sibTransId="{B0F73CCC-8F25-453A-85E5-5D6F05DE12CF}"/>
    <dgm:cxn modelId="{0BD256A2-B304-4C96-9107-FB69C211DBE8}" type="presOf" srcId="{8AD702FD-6D06-4123-8DD3-DF636CBEF7BA}" destId="{9825E28E-4B78-4894-8715-F5538B3725B2}" srcOrd="0" destOrd="3" presId="urn:microsoft.com/office/officeart/2005/8/layout/hList1"/>
    <dgm:cxn modelId="{08296BA4-48AD-4C49-9649-43253B4D6E25}" srcId="{A6E875E2-07BF-4DA1-9B60-4C6B0AF5EFB3}" destId="{A54504CB-D847-4684-9290-66B28CDAF6FD}" srcOrd="2" destOrd="0" parTransId="{3DA5A0AD-088F-42EF-A6F7-586CE582DCAC}" sibTransId="{952C5924-63DB-4D2B-8522-EA65DB4EB787}"/>
    <dgm:cxn modelId="{72FCAEA6-0D0F-43A0-92E5-C121165DC5DA}" srcId="{AA6219F0-D8A4-479B-A5FE-D8EE96B921C7}" destId="{678C91DA-A108-4A32-9E92-C4866F8211A6}" srcOrd="1" destOrd="0" parTransId="{CB5F3B19-08B2-46DC-A015-959F492CB0B0}" sibTransId="{E529F054-DB69-4976-AF03-53D017A77BED}"/>
    <dgm:cxn modelId="{F318BFA8-1524-48CE-9F19-8024B3E5EE4F}" type="presOf" srcId="{582CC0F8-77A1-4FCA-AAED-A8899D32FB97}" destId="{24B61BAE-5A83-44D7-94D1-E268CC7864DD}" srcOrd="0" destOrd="3" presId="urn:microsoft.com/office/officeart/2005/8/layout/hList1"/>
    <dgm:cxn modelId="{719159B1-C0B7-4572-A004-BA240C71A25F}" type="presOf" srcId="{93151F82-EF9F-4CC2-80D8-E30E876C2D23}" destId="{3C6139E8-1D5A-47D5-848C-C46D9DFAC97C}" srcOrd="0" destOrd="6" presId="urn:microsoft.com/office/officeart/2005/8/layout/hList1"/>
    <dgm:cxn modelId="{E53301B3-5B44-440F-8155-0BDB0509282A}" srcId="{AA6219F0-D8A4-479B-A5FE-D8EE96B921C7}" destId="{BDB8FE76-1DF8-40C0-8AE5-409434E8B052}" srcOrd="0" destOrd="0" parTransId="{969F2AE3-47E2-49ED-9E01-08A9BD45F1BD}" sibTransId="{615FFB6E-39A8-458F-AA1C-3213C28FB20D}"/>
    <dgm:cxn modelId="{5FE7CDB3-3691-495E-BCCF-FB5D3838B7C1}" srcId="{A6E875E2-07BF-4DA1-9B60-4C6B0AF5EFB3}" destId="{E841FBDB-7B41-4744-BEC6-5559ACD80E41}" srcOrd="4" destOrd="0" parTransId="{4FAE4944-C49B-433C-85BD-C15963290240}" sibTransId="{663F0BE4-DC6B-4CDD-B0AB-B3B455B0C17D}"/>
    <dgm:cxn modelId="{2BD73AB4-D049-47F9-A56C-DE04080E4C1B}" type="presOf" srcId="{22F998D2-EEF9-4FC8-A8F4-75EE6910A543}" destId="{3C6139E8-1D5A-47D5-848C-C46D9DFAC97C}" srcOrd="0" destOrd="4" presId="urn:microsoft.com/office/officeart/2005/8/layout/hList1"/>
    <dgm:cxn modelId="{F53FBDBA-6CD3-448B-B212-6426B3AE927E}" srcId="{A6E875E2-07BF-4DA1-9B60-4C6B0AF5EFB3}" destId="{06102D4A-A7E7-449C-9BEA-6A9536273014}" srcOrd="5" destOrd="0" parTransId="{B00C3741-C171-4F4D-AA62-48FA561A9183}" sibTransId="{C9D53F22-7D1F-4552-BCC4-F09CB7ABF6CF}"/>
    <dgm:cxn modelId="{A1950FBF-1A5E-4F24-ADB6-B539395D0BAE}" srcId="{CA5AE739-DCF3-4FE8-AC01-7F78DC543046}" destId="{BB0C5854-EF85-45AD-9BCC-04F18E9AB056}" srcOrd="5" destOrd="0" parTransId="{B65E4BE6-9131-42E3-A493-A7E7D791DAAE}" sibTransId="{9020C169-9264-4239-B13B-67492287690B}"/>
    <dgm:cxn modelId="{22B7E2C1-A1BD-4BDA-936D-9C0C18E3DF9F}" type="presOf" srcId="{A6E875E2-07BF-4DA1-9B60-4C6B0AF5EFB3}" destId="{5F7EC853-CD64-4777-A335-B05FDA658937}" srcOrd="0" destOrd="0" presId="urn:microsoft.com/office/officeart/2005/8/layout/hList1"/>
    <dgm:cxn modelId="{8AC751C2-F1C1-4406-9AF8-A5C39CE57B32}" srcId="{A6E875E2-07BF-4DA1-9B60-4C6B0AF5EFB3}" destId="{0DFD42D5-7E49-4CD8-92CA-85253F64D64D}" srcOrd="3" destOrd="0" parTransId="{B56D6092-45B5-4343-9899-41FC6F091046}" sibTransId="{C8BF64F6-C4D3-4345-9892-7320E15AAAF6}"/>
    <dgm:cxn modelId="{1891DEC8-2F3C-45EE-863A-6FC7097B4EBD}" srcId="{A6E875E2-07BF-4DA1-9B60-4C6B0AF5EFB3}" destId="{636D1213-0AA4-4E30-A8A8-2ECF63A6A6E3}" srcOrd="1" destOrd="0" parTransId="{2BFFCE50-3741-46CA-AD01-57EF8556228E}" sibTransId="{8D65CFA9-D5B1-490F-9ACB-49F7C00BB0B6}"/>
    <dgm:cxn modelId="{0BA86FCA-2409-4936-B13F-3A34C4C63867}" type="presOf" srcId="{80BE8895-89F8-48E8-A493-453FA4AB6D1F}" destId="{9825E28E-4B78-4894-8715-F5538B3725B2}" srcOrd="0" destOrd="4" presId="urn:microsoft.com/office/officeart/2005/8/layout/hList1"/>
    <dgm:cxn modelId="{BB78DBCA-094B-43F5-838D-40B733E8819B}" type="presOf" srcId="{A54504CB-D847-4684-9290-66B28CDAF6FD}" destId="{B57485F8-F0F8-404F-BE37-4AC9944CA9C2}" srcOrd="0" destOrd="2" presId="urn:microsoft.com/office/officeart/2005/8/layout/hList1"/>
    <dgm:cxn modelId="{09D1C9CD-A94F-4ED4-A505-ADE70562D1F5}" type="presOf" srcId="{1B379ADD-EA19-4EEA-9968-7B20FCA420F8}" destId="{9825E28E-4B78-4894-8715-F5538B3725B2}" srcOrd="0" destOrd="6" presId="urn:microsoft.com/office/officeart/2005/8/layout/hList1"/>
    <dgm:cxn modelId="{FBE0B6CF-0F7C-45B8-A702-5C49B7C81C8B}" srcId="{3211BC26-132F-495A-9B9E-8A033533EF0D}" destId="{1D943590-A12C-454A-A1D1-C6A7602E606A}" srcOrd="1" destOrd="0" parTransId="{DC58C7A5-AF9F-43DA-8561-3E8BEAC6D2A2}" sibTransId="{1865E904-4BA2-47BC-8F98-B1F447AE6B18}"/>
    <dgm:cxn modelId="{40E803D0-1738-4589-B7B3-53D25BC81E5B}" srcId="{CA5AE739-DCF3-4FE8-AC01-7F78DC543046}" destId="{81EDD8F6-D33D-4343-88EC-85F5C721F22A}" srcOrd="6" destOrd="0" parTransId="{54C5C170-750F-4D4E-8131-741445123207}" sibTransId="{11EF8E5C-5812-4EC7-BEF3-5AF49E0E57DE}"/>
    <dgm:cxn modelId="{918E0BD1-CBD2-43BC-88F7-5AC9174CE5CE}" type="presOf" srcId="{CA5AE739-DCF3-4FE8-AC01-7F78DC543046}" destId="{1832EB14-9924-43E3-BA38-E4B8FE3FC5E0}" srcOrd="0" destOrd="0" presId="urn:microsoft.com/office/officeart/2005/8/layout/hList1"/>
    <dgm:cxn modelId="{A6223BD1-74D5-44D5-88C5-1BB75E1B6B45}" srcId="{B05882C3-81DD-470A-92CA-3FC7A559DD7A}" destId="{A6E875E2-07BF-4DA1-9B60-4C6B0AF5EFB3}" srcOrd="3" destOrd="0" parTransId="{CCDFD068-BA4A-40A8-A7FA-D7D0BADA4C22}" sibTransId="{2AE437A4-D794-4AB8-88DA-5363565B036B}"/>
    <dgm:cxn modelId="{8B0FECDD-859F-4848-B5C8-9024D1C42104}" type="presOf" srcId="{BDB8FE76-1DF8-40C0-8AE5-409434E8B052}" destId="{3C6139E8-1D5A-47D5-848C-C46D9DFAC97C}" srcOrd="0" destOrd="0" presId="urn:microsoft.com/office/officeart/2005/8/layout/hList1"/>
    <dgm:cxn modelId="{00297DE3-C7A9-4BE6-A30A-E7B6E1AD4DA0}" type="presOf" srcId="{9D63EA81-9678-4A86-B386-79914BB82915}" destId="{B57485F8-F0F8-404F-BE37-4AC9944CA9C2}" srcOrd="0" destOrd="0" presId="urn:microsoft.com/office/officeart/2005/8/layout/hList1"/>
    <dgm:cxn modelId="{307BDCEA-8218-4330-8926-16FBAD7E9574}" srcId="{CA5AE739-DCF3-4FE8-AC01-7F78DC543046}" destId="{7B255F03-7040-4D4E-B678-9C269E711C09}" srcOrd="4" destOrd="0" parTransId="{F9EA7545-97B9-4C45-8681-E37C9DC05042}" sibTransId="{DF0A12DC-FC05-4D26-98EA-4F49FD58127F}"/>
    <dgm:cxn modelId="{B19061F5-54A3-44CC-B040-0BCD2E4F4625}" type="presOf" srcId="{0159EF2F-D641-4B02-80DD-49DC0580A615}" destId="{3C6139E8-1D5A-47D5-848C-C46D9DFAC97C}" srcOrd="0" destOrd="5" presId="urn:microsoft.com/office/officeart/2005/8/layout/hList1"/>
    <dgm:cxn modelId="{08E606F6-A190-4792-8821-798486A9B891}" srcId="{A6E875E2-07BF-4DA1-9B60-4C6B0AF5EFB3}" destId="{9D63EA81-9678-4A86-B386-79914BB82915}" srcOrd="0" destOrd="0" parTransId="{486C93D2-3B4F-428B-9DB9-19FE0ADD5049}" sibTransId="{9E7CBC0F-92D1-442D-97C9-3C4F74C1A814}"/>
    <dgm:cxn modelId="{9B012372-3C1C-4517-AE02-F0C8912902FD}" type="presParOf" srcId="{C2C3D385-7AEB-4027-BC14-3ED970A24583}" destId="{062FDB98-C757-4DE0-92F9-9CE71884C6D3}" srcOrd="0" destOrd="0" presId="urn:microsoft.com/office/officeart/2005/8/layout/hList1"/>
    <dgm:cxn modelId="{049033A4-E34D-4F2E-AFCB-2A48DBE9F6FB}" type="presParOf" srcId="{062FDB98-C757-4DE0-92F9-9CE71884C6D3}" destId="{C3D6AD4B-B5EA-43FE-B24F-4354B5F84E89}" srcOrd="0" destOrd="0" presId="urn:microsoft.com/office/officeart/2005/8/layout/hList1"/>
    <dgm:cxn modelId="{A9FE7CE8-9C56-468E-9A5D-144257C39480}" type="presParOf" srcId="{062FDB98-C757-4DE0-92F9-9CE71884C6D3}" destId="{9825E28E-4B78-4894-8715-F5538B3725B2}" srcOrd="1" destOrd="0" presId="urn:microsoft.com/office/officeart/2005/8/layout/hList1"/>
    <dgm:cxn modelId="{02B7AC25-BD8D-4F5B-BD5F-C24BF7F06E21}" type="presParOf" srcId="{C2C3D385-7AEB-4027-BC14-3ED970A24583}" destId="{17917E22-6657-4BFD-91C1-88AB7D56FA5C}" srcOrd="1" destOrd="0" presId="urn:microsoft.com/office/officeart/2005/8/layout/hList1"/>
    <dgm:cxn modelId="{D86A519C-0953-469B-9A1C-A5A37AC7E449}" type="presParOf" srcId="{C2C3D385-7AEB-4027-BC14-3ED970A24583}" destId="{3BE9DB8C-A1FE-48EC-AB87-DB08FE68A4F9}" srcOrd="2" destOrd="0" presId="urn:microsoft.com/office/officeart/2005/8/layout/hList1"/>
    <dgm:cxn modelId="{920513CB-67D4-4349-BBCE-2BA11B1DD830}" type="presParOf" srcId="{3BE9DB8C-A1FE-48EC-AB87-DB08FE68A4F9}" destId="{911F1481-EDE9-4168-B70F-1DC4758DD36A}" srcOrd="0" destOrd="0" presId="urn:microsoft.com/office/officeart/2005/8/layout/hList1"/>
    <dgm:cxn modelId="{F71DB14B-B88A-4FC3-89C0-25969B531075}" type="presParOf" srcId="{3BE9DB8C-A1FE-48EC-AB87-DB08FE68A4F9}" destId="{3C6139E8-1D5A-47D5-848C-C46D9DFAC97C}" srcOrd="1" destOrd="0" presId="urn:microsoft.com/office/officeart/2005/8/layout/hList1"/>
    <dgm:cxn modelId="{9C3A44C1-357B-4EB4-8797-18596D94AC93}" type="presParOf" srcId="{C2C3D385-7AEB-4027-BC14-3ED970A24583}" destId="{9646292F-04B8-4315-91B7-EF0BA7BD31B9}" srcOrd="3" destOrd="0" presId="urn:microsoft.com/office/officeart/2005/8/layout/hList1"/>
    <dgm:cxn modelId="{23EFDC05-7667-481D-A6B7-D3CFA3671920}" type="presParOf" srcId="{C2C3D385-7AEB-4027-BC14-3ED970A24583}" destId="{DAE07C9E-83F7-4DBE-B343-149C5D0E09C5}" srcOrd="4" destOrd="0" presId="urn:microsoft.com/office/officeart/2005/8/layout/hList1"/>
    <dgm:cxn modelId="{7BE08BAE-A839-4FF0-8BA2-B6799EC3BFEE}" type="presParOf" srcId="{DAE07C9E-83F7-4DBE-B343-149C5D0E09C5}" destId="{1832EB14-9924-43E3-BA38-E4B8FE3FC5E0}" srcOrd="0" destOrd="0" presId="urn:microsoft.com/office/officeart/2005/8/layout/hList1"/>
    <dgm:cxn modelId="{870F2D97-2CE8-4AE1-B695-2D1A52B19AD0}" type="presParOf" srcId="{DAE07C9E-83F7-4DBE-B343-149C5D0E09C5}" destId="{24B61BAE-5A83-44D7-94D1-E268CC7864DD}" srcOrd="1" destOrd="0" presId="urn:microsoft.com/office/officeart/2005/8/layout/hList1"/>
    <dgm:cxn modelId="{E52C54A2-72AB-4ABA-9DB0-AD9F8014FB40}" type="presParOf" srcId="{C2C3D385-7AEB-4027-BC14-3ED970A24583}" destId="{EEE0B638-623D-420B-BF86-A1D438DBD106}" srcOrd="5" destOrd="0" presId="urn:microsoft.com/office/officeart/2005/8/layout/hList1"/>
    <dgm:cxn modelId="{D9750044-C44F-4950-A086-C91451CB5BE6}" type="presParOf" srcId="{C2C3D385-7AEB-4027-BC14-3ED970A24583}" destId="{D1F77FE2-A929-4506-80DB-032F2AB9A984}" srcOrd="6" destOrd="0" presId="urn:microsoft.com/office/officeart/2005/8/layout/hList1"/>
    <dgm:cxn modelId="{1CFAC24A-0735-488B-A13A-864677FF056F}" type="presParOf" srcId="{D1F77FE2-A929-4506-80DB-032F2AB9A984}" destId="{5F7EC853-CD64-4777-A335-B05FDA658937}" srcOrd="0" destOrd="0" presId="urn:microsoft.com/office/officeart/2005/8/layout/hList1"/>
    <dgm:cxn modelId="{DEA45FB1-5CDC-4ED2-9CFA-0515AFA0D9A3}" type="presParOf" srcId="{D1F77FE2-A929-4506-80DB-032F2AB9A984}" destId="{B57485F8-F0F8-404F-BE37-4AC9944CA9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38A675-52BF-4428-BB9A-A65C47636D0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06874E7A-9064-42B9-8436-81C37761B6A1}">
      <dgm:prSet phldrT="[Text]"/>
      <dgm:spPr/>
      <dgm:t>
        <a:bodyPr/>
        <a:lstStyle/>
        <a:p>
          <a:r>
            <a:rPr lang="en-US" dirty="0"/>
            <a:t>Currently</a:t>
          </a:r>
        </a:p>
      </dgm:t>
    </dgm:pt>
    <dgm:pt modelId="{A9ED7ED1-1A9B-42FA-8D45-571B3012AC55}" type="parTrans" cxnId="{0DBCD42C-AA05-4CB1-A315-4A108B0AB229}">
      <dgm:prSet/>
      <dgm:spPr/>
      <dgm:t>
        <a:bodyPr/>
        <a:lstStyle/>
        <a:p>
          <a:endParaRPr lang="en-US"/>
        </a:p>
      </dgm:t>
    </dgm:pt>
    <dgm:pt modelId="{6167054E-6B29-43F2-9FD3-745D221836D5}" type="sibTrans" cxnId="{0DBCD42C-AA05-4CB1-A315-4A108B0AB229}">
      <dgm:prSet/>
      <dgm:spPr/>
      <dgm:t>
        <a:bodyPr/>
        <a:lstStyle/>
        <a:p>
          <a:endParaRPr lang="en-US"/>
        </a:p>
      </dgm:t>
    </dgm:pt>
    <dgm:pt modelId="{1B759D4A-2C77-4430-8899-D3294D2B150A}">
      <dgm:prSet phldrT="[Text]" custT="1"/>
      <dgm:spPr/>
      <dgm:t>
        <a:bodyPr/>
        <a:lstStyle/>
        <a:p>
          <a:pPr>
            <a:buNone/>
          </a:pPr>
          <a:r>
            <a:rPr lang="en-US" sz="1800" b="1" dirty="0"/>
            <a:t>Current IDI SAI level support:</a:t>
          </a:r>
        </a:p>
      </dgm:t>
    </dgm:pt>
    <dgm:pt modelId="{6B388A45-BC80-4DEC-90D7-22810095E0F8}" type="parTrans" cxnId="{45DC66B0-D6E8-4090-8C85-4DE76CB42E9D}">
      <dgm:prSet/>
      <dgm:spPr/>
      <dgm:t>
        <a:bodyPr/>
        <a:lstStyle/>
        <a:p>
          <a:endParaRPr lang="en-US"/>
        </a:p>
      </dgm:t>
    </dgm:pt>
    <dgm:pt modelId="{33824C5D-AD09-4280-9B75-0F938E33C25E}" type="sibTrans" cxnId="{45DC66B0-D6E8-4090-8C85-4DE76CB42E9D}">
      <dgm:prSet/>
      <dgm:spPr/>
      <dgm:t>
        <a:bodyPr/>
        <a:lstStyle/>
        <a:p>
          <a:endParaRPr lang="en-US"/>
        </a:p>
      </dgm:t>
    </dgm:pt>
    <dgm:pt modelId="{BAE6FC53-81FD-4C16-AA1D-DCBF0ECA2E5A}">
      <dgm:prSet phldrT="[Text]"/>
      <dgm:spPr/>
      <dgm:t>
        <a:bodyPr/>
        <a:lstStyle/>
        <a:p>
          <a:r>
            <a:rPr lang="en-US" dirty="0"/>
            <a:t>Future</a:t>
          </a:r>
        </a:p>
      </dgm:t>
    </dgm:pt>
    <dgm:pt modelId="{BE09098D-46D5-4177-8A07-FC87B510F993}" type="parTrans" cxnId="{DA620E24-10B9-4D6D-A480-73B7F96FE9A2}">
      <dgm:prSet/>
      <dgm:spPr/>
      <dgm:t>
        <a:bodyPr/>
        <a:lstStyle/>
        <a:p>
          <a:endParaRPr lang="en-US"/>
        </a:p>
      </dgm:t>
    </dgm:pt>
    <dgm:pt modelId="{243668D5-8203-45DE-BCCF-EC32A070D1BD}" type="sibTrans" cxnId="{DA620E24-10B9-4D6D-A480-73B7F96FE9A2}">
      <dgm:prSet/>
      <dgm:spPr/>
      <dgm:t>
        <a:bodyPr/>
        <a:lstStyle/>
        <a:p>
          <a:endParaRPr lang="en-US"/>
        </a:p>
      </dgm:t>
    </dgm:pt>
    <dgm:pt modelId="{40F33B54-83BE-4036-B530-09F9AAC22020}">
      <dgm:prSet phldrT="[Text]" custT="1"/>
      <dgm:spPr/>
      <dgm:t>
        <a:bodyPr/>
        <a:lstStyle/>
        <a:p>
          <a:pPr>
            <a:buFont typeface="Arial" panose="020B0604020202020204" pitchFamily="34" charset="0"/>
            <a:buChar char="•"/>
          </a:pPr>
          <a:r>
            <a:rPr lang="en-GB" sz="1800" dirty="0"/>
            <a:t>To SAIs in fragile/challenged situations</a:t>
          </a:r>
          <a:endParaRPr lang="en-US" sz="1800" dirty="0"/>
        </a:p>
      </dgm:t>
    </dgm:pt>
    <dgm:pt modelId="{EDB2AE9F-F16C-46C5-930D-7491620A28EF}" type="parTrans" cxnId="{3A609B2E-57CB-4C85-BC30-805C73DADC97}">
      <dgm:prSet/>
      <dgm:spPr/>
      <dgm:t>
        <a:bodyPr/>
        <a:lstStyle/>
        <a:p>
          <a:endParaRPr lang="en-US"/>
        </a:p>
      </dgm:t>
    </dgm:pt>
    <dgm:pt modelId="{A7AC5F45-22D4-470F-80FC-E63985159663}" type="sibTrans" cxnId="{3A609B2E-57CB-4C85-BC30-805C73DADC97}">
      <dgm:prSet/>
      <dgm:spPr/>
      <dgm:t>
        <a:bodyPr/>
        <a:lstStyle/>
        <a:p>
          <a:endParaRPr lang="en-US"/>
        </a:p>
      </dgm:t>
    </dgm:pt>
    <dgm:pt modelId="{7764B5DB-21BE-46F8-B860-7C85BD7DA610}">
      <dgm:prSet custT="1"/>
      <dgm:spPr/>
      <dgm:t>
        <a:bodyPr/>
        <a:lstStyle/>
        <a:p>
          <a:r>
            <a:rPr lang="en-GB" sz="1800" dirty="0"/>
            <a:t>Provider of last resort under IDI’s bilateral policy</a:t>
          </a:r>
        </a:p>
      </dgm:t>
    </dgm:pt>
    <dgm:pt modelId="{699CDD00-933A-4589-8DA2-F28BA9A1903B}" type="parTrans" cxnId="{077A3F6A-D168-4C16-A791-517AC9D7BE27}">
      <dgm:prSet/>
      <dgm:spPr/>
      <dgm:t>
        <a:bodyPr/>
        <a:lstStyle/>
        <a:p>
          <a:endParaRPr lang="en-US"/>
        </a:p>
      </dgm:t>
    </dgm:pt>
    <dgm:pt modelId="{F14BABD7-DDF7-4B76-869B-092F82E673CB}" type="sibTrans" cxnId="{077A3F6A-D168-4C16-A791-517AC9D7BE27}">
      <dgm:prSet/>
      <dgm:spPr/>
      <dgm:t>
        <a:bodyPr/>
        <a:lstStyle/>
        <a:p>
          <a:endParaRPr lang="en-US"/>
        </a:p>
      </dgm:t>
    </dgm:pt>
    <dgm:pt modelId="{29BE0F95-972C-4411-A0A8-E1307BEA3746}">
      <dgm:prSet custT="1"/>
      <dgm:spPr/>
      <dgm:t>
        <a:bodyPr/>
        <a:lstStyle/>
        <a:p>
          <a:r>
            <a:rPr lang="en-GB" sz="1800" dirty="0"/>
            <a:t>Pilot targeted support under IDI programmes </a:t>
          </a:r>
        </a:p>
      </dgm:t>
    </dgm:pt>
    <dgm:pt modelId="{5034698B-C9F5-47D1-ACF9-48372E722088}" type="parTrans" cxnId="{D8393E56-0FD9-49E7-8A6A-CAA970C5C35D}">
      <dgm:prSet/>
      <dgm:spPr/>
      <dgm:t>
        <a:bodyPr/>
        <a:lstStyle/>
        <a:p>
          <a:endParaRPr lang="en-US"/>
        </a:p>
      </dgm:t>
    </dgm:pt>
    <dgm:pt modelId="{BFDCEED8-640A-4AD5-9310-4B51AAB570B3}" type="sibTrans" cxnId="{D8393E56-0FD9-49E7-8A6A-CAA970C5C35D}">
      <dgm:prSet/>
      <dgm:spPr/>
      <dgm:t>
        <a:bodyPr/>
        <a:lstStyle/>
        <a:p>
          <a:endParaRPr lang="en-US"/>
        </a:p>
      </dgm:t>
    </dgm:pt>
    <dgm:pt modelId="{E2BC373D-EFAE-4A5A-B661-8A82BA0BB7BB}">
      <dgm:prSet phldrT="[Text]" custT="1"/>
      <dgm:spPr/>
      <dgm:t>
        <a:bodyPr/>
        <a:lstStyle/>
        <a:p>
          <a:pPr>
            <a:buNone/>
          </a:pPr>
          <a:endParaRPr lang="en-US" sz="1800" dirty="0"/>
        </a:p>
      </dgm:t>
    </dgm:pt>
    <dgm:pt modelId="{0B2E9AF9-3EA9-4CAE-BE39-F7165F83F46E}" type="parTrans" cxnId="{BB25A8E7-507F-46DA-A8C0-627CA43DCB8F}">
      <dgm:prSet/>
      <dgm:spPr/>
      <dgm:t>
        <a:bodyPr/>
        <a:lstStyle/>
        <a:p>
          <a:endParaRPr lang="en-US"/>
        </a:p>
      </dgm:t>
    </dgm:pt>
    <dgm:pt modelId="{B863790A-F926-4CF3-AEB8-E99144F5AD0E}" type="sibTrans" cxnId="{BB25A8E7-507F-46DA-A8C0-627CA43DCB8F}">
      <dgm:prSet/>
      <dgm:spPr/>
      <dgm:t>
        <a:bodyPr/>
        <a:lstStyle/>
        <a:p>
          <a:endParaRPr lang="en-US"/>
        </a:p>
      </dgm:t>
    </dgm:pt>
    <dgm:pt modelId="{6D0F4B52-3371-4869-9188-BC705B3CEB78}">
      <dgm:prSet phldrT="[Text]" custT="1"/>
      <dgm:spPr/>
      <dgm:t>
        <a:bodyPr/>
        <a:lstStyle/>
        <a:p>
          <a:pPr>
            <a:buFont typeface="Arial" panose="020B0604020202020204" pitchFamily="34" charset="0"/>
            <a:buNone/>
          </a:pPr>
          <a:r>
            <a:rPr lang="en-US" sz="1800" b="1" dirty="0"/>
            <a:t>Further IDI SAI level support:</a:t>
          </a:r>
        </a:p>
      </dgm:t>
    </dgm:pt>
    <dgm:pt modelId="{BA0E9EB8-9854-498A-850A-F1FD7D7820E9}" type="parTrans" cxnId="{DD104048-FD0A-4534-8F7C-85FD1444C821}">
      <dgm:prSet/>
      <dgm:spPr/>
      <dgm:t>
        <a:bodyPr/>
        <a:lstStyle/>
        <a:p>
          <a:endParaRPr lang="en-US"/>
        </a:p>
      </dgm:t>
    </dgm:pt>
    <dgm:pt modelId="{44FC0D7A-19D7-457B-B92C-AADDF116F4A3}" type="sibTrans" cxnId="{DD104048-FD0A-4534-8F7C-85FD1444C821}">
      <dgm:prSet/>
      <dgm:spPr/>
      <dgm:t>
        <a:bodyPr/>
        <a:lstStyle/>
        <a:p>
          <a:endParaRPr lang="en-US"/>
        </a:p>
      </dgm:t>
    </dgm:pt>
    <dgm:pt modelId="{8B73473C-D28E-44D7-BAFD-5594EDBC18D6}">
      <dgm:prSet phldrT="[Text]" custT="1"/>
      <dgm:spPr/>
      <dgm:t>
        <a:bodyPr/>
        <a:lstStyle/>
        <a:p>
          <a:pPr>
            <a:buFont typeface="Arial" panose="020B0604020202020204" pitchFamily="34" charset="0"/>
            <a:buChar char="•"/>
          </a:pPr>
          <a:r>
            <a:rPr lang="en-GB" sz="1800" dirty="0"/>
            <a:t>Deeper support for change processes </a:t>
          </a:r>
          <a:endParaRPr lang="en-US" sz="1800" dirty="0"/>
        </a:p>
      </dgm:t>
    </dgm:pt>
    <dgm:pt modelId="{89312B00-3AAA-4633-9F0F-D688BF34C676}" type="parTrans" cxnId="{0F402913-301D-45FA-9C79-C7A4EC06A9E2}">
      <dgm:prSet/>
      <dgm:spPr/>
      <dgm:t>
        <a:bodyPr/>
        <a:lstStyle/>
        <a:p>
          <a:endParaRPr lang="en-US"/>
        </a:p>
      </dgm:t>
    </dgm:pt>
    <dgm:pt modelId="{7B0EE9AE-C230-46A3-81DD-2D39CDF5E181}" type="sibTrans" cxnId="{0F402913-301D-45FA-9C79-C7A4EC06A9E2}">
      <dgm:prSet/>
      <dgm:spPr/>
      <dgm:t>
        <a:bodyPr/>
        <a:lstStyle/>
        <a:p>
          <a:endParaRPr lang="en-US"/>
        </a:p>
      </dgm:t>
    </dgm:pt>
    <dgm:pt modelId="{A573306D-351E-4D9E-99EB-7ABA6A1FB795}">
      <dgm:prSet phldrT="[Text]" custT="1"/>
      <dgm:spPr/>
      <dgm:t>
        <a:bodyPr/>
        <a:lstStyle/>
        <a:p>
          <a:pPr>
            <a:buFont typeface="Arial" panose="020B0604020202020204" pitchFamily="34" charset="0"/>
            <a:buNone/>
          </a:pPr>
          <a:endParaRPr lang="en-US" sz="1800" dirty="0"/>
        </a:p>
      </dgm:t>
    </dgm:pt>
    <dgm:pt modelId="{443E82E7-F029-4A7F-81F0-0A1011512AD4}" type="parTrans" cxnId="{D99D2FC2-2230-4314-B7B9-11F3FCF1E707}">
      <dgm:prSet/>
      <dgm:spPr/>
      <dgm:t>
        <a:bodyPr/>
        <a:lstStyle/>
        <a:p>
          <a:endParaRPr lang="en-US"/>
        </a:p>
      </dgm:t>
    </dgm:pt>
    <dgm:pt modelId="{261555B5-8FA9-483C-9241-7A54AB34C62C}" type="sibTrans" cxnId="{D99D2FC2-2230-4314-B7B9-11F3FCF1E707}">
      <dgm:prSet/>
      <dgm:spPr/>
      <dgm:t>
        <a:bodyPr/>
        <a:lstStyle/>
        <a:p>
          <a:endParaRPr lang="en-US"/>
        </a:p>
      </dgm:t>
    </dgm:pt>
    <dgm:pt modelId="{AAC59279-0B88-4D5D-8AD9-05386AF750B5}" type="pres">
      <dgm:prSet presAssocID="{5F38A675-52BF-4428-BB9A-A65C47636D03}" presName="Name0" presStyleCnt="0">
        <dgm:presLayoutVars>
          <dgm:dir/>
          <dgm:animLvl val="lvl"/>
          <dgm:resizeHandles val="exact"/>
        </dgm:presLayoutVars>
      </dgm:prSet>
      <dgm:spPr/>
    </dgm:pt>
    <dgm:pt modelId="{6EB87721-6199-4377-9ED5-35EF2B7A7C08}" type="pres">
      <dgm:prSet presAssocID="{5F38A675-52BF-4428-BB9A-A65C47636D03}" presName="tSp" presStyleCnt="0"/>
      <dgm:spPr/>
    </dgm:pt>
    <dgm:pt modelId="{9F9D47CA-CBBB-4030-B885-10B8622F620D}" type="pres">
      <dgm:prSet presAssocID="{5F38A675-52BF-4428-BB9A-A65C47636D03}" presName="bSp" presStyleCnt="0"/>
      <dgm:spPr/>
    </dgm:pt>
    <dgm:pt modelId="{445626B1-C9EF-49BC-8514-C773B5EE3B30}" type="pres">
      <dgm:prSet presAssocID="{5F38A675-52BF-4428-BB9A-A65C47636D03}" presName="process" presStyleCnt="0"/>
      <dgm:spPr/>
    </dgm:pt>
    <dgm:pt modelId="{9979517A-824C-4022-A00F-21C956B7CCDC}" type="pres">
      <dgm:prSet presAssocID="{06874E7A-9064-42B9-8436-81C37761B6A1}" presName="composite1" presStyleCnt="0"/>
      <dgm:spPr/>
    </dgm:pt>
    <dgm:pt modelId="{409340FA-450F-4E34-99B8-6E0AD1DFB9E9}" type="pres">
      <dgm:prSet presAssocID="{06874E7A-9064-42B9-8436-81C37761B6A1}" presName="dummyNode1" presStyleLbl="node1" presStyleIdx="0" presStyleCnt="2"/>
      <dgm:spPr/>
    </dgm:pt>
    <dgm:pt modelId="{F6A64664-BF74-44C6-B03E-B58793DDE171}" type="pres">
      <dgm:prSet presAssocID="{06874E7A-9064-42B9-8436-81C37761B6A1}" presName="childNode1" presStyleLbl="bgAcc1" presStyleIdx="0" presStyleCnt="2">
        <dgm:presLayoutVars>
          <dgm:bulletEnabled val="1"/>
        </dgm:presLayoutVars>
      </dgm:prSet>
      <dgm:spPr/>
    </dgm:pt>
    <dgm:pt modelId="{6422FA7E-73F6-4EAD-B413-4666EE36C374}" type="pres">
      <dgm:prSet presAssocID="{06874E7A-9064-42B9-8436-81C37761B6A1}" presName="childNode1tx" presStyleLbl="bgAcc1" presStyleIdx="0" presStyleCnt="2">
        <dgm:presLayoutVars>
          <dgm:bulletEnabled val="1"/>
        </dgm:presLayoutVars>
      </dgm:prSet>
      <dgm:spPr/>
    </dgm:pt>
    <dgm:pt modelId="{42594375-D5A2-4F68-8400-CA0F74859DA4}" type="pres">
      <dgm:prSet presAssocID="{06874E7A-9064-42B9-8436-81C37761B6A1}" presName="parentNode1" presStyleLbl="node1" presStyleIdx="0" presStyleCnt="2" custScaleX="85613" custScaleY="51812">
        <dgm:presLayoutVars>
          <dgm:chMax val="1"/>
          <dgm:bulletEnabled val="1"/>
        </dgm:presLayoutVars>
      </dgm:prSet>
      <dgm:spPr/>
    </dgm:pt>
    <dgm:pt modelId="{B6401B2E-6614-4C09-90A3-69631F91755B}" type="pres">
      <dgm:prSet presAssocID="{06874E7A-9064-42B9-8436-81C37761B6A1}" presName="connSite1" presStyleCnt="0"/>
      <dgm:spPr/>
    </dgm:pt>
    <dgm:pt modelId="{5A90FCAB-848A-46BA-B856-78662506F83A}" type="pres">
      <dgm:prSet presAssocID="{6167054E-6B29-43F2-9FD3-745D221836D5}" presName="Name9" presStyleLbl="sibTrans2D1" presStyleIdx="0" presStyleCnt="1" custLinFactNeighborX="1103" custLinFactNeighborY="1019"/>
      <dgm:spPr/>
    </dgm:pt>
    <dgm:pt modelId="{C0796180-EDFF-48A9-A3C3-52B454B5CAFE}" type="pres">
      <dgm:prSet presAssocID="{BAE6FC53-81FD-4C16-AA1D-DCBF0ECA2E5A}" presName="composite2" presStyleCnt="0"/>
      <dgm:spPr/>
    </dgm:pt>
    <dgm:pt modelId="{51CC3BE3-2555-4791-8A3E-E505D699E51E}" type="pres">
      <dgm:prSet presAssocID="{BAE6FC53-81FD-4C16-AA1D-DCBF0ECA2E5A}" presName="dummyNode2" presStyleLbl="node1" presStyleIdx="0" presStyleCnt="2"/>
      <dgm:spPr/>
    </dgm:pt>
    <dgm:pt modelId="{C3F699B0-586B-4456-B027-F2D3E7A8EA6C}" type="pres">
      <dgm:prSet presAssocID="{BAE6FC53-81FD-4C16-AA1D-DCBF0ECA2E5A}" presName="childNode2" presStyleLbl="bgAcc1" presStyleIdx="1" presStyleCnt="2">
        <dgm:presLayoutVars>
          <dgm:bulletEnabled val="1"/>
        </dgm:presLayoutVars>
      </dgm:prSet>
      <dgm:spPr/>
    </dgm:pt>
    <dgm:pt modelId="{19365569-88B4-47FF-819F-3FFC13239BE1}" type="pres">
      <dgm:prSet presAssocID="{BAE6FC53-81FD-4C16-AA1D-DCBF0ECA2E5A}" presName="childNode2tx" presStyleLbl="bgAcc1" presStyleIdx="1" presStyleCnt="2">
        <dgm:presLayoutVars>
          <dgm:bulletEnabled val="1"/>
        </dgm:presLayoutVars>
      </dgm:prSet>
      <dgm:spPr/>
    </dgm:pt>
    <dgm:pt modelId="{00757E5C-39E4-49A8-8AD3-24D76D7FB5E5}" type="pres">
      <dgm:prSet presAssocID="{BAE6FC53-81FD-4C16-AA1D-DCBF0ECA2E5A}" presName="parentNode2" presStyleLbl="node1" presStyleIdx="1" presStyleCnt="2" custScaleX="89040" custScaleY="53413">
        <dgm:presLayoutVars>
          <dgm:chMax val="0"/>
          <dgm:bulletEnabled val="1"/>
        </dgm:presLayoutVars>
      </dgm:prSet>
      <dgm:spPr/>
    </dgm:pt>
    <dgm:pt modelId="{77E4C2ED-5FBB-42B5-B8E1-AC15085FB508}" type="pres">
      <dgm:prSet presAssocID="{BAE6FC53-81FD-4C16-AA1D-DCBF0ECA2E5A}" presName="connSite2" presStyleCnt="0"/>
      <dgm:spPr/>
    </dgm:pt>
  </dgm:ptLst>
  <dgm:cxnLst>
    <dgm:cxn modelId="{0F402913-301D-45FA-9C79-C7A4EC06A9E2}" srcId="{BAE6FC53-81FD-4C16-AA1D-DCBF0ECA2E5A}" destId="{8B73473C-D28E-44D7-BAFD-5594EDBC18D6}" srcOrd="3" destOrd="0" parTransId="{89312B00-3AAA-4633-9F0F-D688BF34C676}" sibTransId="{7B0EE9AE-C230-46A3-81DD-2D39CDF5E181}"/>
    <dgm:cxn modelId="{DA620E24-10B9-4D6D-A480-73B7F96FE9A2}" srcId="{5F38A675-52BF-4428-BB9A-A65C47636D03}" destId="{BAE6FC53-81FD-4C16-AA1D-DCBF0ECA2E5A}" srcOrd="1" destOrd="0" parTransId="{BE09098D-46D5-4177-8A07-FC87B510F993}" sibTransId="{243668D5-8203-45DE-BCCF-EC32A070D1BD}"/>
    <dgm:cxn modelId="{E5CBB52B-5A67-4D73-8AAC-873F3E02604A}" type="presOf" srcId="{A573306D-351E-4D9E-99EB-7ABA6A1FB795}" destId="{19365569-88B4-47FF-819F-3FFC13239BE1}" srcOrd="1" destOrd="1" presId="urn:microsoft.com/office/officeart/2005/8/layout/hProcess4"/>
    <dgm:cxn modelId="{0DBCD42C-AA05-4CB1-A315-4A108B0AB229}" srcId="{5F38A675-52BF-4428-BB9A-A65C47636D03}" destId="{06874E7A-9064-42B9-8436-81C37761B6A1}" srcOrd="0" destOrd="0" parTransId="{A9ED7ED1-1A9B-42FA-8D45-571B3012AC55}" sibTransId="{6167054E-6B29-43F2-9FD3-745D221836D5}"/>
    <dgm:cxn modelId="{3A609B2E-57CB-4C85-BC30-805C73DADC97}" srcId="{BAE6FC53-81FD-4C16-AA1D-DCBF0ECA2E5A}" destId="{40F33B54-83BE-4036-B530-09F9AAC22020}" srcOrd="2" destOrd="0" parTransId="{EDB2AE9F-F16C-46C5-930D-7491620A28EF}" sibTransId="{A7AC5F45-22D4-470F-80FC-E63985159663}"/>
    <dgm:cxn modelId="{BE59D72E-91A4-4C6C-AD71-C7AC8B53A786}" type="presOf" srcId="{A573306D-351E-4D9E-99EB-7ABA6A1FB795}" destId="{C3F699B0-586B-4456-B027-F2D3E7A8EA6C}" srcOrd="0" destOrd="1" presId="urn:microsoft.com/office/officeart/2005/8/layout/hProcess4"/>
    <dgm:cxn modelId="{AABCEF30-2724-4C71-A26F-DA3AC54DAA35}" type="presOf" srcId="{BAE6FC53-81FD-4C16-AA1D-DCBF0ECA2E5A}" destId="{00757E5C-39E4-49A8-8AD3-24D76D7FB5E5}" srcOrd="0" destOrd="0" presId="urn:microsoft.com/office/officeart/2005/8/layout/hProcess4"/>
    <dgm:cxn modelId="{B0D60034-C5E1-4263-8720-168C7C7A3E59}" type="presOf" srcId="{6D0F4B52-3371-4869-9188-BC705B3CEB78}" destId="{19365569-88B4-47FF-819F-3FFC13239BE1}" srcOrd="1" destOrd="0" presId="urn:microsoft.com/office/officeart/2005/8/layout/hProcess4"/>
    <dgm:cxn modelId="{B32F3C3F-460E-4CAC-ACDD-A8785AF35FCC}" type="presOf" srcId="{40F33B54-83BE-4036-B530-09F9AAC22020}" destId="{C3F699B0-586B-4456-B027-F2D3E7A8EA6C}" srcOrd="0" destOrd="2" presId="urn:microsoft.com/office/officeart/2005/8/layout/hProcess4"/>
    <dgm:cxn modelId="{2DAD205C-94EC-4C23-BCEC-C187251DE2C6}" type="presOf" srcId="{7764B5DB-21BE-46F8-B860-7C85BD7DA610}" destId="{F6A64664-BF74-44C6-B03E-B58793DDE171}" srcOrd="0" destOrd="2" presId="urn:microsoft.com/office/officeart/2005/8/layout/hProcess4"/>
    <dgm:cxn modelId="{DD104048-FD0A-4534-8F7C-85FD1444C821}" srcId="{BAE6FC53-81FD-4C16-AA1D-DCBF0ECA2E5A}" destId="{6D0F4B52-3371-4869-9188-BC705B3CEB78}" srcOrd="0" destOrd="0" parTransId="{BA0E9EB8-9854-498A-850A-F1FD7D7820E9}" sibTransId="{44FC0D7A-19D7-457B-B92C-AADDF116F4A3}"/>
    <dgm:cxn modelId="{077A3F6A-D168-4C16-A791-517AC9D7BE27}" srcId="{06874E7A-9064-42B9-8436-81C37761B6A1}" destId="{7764B5DB-21BE-46F8-B860-7C85BD7DA610}" srcOrd="2" destOrd="0" parTransId="{699CDD00-933A-4589-8DA2-F28BA9A1903B}" sibTransId="{F14BABD7-DDF7-4B76-869B-092F82E673CB}"/>
    <dgm:cxn modelId="{307F4A75-1146-45C0-9673-464521884F8C}" type="presOf" srcId="{1B759D4A-2C77-4430-8899-D3294D2B150A}" destId="{6422FA7E-73F6-4EAD-B413-4666EE36C374}" srcOrd="1" destOrd="0" presId="urn:microsoft.com/office/officeart/2005/8/layout/hProcess4"/>
    <dgm:cxn modelId="{D8393E56-0FD9-49E7-8A6A-CAA970C5C35D}" srcId="{06874E7A-9064-42B9-8436-81C37761B6A1}" destId="{29BE0F95-972C-4411-A0A8-E1307BEA3746}" srcOrd="3" destOrd="0" parTransId="{5034698B-C9F5-47D1-ACF9-48372E722088}" sibTransId="{BFDCEED8-640A-4AD5-9310-4B51AAB570B3}"/>
    <dgm:cxn modelId="{A1F5EE79-08E0-4B17-B3ED-CE6EC5F7B7F1}" type="presOf" srcId="{5F38A675-52BF-4428-BB9A-A65C47636D03}" destId="{AAC59279-0B88-4D5D-8AD9-05386AF750B5}" srcOrd="0" destOrd="0" presId="urn:microsoft.com/office/officeart/2005/8/layout/hProcess4"/>
    <dgm:cxn modelId="{B9694589-DBA4-496D-9479-7E39FBEDF6A1}" type="presOf" srcId="{E2BC373D-EFAE-4A5A-B661-8A82BA0BB7BB}" destId="{6422FA7E-73F6-4EAD-B413-4666EE36C374}" srcOrd="1" destOrd="1" presId="urn:microsoft.com/office/officeart/2005/8/layout/hProcess4"/>
    <dgm:cxn modelId="{735C0690-68FA-4A53-94EA-33D15E2B661E}" type="presOf" srcId="{40F33B54-83BE-4036-B530-09F9AAC22020}" destId="{19365569-88B4-47FF-819F-3FFC13239BE1}" srcOrd="1" destOrd="2" presId="urn:microsoft.com/office/officeart/2005/8/layout/hProcess4"/>
    <dgm:cxn modelId="{EF4C9498-871E-42CB-BED5-F53A1961055E}" type="presOf" srcId="{6D0F4B52-3371-4869-9188-BC705B3CEB78}" destId="{C3F699B0-586B-4456-B027-F2D3E7A8EA6C}" srcOrd="0" destOrd="0" presId="urn:microsoft.com/office/officeart/2005/8/layout/hProcess4"/>
    <dgm:cxn modelId="{8C77E999-C0D9-445A-8158-CC291768D687}" type="presOf" srcId="{1B759D4A-2C77-4430-8899-D3294D2B150A}" destId="{F6A64664-BF74-44C6-B03E-B58793DDE171}" srcOrd="0" destOrd="0" presId="urn:microsoft.com/office/officeart/2005/8/layout/hProcess4"/>
    <dgm:cxn modelId="{C5CC02A2-894E-4AF6-8A35-B8B4D6DE95F9}" type="presOf" srcId="{7764B5DB-21BE-46F8-B860-7C85BD7DA610}" destId="{6422FA7E-73F6-4EAD-B413-4666EE36C374}" srcOrd="1" destOrd="2" presId="urn:microsoft.com/office/officeart/2005/8/layout/hProcess4"/>
    <dgm:cxn modelId="{6DFE4CA3-9512-4031-98C4-20DA81650DF8}" type="presOf" srcId="{8B73473C-D28E-44D7-BAFD-5594EDBC18D6}" destId="{19365569-88B4-47FF-819F-3FFC13239BE1}" srcOrd="1" destOrd="3" presId="urn:microsoft.com/office/officeart/2005/8/layout/hProcess4"/>
    <dgm:cxn modelId="{E10FE6AD-531B-4F9F-8E5E-574E6B2FC6CB}" type="presOf" srcId="{29BE0F95-972C-4411-A0A8-E1307BEA3746}" destId="{6422FA7E-73F6-4EAD-B413-4666EE36C374}" srcOrd="1" destOrd="3" presId="urn:microsoft.com/office/officeart/2005/8/layout/hProcess4"/>
    <dgm:cxn modelId="{45DC66B0-D6E8-4090-8C85-4DE76CB42E9D}" srcId="{06874E7A-9064-42B9-8436-81C37761B6A1}" destId="{1B759D4A-2C77-4430-8899-D3294D2B150A}" srcOrd="0" destOrd="0" parTransId="{6B388A45-BC80-4DEC-90D7-22810095E0F8}" sibTransId="{33824C5D-AD09-4280-9B75-0F938E33C25E}"/>
    <dgm:cxn modelId="{D99D2FC2-2230-4314-B7B9-11F3FCF1E707}" srcId="{BAE6FC53-81FD-4C16-AA1D-DCBF0ECA2E5A}" destId="{A573306D-351E-4D9E-99EB-7ABA6A1FB795}" srcOrd="1" destOrd="0" parTransId="{443E82E7-F029-4A7F-81F0-0A1011512AD4}" sibTransId="{261555B5-8FA9-483C-9241-7A54AB34C62C}"/>
    <dgm:cxn modelId="{915F5DC7-E901-47B4-9076-241273321786}" type="presOf" srcId="{06874E7A-9064-42B9-8436-81C37761B6A1}" destId="{42594375-D5A2-4F68-8400-CA0F74859DA4}" srcOrd="0" destOrd="0" presId="urn:microsoft.com/office/officeart/2005/8/layout/hProcess4"/>
    <dgm:cxn modelId="{C82E29C8-9B54-4B4C-9D5B-D60149C2BC37}" type="presOf" srcId="{E2BC373D-EFAE-4A5A-B661-8A82BA0BB7BB}" destId="{F6A64664-BF74-44C6-B03E-B58793DDE171}" srcOrd="0" destOrd="1" presId="urn:microsoft.com/office/officeart/2005/8/layout/hProcess4"/>
    <dgm:cxn modelId="{0E32DCD3-97AA-4730-95FE-4581B561C6B6}" type="presOf" srcId="{29BE0F95-972C-4411-A0A8-E1307BEA3746}" destId="{F6A64664-BF74-44C6-B03E-B58793DDE171}" srcOrd="0" destOrd="3" presId="urn:microsoft.com/office/officeart/2005/8/layout/hProcess4"/>
    <dgm:cxn modelId="{892B03D9-BAC3-48C0-A307-73BE3CC13B08}" type="presOf" srcId="{8B73473C-D28E-44D7-BAFD-5594EDBC18D6}" destId="{C3F699B0-586B-4456-B027-F2D3E7A8EA6C}" srcOrd="0" destOrd="3" presId="urn:microsoft.com/office/officeart/2005/8/layout/hProcess4"/>
    <dgm:cxn modelId="{BB25A8E7-507F-46DA-A8C0-627CA43DCB8F}" srcId="{06874E7A-9064-42B9-8436-81C37761B6A1}" destId="{E2BC373D-EFAE-4A5A-B661-8A82BA0BB7BB}" srcOrd="1" destOrd="0" parTransId="{0B2E9AF9-3EA9-4CAE-BE39-F7165F83F46E}" sibTransId="{B863790A-F926-4CF3-AEB8-E99144F5AD0E}"/>
    <dgm:cxn modelId="{3DFD66F7-6DFA-405E-B41D-6296FAC0262A}" type="presOf" srcId="{6167054E-6B29-43F2-9FD3-745D221836D5}" destId="{5A90FCAB-848A-46BA-B856-78662506F83A}" srcOrd="0" destOrd="0" presId="urn:microsoft.com/office/officeart/2005/8/layout/hProcess4"/>
    <dgm:cxn modelId="{370EEC4E-2D36-475D-A690-7C145CC644B7}" type="presParOf" srcId="{AAC59279-0B88-4D5D-8AD9-05386AF750B5}" destId="{6EB87721-6199-4377-9ED5-35EF2B7A7C08}" srcOrd="0" destOrd="0" presId="urn:microsoft.com/office/officeart/2005/8/layout/hProcess4"/>
    <dgm:cxn modelId="{E9CC2199-D07A-4FDC-B7BD-462FEDDF3778}" type="presParOf" srcId="{AAC59279-0B88-4D5D-8AD9-05386AF750B5}" destId="{9F9D47CA-CBBB-4030-B885-10B8622F620D}" srcOrd="1" destOrd="0" presId="urn:microsoft.com/office/officeart/2005/8/layout/hProcess4"/>
    <dgm:cxn modelId="{B8627897-A20C-4D7C-9871-7AEA44DF688E}" type="presParOf" srcId="{AAC59279-0B88-4D5D-8AD9-05386AF750B5}" destId="{445626B1-C9EF-49BC-8514-C773B5EE3B30}" srcOrd="2" destOrd="0" presId="urn:microsoft.com/office/officeart/2005/8/layout/hProcess4"/>
    <dgm:cxn modelId="{8337E361-3167-4200-B2A0-160E3D5716AB}" type="presParOf" srcId="{445626B1-C9EF-49BC-8514-C773B5EE3B30}" destId="{9979517A-824C-4022-A00F-21C956B7CCDC}" srcOrd="0" destOrd="0" presId="urn:microsoft.com/office/officeart/2005/8/layout/hProcess4"/>
    <dgm:cxn modelId="{3FDE6993-AAF6-4D2F-B60D-BC85FD050CDB}" type="presParOf" srcId="{9979517A-824C-4022-A00F-21C956B7CCDC}" destId="{409340FA-450F-4E34-99B8-6E0AD1DFB9E9}" srcOrd="0" destOrd="0" presId="urn:microsoft.com/office/officeart/2005/8/layout/hProcess4"/>
    <dgm:cxn modelId="{E7CFD23F-793D-41FF-B278-C2C943E5FC96}" type="presParOf" srcId="{9979517A-824C-4022-A00F-21C956B7CCDC}" destId="{F6A64664-BF74-44C6-B03E-B58793DDE171}" srcOrd="1" destOrd="0" presId="urn:microsoft.com/office/officeart/2005/8/layout/hProcess4"/>
    <dgm:cxn modelId="{0127BB4D-3C8A-4BD3-AC32-D6C0576CD027}" type="presParOf" srcId="{9979517A-824C-4022-A00F-21C956B7CCDC}" destId="{6422FA7E-73F6-4EAD-B413-4666EE36C374}" srcOrd="2" destOrd="0" presId="urn:microsoft.com/office/officeart/2005/8/layout/hProcess4"/>
    <dgm:cxn modelId="{9939CBC7-2627-43FD-BCAC-D004D2A60FD0}" type="presParOf" srcId="{9979517A-824C-4022-A00F-21C956B7CCDC}" destId="{42594375-D5A2-4F68-8400-CA0F74859DA4}" srcOrd="3" destOrd="0" presId="urn:microsoft.com/office/officeart/2005/8/layout/hProcess4"/>
    <dgm:cxn modelId="{89D8D55D-E96E-43AB-9D33-0F534542DE92}" type="presParOf" srcId="{9979517A-824C-4022-A00F-21C956B7CCDC}" destId="{B6401B2E-6614-4C09-90A3-69631F91755B}" srcOrd="4" destOrd="0" presId="urn:microsoft.com/office/officeart/2005/8/layout/hProcess4"/>
    <dgm:cxn modelId="{7D7F0F80-6502-4C0A-91B6-51EED1B05877}" type="presParOf" srcId="{445626B1-C9EF-49BC-8514-C773B5EE3B30}" destId="{5A90FCAB-848A-46BA-B856-78662506F83A}" srcOrd="1" destOrd="0" presId="urn:microsoft.com/office/officeart/2005/8/layout/hProcess4"/>
    <dgm:cxn modelId="{8181417E-8B3A-463B-AEF4-2F558FA1556B}" type="presParOf" srcId="{445626B1-C9EF-49BC-8514-C773B5EE3B30}" destId="{C0796180-EDFF-48A9-A3C3-52B454B5CAFE}" srcOrd="2" destOrd="0" presId="urn:microsoft.com/office/officeart/2005/8/layout/hProcess4"/>
    <dgm:cxn modelId="{3C21375B-2E21-4F7F-9967-82648437EF4C}" type="presParOf" srcId="{C0796180-EDFF-48A9-A3C3-52B454B5CAFE}" destId="{51CC3BE3-2555-4791-8A3E-E505D699E51E}" srcOrd="0" destOrd="0" presId="urn:microsoft.com/office/officeart/2005/8/layout/hProcess4"/>
    <dgm:cxn modelId="{D6E79819-C6A7-4395-829B-8B4AF2891165}" type="presParOf" srcId="{C0796180-EDFF-48A9-A3C3-52B454B5CAFE}" destId="{C3F699B0-586B-4456-B027-F2D3E7A8EA6C}" srcOrd="1" destOrd="0" presId="urn:microsoft.com/office/officeart/2005/8/layout/hProcess4"/>
    <dgm:cxn modelId="{53F722CD-8EAB-439D-899B-5EDA9AA0634B}" type="presParOf" srcId="{C0796180-EDFF-48A9-A3C3-52B454B5CAFE}" destId="{19365569-88B4-47FF-819F-3FFC13239BE1}" srcOrd="2" destOrd="0" presId="urn:microsoft.com/office/officeart/2005/8/layout/hProcess4"/>
    <dgm:cxn modelId="{70584C4A-495D-4111-955A-F74322D3D249}" type="presParOf" srcId="{C0796180-EDFF-48A9-A3C3-52B454B5CAFE}" destId="{00757E5C-39E4-49A8-8AD3-24D76D7FB5E5}" srcOrd="3" destOrd="0" presId="urn:microsoft.com/office/officeart/2005/8/layout/hProcess4"/>
    <dgm:cxn modelId="{4B4B9EF1-E29B-4FFC-8FE3-E9BC749A758A}" type="presParOf" srcId="{C0796180-EDFF-48A9-A3C3-52B454B5CAFE}" destId="{77E4C2ED-5FBB-42B5-B8E1-AC15085FB50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C561FA-1537-4882-B676-744171C964C8}"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FB26B6B0-87B9-46CD-8C6D-21B24DAD2075}">
      <dgm:prSet phldrT="[Text]" custT="1"/>
      <dgm:spPr>
        <a:ln>
          <a:solidFill>
            <a:schemeClr val="tx1"/>
          </a:solidFill>
        </a:ln>
      </dgm:spPr>
      <dgm:t>
        <a:bodyPr/>
        <a:lstStyle/>
        <a:p>
          <a:r>
            <a:rPr lang="en-GB" sz="2400" b="1" dirty="0"/>
            <a:t>Deepening SAI-level support </a:t>
          </a:r>
          <a:endParaRPr lang="en-US" sz="2400" b="1" dirty="0"/>
        </a:p>
      </dgm:t>
    </dgm:pt>
    <dgm:pt modelId="{E4D7CF81-A2F0-44DD-B5EA-3002B2851923}" type="parTrans" cxnId="{11041697-45BE-48B2-9321-54D0EDD7AF7D}">
      <dgm:prSet/>
      <dgm:spPr/>
      <dgm:t>
        <a:bodyPr/>
        <a:lstStyle/>
        <a:p>
          <a:endParaRPr lang="en-US"/>
        </a:p>
      </dgm:t>
    </dgm:pt>
    <dgm:pt modelId="{48E01D17-2005-4DA8-9E2E-4BF8897551ED}" type="sibTrans" cxnId="{11041697-45BE-48B2-9321-54D0EDD7AF7D}">
      <dgm:prSet/>
      <dgm:spPr/>
      <dgm:t>
        <a:bodyPr/>
        <a:lstStyle/>
        <a:p>
          <a:endParaRPr lang="en-US"/>
        </a:p>
      </dgm:t>
    </dgm:pt>
    <dgm:pt modelId="{5D62CADD-D9A2-4C8F-8DA4-1DB07F53DB4C}">
      <dgm:prSet custT="1"/>
      <dgm:spPr>
        <a:solidFill>
          <a:srgbClr val="0070C0"/>
        </a:solidFill>
        <a:ln>
          <a:solidFill>
            <a:schemeClr val="tx1"/>
          </a:solidFill>
        </a:ln>
      </dgm:spPr>
      <dgm:t>
        <a:bodyPr/>
        <a:lstStyle/>
        <a:p>
          <a:r>
            <a:rPr lang="nb-NO" sz="2400" b="1" dirty="0"/>
            <a:t>40% </a:t>
          </a:r>
          <a:r>
            <a:rPr lang="nb-NO" sz="2400" b="1" dirty="0" err="1"/>
            <a:t>scale</a:t>
          </a:r>
          <a:r>
            <a:rPr lang="nb-NO" sz="2400" b="1" dirty="0"/>
            <a:t>-up </a:t>
          </a:r>
          <a:r>
            <a:rPr lang="nb-NO" sz="2400" b="1" dirty="0" err="1"/>
            <a:t>of</a:t>
          </a:r>
          <a:r>
            <a:rPr lang="nb-NO" sz="2400" b="1" dirty="0"/>
            <a:t> </a:t>
          </a:r>
          <a:r>
            <a:rPr lang="nb-NO" sz="2400" b="1" dirty="0" err="1"/>
            <a:t>recources</a:t>
          </a:r>
          <a:r>
            <a:rPr lang="nb-NO" sz="2400" b="1" dirty="0"/>
            <a:t> </a:t>
          </a:r>
          <a:r>
            <a:rPr lang="nb-NO" sz="2400" b="1" dirty="0" err="1"/>
            <a:t>needed</a:t>
          </a:r>
          <a:endParaRPr lang="nb-NO" sz="2400" b="1" dirty="0"/>
        </a:p>
      </dgm:t>
    </dgm:pt>
    <dgm:pt modelId="{B325A4BD-D476-4D55-990A-D89CFC3A505C}" type="parTrans" cxnId="{357D4586-9384-419A-8FE5-13EA2689AFD8}">
      <dgm:prSet/>
      <dgm:spPr/>
      <dgm:t>
        <a:bodyPr/>
        <a:lstStyle/>
        <a:p>
          <a:endParaRPr lang="en-US"/>
        </a:p>
      </dgm:t>
    </dgm:pt>
    <dgm:pt modelId="{5773332B-6F7D-49F9-BF69-6937B8647E03}" type="sibTrans" cxnId="{357D4586-9384-419A-8FE5-13EA2689AFD8}">
      <dgm:prSet/>
      <dgm:spPr/>
      <dgm:t>
        <a:bodyPr/>
        <a:lstStyle/>
        <a:p>
          <a:endParaRPr lang="en-US"/>
        </a:p>
      </dgm:t>
    </dgm:pt>
    <dgm:pt modelId="{B2836D94-E2CC-4C26-A1E8-7C4E04EAE0C6}">
      <dgm:prSet custT="1"/>
      <dgm:spPr>
        <a:ln>
          <a:solidFill>
            <a:schemeClr val="tx1"/>
          </a:solidFill>
        </a:ln>
      </dgm:spPr>
      <dgm:t>
        <a:bodyPr/>
        <a:lstStyle/>
        <a:p>
          <a:r>
            <a:rPr lang="en-GB" sz="2400" b="1" dirty="0"/>
            <a:t>Transition work streams </a:t>
          </a:r>
          <a:endParaRPr lang="en-US" sz="2400" b="1" dirty="0"/>
        </a:p>
      </dgm:t>
    </dgm:pt>
    <dgm:pt modelId="{C5E37B96-AF1C-4D10-BFE5-86579B8B7BFF}" type="parTrans" cxnId="{70D27561-2646-4022-A709-080CADF0956F}">
      <dgm:prSet/>
      <dgm:spPr/>
      <dgm:t>
        <a:bodyPr/>
        <a:lstStyle/>
        <a:p>
          <a:endParaRPr lang="en-US"/>
        </a:p>
      </dgm:t>
    </dgm:pt>
    <dgm:pt modelId="{0053B2B3-9951-4EAB-968E-365772ACD2A4}" type="sibTrans" cxnId="{70D27561-2646-4022-A709-080CADF0956F}">
      <dgm:prSet/>
      <dgm:spPr/>
      <dgm:t>
        <a:bodyPr/>
        <a:lstStyle/>
        <a:p>
          <a:endParaRPr lang="en-US"/>
        </a:p>
      </dgm:t>
    </dgm:pt>
    <dgm:pt modelId="{683A338C-9643-4B71-99B7-15ED5FA7D655}" type="pres">
      <dgm:prSet presAssocID="{60C561FA-1537-4882-B676-744171C964C8}" presName="linearFlow" presStyleCnt="0">
        <dgm:presLayoutVars>
          <dgm:dir/>
          <dgm:resizeHandles val="exact"/>
        </dgm:presLayoutVars>
      </dgm:prSet>
      <dgm:spPr/>
    </dgm:pt>
    <dgm:pt modelId="{C7FA5C70-2F37-4E1C-AE46-EFAA80A28CEB}" type="pres">
      <dgm:prSet presAssocID="{B2836D94-E2CC-4C26-A1E8-7C4E04EAE0C6}" presName="node" presStyleLbl="node1" presStyleIdx="0" presStyleCnt="3" custScaleX="257255" custScaleY="197704">
        <dgm:presLayoutVars>
          <dgm:bulletEnabled val="1"/>
        </dgm:presLayoutVars>
      </dgm:prSet>
      <dgm:spPr/>
    </dgm:pt>
    <dgm:pt modelId="{E111580E-0DD8-4DB9-8E53-3412F64BF7D9}" type="pres">
      <dgm:prSet presAssocID="{0053B2B3-9951-4EAB-968E-365772ACD2A4}" presName="spacerL" presStyleCnt="0"/>
      <dgm:spPr/>
    </dgm:pt>
    <dgm:pt modelId="{E9868F00-4B4F-467B-B874-6B10EB2AF2F3}" type="pres">
      <dgm:prSet presAssocID="{0053B2B3-9951-4EAB-968E-365772ACD2A4}" presName="sibTrans" presStyleLbl="sibTrans2D1" presStyleIdx="0" presStyleCnt="2"/>
      <dgm:spPr/>
    </dgm:pt>
    <dgm:pt modelId="{02B15744-19BF-4168-92A5-DBB2CBE5DB1E}" type="pres">
      <dgm:prSet presAssocID="{0053B2B3-9951-4EAB-968E-365772ACD2A4}" presName="spacerR" presStyleCnt="0"/>
      <dgm:spPr/>
    </dgm:pt>
    <dgm:pt modelId="{7431FF1E-B884-40B7-AA28-A828F43CE553}" type="pres">
      <dgm:prSet presAssocID="{FB26B6B0-87B9-46CD-8C6D-21B24DAD2075}" presName="node" presStyleLbl="node1" presStyleIdx="1" presStyleCnt="3" custScaleX="257255" custScaleY="197704">
        <dgm:presLayoutVars>
          <dgm:bulletEnabled val="1"/>
        </dgm:presLayoutVars>
      </dgm:prSet>
      <dgm:spPr/>
    </dgm:pt>
    <dgm:pt modelId="{1A3DB89A-F0E3-4971-B14A-0F2C91E73F72}" type="pres">
      <dgm:prSet presAssocID="{48E01D17-2005-4DA8-9E2E-4BF8897551ED}" presName="spacerL" presStyleCnt="0"/>
      <dgm:spPr/>
    </dgm:pt>
    <dgm:pt modelId="{69E743C5-F22B-453F-BD8D-E9343DC88B5D}" type="pres">
      <dgm:prSet presAssocID="{48E01D17-2005-4DA8-9E2E-4BF8897551ED}" presName="sibTrans" presStyleLbl="sibTrans2D1" presStyleIdx="1" presStyleCnt="2"/>
      <dgm:spPr/>
    </dgm:pt>
    <dgm:pt modelId="{3FFE0A13-D839-4FA6-9777-36EF957AD8B0}" type="pres">
      <dgm:prSet presAssocID="{48E01D17-2005-4DA8-9E2E-4BF8897551ED}" presName="spacerR" presStyleCnt="0"/>
      <dgm:spPr/>
    </dgm:pt>
    <dgm:pt modelId="{B32C0974-008A-4EF7-84D5-6D8D6CD1C474}" type="pres">
      <dgm:prSet presAssocID="{5D62CADD-D9A2-4C8F-8DA4-1DB07F53DB4C}" presName="node" presStyleLbl="node1" presStyleIdx="2" presStyleCnt="3" custScaleX="306040" custScaleY="257971" custLinFactNeighborY="3931">
        <dgm:presLayoutVars>
          <dgm:bulletEnabled val="1"/>
        </dgm:presLayoutVars>
      </dgm:prSet>
      <dgm:spPr/>
    </dgm:pt>
  </dgm:ptLst>
  <dgm:cxnLst>
    <dgm:cxn modelId="{0882A23C-F647-4486-9CD5-B44C46D8D233}" type="presOf" srcId="{5D62CADD-D9A2-4C8F-8DA4-1DB07F53DB4C}" destId="{B32C0974-008A-4EF7-84D5-6D8D6CD1C474}" srcOrd="0" destOrd="0" presId="urn:microsoft.com/office/officeart/2005/8/layout/equation1"/>
    <dgm:cxn modelId="{15BEEB5B-4FEE-4BAE-86D1-15DCC63086FF}" type="presOf" srcId="{48E01D17-2005-4DA8-9E2E-4BF8897551ED}" destId="{69E743C5-F22B-453F-BD8D-E9343DC88B5D}" srcOrd="0" destOrd="0" presId="urn:microsoft.com/office/officeart/2005/8/layout/equation1"/>
    <dgm:cxn modelId="{70D27561-2646-4022-A709-080CADF0956F}" srcId="{60C561FA-1537-4882-B676-744171C964C8}" destId="{B2836D94-E2CC-4C26-A1E8-7C4E04EAE0C6}" srcOrd="0" destOrd="0" parTransId="{C5E37B96-AF1C-4D10-BFE5-86579B8B7BFF}" sibTransId="{0053B2B3-9951-4EAB-968E-365772ACD2A4}"/>
    <dgm:cxn modelId="{948AA376-2C55-425E-BF09-CB95D1B5D824}" type="presOf" srcId="{0053B2B3-9951-4EAB-968E-365772ACD2A4}" destId="{E9868F00-4B4F-467B-B874-6B10EB2AF2F3}" srcOrd="0" destOrd="0" presId="urn:microsoft.com/office/officeart/2005/8/layout/equation1"/>
    <dgm:cxn modelId="{357D4586-9384-419A-8FE5-13EA2689AFD8}" srcId="{60C561FA-1537-4882-B676-744171C964C8}" destId="{5D62CADD-D9A2-4C8F-8DA4-1DB07F53DB4C}" srcOrd="2" destOrd="0" parTransId="{B325A4BD-D476-4D55-990A-D89CFC3A505C}" sibTransId="{5773332B-6F7D-49F9-BF69-6937B8647E03}"/>
    <dgm:cxn modelId="{2B685D95-5146-4D83-AA0D-BAC0F73DEFBD}" type="presOf" srcId="{60C561FA-1537-4882-B676-744171C964C8}" destId="{683A338C-9643-4B71-99B7-15ED5FA7D655}" srcOrd="0" destOrd="0" presId="urn:microsoft.com/office/officeart/2005/8/layout/equation1"/>
    <dgm:cxn modelId="{11041697-45BE-48B2-9321-54D0EDD7AF7D}" srcId="{60C561FA-1537-4882-B676-744171C964C8}" destId="{FB26B6B0-87B9-46CD-8C6D-21B24DAD2075}" srcOrd="1" destOrd="0" parTransId="{E4D7CF81-A2F0-44DD-B5EA-3002B2851923}" sibTransId="{48E01D17-2005-4DA8-9E2E-4BF8897551ED}"/>
    <dgm:cxn modelId="{185B3ABD-0566-4FDB-95E9-47C43831B561}" type="presOf" srcId="{FB26B6B0-87B9-46CD-8C6D-21B24DAD2075}" destId="{7431FF1E-B884-40B7-AA28-A828F43CE553}" srcOrd="0" destOrd="0" presId="urn:microsoft.com/office/officeart/2005/8/layout/equation1"/>
    <dgm:cxn modelId="{65CDC6F5-71FB-47C2-90E1-61E95F301A11}" type="presOf" srcId="{B2836D94-E2CC-4C26-A1E8-7C4E04EAE0C6}" destId="{C7FA5C70-2F37-4E1C-AE46-EFAA80A28CEB}" srcOrd="0" destOrd="0" presId="urn:microsoft.com/office/officeart/2005/8/layout/equation1"/>
    <dgm:cxn modelId="{A41FFE4A-7A6C-4EFF-AEA4-82187806331E}" type="presParOf" srcId="{683A338C-9643-4B71-99B7-15ED5FA7D655}" destId="{C7FA5C70-2F37-4E1C-AE46-EFAA80A28CEB}" srcOrd="0" destOrd="0" presId="urn:microsoft.com/office/officeart/2005/8/layout/equation1"/>
    <dgm:cxn modelId="{14743D2E-2011-4D4A-B678-599137EA83DE}" type="presParOf" srcId="{683A338C-9643-4B71-99B7-15ED5FA7D655}" destId="{E111580E-0DD8-4DB9-8E53-3412F64BF7D9}" srcOrd="1" destOrd="0" presId="urn:microsoft.com/office/officeart/2005/8/layout/equation1"/>
    <dgm:cxn modelId="{C1D7FC6F-8E27-4084-984F-E9A8C5FF7CFC}" type="presParOf" srcId="{683A338C-9643-4B71-99B7-15ED5FA7D655}" destId="{E9868F00-4B4F-467B-B874-6B10EB2AF2F3}" srcOrd="2" destOrd="0" presId="urn:microsoft.com/office/officeart/2005/8/layout/equation1"/>
    <dgm:cxn modelId="{26F14595-0515-466F-BC19-079AAE1DFBC4}" type="presParOf" srcId="{683A338C-9643-4B71-99B7-15ED5FA7D655}" destId="{02B15744-19BF-4168-92A5-DBB2CBE5DB1E}" srcOrd="3" destOrd="0" presId="urn:microsoft.com/office/officeart/2005/8/layout/equation1"/>
    <dgm:cxn modelId="{A9829CF3-4255-4545-81DC-7134DD340000}" type="presParOf" srcId="{683A338C-9643-4B71-99B7-15ED5FA7D655}" destId="{7431FF1E-B884-40B7-AA28-A828F43CE553}" srcOrd="4" destOrd="0" presId="urn:microsoft.com/office/officeart/2005/8/layout/equation1"/>
    <dgm:cxn modelId="{458C6D5C-8374-4635-BB94-EC7C40090AB4}" type="presParOf" srcId="{683A338C-9643-4B71-99B7-15ED5FA7D655}" destId="{1A3DB89A-F0E3-4971-B14A-0F2C91E73F72}" srcOrd="5" destOrd="0" presId="urn:microsoft.com/office/officeart/2005/8/layout/equation1"/>
    <dgm:cxn modelId="{FCE3EF02-5EE0-41C5-8EDE-9F60E5E0DDEA}" type="presParOf" srcId="{683A338C-9643-4B71-99B7-15ED5FA7D655}" destId="{69E743C5-F22B-453F-BD8D-E9343DC88B5D}" srcOrd="6" destOrd="0" presId="urn:microsoft.com/office/officeart/2005/8/layout/equation1"/>
    <dgm:cxn modelId="{50757A23-E2BB-4CB5-9D3A-84E7FE8FFDD4}" type="presParOf" srcId="{683A338C-9643-4B71-99B7-15ED5FA7D655}" destId="{3FFE0A13-D839-4FA6-9777-36EF957AD8B0}" srcOrd="7" destOrd="0" presId="urn:microsoft.com/office/officeart/2005/8/layout/equation1"/>
    <dgm:cxn modelId="{CD4C3D49-E3F9-4169-9B95-2A8EA86BEB76}" type="presParOf" srcId="{683A338C-9643-4B71-99B7-15ED5FA7D655}" destId="{B32C0974-008A-4EF7-84D5-6D8D6CD1C47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043AD7-E9F6-4ECF-A0E5-16F462C5B58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0E551D6-FA0A-4A58-9EAD-C7712823FB10}">
      <dgm:prSet phldrT="[Text]"/>
      <dgm:spPr/>
      <dgm:t>
        <a:bodyPr/>
        <a:lstStyle/>
        <a:p>
          <a:r>
            <a:rPr lang="en-US" dirty="0"/>
            <a:t>Strategic &amp; Stronger Partners, esp. INTOSAI Regions</a:t>
          </a:r>
        </a:p>
      </dgm:t>
    </dgm:pt>
    <dgm:pt modelId="{120FF9BE-4D30-4796-8569-5252E728509A}" type="parTrans" cxnId="{C124713C-70A1-4A38-A3DF-D01FE9AA1792}">
      <dgm:prSet/>
      <dgm:spPr/>
      <dgm:t>
        <a:bodyPr/>
        <a:lstStyle/>
        <a:p>
          <a:endParaRPr lang="en-US"/>
        </a:p>
      </dgm:t>
    </dgm:pt>
    <dgm:pt modelId="{58090F4B-6417-411C-8D31-49A78F755336}" type="sibTrans" cxnId="{C124713C-70A1-4A38-A3DF-D01FE9AA1792}">
      <dgm:prSet/>
      <dgm:spPr/>
      <dgm:t>
        <a:bodyPr/>
        <a:lstStyle/>
        <a:p>
          <a:endParaRPr lang="en-US"/>
        </a:p>
      </dgm:t>
    </dgm:pt>
    <dgm:pt modelId="{EBD94A6C-EFF4-4915-AAA5-D35DFCB53E30}">
      <dgm:prSet phldrT="[Text]"/>
      <dgm:spPr/>
      <dgm:t>
        <a:bodyPr/>
        <a:lstStyle/>
        <a:p>
          <a:r>
            <a:rPr lang="en-US" dirty="0"/>
            <a:t>Measure &amp; Monitor SAI Performance</a:t>
          </a:r>
        </a:p>
      </dgm:t>
    </dgm:pt>
    <dgm:pt modelId="{C2DE4550-D283-405D-BE76-2391E599B57E}" type="parTrans" cxnId="{F131158F-B734-4A19-A20D-40D6C7A764D5}">
      <dgm:prSet/>
      <dgm:spPr/>
      <dgm:t>
        <a:bodyPr/>
        <a:lstStyle/>
        <a:p>
          <a:endParaRPr lang="en-US"/>
        </a:p>
      </dgm:t>
    </dgm:pt>
    <dgm:pt modelId="{B8F4B79C-E4FE-4A47-A423-40D898AF2FF9}" type="sibTrans" cxnId="{F131158F-B734-4A19-A20D-40D6C7A764D5}">
      <dgm:prSet/>
      <dgm:spPr/>
      <dgm:t>
        <a:bodyPr/>
        <a:lstStyle/>
        <a:p>
          <a:endParaRPr lang="en-US"/>
        </a:p>
      </dgm:t>
    </dgm:pt>
    <dgm:pt modelId="{273745E5-9A96-417E-8E7A-B4B86D068D92}">
      <dgm:prSet phldrT="[Text]"/>
      <dgm:spPr/>
      <dgm:t>
        <a:bodyPr/>
        <a:lstStyle/>
        <a:p>
          <a:r>
            <a:rPr lang="en-US" dirty="0"/>
            <a:t>Broker of Support</a:t>
          </a:r>
        </a:p>
      </dgm:t>
    </dgm:pt>
    <dgm:pt modelId="{3BBB8854-07A7-4E5E-86A7-33DFAF236FDD}" type="parTrans" cxnId="{2EAD6414-837B-4382-B2EC-3EFB04F41FC0}">
      <dgm:prSet/>
      <dgm:spPr/>
      <dgm:t>
        <a:bodyPr/>
        <a:lstStyle/>
        <a:p>
          <a:endParaRPr lang="en-US"/>
        </a:p>
      </dgm:t>
    </dgm:pt>
    <dgm:pt modelId="{84C21477-21FF-4738-8E46-640C5B2A9844}" type="sibTrans" cxnId="{2EAD6414-837B-4382-B2EC-3EFB04F41FC0}">
      <dgm:prSet/>
      <dgm:spPr/>
      <dgm:t>
        <a:bodyPr/>
        <a:lstStyle/>
        <a:p>
          <a:endParaRPr lang="en-US"/>
        </a:p>
      </dgm:t>
    </dgm:pt>
    <dgm:pt modelId="{7AEB29FA-43A5-42AF-9982-3C4DA350E28B}">
      <dgm:prSet phldrT="[Text]"/>
      <dgm:spPr/>
      <dgm:t>
        <a:bodyPr/>
        <a:lstStyle/>
        <a:p>
          <a:r>
            <a:rPr lang="en-US" dirty="0"/>
            <a:t>Advocacy &amp; Comms for B</a:t>
          </a:r>
          <a:r>
            <a:rPr lang="nb-NO" noProof="0" dirty="0" err="1"/>
            <a:t>ehaviour</a:t>
          </a:r>
          <a:r>
            <a:rPr lang="nb-NO" noProof="0" dirty="0"/>
            <a:t> </a:t>
          </a:r>
          <a:r>
            <a:rPr lang="en-US" dirty="0"/>
            <a:t>Change</a:t>
          </a:r>
        </a:p>
      </dgm:t>
    </dgm:pt>
    <dgm:pt modelId="{2F724B23-4E74-4D0C-BA51-7217CD265A50}" type="parTrans" cxnId="{8BDEB3AF-CCFB-47C8-B353-0144E57D5A12}">
      <dgm:prSet/>
      <dgm:spPr/>
      <dgm:t>
        <a:bodyPr/>
        <a:lstStyle/>
        <a:p>
          <a:endParaRPr lang="en-US"/>
        </a:p>
      </dgm:t>
    </dgm:pt>
    <dgm:pt modelId="{F8599D7B-2D2E-4884-9028-05308E08D285}" type="sibTrans" cxnId="{8BDEB3AF-CCFB-47C8-B353-0144E57D5A12}">
      <dgm:prSet/>
      <dgm:spPr/>
      <dgm:t>
        <a:bodyPr/>
        <a:lstStyle/>
        <a:p>
          <a:endParaRPr lang="en-US"/>
        </a:p>
      </dgm:t>
    </dgm:pt>
    <dgm:pt modelId="{6AD3837E-82F8-4408-8DB6-CE1861D78526}">
      <dgm:prSet/>
      <dgm:spPr/>
      <dgm:t>
        <a:bodyPr/>
        <a:lstStyle/>
        <a:p>
          <a:r>
            <a:rPr lang="en-GB" dirty="0"/>
            <a:t>Work together to achieve shared goals</a:t>
          </a:r>
          <a:endParaRPr lang="en-US" dirty="0"/>
        </a:p>
      </dgm:t>
    </dgm:pt>
    <dgm:pt modelId="{DD700872-7DAC-499F-95B6-49D7644B9F6B}" type="parTrans" cxnId="{9823DDB1-D42B-4018-A2BC-DAB16D0D5B68}">
      <dgm:prSet/>
      <dgm:spPr/>
      <dgm:t>
        <a:bodyPr/>
        <a:lstStyle/>
        <a:p>
          <a:endParaRPr lang="en-US"/>
        </a:p>
      </dgm:t>
    </dgm:pt>
    <dgm:pt modelId="{6EB6F447-11BE-49C8-BDA1-D42563481158}" type="sibTrans" cxnId="{9823DDB1-D42B-4018-A2BC-DAB16D0D5B68}">
      <dgm:prSet/>
      <dgm:spPr/>
      <dgm:t>
        <a:bodyPr/>
        <a:lstStyle/>
        <a:p>
          <a:endParaRPr lang="en-US"/>
        </a:p>
      </dgm:t>
    </dgm:pt>
    <dgm:pt modelId="{BA84C104-963A-4A04-A0C5-EEF533585449}">
      <dgm:prSet/>
      <dgm:spPr/>
      <dgm:t>
        <a:bodyPr/>
        <a:lstStyle/>
        <a:p>
          <a:r>
            <a:rPr lang="en-GB" dirty="0"/>
            <a:t>Strengthen partners to achieve goals &amp; manage partnering risks</a:t>
          </a:r>
        </a:p>
      </dgm:t>
    </dgm:pt>
    <dgm:pt modelId="{4DADB90A-1592-4144-A7DF-3750D16E0266}" type="parTrans" cxnId="{91BB2CD0-DCCA-4892-9F3F-85BA37C060C8}">
      <dgm:prSet/>
      <dgm:spPr/>
      <dgm:t>
        <a:bodyPr/>
        <a:lstStyle/>
        <a:p>
          <a:endParaRPr lang="en-US"/>
        </a:p>
      </dgm:t>
    </dgm:pt>
    <dgm:pt modelId="{771EC4CE-C338-412F-8094-231FFC8DD2A0}" type="sibTrans" cxnId="{91BB2CD0-DCCA-4892-9F3F-85BA37C060C8}">
      <dgm:prSet/>
      <dgm:spPr/>
      <dgm:t>
        <a:bodyPr/>
        <a:lstStyle/>
        <a:p>
          <a:endParaRPr lang="en-US"/>
        </a:p>
      </dgm:t>
    </dgm:pt>
    <dgm:pt modelId="{079302B5-4546-4CFE-8C67-22E361B0D1F3}">
      <dgm:prSet/>
      <dgm:spPr/>
      <dgm:t>
        <a:bodyPr/>
        <a:lstStyle/>
        <a:p>
          <a:r>
            <a:rPr lang="en-GB" dirty="0"/>
            <a:t>Make more &amp; better internal use of existing data (SAI PMF, Global Survey &amp; Stocktaking) </a:t>
          </a:r>
          <a:endParaRPr lang="en-US" dirty="0"/>
        </a:p>
      </dgm:t>
    </dgm:pt>
    <dgm:pt modelId="{7B5AB06E-D422-4F74-AB1D-EF689B77955D}" type="parTrans" cxnId="{17B8A4EF-DF86-4AC1-9FD6-CAD7E7552D81}">
      <dgm:prSet/>
      <dgm:spPr/>
      <dgm:t>
        <a:bodyPr/>
        <a:lstStyle/>
        <a:p>
          <a:endParaRPr lang="en-US"/>
        </a:p>
      </dgm:t>
    </dgm:pt>
    <dgm:pt modelId="{F9839DCC-0FC0-4AC0-891B-354158867251}" type="sibTrans" cxnId="{17B8A4EF-DF86-4AC1-9FD6-CAD7E7552D81}">
      <dgm:prSet/>
      <dgm:spPr/>
      <dgm:t>
        <a:bodyPr/>
        <a:lstStyle/>
        <a:p>
          <a:endParaRPr lang="en-US"/>
        </a:p>
      </dgm:t>
    </dgm:pt>
    <dgm:pt modelId="{AC54A703-8E0A-4E34-AF81-FD6A4045CE81}">
      <dgm:prSet/>
      <dgm:spPr/>
      <dgm:t>
        <a:bodyPr/>
        <a:lstStyle/>
        <a:p>
          <a:r>
            <a:rPr lang="en-GB" dirty="0"/>
            <a:t>Brokering support through formal process (</a:t>
          </a:r>
          <a:r>
            <a:rPr lang="en-GB" dirty="0" err="1"/>
            <a:t>eg</a:t>
          </a:r>
          <a:r>
            <a:rPr lang="en-GB" dirty="0"/>
            <a:t>. GCP) and informal processes</a:t>
          </a:r>
          <a:endParaRPr lang="en-US" dirty="0"/>
        </a:p>
      </dgm:t>
    </dgm:pt>
    <dgm:pt modelId="{7BE16300-8CF3-46CF-B740-AE58DC58EADA}" type="parTrans" cxnId="{72CE2171-721A-4812-8AB3-488D4D62EAD7}">
      <dgm:prSet/>
      <dgm:spPr/>
      <dgm:t>
        <a:bodyPr/>
        <a:lstStyle/>
        <a:p>
          <a:endParaRPr lang="en-US"/>
        </a:p>
      </dgm:t>
    </dgm:pt>
    <dgm:pt modelId="{1BDA8E3F-C53D-4899-8CFA-2CA51AB9CEB9}" type="sibTrans" cxnId="{72CE2171-721A-4812-8AB3-488D4D62EAD7}">
      <dgm:prSet/>
      <dgm:spPr/>
      <dgm:t>
        <a:bodyPr/>
        <a:lstStyle/>
        <a:p>
          <a:endParaRPr lang="en-US"/>
        </a:p>
      </dgm:t>
    </dgm:pt>
    <dgm:pt modelId="{B5B0B195-7B23-4FCC-87F0-5AC6435C88D6}">
      <dgm:prSet/>
      <dgm:spPr/>
      <dgm:t>
        <a:bodyPr/>
        <a:lstStyle/>
        <a:p>
          <a:r>
            <a:rPr lang="nb-NO" dirty="0"/>
            <a:t>New IDI </a:t>
          </a:r>
          <a:r>
            <a:rPr lang="nb-NO" dirty="0" err="1"/>
            <a:t>communication</a:t>
          </a:r>
          <a:r>
            <a:rPr lang="nb-NO" dirty="0"/>
            <a:t> </a:t>
          </a:r>
          <a:r>
            <a:rPr lang="en-GB" dirty="0"/>
            <a:t>strategy </a:t>
          </a:r>
          <a:endParaRPr lang="en-US" dirty="0"/>
        </a:p>
      </dgm:t>
    </dgm:pt>
    <dgm:pt modelId="{506B766C-52E5-4009-8FEC-4EF8A0E8994B}" type="parTrans" cxnId="{5B8C4DF2-85B2-42AD-8F0A-929E21EA2A95}">
      <dgm:prSet/>
      <dgm:spPr/>
      <dgm:t>
        <a:bodyPr/>
        <a:lstStyle/>
        <a:p>
          <a:endParaRPr lang="en-US"/>
        </a:p>
      </dgm:t>
    </dgm:pt>
    <dgm:pt modelId="{D22130D0-2AD3-4E6F-B0A6-D87FF0263274}" type="sibTrans" cxnId="{5B8C4DF2-85B2-42AD-8F0A-929E21EA2A95}">
      <dgm:prSet/>
      <dgm:spPr/>
      <dgm:t>
        <a:bodyPr/>
        <a:lstStyle/>
        <a:p>
          <a:endParaRPr lang="en-US"/>
        </a:p>
      </dgm:t>
    </dgm:pt>
    <dgm:pt modelId="{FF942CCB-C144-4CFF-A6B3-A354A2C4AA50}" type="pres">
      <dgm:prSet presAssocID="{AA043AD7-E9F6-4ECF-A0E5-16F462C5B585}" presName="linear" presStyleCnt="0">
        <dgm:presLayoutVars>
          <dgm:dir/>
          <dgm:animLvl val="lvl"/>
          <dgm:resizeHandles val="exact"/>
        </dgm:presLayoutVars>
      </dgm:prSet>
      <dgm:spPr/>
    </dgm:pt>
    <dgm:pt modelId="{F2DC0160-5DBD-4A8F-A962-4B004D0CB46D}" type="pres">
      <dgm:prSet presAssocID="{60E551D6-FA0A-4A58-9EAD-C7712823FB10}" presName="parentLin" presStyleCnt="0"/>
      <dgm:spPr/>
    </dgm:pt>
    <dgm:pt modelId="{CCDFC888-1DD4-4E90-A218-425DED37C0AA}" type="pres">
      <dgm:prSet presAssocID="{60E551D6-FA0A-4A58-9EAD-C7712823FB10}" presName="parentLeftMargin" presStyleLbl="node1" presStyleIdx="0" presStyleCnt="4"/>
      <dgm:spPr/>
    </dgm:pt>
    <dgm:pt modelId="{EA2B822B-72EC-441A-8D77-EB1711E37E5A}" type="pres">
      <dgm:prSet presAssocID="{60E551D6-FA0A-4A58-9EAD-C7712823FB10}" presName="parentText" presStyleLbl="node1" presStyleIdx="0" presStyleCnt="4">
        <dgm:presLayoutVars>
          <dgm:chMax val="0"/>
          <dgm:bulletEnabled val="1"/>
        </dgm:presLayoutVars>
      </dgm:prSet>
      <dgm:spPr/>
    </dgm:pt>
    <dgm:pt modelId="{335BA810-52C7-4FB2-B8B8-4DB4C6BC091E}" type="pres">
      <dgm:prSet presAssocID="{60E551D6-FA0A-4A58-9EAD-C7712823FB10}" presName="negativeSpace" presStyleCnt="0"/>
      <dgm:spPr/>
    </dgm:pt>
    <dgm:pt modelId="{2086961F-ED86-4AEC-9988-C57579758FCD}" type="pres">
      <dgm:prSet presAssocID="{60E551D6-FA0A-4A58-9EAD-C7712823FB10}" presName="childText" presStyleLbl="conFgAcc1" presStyleIdx="0" presStyleCnt="4">
        <dgm:presLayoutVars>
          <dgm:bulletEnabled val="1"/>
        </dgm:presLayoutVars>
      </dgm:prSet>
      <dgm:spPr/>
    </dgm:pt>
    <dgm:pt modelId="{4E7A908E-8117-4A48-BBFD-D07452CA8294}" type="pres">
      <dgm:prSet presAssocID="{58090F4B-6417-411C-8D31-49A78F755336}" presName="spaceBetweenRectangles" presStyleCnt="0"/>
      <dgm:spPr/>
    </dgm:pt>
    <dgm:pt modelId="{1BC95349-8AC2-4B6D-9EBB-3C94883E86E3}" type="pres">
      <dgm:prSet presAssocID="{EBD94A6C-EFF4-4915-AAA5-D35DFCB53E30}" presName="parentLin" presStyleCnt="0"/>
      <dgm:spPr/>
    </dgm:pt>
    <dgm:pt modelId="{3465942A-5BB2-4942-8A41-A605145279FE}" type="pres">
      <dgm:prSet presAssocID="{EBD94A6C-EFF4-4915-AAA5-D35DFCB53E30}" presName="parentLeftMargin" presStyleLbl="node1" presStyleIdx="0" presStyleCnt="4"/>
      <dgm:spPr/>
    </dgm:pt>
    <dgm:pt modelId="{D363639F-35F3-4010-BF44-C0EFAF6327D9}" type="pres">
      <dgm:prSet presAssocID="{EBD94A6C-EFF4-4915-AAA5-D35DFCB53E30}" presName="parentText" presStyleLbl="node1" presStyleIdx="1" presStyleCnt="4">
        <dgm:presLayoutVars>
          <dgm:chMax val="0"/>
          <dgm:bulletEnabled val="1"/>
        </dgm:presLayoutVars>
      </dgm:prSet>
      <dgm:spPr/>
    </dgm:pt>
    <dgm:pt modelId="{449DAC81-A19F-454B-9328-7C1F79B47C3A}" type="pres">
      <dgm:prSet presAssocID="{EBD94A6C-EFF4-4915-AAA5-D35DFCB53E30}" presName="negativeSpace" presStyleCnt="0"/>
      <dgm:spPr/>
    </dgm:pt>
    <dgm:pt modelId="{08C4131A-95DE-4D1E-9E16-36EAFF5E5BBC}" type="pres">
      <dgm:prSet presAssocID="{EBD94A6C-EFF4-4915-AAA5-D35DFCB53E30}" presName="childText" presStyleLbl="conFgAcc1" presStyleIdx="1" presStyleCnt="4">
        <dgm:presLayoutVars>
          <dgm:bulletEnabled val="1"/>
        </dgm:presLayoutVars>
      </dgm:prSet>
      <dgm:spPr/>
    </dgm:pt>
    <dgm:pt modelId="{1203DE0E-D013-43D4-ABB7-0A9F79FEF4AD}" type="pres">
      <dgm:prSet presAssocID="{B8F4B79C-E4FE-4A47-A423-40D898AF2FF9}" presName="spaceBetweenRectangles" presStyleCnt="0"/>
      <dgm:spPr/>
    </dgm:pt>
    <dgm:pt modelId="{ED264A2A-B1FD-4365-BDA0-9CC7D11D26FA}" type="pres">
      <dgm:prSet presAssocID="{273745E5-9A96-417E-8E7A-B4B86D068D92}" presName="parentLin" presStyleCnt="0"/>
      <dgm:spPr/>
    </dgm:pt>
    <dgm:pt modelId="{7A59E255-A4B6-4293-B5FC-5255FB0BBF57}" type="pres">
      <dgm:prSet presAssocID="{273745E5-9A96-417E-8E7A-B4B86D068D92}" presName="parentLeftMargin" presStyleLbl="node1" presStyleIdx="1" presStyleCnt="4"/>
      <dgm:spPr/>
    </dgm:pt>
    <dgm:pt modelId="{47889082-6CD1-4E5B-8636-E1A661E7F2EF}" type="pres">
      <dgm:prSet presAssocID="{273745E5-9A96-417E-8E7A-B4B86D068D92}" presName="parentText" presStyleLbl="node1" presStyleIdx="2" presStyleCnt="4">
        <dgm:presLayoutVars>
          <dgm:chMax val="0"/>
          <dgm:bulletEnabled val="1"/>
        </dgm:presLayoutVars>
      </dgm:prSet>
      <dgm:spPr/>
    </dgm:pt>
    <dgm:pt modelId="{5A3233BA-D685-4782-ADF5-5BB8F1A59BE5}" type="pres">
      <dgm:prSet presAssocID="{273745E5-9A96-417E-8E7A-B4B86D068D92}" presName="negativeSpace" presStyleCnt="0"/>
      <dgm:spPr/>
    </dgm:pt>
    <dgm:pt modelId="{92B2028B-2683-495D-9F5F-F61882A17209}" type="pres">
      <dgm:prSet presAssocID="{273745E5-9A96-417E-8E7A-B4B86D068D92}" presName="childText" presStyleLbl="conFgAcc1" presStyleIdx="2" presStyleCnt="4">
        <dgm:presLayoutVars>
          <dgm:bulletEnabled val="1"/>
        </dgm:presLayoutVars>
      </dgm:prSet>
      <dgm:spPr/>
    </dgm:pt>
    <dgm:pt modelId="{EC4455CF-D4F6-4B56-9F59-DA06CC99688E}" type="pres">
      <dgm:prSet presAssocID="{84C21477-21FF-4738-8E46-640C5B2A9844}" presName="spaceBetweenRectangles" presStyleCnt="0"/>
      <dgm:spPr/>
    </dgm:pt>
    <dgm:pt modelId="{ECDCA46C-86E3-4428-BBE4-A26F7E174EBF}" type="pres">
      <dgm:prSet presAssocID="{7AEB29FA-43A5-42AF-9982-3C4DA350E28B}" presName="parentLin" presStyleCnt="0"/>
      <dgm:spPr/>
    </dgm:pt>
    <dgm:pt modelId="{D575EC9C-BA36-4BE6-A894-753488C98D3F}" type="pres">
      <dgm:prSet presAssocID="{7AEB29FA-43A5-42AF-9982-3C4DA350E28B}" presName="parentLeftMargin" presStyleLbl="node1" presStyleIdx="2" presStyleCnt="4"/>
      <dgm:spPr/>
    </dgm:pt>
    <dgm:pt modelId="{5938C99E-55BA-400A-ABE0-B6EEBBC9AB9E}" type="pres">
      <dgm:prSet presAssocID="{7AEB29FA-43A5-42AF-9982-3C4DA350E28B}" presName="parentText" presStyleLbl="node1" presStyleIdx="3" presStyleCnt="4">
        <dgm:presLayoutVars>
          <dgm:chMax val="0"/>
          <dgm:bulletEnabled val="1"/>
        </dgm:presLayoutVars>
      </dgm:prSet>
      <dgm:spPr/>
    </dgm:pt>
    <dgm:pt modelId="{45AAEC56-2918-40EC-8102-3068A1EB721A}" type="pres">
      <dgm:prSet presAssocID="{7AEB29FA-43A5-42AF-9982-3C4DA350E28B}" presName="negativeSpace" presStyleCnt="0"/>
      <dgm:spPr/>
    </dgm:pt>
    <dgm:pt modelId="{B64C5ECC-8974-4280-98C6-B33547383A34}" type="pres">
      <dgm:prSet presAssocID="{7AEB29FA-43A5-42AF-9982-3C4DA350E28B}" presName="childText" presStyleLbl="conFgAcc1" presStyleIdx="3" presStyleCnt="4">
        <dgm:presLayoutVars>
          <dgm:bulletEnabled val="1"/>
        </dgm:presLayoutVars>
      </dgm:prSet>
      <dgm:spPr/>
    </dgm:pt>
  </dgm:ptLst>
  <dgm:cxnLst>
    <dgm:cxn modelId="{A13CCF02-73D9-49F7-A34F-0145FACA622F}" type="presOf" srcId="{AC54A703-8E0A-4E34-AF81-FD6A4045CE81}" destId="{92B2028B-2683-495D-9F5F-F61882A17209}" srcOrd="0" destOrd="0" presId="urn:microsoft.com/office/officeart/2005/8/layout/list1"/>
    <dgm:cxn modelId="{04491C03-AC6B-422C-9E82-40F78A978BDB}" type="presOf" srcId="{7AEB29FA-43A5-42AF-9982-3C4DA350E28B}" destId="{D575EC9C-BA36-4BE6-A894-753488C98D3F}" srcOrd="0" destOrd="0" presId="urn:microsoft.com/office/officeart/2005/8/layout/list1"/>
    <dgm:cxn modelId="{C053980A-A4EF-46E0-A563-FF319A86BC00}" type="presOf" srcId="{6AD3837E-82F8-4408-8DB6-CE1861D78526}" destId="{2086961F-ED86-4AEC-9988-C57579758FCD}" srcOrd="0" destOrd="0" presId="urn:microsoft.com/office/officeart/2005/8/layout/list1"/>
    <dgm:cxn modelId="{2EAD6414-837B-4382-B2EC-3EFB04F41FC0}" srcId="{AA043AD7-E9F6-4ECF-A0E5-16F462C5B585}" destId="{273745E5-9A96-417E-8E7A-B4B86D068D92}" srcOrd="2" destOrd="0" parTransId="{3BBB8854-07A7-4E5E-86A7-33DFAF236FDD}" sibTransId="{84C21477-21FF-4738-8E46-640C5B2A9844}"/>
    <dgm:cxn modelId="{D6DC3D1A-34D4-4283-8328-A3F8133F81BE}" type="presOf" srcId="{273745E5-9A96-417E-8E7A-B4B86D068D92}" destId="{7A59E255-A4B6-4293-B5FC-5255FB0BBF57}" srcOrd="0" destOrd="0" presId="urn:microsoft.com/office/officeart/2005/8/layout/list1"/>
    <dgm:cxn modelId="{5F36811A-0838-4689-923D-2874135C47B2}" type="presOf" srcId="{EBD94A6C-EFF4-4915-AAA5-D35DFCB53E30}" destId="{3465942A-5BB2-4942-8A41-A605145279FE}" srcOrd="0" destOrd="0" presId="urn:microsoft.com/office/officeart/2005/8/layout/list1"/>
    <dgm:cxn modelId="{C124713C-70A1-4A38-A3DF-D01FE9AA1792}" srcId="{AA043AD7-E9F6-4ECF-A0E5-16F462C5B585}" destId="{60E551D6-FA0A-4A58-9EAD-C7712823FB10}" srcOrd="0" destOrd="0" parTransId="{120FF9BE-4D30-4796-8569-5252E728509A}" sibTransId="{58090F4B-6417-411C-8D31-49A78F755336}"/>
    <dgm:cxn modelId="{048B265D-D30D-400A-AAB1-5E061D77847F}" type="presOf" srcId="{079302B5-4546-4CFE-8C67-22E361B0D1F3}" destId="{08C4131A-95DE-4D1E-9E16-36EAFF5E5BBC}" srcOrd="0" destOrd="0" presId="urn:microsoft.com/office/officeart/2005/8/layout/list1"/>
    <dgm:cxn modelId="{A4E42F70-8423-4E92-A79F-EC147B7C2456}" type="presOf" srcId="{AA043AD7-E9F6-4ECF-A0E5-16F462C5B585}" destId="{FF942CCB-C144-4CFF-A6B3-A354A2C4AA50}" srcOrd="0" destOrd="0" presId="urn:microsoft.com/office/officeart/2005/8/layout/list1"/>
    <dgm:cxn modelId="{F0CD7B70-E60D-40D2-8C73-50E24877F951}" type="presOf" srcId="{7AEB29FA-43A5-42AF-9982-3C4DA350E28B}" destId="{5938C99E-55BA-400A-ABE0-B6EEBBC9AB9E}" srcOrd="1" destOrd="0" presId="urn:microsoft.com/office/officeart/2005/8/layout/list1"/>
    <dgm:cxn modelId="{72CE2171-721A-4812-8AB3-488D4D62EAD7}" srcId="{273745E5-9A96-417E-8E7A-B4B86D068D92}" destId="{AC54A703-8E0A-4E34-AF81-FD6A4045CE81}" srcOrd="0" destOrd="0" parTransId="{7BE16300-8CF3-46CF-B740-AE58DC58EADA}" sibTransId="{1BDA8E3F-C53D-4899-8CFA-2CA51AB9CEB9}"/>
    <dgm:cxn modelId="{F9604252-3FE0-4F17-A495-0745A18316C0}" type="presOf" srcId="{EBD94A6C-EFF4-4915-AAA5-D35DFCB53E30}" destId="{D363639F-35F3-4010-BF44-C0EFAF6327D9}" srcOrd="1" destOrd="0" presId="urn:microsoft.com/office/officeart/2005/8/layout/list1"/>
    <dgm:cxn modelId="{A28A4276-FF5B-448A-A4F8-E7311508B8DD}" type="presOf" srcId="{60E551D6-FA0A-4A58-9EAD-C7712823FB10}" destId="{CCDFC888-1DD4-4E90-A218-425DED37C0AA}" srcOrd="0" destOrd="0" presId="urn:microsoft.com/office/officeart/2005/8/layout/list1"/>
    <dgm:cxn modelId="{043D2D84-1ACA-4DAE-B7CC-DE3C318C0905}" type="presOf" srcId="{B5B0B195-7B23-4FCC-87F0-5AC6435C88D6}" destId="{B64C5ECC-8974-4280-98C6-B33547383A34}" srcOrd="0" destOrd="0" presId="urn:microsoft.com/office/officeart/2005/8/layout/list1"/>
    <dgm:cxn modelId="{F131158F-B734-4A19-A20D-40D6C7A764D5}" srcId="{AA043AD7-E9F6-4ECF-A0E5-16F462C5B585}" destId="{EBD94A6C-EFF4-4915-AAA5-D35DFCB53E30}" srcOrd="1" destOrd="0" parTransId="{C2DE4550-D283-405D-BE76-2391E599B57E}" sibTransId="{B8F4B79C-E4FE-4A47-A423-40D898AF2FF9}"/>
    <dgm:cxn modelId="{8BDEB3AF-CCFB-47C8-B353-0144E57D5A12}" srcId="{AA043AD7-E9F6-4ECF-A0E5-16F462C5B585}" destId="{7AEB29FA-43A5-42AF-9982-3C4DA350E28B}" srcOrd="3" destOrd="0" parTransId="{2F724B23-4E74-4D0C-BA51-7217CD265A50}" sibTransId="{F8599D7B-2D2E-4884-9028-05308E08D285}"/>
    <dgm:cxn modelId="{9823DDB1-D42B-4018-A2BC-DAB16D0D5B68}" srcId="{60E551D6-FA0A-4A58-9EAD-C7712823FB10}" destId="{6AD3837E-82F8-4408-8DB6-CE1861D78526}" srcOrd="0" destOrd="0" parTransId="{DD700872-7DAC-499F-95B6-49D7644B9F6B}" sibTransId="{6EB6F447-11BE-49C8-BDA1-D42563481158}"/>
    <dgm:cxn modelId="{738A44B4-1B1F-41BF-842E-0C0B1B65B36E}" type="presOf" srcId="{BA84C104-963A-4A04-A0C5-EEF533585449}" destId="{2086961F-ED86-4AEC-9988-C57579758FCD}" srcOrd="0" destOrd="1" presId="urn:microsoft.com/office/officeart/2005/8/layout/list1"/>
    <dgm:cxn modelId="{8ECEA2B7-0428-4E59-9E03-4E34907D5838}" type="presOf" srcId="{60E551D6-FA0A-4A58-9EAD-C7712823FB10}" destId="{EA2B822B-72EC-441A-8D77-EB1711E37E5A}" srcOrd="1" destOrd="0" presId="urn:microsoft.com/office/officeart/2005/8/layout/list1"/>
    <dgm:cxn modelId="{91BB2CD0-DCCA-4892-9F3F-85BA37C060C8}" srcId="{60E551D6-FA0A-4A58-9EAD-C7712823FB10}" destId="{BA84C104-963A-4A04-A0C5-EEF533585449}" srcOrd="1" destOrd="0" parTransId="{4DADB90A-1592-4144-A7DF-3750D16E0266}" sibTransId="{771EC4CE-C338-412F-8094-231FFC8DD2A0}"/>
    <dgm:cxn modelId="{9AD98AE7-1CB0-4BEF-80EA-AE6D2867AC7B}" type="presOf" srcId="{273745E5-9A96-417E-8E7A-B4B86D068D92}" destId="{47889082-6CD1-4E5B-8636-E1A661E7F2EF}" srcOrd="1" destOrd="0" presId="urn:microsoft.com/office/officeart/2005/8/layout/list1"/>
    <dgm:cxn modelId="{17B8A4EF-DF86-4AC1-9FD6-CAD7E7552D81}" srcId="{EBD94A6C-EFF4-4915-AAA5-D35DFCB53E30}" destId="{079302B5-4546-4CFE-8C67-22E361B0D1F3}" srcOrd="0" destOrd="0" parTransId="{7B5AB06E-D422-4F74-AB1D-EF689B77955D}" sibTransId="{F9839DCC-0FC0-4AC0-891B-354158867251}"/>
    <dgm:cxn modelId="{5B8C4DF2-85B2-42AD-8F0A-929E21EA2A95}" srcId="{7AEB29FA-43A5-42AF-9982-3C4DA350E28B}" destId="{B5B0B195-7B23-4FCC-87F0-5AC6435C88D6}" srcOrd="0" destOrd="0" parTransId="{506B766C-52E5-4009-8FEC-4EF8A0E8994B}" sibTransId="{D22130D0-2AD3-4E6F-B0A6-D87FF0263274}"/>
    <dgm:cxn modelId="{8C907C1D-D3F2-4528-ACFB-05CA7918427E}" type="presParOf" srcId="{FF942CCB-C144-4CFF-A6B3-A354A2C4AA50}" destId="{F2DC0160-5DBD-4A8F-A962-4B004D0CB46D}" srcOrd="0" destOrd="0" presId="urn:microsoft.com/office/officeart/2005/8/layout/list1"/>
    <dgm:cxn modelId="{26B2487F-642A-4E4B-A195-780B6091EFF8}" type="presParOf" srcId="{F2DC0160-5DBD-4A8F-A962-4B004D0CB46D}" destId="{CCDFC888-1DD4-4E90-A218-425DED37C0AA}" srcOrd="0" destOrd="0" presId="urn:microsoft.com/office/officeart/2005/8/layout/list1"/>
    <dgm:cxn modelId="{6930BDC6-CE69-45F3-A935-7630C2551D62}" type="presParOf" srcId="{F2DC0160-5DBD-4A8F-A962-4B004D0CB46D}" destId="{EA2B822B-72EC-441A-8D77-EB1711E37E5A}" srcOrd="1" destOrd="0" presId="urn:microsoft.com/office/officeart/2005/8/layout/list1"/>
    <dgm:cxn modelId="{235CA5BA-ECDC-4AC4-BA6F-17DA45A113B2}" type="presParOf" srcId="{FF942CCB-C144-4CFF-A6B3-A354A2C4AA50}" destId="{335BA810-52C7-4FB2-B8B8-4DB4C6BC091E}" srcOrd="1" destOrd="0" presId="urn:microsoft.com/office/officeart/2005/8/layout/list1"/>
    <dgm:cxn modelId="{5765430A-3598-4DB6-968A-49878D6AD4FE}" type="presParOf" srcId="{FF942CCB-C144-4CFF-A6B3-A354A2C4AA50}" destId="{2086961F-ED86-4AEC-9988-C57579758FCD}" srcOrd="2" destOrd="0" presId="urn:microsoft.com/office/officeart/2005/8/layout/list1"/>
    <dgm:cxn modelId="{9822D6EC-B7B3-4CAA-8B5A-5201DC511E40}" type="presParOf" srcId="{FF942CCB-C144-4CFF-A6B3-A354A2C4AA50}" destId="{4E7A908E-8117-4A48-BBFD-D07452CA8294}" srcOrd="3" destOrd="0" presId="urn:microsoft.com/office/officeart/2005/8/layout/list1"/>
    <dgm:cxn modelId="{922A1537-1967-48BB-833E-601CDA6E9EB6}" type="presParOf" srcId="{FF942CCB-C144-4CFF-A6B3-A354A2C4AA50}" destId="{1BC95349-8AC2-4B6D-9EBB-3C94883E86E3}" srcOrd="4" destOrd="0" presId="urn:microsoft.com/office/officeart/2005/8/layout/list1"/>
    <dgm:cxn modelId="{C5E0AED9-9057-4F70-87AB-E489B5EDEB0E}" type="presParOf" srcId="{1BC95349-8AC2-4B6D-9EBB-3C94883E86E3}" destId="{3465942A-5BB2-4942-8A41-A605145279FE}" srcOrd="0" destOrd="0" presId="urn:microsoft.com/office/officeart/2005/8/layout/list1"/>
    <dgm:cxn modelId="{B281ABCE-A1AA-4B86-87F4-AE2C4A8EA94C}" type="presParOf" srcId="{1BC95349-8AC2-4B6D-9EBB-3C94883E86E3}" destId="{D363639F-35F3-4010-BF44-C0EFAF6327D9}" srcOrd="1" destOrd="0" presId="urn:microsoft.com/office/officeart/2005/8/layout/list1"/>
    <dgm:cxn modelId="{1BB808FF-64C4-4F56-8F8A-265F5AC30B33}" type="presParOf" srcId="{FF942CCB-C144-4CFF-A6B3-A354A2C4AA50}" destId="{449DAC81-A19F-454B-9328-7C1F79B47C3A}" srcOrd="5" destOrd="0" presId="urn:microsoft.com/office/officeart/2005/8/layout/list1"/>
    <dgm:cxn modelId="{C162B4B3-7741-49AA-ACE9-8D0F1F6372AF}" type="presParOf" srcId="{FF942CCB-C144-4CFF-A6B3-A354A2C4AA50}" destId="{08C4131A-95DE-4D1E-9E16-36EAFF5E5BBC}" srcOrd="6" destOrd="0" presId="urn:microsoft.com/office/officeart/2005/8/layout/list1"/>
    <dgm:cxn modelId="{8410E34F-19F4-4C9D-A01F-56CA0D60B11F}" type="presParOf" srcId="{FF942CCB-C144-4CFF-A6B3-A354A2C4AA50}" destId="{1203DE0E-D013-43D4-ABB7-0A9F79FEF4AD}" srcOrd="7" destOrd="0" presId="urn:microsoft.com/office/officeart/2005/8/layout/list1"/>
    <dgm:cxn modelId="{14DFD2A4-01A5-4D67-9335-651B8498AE5C}" type="presParOf" srcId="{FF942CCB-C144-4CFF-A6B3-A354A2C4AA50}" destId="{ED264A2A-B1FD-4365-BDA0-9CC7D11D26FA}" srcOrd="8" destOrd="0" presId="urn:microsoft.com/office/officeart/2005/8/layout/list1"/>
    <dgm:cxn modelId="{8E16D660-084F-4FF8-9731-E39304AB4B1A}" type="presParOf" srcId="{ED264A2A-B1FD-4365-BDA0-9CC7D11D26FA}" destId="{7A59E255-A4B6-4293-B5FC-5255FB0BBF57}" srcOrd="0" destOrd="0" presId="urn:microsoft.com/office/officeart/2005/8/layout/list1"/>
    <dgm:cxn modelId="{721E4346-7FC2-46E8-BDFB-6EE80DDCC201}" type="presParOf" srcId="{ED264A2A-B1FD-4365-BDA0-9CC7D11D26FA}" destId="{47889082-6CD1-4E5B-8636-E1A661E7F2EF}" srcOrd="1" destOrd="0" presId="urn:microsoft.com/office/officeart/2005/8/layout/list1"/>
    <dgm:cxn modelId="{F1F30A0E-2252-4A4E-9D98-37842885A1ED}" type="presParOf" srcId="{FF942CCB-C144-4CFF-A6B3-A354A2C4AA50}" destId="{5A3233BA-D685-4782-ADF5-5BB8F1A59BE5}" srcOrd="9" destOrd="0" presId="urn:microsoft.com/office/officeart/2005/8/layout/list1"/>
    <dgm:cxn modelId="{9FD19A86-2B9F-4A4C-9EFC-1A0A40A074D2}" type="presParOf" srcId="{FF942CCB-C144-4CFF-A6B3-A354A2C4AA50}" destId="{92B2028B-2683-495D-9F5F-F61882A17209}" srcOrd="10" destOrd="0" presId="urn:microsoft.com/office/officeart/2005/8/layout/list1"/>
    <dgm:cxn modelId="{C113BB72-7B38-446E-AB91-D5F11ABA6D9F}" type="presParOf" srcId="{FF942CCB-C144-4CFF-A6B3-A354A2C4AA50}" destId="{EC4455CF-D4F6-4B56-9F59-DA06CC99688E}" srcOrd="11" destOrd="0" presId="urn:microsoft.com/office/officeart/2005/8/layout/list1"/>
    <dgm:cxn modelId="{882E4781-A6DE-450A-B3A1-8D5AFE982935}" type="presParOf" srcId="{FF942CCB-C144-4CFF-A6B3-A354A2C4AA50}" destId="{ECDCA46C-86E3-4428-BBE4-A26F7E174EBF}" srcOrd="12" destOrd="0" presId="urn:microsoft.com/office/officeart/2005/8/layout/list1"/>
    <dgm:cxn modelId="{A3755E3F-A7E7-4231-A858-7535D060C7E1}" type="presParOf" srcId="{ECDCA46C-86E3-4428-BBE4-A26F7E174EBF}" destId="{D575EC9C-BA36-4BE6-A894-753488C98D3F}" srcOrd="0" destOrd="0" presId="urn:microsoft.com/office/officeart/2005/8/layout/list1"/>
    <dgm:cxn modelId="{0F2EA237-39B8-4683-B77F-B1E8711A4C7B}" type="presParOf" srcId="{ECDCA46C-86E3-4428-BBE4-A26F7E174EBF}" destId="{5938C99E-55BA-400A-ABE0-B6EEBBC9AB9E}" srcOrd="1" destOrd="0" presId="urn:microsoft.com/office/officeart/2005/8/layout/list1"/>
    <dgm:cxn modelId="{58F9F5B9-8D29-415D-B5C5-7DFCB36A6AF6}" type="presParOf" srcId="{FF942CCB-C144-4CFF-A6B3-A354A2C4AA50}" destId="{45AAEC56-2918-40EC-8102-3068A1EB721A}" srcOrd="13" destOrd="0" presId="urn:microsoft.com/office/officeart/2005/8/layout/list1"/>
    <dgm:cxn modelId="{5D38DFF7-8D4D-48B8-937E-59BA4EC1E04E}" type="presParOf" srcId="{FF942CCB-C144-4CFF-A6B3-A354A2C4AA50}" destId="{B64C5ECC-8974-4280-98C6-B33547383A3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D7CD16-2568-4338-ABA6-12630F66A5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18A2367-E544-4AE6-B432-E0366E5CBA3F}">
      <dgm:prSet phldrT="[Text]"/>
      <dgm:spPr/>
      <dgm:t>
        <a:bodyPr/>
        <a:lstStyle/>
        <a:p>
          <a:r>
            <a:rPr lang="en-US" dirty="0"/>
            <a:t>Strategic Partnerships</a:t>
          </a:r>
        </a:p>
      </dgm:t>
    </dgm:pt>
    <dgm:pt modelId="{E1CD6A7D-8087-4E51-B914-6D7588514870}" type="parTrans" cxnId="{47CCE25F-4C34-47BC-A607-E37A6A861DA5}">
      <dgm:prSet/>
      <dgm:spPr/>
      <dgm:t>
        <a:bodyPr/>
        <a:lstStyle/>
        <a:p>
          <a:endParaRPr lang="en-US"/>
        </a:p>
      </dgm:t>
    </dgm:pt>
    <dgm:pt modelId="{AEE5A78F-BCF2-40FF-8082-ED68212E0B80}" type="sibTrans" cxnId="{47CCE25F-4C34-47BC-A607-E37A6A861DA5}">
      <dgm:prSet/>
      <dgm:spPr/>
      <dgm:t>
        <a:bodyPr/>
        <a:lstStyle/>
        <a:p>
          <a:endParaRPr lang="en-US"/>
        </a:p>
      </dgm:t>
    </dgm:pt>
    <dgm:pt modelId="{7358D0C0-7B40-481D-8C34-B57A7A1B5997}">
      <dgm:prSet phldrT="[Text]"/>
      <dgm:spPr/>
      <dgm:t>
        <a:bodyPr/>
        <a:lstStyle/>
        <a:p>
          <a:r>
            <a:rPr lang="en-US" dirty="0"/>
            <a:t>Supporting Stronger Partners</a:t>
          </a:r>
        </a:p>
      </dgm:t>
    </dgm:pt>
    <dgm:pt modelId="{E2193BBE-5825-4E71-BC6C-AEE587D2F76D}" type="parTrans" cxnId="{00CD87F7-97D7-4B26-9F92-DEABC2E8AA61}">
      <dgm:prSet/>
      <dgm:spPr/>
      <dgm:t>
        <a:bodyPr/>
        <a:lstStyle/>
        <a:p>
          <a:endParaRPr lang="en-US"/>
        </a:p>
      </dgm:t>
    </dgm:pt>
    <dgm:pt modelId="{BB2394F8-F178-47B7-9905-FF631AD0BE7F}" type="sibTrans" cxnId="{00CD87F7-97D7-4B26-9F92-DEABC2E8AA61}">
      <dgm:prSet/>
      <dgm:spPr/>
      <dgm:t>
        <a:bodyPr/>
        <a:lstStyle/>
        <a:p>
          <a:endParaRPr lang="en-US"/>
        </a:p>
      </dgm:t>
    </dgm:pt>
    <dgm:pt modelId="{8E1AC4CA-35AB-489B-B484-09E36894D66A}">
      <dgm:prSet phldrT="[Text]"/>
      <dgm:spPr/>
      <dgm:t>
        <a:bodyPr/>
        <a:lstStyle/>
        <a:p>
          <a:r>
            <a:rPr lang="en-US" dirty="0"/>
            <a:t>Enable partners to achieve their goals</a:t>
          </a:r>
        </a:p>
      </dgm:t>
    </dgm:pt>
    <dgm:pt modelId="{C54053BD-50DD-4BB5-88BC-BFEE8C5DC93D}" type="parTrans" cxnId="{D6524CA9-7463-441D-AA4E-288BDA917298}">
      <dgm:prSet/>
      <dgm:spPr/>
      <dgm:t>
        <a:bodyPr/>
        <a:lstStyle/>
        <a:p>
          <a:endParaRPr lang="en-US"/>
        </a:p>
      </dgm:t>
    </dgm:pt>
    <dgm:pt modelId="{6EB6160B-04D7-407A-B553-9099F703A67C}" type="sibTrans" cxnId="{D6524CA9-7463-441D-AA4E-288BDA917298}">
      <dgm:prSet/>
      <dgm:spPr/>
      <dgm:t>
        <a:bodyPr/>
        <a:lstStyle/>
        <a:p>
          <a:endParaRPr lang="en-US"/>
        </a:p>
      </dgm:t>
    </dgm:pt>
    <dgm:pt modelId="{6779B109-23A1-4522-A9CB-22A9B938167F}">
      <dgm:prSet phldrT="[Text]"/>
      <dgm:spPr/>
      <dgm:t>
        <a:bodyPr/>
        <a:lstStyle/>
        <a:p>
          <a:r>
            <a:rPr lang="en-US" dirty="0"/>
            <a:t>Shared vision</a:t>
          </a:r>
        </a:p>
      </dgm:t>
    </dgm:pt>
    <dgm:pt modelId="{20E8DD85-75C6-4EAA-B4E8-E65A4831ED98}" type="parTrans" cxnId="{EABD4B08-17A7-48C3-A5E6-5C7DD0797952}">
      <dgm:prSet/>
      <dgm:spPr/>
      <dgm:t>
        <a:bodyPr/>
        <a:lstStyle/>
        <a:p>
          <a:endParaRPr lang="en-US"/>
        </a:p>
      </dgm:t>
    </dgm:pt>
    <dgm:pt modelId="{99993149-F748-4BBF-8465-DF231975204D}" type="sibTrans" cxnId="{EABD4B08-17A7-48C3-A5E6-5C7DD0797952}">
      <dgm:prSet/>
      <dgm:spPr/>
      <dgm:t>
        <a:bodyPr/>
        <a:lstStyle/>
        <a:p>
          <a:endParaRPr lang="en-US"/>
        </a:p>
      </dgm:t>
    </dgm:pt>
    <dgm:pt modelId="{8D77BA34-5ADE-4907-A78C-5938499125F9}">
      <dgm:prSet phldrT="[Text]"/>
      <dgm:spPr/>
      <dgm:t>
        <a:bodyPr/>
        <a:lstStyle/>
        <a:p>
          <a:r>
            <a:rPr lang="en-US" dirty="0"/>
            <a:t>Exploit comparative advantages and synergies</a:t>
          </a:r>
        </a:p>
      </dgm:t>
    </dgm:pt>
    <dgm:pt modelId="{500F0353-9562-4AEC-B66A-AC3519AC5821}" type="parTrans" cxnId="{914A7D5D-0810-4514-979E-9D78C4FF1B62}">
      <dgm:prSet/>
      <dgm:spPr/>
      <dgm:t>
        <a:bodyPr/>
        <a:lstStyle/>
        <a:p>
          <a:endParaRPr lang="en-US"/>
        </a:p>
      </dgm:t>
    </dgm:pt>
    <dgm:pt modelId="{56FAA333-37C3-4544-A978-937938C0F569}" type="sibTrans" cxnId="{914A7D5D-0810-4514-979E-9D78C4FF1B62}">
      <dgm:prSet/>
      <dgm:spPr/>
      <dgm:t>
        <a:bodyPr/>
        <a:lstStyle/>
        <a:p>
          <a:endParaRPr lang="en-US"/>
        </a:p>
      </dgm:t>
    </dgm:pt>
    <dgm:pt modelId="{D46F2229-CA72-4B78-BDAA-20A123D1534D}">
      <dgm:prSet phldrT="[Text]"/>
      <dgm:spPr/>
      <dgm:t>
        <a:bodyPr/>
        <a:lstStyle/>
        <a:p>
          <a:r>
            <a:rPr lang="en-US" dirty="0"/>
            <a:t>Strengthen current/future IDI partners</a:t>
          </a:r>
        </a:p>
      </dgm:t>
    </dgm:pt>
    <dgm:pt modelId="{D7DDA564-4CC6-4F0E-A3FA-B6FDBCFC984D}" type="parTrans" cxnId="{90690EB8-0246-42C6-B01F-7D7489139366}">
      <dgm:prSet/>
      <dgm:spPr/>
      <dgm:t>
        <a:bodyPr/>
        <a:lstStyle/>
        <a:p>
          <a:endParaRPr lang="en-US"/>
        </a:p>
      </dgm:t>
    </dgm:pt>
    <dgm:pt modelId="{B7824C73-7723-42DE-A587-72992442D799}" type="sibTrans" cxnId="{90690EB8-0246-42C6-B01F-7D7489139366}">
      <dgm:prSet/>
      <dgm:spPr/>
      <dgm:t>
        <a:bodyPr/>
        <a:lstStyle/>
        <a:p>
          <a:endParaRPr lang="en-US"/>
        </a:p>
      </dgm:t>
    </dgm:pt>
    <dgm:pt modelId="{421EB2F7-B134-4B50-B7B0-3AF516142D27}">
      <dgm:prSet phldrT="[Text]"/>
      <dgm:spPr/>
      <dgm:t>
        <a:bodyPr/>
        <a:lstStyle/>
        <a:p>
          <a:r>
            <a:rPr lang="en-US" dirty="0"/>
            <a:t>Manage risks from partnerships</a:t>
          </a:r>
        </a:p>
      </dgm:t>
    </dgm:pt>
    <dgm:pt modelId="{0E3769B0-9376-44F6-9FF8-FBB7CCC96C0D}" type="parTrans" cxnId="{6B3AAA1C-60B7-4852-A374-461B65E21912}">
      <dgm:prSet/>
      <dgm:spPr/>
      <dgm:t>
        <a:bodyPr/>
        <a:lstStyle/>
        <a:p>
          <a:endParaRPr lang="en-US"/>
        </a:p>
      </dgm:t>
    </dgm:pt>
    <dgm:pt modelId="{DD80EFD9-999D-4F35-B049-B3CC3DD01505}" type="sibTrans" cxnId="{6B3AAA1C-60B7-4852-A374-461B65E21912}">
      <dgm:prSet/>
      <dgm:spPr/>
      <dgm:t>
        <a:bodyPr/>
        <a:lstStyle/>
        <a:p>
          <a:endParaRPr lang="en-US"/>
        </a:p>
      </dgm:t>
    </dgm:pt>
    <dgm:pt modelId="{E812BC71-6DFE-4CAF-BC5B-EB8B5E570DC7}">
      <dgm:prSet phldrT="[Text]"/>
      <dgm:spPr/>
      <dgm:t>
        <a:bodyPr/>
        <a:lstStyle/>
        <a:p>
          <a:r>
            <a:rPr lang="en-US" dirty="0"/>
            <a:t>Scale-up breadth and depth of support</a:t>
          </a:r>
        </a:p>
      </dgm:t>
    </dgm:pt>
    <dgm:pt modelId="{4AAF5B7B-9E87-496D-AD92-4450C5CD0CEC}" type="parTrans" cxnId="{E9626210-DA22-40B3-A3AA-66E4C5A63DE8}">
      <dgm:prSet/>
      <dgm:spPr/>
      <dgm:t>
        <a:bodyPr/>
        <a:lstStyle/>
        <a:p>
          <a:endParaRPr lang="en-US"/>
        </a:p>
      </dgm:t>
    </dgm:pt>
    <dgm:pt modelId="{1D1F6FAA-3A93-4CF7-AFA0-369510758FD8}" type="sibTrans" cxnId="{E9626210-DA22-40B3-A3AA-66E4C5A63DE8}">
      <dgm:prSet/>
      <dgm:spPr/>
      <dgm:t>
        <a:bodyPr/>
        <a:lstStyle/>
        <a:p>
          <a:endParaRPr lang="en-US"/>
        </a:p>
      </dgm:t>
    </dgm:pt>
    <dgm:pt modelId="{B7D9E411-F737-4B98-BD3F-CB927818A886}" type="pres">
      <dgm:prSet presAssocID="{CFD7CD16-2568-4338-ABA6-12630F66A5A4}" presName="linear" presStyleCnt="0">
        <dgm:presLayoutVars>
          <dgm:dir/>
          <dgm:animLvl val="lvl"/>
          <dgm:resizeHandles val="exact"/>
        </dgm:presLayoutVars>
      </dgm:prSet>
      <dgm:spPr/>
    </dgm:pt>
    <dgm:pt modelId="{6BECB221-878B-4E53-B219-DB8C35638E42}" type="pres">
      <dgm:prSet presAssocID="{118A2367-E544-4AE6-B432-E0366E5CBA3F}" presName="parentLin" presStyleCnt="0"/>
      <dgm:spPr/>
    </dgm:pt>
    <dgm:pt modelId="{F7464F5D-93E8-4445-87E1-5E76A2B4FC23}" type="pres">
      <dgm:prSet presAssocID="{118A2367-E544-4AE6-B432-E0366E5CBA3F}" presName="parentLeftMargin" presStyleLbl="node1" presStyleIdx="0" presStyleCnt="2"/>
      <dgm:spPr/>
    </dgm:pt>
    <dgm:pt modelId="{2C796C72-76D8-4EC3-91B7-1AE0A3EED611}" type="pres">
      <dgm:prSet presAssocID="{118A2367-E544-4AE6-B432-E0366E5CBA3F}" presName="parentText" presStyleLbl="node1" presStyleIdx="0" presStyleCnt="2">
        <dgm:presLayoutVars>
          <dgm:chMax val="0"/>
          <dgm:bulletEnabled val="1"/>
        </dgm:presLayoutVars>
      </dgm:prSet>
      <dgm:spPr/>
    </dgm:pt>
    <dgm:pt modelId="{0E097634-C0A1-4315-B53D-F382FEF95FA4}" type="pres">
      <dgm:prSet presAssocID="{118A2367-E544-4AE6-B432-E0366E5CBA3F}" presName="negativeSpace" presStyleCnt="0"/>
      <dgm:spPr/>
    </dgm:pt>
    <dgm:pt modelId="{94818979-70F4-4AB8-9E61-6DDF1F9B535E}" type="pres">
      <dgm:prSet presAssocID="{118A2367-E544-4AE6-B432-E0366E5CBA3F}" presName="childText" presStyleLbl="conFgAcc1" presStyleIdx="0" presStyleCnt="2">
        <dgm:presLayoutVars>
          <dgm:bulletEnabled val="1"/>
        </dgm:presLayoutVars>
      </dgm:prSet>
      <dgm:spPr/>
    </dgm:pt>
    <dgm:pt modelId="{CCEFEDFB-0332-4A4E-90B9-D672246357B0}" type="pres">
      <dgm:prSet presAssocID="{AEE5A78F-BCF2-40FF-8082-ED68212E0B80}" presName="spaceBetweenRectangles" presStyleCnt="0"/>
      <dgm:spPr/>
    </dgm:pt>
    <dgm:pt modelId="{6B7BE308-EA1D-41C5-BD68-8A554F5D31DA}" type="pres">
      <dgm:prSet presAssocID="{7358D0C0-7B40-481D-8C34-B57A7A1B5997}" presName="parentLin" presStyleCnt="0"/>
      <dgm:spPr/>
    </dgm:pt>
    <dgm:pt modelId="{8B2BA0CF-EBE7-49A8-9C74-56A695C2DF08}" type="pres">
      <dgm:prSet presAssocID="{7358D0C0-7B40-481D-8C34-B57A7A1B5997}" presName="parentLeftMargin" presStyleLbl="node1" presStyleIdx="0" presStyleCnt="2"/>
      <dgm:spPr/>
    </dgm:pt>
    <dgm:pt modelId="{32B61925-674C-4365-9585-B7C8ADB90AB2}" type="pres">
      <dgm:prSet presAssocID="{7358D0C0-7B40-481D-8C34-B57A7A1B5997}" presName="parentText" presStyleLbl="node1" presStyleIdx="1" presStyleCnt="2">
        <dgm:presLayoutVars>
          <dgm:chMax val="0"/>
          <dgm:bulletEnabled val="1"/>
        </dgm:presLayoutVars>
      </dgm:prSet>
      <dgm:spPr/>
    </dgm:pt>
    <dgm:pt modelId="{A1A32D9B-261C-41BD-B90B-0ABA271383A2}" type="pres">
      <dgm:prSet presAssocID="{7358D0C0-7B40-481D-8C34-B57A7A1B5997}" presName="negativeSpace" presStyleCnt="0"/>
      <dgm:spPr/>
    </dgm:pt>
    <dgm:pt modelId="{E21C548F-D462-4D02-A85D-9AEF65CE2B0B}" type="pres">
      <dgm:prSet presAssocID="{7358D0C0-7B40-481D-8C34-B57A7A1B5997}" presName="childText" presStyleLbl="conFgAcc1" presStyleIdx="1" presStyleCnt="2">
        <dgm:presLayoutVars>
          <dgm:bulletEnabled val="1"/>
        </dgm:presLayoutVars>
      </dgm:prSet>
      <dgm:spPr/>
    </dgm:pt>
  </dgm:ptLst>
  <dgm:cxnLst>
    <dgm:cxn modelId="{95C47E01-DA36-47BC-AE8A-35592644B305}" type="presOf" srcId="{E812BC71-6DFE-4CAF-BC5B-EB8B5E570DC7}" destId="{94818979-70F4-4AB8-9E61-6DDF1F9B535E}" srcOrd="0" destOrd="1" presId="urn:microsoft.com/office/officeart/2005/8/layout/list1"/>
    <dgm:cxn modelId="{EABD4B08-17A7-48C3-A5E6-5C7DD0797952}" srcId="{118A2367-E544-4AE6-B432-E0366E5CBA3F}" destId="{6779B109-23A1-4522-A9CB-22A9B938167F}" srcOrd="0" destOrd="0" parTransId="{20E8DD85-75C6-4EAA-B4E8-E65A4831ED98}" sibTransId="{99993149-F748-4BBF-8465-DF231975204D}"/>
    <dgm:cxn modelId="{E9626210-DA22-40B3-A3AA-66E4C5A63DE8}" srcId="{118A2367-E544-4AE6-B432-E0366E5CBA3F}" destId="{E812BC71-6DFE-4CAF-BC5B-EB8B5E570DC7}" srcOrd="1" destOrd="0" parTransId="{4AAF5B7B-9E87-496D-AD92-4450C5CD0CEC}" sibTransId="{1D1F6FAA-3A93-4CF7-AFA0-369510758FD8}"/>
    <dgm:cxn modelId="{6B3AAA1C-60B7-4852-A374-461B65E21912}" srcId="{7358D0C0-7B40-481D-8C34-B57A7A1B5997}" destId="{421EB2F7-B134-4B50-B7B0-3AF516142D27}" srcOrd="2" destOrd="0" parTransId="{0E3769B0-9376-44F6-9FF8-FBB7CCC96C0D}" sibTransId="{DD80EFD9-999D-4F35-B049-B3CC3DD01505}"/>
    <dgm:cxn modelId="{DD2EAD32-8292-419A-BBF6-27D424BEBC33}" type="presOf" srcId="{6779B109-23A1-4522-A9CB-22A9B938167F}" destId="{94818979-70F4-4AB8-9E61-6DDF1F9B535E}" srcOrd="0" destOrd="0" presId="urn:microsoft.com/office/officeart/2005/8/layout/list1"/>
    <dgm:cxn modelId="{BC3D5E3D-78C9-4901-8BFB-4EA9AD9DD5C3}" type="presOf" srcId="{118A2367-E544-4AE6-B432-E0366E5CBA3F}" destId="{F7464F5D-93E8-4445-87E1-5E76A2B4FC23}" srcOrd="0" destOrd="0" presId="urn:microsoft.com/office/officeart/2005/8/layout/list1"/>
    <dgm:cxn modelId="{56477A40-E396-4428-BD8C-3DEB0CF53FFF}" type="presOf" srcId="{D46F2229-CA72-4B78-BDAA-20A123D1534D}" destId="{E21C548F-D462-4D02-A85D-9AEF65CE2B0B}" srcOrd="0" destOrd="1" presId="urn:microsoft.com/office/officeart/2005/8/layout/list1"/>
    <dgm:cxn modelId="{914A7D5D-0810-4514-979E-9D78C4FF1B62}" srcId="{118A2367-E544-4AE6-B432-E0366E5CBA3F}" destId="{8D77BA34-5ADE-4907-A78C-5938499125F9}" srcOrd="2" destOrd="0" parTransId="{500F0353-9562-4AEC-B66A-AC3519AC5821}" sibTransId="{56FAA333-37C3-4544-A978-937938C0F569}"/>
    <dgm:cxn modelId="{47CCE25F-4C34-47BC-A607-E37A6A861DA5}" srcId="{CFD7CD16-2568-4338-ABA6-12630F66A5A4}" destId="{118A2367-E544-4AE6-B432-E0366E5CBA3F}" srcOrd="0" destOrd="0" parTransId="{E1CD6A7D-8087-4E51-B914-6D7588514870}" sibTransId="{AEE5A78F-BCF2-40FF-8082-ED68212E0B80}"/>
    <dgm:cxn modelId="{490FC14D-A280-47CF-8F74-7A35BD1B51FA}" type="presOf" srcId="{7358D0C0-7B40-481D-8C34-B57A7A1B5997}" destId="{8B2BA0CF-EBE7-49A8-9C74-56A695C2DF08}" srcOrd="0" destOrd="0" presId="urn:microsoft.com/office/officeart/2005/8/layout/list1"/>
    <dgm:cxn modelId="{B52F364F-4D50-403F-B397-15269BB64508}" type="presOf" srcId="{8D77BA34-5ADE-4907-A78C-5938499125F9}" destId="{94818979-70F4-4AB8-9E61-6DDF1F9B535E}" srcOrd="0" destOrd="2" presId="urn:microsoft.com/office/officeart/2005/8/layout/list1"/>
    <dgm:cxn modelId="{DC46327C-92DD-489D-9DE2-2F2533BACECE}" type="presOf" srcId="{118A2367-E544-4AE6-B432-E0366E5CBA3F}" destId="{2C796C72-76D8-4EC3-91B7-1AE0A3EED611}" srcOrd="1" destOrd="0" presId="urn:microsoft.com/office/officeart/2005/8/layout/list1"/>
    <dgm:cxn modelId="{D21BB485-2FA7-44F7-8E1E-5E3D86BAB1E7}" type="presOf" srcId="{CFD7CD16-2568-4338-ABA6-12630F66A5A4}" destId="{B7D9E411-F737-4B98-BD3F-CB927818A886}" srcOrd="0" destOrd="0" presId="urn:microsoft.com/office/officeart/2005/8/layout/list1"/>
    <dgm:cxn modelId="{D6524CA9-7463-441D-AA4E-288BDA917298}" srcId="{7358D0C0-7B40-481D-8C34-B57A7A1B5997}" destId="{8E1AC4CA-35AB-489B-B484-09E36894D66A}" srcOrd="0" destOrd="0" parTransId="{C54053BD-50DD-4BB5-88BC-BFEE8C5DC93D}" sibTransId="{6EB6160B-04D7-407A-B553-9099F703A67C}"/>
    <dgm:cxn modelId="{E5E812AF-CBA1-4871-A24C-A264D6D6AAE2}" type="presOf" srcId="{7358D0C0-7B40-481D-8C34-B57A7A1B5997}" destId="{32B61925-674C-4365-9585-B7C8ADB90AB2}" srcOrd="1" destOrd="0" presId="urn:microsoft.com/office/officeart/2005/8/layout/list1"/>
    <dgm:cxn modelId="{90690EB8-0246-42C6-B01F-7D7489139366}" srcId="{7358D0C0-7B40-481D-8C34-B57A7A1B5997}" destId="{D46F2229-CA72-4B78-BDAA-20A123D1534D}" srcOrd="1" destOrd="0" parTransId="{D7DDA564-4CC6-4F0E-A3FA-B6FDBCFC984D}" sibTransId="{B7824C73-7723-42DE-A587-72992442D799}"/>
    <dgm:cxn modelId="{FBBE98E9-DE5F-4BE8-81E5-2C414E3FC7CC}" type="presOf" srcId="{421EB2F7-B134-4B50-B7B0-3AF516142D27}" destId="{E21C548F-D462-4D02-A85D-9AEF65CE2B0B}" srcOrd="0" destOrd="2" presId="urn:microsoft.com/office/officeart/2005/8/layout/list1"/>
    <dgm:cxn modelId="{00CD87F7-97D7-4B26-9F92-DEABC2E8AA61}" srcId="{CFD7CD16-2568-4338-ABA6-12630F66A5A4}" destId="{7358D0C0-7B40-481D-8C34-B57A7A1B5997}" srcOrd="1" destOrd="0" parTransId="{E2193BBE-5825-4E71-BC6C-AEE587D2F76D}" sibTransId="{BB2394F8-F178-47B7-9905-FF631AD0BE7F}"/>
    <dgm:cxn modelId="{C411D5F9-0BC6-43A3-A0F8-795300D862C1}" type="presOf" srcId="{8E1AC4CA-35AB-489B-B484-09E36894D66A}" destId="{E21C548F-D462-4D02-A85D-9AEF65CE2B0B}" srcOrd="0" destOrd="0" presId="urn:microsoft.com/office/officeart/2005/8/layout/list1"/>
    <dgm:cxn modelId="{F97782B1-2ACA-478B-9135-669743D9BECB}" type="presParOf" srcId="{B7D9E411-F737-4B98-BD3F-CB927818A886}" destId="{6BECB221-878B-4E53-B219-DB8C35638E42}" srcOrd="0" destOrd="0" presId="urn:microsoft.com/office/officeart/2005/8/layout/list1"/>
    <dgm:cxn modelId="{9ECA38C9-F38B-46C2-ABF7-8C5BA66CE514}" type="presParOf" srcId="{6BECB221-878B-4E53-B219-DB8C35638E42}" destId="{F7464F5D-93E8-4445-87E1-5E76A2B4FC23}" srcOrd="0" destOrd="0" presId="urn:microsoft.com/office/officeart/2005/8/layout/list1"/>
    <dgm:cxn modelId="{87429319-DB40-4632-BCB1-CCB882C81EE6}" type="presParOf" srcId="{6BECB221-878B-4E53-B219-DB8C35638E42}" destId="{2C796C72-76D8-4EC3-91B7-1AE0A3EED611}" srcOrd="1" destOrd="0" presId="urn:microsoft.com/office/officeart/2005/8/layout/list1"/>
    <dgm:cxn modelId="{1DCAF37E-6291-429C-A368-4B5C6B923AF4}" type="presParOf" srcId="{B7D9E411-F737-4B98-BD3F-CB927818A886}" destId="{0E097634-C0A1-4315-B53D-F382FEF95FA4}" srcOrd="1" destOrd="0" presId="urn:microsoft.com/office/officeart/2005/8/layout/list1"/>
    <dgm:cxn modelId="{4D1A4461-2D93-433F-9D8A-599C79FACFAB}" type="presParOf" srcId="{B7D9E411-F737-4B98-BD3F-CB927818A886}" destId="{94818979-70F4-4AB8-9E61-6DDF1F9B535E}" srcOrd="2" destOrd="0" presId="urn:microsoft.com/office/officeart/2005/8/layout/list1"/>
    <dgm:cxn modelId="{A135FC2F-EE02-4A44-8B84-BB77B6FC151B}" type="presParOf" srcId="{B7D9E411-F737-4B98-BD3F-CB927818A886}" destId="{CCEFEDFB-0332-4A4E-90B9-D672246357B0}" srcOrd="3" destOrd="0" presId="urn:microsoft.com/office/officeart/2005/8/layout/list1"/>
    <dgm:cxn modelId="{7C14AB61-1D8D-4175-953E-60A3B9365F4E}" type="presParOf" srcId="{B7D9E411-F737-4B98-BD3F-CB927818A886}" destId="{6B7BE308-EA1D-41C5-BD68-8A554F5D31DA}" srcOrd="4" destOrd="0" presId="urn:microsoft.com/office/officeart/2005/8/layout/list1"/>
    <dgm:cxn modelId="{817F2160-3B8C-44D5-A3F2-3B066F2820B2}" type="presParOf" srcId="{6B7BE308-EA1D-41C5-BD68-8A554F5D31DA}" destId="{8B2BA0CF-EBE7-49A8-9C74-56A695C2DF08}" srcOrd="0" destOrd="0" presId="urn:microsoft.com/office/officeart/2005/8/layout/list1"/>
    <dgm:cxn modelId="{391F8408-CAD4-422D-A45B-AE4C7059752E}" type="presParOf" srcId="{6B7BE308-EA1D-41C5-BD68-8A554F5D31DA}" destId="{32B61925-674C-4365-9585-B7C8ADB90AB2}" srcOrd="1" destOrd="0" presId="urn:microsoft.com/office/officeart/2005/8/layout/list1"/>
    <dgm:cxn modelId="{D44C6ECA-A631-438A-8FA7-AA432B78D1B6}" type="presParOf" srcId="{B7D9E411-F737-4B98-BD3F-CB927818A886}" destId="{A1A32D9B-261C-41BD-B90B-0ABA271383A2}" srcOrd="5" destOrd="0" presId="urn:microsoft.com/office/officeart/2005/8/layout/list1"/>
    <dgm:cxn modelId="{63AAA230-AD38-4045-9BBE-3D7A3B8D9AA5}" type="presParOf" srcId="{B7D9E411-F737-4B98-BD3F-CB927818A886}" destId="{E21C548F-D462-4D02-A85D-9AEF65CE2B0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F6A359-BEE6-424C-9F40-6D162C8B25F3}" type="doc">
      <dgm:prSet loTypeId="urn:microsoft.com/office/officeart/2005/8/layout/hProcess9" loCatId="process" qsTypeId="urn:microsoft.com/office/officeart/2005/8/quickstyle/simple1" qsCatId="simple" csTypeId="urn:microsoft.com/office/officeart/2005/8/colors/accent1_2" csCatId="accent1" phldr="1"/>
      <dgm:spPr/>
    </dgm:pt>
    <dgm:pt modelId="{6CC756E6-8964-43AF-AA74-0B8261AE7132}">
      <dgm:prSet phldrT="[Text]"/>
      <dgm:spPr/>
      <dgm:t>
        <a:bodyPr/>
        <a:lstStyle/>
        <a:p>
          <a:r>
            <a:rPr lang="en-US" dirty="0"/>
            <a:t>Traditional IDI-Regions Partnership</a:t>
          </a:r>
        </a:p>
      </dgm:t>
    </dgm:pt>
    <dgm:pt modelId="{DC50617F-4F9E-4738-A9E8-078FC7FF1196}" type="parTrans" cxnId="{6828602B-DDD4-4574-B87E-DB6872AFEC24}">
      <dgm:prSet/>
      <dgm:spPr/>
      <dgm:t>
        <a:bodyPr/>
        <a:lstStyle/>
        <a:p>
          <a:endParaRPr lang="en-US"/>
        </a:p>
      </dgm:t>
    </dgm:pt>
    <dgm:pt modelId="{741B8549-9921-46BF-844F-C3466C2359D3}" type="sibTrans" cxnId="{6828602B-DDD4-4574-B87E-DB6872AFEC24}">
      <dgm:prSet/>
      <dgm:spPr/>
      <dgm:t>
        <a:bodyPr/>
        <a:lstStyle/>
        <a:p>
          <a:endParaRPr lang="en-US"/>
        </a:p>
      </dgm:t>
    </dgm:pt>
    <dgm:pt modelId="{D51BB7D7-B747-4A88-AAFA-371027C67446}">
      <dgm:prSet phldrT="[Text]"/>
      <dgm:spPr/>
      <dgm:t>
        <a:bodyPr/>
        <a:lstStyle/>
        <a:p>
          <a:r>
            <a:rPr lang="en-US" dirty="0"/>
            <a:t>Accelerated Peer-Support Partnership (APP)</a:t>
          </a:r>
        </a:p>
      </dgm:t>
    </dgm:pt>
    <dgm:pt modelId="{B2C485A2-CDAD-4360-89CE-5A8AFEF47F64}" type="parTrans" cxnId="{2812BB04-AF4B-41B6-9214-980171F8DCC3}">
      <dgm:prSet/>
      <dgm:spPr/>
      <dgm:t>
        <a:bodyPr/>
        <a:lstStyle/>
        <a:p>
          <a:endParaRPr lang="en-US"/>
        </a:p>
      </dgm:t>
    </dgm:pt>
    <dgm:pt modelId="{70E122BE-420B-4A22-A178-879F2CFFD517}" type="sibTrans" cxnId="{2812BB04-AF4B-41B6-9214-980171F8DCC3}">
      <dgm:prSet/>
      <dgm:spPr/>
      <dgm:t>
        <a:bodyPr/>
        <a:lstStyle/>
        <a:p>
          <a:endParaRPr lang="en-US"/>
        </a:p>
      </dgm:t>
    </dgm:pt>
    <dgm:pt modelId="{F5FD1E2E-BD4C-44C4-9086-412D08DFF9F8}">
      <dgm:prSet phldrT="[Text]"/>
      <dgm:spPr/>
      <dgm:t>
        <a:bodyPr/>
        <a:lstStyle/>
        <a:p>
          <a:r>
            <a:rPr lang="en-US" dirty="0"/>
            <a:t>New, Innovative Partnership Models ?</a:t>
          </a:r>
        </a:p>
      </dgm:t>
    </dgm:pt>
    <dgm:pt modelId="{A0EAB79E-26FF-4CD8-8FEC-B4E00DAEC32A}" type="parTrans" cxnId="{7C437315-EC41-475B-BE24-4A996CBC726F}">
      <dgm:prSet/>
      <dgm:spPr/>
      <dgm:t>
        <a:bodyPr/>
        <a:lstStyle/>
        <a:p>
          <a:endParaRPr lang="en-US"/>
        </a:p>
      </dgm:t>
    </dgm:pt>
    <dgm:pt modelId="{267F5F97-E683-433F-B289-606458756157}" type="sibTrans" cxnId="{7C437315-EC41-475B-BE24-4A996CBC726F}">
      <dgm:prSet/>
      <dgm:spPr/>
      <dgm:t>
        <a:bodyPr/>
        <a:lstStyle/>
        <a:p>
          <a:endParaRPr lang="en-US"/>
        </a:p>
      </dgm:t>
    </dgm:pt>
    <dgm:pt modelId="{31906991-8549-4A32-95A6-88BB042D0D1B}" type="pres">
      <dgm:prSet presAssocID="{E8F6A359-BEE6-424C-9F40-6D162C8B25F3}" presName="CompostProcess" presStyleCnt="0">
        <dgm:presLayoutVars>
          <dgm:dir/>
          <dgm:resizeHandles val="exact"/>
        </dgm:presLayoutVars>
      </dgm:prSet>
      <dgm:spPr/>
    </dgm:pt>
    <dgm:pt modelId="{9566D572-C5BB-4545-ADEC-31009A3550C8}" type="pres">
      <dgm:prSet presAssocID="{E8F6A359-BEE6-424C-9F40-6D162C8B25F3}" presName="arrow" presStyleLbl="bgShp" presStyleIdx="0" presStyleCnt="1"/>
      <dgm:spPr/>
    </dgm:pt>
    <dgm:pt modelId="{462FD45F-71B3-45C3-93CE-5AACC496F923}" type="pres">
      <dgm:prSet presAssocID="{E8F6A359-BEE6-424C-9F40-6D162C8B25F3}" presName="linearProcess" presStyleCnt="0"/>
      <dgm:spPr/>
    </dgm:pt>
    <dgm:pt modelId="{9C9244C4-F1DA-48EC-ABFE-3FEBAA01DC71}" type="pres">
      <dgm:prSet presAssocID="{6CC756E6-8964-43AF-AA74-0B8261AE7132}" presName="textNode" presStyleLbl="node1" presStyleIdx="0" presStyleCnt="3">
        <dgm:presLayoutVars>
          <dgm:bulletEnabled val="1"/>
        </dgm:presLayoutVars>
      </dgm:prSet>
      <dgm:spPr/>
    </dgm:pt>
    <dgm:pt modelId="{255D730E-14F9-4D12-B8C8-8EF576106C76}" type="pres">
      <dgm:prSet presAssocID="{741B8549-9921-46BF-844F-C3466C2359D3}" presName="sibTrans" presStyleCnt="0"/>
      <dgm:spPr/>
    </dgm:pt>
    <dgm:pt modelId="{0187B97B-367A-4EB9-A08B-338D6150FDCC}" type="pres">
      <dgm:prSet presAssocID="{D51BB7D7-B747-4A88-AAFA-371027C67446}" presName="textNode" presStyleLbl="node1" presStyleIdx="1" presStyleCnt="3">
        <dgm:presLayoutVars>
          <dgm:bulletEnabled val="1"/>
        </dgm:presLayoutVars>
      </dgm:prSet>
      <dgm:spPr/>
    </dgm:pt>
    <dgm:pt modelId="{E48B558D-B789-4597-863E-5AC05A598FE1}" type="pres">
      <dgm:prSet presAssocID="{70E122BE-420B-4A22-A178-879F2CFFD517}" presName="sibTrans" presStyleCnt="0"/>
      <dgm:spPr/>
    </dgm:pt>
    <dgm:pt modelId="{32A4B610-2A5D-4A82-A5B1-D013BDA290D8}" type="pres">
      <dgm:prSet presAssocID="{F5FD1E2E-BD4C-44C4-9086-412D08DFF9F8}" presName="textNode" presStyleLbl="node1" presStyleIdx="2" presStyleCnt="3">
        <dgm:presLayoutVars>
          <dgm:bulletEnabled val="1"/>
        </dgm:presLayoutVars>
      </dgm:prSet>
      <dgm:spPr/>
    </dgm:pt>
  </dgm:ptLst>
  <dgm:cxnLst>
    <dgm:cxn modelId="{9C6D7B03-981C-409D-94D9-BD5215894DA7}" type="presOf" srcId="{E8F6A359-BEE6-424C-9F40-6D162C8B25F3}" destId="{31906991-8549-4A32-95A6-88BB042D0D1B}" srcOrd="0" destOrd="0" presId="urn:microsoft.com/office/officeart/2005/8/layout/hProcess9"/>
    <dgm:cxn modelId="{2812BB04-AF4B-41B6-9214-980171F8DCC3}" srcId="{E8F6A359-BEE6-424C-9F40-6D162C8B25F3}" destId="{D51BB7D7-B747-4A88-AAFA-371027C67446}" srcOrd="1" destOrd="0" parTransId="{B2C485A2-CDAD-4360-89CE-5A8AFEF47F64}" sibTransId="{70E122BE-420B-4A22-A178-879F2CFFD517}"/>
    <dgm:cxn modelId="{AB6EBC08-0CAE-441E-8279-88F13F5AD5CE}" type="presOf" srcId="{F5FD1E2E-BD4C-44C4-9086-412D08DFF9F8}" destId="{32A4B610-2A5D-4A82-A5B1-D013BDA290D8}" srcOrd="0" destOrd="0" presId="urn:microsoft.com/office/officeart/2005/8/layout/hProcess9"/>
    <dgm:cxn modelId="{4A61C709-8833-4A49-A973-8644E958D901}" type="presOf" srcId="{6CC756E6-8964-43AF-AA74-0B8261AE7132}" destId="{9C9244C4-F1DA-48EC-ABFE-3FEBAA01DC71}" srcOrd="0" destOrd="0" presId="urn:microsoft.com/office/officeart/2005/8/layout/hProcess9"/>
    <dgm:cxn modelId="{7C437315-EC41-475B-BE24-4A996CBC726F}" srcId="{E8F6A359-BEE6-424C-9F40-6D162C8B25F3}" destId="{F5FD1E2E-BD4C-44C4-9086-412D08DFF9F8}" srcOrd="2" destOrd="0" parTransId="{A0EAB79E-26FF-4CD8-8FEC-B4E00DAEC32A}" sibTransId="{267F5F97-E683-433F-B289-606458756157}"/>
    <dgm:cxn modelId="{6828602B-DDD4-4574-B87E-DB6872AFEC24}" srcId="{E8F6A359-BEE6-424C-9F40-6D162C8B25F3}" destId="{6CC756E6-8964-43AF-AA74-0B8261AE7132}" srcOrd="0" destOrd="0" parTransId="{DC50617F-4F9E-4738-A9E8-078FC7FF1196}" sibTransId="{741B8549-9921-46BF-844F-C3466C2359D3}"/>
    <dgm:cxn modelId="{3320F26A-4B9A-41F9-9312-251EB428A046}" type="presOf" srcId="{D51BB7D7-B747-4A88-AAFA-371027C67446}" destId="{0187B97B-367A-4EB9-A08B-338D6150FDCC}" srcOrd="0" destOrd="0" presId="urn:microsoft.com/office/officeart/2005/8/layout/hProcess9"/>
    <dgm:cxn modelId="{DFABCAA1-1265-4356-9735-B9A4EE4959E8}" type="presParOf" srcId="{31906991-8549-4A32-95A6-88BB042D0D1B}" destId="{9566D572-C5BB-4545-ADEC-31009A3550C8}" srcOrd="0" destOrd="0" presId="urn:microsoft.com/office/officeart/2005/8/layout/hProcess9"/>
    <dgm:cxn modelId="{932305FF-2D54-4BDE-A216-CD61695914C9}" type="presParOf" srcId="{31906991-8549-4A32-95A6-88BB042D0D1B}" destId="{462FD45F-71B3-45C3-93CE-5AACC496F923}" srcOrd="1" destOrd="0" presId="urn:microsoft.com/office/officeart/2005/8/layout/hProcess9"/>
    <dgm:cxn modelId="{8E42C692-796B-4DCA-AD36-A71303F0F76A}" type="presParOf" srcId="{462FD45F-71B3-45C3-93CE-5AACC496F923}" destId="{9C9244C4-F1DA-48EC-ABFE-3FEBAA01DC71}" srcOrd="0" destOrd="0" presId="urn:microsoft.com/office/officeart/2005/8/layout/hProcess9"/>
    <dgm:cxn modelId="{484C9FEB-7D97-4D51-8DB9-8CBE05378099}" type="presParOf" srcId="{462FD45F-71B3-45C3-93CE-5AACC496F923}" destId="{255D730E-14F9-4D12-B8C8-8EF576106C76}" srcOrd="1" destOrd="0" presId="urn:microsoft.com/office/officeart/2005/8/layout/hProcess9"/>
    <dgm:cxn modelId="{6A72ED5F-B427-46F1-871B-2418570205C1}" type="presParOf" srcId="{462FD45F-71B3-45C3-93CE-5AACC496F923}" destId="{0187B97B-367A-4EB9-A08B-338D6150FDCC}" srcOrd="2" destOrd="0" presId="urn:microsoft.com/office/officeart/2005/8/layout/hProcess9"/>
    <dgm:cxn modelId="{F7A5AC07-8085-4856-B14B-AD788FB3D0DE}" type="presParOf" srcId="{462FD45F-71B3-45C3-93CE-5AACC496F923}" destId="{E48B558D-B789-4597-863E-5AC05A598FE1}" srcOrd="3" destOrd="0" presId="urn:microsoft.com/office/officeart/2005/8/layout/hProcess9"/>
    <dgm:cxn modelId="{E29CE026-F41C-4DBA-91A2-47040958977C}" type="presParOf" srcId="{462FD45F-71B3-45C3-93CE-5AACC496F923}" destId="{32A4B610-2A5D-4A82-A5B1-D013BDA290D8}"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2F3093-323D-4068-9038-F39045BBDC9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D0D61C0-3FCF-4F19-BB00-B9B563CE2D32}">
      <dgm:prSet phldrT="[Text]" custT="1"/>
      <dgm:spPr>
        <a:solidFill>
          <a:srgbClr val="003A65"/>
        </a:solidFill>
      </dgm:spPr>
      <dgm:t>
        <a:bodyPr/>
        <a:lstStyle/>
        <a:p>
          <a:r>
            <a:rPr lang="en-GB" sz="2400" noProof="0" dirty="0"/>
            <a:t>Existing Partnership Models</a:t>
          </a:r>
        </a:p>
      </dgm:t>
    </dgm:pt>
    <dgm:pt modelId="{2A804D49-E2B7-4A15-B323-0AB295B21D6D}" type="parTrans" cxnId="{BC5D3C6A-95E2-47D0-8068-39DBE5DBC11E}">
      <dgm:prSet/>
      <dgm:spPr/>
      <dgm:t>
        <a:bodyPr/>
        <a:lstStyle/>
        <a:p>
          <a:endParaRPr lang="en-GB" sz="2000" noProof="0" dirty="0"/>
        </a:p>
      </dgm:t>
    </dgm:pt>
    <dgm:pt modelId="{E3598176-4EB0-4B9E-ADFB-8E8C51EBD968}" type="sibTrans" cxnId="{BC5D3C6A-95E2-47D0-8068-39DBE5DBC11E}">
      <dgm:prSet/>
      <dgm:spPr/>
      <dgm:t>
        <a:bodyPr/>
        <a:lstStyle/>
        <a:p>
          <a:endParaRPr lang="en-GB" sz="2000" noProof="0" dirty="0"/>
        </a:p>
      </dgm:t>
    </dgm:pt>
    <dgm:pt modelId="{206AEDF1-4774-4194-9F23-B7448ADD5BB7}">
      <dgm:prSet phldrT="[Text]" custT="1"/>
      <dgm:spPr/>
      <dgm:t>
        <a:bodyPr/>
        <a:lstStyle/>
        <a:p>
          <a:r>
            <a:rPr lang="en-GB" sz="1600" noProof="0" dirty="0"/>
            <a:t>Coordination, Logistical, Joint-Branding</a:t>
          </a:r>
        </a:p>
      </dgm:t>
    </dgm:pt>
    <dgm:pt modelId="{1EB0370A-58E5-4D4F-BFA2-2613519F800D}" type="parTrans" cxnId="{7BCF4440-C6AC-4029-8086-3BF667FD135C}">
      <dgm:prSet/>
      <dgm:spPr/>
      <dgm:t>
        <a:bodyPr/>
        <a:lstStyle/>
        <a:p>
          <a:endParaRPr lang="en-GB" sz="2000" noProof="0" dirty="0"/>
        </a:p>
      </dgm:t>
    </dgm:pt>
    <dgm:pt modelId="{633C42A8-6B01-48C1-BB65-511DDCC4262F}" type="sibTrans" cxnId="{7BCF4440-C6AC-4029-8086-3BF667FD135C}">
      <dgm:prSet/>
      <dgm:spPr/>
      <dgm:t>
        <a:bodyPr/>
        <a:lstStyle/>
        <a:p>
          <a:endParaRPr lang="en-GB" sz="2000" noProof="0" dirty="0"/>
        </a:p>
      </dgm:t>
    </dgm:pt>
    <dgm:pt modelId="{AC99835B-DDDB-4535-9C2F-76C82B3DB7FC}">
      <dgm:prSet phldrT="[Text]" custT="1"/>
      <dgm:spPr/>
      <dgm:t>
        <a:bodyPr/>
        <a:lstStyle/>
        <a:p>
          <a:r>
            <a:rPr lang="en-GB" sz="1600" noProof="0" dirty="0"/>
            <a:t>Financial</a:t>
          </a:r>
        </a:p>
      </dgm:t>
    </dgm:pt>
    <dgm:pt modelId="{8E44F7B4-6413-4E93-8146-A3C8D4107FAB}" type="parTrans" cxnId="{44001135-2873-44BA-875D-1030A03CAAE1}">
      <dgm:prSet/>
      <dgm:spPr/>
      <dgm:t>
        <a:bodyPr/>
        <a:lstStyle/>
        <a:p>
          <a:endParaRPr lang="en-GB" sz="2000" noProof="0" dirty="0"/>
        </a:p>
      </dgm:t>
    </dgm:pt>
    <dgm:pt modelId="{4208D50B-697D-40B2-ABC9-5046341D4C31}" type="sibTrans" cxnId="{44001135-2873-44BA-875D-1030A03CAAE1}">
      <dgm:prSet/>
      <dgm:spPr/>
      <dgm:t>
        <a:bodyPr/>
        <a:lstStyle/>
        <a:p>
          <a:endParaRPr lang="en-GB" sz="2000" noProof="0" dirty="0"/>
        </a:p>
      </dgm:t>
    </dgm:pt>
    <dgm:pt modelId="{A2512C33-6C44-45D1-9891-094281E56F6F}">
      <dgm:prSet phldrT="[Text]" custT="1"/>
      <dgm:spPr/>
      <dgm:t>
        <a:bodyPr/>
        <a:lstStyle/>
        <a:p>
          <a:r>
            <a:rPr lang="en-GB" sz="1600" noProof="0" dirty="0"/>
            <a:t>Advocacy &amp; Communication</a:t>
          </a:r>
        </a:p>
      </dgm:t>
    </dgm:pt>
    <dgm:pt modelId="{A9C47AEC-0BBF-4536-8129-E586C0932F4C}" type="parTrans" cxnId="{1B4E31B2-AA31-4BA8-BB6F-75552165D3CF}">
      <dgm:prSet/>
      <dgm:spPr/>
      <dgm:t>
        <a:bodyPr/>
        <a:lstStyle/>
        <a:p>
          <a:endParaRPr lang="en-GB" sz="2000" noProof="0" dirty="0"/>
        </a:p>
      </dgm:t>
    </dgm:pt>
    <dgm:pt modelId="{6B11E1AF-BE14-491B-8714-5492A57C8719}" type="sibTrans" cxnId="{1B4E31B2-AA31-4BA8-BB6F-75552165D3CF}">
      <dgm:prSet/>
      <dgm:spPr/>
      <dgm:t>
        <a:bodyPr/>
        <a:lstStyle/>
        <a:p>
          <a:endParaRPr lang="en-GB" sz="2000" noProof="0" dirty="0"/>
        </a:p>
      </dgm:t>
    </dgm:pt>
    <dgm:pt modelId="{CBCBDEB5-A199-4A08-B877-9164C281065C}">
      <dgm:prSet phldrT="[Text]" custT="1"/>
      <dgm:spPr/>
      <dgm:t>
        <a:bodyPr/>
        <a:lstStyle/>
        <a:p>
          <a:r>
            <a:rPr lang="en-GB" sz="1600" noProof="0" dirty="0"/>
            <a:t>Expertise</a:t>
          </a:r>
        </a:p>
      </dgm:t>
    </dgm:pt>
    <dgm:pt modelId="{9301C132-D82E-4754-8802-F143A7564544}" type="parTrans" cxnId="{F04E2A93-8041-4576-9FC3-882C8653B97E}">
      <dgm:prSet/>
      <dgm:spPr/>
      <dgm:t>
        <a:bodyPr/>
        <a:lstStyle/>
        <a:p>
          <a:endParaRPr lang="en-GB" sz="2000" noProof="0" dirty="0"/>
        </a:p>
      </dgm:t>
    </dgm:pt>
    <dgm:pt modelId="{83497FB8-282B-4AF2-BFFA-EB8823377BD2}" type="sibTrans" cxnId="{F04E2A93-8041-4576-9FC3-882C8653B97E}">
      <dgm:prSet/>
      <dgm:spPr/>
      <dgm:t>
        <a:bodyPr/>
        <a:lstStyle/>
        <a:p>
          <a:endParaRPr lang="en-GB" sz="2000" noProof="0" dirty="0"/>
        </a:p>
      </dgm:t>
    </dgm:pt>
    <dgm:pt modelId="{7990782D-B442-4A6D-8CC8-93ACF7F5DB6B}">
      <dgm:prSet phldrT="[Text]" custT="1"/>
      <dgm:spPr/>
      <dgm:t>
        <a:bodyPr/>
        <a:lstStyle/>
        <a:p>
          <a:r>
            <a:rPr lang="en-GB" sz="1600" noProof="0" dirty="0"/>
            <a:t>IDI-Led Delivery</a:t>
          </a:r>
        </a:p>
      </dgm:t>
    </dgm:pt>
    <dgm:pt modelId="{A85085D0-9BE3-416D-AE03-325C0CA3F4D3}" type="parTrans" cxnId="{F33CA562-A1AE-42CB-8CFF-A0D0FE5673F4}">
      <dgm:prSet/>
      <dgm:spPr/>
      <dgm:t>
        <a:bodyPr/>
        <a:lstStyle/>
        <a:p>
          <a:endParaRPr lang="en-GB" noProof="0" dirty="0"/>
        </a:p>
      </dgm:t>
    </dgm:pt>
    <dgm:pt modelId="{3A19D165-F681-4691-B033-64DB51883CD3}" type="sibTrans" cxnId="{F33CA562-A1AE-42CB-8CFF-A0D0FE5673F4}">
      <dgm:prSet/>
      <dgm:spPr/>
      <dgm:t>
        <a:bodyPr/>
        <a:lstStyle/>
        <a:p>
          <a:endParaRPr lang="en-GB" noProof="0" dirty="0"/>
        </a:p>
      </dgm:t>
    </dgm:pt>
    <dgm:pt modelId="{CF4D21C6-47F1-4AE2-BC9A-99940DE755F1}">
      <dgm:prSet phldrT="[Text]" custT="1"/>
      <dgm:spPr/>
      <dgm:t>
        <a:bodyPr/>
        <a:lstStyle/>
        <a:p>
          <a:r>
            <a:rPr lang="en-GB" sz="1600" noProof="0" dirty="0"/>
            <a:t>Outsourced Delivery</a:t>
          </a:r>
        </a:p>
      </dgm:t>
    </dgm:pt>
    <dgm:pt modelId="{D0861B16-4C12-48EC-8998-34928E795963}" type="parTrans" cxnId="{55425EC6-E2A6-44F5-8C1C-B0BBFD54A1B1}">
      <dgm:prSet/>
      <dgm:spPr/>
      <dgm:t>
        <a:bodyPr/>
        <a:lstStyle/>
        <a:p>
          <a:endParaRPr lang="en-GB" noProof="0" dirty="0"/>
        </a:p>
      </dgm:t>
    </dgm:pt>
    <dgm:pt modelId="{46E2F1E8-0441-4C36-B214-79F7733EBD8A}" type="sibTrans" cxnId="{55425EC6-E2A6-44F5-8C1C-B0BBFD54A1B1}">
      <dgm:prSet/>
      <dgm:spPr/>
      <dgm:t>
        <a:bodyPr/>
        <a:lstStyle/>
        <a:p>
          <a:endParaRPr lang="en-GB" noProof="0" dirty="0"/>
        </a:p>
      </dgm:t>
    </dgm:pt>
    <dgm:pt modelId="{35802A44-809F-40E5-9251-AD3CA7AB67F2}">
      <dgm:prSet phldrT="[Text]" custT="1"/>
      <dgm:spPr/>
      <dgm:t>
        <a:bodyPr/>
        <a:lstStyle/>
        <a:p>
          <a:r>
            <a:rPr lang="en-GB" sz="1600" noProof="0" dirty="0"/>
            <a:t>Organisational Development</a:t>
          </a:r>
        </a:p>
      </dgm:t>
    </dgm:pt>
    <dgm:pt modelId="{EA55F517-D6A4-4570-BF5E-0A7822F22CB9}" type="parTrans" cxnId="{4A9B9410-6813-4335-BD12-00F10CFA06A3}">
      <dgm:prSet/>
      <dgm:spPr/>
      <dgm:t>
        <a:bodyPr/>
        <a:lstStyle/>
        <a:p>
          <a:endParaRPr lang="en-GB" noProof="0" dirty="0"/>
        </a:p>
      </dgm:t>
    </dgm:pt>
    <dgm:pt modelId="{0A61E576-93DF-467D-8F59-EA3945DD8A3E}" type="sibTrans" cxnId="{4A9B9410-6813-4335-BD12-00F10CFA06A3}">
      <dgm:prSet/>
      <dgm:spPr/>
      <dgm:t>
        <a:bodyPr/>
        <a:lstStyle/>
        <a:p>
          <a:endParaRPr lang="en-GB" noProof="0" dirty="0"/>
        </a:p>
      </dgm:t>
    </dgm:pt>
    <dgm:pt modelId="{A2409519-ACE7-417D-BDB4-2A6002C4C8B8}">
      <dgm:prSet phldrT="[Text]" custT="1"/>
      <dgm:spPr/>
      <dgm:t>
        <a:bodyPr/>
        <a:lstStyle/>
        <a:p>
          <a:r>
            <a:rPr lang="en-GB" sz="1600" noProof="0" dirty="0"/>
            <a:t>Outward Secondments</a:t>
          </a:r>
        </a:p>
      </dgm:t>
    </dgm:pt>
    <dgm:pt modelId="{DFA33017-DB22-4114-ABF5-FD061347948A}" type="parTrans" cxnId="{B4DAA2E9-8A7E-46DB-8D1A-C53367E49A9B}">
      <dgm:prSet/>
      <dgm:spPr/>
      <dgm:t>
        <a:bodyPr/>
        <a:lstStyle/>
        <a:p>
          <a:endParaRPr lang="en-US"/>
        </a:p>
      </dgm:t>
    </dgm:pt>
    <dgm:pt modelId="{2983D9B3-95DD-4D45-80C6-D5F6F81FD17B}" type="sibTrans" cxnId="{B4DAA2E9-8A7E-46DB-8D1A-C53367E49A9B}">
      <dgm:prSet/>
      <dgm:spPr/>
      <dgm:t>
        <a:bodyPr/>
        <a:lstStyle/>
        <a:p>
          <a:endParaRPr lang="en-US"/>
        </a:p>
      </dgm:t>
    </dgm:pt>
    <dgm:pt modelId="{D7948BFF-CEF7-41C0-9B35-C133753D8573}">
      <dgm:prSet phldrT="[Text]" custT="1"/>
      <dgm:spPr/>
      <dgm:t>
        <a:bodyPr/>
        <a:lstStyle/>
        <a:p>
          <a:r>
            <a:rPr lang="en-GB" sz="1600" noProof="0" dirty="0"/>
            <a:t>Support International Initiatives</a:t>
          </a:r>
        </a:p>
      </dgm:t>
    </dgm:pt>
    <dgm:pt modelId="{6C0651F6-FCD9-44FD-A7A3-FE0217E471E0}" type="parTrans" cxnId="{238D0ED3-0DD0-4B0D-9E45-B7B166DFFB39}">
      <dgm:prSet/>
      <dgm:spPr/>
      <dgm:t>
        <a:bodyPr/>
        <a:lstStyle/>
        <a:p>
          <a:endParaRPr lang="en-US"/>
        </a:p>
      </dgm:t>
    </dgm:pt>
    <dgm:pt modelId="{C8E67C97-5624-445F-96BC-0BA7345079D4}" type="sibTrans" cxnId="{238D0ED3-0DD0-4B0D-9E45-B7B166DFFB39}">
      <dgm:prSet/>
      <dgm:spPr/>
      <dgm:t>
        <a:bodyPr/>
        <a:lstStyle/>
        <a:p>
          <a:endParaRPr lang="en-US"/>
        </a:p>
      </dgm:t>
    </dgm:pt>
    <dgm:pt modelId="{2157CA9D-2849-4FD4-9BCC-C3E1903EB57E}">
      <dgm:prSet phldrT="[Text]" custT="1"/>
      <dgm:spPr/>
      <dgm:t>
        <a:bodyPr/>
        <a:lstStyle/>
        <a:p>
          <a:r>
            <a:rPr lang="en-GB" sz="1600" noProof="0" dirty="0"/>
            <a:t>Matching</a:t>
          </a:r>
        </a:p>
      </dgm:t>
    </dgm:pt>
    <dgm:pt modelId="{2C67F715-10DA-4133-8B7C-A3366575C274}" type="parTrans" cxnId="{36D54FE7-6BD4-4E89-AC82-7146760927C0}">
      <dgm:prSet/>
      <dgm:spPr/>
      <dgm:t>
        <a:bodyPr/>
        <a:lstStyle/>
        <a:p>
          <a:endParaRPr lang="en-US"/>
        </a:p>
      </dgm:t>
    </dgm:pt>
    <dgm:pt modelId="{4A928372-152A-4E41-8181-513D03949404}" type="sibTrans" cxnId="{36D54FE7-6BD4-4E89-AC82-7146760927C0}">
      <dgm:prSet/>
      <dgm:spPr/>
      <dgm:t>
        <a:bodyPr/>
        <a:lstStyle/>
        <a:p>
          <a:endParaRPr lang="en-US"/>
        </a:p>
      </dgm:t>
    </dgm:pt>
    <dgm:pt modelId="{F039797E-E851-4330-885B-96A34346B8DA}" type="pres">
      <dgm:prSet presAssocID="{892F3093-323D-4068-9038-F39045BBDC9D}" presName="Name0" presStyleCnt="0">
        <dgm:presLayoutVars>
          <dgm:chMax val="1"/>
          <dgm:dir/>
          <dgm:animLvl val="ctr"/>
          <dgm:resizeHandles val="exact"/>
        </dgm:presLayoutVars>
      </dgm:prSet>
      <dgm:spPr/>
    </dgm:pt>
    <dgm:pt modelId="{C9C06233-B3B9-4AAA-AA44-9A458A9AC2DD}" type="pres">
      <dgm:prSet presAssocID="{ED0D61C0-3FCF-4F19-BB00-B9B563CE2D32}" presName="centerShape" presStyleLbl="node0" presStyleIdx="0" presStyleCnt="1" custScaleX="183254" custScaleY="158755"/>
      <dgm:spPr/>
    </dgm:pt>
    <dgm:pt modelId="{96893877-024F-482E-83E7-34BF9CB3F962}" type="pres">
      <dgm:prSet presAssocID="{206AEDF1-4774-4194-9F23-B7448ADD5BB7}" presName="node" presStyleLbl="node1" presStyleIdx="0" presStyleCnt="10" custScaleX="225756" custScaleY="169265" custRadScaleRad="92395" custRadScaleInc="1106">
        <dgm:presLayoutVars>
          <dgm:bulletEnabled val="1"/>
        </dgm:presLayoutVars>
      </dgm:prSet>
      <dgm:spPr/>
    </dgm:pt>
    <dgm:pt modelId="{A095516B-CC57-4D94-AE66-561A6EDCAD17}" type="pres">
      <dgm:prSet presAssocID="{206AEDF1-4774-4194-9F23-B7448ADD5BB7}" presName="dummy" presStyleCnt="0"/>
      <dgm:spPr/>
    </dgm:pt>
    <dgm:pt modelId="{BB22AC62-05C7-43B4-BC64-55BA05B8FC45}" type="pres">
      <dgm:prSet presAssocID="{633C42A8-6B01-48C1-BB65-511DDCC4262F}" presName="sibTrans" presStyleLbl="sibTrans2D1" presStyleIdx="0" presStyleCnt="10"/>
      <dgm:spPr/>
    </dgm:pt>
    <dgm:pt modelId="{38327CA0-458D-47B6-B078-2DD87CC630D5}" type="pres">
      <dgm:prSet presAssocID="{AC99835B-DDDB-4535-9C2F-76C82B3DB7FC}" presName="node" presStyleLbl="node1" presStyleIdx="1" presStyleCnt="10" custScaleX="147704" custRadScaleRad="101508" custRadScaleInc="89951">
        <dgm:presLayoutVars>
          <dgm:bulletEnabled val="1"/>
        </dgm:presLayoutVars>
      </dgm:prSet>
      <dgm:spPr/>
    </dgm:pt>
    <dgm:pt modelId="{6BAB8456-DFD6-4479-BA39-0F0421D0B659}" type="pres">
      <dgm:prSet presAssocID="{AC99835B-DDDB-4535-9C2F-76C82B3DB7FC}" presName="dummy" presStyleCnt="0"/>
      <dgm:spPr/>
    </dgm:pt>
    <dgm:pt modelId="{9BFC9C36-F167-4749-86FA-72C439611451}" type="pres">
      <dgm:prSet presAssocID="{4208D50B-697D-40B2-ABC9-5046341D4C31}" presName="sibTrans" presStyleLbl="sibTrans2D1" presStyleIdx="1" presStyleCnt="10"/>
      <dgm:spPr/>
    </dgm:pt>
    <dgm:pt modelId="{388F958D-9130-46EB-9692-089D88205C12}" type="pres">
      <dgm:prSet presAssocID="{A2512C33-6C44-45D1-9891-094281E56F6F}" presName="node" presStyleLbl="node1" presStyleIdx="2" presStyleCnt="10" custScaleX="233540" custScaleY="120666" custRadScaleRad="102528" custRadScaleInc="32744">
        <dgm:presLayoutVars>
          <dgm:bulletEnabled val="1"/>
        </dgm:presLayoutVars>
      </dgm:prSet>
      <dgm:spPr/>
    </dgm:pt>
    <dgm:pt modelId="{EC49EF1D-CFF4-4D42-8CBF-B612CB7CE706}" type="pres">
      <dgm:prSet presAssocID="{A2512C33-6C44-45D1-9891-094281E56F6F}" presName="dummy" presStyleCnt="0"/>
      <dgm:spPr/>
    </dgm:pt>
    <dgm:pt modelId="{C6F8C8AD-35FD-42CE-AF09-61EF4ADD3015}" type="pres">
      <dgm:prSet presAssocID="{6B11E1AF-BE14-491B-8714-5492A57C8719}" presName="sibTrans" presStyleLbl="sibTrans2D1" presStyleIdx="2" presStyleCnt="10"/>
      <dgm:spPr/>
    </dgm:pt>
    <dgm:pt modelId="{020AE6A2-FF5E-4EB7-B85F-5205A65AFB0E}" type="pres">
      <dgm:prSet presAssocID="{CBCBDEB5-A199-4A08-B877-9164C281065C}" presName="node" presStyleLbl="node1" presStyleIdx="3" presStyleCnt="10" custScaleX="137348" custRadScaleRad="100433" custRadScaleInc="-40882">
        <dgm:presLayoutVars>
          <dgm:bulletEnabled val="1"/>
        </dgm:presLayoutVars>
      </dgm:prSet>
      <dgm:spPr/>
    </dgm:pt>
    <dgm:pt modelId="{1E0D2643-DDC6-43C9-8789-C0907AB0D7B8}" type="pres">
      <dgm:prSet presAssocID="{CBCBDEB5-A199-4A08-B877-9164C281065C}" presName="dummy" presStyleCnt="0"/>
      <dgm:spPr/>
    </dgm:pt>
    <dgm:pt modelId="{705EC695-BE8E-456D-9922-1BE5962F36B5}" type="pres">
      <dgm:prSet presAssocID="{83497FB8-282B-4AF2-BFFA-EB8823377BD2}" presName="sibTrans" presStyleLbl="sibTrans2D1" presStyleIdx="3" presStyleCnt="10"/>
      <dgm:spPr/>
    </dgm:pt>
    <dgm:pt modelId="{C032ACDA-2210-4A8F-AA66-B2C194103E8D}" type="pres">
      <dgm:prSet presAssocID="{7990782D-B442-4A6D-8CC8-93ACF7F5DB6B}" presName="node" presStyleLbl="node1" presStyleIdx="4" presStyleCnt="10" custScaleX="156579" custRadScaleRad="98133" custRadScaleInc="-99818">
        <dgm:presLayoutVars>
          <dgm:bulletEnabled val="1"/>
        </dgm:presLayoutVars>
      </dgm:prSet>
      <dgm:spPr/>
    </dgm:pt>
    <dgm:pt modelId="{B9463ABA-177F-4039-A521-ED535974D513}" type="pres">
      <dgm:prSet presAssocID="{7990782D-B442-4A6D-8CC8-93ACF7F5DB6B}" presName="dummy" presStyleCnt="0"/>
      <dgm:spPr/>
    </dgm:pt>
    <dgm:pt modelId="{E7660CE9-97A9-4574-896D-CAF8B25AEB81}" type="pres">
      <dgm:prSet presAssocID="{3A19D165-F681-4691-B033-64DB51883CD3}" presName="sibTrans" presStyleLbl="sibTrans2D1" presStyleIdx="4" presStyleCnt="10"/>
      <dgm:spPr/>
    </dgm:pt>
    <dgm:pt modelId="{3E5F9AE6-AA18-406E-B28B-8832D735B154}" type="pres">
      <dgm:prSet presAssocID="{CF4D21C6-47F1-4AE2-BC9A-99940DE755F1}" presName="node" presStyleLbl="node1" presStyleIdx="5" presStyleCnt="10" custScaleX="190723" custScaleY="113214" custRadScaleRad="91388" custRadScaleInc="-19872">
        <dgm:presLayoutVars>
          <dgm:bulletEnabled val="1"/>
        </dgm:presLayoutVars>
      </dgm:prSet>
      <dgm:spPr/>
    </dgm:pt>
    <dgm:pt modelId="{B5F64813-0383-4334-9B6A-EEB318F428E0}" type="pres">
      <dgm:prSet presAssocID="{CF4D21C6-47F1-4AE2-BC9A-99940DE755F1}" presName="dummy" presStyleCnt="0"/>
      <dgm:spPr/>
    </dgm:pt>
    <dgm:pt modelId="{5690AE97-72F0-45FA-9906-911666E09E1A}" type="pres">
      <dgm:prSet presAssocID="{46E2F1E8-0441-4C36-B214-79F7733EBD8A}" presName="sibTrans" presStyleLbl="sibTrans2D1" presStyleIdx="5" presStyleCnt="10"/>
      <dgm:spPr/>
    </dgm:pt>
    <dgm:pt modelId="{323527A1-1E06-49CF-ACCE-FF1DF38CD711}" type="pres">
      <dgm:prSet presAssocID="{35802A44-809F-40E5-9251-AD3CA7AB67F2}" presName="node" presStyleLbl="node1" presStyleIdx="6" presStyleCnt="10" custScaleX="231150" custRadScaleRad="95767" custRadScaleInc="121560">
        <dgm:presLayoutVars>
          <dgm:bulletEnabled val="1"/>
        </dgm:presLayoutVars>
      </dgm:prSet>
      <dgm:spPr/>
    </dgm:pt>
    <dgm:pt modelId="{B2957338-3E67-4A4F-9964-F1BB428B3EA4}" type="pres">
      <dgm:prSet presAssocID="{35802A44-809F-40E5-9251-AD3CA7AB67F2}" presName="dummy" presStyleCnt="0"/>
      <dgm:spPr/>
    </dgm:pt>
    <dgm:pt modelId="{6A19E6E7-44BA-4700-8EC3-28B35F628A14}" type="pres">
      <dgm:prSet presAssocID="{0A61E576-93DF-467D-8F59-EA3945DD8A3E}" presName="sibTrans" presStyleLbl="sibTrans2D1" presStyleIdx="6" presStyleCnt="10"/>
      <dgm:spPr/>
    </dgm:pt>
    <dgm:pt modelId="{6367C3F7-44CF-4206-AE00-32D4902790A9}" type="pres">
      <dgm:prSet presAssocID="{A2409519-ACE7-417D-BDB4-2A6002C4C8B8}" presName="node" presStyleLbl="node1" presStyleIdx="7" presStyleCnt="10" custScaleX="217164" custScaleY="106042" custRadScaleRad="99609" custRadScaleInc="74469">
        <dgm:presLayoutVars>
          <dgm:bulletEnabled val="1"/>
        </dgm:presLayoutVars>
      </dgm:prSet>
      <dgm:spPr/>
    </dgm:pt>
    <dgm:pt modelId="{F1F57CC3-ADB3-4529-B2BC-63027DEFA2A5}" type="pres">
      <dgm:prSet presAssocID="{A2409519-ACE7-417D-BDB4-2A6002C4C8B8}" presName="dummy" presStyleCnt="0"/>
      <dgm:spPr/>
    </dgm:pt>
    <dgm:pt modelId="{C7629B96-2BB1-4BFC-85AF-C3C64B7A6BEB}" type="pres">
      <dgm:prSet presAssocID="{2983D9B3-95DD-4D45-80C6-D5F6F81FD17B}" presName="sibTrans" presStyleLbl="sibTrans2D1" presStyleIdx="7" presStyleCnt="10"/>
      <dgm:spPr/>
    </dgm:pt>
    <dgm:pt modelId="{DB41BA92-3E34-4E8E-A04B-8C2AB36061F7}" type="pres">
      <dgm:prSet presAssocID="{D7948BFF-CEF7-41C0-9B35-C133753D8573}" presName="node" presStyleLbl="node1" presStyleIdx="8" presStyleCnt="10" custScaleX="231334" custRadScaleRad="105021" custRadScaleInc="-9981">
        <dgm:presLayoutVars>
          <dgm:bulletEnabled val="1"/>
        </dgm:presLayoutVars>
      </dgm:prSet>
      <dgm:spPr/>
    </dgm:pt>
    <dgm:pt modelId="{B3005583-0791-4D0F-B249-FF1F054EE86B}" type="pres">
      <dgm:prSet presAssocID="{D7948BFF-CEF7-41C0-9B35-C133753D8573}" presName="dummy" presStyleCnt="0"/>
      <dgm:spPr/>
    </dgm:pt>
    <dgm:pt modelId="{CD07AAE1-C00B-49E0-8F3F-2E207C6E7465}" type="pres">
      <dgm:prSet presAssocID="{C8E67C97-5624-445F-96BC-0BA7345079D4}" presName="sibTrans" presStyleLbl="sibTrans2D1" presStyleIdx="8" presStyleCnt="10"/>
      <dgm:spPr/>
    </dgm:pt>
    <dgm:pt modelId="{9D03ADF3-B4EE-4F42-AADF-F6B662D5F70F}" type="pres">
      <dgm:prSet presAssocID="{2157CA9D-2849-4FD4-9BCC-C3E1903EB57E}" presName="node" presStyleLbl="node1" presStyleIdx="9" presStyleCnt="10" custScaleX="162530" custRadScaleRad="103865" custRadScaleInc="-86418">
        <dgm:presLayoutVars>
          <dgm:bulletEnabled val="1"/>
        </dgm:presLayoutVars>
      </dgm:prSet>
      <dgm:spPr/>
    </dgm:pt>
    <dgm:pt modelId="{F58D2F06-CD11-41C3-B98E-8DA23641B015}" type="pres">
      <dgm:prSet presAssocID="{2157CA9D-2849-4FD4-9BCC-C3E1903EB57E}" presName="dummy" presStyleCnt="0"/>
      <dgm:spPr/>
    </dgm:pt>
    <dgm:pt modelId="{F9FA99E3-FE00-4CF8-B3BD-0BE4048EC272}" type="pres">
      <dgm:prSet presAssocID="{4A928372-152A-4E41-8181-513D03949404}" presName="sibTrans" presStyleLbl="sibTrans2D1" presStyleIdx="9" presStyleCnt="10"/>
      <dgm:spPr/>
    </dgm:pt>
  </dgm:ptLst>
  <dgm:cxnLst>
    <dgm:cxn modelId="{DF802D04-64E1-4594-9182-17A186C638B8}" type="presOf" srcId="{35802A44-809F-40E5-9251-AD3CA7AB67F2}" destId="{323527A1-1E06-49CF-ACCE-FF1DF38CD711}" srcOrd="0" destOrd="0" presId="urn:microsoft.com/office/officeart/2005/8/layout/radial6"/>
    <dgm:cxn modelId="{4A9B9410-6813-4335-BD12-00F10CFA06A3}" srcId="{ED0D61C0-3FCF-4F19-BB00-B9B563CE2D32}" destId="{35802A44-809F-40E5-9251-AD3CA7AB67F2}" srcOrd="6" destOrd="0" parTransId="{EA55F517-D6A4-4570-BF5E-0A7822F22CB9}" sibTransId="{0A61E576-93DF-467D-8F59-EA3945DD8A3E}"/>
    <dgm:cxn modelId="{562ADE24-B5D7-4B90-ABB8-74BA6D6A6E41}" type="presOf" srcId="{83497FB8-282B-4AF2-BFFA-EB8823377BD2}" destId="{705EC695-BE8E-456D-9922-1BE5962F36B5}" srcOrd="0" destOrd="0" presId="urn:microsoft.com/office/officeart/2005/8/layout/radial6"/>
    <dgm:cxn modelId="{7A847F32-3EC0-4C34-B5D9-375AA823C9CD}" type="presOf" srcId="{46E2F1E8-0441-4C36-B214-79F7733EBD8A}" destId="{5690AE97-72F0-45FA-9906-911666E09E1A}" srcOrd="0" destOrd="0" presId="urn:microsoft.com/office/officeart/2005/8/layout/radial6"/>
    <dgm:cxn modelId="{44001135-2873-44BA-875D-1030A03CAAE1}" srcId="{ED0D61C0-3FCF-4F19-BB00-B9B563CE2D32}" destId="{AC99835B-DDDB-4535-9C2F-76C82B3DB7FC}" srcOrd="1" destOrd="0" parTransId="{8E44F7B4-6413-4E93-8146-A3C8D4107FAB}" sibTransId="{4208D50B-697D-40B2-ABC9-5046341D4C31}"/>
    <dgm:cxn modelId="{638CD03A-CE61-4D55-A96C-DCCCF3345DEA}" type="presOf" srcId="{2157CA9D-2849-4FD4-9BCC-C3E1903EB57E}" destId="{9D03ADF3-B4EE-4F42-AADF-F6B662D5F70F}" srcOrd="0" destOrd="0" presId="urn:microsoft.com/office/officeart/2005/8/layout/radial6"/>
    <dgm:cxn modelId="{42C6E43F-36A5-4D44-A498-939406E3FBBD}" type="presOf" srcId="{CBCBDEB5-A199-4A08-B877-9164C281065C}" destId="{020AE6A2-FF5E-4EB7-B85F-5205A65AFB0E}" srcOrd="0" destOrd="0" presId="urn:microsoft.com/office/officeart/2005/8/layout/radial6"/>
    <dgm:cxn modelId="{7BCF4440-C6AC-4029-8086-3BF667FD135C}" srcId="{ED0D61C0-3FCF-4F19-BB00-B9B563CE2D32}" destId="{206AEDF1-4774-4194-9F23-B7448ADD5BB7}" srcOrd="0" destOrd="0" parTransId="{1EB0370A-58E5-4D4F-BFA2-2613519F800D}" sibTransId="{633C42A8-6B01-48C1-BB65-511DDCC4262F}"/>
    <dgm:cxn modelId="{F33CA562-A1AE-42CB-8CFF-A0D0FE5673F4}" srcId="{ED0D61C0-3FCF-4F19-BB00-B9B563CE2D32}" destId="{7990782D-B442-4A6D-8CC8-93ACF7F5DB6B}" srcOrd="4" destOrd="0" parTransId="{A85085D0-9BE3-416D-AE03-325C0CA3F4D3}" sibTransId="{3A19D165-F681-4691-B033-64DB51883CD3}"/>
    <dgm:cxn modelId="{BC5D3C6A-95E2-47D0-8068-39DBE5DBC11E}" srcId="{892F3093-323D-4068-9038-F39045BBDC9D}" destId="{ED0D61C0-3FCF-4F19-BB00-B9B563CE2D32}" srcOrd="0" destOrd="0" parTransId="{2A804D49-E2B7-4A15-B323-0AB295B21D6D}" sibTransId="{E3598176-4EB0-4B9E-ADFB-8E8C51EBD968}"/>
    <dgm:cxn modelId="{1C902D4C-0871-460D-B855-4E12731A24E4}" type="presOf" srcId="{0A61E576-93DF-467D-8F59-EA3945DD8A3E}" destId="{6A19E6E7-44BA-4700-8EC3-28B35F628A14}" srcOrd="0" destOrd="0" presId="urn:microsoft.com/office/officeart/2005/8/layout/radial6"/>
    <dgm:cxn modelId="{B65A9D4D-BF45-40D3-8D10-AF3BEE0C5A0C}" type="presOf" srcId="{C8E67C97-5624-445F-96BC-0BA7345079D4}" destId="{CD07AAE1-C00B-49E0-8F3F-2E207C6E7465}" srcOrd="0" destOrd="0" presId="urn:microsoft.com/office/officeart/2005/8/layout/radial6"/>
    <dgm:cxn modelId="{5D3E0F55-8921-4A2E-9F62-0F2E219D26F7}" type="presOf" srcId="{CF4D21C6-47F1-4AE2-BC9A-99940DE755F1}" destId="{3E5F9AE6-AA18-406E-B28B-8832D735B154}" srcOrd="0" destOrd="0" presId="urn:microsoft.com/office/officeart/2005/8/layout/radial6"/>
    <dgm:cxn modelId="{29161476-7E3A-4D36-9162-82CAD8EFEC2D}" type="presOf" srcId="{633C42A8-6B01-48C1-BB65-511DDCC4262F}" destId="{BB22AC62-05C7-43B4-BC64-55BA05B8FC45}" srcOrd="0" destOrd="0" presId="urn:microsoft.com/office/officeart/2005/8/layout/radial6"/>
    <dgm:cxn modelId="{96DC8B56-80CF-47EB-8DC8-FAF7E66A5559}" type="presOf" srcId="{4208D50B-697D-40B2-ABC9-5046341D4C31}" destId="{9BFC9C36-F167-4749-86FA-72C439611451}" srcOrd="0" destOrd="0" presId="urn:microsoft.com/office/officeart/2005/8/layout/radial6"/>
    <dgm:cxn modelId="{0AAF9C5A-5D87-45DC-A649-F9BFA4A52CF3}" type="presOf" srcId="{6B11E1AF-BE14-491B-8714-5492A57C8719}" destId="{C6F8C8AD-35FD-42CE-AF09-61EF4ADD3015}" srcOrd="0" destOrd="0" presId="urn:microsoft.com/office/officeart/2005/8/layout/radial6"/>
    <dgm:cxn modelId="{C9E5777E-4EA1-46A6-865E-2ECE660807F3}" type="presOf" srcId="{AC99835B-DDDB-4535-9C2F-76C82B3DB7FC}" destId="{38327CA0-458D-47B6-B078-2DD87CC630D5}" srcOrd="0" destOrd="0" presId="urn:microsoft.com/office/officeart/2005/8/layout/radial6"/>
    <dgm:cxn modelId="{1BB9858D-D60D-4144-9F37-3A5BE23568F6}" type="presOf" srcId="{A2409519-ACE7-417D-BDB4-2A6002C4C8B8}" destId="{6367C3F7-44CF-4206-AE00-32D4902790A9}" srcOrd="0" destOrd="0" presId="urn:microsoft.com/office/officeart/2005/8/layout/radial6"/>
    <dgm:cxn modelId="{1EAFC791-6D64-4C09-BC20-69504F82A8BE}" type="presOf" srcId="{892F3093-323D-4068-9038-F39045BBDC9D}" destId="{F039797E-E851-4330-885B-96A34346B8DA}" srcOrd="0" destOrd="0" presId="urn:microsoft.com/office/officeart/2005/8/layout/radial6"/>
    <dgm:cxn modelId="{F04E2A93-8041-4576-9FC3-882C8653B97E}" srcId="{ED0D61C0-3FCF-4F19-BB00-B9B563CE2D32}" destId="{CBCBDEB5-A199-4A08-B877-9164C281065C}" srcOrd="3" destOrd="0" parTransId="{9301C132-D82E-4754-8802-F143A7564544}" sibTransId="{83497FB8-282B-4AF2-BFFA-EB8823377BD2}"/>
    <dgm:cxn modelId="{ADF9BAA6-3652-411D-945D-C9EEF2E902D7}" type="presOf" srcId="{ED0D61C0-3FCF-4F19-BB00-B9B563CE2D32}" destId="{C9C06233-B3B9-4AAA-AA44-9A458A9AC2DD}" srcOrd="0" destOrd="0" presId="urn:microsoft.com/office/officeart/2005/8/layout/radial6"/>
    <dgm:cxn modelId="{B69732A8-3F76-4A56-A179-7DA40DE2D8A7}" type="presOf" srcId="{3A19D165-F681-4691-B033-64DB51883CD3}" destId="{E7660CE9-97A9-4574-896D-CAF8B25AEB81}" srcOrd="0" destOrd="0" presId="urn:microsoft.com/office/officeart/2005/8/layout/radial6"/>
    <dgm:cxn modelId="{1B4E31B2-AA31-4BA8-BB6F-75552165D3CF}" srcId="{ED0D61C0-3FCF-4F19-BB00-B9B563CE2D32}" destId="{A2512C33-6C44-45D1-9891-094281E56F6F}" srcOrd="2" destOrd="0" parTransId="{A9C47AEC-0BBF-4536-8129-E586C0932F4C}" sibTransId="{6B11E1AF-BE14-491B-8714-5492A57C8719}"/>
    <dgm:cxn modelId="{6A14DEB6-D063-4988-8854-7FD5F5F78346}" type="presOf" srcId="{A2512C33-6C44-45D1-9891-094281E56F6F}" destId="{388F958D-9130-46EB-9692-089D88205C12}" srcOrd="0" destOrd="0" presId="urn:microsoft.com/office/officeart/2005/8/layout/radial6"/>
    <dgm:cxn modelId="{55425EC6-E2A6-44F5-8C1C-B0BBFD54A1B1}" srcId="{ED0D61C0-3FCF-4F19-BB00-B9B563CE2D32}" destId="{CF4D21C6-47F1-4AE2-BC9A-99940DE755F1}" srcOrd="5" destOrd="0" parTransId="{D0861B16-4C12-48EC-8998-34928E795963}" sibTransId="{46E2F1E8-0441-4C36-B214-79F7733EBD8A}"/>
    <dgm:cxn modelId="{8DCB3ACB-C813-4E73-96CE-172BE6EAF50D}" type="presOf" srcId="{206AEDF1-4774-4194-9F23-B7448ADD5BB7}" destId="{96893877-024F-482E-83E7-34BF9CB3F962}" srcOrd="0" destOrd="0" presId="urn:microsoft.com/office/officeart/2005/8/layout/radial6"/>
    <dgm:cxn modelId="{238D0ED3-0DD0-4B0D-9E45-B7B166DFFB39}" srcId="{ED0D61C0-3FCF-4F19-BB00-B9B563CE2D32}" destId="{D7948BFF-CEF7-41C0-9B35-C133753D8573}" srcOrd="8" destOrd="0" parTransId="{6C0651F6-FCD9-44FD-A7A3-FE0217E471E0}" sibTransId="{C8E67C97-5624-445F-96BC-0BA7345079D4}"/>
    <dgm:cxn modelId="{5921FCDD-5F34-46A6-A187-B2CBBD47DB23}" type="presOf" srcId="{4A928372-152A-4E41-8181-513D03949404}" destId="{F9FA99E3-FE00-4CF8-B3BD-0BE4048EC272}" srcOrd="0" destOrd="0" presId="urn:microsoft.com/office/officeart/2005/8/layout/radial6"/>
    <dgm:cxn modelId="{44E3C6DE-96EA-4F2E-894A-748CCF3DBBF2}" type="presOf" srcId="{2983D9B3-95DD-4D45-80C6-D5F6F81FD17B}" destId="{C7629B96-2BB1-4BFC-85AF-C3C64B7A6BEB}" srcOrd="0" destOrd="0" presId="urn:microsoft.com/office/officeart/2005/8/layout/radial6"/>
    <dgm:cxn modelId="{36D54FE7-6BD4-4E89-AC82-7146760927C0}" srcId="{ED0D61C0-3FCF-4F19-BB00-B9B563CE2D32}" destId="{2157CA9D-2849-4FD4-9BCC-C3E1903EB57E}" srcOrd="9" destOrd="0" parTransId="{2C67F715-10DA-4133-8B7C-A3366575C274}" sibTransId="{4A928372-152A-4E41-8181-513D03949404}"/>
    <dgm:cxn modelId="{B4DAA2E9-8A7E-46DB-8D1A-C53367E49A9B}" srcId="{ED0D61C0-3FCF-4F19-BB00-B9B563CE2D32}" destId="{A2409519-ACE7-417D-BDB4-2A6002C4C8B8}" srcOrd="7" destOrd="0" parTransId="{DFA33017-DB22-4114-ABF5-FD061347948A}" sibTransId="{2983D9B3-95DD-4D45-80C6-D5F6F81FD17B}"/>
    <dgm:cxn modelId="{8F6CDEF4-91D1-41DC-B3D4-10C57F6566D4}" type="presOf" srcId="{7990782D-B442-4A6D-8CC8-93ACF7F5DB6B}" destId="{C032ACDA-2210-4A8F-AA66-B2C194103E8D}" srcOrd="0" destOrd="0" presId="urn:microsoft.com/office/officeart/2005/8/layout/radial6"/>
    <dgm:cxn modelId="{ACE93AFA-E035-4D72-B47E-EC3C0C1C840C}" type="presOf" srcId="{D7948BFF-CEF7-41C0-9B35-C133753D8573}" destId="{DB41BA92-3E34-4E8E-A04B-8C2AB36061F7}" srcOrd="0" destOrd="0" presId="urn:microsoft.com/office/officeart/2005/8/layout/radial6"/>
    <dgm:cxn modelId="{C0081B53-3887-4B20-A339-309FD34EDE8B}" type="presParOf" srcId="{F039797E-E851-4330-885B-96A34346B8DA}" destId="{C9C06233-B3B9-4AAA-AA44-9A458A9AC2DD}" srcOrd="0" destOrd="0" presId="urn:microsoft.com/office/officeart/2005/8/layout/radial6"/>
    <dgm:cxn modelId="{1849F049-3ADE-495F-B40B-45C6058B2EEF}" type="presParOf" srcId="{F039797E-E851-4330-885B-96A34346B8DA}" destId="{96893877-024F-482E-83E7-34BF9CB3F962}" srcOrd="1" destOrd="0" presId="urn:microsoft.com/office/officeart/2005/8/layout/radial6"/>
    <dgm:cxn modelId="{48BC29ED-3199-40B6-B6A4-809364FDABF7}" type="presParOf" srcId="{F039797E-E851-4330-885B-96A34346B8DA}" destId="{A095516B-CC57-4D94-AE66-561A6EDCAD17}" srcOrd="2" destOrd="0" presId="urn:microsoft.com/office/officeart/2005/8/layout/radial6"/>
    <dgm:cxn modelId="{F2762325-791B-455C-B635-C0B321A3726B}" type="presParOf" srcId="{F039797E-E851-4330-885B-96A34346B8DA}" destId="{BB22AC62-05C7-43B4-BC64-55BA05B8FC45}" srcOrd="3" destOrd="0" presId="urn:microsoft.com/office/officeart/2005/8/layout/radial6"/>
    <dgm:cxn modelId="{90C258AF-15A5-4617-A0C9-D99CAE247CA2}" type="presParOf" srcId="{F039797E-E851-4330-885B-96A34346B8DA}" destId="{38327CA0-458D-47B6-B078-2DD87CC630D5}" srcOrd="4" destOrd="0" presId="urn:microsoft.com/office/officeart/2005/8/layout/radial6"/>
    <dgm:cxn modelId="{58D61C41-E6CE-4ED4-9C0B-D06F720A5E58}" type="presParOf" srcId="{F039797E-E851-4330-885B-96A34346B8DA}" destId="{6BAB8456-DFD6-4479-BA39-0F0421D0B659}" srcOrd="5" destOrd="0" presId="urn:microsoft.com/office/officeart/2005/8/layout/radial6"/>
    <dgm:cxn modelId="{2AF974A9-6321-484E-A382-F5DBDBF1234B}" type="presParOf" srcId="{F039797E-E851-4330-885B-96A34346B8DA}" destId="{9BFC9C36-F167-4749-86FA-72C439611451}" srcOrd="6" destOrd="0" presId="urn:microsoft.com/office/officeart/2005/8/layout/radial6"/>
    <dgm:cxn modelId="{7D3360E4-F729-4A31-A32A-919939023FFD}" type="presParOf" srcId="{F039797E-E851-4330-885B-96A34346B8DA}" destId="{388F958D-9130-46EB-9692-089D88205C12}" srcOrd="7" destOrd="0" presId="urn:microsoft.com/office/officeart/2005/8/layout/radial6"/>
    <dgm:cxn modelId="{4D95CBF9-D28A-48F5-9857-C6ED0884626B}" type="presParOf" srcId="{F039797E-E851-4330-885B-96A34346B8DA}" destId="{EC49EF1D-CFF4-4D42-8CBF-B612CB7CE706}" srcOrd="8" destOrd="0" presId="urn:microsoft.com/office/officeart/2005/8/layout/radial6"/>
    <dgm:cxn modelId="{FC3E4DDD-38DB-4A52-8037-FBB6E737B131}" type="presParOf" srcId="{F039797E-E851-4330-885B-96A34346B8DA}" destId="{C6F8C8AD-35FD-42CE-AF09-61EF4ADD3015}" srcOrd="9" destOrd="0" presId="urn:microsoft.com/office/officeart/2005/8/layout/radial6"/>
    <dgm:cxn modelId="{49C91728-94F7-4B80-8ADC-5B652EB92EC7}" type="presParOf" srcId="{F039797E-E851-4330-885B-96A34346B8DA}" destId="{020AE6A2-FF5E-4EB7-B85F-5205A65AFB0E}" srcOrd="10" destOrd="0" presId="urn:microsoft.com/office/officeart/2005/8/layout/radial6"/>
    <dgm:cxn modelId="{091ECE8B-2B27-46B4-805E-DD1925753346}" type="presParOf" srcId="{F039797E-E851-4330-885B-96A34346B8DA}" destId="{1E0D2643-DDC6-43C9-8789-C0907AB0D7B8}" srcOrd="11" destOrd="0" presId="urn:microsoft.com/office/officeart/2005/8/layout/radial6"/>
    <dgm:cxn modelId="{52714BBB-35CC-4F8F-B26B-EB6FD9F7327A}" type="presParOf" srcId="{F039797E-E851-4330-885B-96A34346B8DA}" destId="{705EC695-BE8E-456D-9922-1BE5962F36B5}" srcOrd="12" destOrd="0" presId="urn:microsoft.com/office/officeart/2005/8/layout/radial6"/>
    <dgm:cxn modelId="{83E6C35F-8A04-4D8B-86AD-E38AFAC164E1}" type="presParOf" srcId="{F039797E-E851-4330-885B-96A34346B8DA}" destId="{C032ACDA-2210-4A8F-AA66-B2C194103E8D}" srcOrd="13" destOrd="0" presId="urn:microsoft.com/office/officeart/2005/8/layout/radial6"/>
    <dgm:cxn modelId="{CDF46FA5-7FDB-4BA1-A7BE-A7EF4723E288}" type="presParOf" srcId="{F039797E-E851-4330-885B-96A34346B8DA}" destId="{B9463ABA-177F-4039-A521-ED535974D513}" srcOrd="14" destOrd="0" presId="urn:microsoft.com/office/officeart/2005/8/layout/radial6"/>
    <dgm:cxn modelId="{A8559380-D8B6-4927-B383-E84A955B8A40}" type="presParOf" srcId="{F039797E-E851-4330-885B-96A34346B8DA}" destId="{E7660CE9-97A9-4574-896D-CAF8B25AEB81}" srcOrd="15" destOrd="0" presId="urn:microsoft.com/office/officeart/2005/8/layout/radial6"/>
    <dgm:cxn modelId="{412883A1-EBC2-43DA-A3AA-C18DAA8EC9AB}" type="presParOf" srcId="{F039797E-E851-4330-885B-96A34346B8DA}" destId="{3E5F9AE6-AA18-406E-B28B-8832D735B154}" srcOrd="16" destOrd="0" presId="urn:microsoft.com/office/officeart/2005/8/layout/radial6"/>
    <dgm:cxn modelId="{229637E3-772E-42E2-ACED-BD5F07C71BBF}" type="presParOf" srcId="{F039797E-E851-4330-885B-96A34346B8DA}" destId="{B5F64813-0383-4334-9B6A-EEB318F428E0}" srcOrd="17" destOrd="0" presId="urn:microsoft.com/office/officeart/2005/8/layout/radial6"/>
    <dgm:cxn modelId="{1AEBBAC2-2966-49CA-9714-267DBF52A054}" type="presParOf" srcId="{F039797E-E851-4330-885B-96A34346B8DA}" destId="{5690AE97-72F0-45FA-9906-911666E09E1A}" srcOrd="18" destOrd="0" presId="urn:microsoft.com/office/officeart/2005/8/layout/radial6"/>
    <dgm:cxn modelId="{128D6333-CD90-4AC6-A36B-516F84466C77}" type="presParOf" srcId="{F039797E-E851-4330-885B-96A34346B8DA}" destId="{323527A1-1E06-49CF-ACCE-FF1DF38CD711}" srcOrd="19" destOrd="0" presId="urn:microsoft.com/office/officeart/2005/8/layout/radial6"/>
    <dgm:cxn modelId="{273EC843-E61D-45B3-961E-910F58B907D7}" type="presParOf" srcId="{F039797E-E851-4330-885B-96A34346B8DA}" destId="{B2957338-3E67-4A4F-9964-F1BB428B3EA4}" srcOrd="20" destOrd="0" presId="urn:microsoft.com/office/officeart/2005/8/layout/radial6"/>
    <dgm:cxn modelId="{0EF37522-FC37-4687-B088-724A0D13C89D}" type="presParOf" srcId="{F039797E-E851-4330-885B-96A34346B8DA}" destId="{6A19E6E7-44BA-4700-8EC3-28B35F628A14}" srcOrd="21" destOrd="0" presId="urn:microsoft.com/office/officeart/2005/8/layout/radial6"/>
    <dgm:cxn modelId="{876D23EF-D9A6-4A5E-B390-3A3FFD31FEBD}" type="presParOf" srcId="{F039797E-E851-4330-885B-96A34346B8DA}" destId="{6367C3F7-44CF-4206-AE00-32D4902790A9}" srcOrd="22" destOrd="0" presId="urn:microsoft.com/office/officeart/2005/8/layout/radial6"/>
    <dgm:cxn modelId="{287E86E0-E103-4079-AF7E-6FF0C15282AC}" type="presParOf" srcId="{F039797E-E851-4330-885B-96A34346B8DA}" destId="{F1F57CC3-ADB3-4529-B2BC-63027DEFA2A5}" srcOrd="23" destOrd="0" presId="urn:microsoft.com/office/officeart/2005/8/layout/radial6"/>
    <dgm:cxn modelId="{E232F191-B410-4B76-B7BE-6757B93E0B74}" type="presParOf" srcId="{F039797E-E851-4330-885B-96A34346B8DA}" destId="{C7629B96-2BB1-4BFC-85AF-C3C64B7A6BEB}" srcOrd="24" destOrd="0" presId="urn:microsoft.com/office/officeart/2005/8/layout/radial6"/>
    <dgm:cxn modelId="{32BE8E38-ED4C-4F6F-BB16-A7947AEDA052}" type="presParOf" srcId="{F039797E-E851-4330-885B-96A34346B8DA}" destId="{DB41BA92-3E34-4E8E-A04B-8C2AB36061F7}" srcOrd="25" destOrd="0" presId="urn:microsoft.com/office/officeart/2005/8/layout/radial6"/>
    <dgm:cxn modelId="{E8467CAA-2119-4C02-8221-AE9AF40C8B2B}" type="presParOf" srcId="{F039797E-E851-4330-885B-96A34346B8DA}" destId="{B3005583-0791-4D0F-B249-FF1F054EE86B}" srcOrd="26" destOrd="0" presId="urn:microsoft.com/office/officeart/2005/8/layout/radial6"/>
    <dgm:cxn modelId="{C4753193-DF15-4525-AA05-76C39E153D82}" type="presParOf" srcId="{F039797E-E851-4330-885B-96A34346B8DA}" destId="{CD07AAE1-C00B-49E0-8F3F-2E207C6E7465}" srcOrd="27" destOrd="0" presId="urn:microsoft.com/office/officeart/2005/8/layout/radial6"/>
    <dgm:cxn modelId="{6A9CB33A-84B0-4D03-A48D-740BEDDFCD57}" type="presParOf" srcId="{F039797E-E851-4330-885B-96A34346B8DA}" destId="{9D03ADF3-B4EE-4F42-AADF-F6B662D5F70F}" srcOrd="28" destOrd="0" presId="urn:microsoft.com/office/officeart/2005/8/layout/radial6"/>
    <dgm:cxn modelId="{1FA18648-F329-48C2-A1DD-AC8136C29529}" type="presParOf" srcId="{F039797E-E851-4330-885B-96A34346B8DA}" destId="{F58D2F06-CD11-41C3-B98E-8DA23641B015}" srcOrd="29" destOrd="0" presId="urn:microsoft.com/office/officeart/2005/8/layout/radial6"/>
    <dgm:cxn modelId="{64200F78-4691-4F9E-B215-2D7BA4AA604B}" type="presParOf" srcId="{F039797E-E851-4330-885B-96A34346B8DA}" destId="{F9FA99E3-FE00-4CF8-B3BD-0BE4048EC272}"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8F939-1F33-498A-AE78-F0F57DE11765}">
      <dsp:nvSpPr>
        <dsp:cNvPr id="0" name=""/>
        <dsp:cNvSpPr/>
      </dsp:nvSpPr>
      <dsp:spPr>
        <a:xfrm>
          <a:off x="10917664" y="1662269"/>
          <a:ext cx="1451757" cy="14523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F3AD01-038A-4E64-9C9C-5671132DD845}">
      <dsp:nvSpPr>
        <dsp:cNvPr id="0" name=""/>
        <dsp:cNvSpPr/>
      </dsp:nvSpPr>
      <dsp:spPr>
        <a:xfrm>
          <a:off x="10965363" y="1710691"/>
          <a:ext cx="1355137" cy="135554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IDI Board approval November 2018</a:t>
          </a:r>
        </a:p>
      </dsp:txBody>
      <dsp:txXfrm>
        <a:off x="11158605" y="1904376"/>
        <a:ext cx="968654" cy="968173"/>
      </dsp:txXfrm>
    </dsp:sp>
    <dsp:sp modelId="{E8ACD40D-00EE-4C66-A812-768F97EA8BDF}">
      <dsp:nvSpPr>
        <dsp:cNvPr id="0" name=""/>
        <dsp:cNvSpPr/>
      </dsp:nvSpPr>
      <dsp:spPr>
        <a:xfrm rot="2700000">
          <a:off x="9415619" y="1662314"/>
          <a:ext cx="1452042" cy="145204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C79555-820F-44D3-A2D8-1215A8FBB21C}">
      <dsp:nvSpPr>
        <dsp:cNvPr id="0" name=""/>
        <dsp:cNvSpPr/>
      </dsp:nvSpPr>
      <dsp:spPr>
        <a:xfrm>
          <a:off x="9464683" y="1710691"/>
          <a:ext cx="1355137" cy="135554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Amend and finalise SP</a:t>
          </a:r>
        </a:p>
      </dsp:txBody>
      <dsp:txXfrm>
        <a:off x="9657925" y="1904376"/>
        <a:ext cx="968654" cy="968173"/>
      </dsp:txXfrm>
    </dsp:sp>
    <dsp:sp modelId="{1B1C679A-F352-4008-A6A0-F33315E3F416}">
      <dsp:nvSpPr>
        <dsp:cNvPr id="0" name=""/>
        <dsp:cNvSpPr/>
      </dsp:nvSpPr>
      <dsp:spPr>
        <a:xfrm rot="2700000">
          <a:off x="7914939" y="1662314"/>
          <a:ext cx="1452042" cy="145204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06BF97-00F6-4C36-9F49-A2FB2443C5EA}">
      <dsp:nvSpPr>
        <dsp:cNvPr id="0" name=""/>
        <dsp:cNvSpPr/>
      </dsp:nvSpPr>
      <dsp:spPr>
        <a:xfrm>
          <a:off x="7964003" y="1710691"/>
          <a:ext cx="1355137" cy="135554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Draft strategic plan and expose for public consultation</a:t>
          </a:r>
        </a:p>
      </dsp:txBody>
      <dsp:txXfrm>
        <a:off x="8157245" y="1904376"/>
        <a:ext cx="968654" cy="968173"/>
      </dsp:txXfrm>
    </dsp:sp>
    <dsp:sp modelId="{D9C5C7F3-B684-451B-A4DD-F5BBC05CF508}">
      <dsp:nvSpPr>
        <dsp:cNvPr id="0" name=""/>
        <dsp:cNvSpPr/>
      </dsp:nvSpPr>
      <dsp:spPr>
        <a:xfrm rot="2700000">
          <a:off x="6414259" y="1662314"/>
          <a:ext cx="1452042" cy="145204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DF2DEA-4946-4FCB-9809-DBCF22F68F69}">
      <dsp:nvSpPr>
        <dsp:cNvPr id="0" name=""/>
        <dsp:cNvSpPr/>
      </dsp:nvSpPr>
      <dsp:spPr>
        <a:xfrm>
          <a:off x="6463323" y="1710691"/>
          <a:ext cx="1355137" cy="135554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IDI Board strategic choices</a:t>
          </a:r>
        </a:p>
      </dsp:txBody>
      <dsp:txXfrm>
        <a:off x="6656565" y="1904376"/>
        <a:ext cx="968654" cy="968173"/>
      </dsp:txXfrm>
    </dsp:sp>
    <dsp:sp modelId="{7D78D637-13F6-472B-91B4-A99A41D2924B}">
      <dsp:nvSpPr>
        <dsp:cNvPr id="0" name=""/>
        <dsp:cNvSpPr/>
      </dsp:nvSpPr>
      <dsp:spPr>
        <a:xfrm rot="2700000">
          <a:off x="4913579" y="1662314"/>
          <a:ext cx="1452042" cy="145204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C230D-2920-4071-A346-C6B376457A88}">
      <dsp:nvSpPr>
        <dsp:cNvPr id="0" name=""/>
        <dsp:cNvSpPr/>
      </dsp:nvSpPr>
      <dsp:spPr>
        <a:xfrm>
          <a:off x="4962643" y="1710691"/>
          <a:ext cx="1355137" cy="135554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Stakeholder consultation</a:t>
          </a:r>
        </a:p>
      </dsp:txBody>
      <dsp:txXfrm>
        <a:off x="5155885" y="1904376"/>
        <a:ext cx="968654" cy="968173"/>
      </dsp:txXfrm>
    </dsp:sp>
    <dsp:sp modelId="{30944D9B-05AE-4983-8640-67516ADCAA89}">
      <dsp:nvSpPr>
        <dsp:cNvPr id="0" name=""/>
        <dsp:cNvSpPr/>
      </dsp:nvSpPr>
      <dsp:spPr>
        <a:xfrm rot="2700000">
          <a:off x="3412900" y="1662314"/>
          <a:ext cx="1452042" cy="145204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A2AEF-D807-497B-9AE0-A217576B05E7}">
      <dsp:nvSpPr>
        <dsp:cNvPr id="0" name=""/>
        <dsp:cNvSpPr/>
      </dsp:nvSpPr>
      <dsp:spPr>
        <a:xfrm>
          <a:off x="3461963" y="1710691"/>
          <a:ext cx="1355137" cy="135554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Identify strategic options</a:t>
          </a:r>
        </a:p>
      </dsp:txBody>
      <dsp:txXfrm>
        <a:off x="3655205" y="1904376"/>
        <a:ext cx="968654" cy="968173"/>
      </dsp:txXfrm>
    </dsp:sp>
    <dsp:sp modelId="{7BF7A116-1983-477E-A6FB-C40209D6B603}">
      <dsp:nvSpPr>
        <dsp:cNvPr id="0" name=""/>
        <dsp:cNvSpPr/>
      </dsp:nvSpPr>
      <dsp:spPr>
        <a:xfrm rot="2700000">
          <a:off x="1912220" y="1662314"/>
          <a:ext cx="1452042" cy="145204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465D5A-DCC8-4CC7-B74C-8F628CF6B4A8}">
      <dsp:nvSpPr>
        <dsp:cNvPr id="0" name=""/>
        <dsp:cNvSpPr/>
      </dsp:nvSpPr>
      <dsp:spPr>
        <a:xfrm>
          <a:off x="1961284" y="1710691"/>
          <a:ext cx="1355137" cy="135554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Identify stakeholders. Survey, focus groups &amp; analysis</a:t>
          </a:r>
          <a:endParaRPr lang="en-US" sz="1400" kern="1200" dirty="0"/>
        </a:p>
      </dsp:txBody>
      <dsp:txXfrm>
        <a:off x="2154525" y="1904376"/>
        <a:ext cx="968654" cy="968173"/>
      </dsp:txXfrm>
    </dsp:sp>
    <dsp:sp modelId="{2D6BB2C0-6013-4317-AEE2-7092EBE481BB}">
      <dsp:nvSpPr>
        <dsp:cNvPr id="0" name=""/>
        <dsp:cNvSpPr/>
      </dsp:nvSpPr>
      <dsp:spPr>
        <a:xfrm rot="2700000">
          <a:off x="411540" y="1662314"/>
          <a:ext cx="1452042" cy="145204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37A0DB-80FE-4153-A665-DB9DD93728CB}">
      <dsp:nvSpPr>
        <dsp:cNvPr id="0" name=""/>
        <dsp:cNvSpPr/>
      </dsp:nvSpPr>
      <dsp:spPr>
        <a:xfrm>
          <a:off x="460604" y="1710691"/>
          <a:ext cx="1355137" cy="135554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Analysis of Environment</a:t>
          </a:r>
          <a:endParaRPr lang="en-US" sz="1400" kern="1200" dirty="0"/>
        </a:p>
      </dsp:txBody>
      <dsp:txXfrm>
        <a:off x="653845" y="1904376"/>
        <a:ext cx="968654" cy="9681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9E6E7-44BA-4700-8EC3-28B35F628A14}">
      <dsp:nvSpPr>
        <dsp:cNvPr id="0" name=""/>
        <dsp:cNvSpPr/>
      </dsp:nvSpPr>
      <dsp:spPr>
        <a:xfrm>
          <a:off x="1359839" y="644982"/>
          <a:ext cx="4229668" cy="4229668"/>
        </a:xfrm>
        <a:prstGeom prst="blockArc">
          <a:avLst>
            <a:gd name="adj1" fmla="val 12936146"/>
            <a:gd name="adj2" fmla="val 16146164"/>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0AE97-72F0-45FA-9906-911666E09E1A}">
      <dsp:nvSpPr>
        <dsp:cNvPr id="0" name=""/>
        <dsp:cNvSpPr/>
      </dsp:nvSpPr>
      <dsp:spPr>
        <a:xfrm>
          <a:off x="1491769" y="435301"/>
          <a:ext cx="4229668" cy="4229668"/>
        </a:xfrm>
        <a:prstGeom prst="blockArc">
          <a:avLst>
            <a:gd name="adj1" fmla="val 9712534"/>
            <a:gd name="adj2" fmla="val 12525189"/>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660CE9-97A9-4574-896D-CAF8B25AEB81}">
      <dsp:nvSpPr>
        <dsp:cNvPr id="0" name=""/>
        <dsp:cNvSpPr/>
      </dsp:nvSpPr>
      <dsp:spPr>
        <a:xfrm>
          <a:off x="1464816" y="358135"/>
          <a:ext cx="4229668" cy="4229668"/>
        </a:xfrm>
        <a:prstGeom prst="blockArc">
          <a:avLst>
            <a:gd name="adj1" fmla="val 6769938"/>
            <a:gd name="adj2" fmla="val 9577013"/>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5EC695-BE8E-456D-9922-1BE5962F36B5}">
      <dsp:nvSpPr>
        <dsp:cNvPr id="0" name=""/>
        <dsp:cNvSpPr/>
      </dsp:nvSpPr>
      <dsp:spPr>
        <a:xfrm>
          <a:off x="1600044" y="420884"/>
          <a:ext cx="4229668" cy="4229668"/>
        </a:xfrm>
        <a:prstGeom prst="blockArc">
          <a:avLst>
            <a:gd name="adj1" fmla="val 3889361"/>
            <a:gd name="adj2" fmla="val 7017145"/>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F8C8AD-35FD-42CE-AF09-61EF4ADD3015}">
      <dsp:nvSpPr>
        <dsp:cNvPr id="0" name=""/>
        <dsp:cNvSpPr/>
      </dsp:nvSpPr>
      <dsp:spPr>
        <a:xfrm>
          <a:off x="1260420" y="622050"/>
          <a:ext cx="4229668" cy="4229668"/>
        </a:xfrm>
        <a:prstGeom prst="blockArc">
          <a:avLst>
            <a:gd name="adj1" fmla="val 597165"/>
            <a:gd name="adj2" fmla="val 3233950"/>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FC9C36-F167-4749-86FA-72C439611451}">
      <dsp:nvSpPr>
        <dsp:cNvPr id="0" name=""/>
        <dsp:cNvSpPr/>
      </dsp:nvSpPr>
      <dsp:spPr>
        <a:xfrm>
          <a:off x="1315857" y="387298"/>
          <a:ext cx="4229668" cy="4229668"/>
        </a:xfrm>
        <a:prstGeom prst="blockArc">
          <a:avLst>
            <a:gd name="adj1" fmla="val 19898589"/>
            <a:gd name="adj2" fmla="val 997287"/>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22AC62-05C7-43B4-BC64-55BA05B8FC45}">
      <dsp:nvSpPr>
        <dsp:cNvPr id="0" name=""/>
        <dsp:cNvSpPr/>
      </dsp:nvSpPr>
      <dsp:spPr>
        <a:xfrm>
          <a:off x="1476734" y="639850"/>
          <a:ext cx="4229668" cy="4229668"/>
        </a:xfrm>
        <a:prstGeom prst="blockArc">
          <a:avLst>
            <a:gd name="adj1" fmla="val 15952154"/>
            <a:gd name="adj2" fmla="val 19401722"/>
            <a:gd name="adj3" fmla="val 39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C06233-B3B9-4AAA-AA44-9A458A9AC2DD}">
      <dsp:nvSpPr>
        <dsp:cNvPr id="0" name=""/>
        <dsp:cNvSpPr/>
      </dsp:nvSpPr>
      <dsp:spPr>
        <a:xfrm>
          <a:off x="2375618" y="1711648"/>
          <a:ext cx="2120489" cy="178143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noProof="0" dirty="0"/>
            <a:t>Potential Partnership Models</a:t>
          </a:r>
        </a:p>
      </dsp:txBody>
      <dsp:txXfrm>
        <a:off x="2686156" y="1972533"/>
        <a:ext cx="1499413" cy="1259663"/>
      </dsp:txXfrm>
    </dsp:sp>
    <dsp:sp modelId="{96893877-024F-482E-83E7-34BF9CB3F962}">
      <dsp:nvSpPr>
        <dsp:cNvPr id="0" name=""/>
        <dsp:cNvSpPr/>
      </dsp:nvSpPr>
      <dsp:spPr>
        <a:xfrm>
          <a:off x="2710317" y="206940"/>
          <a:ext cx="1463770" cy="959110"/>
        </a:xfrm>
        <a:prstGeom prst="ellipse">
          <a:avLst/>
        </a:prstGeom>
        <a:solidFill>
          <a:srgbClr val="2AF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IDI Placements</a:t>
          </a:r>
        </a:p>
      </dsp:txBody>
      <dsp:txXfrm>
        <a:off x="2924681" y="347398"/>
        <a:ext cx="1035042" cy="678194"/>
      </dsp:txXfrm>
    </dsp:sp>
    <dsp:sp modelId="{38327CA0-458D-47B6-B078-2DD87CC630D5}">
      <dsp:nvSpPr>
        <dsp:cNvPr id="0" name=""/>
        <dsp:cNvSpPr/>
      </dsp:nvSpPr>
      <dsp:spPr>
        <a:xfrm>
          <a:off x="4466910" y="1002679"/>
          <a:ext cx="1577082" cy="1029169"/>
        </a:xfrm>
        <a:prstGeom prst="ellipse">
          <a:avLst/>
        </a:prstGeom>
        <a:solidFill>
          <a:srgbClr val="2AF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Delegated Delivery Partnerships</a:t>
          </a:r>
        </a:p>
      </dsp:txBody>
      <dsp:txXfrm>
        <a:off x="4697868" y="1153397"/>
        <a:ext cx="1115166" cy="727733"/>
      </dsp:txXfrm>
    </dsp:sp>
    <dsp:sp modelId="{388F958D-9130-46EB-9692-089D88205C12}">
      <dsp:nvSpPr>
        <dsp:cNvPr id="0" name=""/>
        <dsp:cNvSpPr/>
      </dsp:nvSpPr>
      <dsp:spPr>
        <a:xfrm>
          <a:off x="4702133" y="2546432"/>
          <a:ext cx="1430981" cy="1097681"/>
        </a:xfrm>
        <a:prstGeom prst="ellipse">
          <a:avLst/>
        </a:prstGeom>
        <a:solidFill>
          <a:srgbClr val="2AF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IDI Regional Hubs</a:t>
          </a:r>
        </a:p>
      </dsp:txBody>
      <dsp:txXfrm>
        <a:off x="4911695" y="2707184"/>
        <a:ext cx="1011857" cy="776177"/>
      </dsp:txXfrm>
    </dsp:sp>
    <dsp:sp modelId="{020AE6A2-FF5E-4EB7-B85F-5205A65AFB0E}">
      <dsp:nvSpPr>
        <dsp:cNvPr id="0" name=""/>
        <dsp:cNvSpPr/>
      </dsp:nvSpPr>
      <dsp:spPr>
        <a:xfrm>
          <a:off x="3860042" y="3839261"/>
          <a:ext cx="1473959" cy="1146068"/>
        </a:xfrm>
        <a:prstGeom prst="ellipse">
          <a:avLst/>
        </a:prstGeom>
        <a:solidFill>
          <a:srgbClr val="2AF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Delivery Under Licence</a:t>
          </a:r>
        </a:p>
      </dsp:txBody>
      <dsp:txXfrm>
        <a:off x="4075898" y="4007099"/>
        <a:ext cx="1042247" cy="810392"/>
      </dsp:txXfrm>
    </dsp:sp>
    <dsp:sp modelId="{C032ACDA-2210-4A8F-AA66-B2C194103E8D}">
      <dsp:nvSpPr>
        <dsp:cNvPr id="0" name=""/>
        <dsp:cNvSpPr/>
      </dsp:nvSpPr>
      <dsp:spPr>
        <a:xfrm>
          <a:off x="1969183" y="3811035"/>
          <a:ext cx="1611693" cy="1146068"/>
        </a:xfrm>
        <a:prstGeom prst="ellipse">
          <a:avLst/>
        </a:prstGeom>
        <a:solidFill>
          <a:srgbClr val="2AF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Accountable Grant Partnership</a:t>
          </a:r>
        </a:p>
      </dsp:txBody>
      <dsp:txXfrm>
        <a:off x="2205210" y="3978873"/>
        <a:ext cx="1139639" cy="810392"/>
      </dsp:txXfrm>
    </dsp:sp>
    <dsp:sp modelId="{3E5F9AE6-AA18-406E-B28B-8832D735B154}">
      <dsp:nvSpPr>
        <dsp:cNvPr id="0" name=""/>
        <dsp:cNvSpPr/>
      </dsp:nvSpPr>
      <dsp:spPr>
        <a:xfrm>
          <a:off x="877759" y="2546432"/>
          <a:ext cx="1516306" cy="1297510"/>
        </a:xfrm>
        <a:prstGeom prst="ellipse">
          <a:avLst/>
        </a:prstGeom>
        <a:solidFill>
          <a:srgbClr val="2AF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IDI as a Sub-Contractor</a:t>
          </a:r>
        </a:p>
      </dsp:txBody>
      <dsp:txXfrm>
        <a:off x="1099817" y="2736448"/>
        <a:ext cx="1072190" cy="917478"/>
      </dsp:txXfrm>
    </dsp:sp>
    <dsp:sp modelId="{323527A1-1E06-49CF-ACCE-FF1DF38CD711}">
      <dsp:nvSpPr>
        <dsp:cNvPr id="0" name=""/>
        <dsp:cNvSpPr/>
      </dsp:nvSpPr>
      <dsp:spPr>
        <a:xfrm>
          <a:off x="1094175" y="979634"/>
          <a:ext cx="1389046" cy="1146068"/>
        </a:xfrm>
        <a:prstGeom prst="ellipse">
          <a:avLst/>
        </a:prstGeom>
        <a:solidFill>
          <a:srgbClr val="2AF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Joint Venture</a:t>
          </a:r>
        </a:p>
      </dsp:txBody>
      <dsp:txXfrm>
        <a:off x="1297596" y="1147472"/>
        <a:ext cx="982204" cy="8103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91F84-4D3C-45A6-A746-2E332EB496A5}">
      <dsp:nvSpPr>
        <dsp:cNvPr id="0" name=""/>
        <dsp:cNvSpPr/>
      </dsp:nvSpPr>
      <dsp:spPr>
        <a:xfrm rot="2535638">
          <a:off x="4451708" y="3465108"/>
          <a:ext cx="490948" cy="37353"/>
        </a:xfrm>
        <a:custGeom>
          <a:avLst/>
          <a:gdLst/>
          <a:ahLst/>
          <a:cxnLst/>
          <a:rect l="0" t="0" r="0" b="0"/>
          <a:pathLst>
            <a:path>
              <a:moveTo>
                <a:pt x="0" y="18676"/>
              </a:moveTo>
              <a:lnTo>
                <a:pt x="490948" y="186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B2B8B3-6B2A-4614-9489-288507160521}">
      <dsp:nvSpPr>
        <dsp:cNvPr id="0" name=""/>
        <dsp:cNvSpPr/>
      </dsp:nvSpPr>
      <dsp:spPr>
        <a:xfrm>
          <a:off x="4515508" y="2535812"/>
          <a:ext cx="842137" cy="37353"/>
        </a:xfrm>
        <a:custGeom>
          <a:avLst/>
          <a:gdLst/>
          <a:ahLst/>
          <a:cxnLst/>
          <a:rect l="0" t="0" r="0" b="0"/>
          <a:pathLst>
            <a:path>
              <a:moveTo>
                <a:pt x="0" y="18676"/>
              </a:moveTo>
              <a:lnTo>
                <a:pt x="842137" y="186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EA4CB8-B53A-4525-B55B-0C588BBF79FA}">
      <dsp:nvSpPr>
        <dsp:cNvPr id="0" name=""/>
        <dsp:cNvSpPr/>
      </dsp:nvSpPr>
      <dsp:spPr>
        <a:xfrm rot="19028413">
          <a:off x="4425308" y="1525576"/>
          <a:ext cx="675708" cy="37353"/>
        </a:xfrm>
        <a:custGeom>
          <a:avLst/>
          <a:gdLst/>
          <a:ahLst/>
          <a:cxnLst/>
          <a:rect l="0" t="0" r="0" b="0"/>
          <a:pathLst>
            <a:path>
              <a:moveTo>
                <a:pt x="0" y="18676"/>
              </a:moveTo>
              <a:lnTo>
                <a:pt x="675708" y="186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93318-4D77-40D9-8488-61DE7E7AE61E}">
      <dsp:nvSpPr>
        <dsp:cNvPr id="0" name=""/>
        <dsp:cNvSpPr/>
      </dsp:nvSpPr>
      <dsp:spPr>
        <a:xfrm>
          <a:off x="2473030" y="1353031"/>
          <a:ext cx="2402915" cy="24029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5BB94E-246B-4942-8E4C-93618DF3F025}">
      <dsp:nvSpPr>
        <dsp:cNvPr id="0" name=""/>
        <dsp:cNvSpPr/>
      </dsp:nvSpPr>
      <dsp:spPr>
        <a:xfrm>
          <a:off x="4828020" y="-53816"/>
          <a:ext cx="1526581" cy="165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t>Reputational Risk</a:t>
          </a:r>
        </a:p>
      </dsp:txBody>
      <dsp:txXfrm>
        <a:off x="5051583" y="189165"/>
        <a:ext cx="1079455" cy="1173217"/>
      </dsp:txXfrm>
    </dsp:sp>
    <dsp:sp modelId="{6546DCF2-17FC-4145-9BFC-387B8365324C}">
      <dsp:nvSpPr>
        <dsp:cNvPr id="0" name=""/>
        <dsp:cNvSpPr/>
      </dsp:nvSpPr>
      <dsp:spPr>
        <a:xfrm>
          <a:off x="6392736" y="-53816"/>
          <a:ext cx="2289872" cy="1659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t>Unethical behaviour</a:t>
          </a:r>
        </a:p>
        <a:p>
          <a:pPr marL="171450" lvl="1" indent="-171450" algn="l" defTabSz="711200">
            <a:lnSpc>
              <a:spcPct val="90000"/>
            </a:lnSpc>
            <a:spcBef>
              <a:spcPct val="0"/>
            </a:spcBef>
            <a:spcAft>
              <a:spcPct val="15000"/>
            </a:spcAft>
            <a:buChar char="•"/>
          </a:pPr>
          <a:r>
            <a:rPr lang="en-GB" sz="1600" kern="1200" noProof="0" dirty="0"/>
            <a:t>Perceptions of corruption</a:t>
          </a:r>
        </a:p>
        <a:p>
          <a:pPr marL="171450" lvl="1" indent="-171450" algn="l" defTabSz="711200">
            <a:lnSpc>
              <a:spcPct val="90000"/>
            </a:lnSpc>
            <a:spcBef>
              <a:spcPct val="0"/>
            </a:spcBef>
            <a:spcAft>
              <a:spcPct val="15000"/>
            </a:spcAft>
            <a:buChar char="•"/>
          </a:pPr>
          <a:r>
            <a:rPr lang="en-GB" sz="1600" kern="1200" noProof="0" dirty="0"/>
            <a:t>Perceptions of poor human rights</a:t>
          </a:r>
        </a:p>
        <a:p>
          <a:pPr marL="171450" lvl="1" indent="-171450" algn="l" defTabSz="711200">
            <a:lnSpc>
              <a:spcPct val="90000"/>
            </a:lnSpc>
            <a:spcBef>
              <a:spcPct val="0"/>
            </a:spcBef>
            <a:spcAft>
              <a:spcPct val="15000"/>
            </a:spcAft>
            <a:buChar char="•"/>
          </a:pPr>
          <a:r>
            <a:rPr lang="en-GB" sz="1600" kern="1200" noProof="0" dirty="0"/>
            <a:t>Disregard for gender equality</a:t>
          </a:r>
        </a:p>
      </dsp:txBody>
      <dsp:txXfrm>
        <a:off x="6392736" y="-53816"/>
        <a:ext cx="2289872" cy="1659179"/>
      </dsp:txXfrm>
    </dsp:sp>
    <dsp:sp modelId="{343AFDC5-5BBD-43CB-93C0-1E169A9B340A}">
      <dsp:nvSpPr>
        <dsp:cNvPr id="0" name=""/>
        <dsp:cNvSpPr/>
      </dsp:nvSpPr>
      <dsp:spPr>
        <a:xfrm>
          <a:off x="5357646" y="1833614"/>
          <a:ext cx="1441749" cy="14417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t>Delivery Risk</a:t>
          </a:r>
        </a:p>
      </dsp:txBody>
      <dsp:txXfrm>
        <a:off x="5568785" y="2044753"/>
        <a:ext cx="1019471" cy="1019471"/>
      </dsp:txXfrm>
    </dsp:sp>
    <dsp:sp modelId="{F90ADF29-C7D7-4721-A1D2-45BB1F61B726}">
      <dsp:nvSpPr>
        <dsp:cNvPr id="0" name=""/>
        <dsp:cNvSpPr/>
      </dsp:nvSpPr>
      <dsp:spPr>
        <a:xfrm>
          <a:off x="6943570" y="1833614"/>
          <a:ext cx="2162623" cy="144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t>Quality of delivery</a:t>
          </a:r>
        </a:p>
        <a:p>
          <a:pPr marL="171450" lvl="1" indent="-171450" algn="l" defTabSz="711200">
            <a:lnSpc>
              <a:spcPct val="90000"/>
            </a:lnSpc>
            <a:spcBef>
              <a:spcPct val="0"/>
            </a:spcBef>
            <a:spcAft>
              <a:spcPct val="15000"/>
            </a:spcAft>
            <a:buChar char="•"/>
          </a:pPr>
          <a:r>
            <a:rPr lang="en-GB" sz="1600" kern="1200" noProof="0" dirty="0"/>
            <a:t>Sustainability of outcomes</a:t>
          </a:r>
        </a:p>
        <a:p>
          <a:pPr marL="171450" lvl="1" indent="-171450" algn="l" defTabSz="711200">
            <a:lnSpc>
              <a:spcPct val="90000"/>
            </a:lnSpc>
            <a:spcBef>
              <a:spcPct val="0"/>
            </a:spcBef>
            <a:spcAft>
              <a:spcPct val="15000"/>
            </a:spcAft>
            <a:buChar char="•"/>
          </a:pPr>
          <a:r>
            <a:rPr lang="en-GB" sz="1600" kern="1200" noProof="0" dirty="0"/>
            <a:t>Impact of support</a:t>
          </a:r>
        </a:p>
      </dsp:txBody>
      <dsp:txXfrm>
        <a:off x="6943570" y="1833614"/>
        <a:ext cx="2162623" cy="1441749"/>
      </dsp:txXfrm>
    </dsp:sp>
    <dsp:sp modelId="{59FB87E9-E7D7-42A7-9E65-E79D5A4D115F}">
      <dsp:nvSpPr>
        <dsp:cNvPr id="0" name=""/>
        <dsp:cNvSpPr/>
      </dsp:nvSpPr>
      <dsp:spPr>
        <a:xfrm>
          <a:off x="4589973" y="3462676"/>
          <a:ext cx="1754608" cy="14417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noProof="0" dirty="0"/>
            <a:t>Relationship Risk</a:t>
          </a:r>
        </a:p>
      </dsp:txBody>
      <dsp:txXfrm>
        <a:off x="4846929" y="3673815"/>
        <a:ext cx="1240696" cy="1019471"/>
      </dsp:txXfrm>
    </dsp:sp>
    <dsp:sp modelId="{48204324-57B0-4BFC-837D-C7858D36781C}">
      <dsp:nvSpPr>
        <dsp:cNvPr id="0" name=""/>
        <dsp:cNvSpPr/>
      </dsp:nvSpPr>
      <dsp:spPr>
        <a:xfrm>
          <a:off x="6097682" y="3462676"/>
          <a:ext cx="2631913" cy="1441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t>Difficulty managing above risks due to:</a:t>
          </a:r>
        </a:p>
        <a:p>
          <a:pPr marL="342900" lvl="2" indent="-171450" algn="l" defTabSz="711200">
            <a:lnSpc>
              <a:spcPct val="90000"/>
            </a:lnSpc>
            <a:spcBef>
              <a:spcPct val="0"/>
            </a:spcBef>
            <a:spcAft>
              <a:spcPct val="15000"/>
            </a:spcAft>
            <a:buFont typeface="Wingdings" panose="05000000000000000000" pitchFamily="2" charset="2"/>
            <a:buChar char="Ø"/>
          </a:pPr>
          <a:r>
            <a:rPr lang="en-GB" sz="1600" kern="1200" noProof="0" dirty="0"/>
            <a:t>Organisational relationships between IDI &amp; partners</a:t>
          </a:r>
        </a:p>
        <a:p>
          <a:pPr marL="342900" lvl="2" indent="-171450" algn="l" defTabSz="711200">
            <a:lnSpc>
              <a:spcPct val="90000"/>
            </a:lnSpc>
            <a:spcBef>
              <a:spcPct val="0"/>
            </a:spcBef>
            <a:spcAft>
              <a:spcPct val="15000"/>
            </a:spcAft>
            <a:buFont typeface="Wingdings" panose="05000000000000000000" pitchFamily="2" charset="2"/>
            <a:buChar char="Ø"/>
          </a:pPr>
          <a:r>
            <a:rPr lang="en-GB" sz="1600" kern="1200" noProof="0" dirty="0"/>
            <a:t>Personal relationships between IDI staff, Board and partners</a:t>
          </a:r>
        </a:p>
      </dsp:txBody>
      <dsp:txXfrm>
        <a:off x="6097682" y="3462676"/>
        <a:ext cx="2631913" cy="14417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F45C0-1ACF-4DF0-80E4-203681413778}">
      <dsp:nvSpPr>
        <dsp:cNvPr id="0" name=""/>
        <dsp:cNvSpPr/>
      </dsp:nvSpPr>
      <dsp:spPr>
        <a:xfrm>
          <a:off x="44" y="702903"/>
          <a:ext cx="2313515" cy="1151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b="0" kern="1200" dirty="0"/>
            <a:t>Stream 1</a:t>
          </a:r>
        </a:p>
        <a:p>
          <a:pPr marL="0" lvl="0" indent="0" algn="ctr" defTabSz="666750">
            <a:lnSpc>
              <a:spcPct val="90000"/>
            </a:lnSpc>
            <a:spcBef>
              <a:spcPct val="0"/>
            </a:spcBef>
            <a:spcAft>
              <a:spcPct val="35000"/>
            </a:spcAft>
            <a:buNone/>
          </a:pPr>
          <a:r>
            <a:rPr lang="en-GB" sz="1500" b="1" kern="1200" dirty="0"/>
            <a:t>Committed </a:t>
          </a:r>
          <a:r>
            <a:rPr lang="en-GB" sz="1500" b="0" kern="1200" dirty="0"/>
            <a:t>&amp;</a:t>
          </a:r>
          <a:r>
            <a:rPr lang="en-GB" sz="1500" b="1" kern="1200" dirty="0"/>
            <a:t> ready SAIs </a:t>
          </a:r>
          <a:r>
            <a:rPr lang="en-GB" sz="1500" b="0" kern="1200" dirty="0"/>
            <a:t>in </a:t>
          </a:r>
          <a:r>
            <a:rPr lang="en-GB" sz="1500" b="1" kern="1200" dirty="0"/>
            <a:t>need of deeper support </a:t>
          </a:r>
          <a:r>
            <a:rPr lang="en-GB" sz="1500" b="0" kern="1200" dirty="0"/>
            <a:t>for sustainable change</a:t>
          </a:r>
          <a:endParaRPr lang="en-US" sz="1500" b="0" kern="1200" dirty="0"/>
        </a:p>
      </dsp:txBody>
      <dsp:txXfrm>
        <a:off x="33772" y="736631"/>
        <a:ext cx="2246059" cy="1084088"/>
      </dsp:txXfrm>
    </dsp:sp>
    <dsp:sp modelId="{78FCA6F3-2C43-44AE-BFF7-018F79F3622C}">
      <dsp:nvSpPr>
        <dsp:cNvPr id="0" name=""/>
        <dsp:cNvSpPr/>
      </dsp:nvSpPr>
      <dsp:spPr>
        <a:xfrm>
          <a:off x="2623276" y="692715"/>
          <a:ext cx="2313515" cy="1151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GB" sz="1500" b="0" kern="1200" dirty="0"/>
            <a:t>Stream 2</a:t>
          </a:r>
        </a:p>
        <a:p>
          <a:pPr marL="0" lvl="0" indent="0" algn="ctr" defTabSz="666750">
            <a:lnSpc>
              <a:spcPct val="90000"/>
            </a:lnSpc>
            <a:spcBef>
              <a:spcPct val="0"/>
            </a:spcBef>
            <a:spcAft>
              <a:spcPct val="35000"/>
            </a:spcAft>
            <a:buNone/>
          </a:pPr>
          <a:r>
            <a:rPr lang="en-GB" sz="1500" b="0" kern="1200" dirty="0"/>
            <a:t>SAIs in </a:t>
          </a:r>
          <a:r>
            <a:rPr lang="en-GB" sz="1500" b="1" kern="1200" dirty="0"/>
            <a:t>fragile situations</a:t>
          </a:r>
          <a:r>
            <a:rPr lang="en-GB" sz="1500" b="0" kern="1200" dirty="0"/>
            <a:t> &amp; SAIs with </a:t>
          </a:r>
          <a:r>
            <a:rPr lang="en-GB" sz="1500" b="1" kern="1200" dirty="0"/>
            <a:t>development challenges</a:t>
          </a:r>
          <a:endParaRPr lang="en-US" sz="1500" b="0" kern="1200" dirty="0"/>
        </a:p>
      </dsp:txBody>
      <dsp:txXfrm>
        <a:off x="2657004" y="726443"/>
        <a:ext cx="2246059" cy="1084088"/>
      </dsp:txXfrm>
    </dsp:sp>
    <dsp:sp modelId="{4C356E37-7ED7-492E-8107-7369CD7EAD24}">
      <dsp:nvSpPr>
        <dsp:cNvPr id="0" name=""/>
        <dsp:cNvSpPr/>
      </dsp:nvSpPr>
      <dsp:spPr>
        <a:xfrm>
          <a:off x="2854628" y="1844259"/>
          <a:ext cx="404933" cy="527401"/>
        </a:xfrm>
        <a:custGeom>
          <a:avLst/>
          <a:gdLst/>
          <a:ahLst/>
          <a:cxnLst/>
          <a:rect l="0" t="0" r="0" b="0"/>
          <a:pathLst>
            <a:path>
              <a:moveTo>
                <a:pt x="0" y="0"/>
              </a:moveTo>
              <a:lnTo>
                <a:pt x="0" y="527401"/>
              </a:lnTo>
              <a:lnTo>
                <a:pt x="404933" y="5274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283B2D-56C3-4F0A-88D5-8FB2F5CCED59}">
      <dsp:nvSpPr>
        <dsp:cNvPr id="0" name=""/>
        <dsp:cNvSpPr/>
      </dsp:nvSpPr>
      <dsp:spPr>
        <a:xfrm>
          <a:off x="3259562" y="2003541"/>
          <a:ext cx="1677229" cy="7362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100000"/>
            </a:lnSpc>
            <a:spcBef>
              <a:spcPct val="0"/>
            </a:spcBef>
            <a:spcAft>
              <a:spcPts val="0"/>
            </a:spcAft>
            <a:buNone/>
          </a:pPr>
          <a:r>
            <a:rPr lang="en-US" sz="1400" kern="1200" dirty="0"/>
            <a:t>Priority 1 SAIs </a:t>
          </a:r>
        </a:p>
        <a:p>
          <a:pPr marL="0" lvl="0" indent="0" algn="ctr" defTabSz="622300">
            <a:lnSpc>
              <a:spcPct val="100000"/>
            </a:lnSpc>
            <a:spcBef>
              <a:spcPct val="0"/>
            </a:spcBef>
            <a:spcAft>
              <a:spcPts val="0"/>
            </a:spcAft>
            <a:buNone/>
          </a:pPr>
          <a:r>
            <a:rPr lang="en-US" sz="1400" kern="1200" dirty="0"/>
            <a:t>(core &amp; work stream funding)</a:t>
          </a:r>
        </a:p>
      </dsp:txBody>
      <dsp:txXfrm>
        <a:off x="3281126" y="2025105"/>
        <a:ext cx="1634101" cy="693110"/>
      </dsp:txXfrm>
    </dsp:sp>
    <dsp:sp modelId="{AE82168C-F15D-4D82-AB8E-5850EDC3614F}">
      <dsp:nvSpPr>
        <dsp:cNvPr id="0" name=""/>
        <dsp:cNvSpPr/>
      </dsp:nvSpPr>
      <dsp:spPr>
        <a:xfrm>
          <a:off x="2854628" y="1844259"/>
          <a:ext cx="417798" cy="1298793"/>
        </a:xfrm>
        <a:custGeom>
          <a:avLst/>
          <a:gdLst/>
          <a:ahLst/>
          <a:cxnLst/>
          <a:rect l="0" t="0" r="0" b="0"/>
          <a:pathLst>
            <a:path>
              <a:moveTo>
                <a:pt x="0" y="0"/>
              </a:moveTo>
              <a:lnTo>
                <a:pt x="0" y="1298793"/>
              </a:lnTo>
              <a:lnTo>
                <a:pt x="417798" y="12987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FDD6B6-D050-486D-A6EC-49D6A955B3C4}">
      <dsp:nvSpPr>
        <dsp:cNvPr id="0" name=""/>
        <dsp:cNvSpPr/>
      </dsp:nvSpPr>
      <dsp:spPr>
        <a:xfrm>
          <a:off x="3272426" y="2814327"/>
          <a:ext cx="1642983" cy="6574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Priority 2 SAIs (additional funding)</a:t>
          </a:r>
        </a:p>
      </dsp:txBody>
      <dsp:txXfrm>
        <a:off x="3291682" y="2833583"/>
        <a:ext cx="1604471" cy="6189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A28BA-724B-4C64-B5BE-51F12CEF7682}">
      <dsp:nvSpPr>
        <dsp:cNvPr id="0" name=""/>
        <dsp:cNvSpPr/>
      </dsp:nvSpPr>
      <dsp:spPr>
        <a:xfrm>
          <a:off x="0" y="139503"/>
          <a:ext cx="5892216" cy="968947"/>
        </a:xfrm>
        <a:prstGeom prst="rect">
          <a:avLst/>
        </a:prstGeom>
        <a:solidFill>
          <a:srgbClr val="002060"/>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dirty="0"/>
            <a:t>IDI Support Principles and Policy</a:t>
          </a:r>
        </a:p>
      </dsp:txBody>
      <dsp:txXfrm>
        <a:off x="0" y="139503"/>
        <a:ext cx="5892216" cy="968947"/>
      </dsp:txXfrm>
    </dsp:sp>
    <dsp:sp modelId="{1F1C6359-8648-428D-8EED-321FE8114191}">
      <dsp:nvSpPr>
        <dsp:cNvPr id="0" name=""/>
        <dsp:cNvSpPr/>
      </dsp:nvSpPr>
      <dsp:spPr>
        <a:xfrm>
          <a:off x="0" y="1045698"/>
          <a:ext cx="2946108" cy="27082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Readiness</a:t>
          </a:r>
        </a:p>
        <a:p>
          <a:pPr marL="0" lvl="0" indent="0" algn="l" defTabSz="711200">
            <a:lnSpc>
              <a:spcPct val="90000"/>
            </a:lnSpc>
            <a:spcBef>
              <a:spcPct val="0"/>
            </a:spcBef>
            <a:spcAft>
              <a:spcPct val="35000"/>
            </a:spcAft>
            <a:buFont typeface="Arial" panose="020B0604020202020204" pitchFamily="34" charset="0"/>
            <a:buNone/>
          </a:pPr>
          <a:r>
            <a:rPr lang="en-US" sz="1600" kern="1200" dirty="0"/>
            <a:t>- Define readiness &amp; tailor to workstreams</a:t>
          </a:r>
        </a:p>
        <a:p>
          <a:pPr marL="0" lvl="0" indent="0" algn="l" defTabSz="711200">
            <a:lnSpc>
              <a:spcPct val="90000"/>
            </a:lnSpc>
            <a:spcBef>
              <a:spcPct val="0"/>
            </a:spcBef>
            <a:spcAft>
              <a:spcPct val="35000"/>
            </a:spcAft>
            <a:buFont typeface="Wingdings" panose="05000000000000000000" pitchFamily="2" charset="2"/>
            <a:buNone/>
          </a:pPr>
          <a:r>
            <a:rPr lang="en-US" sz="1600" kern="1200" dirty="0"/>
            <a:t>- SAI self-assessment of readiness</a:t>
          </a:r>
        </a:p>
        <a:p>
          <a:pPr marL="0" lvl="0" indent="0" algn="l" defTabSz="711200">
            <a:lnSpc>
              <a:spcPct val="90000"/>
            </a:lnSpc>
            <a:spcBef>
              <a:spcPct val="0"/>
            </a:spcBef>
            <a:spcAft>
              <a:spcPct val="35000"/>
            </a:spcAft>
            <a:buFont typeface="Wingdings" panose="05000000000000000000" pitchFamily="2" charset="2"/>
            <a:buNone/>
          </a:pPr>
          <a:r>
            <a:rPr lang="en-US" sz="1600" kern="1200" dirty="0"/>
            <a:t>- IDI specific participation criteria where appropriate </a:t>
          </a:r>
        </a:p>
        <a:p>
          <a:pPr marL="0" lvl="0" indent="0" algn="l" defTabSz="711200">
            <a:lnSpc>
              <a:spcPct val="90000"/>
            </a:lnSpc>
            <a:spcBef>
              <a:spcPct val="0"/>
            </a:spcBef>
            <a:spcAft>
              <a:spcPct val="35000"/>
            </a:spcAft>
            <a:buFont typeface="Wingdings" panose="05000000000000000000" pitchFamily="2" charset="2"/>
            <a:buNone/>
          </a:pPr>
          <a:r>
            <a:rPr lang="en-GB" sz="1600" kern="1200" dirty="0"/>
            <a:t>- IDI Readiness assessments to better tailor support </a:t>
          </a:r>
        </a:p>
        <a:p>
          <a:pPr marL="0" lvl="0" indent="0" algn="l" defTabSz="711200">
            <a:lnSpc>
              <a:spcPct val="90000"/>
            </a:lnSpc>
            <a:spcBef>
              <a:spcPct val="0"/>
            </a:spcBef>
            <a:spcAft>
              <a:spcPct val="35000"/>
            </a:spcAft>
            <a:buFont typeface="Wingdings" panose="05000000000000000000" pitchFamily="2" charset="2"/>
            <a:buNone/>
          </a:pPr>
          <a:r>
            <a:rPr lang="en-GB" sz="1600" kern="1200" dirty="0"/>
            <a:t>- SAI level support tailored to needs</a:t>
          </a:r>
          <a:endParaRPr lang="en-US" sz="1600" kern="1200" dirty="0"/>
        </a:p>
      </dsp:txBody>
      <dsp:txXfrm>
        <a:off x="0" y="1045698"/>
        <a:ext cx="2946108" cy="2708286"/>
      </dsp:txXfrm>
    </dsp:sp>
    <dsp:sp modelId="{6F41D716-AF14-4EC9-AABD-9CFDC5C950F1}">
      <dsp:nvSpPr>
        <dsp:cNvPr id="0" name=""/>
        <dsp:cNvSpPr/>
      </dsp:nvSpPr>
      <dsp:spPr>
        <a:xfrm>
          <a:off x="2934235" y="1045698"/>
          <a:ext cx="2946108" cy="27082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Commitment statements</a:t>
          </a:r>
        </a:p>
        <a:p>
          <a:pPr marL="0" lvl="0" indent="0" algn="l" defTabSz="711200">
            <a:lnSpc>
              <a:spcPct val="90000"/>
            </a:lnSpc>
            <a:spcBef>
              <a:spcPct val="0"/>
            </a:spcBef>
            <a:spcAft>
              <a:spcPct val="35000"/>
            </a:spcAft>
            <a:buNone/>
          </a:pPr>
          <a:r>
            <a:rPr lang="en-GB" sz="1600" kern="1200" dirty="0"/>
            <a:t>- Should refer to IDI’s support principles</a:t>
          </a:r>
        </a:p>
        <a:p>
          <a:pPr marL="0" lvl="0" indent="0" algn="l" defTabSz="711200">
            <a:lnSpc>
              <a:spcPct val="90000"/>
            </a:lnSpc>
            <a:spcBef>
              <a:spcPct val="0"/>
            </a:spcBef>
            <a:spcAft>
              <a:spcPct val="35000"/>
            </a:spcAft>
            <a:buNone/>
          </a:pPr>
          <a:r>
            <a:rPr lang="en-GB" sz="1600" kern="1200" dirty="0"/>
            <a:t>- Breaches will be disclosed &amp; registered internally (&amp; used in dialogue with SAI)</a:t>
          </a:r>
        </a:p>
        <a:p>
          <a:pPr marL="0" lvl="0" indent="0" algn="l" defTabSz="711200">
            <a:lnSpc>
              <a:spcPct val="90000"/>
            </a:lnSpc>
            <a:spcBef>
              <a:spcPct val="0"/>
            </a:spcBef>
            <a:spcAft>
              <a:spcPct val="35000"/>
            </a:spcAft>
            <a:buNone/>
          </a:pPr>
          <a:r>
            <a:rPr lang="en-GB" sz="1600" kern="1200" dirty="0"/>
            <a:t>- IDI will monitor adherence for SAI level support </a:t>
          </a:r>
        </a:p>
        <a:p>
          <a:pPr marL="0" lvl="0" indent="0" algn="l" defTabSz="711200">
            <a:lnSpc>
              <a:spcPct val="90000"/>
            </a:lnSpc>
            <a:spcBef>
              <a:spcPct val="0"/>
            </a:spcBef>
            <a:spcAft>
              <a:spcPct val="35000"/>
            </a:spcAft>
            <a:buNone/>
          </a:pPr>
          <a:endParaRPr lang="en-GB" sz="1600" kern="1200" dirty="0"/>
        </a:p>
        <a:p>
          <a:pPr marL="0" lvl="0" indent="0" algn="l" defTabSz="711200">
            <a:lnSpc>
              <a:spcPct val="90000"/>
            </a:lnSpc>
            <a:spcBef>
              <a:spcPct val="0"/>
            </a:spcBef>
            <a:spcAft>
              <a:spcPct val="35000"/>
            </a:spcAft>
            <a:buNone/>
          </a:pPr>
          <a:endParaRPr lang="en-US" sz="1600" kern="1200" dirty="0"/>
        </a:p>
      </dsp:txBody>
      <dsp:txXfrm>
        <a:off x="2934235" y="1045698"/>
        <a:ext cx="2946108" cy="2708286"/>
      </dsp:txXfrm>
    </dsp:sp>
    <dsp:sp modelId="{C1900638-3C80-41F5-A521-DDFF9A9C2840}">
      <dsp:nvSpPr>
        <dsp:cNvPr id="0" name=""/>
        <dsp:cNvSpPr/>
      </dsp:nvSpPr>
      <dsp:spPr>
        <a:xfrm>
          <a:off x="0" y="4095743"/>
          <a:ext cx="5892216" cy="63620"/>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A0508-6F77-4F0B-ADA9-E06F5D27D5DE}">
      <dsp:nvSpPr>
        <dsp:cNvPr id="0" name=""/>
        <dsp:cNvSpPr/>
      </dsp:nvSpPr>
      <dsp:spPr>
        <a:xfrm>
          <a:off x="734" y="0"/>
          <a:ext cx="1910894" cy="3589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Effective IDI</a:t>
          </a:r>
        </a:p>
      </dsp:txBody>
      <dsp:txXfrm>
        <a:off x="734" y="0"/>
        <a:ext cx="1910894" cy="1076819"/>
      </dsp:txXfrm>
    </dsp:sp>
    <dsp:sp modelId="{5A60B117-D0B5-439A-B0F1-716126BEBE7F}">
      <dsp:nvSpPr>
        <dsp:cNvPr id="0" name=""/>
        <dsp:cNvSpPr/>
      </dsp:nvSpPr>
      <dsp:spPr>
        <a:xfrm>
          <a:off x="191824" y="1076994"/>
          <a:ext cx="1528715" cy="34461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Responds to SAI needs</a:t>
          </a:r>
        </a:p>
      </dsp:txBody>
      <dsp:txXfrm>
        <a:off x="201917" y="1087087"/>
        <a:ext cx="1508529" cy="324426"/>
      </dsp:txXfrm>
    </dsp:sp>
    <dsp:sp modelId="{A7A3FE0F-ADC2-4363-B452-314F33B9DE37}">
      <dsp:nvSpPr>
        <dsp:cNvPr id="0" name=""/>
        <dsp:cNvSpPr/>
      </dsp:nvSpPr>
      <dsp:spPr>
        <a:xfrm>
          <a:off x="191824" y="1474624"/>
          <a:ext cx="1528715" cy="34461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Strives for professional excellence</a:t>
          </a:r>
        </a:p>
      </dsp:txBody>
      <dsp:txXfrm>
        <a:off x="201917" y="1484717"/>
        <a:ext cx="1508529" cy="324426"/>
      </dsp:txXfrm>
    </dsp:sp>
    <dsp:sp modelId="{1187ECF1-8455-400E-B7B5-680B8671015B}">
      <dsp:nvSpPr>
        <dsp:cNvPr id="0" name=""/>
        <dsp:cNvSpPr/>
      </dsp:nvSpPr>
      <dsp:spPr>
        <a:xfrm>
          <a:off x="191824" y="1872253"/>
          <a:ext cx="1528715" cy="34461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Empowers and facilitates SAI performance</a:t>
          </a:r>
        </a:p>
      </dsp:txBody>
      <dsp:txXfrm>
        <a:off x="201917" y="1882346"/>
        <a:ext cx="1508529" cy="324426"/>
      </dsp:txXfrm>
    </dsp:sp>
    <dsp:sp modelId="{D77416BA-4ACF-4882-90AF-1ED1335401AA}">
      <dsp:nvSpPr>
        <dsp:cNvPr id="0" name=""/>
        <dsp:cNvSpPr/>
      </dsp:nvSpPr>
      <dsp:spPr>
        <a:xfrm>
          <a:off x="191824" y="2269882"/>
          <a:ext cx="1528715" cy="34461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Innovates and adapts to changing SAI environment</a:t>
          </a:r>
        </a:p>
      </dsp:txBody>
      <dsp:txXfrm>
        <a:off x="201917" y="2279975"/>
        <a:ext cx="1508529" cy="324426"/>
      </dsp:txXfrm>
    </dsp:sp>
    <dsp:sp modelId="{3D412460-DD40-41B0-85D5-1A186A3C2BF6}">
      <dsp:nvSpPr>
        <dsp:cNvPr id="0" name=""/>
        <dsp:cNvSpPr/>
      </dsp:nvSpPr>
      <dsp:spPr>
        <a:xfrm>
          <a:off x="191824" y="2667512"/>
          <a:ext cx="1528715" cy="34461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Works together with partners for sustainable positive change </a:t>
          </a:r>
        </a:p>
      </dsp:txBody>
      <dsp:txXfrm>
        <a:off x="201917" y="2677605"/>
        <a:ext cx="1508529" cy="324426"/>
      </dsp:txXfrm>
    </dsp:sp>
    <dsp:sp modelId="{FC343D9A-97CB-400F-8137-6620B645BCC2}">
      <dsp:nvSpPr>
        <dsp:cNvPr id="0" name=""/>
        <dsp:cNvSpPr/>
      </dsp:nvSpPr>
      <dsp:spPr>
        <a:xfrm>
          <a:off x="191824" y="3065141"/>
          <a:ext cx="1528715" cy="34461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GB" sz="900" kern="1200" dirty="0"/>
            <a:t>Promotes internal cooperation and team spirit </a:t>
          </a:r>
          <a:endParaRPr lang="nb-NO" sz="900" kern="1200" dirty="0"/>
        </a:p>
      </dsp:txBody>
      <dsp:txXfrm>
        <a:off x="201917" y="3075234"/>
        <a:ext cx="1508529" cy="324426"/>
      </dsp:txXfrm>
    </dsp:sp>
    <dsp:sp modelId="{EE966A0C-B6AA-4995-8C64-8AB46385ECF5}">
      <dsp:nvSpPr>
        <dsp:cNvPr id="0" name=""/>
        <dsp:cNvSpPr/>
      </dsp:nvSpPr>
      <dsp:spPr>
        <a:xfrm>
          <a:off x="2054947" y="0"/>
          <a:ext cx="1910894" cy="3589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Accountable IDI</a:t>
          </a:r>
        </a:p>
      </dsp:txBody>
      <dsp:txXfrm>
        <a:off x="2054947" y="0"/>
        <a:ext cx="1910894" cy="1076819"/>
      </dsp:txXfrm>
    </dsp:sp>
    <dsp:sp modelId="{92244C7B-7733-4C09-874F-89AC74610C01}">
      <dsp:nvSpPr>
        <dsp:cNvPr id="0" name=""/>
        <dsp:cNvSpPr/>
      </dsp:nvSpPr>
      <dsp:spPr>
        <a:xfrm>
          <a:off x="2246036" y="1077126"/>
          <a:ext cx="1528715" cy="70517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Acts ethically and with respect</a:t>
          </a:r>
        </a:p>
      </dsp:txBody>
      <dsp:txXfrm>
        <a:off x="2266690" y="1097780"/>
        <a:ext cx="1487407" cy="663865"/>
      </dsp:txXfrm>
    </dsp:sp>
    <dsp:sp modelId="{FBE44F5D-FECC-473C-9D82-F4C7385EABF9}">
      <dsp:nvSpPr>
        <dsp:cNvPr id="0" name=""/>
        <dsp:cNvSpPr/>
      </dsp:nvSpPr>
      <dsp:spPr>
        <a:xfrm>
          <a:off x="2246036" y="1890787"/>
          <a:ext cx="1528715" cy="70517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Holds itself to account by measutring and reporting on performance </a:t>
          </a:r>
        </a:p>
      </dsp:txBody>
      <dsp:txXfrm>
        <a:off x="2266690" y="1911441"/>
        <a:ext cx="1487407" cy="663865"/>
      </dsp:txXfrm>
    </dsp:sp>
    <dsp:sp modelId="{1214BCB1-EC77-4C69-9E89-170402800A59}">
      <dsp:nvSpPr>
        <dsp:cNvPr id="0" name=""/>
        <dsp:cNvSpPr/>
      </dsp:nvSpPr>
      <dsp:spPr>
        <a:xfrm>
          <a:off x="2246036" y="2704449"/>
          <a:ext cx="1528715" cy="70517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Has open and transparent processes</a:t>
          </a:r>
        </a:p>
      </dsp:txBody>
      <dsp:txXfrm>
        <a:off x="2266690" y="2725103"/>
        <a:ext cx="1487407" cy="663865"/>
      </dsp:txXfrm>
    </dsp:sp>
    <dsp:sp modelId="{DD2E1F67-33F7-4A3F-9E05-003C046CB9EC}">
      <dsp:nvSpPr>
        <dsp:cNvPr id="0" name=""/>
        <dsp:cNvSpPr/>
      </dsp:nvSpPr>
      <dsp:spPr>
        <a:xfrm>
          <a:off x="4109159" y="0"/>
          <a:ext cx="1910894" cy="35893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Inclusive IDI </a:t>
          </a:r>
        </a:p>
      </dsp:txBody>
      <dsp:txXfrm>
        <a:off x="4109159" y="0"/>
        <a:ext cx="1910894" cy="1076819"/>
      </dsp:txXfrm>
    </dsp:sp>
    <dsp:sp modelId="{B6474A70-48CF-4600-B0DA-2BF1B1FE51BC}">
      <dsp:nvSpPr>
        <dsp:cNvPr id="0" name=""/>
        <dsp:cNvSpPr/>
      </dsp:nvSpPr>
      <dsp:spPr>
        <a:xfrm>
          <a:off x="4300248" y="1077126"/>
          <a:ext cx="1528715" cy="70517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Promotes and supports </a:t>
          </a:r>
          <a:r>
            <a:rPr lang="en-US" sz="900" kern="1200">
              <a:solidFill>
                <a:sysClr val="windowText" lastClr="000000"/>
              </a:solidFill>
            </a:rPr>
            <a:t>gender equality and diversity in all forms</a:t>
          </a:r>
        </a:p>
      </dsp:txBody>
      <dsp:txXfrm>
        <a:off x="4320902" y="1097780"/>
        <a:ext cx="1487407" cy="663865"/>
      </dsp:txXfrm>
    </dsp:sp>
    <dsp:sp modelId="{438F9FCE-D21D-4215-B322-97C2981160B8}">
      <dsp:nvSpPr>
        <dsp:cNvPr id="0" name=""/>
        <dsp:cNvSpPr/>
      </dsp:nvSpPr>
      <dsp:spPr>
        <a:xfrm>
          <a:off x="4300248" y="1890787"/>
          <a:ext cx="1528715" cy="70517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Provides equal opportunity for participation </a:t>
          </a:r>
        </a:p>
      </dsp:txBody>
      <dsp:txXfrm>
        <a:off x="4320902" y="1911441"/>
        <a:ext cx="1487407" cy="663865"/>
      </dsp:txXfrm>
    </dsp:sp>
    <dsp:sp modelId="{DC5609BA-7869-4347-B338-5CF78A0C1A2F}">
      <dsp:nvSpPr>
        <dsp:cNvPr id="0" name=""/>
        <dsp:cNvSpPr/>
      </dsp:nvSpPr>
      <dsp:spPr>
        <a:xfrm>
          <a:off x="4300248" y="2704449"/>
          <a:ext cx="1528715" cy="70517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a:t>Leaves no one behind by taking into account the needs of different types of SAIs and staff and including the most vulnerable </a:t>
          </a:r>
        </a:p>
      </dsp:txBody>
      <dsp:txXfrm>
        <a:off x="4320902" y="2725103"/>
        <a:ext cx="1487407" cy="6638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0D6C-4D1C-4634-9D98-EE0866EBB13C}">
      <dsp:nvSpPr>
        <dsp:cNvPr id="0" name=""/>
        <dsp:cNvSpPr/>
      </dsp:nvSpPr>
      <dsp:spPr>
        <a:xfrm>
          <a:off x="1092" y="924870"/>
          <a:ext cx="2129734" cy="851893"/>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IDI outputs</a:t>
          </a:r>
        </a:p>
      </dsp:txBody>
      <dsp:txXfrm>
        <a:off x="1092" y="924870"/>
        <a:ext cx="1916761" cy="851893"/>
      </dsp:txXfrm>
    </dsp:sp>
    <dsp:sp modelId="{9A1C6436-1C3E-4D36-A610-62DF116671AD}">
      <dsp:nvSpPr>
        <dsp:cNvPr id="0" name=""/>
        <dsp:cNvSpPr/>
      </dsp:nvSpPr>
      <dsp:spPr>
        <a:xfrm>
          <a:off x="1704879" y="924870"/>
          <a:ext cx="2129734" cy="851893"/>
        </a:xfrm>
        <a:prstGeom prst="chevron">
          <a:avLst/>
        </a:prstGeom>
        <a:solidFill>
          <a:schemeClr val="accent1">
            <a:shade val="80000"/>
            <a:hueOff val="67816"/>
            <a:satOff val="1294"/>
            <a:lumOff val="5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Workstream specific outcomes</a:t>
          </a:r>
        </a:p>
      </dsp:txBody>
      <dsp:txXfrm>
        <a:off x="2130826" y="924870"/>
        <a:ext cx="1277841" cy="851893"/>
      </dsp:txXfrm>
    </dsp:sp>
    <dsp:sp modelId="{DB7B573A-9972-477E-9F63-DBA666C51609}">
      <dsp:nvSpPr>
        <dsp:cNvPr id="0" name=""/>
        <dsp:cNvSpPr/>
      </dsp:nvSpPr>
      <dsp:spPr>
        <a:xfrm>
          <a:off x="3408666" y="924870"/>
          <a:ext cx="2129734" cy="851893"/>
        </a:xfrm>
        <a:prstGeom prst="chevron">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Intermediate SAI outcomes</a:t>
          </a:r>
        </a:p>
      </dsp:txBody>
      <dsp:txXfrm>
        <a:off x="3834613" y="924870"/>
        <a:ext cx="1277841" cy="851893"/>
      </dsp:txXfrm>
    </dsp:sp>
    <dsp:sp modelId="{88D602C8-81E4-4DB5-B1B0-C80F6631AE7B}">
      <dsp:nvSpPr>
        <dsp:cNvPr id="0" name=""/>
        <dsp:cNvSpPr/>
      </dsp:nvSpPr>
      <dsp:spPr>
        <a:xfrm>
          <a:off x="5112454" y="924870"/>
          <a:ext cx="2129734" cy="851893"/>
        </a:xfrm>
        <a:prstGeom prst="chevron">
          <a:avLst/>
        </a:prstGeom>
        <a:solidFill>
          <a:schemeClr val="accent1">
            <a:shade val="80000"/>
            <a:hueOff val="203448"/>
            <a:satOff val="3881"/>
            <a:lumOff val="17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High-level SAI outcomes</a:t>
          </a:r>
        </a:p>
      </dsp:txBody>
      <dsp:txXfrm>
        <a:off x="5538401" y="924870"/>
        <a:ext cx="1277841" cy="851893"/>
      </dsp:txXfrm>
    </dsp:sp>
    <dsp:sp modelId="{C1D60870-17DE-4D3D-AEB8-8C054F2BF771}">
      <dsp:nvSpPr>
        <dsp:cNvPr id="0" name=""/>
        <dsp:cNvSpPr/>
      </dsp:nvSpPr>
      <dsp:spPr>
        <a:xfrm>
          <a:off x="6769830" y="909391"/>
          <a:ext cx="2129734" cy="851893"/>
        </a:xfrm>
        <a:prstGeom prst="chevron">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t>Impact</a:t>
          </a:r>
        </a:p>
      </dsp:txBody>
      <dsp:txXfrm>
        <a:off x="7195777" y="909391"/>
        <a:ext cx="1277841" cy="851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73D66-2D31-48C7-8B15-C5C609B2D4D9}">
      <dsp:nvSpPr>
        <dsp:cNvPr id="0" name=""/>
        <dsp:cNvSpPr/>
      </dsp:nvSpPr>
      <dsp:spPr>
        <a:xfrm>
          <a:off x="4832627" y="2641213"/>
          <a:ext cx="2526744" cy="2526744"/>
        </a:xfrm>
        <a:prstGeom prst="ellipse">
          <a:avLst/>
        </a:prstGeom>
        <a:solidFill>
          <a:srgbClr val="003A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rPr>
            <a:t>11 strategic papers</a:t>
          </a:r>
        </a:p>
        <a:p>
          <a:pPr marL="0" lvl="0" indent="0" algn="ctr" defTabSz="800100">
            <a:lnSpc>
              <a:spcPct val="90000"/>
            </a:lnSpc>
            <a:spcBef>
              <a:spcPct val="0"/>
            </a:spcBef>
            <a:spcAft>
              <a:spcPct val="35000"/>
            </a:spcAft>
            <a:buNone/>
          </a:pPr>
          <a:endParaRPr lang="en-US" sz="1800" b="1" kern="1200" dirty="0">
            <a:solidFill>
              <a:schemeClr val="bg1"/>
            </a:solidFill>
          </a:endParaRPr>
        </a:p>
        <a:p>
          <a:pPr marL="0" lvl="0" indent="0" algn="ctr" defTabSz="800100">
            <a:lnSpc>
              <a:spcPct val="90000"/>
            </a:lnSpc>
            <a:spcBef>
              <a:spcPct val="0"/>
            </a:spcBef>
            <a:spcAft>
              <a:spcPct val="35000"/>
            </a:spcAft>
            <a:buNone/>
          </a:pPr>
          <a:r>
            <a:rPr lang="en-US" sz="1800" b="1" kern="1200" dirty="0">
              <a:solidFill>
                <a:schemeClr val="bg1"/>
              </a:solidFill>
            </a:rPr>
            <a:t>Synthesis paper on strategic options for board</a:t>
          </a:r>
        </a:p>
      </dsp:txBody>
      <dsp:txXfrm>
        <a:off x="5202660" y="3011246"/>
        <a:ext cx="1786678" cy="1786678"/>
      </dsp:txXfrm>
    </dsp:sp>
    <dsp:sp modelId="{8682B5D2-AF4E-4C02-87B1-D09DA0F038A8}">
      <dsp:nvSpPr>
        <dsp:cNvPr id="0" name=""/>
        <dsp:cNvSpPr/>
      </dsp:nvSpPr>
      <dsp:spPr>
        <a:xfrm rot="10892695">
          <a:off x="1972108" y="3469767"/>
          <a:ext cx="2704143" cy="720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F3AC7A-93D0-4F5A-A574-055A9C02914A}">
      <dsp:nvSpPr>
        <dsp:cNvPr id="0" name=""/>
        <dsp:cNvSpPr/>
      </dsp:nvSpPr>
      <dsp:spPr>
        <a:xfrm>
          <a:off x="130647" y="2732971"/>
          <a:ext cx="3683904" cy="2120807"/>
        </a:xfrm>
        <a:prstGeom prst="roundRect">
          <a:avLst>
            <a:gd name="adj" fmla="val 10000"/>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GB" sz="1800" b="1" kern="1200" dirty="0">
              <a:solidFill>
                <a:schemeClr val="tx1"/>
              </a:solidFill>
            </a:rPr>
            <a:t>SYNERGIES</a:t>
          </a:r>
        </a:p>
        <a:p>
          <a:pPr marL="0" lvl="0" indent="0" algn="l" defTabSz="800100">
            <a:lnSpc>
              <a:spcPct val="90000"/>
            </a:lnSpc>
            <a:spcBef>
              <a:spcPct val="0"/>
            </a:spcBef>
            <a:spcAft>
              <a:spcPct val="35000"/>
            </a:spcAft>
            <a:buFont typeface="Wingdings" panose="05000000000000000000" pitchFamily="2" charset="2"/>
            <a:buNone/>
          </a:pPr>
          <a:r>
            <a:rPr lang="en-GB" sz="1800" kern="1200" dirty="0">
              <a:solidFill>
                <a:schemeClr val="tx1"/>
              </a:solidFill>
            </a:rPr>
            <a:t>- From large programme portfolio to clearer, permanent workstreams</a:t>
          </a:r>
        </a:p>
        <a:p>
          <a:pPr marL="0" lvl="0" indent="0" algn="l" defTabSz="800100">
            <a:lnSpc>
              <a:spcPct val="90000"/>
            </a:lnSpc>
            <a:spcBef>
              <a:spcPct val="0"/>
            </a:spcBef>
            <a:spcAft>
              <a:spcPct val="35000"/>
            </a:spcAft>
            <a:buFont typeface="Arial" panose="020B0604020202020204" pitchFamily="34" charset="0"/>
            <a:buNone/>
          </a:pPr>
          <a:r>
            <a:rPr lang="en-GB" sz="1800" kern="1200" dirty="0">
              <a:solidFill>
                <a:schemeClr val="tx1"/>
              </a:solidFill>
            </a:rPr>
            <a:t>- Synergies between workstreams, bilateral engagement, global role</a:t>
          </a:r>
          <a:endParaRPr lang="en-US" sz="1800" kern="1200" dirty="0">
            <a:solidFill>
              <a:schemeClr val="tx1"/>
            </a:solidFill>
          </a:endParaRPr>
        </a:p>
      </dsp:txBody>
      <dsp:txXfrm>
        <a:off x="192763" y="2795087"/>
        <a:ext cx="3559672" cy="1996575"/>
      </dsp:txXfrm>
    </dsp:sp>
    <dsp:sp modelId="{F73C9FDE-EB2B-46FB-90E2-FA63301C3B00}">
      <dsp:nvSpPr>
        <dsp:cNvPr id="0" name=""/>
        <dsp:cNvSpPr/>
      </dsp:nvSpPr>
      <dsp:spPr>
        <a:xfrm rot="13595730">
          <a:off x="3067585" y="1635111"/>
          <a:ext cx="2444976" cy="720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9E3700-6B2A-485E-B5DC-92C5C6E47C79}">
      <dsp:nvSpPr>
        <dsp:cNvPr id="0" name=""/>
        <dsp:cNvSpPr/>
      </dsp:nvSpPr>
      <dsp:spPr>
        <a:xfrm>
          <a:off x="1608095" y="46605"/>
          <a:ext cx="3683904" cy="2120807"/>
        </a:xfrm>
        <a:prstGeom prst="roundRect">
          <a:avLst>
            <a:gd name="adj" fmla="val 10000"/>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GB" sz="1800" b="1" kern="1200" dirty="0">
              <a:solidFill>
                <a:schemeClr val="tx1"/>
              </a:solidFill>
            </a:rPr>
            <a:t>ALIGNMENT</a:t>
          </a:r>
        </a:p>
        <a:p>
          <a:pPr marL="0" lvl="0" indent="0" algn="l" defTabSz="800100">
            <a:lnSpc>
              <a:spcPct val="90000"/>
            </a:lnSpc>
            <a:spcBef>
              <a:spcPct val="0"/>
            </a:spcBef>
            <a:spcAft>
              <a:spcPct val="35000"/>
            </a:spcAft>
            <a:buFont typeface="Arial" panose="020B0604020202020204" pitchFamily="34" charset="0"/>
            <a:buNone/>
          </a:pPr>
          <a:r>
            <a:rPr lang="en-GB" sz="1800" kern="1200" dirty="0">
              <a:solidFill>
                <a:schemeClr val="tx1"/>
              </a:solidFill>
            </a:rPr>
            <a:t>- With INTOSAI SP</a:t>
          </a:r>
        </a:p>
        <a:p>
          <a:pPr marL="0" lvl="0" indent="0" algn="l" defTabSz="800100">
            <a:lnSpc>
              <a:spcPct val="90000"/>
            </a:lnSpc>
            <a:spcBef>
              <a:spcPct val="0"/>
            </a:spcBef>
            <a:spcAft>
              <a:spcPct val="35000"/>
            </a:spcAft>
            <a:buFont typeface="Arial" panose="020B0604020202020204" pitchFamily="34" charset="0"/>
            <a:buNone/>
          </a:pPr>
          <a:r>
            <a:rPr lang="en-GB" sz="1800" kern="1200" dirty="0">
              <a:solidFill>
                <a:schemeClr val="tx1"/>
              </a:solidFill>
            </a:rPr>
            <a:t>- With IDI mandate </a:t>
          </a:r>
          <a:endParaRPr lang="en-US" sz="1800" kern="1200" dirty="0">
            <a:solidFill>
              <a:schemeClr val="tx1"/>
            </a:solidFill>
          </a:endParaRPr>
        </a:p>
      </dsp:txBody>
      <dsp:txXfrm>
        <a:off x="1670211" y="108721"/>
        <a:ext cx="3559672" cy="1996575"/>
      </dsp:txXfrm>
    </dsp:sp>
    <dsp:sp modelId="{7527AD6B-9F11-4489-BE2D-D97D36C8DF4F}">
      <dsp:nvSpPr>
        <dsp:cNvPr id="0" name=""/>
        <dsp:cNvSpPr/>
      </dsp:nvSpPr>
      <dsp:spPr>
        <a:xfrm rot="18924391">
          <a:off x="6729092" y="1638393"/>
          <a:ext cx="2600560" cy="720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291F3A-8091-4580-9389-04B338AF804E}">
      <dsp:nvSpPr>
        <dsp:cNvPr id="0" name=""/>
        <dsp:cNvSpPr/>
      </dsp:nvSpPr>
      <dsp:spPr>
        <a:xfrm>
          <a:off x="7113357" y="25159"/>
          <a:ext cx="3683904" cy="2120807"/>
        </a:xfrm>
        <a:prstGeom prst="roundRect">
          <a:avLst>
            <a:gd name="adj" fmla="val 10000"/>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GB" sz="1800" b="1" kern="1200" dirty="0">
              <a:solidFill>
                <a:schemeClr val="tx1"/>
              </a:solidFill>
            </a:rPr>
            <a:t>EVIDENCE</a:t>
          </a:r>
        </a:p>
        <a:p>
          <a:pPr marL="0" lvl="0" indent="0" algn="l" defTabSz="800100">
            <a:lnSpc>
              <a:spcPct val="90000"/>
            </a:lnSpc>
            <a:spcBef>
              <a:spcPct val="0"/>
            </a:spcBef>
            <a:spcAft>
              <a:spcPct val="35000"/>
            </a:spcAft>
            <a:buFont typeface="Wingdings" panose="05000000000000000000" pitchFamily="2" charset="2"/>
            <a:buNone/>
          </a:pPr>
          <a:r>
            <a:rPr lang="en-GB" sz="1800" kern="1200" dirty="0">
              <a:solidFill>
                <a:schemeClr val="tx1"/>
              </a:solidFill>
            </a:rPr>
            <a:t> Use SAI performance data to:</a:t>
          </a:r>
        </a:p>
        <a:p>
          <a:pPr marL="0" lvl="0" indent="0" algn="l" defTabSz="800100">
            <a:lnSpc>
              <a:spcPct val="90000"/>
            </a:lnSpc>
            <a:spcBef>
              <a:spcPct val="0"/>
            </a:spcBef>
            <a:spcAft>
              <a:spcPts val="0"/>
            </a:spcAft>
            <a:buFont typeface="Wingdings" panose="05000000000000000000" pitchFamily="2" charset="2"/>
            <a:buNone/>
          </a:pPr>
          <a:r>
            <a:rPr lang="en-GB" sz="1800" kern="1200" dirty="0">
              <a:solidFill>
                <a:schemeClr val="tx1"/>
              </a:solidFill>
            </a:rPr>
            <a:t>- Better target support to needs</a:t>
          </a:r>
        </a:p>
        <a:p>
          <a:pPr marL="0" lvl="0" indent="0" algn="l" defTabSz="800100">
            <a:lnSpc>
              <a:spcPct val="90000"/>
            </a:lnSpc>
            <a:spcBef>
              <a:spcPct val="0"/>
            </a:spcBef>
            <a:spcAft>
              <a:spcPts val="0"/>
            </a:spcAft>
            <a:buFont typeface="Wingdings" panose="05000000000000000000" pitchFamily="2" charset="2"/>
            <a:buNone/>
          </a:pPr>
          <a:r>
            <a:rPr lang="en-GB" sz="1800" kern="1200" dirty="0">
              <a:solidFill>
                <a:schemeClr val="tx1"/>
              </a:solidFill>
            </a:rPr>
            <a:t>- Improve programme monitoring</a:t>
          </a:r>
        </a:p>
        <a:p>
          <a:pPr marL="0" lvl="0" indent="0" algn="l" defTabSz="800100">
            <a:lnSpc>
              <a:spcPct val="90000"/>
            </a:lnSpc>
            <a:spcBef>
              <a:spcPct val="0"/>
            </a:spcBef>
            <a:spcAft>
              <a:spcPts val="0"/>
            </a:spcAft>
            <a:buFont typeface="Wingdings" panose="05000000000000000000" pitchFamily="2" charset="2"/>
            <a:buNone/>
          </a:pPr>
          <a:r>
            <a:rPr lang="en-GB" sz="1800" kern="1200" dirty="0">
              <a:solidFill>
                <a:schemeClr val="tx1"/>
              </a:solidFill>
            </a:rPr>
            <a:t>- Learn lessons on what works</a:t>
          </a:r>
        </a:p>
        <a:p>
          <a:pPr marL="0" lvl="0" indent="0" algn="l" defTabSz="800100">
            <a:lnSpc>
              <a:spcPct val="90000"/>
            </a:lnSpc>
            <a:spcBef>
              <a:spcPct val="0"/>
            </a:spcBef>
            <a:spcAft>
              <a:spcPts val="0"/>
            </a:spcAft>
            <a:buFont typeface="Wingdings" panose="05000000000000000000" pitchFamily="2" charset="2"/>
            <a:buNone/>
          </a:pPr>
          <a:r>
            <a:rPr lang="en-GB" sz="1800" kern="1200" dirty="0">
              <a:solidFill>
                <a:schemeClr val="tx1"/>
              </a:solidFill>
            </a:rPr>
            <a:t>- Strengthen impact</a:t>
          </a:r>
          <a:endParaRPr lang="en-US" sz="1800" kern="1200" dirty="0">
            <a:solidFill>
              <a:schemeClr val="tx1"/>
            </a:solidFill>
          </a:endParaRPr>
        </a:p>
      </dsp:txBody>
      <dsp:txXfrm>
        <a:off x="7175473" y="87275"/>
        <a:ext cx="3559672" cy="1996575"/>
      </dsp:txXfrm>
    </dsp:sp>
    <dsp:sp modelId="{BC0ABA94-B55F-4F6F-997E-1E45598E2644}">
      <dsp:nvSpPr>
        <dsp:cNvPr id="0" name=""/>
        <dsp:cNvSpPr/>
      </dsp:nvSpPr>
      <dsp:spPr>
        <a:xfrm rot="21507305">
          <a:off x="7515748" y="3469767"/>
          <a:ext cx="2704143" cy="720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9F1E83-1FB5-41AA-9E39-C1A88BFF9169}">
      <dsp:nvSpPr>
        <dsp:cNvPr id="0" name=""/>
        <dsp:cNvSpPr/>
      </dsp:nvSpPr>
      <dsp:spPr>
        <a:xfrm>
          <a:off x="8377447" y="2732971"/>
          <a:ext cx="3683904" cy="2120807"/>
        </a:xfrm>
        <a:prstGeom prst="roundRect">
          <a:avLst>
            <a:gd name="adj" fmla="val 10000"/>
          </a:avLst>
        </a:prstGeom>
        <a:solidFill>
          <a:schemeClr val="bg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tx1"/>
              </a:solidFill>
            </a:rPr>
            <a:t>FOCUS</a:t>
          </a:r>
        </a:p>
        <a:p>
          <a:pPr marL="0" lvl="0" indent="0" algn="l" defTabSz="800100">
            <a:lnSpc>
              <a:spcPct val="90000"/>
            </a:lnSpc>
            <a:spcBef>
              <a:spcPct val="0"/>
            </a:spcBef>
            <a:spcAft>
              <a:spcPts val="0"/>
            </a:spcAft>
            <a:buNone/>
          </a:pPr>
          <a:r>
            <a:rPr lang="en-GB" sz="1800" kern="1200" dirty="0">
              <a:solidFill>
                <a:schemeClr val="tx1"/>
              </a:solidFill>
            </a:rPr>
            <a:t>- IDI’s comparative advantage</a:t>
          </a:r>
        </a:p>
        <a:p>
          <a:pPr marL="0" lvl="0" indent="0" algn="l" defTabSz="800100">
            <a:lnSpc>
              <a:spcPct val="90000"/>
            </a:lnSpc>
            <a:spcBef>
              <a:spcPct val="0"/>
            </a:spcBef>
            <a:spcAft>
              <a:spcPts val="0"/>
            </a:spcAft>
            <a:buNone/>
          </a:pPr>
          <a:r>
            <a:rPr lang="en-GB" sz="1800" kern="1200" dirty="0">
              <a:solidFill>
                <a:schemeClr val="tx1"/>
              </a:solidFill>
            </a:rPr>
            <a:t>- Doing less, doing it better</a:t>
          </a:r>
        </a:p>
        <a:p>
          <a:pPr marL="0" lvl="0" indent="0" algn="l" defTabSz="800100">
            <a:lnSpc>
              <a:spcPct val="90000"/>
            </a:lnSpc>
            <a:spcBef>
              <a:spcPct val="0"/>
            </a:spcBef>
            <a:spcAft>
              <a:spcPts val="0"/>
            </a:spcAft>
            <a:buNone/>
          </a:pPr>
          <a:r>
            <a:rPr lang="en-GB" sz="1800" kern="1200" dirty="0">
              <a:solidFill>
                <a:schemeClr val="tx1"/>
              </a:solidFill>
            </a:rPr>
            <a:t>- Long term, sustainable change</a:t>
          </a:r>
        </a:p>
        <a:p>
          <a:pPr marL="0" lvl="0" indent="0" algn="l" defTabSz="800100">
            <a:lnSpc>
              <a:spcPct val="90000"/>
            </a:lnSpc>
            <a:spcBef>
              <a:spcPct val="0"/>
            </a:spcBef>
            <a:spcAft>
              <a:spcPts val="0"/>
            </a:spcAft>
            <a:buNone/>
          </a:pPr>
          <a:r>
            <a:rPr lang="en-GB" sz="1800" u="none" kern="1200" dirty="0">
              <a:solidFill>
                <a:schemeClr val="tx1"/>
              </a:solidFill>
            </a:rPr>
            <a:t>- </a:t>
          </a:r>
          <a:r>
            <a:rPr lang="en-GB" sz="1800" u="sng" kern="1200" dirty="0">
              <a:solidFill>
                <a:schemeClr val="tx1"/>
              </a:solidFill>
            </a:rPr>
            <a:t>Deeper </a:t>
          </a:r>
          <a:r>
            <a:rPr lang="en-GB" sz="1800" kern="1200" dirty="0">
              <a:solidFill>
                <a:schemeClr val="tx1"/>
              </a:solidFill>
            </a:rPr>
            <a:t>support in challenged SAIs</a:t>
          </a:r>
        </a:p>
        <a:p>
          <a:pPr marL="0" lvl="0" indent="0" algn="l" defTabSz="800100">
            <a:lnSpc>
              <a:spcPct val="90000"/>
            </a:lnSpc>
            <a:spcBef>
              <a:spcPct val="0"/>
            </a:spcBef>
            <a:spcAft>
              <a:spcPts val="0"/>
            </a:spcAft>
            <a:buNone/>
          </a:pPr>
          <a:r>
            <a:rPr lang="en-GB" sz="1800" kern="1200" dirty="0">
              <a:solidFill>
                <a:schemeClr val="tx1"/>
              </a:solidFill>
            </a:rPr>
            <a:t>- Being clear what IDI will </a:t>
          </a:r>
          <a:r>
            <a:rPr lang="en-GB" sz="1800" u="sng" kern="1200" dirty="0">
              <a:solidFill>
                <a:schemeClr val="tx1"/>
              </a:solidFill>
            </a:rPr>
            <a:t>not</a:t>
          </a:r>
          <a:r>
            <a:rPr lang="en-GB" sz="1800" kern="1200" dirty="0">
              <a:solidFill>
                <a:schemeClr val="tx1"/>
              </a:solidFill>
            </a:rPr>
            <a:t> do &amp; stick to it</a:t>
          </a:r>
          <a:endParaRPr lang="en-GB" sz="1800" b="1" kern="1200" dirty="0">
            <a:solidFill>
              <a:schemeClr val="tx1"/>
            </a:solidFill>
          </a:endParaRPr>
        </a:p>
      </dsp:txBody>
      <dsp:txXfrm>
        <a:off x="8439563" y="2795087"/>
        <a:ext cx="3559672" cy="1996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6AD4B-B5EA-43FE-B24F-4354B5F84E89}">
      <dsp:nvSpPr>
        <dsp:cNvPr id="0" name=""/>
        <dsp:cNvSpPr/>
      </dsp:nvSpPr>
      <dsp:spPr>
        <a:xfrm>
          <a:off x="4480" y="659"/>
          <a:ext cx="2693993"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Professional SAIs</a:t>
          </a:r>
        </a:p>
      </dsp:txBody>
      <dsp:txXfrm>
        <a:off x="4480" y="659"/>
        <a:ext cx="2693993" cy="576000"/>
      </dsp:txXfrm>
    </dsp:sp>
    <dsp:sp modelId="{9825E28E-4B78-4894-8715-F5538B3725B2}">
      <dsp:nvSpPr>
        <dsp:cNvPr id="0" name=""/>
        <dsp:cNvSpPr/>
      </dsp:nvSpPr>
      <dsp:spPr>
        <a:xfrm>
          <a:off x="19351" y="576659"/>
          <a:ext cx="2664251" cy="25425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None/>
          </a:pPr>
          <a:r>
            <a:rPr lang="en-US" sz="1400" kern="1200" dirty="0">
              <a:sym typeface="Wingdings" panose="05000000000000000000" pitchFamily="2" charset="2"/>
            </a:rPr>
            <a:t> </a:t>
          </a:r>
          <a:r>
            <a:rPr lang="en-US" sz="1400" kern="1200" dirty="0" err="1"/>
            <a:t>Faciltating</a:t>
          </a:r>
          <a:r>
            <a:rPr lang="en-US" sz="1400" kern="1200" dirty="0"/>
            <a:t> high quality audits</a:t>
          </a:r>
        </a:p>
        <a:p>
          <a:pPr marL="114300" lvl="1" indent="-114300" algn="l" defTabSz="622300">
            <a:lnSpc>
              <a:spcPct val="90000"/>
            </a:lnSpc>
            <a:spcBef>
              <a:spcPct val="0"/>
            </a:spcBef>
            <a:spcAft>
              <a:spcPct val="15000"/>
            </a:spcAft>
            <a:buNone/>
          </a:pP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t>Support moving towards ISSAI compliant audit methodologies</a:t>
          </a:r>
          <a:endParaRPr lang="en-US" sz="1400" kern="1200" dirty="0"/>
        </a:p>
        <a:p>
          <a:pPr marL="114300" lvl="1" indent="-114300" algn="l" defTabSz="622300">
            <a:lnSpc>
              <a:spcPct val="90000"/>
            </a:lnSpc>
            <a:spcBef>
              <a:spcPct val="0"/>
            </a:spcBef>
            <a:spcAft>
              <a:spcPct val="15000"/>
            </a:spcAft>
            <a:buChar char="•"/>
          </a:pPr>
          <a:r>
            <a:rPr lang="en-US" sz="1400" kern="1200" dirty="0"/>
            <a:t>ISSAI based cooperative audits</a:t>
          </a:r>
        </a:p>
        <a:p>
          <a:pPr marL="114300" lvl="1" indent="-114300" algn="l" defTabSz="622300">
            <a:lnSpc>
              <a:spcPct val="90000"/>
            </a:lnSpc>
            <a:spcBef>
              <a:spcPct val="0"/>
            </a:spcBef>
            <a:spcAft>
              <a:spcPct val="15000"/>
            </a:spcAft>
            <a:buChar char="•"/>
          </a:pPr>
          <a:r>
            <a:rPr lang="en-US" sz="1400" kern="1200" dirty="0"/>
            <a:t>Professional education</a:t>
          </a:r>
        </a:p>
        <a:p>
          <a:pPr marL="114300" lvl="1" indent="-114300" algn="l" defTabSz="622300">
            <a:lnSpc>
              <a:spcPct val="90000"/>
            </a:lnSpc>
            <a:spcBef>
              <a:spcPct val="0"/>
            </a:spcBef>
            <a:spcAft>
              <a:spcPct val="15000"/>
            </a:spcAft>
            <a:buChar char="•"/>
          </a:pPr>
          <a:r>
            <a:rPr lang="en-US" sz="1400" kern="1200" dirty="0"/>
            <a:t>Develop SAI’s quality assurance function</a:t>
          </a:r>
        </a:p>
        <a:p>
          <a:pPr marL="114300" lvl="1" indent="-114300" algn="l" defTabSz="622300">
            <a:lnSpc>
              <a:spcPct val="90000"/>
            </a:lnSpc>
            <a:spcBef>
              <a:spcPct val="0"/>
            </a:spcBef>
            <a:spcAft>
              <a:spcPct val="15000"/>
            </a:spcAft>
            <a:buChar char="•"/>
          </a:pPr>
          <a:r>
            <a:rPr lang="en-US" sz="1400" kern="1200" dirty="0"/>
            <a:t>Measure ISSAI implementation</a:t>
          </a:r>
        </a:p>
      </dsp:txBody>
      <dsp:txXfrm>
        <a:off x="19351" y="576659"/>
        <a:ext cx="2664251" cy="2542556"/>
      </dsp:txXfrm>
    </dsp:sp>
    <dsp:sp modelId="{911F1481-EDE9-4168-B70F-1DC4758DD36A}">
      <dsp:nvSpPr>
        <dsp:cNvPr id="0" name=""/>
        <dsp:cNvSpPr/>
      </dsp:nvSpPr>
      <dsp:spPr>
        <a:xfrm>
          <a:off x="3075632" y="659"/>
          <a:ext cx="2693993"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Relevant SAIs</a:t>
          </a:r>
        </a:p>
      </dsp:txBody>
      <dsp:txXfrm>
        <a:off x="3075632" y="659"/>
        <a:ext cx="2693993" cy="576000"/>
      </dsp:txXfrm>
    </dsp:sp>
    <dsp:sp modelId="{3C6139E8-1D5A-47D5-848C-C46D9DFAC97C}">
      <dsp:nvSpPr>
        <dsp:cNvPr id="0" name=""/>
        <dsp:cNvSpPr/>
      </dsp:nvSpPr>
      <dsp:spPr>
        <a:xfrm>
          <a:off x="3075632" y="576659"/>
          <a:ext cx="2693993" cy="25425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None/>
          </a:pPr>
          <a:r>
            <a:rPr lang="en-GB" sz="1400" kern="1200" dirty="0">
              <a:sym typeface="Wingdings" panose="05000000000000000000" pitchFamily="2" charset="2"/>
            </a:rPr>
            <a:t> </a:t>
          </a:r>
          <a:r>
            <a:rPr lang="en-GB" sz="1400" kern="1200" dirty="0"/>
            <a:t>contributing to effective governance</a:t>
          </a:r>
          <a:endParaRPr lang="en-US" sz="1400" kern="1200" dirty="0"/>
        </a:p>
        <a:p>
          <a:pPr marL="114300" lvl="1" indent="-114300" algn="l" defTabSz="622300">
            <a:lnSpc>
              <a:spcPct val="90000"/>
            </a:lnSpc>
            <a:spcBef>
              <a:spcPct val="0"/>
            </a:spcBef>
            <a:spcAft>
              <a:spcPct val="15000"/>
            </a:spcAft>
            <a:buNone/>
          </a:pPr>
          <a:endParaRPr lang="en-US" sz="1400" kern="1200" dirty="0"/>
        </a:p>
        <a:p>
          <a:pPr marL="114300" lvl="1" indent="-114300" algn="l" defTabSz="622300">
            <a:lnSpc>
              <a:spcPct val="90000"/>
            </a:lnSpc>
            <a:spcBef>
              <a:spcPct val="0"/>
            </a:spcBef>
            <a:spcAft>
              <a:spcPct val="15000"/>
            </a:spcAft>
            <a:buChar char="•"/>
          </a:pPr>
          <a:r>
            <a:rPr lang="en-US" sz="1400" kern="1200" dirty="0"/>
            <a:t>Adoption of relevant audit approaches</a:t>
          </a:r>
        </a:p>
        <a:p>
          <a:pPr marL="114300" lvl="1" indent="-114300" algn="l" defTabSz="622300">
            <a:lnSpc>
              <a:spcPct val="90000"/>
            </a:lnSpc>
            <a:spcBef>
              <a:spcPct val="0"/>
            </a:spcBef>
            <a:spcAft>
              <a:spcPct val="15000"/>
            </a:spcAft>
            <a:buChar char="•"/>
          </a:pPr>
          <a:r>
            <a:rPr lang="en-US" sz="1400" kern="1200" dirty="0"/>
            <a:t>SDG audits</a:t>
          </a:r>
        </a:p>
        <a:p>
          <a:pPr marL="114300" lvl="1" indent="-114300" algn="l" defTabSz="622300">
            <a:lnSpc>
              <a:spcPct val="90000"/>
            </a:lnSpc>
            <a:spcBef>
              <a:spcPct val="0"/>
            </a:spcBef>
            <a:spcAft>
              <a:spcPct val="15000"/>
            </a:spcAft>
            <a:buChar char="•"/>
          </a:pPr>
          <a:r>
            <a:rPr lang="en-US" sz="1400" kern="1200" dirty="0"/>
            <a:t>Facilitate SAI audits in most relevant topics</a:t>
          </a:r>
        </a:p>
        <a:p>
          <a:pPr marL="114300" lvl="1" indent="-114300" algn="l" defTabSz="622300">
            <a:lnSpc>
              <a:spcPct val="90000"/>
            </a:lnSpc>
            <a:spcBef>
              <a:spcPct val="0"/>
            </a:spcBef>
            <a:spcAft>
              <a:spcPct val="15000"/>
            </a:spcAft>
            <a:buChar char="•"/>
          </a:pPr>
          <a:r>
            <a:rPr lang="en-GB" sz="1400" kern="1200" dirty="0"/>
            <a:t>poverty reduction, e</a:t>
          </a:r>
          <a:r>
            <a:rPr lang="en-US" sz="1400" kern="1200" dirty="0" err="1"/>
            <a:t>nvironmental</a:t>
          </a:r>
          <a:r>
            <a:rPr lang="en-US" sz="1400" kern="1200" dirty="0"/>
            <a:t> audit, etc.</a:t>
          </a:r>
        </a:p>
        <a:p>
          <a:pPr marL="114300" lvl="1" indent="-114300" algn="l" defTabSz="622300">
            <a:lnSpc>
              <a:spcPct val="90000"/>
            </a:lnSpc>
            <a:spcBef>
              <a:spcPct val="0"/>
            </a:spcBef>
            <a:spcAft>
              <a:spcPct val="15000"/>
            </a:spcAft>
            <a:buChar char="•"/>
          </a:pPr>
          <a:r>
            <a:rPr lang="en-US" sz="1400" kern="1200" dirty="0"/>
            <a:t>(All ISSAI based)</a:t>
          </a:r>
        </a:p>
      </dsp:txBody>
      <dsp:txXfrm>
        <a:off x="3075632" y="576659"/>
        <a:ext cx="2693993" cy="2542556"/>
      </dsp:txXfrm>
    </dsp:sp>
    <dsp:sp modelId="{1832EB14-9924-43E3-BA38-E4B8FE3FC5E0}">
      <dsp:nvSpPr>
        <dsp:cNvPr id="0" name=""/>
        <dsp:cNvSpPr/>
      </dsp:nvSpPr>
      <dsp:spPr>
        <a:xfrm>
          <a:off x="6146785" y="659"/>
          <a:ext cx="2693993"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Well-Governed SAIs</a:t>
          </a:r>
        </a:p>
      </dsp:txBody>
      <dsp:txXfrm>
        <a:off x="6146785" y="659"/>
        <a:ext cx="2693993" cy="576000"/>
      </dsp:txXfrm>
    </dsp:sp>
    <dsp:sp modelId="{24B61BAE-5A83-44D7-94D1-E268CC7864DD}">
      <dsp:nvSpPr>
        <dsp:cNvPr id="0" name=""/>
        <dsp:cNvSpPr/>
      </dsp:nvSpPr>
      <dsp:spPr>
        <a:xfrm>
          <a:off x="6146785" y="576659"/>
          <a:ext cx="2693993" cy="25425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None/>
          </a:pPr>
          <a:r>
            <a:rPr lang="en-GB" sz="1400" kern="1200" dirty="0">
              <a:sym typeface="Wingdings" panose="05000000000000000000" pitchFamily="2" charset="2"/>
            </a:rPr>
            <a:t> </a:t>
          </a:r>
          <a:r>
            <a:rPr lang="en-GB" sz="1400" kern="1200" dirty="0"/>
            <a:t>leading by example</a:t>
          </a:r>
          <a:endParaRPr lang="en-US" sz="1400" kern="1200" dirty="0"/>
        </a:p>
        <a:p>
          <a:pPr marL="114300" lvl="1" indent="-114300" algn="l" defTabSz="622300">
            <a:lnSpc>
              <a:spcPct val="90000"/>
            </a:lnSpc>
            <a:spcBef>
              <a:spcPct val="0"/>
            </a:spcBef>
            <a:spcAft>
              <a:spcPct val="15000"/>
            </a:spcAft>
            <a:buNone/>
          </a:pPr>
          <a:endParaRPr lang="en-US" sz="1400" kern="1200" dirty="0"/>
        </a:p>
        <a:p>
          <a:pPr marL="114300" lvl="1" indent="-114300" algn="l" defTabSz="622300">
            <a:lnSpc>
              <a:spcPct val="90000"/>
            </a:lnSpc>
            <a:spcBef>
              <a:spcPct val="0"/>
            </a:spcBef>
            <a:spcAft>
              <a:spcPct val="15000"/>
            </a:spcAft>
            <a:buNone/>
          </a:pPr>
          <a:endParaRPr lang="en-US" sz="1400" kern="1200" dirty="0"/>
        </a:p>
        <a:p>
          <a:pPr marL="114300" lvl="1" indent="-114300" algn="l" defTabSz="622300">
            <a:lnSpc>
              <a:spcPct val="90000"/>
            </a:lnSpc>
            <a:spcBef>
              <a:spcPct val="0"/>
            </a:spcBef>
            <a:spcAft>
              <a:spcPct val="15000"/>
            </a:spcAft>
            <a:buChar char="•"/>
          </a:pPr>
          <a:r>
            <a:rPr lang="en-US" sz="1400" kern="1200" dirty="0"/>
            <a:t>SAI performance assessments</a:t>
          </a:r>
        </a:p>
        <a:p>
          <a:pPr marL="114300" lvl="1" indent="-114300" algn="l" defTabSz="622300">
            <a:lnSpc>
              <a:spcPct val="90000"/>
            </a:lnSpc>
            <a:spcBef>
              <a:spcPct val="0"/>
            </a:spcBef>
            <a:spcAft>
              <a:spcPct val="15000"/>
            </a:spcAft>
            <a:buChar char="•"/>
          </a:pPr>
          <a:r>
            <a:rPr lang="en-US" sz="1400" kern="1200" dirty="0"/>
            <a:t>Stronger SAI strategic plans</a:t>
          </a:r>
        </a:p>
        <a:p>
          <a:pPr marL="114300" lvl="1" indent="-114300" algn="l" defTabSz="622300">
            <a:lnSpc>
              <a:spcPct val="90000"/>
            </a:lnSpc>
            <a:spcBef>
              <a:spcPct val="0"/>
            </a:spcBef>
            <a:spcAft>
              <a:spcPct val="15000"/>
            </a:spcAft>
            <a:buChar char="•"/>
          </a:pPr>
          <a:r>
            <a:rPr lang="en-US" sz="1400" kern="1200" dirty="0"/>
            <a:t>SAI reporting on performance</a:t>
          </a:r>
        </a:p>
        <a:p>
          <a:pPr marL="114300" lvl="1" indent="-114300" algn="l" defTabSz="622300">
            <a:lnSpc>
              <a:spcPct val="90000"/>
            </a:lnSpc>
            <a:spcBef>
              <a:spcPct val="0"/>
            </a:spcBef>
            <a:spcAft>
              <a:spcPct val="15000"/>
            </a:spcAft>
            <a:buChar char="•"/>
          </a:pPr>
          <a:r>
            <a:rPr lang="en-US" sz="1400" kern="1200" dirty="0"/>
            <a:t>Stronger organizational systems, HR etc.</a:t>
          </a:r>
        </a:p>
      </dsp:txBody>
      <dsp:txXfrm>
        <a:off x="6146785" y="576659"/>
        <a:ext cx="2693993" cy="2542556"/>
      </dsp:txXfrm>
    </dsp:sp>
    <dsp:sp modelId="{5F7EC853-CD64-4777-A335-B05FDA658937}">
      <dsp:nvSpPr>
        <dsp:cNvPr id="0" name=""/>
        <dsp:cNvSpPr/>
      </dsp:nvSpPr>
      <dsp:spPr>
        <a:xfrm>
          <a:off x="9217937" y="659"/>
          <a:ext cx="2693993"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Independent SAIs</a:t>
          </a:r>
        </a:p>
      </dsp:txBody>
      <dsp:txXfrm>
        <a:off x="9217937" y="659"/>
        <a:ext cx="2693993" cy="576000"/>
      </dsp:txXfrm>
    </dsp:sp>
    <dsp:sp modelId="{B57485F8-F0F8-404F-BE37-4AC9944CA9C2}">
      <dsp:nvSpPr>
        <dsp:cNvPr id="0" name=""/>
        <dsp:cNvSpPr/>
      </dsp:nvSpPr>
      <dsp:spPr>
        <a:xfrm>
          <a:off x="9217937" y="576659"/>
          <a:ext cx="2693993" cy="25425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None/>
          </a:pPr>
          <a:r>
            <a:rPr lang="en-GB" sz="1400" kern="1200" dirty="0">
              <a:sym typeface="Wingdings" panose="05000000000000000000" pitchFamily="2" charset="2"/>
            </a:rPr>
            <a:t> </a:t>
          </a:r>
          <a:r>
            <a:rPr lang="en-GB" sz="1400" kern="1200" dirty="0"/>
            <a:t>becoming credible &amp; effective institutions</a:t>
          </a:r>
          <a:endParaRPr lang="en-US" sz="1400" kern="1200" dirty="0"/>
        </a:p>
        <a:p>
          <a:pPr marL="114300" lvl="1" indent="-114300" algn="l" defTabSz="622300">
            <a:lnSpc>
              <a:spcPct val="90000"/>
            </a:lnSpc>
            <a:spcBef>
              <a:spcPct val="0"/>
            </a:spcBef>
            <a:spcAft>
              <a:spcPct val="15000"/>
            </a:spcAft>
            <a:buNone/>
          </a:pPr>
          <a:endParaRPr lang="en-US" sz="1400" kern="1200" dirty="0"/>
        </a:p>
        <a:p>
          <a:pPr marL="114300" lvl="1" indent="-114300" algn="l" defTabSz="622300">
            <a:lnSpc>
              <a:spcPct val="90000"/>
            </a:lnSpc>
            <a:spcBef>
              <a:spcPct val="0"/>
            </a:spcBef>
            <a:spcAft>
              <a:spcPct val="15000"/>
            </a:spcAft>
            <a:buChar char="•"/>
          </a:pPr>
          <a:r>
            <a:rPr lang="en-US" sz="1400" kern="1200" dirty="0"/>
            <a:t>Independence and legal frameworks</a:t>
          </a:r>
        </a:p>
        <a:p>
          <a:pPr marL="114300" lvl="1" indent="-114300" algn="l" defTabSz="622300">
            <a:lnSpc>
              <a:spcPct val="90000"/>
            </a:lnSpc>
            <a:spcBef>
              <a:spcPct val="0"/>
            </a:spcBef>
            <a:spcAft>
              <a:spcPct val="15000"/>
            </a:spcAft>
            <a:buChar char="•"/>
          </a:pPr>
          <a:r>
            <a:rPr lang="en-US" sz="1400" kern="1200" dirty="0"/>
            <a:t>Advocacy &amp; comms strategies for independence</a:t>
          </a:r>
        </a:p>
        <a:p>
          <a:pPr marL="114300" lvl="1" indent="-114300" algn="l" defTabSz="622300">
            <a:lnSpc>
              <a:spcPct val="90000"/>
            </a:lnSpc>
            <a:spcBef>
              <a:spcPct val="0"/>
            </a:spcBef>
            <a:spcAft>
              <a:spcPct val="15000"/>
            </a:spcAft>
            <a:buChar char="•"/>
          </a:pPr>
          <a:r>
            <a:rPr lang="en-US" sz="1400" kern="1200" dirty="0"/>
            <a:t>Global public goods to support independence efforts</a:t>
          </a:r>
        </a:p>
        <a:p>
          <a:pPr marL="114300" lvl="1" indent="-114300" algn="l" defTabSz="622300">
            <a:lnSpc>
              <a:spcPct val="90000"/>
            </a:lnSpc>
            <a:spcBef>
              <a:spcPct val="0"/>
            </a:spcBef>
            <a:spcAft>
              <a:spcPct val="15000"/>
            </a:spcAft>
            <a:buChar char="•"/>
          </a:pPr>
          <a:r>
            <a:rPr lang="en-US" sz="1400" kern="1200" dirty="0"/>
            <a:t>Global advocacy on independence</a:t>
          </a:r>
        </a:p>
      </dsp:txBody>
      <dsp:txXfrm>
        <a:off x="9217937" y="576659"/>
        <a:ext cx="2693993" cy="25425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64664-BF74-44C6-B03E-B58793DDE171}">
      <dsp:nvSpPr>
        <dsp:cNvPr id="0" name=""/>
        <dsp:cNvSpPr/>
      </dsp:nvSpPr>
      <dsp:spPr>
        <a:xfrm>
          <a:off x="283937" y="1381760"/>
          <a:ext cx="3219175" cy="2655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None/>
          </a:pPr>
          <a:r>
            <a:rPr lang="en-US" sz="1800" b="1" kern="1200" dirty="0"/>
            <a:t>Current IDI SAI level support:</a:t>
          </a:r>
        </a:p>
        <a:p>
          <a:pPr marL="171450" lvl="1" indent="-171450" algn="l" defTabSz="800100">
            <a:lnSpc>
              <a:spcPct val="90000"/>
            </a:lnSpc>
            <a:spcBef>
              <a:spcPct val="0"/>
            </a:spcBef>
            <a:spcAft>
              <a:spcPct val="15000"/>
            </a:spcAft>
            <a:buNone/>
          </a:pPr>
          <a:endParaRPr lang="en-US" sz="1800" kern="1200" dirty="0"/>
        </a:p>
        <a:p>
          <a:pPr marL="171450" lvl="1" indent="-171450" algn="l" defTabSz="800100">
            <a:lnSpc>
              <a:spcPct val="90000"/>
            </a:lnSpc>
            <a:spcBef>
              <a:spcPct val="0"/>
            </a:spcBef>
            <a:spcAft>
              <a:spcPct val="15000"/>
            </a:spcAft>
            <a:buChar char="•"/>
          </a:pPr>
          <a:r>
            <a:rPr lang="en-GB" sz="1800" kern="1200" dirty="0"/>
            <a:t>Provider of last resort under IDI’s bilateral policy</a:t>
          </a:r>
        </a:p>
        <a:p>
          <a:pPr marL="171450" lvl="1" indent="-171450" algn="l" defTabSz="800100">
            <a:lnSpc>
              <a:spcPct val="90000"/>
            </a:lnSpc>
            <a:spcBef>
              <a:spcPct val="0"/>
            </a:spcBef>
            <a:spcAft>
              <a:spcPct val="15000"/>
            </a:spcAft>
            <a:buChar char="•"/>
          </a:pPr>
          <a:r>
            <a:rPr lang="en-GB" sz="1800" kern="1200" dirty="0"/>
            <a:t>Pilot targeted support under IDI programmes </a:t>
          </a:r>
        </a:p>
      </dsp:txBody>
      <dsp:txXfrm>
        <a:off x="345039" y="1442862"/>
        <a:ext cx="3096971" cy="1963982"/>
      </dsp:txXfrm>
    </dsp:sp>
    <dsp:sp modelId="{5A90FCAB-848A-46BA-B856-78662506F83A}">
      <dsp:nvSpPr>
        <dsp:cNvPr id="0" name=""/>
        <dsp:cNvSpPr/>
      </dsp:nvSpPr>
      <dsp:spPr>
        <a:xfrm>
          <a:off x="2238499" y="2041294"/>
          <a:ext cx="3362226" cy="3362226"/>
        </a:xfrm>
        <a:prstGeom prst="leftCircularArrow">
          <a:avLst>
            <a:gd name="adj1" fmla="val 2538"/>
            <a:gd name="adj2" fmla="val 307901"/>
            <a:gd name="adj3" fmla="val 2425113"/>
            <a:gd name="adj4" fmla="val 9366191"/>
            <a:gd name="adj5" fmla="val 29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594375-D5A2-4F68-8400-CA0F74859DA4}">
      <dsp:nvSpPr>
        <dsp:cNvPr id="0" name=""/>
        <dsp:cNvSpPr/>
      </dsp:nvSpPr>
      <dsp:spPr>
        <a:xfrm>
          <a:off x="1205151" y="3742117"/>
          <a:ext cx="2449807" cy="5895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Currently</a:t>
          </a:r>
        </a:p>
      </dsp:txBody>
      <dsp:txXfrm>
        <a:off x="1222419" y="3759385"/>
        <a:ext cx="2415271" cy="555043"/>
      </dsp:txXfrm>
    </dsp:sp>
    <dsp:sp modelId="{C3F699B0-586B-4456-B027-F2D3E7A8EA6C}">
      <dsp:nvSpPr>
        <dsp:cNvPr id="0" name=""/>
        <dsp:cNvSpPr/>
      </dsp:nvSpPr>
      <dsp:spPr>
        <a:xfrm>
          <a:off x="4267200" y="1381760"/>
          <a:ext cx="3219175" cy="26551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US" sz="1800" b="1" kern="1200" dirty="0"/>
            <a:t>Further IDI SAI level support:</a:t>
          </a:r>
        </a:p>
        <a:p>
          <a:pPr marL="171450" lvl="1" indent="-171450" algn="l" defTabSz="800100">
            <a:lnSpc>
              <a:spcPct val="90000"/>
            </a:lnSpc>
            <a:spcBef>
              <a:spcPct val="0"/>
            </a:spcBef>
            <a:spcAft>
              <a:spcPct val="15000"/>
            </a:spcAft>
            <a:buFont typeface="Arial" panose="020B0604020202020204" pitchFamily="34" charset="0"/>
            <a:buNone/>
          </a:pP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t>To SAIs in fragile/challenged situations</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GB" sz="1800" kern="1200" dirty="0"/>
            <a:t>Deeper support for change processes </a:t>
          </a:r>
          <a:endParaRPr lang="en-US" sz="1800" kern="1200" dirty="0"/>
        </a:p>
      </dsp:txBody>
      <dsp:txXfrm>
        <a:off x="4328302" y="2011822"/>
        <a:ext cx="3096971" cy="1963982"/>
      </dsp:txXfrm>
    </dsp:sp>
    <dsp:sp modelId="{00757E5C-39E4-49A8-8AD3-24D76D7FB5E5}">
      <dsp:nvSpPr>
        <dsp:cNvPr id="0" name=""/>
        <dsp:cNvSpPr/>
      </dsp:nvSpPr>
      <dsp:spPr>
        <a:xfrm>
          <a:off x="5139382" y="1077861"/>
          <a:ext cx="2547870" cy="6077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Future</a:t>
          </a:r>
        </a:p>
      </dsp:txBody>
      <dsp:txXfrm>
        <a:off x="5157184" y="1095663"/>
        <a:ext cx="2512266" cy="5721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A5C70-2F37-4E1C-AE46-EFAA80A28CEB}">
      <dsp:nvSpPr>
        <dsp:cNvPr id="0" name=""/>
        <dsp:cNvSpPr/>
      </dsp:nvSpPr>
      <dsp:spPr>
        <a:xfrm>
          <a:off x="2180" y="1591296"/>
          <a:ext cx="2565077" cy="1971297"/>
        </a:xfrm>
        <a:prstGeom prst="ellips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Transition work streams </a:t>
          </a:r>
          <a:endParaRPr lang="en-US" sz="2400" b="1" kern="1200" dirty="0"/>
        </a:p>
      </dsp:txBody>
      <dsp:txXfrm>
        <a:off x="377827" y="1879986"/>
        <a:ext cx="1813783" cy="1393917"/>
      </dsp:txXfrm>
    </dsp:sp>
    <dsp:sp modelId="{E9868F00-4B4F-467B-B874-6B10EB2AF2F3}">
      <dsp:nvSpPr>
        <dsp:cNvPr id="0" name=""/>
        <dsp:cNvSpPr/>
      </dsp:nvSpPr>
      <dsp:spPr>
        <a:xfrm>
          <a:off x="2648222" y="2287787"/>
          <a:ext cx="578315" cy="57831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724878" y="2508935"/>
        <a:ext cx="425003" cy="136019"/>
      </dsp:txXfrm>
    </dsp:sp>
    <dsp:sp modelId="{7431FF1E-B884-40B7-AA28-A828F43CE553}">
      <dsp:nvSpPr>
        <dsp:cNvPr id="0" name=""/>
        <dsp:cNvSpPr/>
      </dsp:nvSpPr>
      <dsp:spPr>
        <a:xfrm>
          <a:off x="3307502" y="1591296"/>
          <a:ext cx="2565077" cy="1971297"/>
        </a:xfrm>
        <a:prstGeom prst="ellipse">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Deepening SAI-level support </a:t>
          </a:r>
          <a:endParaRPr lang="en-US" sz="2400" b="1" kern="1200" dirty="0"/>
        </a:p>
      </dsp:txBody>
      <dsp:txXfrm>
        <a:off x="3683149" y="1879986"/>
        <a:ext cx="1813783" cy="1393917"/>
      </dsp:txXfrm>
    </dsp:sp>
    <dsp:sp modelId="{69E743C5-F22B-453F-BD8D-E9343DC88B5D}">
      <dsp:nvSpPr>
        <dsp:cNvPr id="0" name=""/>
        <dsp:cNvSpPr/>
      </dsp:nvSpPr>
      <dsp:spPr>
        <a:xfrm>
          <a:off x="5953543" y="2287787"/>
          <a:ext cx="578315" cy="57831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030199" y="2406920"/>
        <a:ext cx="425003" cy="340049"/>
      </dsp:txXfrm>
    </dsp:sp>
    <dsp:sp modelId="{B32C0974-008A-4EF7-84D5-6D8D6CD1C474}">
      <dsp:nvSpPr>
        <dsp:cNvPr id="0" name=""/>
        <dsp:cNvSpPr/>
      </dsp:nvSpPr>
      <dsp:spPr>
        <a:xfrm>
          <a:off x="6612823" y="1330032"/>
          <a:ext cx="3051510" cy="2572216"/>
        </a:xfrm>
        <a:prstGeom prst="ellipse">
          <a:avLst/>
        </a:prstGeom>
        <a:solidFill>
          <a:srgbClr val="0070C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nb-NO" sz="2400" b="1" kern="1200" dirty="0"/>
            <a:t>40% </a:t>
          </a:r>
          <a:r>
            <a:rPr lang="nb-NO" sz="2400" b="1" kern="1200" dirty="0" err="1"/>
            <a:t>scale</a:t>
          </a:r>
          <a:r>
            <a:rPr lang="nb-NO" sz="2400" b="1" kern="1200" dirty="0"/>
            <a:t>-up </a:t>
          </a:r>
          <a:r>
            <a:rPr lang="nb-NO" sz="2400" b="1" kern="1200" dirty="0" err="1"/>
            <a:t>of</a:t>
          </a:r>
          <a:r>
            <a:rPr lang="nb-NO" sz="2400" b="1" kern="1200" dirty="0"/>
            <a:t> </a:t>
          </a:r>
          <a:r>
            <a:rPr lang="nb-NO" sz="2400" b="1" kern="1200" dirty="0" err="1"/>
            <a:t>recources</a:t>
          </a:r>
          <a:r>
            <a:rPr lang="nb-NO" sz="2400" b="1" kern="1200" dirty="0"/>
            <a:t> </a:t>
          </a:r>
          <a:r>
            <a:rPr lang="nb-NO" sz="2400" b="1" kern="1200" dirty="0" err="1"/>
            <a:t>needed</a:t>
          </a:r>
          <a:endParaRPr lang="nb-NO" sz="2400" b="1" kern="1200" dirty="0"/>
        </a:p>
      </dsp:txBody>
      <dsp:txXfrm>
        <a:off x="7059706" y="1706724"/>
        <a:ext cx="2157744" cy="18188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6961F-ED86-4AEC-9988-C57579758FCD}">
      <dsp:nvSpPr>
        <dsp:cNvPr id="0" name=""/>
        <dsp:cNvSpPr/>
      </dsp:nvSpPr>
      <dsp:spPr>
        <a:xfrm>
          <a:off x="0" y="308164"/>
          <a:ext cx="8466543"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7098" tIns="333248" rIns="657098"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Work together to achieve shared goals</a:t>
          </a:r>
          <a:endParaRPr lang="en-US" sz="1600" kern="1200" dirty="0"/>
        </a:p>
        <a:p>
          <a:pPr marL="171450" lvl="1" indent="-171450" algn="l" defTabSz="711200">
            <a:lnSpc>
              <a:spcPct val="90000"/>
            </a:lnSpc>
            <a:spcBef>
              <a:spcPct val="0"/>
            </a:spcBef>
            <a:spcAft>
              <a:spcPct val="15000"/>
            </a:spcAft>
            <a:buChar char="•"/>
          </a:pPr>
          <a:r>
            <a:rPr lang="en-GB" sz="1600" kern="1200" dirty="0"/>
            <a:t>Strengthen partners to achieve goals &amp; manage partnering risks</a:t>
          </a:r>
        </a:p>
      </dsp:txBody>
      <dsp:txXfrm>
        <a:off x="0" y="308164"/>
        <a:ext cx="8466543" cy="932400"/>
      </dsp:txXfrm>
    </dsp:sp>
    <dsp:sp modelId="{EA2B822B-72EC-441A-8D77-EB1711E37E5A}">
      <dsp:nvSpPr>
        <dsp:cNvPr id="0" name=""/>
        <dsp:cNvSpPr/>
      </dsp:nvSpPr>
      <dsp:spPr>
        <a:xfrm>
          <a:off x="423327" y="72004"/>
          <a:ext cx="59265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011" tIns="0" rIns="224011" bIns="0" numCol="1" spcCol="1270" anchor="ctr" anchorCtr="0">
          <a:noAutofit/>
        </a:bodyPr>
        <a:lstStyle/>
        <a:p>
          <a:pPr marL="0" lvl="0" indent="0" algn="l" defTabSz="711200">
            <a:lnSpc>
              <a:spcPct val="90000"/>
            </a:lnSpc>
            <a:spcBef>
              <a:spcPct val="0"/>
            </a:spcBef>
            <a:spcAft>
              <a:spcPct val="35000"/>
            </a:spcAft>
            <a:buNone/>
          </a:pPr>
          <a:r>
            <a:rPr lang="en-US" sz="1600" kern="1200" dirty="0"/>
            <a:t>Strategic &amp; Stronger Partners, esp. INTOSAI Regions</a:t>
          </a:r>
        </a:p>
      </dsp:txBody>
      <dsp:txXfrm>
        <a:off x="446384" y="95061"/>
        <a:ext cx="5880466" cy="426206"/>
      </dsp:txXfrm>
    </dsp:sp>
    <dsp:sp modelId="{08C4131A-95DE-4D1E-9E16-36EAFF5E5BBC}">
      <dsp:nvSpPr>
        <dsp:cNvPr id="0" name=""/>
        <dsp:cNvSpPr/>
      </dsp:nvSpPr>
      <dsp:spPr>
        <a:xfrm>
          <a:off x="0" y="1563124"/>
          <a:ext cx="8466543"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7098" tIns="333248" rIns="657098"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Make more &amp; better internal use of existing data (SAI PMF, Global Survey &amp; Stocktaking) </a:t>
          </a:r>
          <a:endParaRPr lang="en-US" sz="1600" kern="1200" dirty="0"/>
        </a:p>
      </dsp:txBody>
      <dsp:txXfrm>
        <a:off x="0" y="1563124"/>
        <a:ext cx="8466543" cy="907200"/>
      </dsp:txXfrm>
    </dsp:sp>
    <dsp:sp modelId="{D363639F-35F3-4010-BF44-C0EFAF6327D9}">
      <dsp:nvSpPr>
        <dsp:cNvPr id="0" name=""/>
        <dsp:cNvSpPr/>
      </dsp:nvSpPr>
      <dsp:spPr>
        <a:xfrm>
          <a:off x="423327" y="1326964"/>
          <a:ext cx="59265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011" tIns="0" rIns="224011" bIns="0" numCol="1" spcCol="1270" anchor="ctr" anchorCtr="0">
          <a:noAutofit/>
        </a:bodyPr>
        <a:lstStyle/>
        <a:p>
          <a:pPr marL="0" lvl="0" indent="0" algn="l" defTabSz="711200">
            <a:lnSpc>
              <a:spcPct val="90000"/>
            </a:lnSpc>
            <a:spcBef>
              <a:spcPct val="0"/>
            </a:spcBef>
            <a:spcAft>
              <a:spcPct val="35000"/>
            </a:spcAft>
            <a:buNone/>
          </a:pPr>
          <a:r>
            <a:rPr lang="en-US" sz="1600" kern="1200" dirty="0"/>
            <a:t>Measure &amp; Monitor SAI Performance</a:t>
          </a:r>
        </a:p>
      </dsp:txBody>
      <dsp:txXfrm>
        <a:off x="446384" y="1350021"/>
        <a:ext cx="5880466" cy="426206"/>
      </dsp:txXfrm>
    </dsp:sp>
    <dsp:sp modelId="{92B2028B-2683-495D-9F5F-F61882A17209}">
      <dsp:nvSpPr>
        <dsp:cNvPr id="0" name=""/>
        <dsp:cNvSpPr/>
      </dsp:nvSpPr>
      <dsp:spPr>
        <a:xfrm>
          <a:off x="0" y="2792884"/>
          <a:ext cx="8466543"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7098" tIns="333248" rIns="657098"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Brokering support through formal process (</a:t>
          </a:r>
          <a:r>
            <a:rPr lang="en-GB" sz="1600" kern="1200" dirty="0" err="1"/>
            <a:t>eg</a:t>
          </a:r>
          <a:r>
            <a:rPr lang="en-GB" sz="1600" kern="1200" dirty="0"/>
            <a:t>. GCP) and informal processes</a:t>
          </a:r>
          <a:endParaRPr lang="en-US" sz="1600" kern="1200" dirty="0"/>
        </a:p>
      </dsp:txBody>
      <dsp:txXfrm>
        <a:off x="0" y="2792884"/>
        <a:ext cx="8466543" cy="680400"/>
      </dsp:txXfrm>
    </dsp:sp>
    <dsp:sp modelId="{47889082-6CD1-4E5B-8636-E1A661E7F2EF}">
      <dsp:nvSpPr>
        <dsp:cNvPr id="0" name=""/>
        <dsp:cNvSpPr/>
      </dsp:nvSpPr>
      <dsp:spPr>
        <a:xfrm>
          <a:off x="423327" y="2556724"/>
          <a:ext cx="59265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011" tIns="0" rIns="224011" bIns="0" numCol="1" spcCol="1270" anchor="ctr" anchorCtr="0">
          <a:noAutofit/>
        </a:bodyPr>
        <a:lstStyle/>
        <a:p>
          <a:pPr marL="0" lvl="0" indent="0" algn="l" defTabSz="711200">
            <a:lnSpc>
              <a:spcPct val="90000"/>
            </a:lnSpc>
            <a:spcBef>
              <a:spcPct val="0"/>
            </a:spcBef>
            <a:spcAft>
              <a:spcPct val="35000"/>
            </a:spcAft>
            <a:buNone/>
          </a:pPr>
          <a:r>
            <a:rPr lang="en-US" sz="1600" kern="1200" dirty="0"/>
            <a:t>Broker of Support</a:t>
          </a:r>
        </a:p>
      </dsp:txBody>
      <dsp:txXfrm>
        <a:off x="446384" y="2579781"/>
        <a:ext cx="5880466" cy="426206"/>
      </dsp:txXfrm>
    </dsp:sp>
    <dsp:sp modelId="{B64C5ECC-8974-4280-98C6-B33547383A34}">
      <dsp:nvSpPr>
        <dsp:cNvPr id="0" name=""/>
        <dsp:cNvSpPr/>
      </dsp:nvSpPr>
      <dsp:spPr>
        <a:xfrm>
          <a:off x="0" y="3795844"/>
          <a:ext cx="8466543"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7098" tIns="333248" rIns="657098" bIns="113792" numCol="1" spcCol="1270" anchor="t" anchorCtr="0">
          <a:noAutofit/>
        </a:bodyPr>
        <a:lstStyle/>
        <a:p>
          <a:pPr marL="171450" lvl="1" indent="-171450" algn="l" defTabSz="711200">
            <a:lnSpc>
              <a:spcPct val="90000"/>
            </a:lnSpc>
            <a:spcBef>
              <a:spcPct val="0"/>
            </a:spcBef>
            <a:spcAft>
              <a:spcPct val="15000"/>
            </a:spcAft>
            <a:buChar char="•"/>
          </a:pPr>
          <a:r>
            <a:rPr lang="nb-NO" sz="1600" kern="1200" dirty="0"/>
            <a:t>New IDI </a:t>
          </a:r>
          <a:r>
            <a:rPr lang="nb-NO" sz="1600" kern="1200" dirty="0" err="1"/>
            <a:t>communication</a:t>
          </a:r>
          <a:r>
            <a:rPr lang="nb-NO" sz="1600" kern="1200" dirty="0"/>
            <a:t> </a:t>
          </a:r>
          <a:r>
            <a:rPr lang="en-GB" sz="1600" kern="1200" dirty="0"/>
            <a:t>strategy </a:t>
          </a:r>
          <a:endParaRPr lang="en-US" sz="1600" kern="1200" dirty="0"/>
        </a:p>
      </dsp:txBody>
      <dsp:txXfrm>
        <a:off x="0" y="3795844"/>
        <a:ext cx="8466543" cy="680400"/>
      </dsp:txXfrm>
    </dsp:sp>
    <dsp:sp modelId="{5938C99E-55BA-400A-ABE0-B6EEBBC9AB9E}">
      <dsp:nvSpPr>
        <dsp:cNvPr id="0" name=""/>
        <dsp:cNvSpPr/>
      </dsp:nvSpPr>
      <dsp:spPr>
        <a:xfrm>
          <a:off x="423327" y="3559684"/>
          <a:ext cx="592658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011" tIns="0" rIns="224011" bIns="0" numCol="1" spcCol="1270" anchor="ctr" anchorCtr="0">
          <a:noAutofit/>
        </a:bodyPr>
        <a:lstStyle/>
        <a:p>
          <a:pPr marL="0" lvl="0" indent="0" algn="l" defTabSz="711200">
            <a:lnSpc>
              <a:spcPct val="90000"/>
            </a:lnSpc>
            <a:spcBef>
              <a:spcPct val="0"/>
            </a:spcBef>
            <a:spcAft>
              <a:spcPct val="35000"/>
            </a:spcAft>
            <a:buNone/>
          </a:pPr>
          <a:r>
            <a:rPr lang="en-US" sz="1600" kern="1200" dirty="0"/>
            <a:t>Advocacy &amp; Comms for B</a:t>
          </a:r>
          <a:r>
            <a:rPr lang="nb-NO" sz="1600" kern="1200" noProof="0" dirty="0" err="1"/>
            <a:t>ehaviour</a:t>
          </a:r>
          <a:r>
            <a:rPr lang="nb-NO" sz="1600" kern="1200" noProof="0" dirty="0"/>
            <a:t> </a:t>
          </a:r>
          <a:r>
            <a:rPr lang="en-US" sz="1600" kern="1200" dirty="0"/>
            <a:t>Change</a:t>
          </a:r>
        </a:p>
      </dsp:txBody>
      <dsp:txXfrm>
        <a:off x="446384" y="3582741"/>
        <a:ext cx="5880466"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18979-70F4-4AB8-9E61-6DDF1F9B535E}">
      <dsp:nvSpPr>
        <dsp:cNvPr id="0" name=""/>
        <dsp:cNvSpPr/>
      </dsp:nvSpPr>
      <dsp:spPr>
        <a:xfrm>
          <a:off x="0" y="304902"/>
          <a:ext cx="9391583"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8891" tIns="374904" rIns="72889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Shared vision</a:t>
          </a:r>
        </a:p>
        <a:p>
          <a:pPr marL="171450" lvl="1" indent="-171450" algn="l" defTabSz="800100">
            <a:lnSpc>
              <a:spcPct val="90000"/>
            </a:lnSpc>
            <a:spcBef>
              <a:spcPct val="0"/>
            </a:spcBef>
            <a:spcAft>
              <a:spcPct val="15000"/>
            </a:spcAft>
            <a:buChar char="•"/>
          </a:pPr>
          <a:r>
            <a:rPr lang="en-US" sz="1800" kern="1200" dirty="0"/>
            <a:t>Scale-up breadth and depth of support</a:t>
          </a:r>
        </a:p>
        <a:p>
          <a:pPr marL="171450" lvl="1" indent="-171450" algn="l" defTabSz="800100">
            <a:lnSpc>
              <a:spcPct val="90000"/>
            </a:lnSpc>
            <a:spcBef>
              <a:spcPct val="0"/>
            </a:spcBef>
            <a:spcAft>
              <a:spcPct val="15000"/>
            </a:spcAft>
            <a:buChar char="•"/>
          </a:pPr>
          <a:r>
            <a:rPr lang="en-US" sz="1800" kern="1200" dirty="0"/>
            <a:t>Exploit comparative advantages and synergies</a:t>
          </a:r>
        </a:p>
      </dsp:txBody>
      <dsp:txXfrm>
        <a:off x="0" y="304902"/>
        <a:ext cx="9391583" cy="1360800"/>
      </dsp:txXfrm>
    </dsp:sp>
    <dsp:sp modelId="{2C796C72-76D8-4EC3-91B7-1AE0A3EED611}">
      <dsp:nvSpPr>
        <dsp:cNvPr id="0" name=""/>
        <dsp:cNvSpPr/>
      </dsp:nvSpPr>
      <dsp:spPr>
        <a:xfrm>
          <a:off x="469579" y="39222"/>
          <a:ext cx="6574108"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486" tIns="0" rIns="248486" bIns="0" numCol="1" spcCol="1270" anchor="ctr" anchorCtr="0">
          <a:noAutofit/>
        </a:bodyPr>
        <a:lstStyle/>
        <a:p>
          <a:pPr marL="0" lvl="0" indent="0" algn="l" defTabSz="800100">
            <a:lnSpc>
              <a:spcPct val="90000"/>
            </a:lnSpc>
            <a:spcBef>
              <a:spcPct val="0"/>
            </a:spcBef>
            <a:spcAft>
              <a:spcPct val="35000"/>
            </a:spcAft>
            <a:buNone/>
          </a:pPr>
          <a:r>
            <a:rPr lang="en-US" sz="1800" kern="1200" dirty="0"/>
            <a:t>Strategic Partnerships</a:t>
          </a:r>
        </a:p>
      </dsp:txBody>
      <dsp:txXfrm>
        <a:off x="495518" y="65161"/>
        <a:ext cx="6522230" cy="479482"/>
      </dsp:txXfrm>
    </dsp:sp>
    <dsp:sp modelId="{E21C548F-D462-4D02-A85D-9AEF65CE2B0B}">
      <dsp:nvSpPr>
        <dsp:cNvPr id="0" name=""/>
        <dsp:cNvSpPr/>
      </dsp:nvSpPr>
      <dsp:spPr>
        <a:xfrm>
          <a:off x="0" y="2028583"/>
          <a:ext cx="9391583" cy="136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8891" tIns="374904" rIns="72889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Enable partners to achieve their goals</a:t>
          </a:r>
        </a:p>
        <a:p>
          <a:pPr marL="171450" lvl="1" indent="-171450" algn="l" defTabSz="800100">
            <a:lnSpc>
              <a:spcPct val="90000"/>
            </a:lnSpc>
            <a:spcBef>
              <a:spcPct val="0"/>
            </a:spcBef>
            <a:spcAft>
              <a:spcPct val="15000"/>
            </a:spcAft>
            <a:buChar char="•"/>
          </a:pPr>
          <a:r>
            <a:rPr lang="en-US" sz="1800" kern="1200" dirty="0"/>
            <a:t>Strengthen current/future IDI partners</a:t>
          </a:r>
        </a:p>
        <a:p>
          <a:pPr marL="171450" lvl="1" indent="-171450" algn="l" defTabSz="800100">
            <a:lnSpc>
              <a:spcPct val="90000"/>
            </a:lnSpc>
            <a:spcBef>
              <a:spcPct val="0"/>
            </a:spcBef>
            <a:spcAft>
              <a:spcPct val="15000"/>
            </a:spcAft>
            <a:buChar char="•"/>
          </a:pPr>
          <a:r>
            <a:rPr lang="en-US" sz="1800" kern="1200" dirty="0"/>
            <a:t>Manage risks from partnerships</a:t>
          </a:r>
        </a:p>
      </dsp:txBody>
      <dsp:txXfrm>
        <a:off x="0" y="2028583"/>
        <a:ext cx="9391583" cy="1360800"/>
      </dsp:txXfrm>
    </dsp:sp>
    <dsp:sp modelId="{32B61925-674C-4365-9585-B7C8ADB90AB2}">
      <dsp:nvSpPr>
        <dsp:cNvPr id="0" name=""/>
        <dsp:cNvSpPr/>
      </dsp:nvSpPr>
      <dsp:spPr>
        <a:xfrm>
          <a:off x="469579" y="1762903"/>
          <a:ext cx="6574108"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486" tIns="0" rIns="248486" bIns="0" numCol="1" spcCol="1270" anchor="ctr" anchorCtr="0">
          <a:noAutofit/>
        </a:bodyPr>
        <a:lstStyle/>
        <a:p>
          <a:pPr marL="0" lvl="0" indent="0" algn="l" defTabSz="800100">
            <a:lnSpc>
              <a:spcPct val="90000"/>
            </a:lnSpc>
            <a:spcBef>
              <a:spcPct val="0"/>
            </a:spcBef>
            <a:spcAft>
              <a:spcPct val="35000"/>
            </a:spcAft>
            <a:buNone/>
          </a:pPr>
          <a:r>
            <a:rPr lang="en-US" sz="1800" kern="1200" dirty="0"/>
            <a:t>Supporting Stronger Partners</a:t>
          </a:r>
        </a:p>
      </dsp:txBody>
      <dsp:txXfrm>
        <a:off x="495518" y="1788842"/>
        <a:ext cx="6522230"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6D572-C5BB-4545-ADEC-31009A3550C8}">
      <dsp:nvSpPr>
        <dsp:cNvPr id="0" name=""/>
        <dsp:cNvSpPr/>
      </dsp:nvSpPr>
      <dsp:spPr>
        <a:xfrm>
          <a:off x="501762" y="0"/>
          <a:ext cx="5686642" cy="23033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9244C4-F1DA-48EC-ABFE-3FEBAA01DC71}">
      <dsp:nvSpPr>
        <dsp:cNvPr id="0" name=""/>
        <dsp:cNvSpPr/>
      </dsp:nvSpPr>
      <dsp:spPr>
        <a:xfrm>
          <a:off x="226707" y="691008"/>
          <a:ext cx="2007050" cy="9213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Traditional IDI-Regions Partnership</a:t>
          </a:r>
        </a:p>
      </dsp:txBody>
      <dsp:txXfrm>
        <a:off x="271683" y="735984"/>
        <a:ext cx="1917098" cy="831392"/>
      </dsp:txXfrm>
    </dsp:sp>
    <dsp:sp modelId="{0187B97B-367A-4EB9-A08B-338D6150FDCC}">
      <dsp:nvSpPr>
        <dsp:cNvPr id="0" name=""/>
        <dsp:cNvSpPr/>
      </dsp:nvSpPr>
      <dsp:spPr>
        <a:xfrm>
          <a:off x="2341558" y="691008"/>
          <a:ext cx="2007050" cy="9213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Accelerated Peer-Support Partnership (APP)</a:t>
          </a:r>
        </a:p>
      </dsp:txBody>
      <dsp:txXfrm>
        <a:off x="2386534" y="735984"/>
        <a:ext cx="1917098" cy="831392"/>
      </dsp:txXfrm>
    </dsp:sp>
    <dsp:sp modelId="{32A4B610-2A5D-4A82-A5B1-D013BDA290D8}">
      <dsp:nvSpPr>
        <dsp:cNvPr id="0" name=""/>
        <dsp:cNvSpPr/>
      </dsp:nvSpPr>
      <dsp:spPr>
        <a:xfrm>
          <a:off x="4456409" y="691008"/>
          <a:ext cx="2007050" cy="9213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New, Innovative Partnership Models ?</a:t>
          </a:r>
        </a:p>
      </dsp:txBody>
      <dsp:txXfrm>
        <a:off x="4501385" y="735984"/>
        <a:ext cx="1917098" cy="8313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A99E3-FE00-4CF8-B3BD-0BE4048EC272}">
      <dsp:nvSpPr>
        <dsp:cNvPr id="0" name=""/>
        <dsp:cNvSpPr/>
      </dsp:nvSpPr>
      <dsp:spPr>
        <a:xfrm>
          <a:off x="970660" y="644956"/>
          <a:ext cx="4321108" cy="4321108"/>
        </a:xfrm>
        <a:prstGeom prst="blockArc">
          <a:avLst>
            <a:gd name="adj1" fmla="val 13896802"/>
            <a:gd name="adj2" fmla="val 16658452"/>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07AAE1-C00B-49E0-8F3F-2E207C6E7465}">
      <dsp:nvSpPr>
        <dsp:cNvPr id="0" name=""/>
        <dsp:cNvSpPr/>
      </dsp:nvSpPr>
      <dsp:spPr>
        <a:xfrm>
          <a:off x="1139121" y="496396"/>
          <a:ext cx="4321108" cy="4321108"/>
        </a:xfrm>
        <a:prstGeom prst="blockArc">
          <a:avLst>
            <a:gd name="adj1" fmla="val 11851191"/>
            <a:gd name="adj2" fmla="val 13534253"/>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629B96-2BB1-4BFC-85AF-C3C64B7A6BEB}">
      <dsp:nvSpPr>
        <dsp:cNvPr id="0" name=""/>
        <dsp:cNvSpPr/>
      </dsp:nvSpPr>
      <dsp:spPr>
        <a:xfrm>
          <a:off x="1201421" y="247875"/>
          <a:ext cx="4321108" cy="4321108"/>
        </a:xfrm>
        <a:prstGeom prst="blockArc">
          <a:avLst>
            <a:gd name="adj1" fmla="val 9838348"/>
            <a:gd name="adj2" fmla="val 11437575"/>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19E6E7-44BA-4700-8EC3-28B35F628A14}">
      <dsp:nvSpPr>
        <dsp:cNvPr id="0" name=""/>
        <dsp:cNvSpPr/>
      </dsp:nvSpPr>
      <dsp:spPr>
        <a:xfrm>
          <a:off x="1225113" y="337680"/>
          <a:ext cx="4321108" cy="4321108"/>
        </a:xfrm>
        <a:prstGeom prst="blockArc">
          <a:avLst>
            <a:gd name="adj1" fmla="val 8205564"/>
            <a:gd name="adj2" fmla="val 9988206"/>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0AE97-72F0-45FA-9906-911666E09E1A}">
      <dsp:nvSpPr>
        <dsp:cNvPr id="0" name=""/>
        <dsp:cNvSpPr/>
      </dsp:nvSpPr>
      <dsp:spPr>
        <a:xfrm>
          <a:off x="1208423" y="320133"/>
          <a:ext cx="4321108" cy="4321108"/>
        </a:xfrm>
        <a:prstGeom prst="blockArc">
          <a:avLst>
            <a:gd name="adj1" fmla="val 5203041"/>
            <a:gd name="adj2" fmla="val 8166494"/>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660CE9-97A9-4574-896D-CAF8B25AEB81}">
      <dsp:nvSpPr>
        <dsp:cNvPr id="0" name=""/>
        <dsp:cNvSpPr/>
      </dsp:nvSpPr>
      <dsp:spPr>
        <a:xfrm>
          <a:off x="1378048" y="317169"/>
          <a:ext cx="4321108" cy="4321108"/>
        </a:xfrm>
        <a:prstGeom prst="blockArc">
          <a:avLst>
            <a:gd name="adj1" fmla="val 2882224"/>
            <a:gd name="adj2" fmla="val 5476825"/>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5EC695-BE8E-456D-9922-1BE5962F36B5}">
      <dsp:nvSpPr>
        <dsp:cNvPr id="0" name=""/>
        <dsp:cNvSpPr/>
      </dsp:nvSpPr>
      <dsp:spPr>
        <a:xfrm>
          <a:off x="1283062" y="408037"/>
          <a:ext cx="4321108" cy="4321108"/>
        </a:xfrm>
        <a:prstGeom prst="blockArc">
          <a:avLst>
            <a:gd name="adj1" fmla="val 945388"/>
            <a:gd name="adj2" fmla="val 2670110"/>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F8C8AD-35FD-42CE-AF09-61EF4ADD3015}">
      <dsp:nvSpPr>
        <dsp:cNvPr id="0" name=""/>
        <dsp:cNvSpPr/>
      </dsp:nvSpPr>
      <dsp:spPr>
        <a:xfrm>
          <a:off x="1283082" y="407967"/>
          <a:ext cx="4321108" cy="4321108"/>
        </a:xfrm>
        <a:prstGeom prst="blockArc">
          <a:avLst>
            <a:gd name="adj1" fmla="val 20889471"/>
            <a:gd name="adj2" fmla="val 945506"/>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FC9C36-F167-4749-86FA-72C439611451}">
      <dsp:nvSpPr>
        <dsp:cNvPr id="0" name=""/>
        <dsp:cNvSpPr/>
      </dsp:nvSpPr>
      <dsp:spPr>
        <a:xfrm>
          <a:off x="1309083" y="517484"/>
          <a:ext cx="4321108" cy="4321108"/>
        </a:xfrm>
        <a:prstGeom prst="blockArc">
          <a:avLst>
            <a:gd name="adj1" fmla="val 18923315"/>
            <a:gd name="adj2" fmla="val 20707844"/>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22AC62-05C7-43B4-BC64-55BA05B8FC45}">
      <dsp:nvSpPr>
        <dsp:cNvPr id="0" name=""/>
        <dsp:cNvSpPr/>
      </dsp:nvSpPr>
      <dsp:spPr>
        <a:xfrm>
          <a:off x="1457308" y="654151"/>
          <a:ext cx="4321108" cy="4321108"/>
        </a:xfrm>
        <a:prstGeom prst="blockArc">
          <a:avLst>
            <a:gd name="adj1" fmla="val 15871443"/>
            <a:gd name="adj2" fmla="val 18597911"/>
            <a:gd name="adj3" fmla="val 2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C06233-B3B9-4AAA-AA44-9A458A9AC2DD}">
      <dsp:nvSpPr>
        <dsp:cNvPr id="0" name=""/>
        <dsp:cNvSpPr/>
      </dsp:nvSpPr>
      <dsp:spPr>
        <a:xfrm>
          <a:off x="2326862" y="1724073"/>
          <a:ext cx="2166211" cy="1876613"/>
        </a:xfrm>
        <a:prstGeom prst="ellipse">
          <a:avLst/>
        </a:prstGeom>
        <a:solidFill>
          <a:srgbClr val="003A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noProof="0" dirty="0"/>
            <a:t>Existing Partnership Models</a:t>
          </a:r>
        </a:p>
      </dsp:txBody>
      <dsp:txXfrm>
        <a:off x="2644096" y="1998897"/>
        <a:ext cx="1531743" cy="1326965"/>
      </dsp:txXfrm>
    </dsp:sp>
    <dsp:sp modelId="{96893877-024F-482E-83E7-34BF9CB3F962}">
      <dsp:nvSpPr>
        <dsp:cNvPr id="0" name=""/>
        <dsp:cNvSpPr/>
      </dsp:nvSpPr>
      <dsp:spPr>
        <a:xfrm>
          <a:off x="2480511" y="-6633"/>
          <a:ext cx="1868033" cy="14005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Coordination, Logistical, Joint-Branding</a:t>
          </a:r>
        </a:p>
      </dsp:txBody>
      <dsp:txXfrm>
        <a:off x="2754078" y="198479"/>
        <a:ext cx="1320899" cy="990371"/>
      </dsp:txXfrm>
    </dsp:sp>
    <dsp:sp modelId="{38327CA0-458D-47B6-B078-2DD87CC630D5}">
      <dsp:nvSpPr>
        <dsp:cNvPr id="0" name=""/>
        <dsp:cNvSpPr/>
      </dsp:nvSpPr>
      <dsp:spPr>
        <a:xfrm>
          <a:off x="4375407" y="767884"/>
          <a:ext cx="1222187" cy="8274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Financial</a:t>
          </a:r>
        </a:p>
      </dsp:txBody>
      <dsp:txXfrm>
        <a:off x="4554392" y="889062"/>
        <a:ext cx="864217" cy="585101"/>
      </dsp:txXfrm>
    </dsp:sp>
    <dsp:sp modelId="{388F958D-9130-46EB-9692-089D88205C12}">
      <dsp:nvSpPr>
        <dsp:cNvPr id="0" name=""/>
        <dsp:cNvSpPr/>
      </dsp:nvSpPr>
      <dsp:spPr>
        <a:xfrm>
          <a:off x="4562831" y="1632024"/>
          <a:ext cx="1932443" cy="9984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Advocacy &amp; Communication</a:t>
          </a:r>
        </a:p>
      </dsp:txBody>
      <dsp:txXfrm>
        <a:off x="4845831" y="1778245"/>
        <a:ext cx="1366443" cy="706017"/>
      </dsp:txXfrm>
    </dsp:sp>
    <dsp:sp modelId="{020AE6A2-FF5E-4EB7-B85F-5205A65AFB0E}">
      <dsp:nvSpPr>
        <dsp:cNvPr id="0" name=""/>
        <dsp:cNvSpPr/>
      </dsp:nvSpPr>
      <dsp:spPr>
        <a:xfrm>
          <a:off x="4926070" y="2733471"/>
          <a:ext cx="1136495" cy="8274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Expertise</a:t>
          </a:r>
        </a:p>
      </dsp:txBody>
      <dsp:txXfrm>
        <a:off x="5092506" y="2854649"/>
        <a:ext cx="803623" cy="585101"/>
      </dsp:txXfrm>
    </dsp:sp>
    <dsp:sp modelId="{C032ACDA-2210-4A8F-AA66-B2C194103E8D}">
      <dsp:nvSpPr>
        <dsp:cNvPr id="0" name=""/>
        <dsp:cNvSpPr/>
      </dsp:nvSpPr>
      <dsp:spPr>
        <a:xfrm>
          <a:off x="4315526" y="3648385"/>
          <a:ext cx="1295623" cy="8274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IDI-Led Delivery</a:t>
          </a:r>
        </a:p>
      </dsp:txBody>
      <dsp:txXfrm>
        <a:off x="4505266" y="3769563"/>
        <a:ext cx="916143" cy="585101"/>
      </dsp:txXfrm>
    </dsp:sp>
    <dsp:sp modelId="{3E5F9AE6-AA18-406E-B28B-8832D735B154}">
      <dsp:nvSpPr>
        <dsp:cNvPr id="0" name=""/>
        <dsp:cNvSpPr/>
      </dsp:nvSpPr>
      <dsp:spPr>
        <a:xfrm>
          <a:off x="2701914" y="4139559"/>
          <a:ext cx="1578150" cy="9367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Outsourced Delivery</a:t>
          </a:r>
        </a:p>
      </dsp:txBody>
      <dsp:txXfrm>
        <a:off x="2933029" y="4276750"/>
        <a:ext cx="1115920" cy="662415"/>
      </dsp:txXfrm>
    </dsp:sp>
    <dsp:sp modelId="{323527A1-1E06-49CF-ACCE-FF1DF38CD711}">
      <dsp:nvSpPr>
        <dsp:cNvPr id="0" name=""/>
        <dsp:cNvSpPr/>
      </dsp:nvSpPr>
      <dsp:spPr>
        <a:xfrm>
          <a:off x="877106" y="3544216"/>
          <a:ext cx="1912666" cy="8274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Organisational Development</a:t>
          </a:r>
        </a:p>
      </dsp:txBody>
      <dsp:txXfrm>
        <a:off x="1157209" y="3665394"/>
        <a:ext cx="1352460" cy="585101"/>
      </dsp:txXfrm>
    </dsp:sp>
    <dsp:sp modelId="{6367C3F7-44CF-4206-AE00-32D4902790A9}">
      <dsp:nvSpPr>
        <dsp:cNvPr id="0" name=""/>
        <dsp:cNvSpPr/>
      </dsp:nvSpPr>
      <dsp:spPr>
        <a:xfrm>
          <a:off x="415565" y="2558007"/>
          <a:ext cx="1796938" cy="8774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Outward Secondments</a:t>
          </a:r>
        </a:p>
      </dsp:txBody>
      <dsp:txXfrm>
        <a:off x="678720" y="2686507"/>
        <a:ext cx="1270628" cy="620451"/>
      </dsp:txXfrm>
    </dsp:sp>
    <dsp:sp modelId="{DB41BA92-3E34-4E8E-A04B-8C2AB36061F7}">
      <dsp:nvSpPr>
        <dsp:cNvPr id="0" name=""/>
        <dsp:cNvSpPr/>
      </dsp:nvSpPr>
      <dsp:spPr>
        <a:xfrm>
          <a:off x="310655" y="1601784"/>
          <a:ext cx="1914189" cy="8274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Support International Initiatives</a:t>
          </a:r>
        </a:p>
      </dsp:txBody>
      <dsp:txXfrm>
        <a:off x="590981" y="1722962"/>
        <a:ext cx="1353537" cy="585101"/>
      </dsp:txXfrm>
    </dsp:sp>
    <dsp:sp modelId="{9D03ADF3-B4EE-4F42-AADF-F6B662D5F70F}">
      <dsp:nvSpPr>
        <dsp:cNvPr id="0" name=""/>
        <dsp:cNvSpPr/>
      </dsp:nvSpPr>
      <dsp:spPr>
        <a:xfrm>
          <a:off x="1135651" y="721606"/>
          <a:ext cx="1344865" cy="8274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t>Matching</a:t>
          </a:r>
        </a:p>
      </dsp:txBody>
      <dsp:txXfrm>
        <a:off x="1332602" y="842784"/>
        <a:ext cx="950963" cy="58510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50444" y="0"/>
            <a:ext cx="2945659" cy="496411"/>
          </a:xfrm>
          <a:prstGeom prst="rect">
            <a:avLst/>
          </a:prstGeom>
        </p:spPr>
        <p:txBody>
          <a:bodyPr vert="horz" lIns="91431" tIns="45715" rIns="91431" bIns="45715" rtlCol="0"/>
          <a:lstStyle>
            <a:lvl1pPr algn="r">
              <a:defRPr sz="1200"/>
            </a:lvl1pPr>
          </a:lstStyle>
          <a:p>
            <a:fld id="{7C2C8EE7-360F-4050-B130-BE5BD8157116}" type="datetimeFigureOut">
              <a:rPr lang="en-US" smtClean="0"/>
              <a:t>6/27/2018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9" cy="496411"/>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31" tIns="45715" rIns="91431" bIns="45715" rtlCol="0" anchor="b"/>
          <a:lstStyle>
            <a:lvl1pPr algn="r">
              <a:defRPr sz="1200"/>
            </a:lvl1pPr>
          </a:lstStyle>
          <a:p>
            <a:fld id="{049FD186-06D8-4304-8E17-E1CCAA84D517}" type="slidenum">
              <a:rPr lang="en-US" smtClean="0"/>
              <a:t>‹#›</a:t>
            </a:fld>
            <a:endParaRPr lang="en-US"/>
          </a:p>
        </p:txBody>
      </p:sp>
    </p:spTree>
    <p:extLst>
      <p:ext uri="{BB962C8B-B14F-4D97-AF65-F5344CB8AC3E}">
        <p14:creationId xmlns:p14="http://schemas.microsoft.com/office/powerpoint/2010/main" val="415502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049FD186-06D8-4304-8E17-E1CCAA84D517}" type="slidenum">
              <a:rPr lang="en-US" smtClean="0"/>
              <a:t>4</a:t>
            </a:fld>
            <a:endParaRPr lang="en-US"/>
          </a:p>
        </p:txBody>
      </p:sp>
    </p:spTree>
    <p:extLst>
      <p:ext uri="{BB962C8B-B14F-4D97-AF65-F5344CB8AC3E}">
        <p14:creationId xmlns:p14="http://schemas.microsoft.com/office/powerpoint/2010/main" val="343036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IDI currently utilises a large number of different types of partnerships, as summarised in the left hand figure. Many current partnerships combine features of these different models.</a:t>
            </a:r>
          </a:p>
          <a:p>
            <a:r>
              <a:rPr lang="en-GB" dirty="0"/>
              <a:t>Existing partnerships tend to be formed specifically for delivery of individual programmes or initiatives. Few partnerships are established at the organisational level.</a:t>
            </a:r>
          </a:p>
          <a:p>
            <a:endParaRPr lang="en-GB" dirty="0"/>
          </a:p>
          <a:p>
            <a:r>
              <a:rPr lang="en-GB" dirty="0"/>
              <a:t>The Partnerships paper illustrates these models. It also explains a number of other potential models which are not currently used by IDI, as illustrated in the right hand figure. IDI’s intention is not to set a preferred model for each partnership, but to create the space within IDI and its relationships to encourage more long term and innovative thinking and dialogue about the nature of future partnerships. What model may be right for one context and region will not be right for another context and region.</a:t>
            </a:r>
            <a:endParaRPr lang="nb-NO" dirty="0"/>
          </a:p>
        </p:txBody>
      </p:sp>
      <p:sp>
        <p:nvSpPr>
          <p:cNvPr id="4" name="Slide Number Placeholder 3"/>
          <p:cNvSpPr>
            <a:spLocks noGrp="1"/>
          </p:cNvSpPr>
          <p:nvPr>
            <p:ph type="sldNum" sz="quarter" idx="10"/>
          </p:nvPr>
        </p:nvSpPr>
        <p:spPr/>
        <p:txBody>
          <a:bodyPr/>
          <a:lstStyle/>
          <a:p>
            <a:fld id="{049FD186-06D8-4304-8E17-E1CCAA84D517}" type="slidenum">
              <a:rPr lang="en-US" smtClean="0"/>
              <a:t>14</a:t>
            </a:fld>
            <a:endParaRPr lang="en-US"/>
          </a:p>
        </p:txBody>
      </p:sp>
    </p:spTree>
    <p:extLst>
      <p:ext uri="{BB962C8B-B14F-4D97-AF65-F5344CB8AC3E}">
        <p14:creationId xmlns:p14="http://schemas.microsoft.com/office/powerpoint/2010/main" val="2405322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IDI foresees three risks from partnering: reputational risk, delivery risk, and relationship risk. The latter is unusual, but arises due to the relationships that exist between IDI and its partners in the INTOSAI community. A partnership with an INTOSAI regional body, of which an IDI Board member may also be a key member, is different from a partnership with an external body such as a donor or an NGO. IDI and the regional body cannot walk away from the partnership: so long as they both exist, they must work together. IDI Board members must balance their role on the IDI Board with their membership of regional bodies. IDI staff may also have relationships with the regional bodies and regions. This potentially limits the way in which IDI is able to manage these partnerships.</a:t>
            </a:r>
          </a:p>
          <a:p>
            <a:endParaRPr lang="en-GB" dirty="0"/>
          </a:p>
          <a:p>
            <a:r>
              <a:rPr lang="en-GB" dirty="0"/>
              <a:t>IDI’s partnership paper proposes a simple approach to managing these risks. A key principle is that the risk management approach needs to be appropriate to the nature and depth of the partnership. The greater the depth and the more IDI relies on partners to deliver on its behalf, the more effort it needs to put into managing these risks. For deep partnerships, IDI and partners may agree to conduct joint assessments to identify risks, strengthen the partnership, and include organisational support measures to strengthen partners. This could be prior to partnering, or as part of partnering.</a:t>
            </a:r>
            <a:endParaRPr lang="nb-NO" dirty="0"/>
          </a:p>
        </p:txBody>
      </p:sp>
      <p:sp>
        <p:nvSpPr>
          <p:cNvPr id="4" name="Slide Number Placeholder 3"/>
          <p:cNvSpPr>
            <a:spLocks noGrp="1"/>
          </p:cNvSpPr>
          <p:nvPr>
            <p:ph type="sldNum" sz="quarter" idx="10"/>
          </p:nvPr>
        </p:nvSpPr>
        <p:spPr/>
        <p:txBody>
          <a:bodyPr/>
          <a:lstStyle/>
          <a:p>
            <a:fld id="{049FD186-06D8-4304-8E17-E1CCAA84D517}" type="slidenum">
              <a:rPr lang="en-US" smtClean="0"/>
              <a:t>15</a:t>
            </a:fld>
            <a:endParaRPr lang="en-US"/>
          </a:p>
        </p:txBody>
      </p:sp>
    </p:spTree>
    <p:extLst>
      <p:ext uri="{BB962C8B-B14F-4D97-AF65-F5344CB8AC3E}">
        <p14:creationId xmlns:p14="http://schemas.microsoft.com/office/powerpoint/2010/main" val="2502961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Stream</a:t>
            </a:r>
            <a:r>
              <a:rPr lang="nb-NO" dirty="0"/>
              <a:t> 1: </a:t>
            </a:r>
            <a:r>
              <a:rPr lang="en-GB" sz="1200" kern="1200" dirty="0">
                <a:solidFill>
                  <a:schemeClr val="tx1"/>
                </a:solidFill>
                <a:effectLst/>
                <a:latin typeface="+mn-lt"/>
                <a:ea typeface="+mn-ea"/>
                <a:cs typeface="+mn-cs"/>
              </a:rPr>
              <a:t>only SAIs that have successfully participated in/gone through a first phase of an IDI initiative and continue to show commitment to bring about change, as well as the need for deeper support at SAI level, are eligible for additional support.  </a:t>
            </a:r>
          </a:p>
          <a:p>
            <a:r>
              <a:rPr lang="en-GB" sz="1200" kern="1200" dirty="0">
                <a:solidFill>
                  <a:schemeClr val="tx1"/>
                </a:solidFill>
                <a:effectLst/>
                <a:latin typeface="+mn-lt"/>
                <a:ea typeface="+mn-ea"/>
                <a:cs typeface="+mn-cs"/>
              </a:rPr>
              <a:t>Stream 2: have a transparent process to produce a targeted list of SAIs for each work stream, based on defined selection criteria (commitment to behave ethically, improve performance, be transparent and accountable, promote gender equality and adopt gender responsive approaches)</a:t>
            </a:r>
            <a:endParaRPr lang="nb-NO" dirty="0"/>
          </a:p>
        </p:txBody>
      </p:sp>
      <p:sp>
        <p:nvSpPr>
          <p:cNvPr id="4" name="Slide Number Placeholder 3"/>
          <p:cNvSpPr>
            <a:spLocks noGrp="1"/>
          </p:cNvSpPr>
          <p:nvPr>
            <p:ph type="sldNum" sz="quarter" idx="10"/>
          </p:nvPr>
        </p:nvSpPr>
        <p:spPr/>
        <p:txBody>
          <a:bodyPr/>
          <a:lstStyle/>
          <a:p>
            <a:fld id="{049FD186-06D8-4304-8E17-E1CCAA84D517}" type="slidenum">
              <a:rPr lang="en-US" smtClean="0"/>
              <a:t>16</a:t>
            </a:fld>
            <a:endParaRPr lang="en-US"/>
          </a:p>
        </p:txBody>
      </p:sp>
    </p:spTree>
    <p:extLst>
      <p:ext uri="{BB962C8B-B14F-4D97-AF65-F5344CB8AC3E}">
        <p14:creationId xmlns:p14="http://schemas.microsoft.com/office/powerpoint/2010/main" val="1523738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Interconnectedness of the 4 workstreams, Cross-cutting themes: SAI leadership, stakeholder engagement, e-learning</a:t>
            </a:r>
          </a:p>
          <a:p>
            <a:r>
              <a:rPr lang="en-GB" dirty="0"/>
              <a:t>Bilateral support delivered by drawing on tools and resources from across the workstreams</a:t>
            </a:r>
          </a:p>
          <a:p>
            <a:r>
              <a:rPr lang="en-GB" sz="1200" kern="1200" dirty="0">
                <a:solidFill>
                  <a:schemeClr val="tx1"/>
                </a:solidFill>
                <a:effectLst/>
                <a:latin typeface="+mn-lt"/>
                <a:ea typeface="+mn-ea"/>
                <a:cs typeface="+mn-cs"/>
              </a:rPr>
              <a:t>Relevant SAIs: more whole of government or whole of society orientation that looks at outcomes</a:t>
            </a:r>
            <a:endParaRPr lang="nb-NO" dirty="0"/>
          </a:p>
        </p:txBody>
      </p:sp>
      <p:sp>
        <p:nvSpPr>
          <p:cNvPr id="4" name="Slide Number Placeholder 3"/>
          <p:cNvSpPr>
            <a:spLocks noGrp="1"/>
          </p:cNvSpPr>
          <p:nvPr>
            <p:ph type="sldNum" sz="quarter" idx="10"/>
          </p:nvPr>
        </p:nvSpPr>
        <p:spPr/>
        <p:txBody>
          <a:bodyPr/>
          <a:lstStyle/>
          <a:p>
            <a:fld id="{049FD186-06D8-4304-8E17-E1CCAA84D517}" type="slidenum">
              <a:rPr lang="en-US" smtClean="0"/>
              <a:t>6</a:t>
            </a:fld>
            <a:endParaRPr lang="en-US"/>
          </a:p>
        </p:txBody>
      </p:sp>
    </p:spTree>
    <p:extLst>
      <p:ext uri="{BB962C8B-B14F-4D97-AF65-F5344CB8AC3E}">
        <p14:creationId xmlns:p14="http://schemas.microsoft.com/office/powerpoint/2010/main" val="106084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049FD186-06D8-4304-8E17-E1CCAA84D517}" type="slidenum">
              <a:rPr lang="en-US" smtClean="0"/>
              <a:t>7</a:t>
            </a:fld>
            <a:endParaRPr lang="en-US"/>
          </a:p>
        </p:txBody>
      </p:sp>
    </p:spTree>
    <p:extLst>
      <p:ext uri="{BB962C8B-B14F-4D97-AF65-F5344CB8AC3E}">
        <p14:creationId xmlns:p14="http://schemas.microsoft.com/office/powerpoint/2010/main" val="13371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Pilot </a:t>
            </a:r>
            <a:r>
              <a:rPr lang="nb-NO" dirty="0" err="1"/>
              <a:t>targeted</a:t>
            </a:r>
            <a:r>
              <a:rPr lang="nb-NO" dirty="0"/>
              <a:t> support in SAI Independence (</a:t>
            </a:r>
            <a:r>
              <a:rPr lang="en-US" sz="1200" b="0" i="0" u="none" strike="noStrike" kern="1200" baseline="0" dirty="0">
                <a:solidFill>
                  <a:schemeClr val="tx1"/>
                </a:solidFill>
                <a:latin typeface="+mn-lt"/>
                <a:ea typeface="+mn-ea"/>
                <a:cs typeface="+mn-cs"/>
              </a:rPr>
              <a:t>SAIs of Suriname and Gabon) </a:t>
            </a:r>
            <a:r>
              <a:rPr lang="nb-NO" dirty="0"/>
              <a:t>and ISSAI </a:t>
            </a:r>
            <a:r>
              <a:rPr lang="nb-NO" dirty="0" err="1"/>
              <a:t>implementation</a:t>
            </a:r>
            <a:r>
              <a:rPr lang="nb-NO" dirty="0"/>
              <a:t> </a:t>
            </a:r>
            <a:r>
              <a:rPr lang="nb-NO" dirty="0" err="1"/>
              <a:t>programmes</a:t>
            </a:r>
            <a:r>
              <a:rPr lang="nb-NO" dirty="0"/>
              <a:t> (Bhutan, Tonga)</a:t>
            </a:r>
          </a:p>
          <a:p>
            <a:r>
              <a:rPr lang="en-GB" dirty="0"/>
              <a:t>Suggestion for further and deeper support by a number of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SAIs in fragile situations not able to benefit from IDI programmes &amp; in danger of being left behind (targeted SAI-level support and bilateral partnerships)</a:t>
            </a:r>
            <a:endParaRPr lang="en-US" sz="1200" dirty="0"/>
          </a:p>
          <a:p>
            <a:endParaRPr lang="nb-NO" dirty="0"/>
          </a:p>
        </p:txBody>
      </p:sp>
      <p:sp>
        <p:nvSpPr>
          <p:cNvPr id="4" name="Slide Number Placeholder 3"/>
          <p:cNvSpPr>
            <a:spLocks noGrp="1"/>
          </p:cNvSpPr>
          <p:nvPr>
            <p:ph type="sldNum" sz="quarter" idx="10"/>
          </p:nvPr>
        </p:nvSpPr>
        <p:spPr/>
        <p:txBody>
          <a:bodyPr/>
          <a:lstStyle/>
          <a:p>
            <a:fld id="{049FD186-06D8-4304-8E17-E1CCAA84D517}" type="slidenum">
              <a:rPr lang="en-US" smtClean="0"/>
              <a:t>8</a:t>
            </a:fld>
            <a:endParaRPr lang="en-US"/>
          </a:p>
        </p:txBody>
      </p:sp>
    </p:spTree>
    <p:extLst>
      <p:ext uri="{BB962C8B-B14F-4D97-AF65-F5344CB8AC3E}">
        <p14:creationId xmlns:p14="http://schemas.microsoft.com/office/powerpoint/2010/main" val="51187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Mainstreaming</a:t>
            </a:r>
            <a:r>
              <a:rPr lang="nb-NO" dirty="0"/>
              <a:t> </a:t>
            </a:r>
            <a:r>
              <a:rPr lang="nb-NO" dirty="0" err="1"/>
              <a:t>gender</a:t>
            </a:r>
            <a:r>
              <a:rPr lang="nb-NO" dirty="0"/>
              <a:t> </a:t>
            </a:r>
            <a:r>
              <a:rPr lang="nb-NO" dirty="0" err="1"/>
              <a:t>into</a:t>
            </a:r>
            <a:r>
              <a:rPr lang="nb-NO" dirty="0"/>
              <a:t> </a:t>
            </a:r>
            <a:r>
              <a:rPr lang="nb-NO" dirty="0" err="1"/>
              <a:t>workstreams</a:t>
            </a:r>
            <a:r>
              <a:rPr lang="nb-NO" dirty="0"/>
              <a:t> (</a:t>
            </a:r>
            <a:r>
              <a:rPr lang="nb-NO" dirty="0" err="1"/>
              <a:t>examples</a:t>
            </a:r>
            <a:r>
              <a:rPr lang="nb-NO" dirty="0"/>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Including gender mainstreaming in IDI’s professional education &amp; leadership development work. </a:t>
            </a:r>
            <a:endParaRPr lang="nb-N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Ensuring that teams formed to develop global public goods include expertise</a:t>
            </a: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Ensuring that the design of new initiatives includes a gender analysis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Providing assistance to SAIs to develop gender policies as part of the well-governed SAIs work stream</a:t>
            </a:r>
            <a:endParaRPr lang="nb-NO" sz="1200" kern="1200" dirty="0">
              <a:solidFill>
                <a:schemeClr val="tx1"/>
              </a:solidFill>
              <a:effectLst/>
              <a:latin typeface="+mn-lt"/>
              <a:ea typeface="+mn-ea"/>
              <a:cs typeface="+mn-cs"/>
            </a:endParaRPr>
          </a:p>
          <a:p>
            <a:pPr marL="0" indent="0">
              <a:buFont typeface="Arial" panose="020B0604020202020204" pitchFamily="34" charset="0"/>
              <a:buNone/>
            </a:pPr>
            <a:r>
              <a:rPr lang="nb-NO" sz="1200" kern="1200" dirty="0" err="1">
                <a:solidFill>
                  <a:schemeClr val="tx1"/>
                </a:solidFill>
                <a:effectLst/>
                <a:latin typeface="+mn-lt"/>
                <a:ea typeface="+mn-ea"/>
                <a:cs typeface="+mn-cs"/>
              </a:rPr>
              <a:t>Mainstreaming</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accross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IDI’s</a:t>
            </a:r>
            <a:r>
              <a:rPr lang="nb-NO" sz="1200" kern="1200" dirty="0">
                <a:solidFill>
                  <a:schemeClr val="tx1"/>
                </a:solidFill>
                <a:effectLst/>
                <a:latin typeface="+mn-lt"/>
                <a:ea typeface="+mn-ea"/>
                <a:cs typeface="+mn-cs"/>
              </a:rPr>
              <a:t> </a:t>
            </a:r>
            <a:r>
              <a:rPr lang="nb-NO" sz="1200" kern="1200" dirty="0" err="1">
                <a:solidFill>
                  <a:schemeClr val="tx1"/>
                </a:solidFill>
                <a:effectLst/>
                <a:latin typeface="+mn-lt"/>
                <a:ea typeface="+mn-ea"/>
                <a:cs typeface="+mn-cs"/>
              </a:rPr>
              <a:t>work</a:t>
            </a:r>
            <a:r>
              <a:rPr lang="nb-NO"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Gender awareness as core competency within IDI’s competency framework</a:t>
            </a:r>
            <a:endParaRPr lang="nb-N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Training and developing IDI staff</a:t>
            </a:r>
            <a:endParaRPr lang="nb-N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Building gender equality and a gender responsive audit approach into its core partnership principles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Seeking strategic partnerships with International Organizations, CSOs, academia and </a:t>
            </a:r>
            <a:r>
              <a:rPr lang="nb-NO" sz="1200" kern="1200" dirty="0">
                <a:solidFill>
                  <a:schemeClr val="tx1"/>
                </a:solidFill>
                <a:effectLst/>
                <a:latin typeface="+mn-lt"/>
                <a:ea typeface="+mn-ea"/>
                <a:cs typeface="+mn-cs"/>
              </a:rPr>
              <a:t>NGOs</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9FD186-06D8-4304-8E17-E1CCAA84D517}" type="slidenum">
              <a:rPr lang="en-US" smtClean="0"/>
              <a:t>9</a:t>
            </a:fld>
            <a:endParaRPr lang="en-US"/>
          </a:p>
        </p:txBody>
      </p:sp>
    </p:spTree>
    <p:extLst>
      <p:ext uri="{BB962C8B-B14F-4D97-AF65-F5344CB8AC3E}">
        <p14:creationId xmlns:p14="http://schemas.microsoft.com/office/powerpoint/2010/main" val="182811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Transition from programmes to work streams and deepening of SAI-level support will require IDI to scale-up. Work streams are more resource intensive than programmes </a:t>
            </a:r>
            <a:r>
              <a:rPr lang="nb-NO" dirty="0"/>
              <a:t>(more </a:t>
            </a:r>
            <a:r>
              <a:rPr lang="nb-NO" dirty="0" err="1"/>
              <a:t>significant</a:t>
            </a:r>
            <a:r>
              <a:rPr lang="nb-NO" dirty="0"/>
              <a:t> global element and </a:t>
            </a:r>
            <a:r>
              <a:rPr lang="nb-NO" dirty="0" err="1"/>
              <a:t>targeted</a:t>
            </a:r>
            <a:r>
              <a:rPr lang="nb-NO" dirty="0"/>
              <a:t> SAI- </a:t>
            </a:r>
            <a:r>
              <a:rPr lang="nb-NO" dirty="0" err="1"/>
              <a:t>level</a:t>
            </a:r>
            <a:r>
              <a:rPr lang="nb-NO" dirty="0"/>
              <a:t> support for </a:t>
            </a:r>
            <a:r>
              <a:rPr lang="nb-NO" dirty="0" err="1"/>
              <a:t>sustainable</a:t>
            </a:r>
            <a:r>
              <a:rPr lang="nb-NO" dirty="0"/>
              <a:t> </a:t>
            </a:r>
            <a:r>
              <a:rPr lang="nb-NO" dirty="0" err="1"/>
              <a:t>change</a:t>
            </a:r>
            <a:r>
              <a:rPr lang="nb-NO" dirty="0"/>
              <a:t>, more support to SAIs in fragile </a:t>
            </a:r>
            <a:r>
              <a:rPr lang="nb-NO" dirty="0" err="1"/>
              <a:t>situations</a:t>
            </a:r>
            <a:r>
              <a:rPr lang="nb-NO"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transition to work streams requires a staffing increase of 50% for scenario two, and 92% for scenario three. IDI estimates that non-staff costs would need to increase by a smaller amount, perhaps 30% and 60% respectively. Staff costs are around 40% of IDI expenditure, which implies an overall budget increase of 38% for scenario two, and 73% for scenario three.</a:t>
            </a:r>
            <a:endParaRPr lang="nb-NO" sz="1200" kern="1200" dirty="0">
              <a:solidFill>
                <a:schemeClr val="tx1"/>
              </a:solidFill>
              <a:effectLst/>
              <a:latin typeface="+mn-lt"/>
              <a:ea typeface="+mn-ea"/>
              <a:cs typeface="+mn-cs"/>
            </a:endParaRPr>
          </a:p>
          <a:p>
            <a:endParaRPr lang="nb-NO" dirty="0"/>
          </a:p>
          <a:p>
            <a:endParaRPr lang="nb-NO" dirty="0"/>
          </a:p>
        </p:txBody>
      </p:sp>
      <p:sp>
        <p:nvSpPr>
          <p:cNvPr id="4" name="Slide Number Placeholder 3"/>
          <p:cNvSpPr>
            <a:spLocks noGrp="1"/>
          </p:cNvSpPr>
          <p:nvPr>
            <p:ph type="sldNum" sz="quarter" idx="10"/>
          </p:nvPr>
        </p:nvSpPr>
        <p:spPr/>
        <p:txBody>
          <a:bodyPr/>
          <a:lstStyle/>
          <a:p>
            <a:fld id="{049FD186-06D8-4304-8E17-E1CCAA84D517}" type="slidenum">
              <a:rPr lang="en-US" smtClean="0"/>
              <a:t>10</a:t>
            </a:fld>
            <a:endParaRPr lang="en-US"/>
          </a:p>
        </p:txBody>
      </p:sp>
    </p:spTree>
    <p:extLst>
      <p:ext uri="{BB962C8B-B14F-4D97-AF65-F5344CB8AC3E}">
        <p14:creationId xmlns:p14="http://schemas.microsoft.com/office/powerpoint/2010/main" val="45532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 IDI as a global enabler of support</a:t>
            </a:r>
            <a:r>
              <a:rPr lang="en-GB" sz="1200" kern="1200" dirty="0">
                <a:solidFill>
                  <a:schemeClr val="tx1"/>
                </a:solidFill>
                <a:effectLst/>
                <a:latin typeface="+mn-lt"/>
                <a:ea typeface="+mn-ea"/>
                <a:cs typeface="+mn-cs"/>
              </a:rPr>
              <a:t>: IDI focusses on developing and piloting programmes, products and knowledge that can – after initial pilots – be delivered by its partners and/or through delivery partnerships – only pilots, lesson learning and a modest role as provider of last resort.</a:t>
            </a:r>
            <a:endParaRPr lang="nb-NO"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 Mixed-model</a:t>
            </a:r>
            <a:r>
              <a:rPr lang="en-GB" sz="1200" kern="1200" dirty="0">
                <a:solidFill>
                  <a:schemeClr val="tx1"/>
                </a:solidFill>
                <a:effectLst/>
                <a:latin typeface="+mn-lt"/>
                <a:ea typeface="+mn-ea"/>
                <a:cs typeface="+mn-cs"/>
              </a:rPr>
              <a:t> (closest to the current situation, compared to A, smaller global role, offering less support to other providers, a more limited brokering role, programme support to groups of SAIs under each workstream, some targeted SAI-level support, and holistic support to a small number of SAIs under IDI’s bilateral policy</a:t>
            </a:r>
          </a:p>
          <a:p>
            <a:r>
              <a:rPr lang="en-GB" sz="1200" b="1" kern="1200" dirty="0">
                <a:solidFill>
                  <a:schemeClr val="tx1"/>
                </a:solidFill>
                <a:effectLst/>
                <a:latin typeface="+mn-lt"/>
                <a:ea typeface="+mn-ea"/>
                <a:cs typeface="+mn-cs"/>
              </a:rPr>
              <a:t>C IDI as a provider of SAI-level support: </a:t>
            </a:r>
            <a:r>
              <a:rPr lang="en-GB" sz="1200" kern="1200" dirty="0">
                <a:solidFill>
                  <a:schemeClr val="tx1"/>
                </a:solidFill>
                <a:effectLst/>
                <a:latin typeface="+mn-lt"/>
                <a:ea typeface="+mn-ea"/>
                <a:cs typeface="+mn-cs"/>
              </a:rPr>
              <a:t>deeper SAI-level support, more targeted SAI-level support to SAIs, and expand its bilateral partnerships with SAIs</a:t>
            </a:r>
            <a:endParaRPr lang="nb-NO" dirty="0"/>
          </a:p>
        </p:txBody>
      </p:sp>
      <p:sp>
        <p:nvSpPr>
          <p:cNvPr id="4" name="Slide Number Placeholder 3"/>
          <p:cNvSpPr>
            <a:spLocks noGrp="1"/>
          </p:cNvSpPr>
          <p:nvPr>
            <p:ph type="sldNum" sz="quarter" idx="10"/>
          </p:nvPr>
        </p:nvSpPr>
        <p:spPr/>
        <p:txBody>
          <a:bodyPr/>
          <a:lstStyle/>
          <a:p>
            <a:fld id="{049FD186-06D8-4304-8E17-E1CCAA84D517}" type="slidenum">
              <a:rPr lang="en-US" smtClean="0"/>
              <a:t>11</a:t>
            </a:fld>
            <a:endParaRPr lang="en-US"/>
          </a:p>
        </p:txBody>
      </p:sp>
    </p:spTree>
    <p:extLst>
      <p:ext uri="{BB962C8B-B14F-4D97-AF65-F5344CB8AC3E}">
        <p14:creationId xmlns:p14="http://schemas.microsoft.com/office/powerpoint/2010/main" val="1334278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a:t>
            </a:r>
            <a:r>
              <a:rPr lang="en-GB" dirty="0"/>
              <a:t>:  IDI has focused on what it believes are the priorities to deliver globally, regardless of decisions about the future structures of the INTOSAI-Donor Cooperation. How these priorities will be delivered depend on the future of the INTOSAI-Donor Cooperation.</a:t>
            </a:r>
          </a:p>
          <a:p>
            <a:r>
              <a:rPr lang="en-GB" sz="1200" b="1" kern="1200" dirty="0">
                <a:solidFill>
                  <a:schemeClr val="tx1"/>
                </a:solidFill>
                <a:effectLst/>
                <a:latin typeface="+mn-lt"/>
                <a:ea typeface="+mn-ea"/>
                <a:cs typeface="+mn-cs"/>
              </a:rPr>
              <a:t>Measure and monitor SAI Performance</a:t>
            </a:r>
            <a:r>
              <a:rPr lang="en-GB" sz="1200" kern="1200" dirty="0">
                <a:solidFill>
                  <a:schemeClr val="tx1"/>
                </a:solidFill>
                <a:effectLst/>
                <a:latin typeface="+mn-lt"/>
                <a:ea typeface="+mn-ea"/>
                <a:cs typeface="+mn-cs"/>
              </a:rPr>
              <a:t>: IDI is uniquely positioned to measure &amp; monitor SAI performance globally &amp; should continue &amp; possibly scale-up</a:t>
            </a:r>
          </a:p>
          <a:p>
            <a:r>
              <a:rPr lang="en-GB" sz="1200" b="1" kern="1200" dirty="0">
                <a:solidFill>
                  <a:schemeClr val="tx1"/>
                </a:solidFill>
                <a:effectLst/>
                <a:latin typeface="+mn-lt"/>
                <a:ea typeface="+mn-ea"/>
                <a:cs typeface="+mn-cs"/>
              </a:rPr>
              <a:t>Brokering</a:t>
            </a:r>
            <a:r>
              <a:rPr lang="en-GB" sz="1200" kern="1200" dirty="0">
                <a:solidFill>
                  <a:schemeClr val="tx1"/>
                </a:solidFill>
                <a:effectLst/>
                <a:latin typeface="+mn-lt"/>
                <a:ea typeface="+mn-ea"/>
                <a:cs typeface="+mn-cs"/>
              </a:rPr>
              <a:t>: connecting SAIs with suitable partners, and empowering SAIs to better articulate their support needs. Informal brokerage through its workstreams and individual SAI support, by facilitating contact with donor organisations and other providers of support. </a:t>
            </a:r>
            <a:endParaRPr lang="nb-NO" dirty="0"/>
          </a:p>
        </p:txBody>
      </p:sp>
      <p:sp>
        <p:nvSpPr>
          <p:cNvPr id="4" name="Slide Number Placeholder 3"/>
          <p:cNvSpPr>
            <a:spLocks noGrp="1"/>
          </p:cNvSpPr>
          <p:nvPr>
            <p:ph type="sldNum" sz="quarter" idx="10"/>
          </p:nvPr>
        </p:nvSpPr>
        <p:spPr/>
        <p:txBody>
          <a:bodyPr/>
          <a:lstStyle/>
          <a:p>
            <a:fld id="{049FD186-06D8-4304-8E17-E1CCAA84D517}" type="slidenum">
              <a:rPr lang="en-US" smtClean="0"/>
              <a:t>12</a:t>
            </a:fld>
            <a:endParaRPr lang="en-US"/>
          </a:p>
        </p:txBody>
      </p:sp>
    </p:spTree>
    <p:extLst>
      <p:ext uri="{BB962C8B-B14F-4D97-AF65-F5344CB8AC3E}">
        <p14:creationId xmlns:p14="http://schemas.microsoft.com/office/powerpoint/2010/main" val="2031072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strategic partnerships could be with any type of body, from INTOSAI committee to SAI to donor and NGO, in this session we will concentrate on partnerships with INTOSAI regions.</a:t>
            </a:r>
          </a:p>
          <a:p>
            <a:r>
              <a:rPr lang="en-GB" dirty="0"/>
              <a:t>IDI’s Strategic Plan focuses on two key aspects of partnerships: </a:t>
            </a:r>
            <a:r>
              <a:rPr lang="en-GB" b="1" dirty="0"/>
              <a:t>strategic partnerships</a:t>
            </a:r>
            <a:r>
              <a:rPr lang="en-GB" b="0" dirty="0"/>
              <a:t> and </a:t>
            </a:r>
            <a:r>
              <a:rPr lang="en-GB" b="1" dirty="0"/>
              <a:t>supporting stronger partners</a:t>
            </a:r>
            <a:r>
              <a:rPr lang="en-GB" b="0" dirty="0"/>
              <a:t>. The two concepts may often – but not always – go together.</a:t>
            </a:r>
          </a:p>
          <a:p>
            <a:pPr marL="171450" indent="-171450">
              <a:buFont typeface="Arial" panose="020B0604020202020204" pitchFamily="34" charset="0"/>
              <a:buChar char="•"/>
            </a:pPr>
            <a:r>
              <a:rPr lang="en-GB" b="1" dirty="0"/>
              <a:t>Strategic partnerships </a:t>
            </a:r>
            <a:r>
              <a:rPr lang="en-GB" b="0" dirty="0"/>
              <a:t>are about IDI selecting long term partners which share IDI’s vision and where synergies would allow the partners to better achieve their goals.</a:t>
            </a:r>
          </a:p>
          <a:p>
            <a:pPr marL="171450" indent="-171450">
              <a:buFont typeface="Arial" panose="020B0604020202020204" pitchFamily="34" charset="0"/>
              <a:buChar char="•"/>
            </a:pPr>
            <a:r>
              <a:rPr lang="en-GB" b="1" dirty="0"/>
              <a:t>Supporting stronger partners</a:t>
            </a:r>
            <a:r>
              <a:rPr lang="en-GB" b="0" dirty="0"/>
              <a:t> is about recognising the role IDI can play in helping other bodies, such as regions, to develop and grow, so they are better able to deliver their own goals, and better partners for IDI. It could also help IDI better manage risks from partnerships.</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Partnerships are essential for IDI to be able to expand the breadth and depth of its support to SAIs in developing countries. It also allows IDI and partners to play to the comparative strengths of each partner, exploit synergies from working together, and ensure that the combined efforts of the partners is greater than the sum of their individual efforts.</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In this Strategic Plan period, IDI will build on new partnership models, such as the ‘Accelerated Peer-Support Partnership’ set up between IDI, AFROSAI-E and CREFIAF to support SAIs in fragile and other challenging situations. This initiative includes </a:t>
            </a:r>
            <a:r>
              <a:rPr lang="en-GB" sz="1200" kern="1200" dirty="0">
                <a:solidFill>
                  <a:schemeClr val="tx1"/>
                </a:solidFill>
                <a:effectLst/>
                <a:latin typeface="+mn-lt"/>
                <a:ea typeface="+mn-ea"/>
                <a:cs typeface="+mn-cs"/>
              </a:rPr>
              <a:t>a formal partnership agreement in which IDI and the partner organisations are responsible for programme delivery, as well as a shared governance mechanism to facilitate joint decision making. IDI is open to exploring innovative partnership models which take a long term view, to improve the global framework in which SAIs operate, and improve the effectiveness of support available to all SAIs.</a:t>
            </a:r>
            <a:endParaRPr lang="nb-NO" b="1" dirty="0"/>
          </a:p>
        </p:txBody>
      </p:sp>
      <p:sp>
        <p:nvSpPr>
          <p:cNvPr id="4" name="Slide Number Placeholder 3"/>
          <p:cNvSpPr>
            <a:spLocks noGrp="1"/>
          </p:cNvSpPr>
          <p:nvPr>
            <p:ph type="sldNum" sz="quarter" idx="10"/>
          </p:nvPr>
        </p:nvSpPr>
        <p:spPr/>
        <p:txBody>
          <a:bodyPr/>
          <a:lstStyle/>
          <a:p>
            <a:fld id="{049FD186-06D8-4304-8E17-E1CCAA84D517}" type="slidenum">
              <a:rPr lang="en-US" smtClean="0"/>
              <a:t>13</a:t>
            </a:fld>
            <a:endParaRPr lang="en-US"/>
          </a:p>
        </p:txBody>
      </p:sp>
    </p:spTree>
    <p:extLst>
      <p:ext uri="{BB962C8B-B14F-4D97-AF65-F5344CB8AC3E}">
        <p14:creationId xmlns:p14="http://schemas.microsoft.com/office/powerpoint/2010/main" val="82226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C2A27002-2DEF-42CB-ADAB-303E6A41C7D4}" type="datetime1">
              <a:rPr lang="es-MX" smtClean="0"/>
              <a:t>27/06/2018</a:t>
            </a:fld>
            <a:endParaRPr lang="es-MX"/>
          </a:p>
        </p:txBody>
      </p:sp>
      <p:sp>
        <p:nvSpPr>
          <p:cNvPr id="5" name="Marcador de pie de página 4"/>
          <p:cNvSpPr>
            <a:spLocks noGrp="1"/>
          </p:cNvSpPr>
          <p:nvPr>
            <p:ph type="ftr" sz="quarter" idx="11"/>
          </p:nvPr>
        </p:nvSpPr>
        <p:spPr/>
        <p:txBody>
          <a:bodyPr/>
          <a:lstStyle/>
          <a:p>
            <a:r>
              <a:rPr lang="en-US"/>
              <a:t>12-13  March 2015</a:t>
            </a:r>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t>‹#›</a:t>
            </a:fld>
            <a:endParaRPr lang="es-MX"/>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2"/>
          </a:xfrm>
          <a:prstGeom prst="rect">
            <a:avLst/>
          </a:prstGeom>
        </p:spPr>
      </p:pic>
    </p:spTree>
    <p:extLst>
      <p:ext uri="{BB962C8B-B14F-4D97-AF65-F5344CB8AC3E}">
        <p14:creationId xmlns:p14="http://schemas.microsoft.com/office/powerpoint/2010/main" val="3027304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5459EF9-C9A9-45BE-99DC-9B8835C49209}" type="datetime1">
              <a:rPr lang="es-MX" smtClean="0"/>
              <a:t>27/06/2018</a:t>
            </a:fld>
            <a:endParaRPr lang="es-MX"/>
          </a:p>
        </p:txBody>
      </p:sp>
      <p:sp>
        <p:nvSpPr>
          <p:cNvPr id="5" name="Marcador de pie de página 4"/>
          <p:cNvSpPr>
            <a:spLocks noGrp="1"/>
          </p:cNvSpPr>
          <p:nvPr>
            <p:ph type="ftr" sz="quarter" idx="11"/>
          </p:nvPr>
        </p:nvSpPr>
        <p:spPr/>
        <p:txBody>
          <a:bodyPr/>
          <a:lstStyle/>
          <a:p>
            <a:r>
              <a:rPr lang="en-US"/>
              <a:t>12-13  March 2015</a:t>
            </a:r>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t>‹#›</a:t>
            </a:fld>
            <a:endParaRPr lang="es-MX"/>
          </a:p>
        </p:txBody>
      </p:sp>
    </p:spTree>
    <p:extLst>
      <p:ext uri="{BB962C8B-B14F-4D97-AF65-F5344CB8AC3E}">
        <p14:creationId xmlns:p14="http://schemas.microsoft.com/office/powerpoint/2010/main" val="3008004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B3978CD2-318F-4C65-BA16-C32D3EFDAC8A}" type="datetime1">
              <a:rPr lang="es-MX" smtClean="0"/>
              <a:t>27/06/2018</a:t>
            </a:fld>
            <a:endParaRPr lang="es-MX"/>
          </a:p>
        </p:txBody>
      </p:sp>
      <p:sp>
        <p:nvSpPr>
          <p:cNvPr id="5" name="Marcador de pie de página 4"/>
          <p:cNvSpPr>
            <a:spLocks noGrp="1"/>
          </p:cNvSpPr>
          <p:nvPr>
            <p:ph type="ftr" sz="quarter" idx="11"/>
          </p:nvPr>
        </p:nvSpPr>
        <p:spPr/>
        <p:txBody>
          <a:bodyPr/>
          <a:lstStyle/>
          <a:p>
            <a:r>
              <a:rPr lang="en-US"/>
              <a:t>12-13  March 2015</a:t>
            </a:r>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t>‹#›</a:t>
            </a:fld>
            <a:endParaRPr lang="es-MX"/>
          </a:p>
        </p:txBody>
      </p:sp>
    </p:spTree>
    <p:extLst>
      <p:ext uri="{BB962C8B-B14F-4D97-AF65-F5344CB8AC3E}">
        <p14:creationId xmlns:p14="http://schemas.microsoft.com/office/powerpoint/2010/main" val="303080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8F59770-60AB-4D24-B9D8-FC700A5687D0}" type="datetime1">
              <a:rPr lang="es-MX" smtClean="0"/>
              <a:t>27/06/2018</a:t>
            </a:fld>
            <a:endParaRPr lang="es-MX"/>
          </a:p>
        </p:txBody>
      </p:sp>
      <p:sp>
        <p:nvSpPr>
          <p:cNvPr id="5" name="Marcador de pie de página 4"/>
          <p:cNvSpPr>
            <a:spLocks noGrp="1"/>
          </p:cNvSpPr>
          <p:nvPr>
            <p:ph type="ftr" sz="quarter" idx="11"/>
          </p:nvPr>
        </p:nvSpPr>
        <p:spPr/>
        <p:txBody>
          <a:bodyPr/>
          <a:lstStyle/>
          <a:p>
            <a:r>
              <a:rPr lang="en-US"/>
              <a:t>12-13  March 2015</a:t>
            </a:r>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t>‹#›</a:t>
            </a:fld>
            <a:endParaRPr lang="es-MX"/>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2"/>
          </a:xfrm>
          <a:prstGeom prst="rect">
            <a:avLst/>
          </a:prstGeom>
        </p:spPr>
      </p:pic>
    </p:spTree>
    <p:extLst>
      <p:ext uri="{BB962C8B-B14F-4D97-AF65-F5344CB8AC3E}">
        <p14:creationId xmlns:p14="http://schemas.microsoft.com/office/powerpoint/2010/main" val="233283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D36C4FF-65EE-4540-A5EB-49FA4880BDD7}" type="datetime1">
              <a:rPr lang="es-MX" smtClean="0"/>
              <a:t>27/06/2018</a:t>
            </a:fld>
            <a:endParaRPr lang="es-MX"/>
          </a:p>
        </p:txBody>
      </p:sp>
      <p:sp>
        <p:nvSpPr>
          <p:cNvPr id="5" name="Marcador de pie de página 4"/>
          <p:cNvSpPr>
            <a:spLocks noGrp="1"/>
          </p:cNvSpPr>
          <p:nvPr>
            <p:ph type="ftr" sz="quarter" idx="11"/>
          </p:nvPr>
        </p:nvSpPr>
        <p:spPr/>
        <p:txBody>
          <a:bodyPr/>
          <a:lstStyle/>
          <a:p>
            <a:r>
              <a:rPr lang="en-US"/>
              <a:t>12-13  March 2015</a:t>
            </a:r>
            <a:endParaRPr lang="es-MX"/>
          </a:p>
        </p:txBody>
      </p:sp>
      <p:sp>
        <p:nvSpPr>
          <p:cNvPr id="6" name="Marcador de número de diapositiva 5"/>
          <p:cNvSpPr>
            <a:spLocks noGrp="1"/>
          </p:cNvSpPr>
          <p:nvPr>
            <p:ph type="sldNum" sz="quarter" idx="12"/>
          </p:nvPr>
        </p:nvSpPr>
        <p:spPr/>
        <p:txBody>
          <a:bodyPr/>
          <a:lstStyle/>
          <a:p>
            <a:fld id="{9E14E830-2433-4476-9766-7A57497EF88C}" type="slidenum">
              <a:rPr lang="es-MX" smtClean="0"/>
              <a:t>‹#›</a:t>
            </a:fld>
            <a:endParaRPr lang="es-MX"/>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2"/>
          </a:xfrm>
          <a:prstGeom prst="rect">
            <a:avLst/>
          </a:prstGeom>
        </p:spPr>
      </p:pic>
    </p:spTree>
    <p:extLst>
      <p:ext uri="{BB962C8B-B14F-4D97-AF65-F5344CB8AC3E}">
        <p14:creationId xmlns:p14="http://schemas.microsoft.com/office/powerpoint/2010/main" val="94483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8105BA01-143A-40EC-854A-DF71A295F9C7}" type="datetime1">
              <a:rPr lang="es-MX" smtClean="0"/>
              <a:t>27/06/2018</a:t>
            </a:fld>
            <a:endParaRPr lang="es-MX"/>
          </a:p>
        </p:txBody>
      </p:sp>
      <p:sp>
        <p:nvSpPr>
          <p:cNvPr id="6" name="Marcador de pie de página 5"/>
          <p:cNvSpPr>
            <a:spLocks noGrp="1"/>
          </p:cNvSpPr>
          <p:nvPr>
            <p:ph type="ftr" sz="quarter" idx="11"/>
          </p:nvPr>
        </p:nvSpPr>
        <p:spPr/>
        <p:txBody>
          <a:bodyPr/>
          <a:lstStyle/>
          <a:p>
            <a:r>
              <a:rPr lang="en-US"/>
              <a:t>12-13  March 2015</a:t>
            </a:r>
            <a:endParaRPr lang="es-MX"/>
          </a:p>
        </p:txBody>
      </p:sp>
      <p:sp>
        <p:nvSpPr>
          <p:cNvPr id="7" name="Marcador de número de diapositiva 6"/>
          <p:cNvSpPr>
            <a:spLocks noGrp="1"/>
          </p:cNvSpPr>
          <p:nvPr>
            <p:ph type="sldNum" sz="quarter" idx="12"/>
          </p:nvPr>
        </p:nvSpPr>
        <p:spPr/>
        <p:txBody>
          <a:bodyPr/>
          <a:lstStyle/>
          <a:p>
            <a:fld id="{9E14E830-2433-4476-9766-7A57497EF88C}" type="slidenum">
              <a:rPr lang="es-MX" smtClean="0"/>
              <a:t>‹#›</a:t>
            </a:fld>
            <a:endParaRPr lang="es-MX"/>
          </a:p>
        </p:txBody>
      </p:sp>
    </p:spTree>
    <p:extLst>
      <p:ext uri="{BB962C8B-B14F-4D97-AF65-F5344CB8AC3E}">
        <p14:creationId xmlns:p14="http://schemas.microsoft.com/office/powerpoint/2010/main" val="281006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16442ED0-2E47-4997-A9DF-288A73B1F15C}" type="datetime1">
              <a:rPr lang="es-MX" smtClean="0"/>
              <a:t>27/06/2018</a:t>
            </a:fld>
            <a:endParaRPr lang="es-MX"/>
          </a:p>
        </p:txBody>
      </p:sp>
      <p:sp>
        <p:nvSpPr>
          <p:cNvPr id="8" name="Marcador de pie de página 7"/>
          <p:cNvSpPr>
            <a:spLocks noGrp="1"/>
          </p:cNvSpPr>
          <p:nvPr>
            <p:ph type="ftr" sz="quarter" idx="11"/>
          </p:nvPr>
        </p:nvSpPr>
        <p:spPr/>
        <p:txBody>
          <a:bodyPr/>
          <a:lstStyle/>
          <a:p>
            <a:r>
              <a:rPr lang="en-US"/>
              <a:t>12-13  March 2015</a:t>
            </a:r>
            <a:endParaRPr lang="es-MX"/>
          </a:p>
        </p:txBody>
      </p:sp>
      <p:sp>
        <p:nvSpPr>
          <p:cNvPr id="9" name="Marcador de número de diapositiva 8"/>
          <p:cNvSpPr>
            <a:spLocks noGrp="1"/>
          </p:cNvSpPr>
          <p:nvPr>
            <p:ph type="sldNum" sz="quarter" idx="12"/>
          </p:nvPr>
        </p:nvSpPr>
        <p:spPr/>
        <p:txBody>
          <a:bodyPr/>
          <a:lstStyle/>
          <a:p>
            <a:fld id="{9E14E830-2433-4476-9766-7A57497EF88C}" type="slidenum">
              <a:rPr lang="es-MX" smtClean="0"/>
              <a:t>‹#›</a:t>
            </a:fld>
            <a:endParaRPr lang="es-MX"/>
          </a:p>
        </p:txBody>
      </p:sp>
    </p:spTree>
    <p:extLst>
      <p:ext uri="{BB962C8B-B14F-4D97-AF65-F5344CB8AC3E}">
        <p14:creationId xmlns:p14="http://schemas.microsoft.com/office/powerpoint/2010/main" val="226680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B498EB52-A77E-4E35-A051-6246BAE84EB3}" type="datetime1">
              <a:rPr lang="es-MX" smtClean="0"/>
              <a:t>27/06/2018</a:t>
            </a:fld>
            <a:endParaRPr lang="es-MX"/>
          </a:p>
        </p:txBody>
      </p:sp>
      <p:sp>
        <p:nvSpPr>
          <p:cNvPr id="4" name="Marcador de pie de página 3"/>
          <p:cNvSpPr>
            <a:spLocks noGrp="1"/>
          </p:cNvSpPr>
          <p:nvPr>
            <p:ph type="ftr" sz="quarter" idx="11"/>
          </p:nvPr>
        </p:nvSpPr>
        <p:spPr/>
        <p:txBody>
          <a:bodyPr/>
          <a:lstStyle/>
          <a:p>
            <a:r>
              <a:rPr lang="en-US"/>
              <a:t>12-13  March 2015</a:t>
            </a:r>
            <a:endParaRPr lang="es-MX"/>
          </a:p>
        </p:txBody>
      </p:sp>
      <p:sp>
        <p:nvSpPr>
          <p:cNvPr id="5" name="Marcador de número de diapositiva 4"/>
          <p:cNvSpPr>
            <a:spLocks noGrp="1"/>
          </p:cNvSpPr>
          <p:nvPr>
            <p:ph type="sldNum" sz="quarter" idx="12"/>
          </p:nvPr>
        </p:nvSpPr>
        <p:spPr/>
        <p:txBody>
          <a:bodyPr/>
          <a:lstStyle/>
          <a:p>
            <a:fld id="{9E14E830-2433-4476-9766-7A57497EF88C}" type="slidenum">
              <a:rPr lang="es-MX" smtClean="0"/>
              <a:t>‹#›</a:t>
            </a:fld>
            <a:endParaRPr lang="es-MX"/>
          </a:p>
        </p:txBody>
      </p:sp>
    </p:spTree>
    <p:extLst>
      <p:ext uri="{BB962C8B-B14F-4D97-AF65-F5344CB8AC3E}">
        <p14:creationId xmlns:p14="http://schemas.microsoft.com/office/powerpoint/2010/main" val="2933767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CD9B3E0-DEA5-4B40-8EED-B5B7A31E4316}" type="datetime1">
              <a:rPr lang="es-MX" smtClean="0"/>
              <a:t>27/06/2018</a:t>
            </a:fld>
            <a:endParaRPr lang="es-MX"/>
          </a:p>
        </p:txBody>
      </p:sp>
      <p:sp>
        <p:nvSpPr>
          <p:cNvPr id="3" name="Marcador de pie de página 2"/>
          <p:cNvSpPr>
            <a:spLocks noGrp="1"/>
          </p:cNvSpPr>
          <p:nvPr>
            <p:ph type="ftr" sz="quarter" idx="11"/>
          </p:nvPr>
        </p:nvSpPr>
        <p:spPr/>
        <p:txBody>
          <a:bodyPr/>
          <a:lstStyle/>
          <a:p>
            <a:r>
              <a:rPr lang="en-US"/>
              <a:t>12-13  March 2015</a:t>
            </a:r>
            <a:endParaRPr lang="es-MX"/>
          </a:p>
        </p:txBody>
      </p:sp>
      <p:sp>
        <p:nvSpPr>
          <p:cNvPr id="4" name="Marcador de número de diapositiva 3"/>
          <p:cNvSpPr>
            <a:spLocks noGrp="1"/>
          </p:cNvSpPr>
          <p:nvPr>
            <p:ph type="sldNum" sz="quarter" idx="12"/>
          </p:nvPr>
        </p:nvSpPr>
        <p:spPr/>
        <p:txBody>
          <a:bodyPr/>
          <a:lstStyle/>
          <a:p>
            <a:fld id="{9E14E830-2433-4476-9766-7A57497EF88C}" type="slidenum">
              <a:rPr lang="es-MX" smtClean="0"/>
              <a:t>‹#›</a:t>
            </a:fld>
            <a:endParaRPr lang="es-MX"/>
          </a:p>
        </p:txBody>
      </p:sp>
    </p:spTree>
    <p:extLst>
      <p:ext uri="{BB962C8B-B14F-4D97-AF65-F5344CB8AC3E}">
        <p14:creationId xmlns:p14="http://schemas.microsoft.com/office/powerpoint/2010/main" val="63602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985A09A-6DB6-43EA-88DD-7462BFE387CE}" type="datetime1">
              <a:rPr lang="es-MX" smtClean="0"/>
              <a:t>27/06/2018</a:t>
            </a:fld>
            <a:endParaRPr lang="es-MX"/>
          </a:p>
        </p:txBody>
      </p:sp>
      <p:sp>
        <p:nvSpPr>
          <p:cNvPr id="6" name="Marcador de pie de página 5"/>
          <p:cNvSpPr>
            <a:spLocks noGrp="1"/>
          </p:cNvSpPr>
          <p:nvPr>
            <p:ph type="ftr" sz="quarter" idx="11"/>
          </p:nvPr>
        </p:nvSpPr>
        <p:spPr/>
        <p:txBody>
          <a:bodyPr/>
          <a:lstStyle/>
          <a:p>
            <a:r>
              <a:rPr lang="en-US"/>
              <a:t>12-13  March 2015</a:t>
            </a:r>
            <a:endParaRPr lang="es-MX"/>
          </a:p>
        </p:txBody>
      </p:sp>
      <p:sp>
        <p:nvSpPr>
          <p:cNvPr id="7" name="Marcador de número de diapositiva 6"/>
          <p:cNvSpPr>
            <a:spLocks noGrp="1"/>
          </p:cNvSpPr>
          <p:nvPr>
            <p:ph type="sldNum" sz="quarter" idx="12"/>
          </p:nvPr>
        </p:nvSpPr>
        <p:spPr/>
        <p:txBody>
          <a:bodyPr/>
          <a:lstStyle/>
          <a:p>
            <a:fld id="{9E14E830-2433-4476-9766-7A57497EF88C}" type="slidenum">
              <a:rPr lang="es-MX" smtClean="0"/>
              <a:t>‹#›</a:t>
            </a:fld>
            <a:endParaRPr lang="es-MX"/>
          </a:p>
        </p:txBody>
      </p:sp>
    </p:spTree>
    <p:extLst>
      <p:ext uri="{BB962C8B-B14F-4D97-AF65-F5344CB8AC3E}">
        <p14:creationId xmlns:p14="http://schemas.microsoft.com/office/powerpoint/2010/main" val="282114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A8C0653-8125-43B8-B4F4-ED5F0B0422B7}" type="datetime1">
              <a:rPr lang="es-MX" smtClean="0"/>
              <a:t>27/06/2018</a:t>
            </a:fld>
            <a:endParaRPr lang="es-MX"/>
          </a:p>
        </p:txBody>
      </p:sp>
      <p:sp>
        <p:nvSpPr>
          <p:cNvPr id="6" name="Marcador de pie de página 5"/>
          <p:cNvSpPr>
            <a:spLocks noGrp="1"/>
          </p:cNvSpPr>
          <p:nvPr>
            <p:ph type="ftr" sz="quarter" idx="11"/>
          </p:nvPr>
        </p:nvSpPr>
        <p:spPr/>
        <p:txBody>
          <a:bodyPr/>
          <a:lstStyle/>
          <a:p>
            <a:r>
              <a:rPr lang="en-US"/>
              <a:t>12-13  March 2015</a:t>
            </a:r>
            <a:endParaRPr lang="es-MX"/>
          </a:p>
        </p:txBody>
      </p:sp>
      <p:sp>
        <p:nvSpPr>
          <p:cNvPr id="7" name="Marcador de número de diapositiva 6"/>
          <p:cNvSpPr>
            <a:spLocks noGrp="1"/>
          </p:cNvSpPr>
          <p:nvPr>
            <p:ph type="sldNum" sz="quarter" idx="12"/>
          </p:nvPr>
        </p:nvSpPr>
        <p:spPr/>
        <p:txBody>
          <a:bodyPr/>
          <a:lstStyle/>
          <a:p>
            <a:fld id="{9E14E830-2433-4476-9766-7A57497EF88C}" type="slidenum">
              <a:rPr lang="es-MX" smtClean="0"/>
              <a:t>‹#›</a:t>
            </a:fld>
            <a:endParaRPr lang="es-MX"/>
          </a:p>
        </p:txBody>
      </p:sp>
    </p:spTree>
    <p:extLst>
      <p:ext uri="{BB962C8B-B14F-4D97-AF65-F5344CB8AC3E}">
        <p14:creationId xmlns:p14="http://schemas.microsoft.com/office/powerpoint/2010/main" val="19314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FEB46-425E-4CCA-8D63-B33B539816A0}" type="datetime1">
              <a:rPr lang="es-MX" smtClean="0"/>
              <a:t>27/06/2018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12-13  March 2015</a:t>
            </a:r>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4E830-2433-4476-9766-7A57497EF88C}" type="slidenum">
              <a:rPr lang="es-MX" smtClean="0"/>
              <a:t>‹#›</a:t>
            </a:fld>
            <a:endParaRPr lang="es-MX"/>
          </a:p>
        </p:txBody>
      </p:sp>
    </p:spTree>
    <p:extLst>
      <p:ext uri="{BB962C8B-B14F-4D97-AF65-F5344CB8AC3E}">
        <p14:creationId xmlns:p14="http://schemas.microsoft.com/office/powerpoint/2010/main" val="6385523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9.emf"/><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4.xml"/><Relationship Id="rId7" Type="http://schemas.openxmlformats.org/officeDocument/2006/relationships/image" Target="../media/image10.png"/><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759671" y="1454497"/>
            <a:ext cx="6432329" cy="1470025"/>
          </a:xfrm>
        </p:spPr>
        <p:txBody>
          <a:bodyPr>
            <a:noAutofit/>
          </a:bodyPr>
          <a:lstStyle/>
          <a:p>
            <a:r>
              <a:rPr lang="en-US" sz="4400" b="1" dirty="0">
                <a:solidFill>
                  <a:schemeClr val="bg1"/>
                </a:solidFill>
              </a:rPr>
              <a:t>Developing IDI’s Strategic Plan 2019-23 </a:t>
            </a:r>
            <a:br>
              <a:rPr lang="en-US" sz="4400" b="1" dirty="0">
                <a:solidFill>
                  <a:schemeClr val="bg1"/>
                </a:solidFill>
              </a:rPr>
            </a:br>
            <a:r>
              <a:rPr lang="en-US" sz="3000" b="1" dirty="0">
                <a:solidFill>
                  <a:schemeClr val="bg1"/>
                </a:solidFill>
              </a:rPr>
              <a:t>INTOSAI regional bodies as partners</a:t>
            </a:r>
            <a:endParaRPr lang="en-US" sz="3000" dirty="0">
              <a:solidFill>
                <a:schemeClr val="bg1"/>
              </a:solidFill>
            </a:endParaRPr>
          </a:p>
        </p:txBody>
      </p:sp>
      <p:sp>
        <p:nvSpPr>
          <p:cNvPr id="3" name="Subtitle 2"/>
          <p:cNvSpPr>
            <a:spLocks noGrp="1"/>
          </p:cNvSpPr>
          <p:nvPr>
            <p:ph type="subTitle" idx="1"/>
          </p:nvPr>
        </p:nvSpPr>
        <p:spPr>
          <a:xfrm>
            <a:off x="6971503" y="3069237"/>
            <a:ext cx="4596162" cy="1706562"/>
          </a:xfrm>
          <a:ln>
            <a:noFill/>
          </a:ln>
        </p:spPr>
        <p:txBody>
          <a:bodyPr rtlCol="0">
            <a:normAutofit lnSpcReduction="10000"/>
          </a:bodyPr>
          <a:lstStyle/>
          <a:p>
            <a:pPr eaLnBrk="1" fontAlgn="auto" hangingPunct="1">
              <a:spcAft>
                <a:spcPts val="0"/>
              </a:spcAft>
              <a:buFont typeface="Arial" pitchFamily="34" charset="0"/>
              <a:buNone/>
              <a:defRPr/>
            </a:pPr>
            <a:endParaRPr lang="nb-NO" sz="2800" dirty="0">
              <a:solidFill>
                <a:schemeClr val="bg1"/>
              </a:solidFill>
            </a:endParaRPr>
          </a:p>
          <a:p>
            <a:pPr eaLnBrk="1" fontAlgn="auto" hangingPunct="1">
              <a:spcAft>
                <a:spcPts val="0"/>
              </a:spcAft>
              <a:buFont typeface="Arial" pitchFamily="34" charset="0"/>
              <a:buNone/>
              <a:defRPr/>
            </a:pPr>
            <a:r>
              <a:rPr lang="en-GB" dirty="0">
                <a:solidFill>
                  <a:schemeClr val="bg1"/>
                </a:solidFill>
              </a:rPr>
              <a:t>Petra Schirnhofer</a:t>
            </a:r>
          </a:p>
          <a:p>
            <a:pPr eaLnBrk="1" fontAlgn="auto" hangingPunct="1">
              <a:spcAft>
                <a:spcPts val="0"/>
              </a:spcAft>
              <a:buFont typeface="Arial" pitchFamily="34" charset="0"/>
              <a:buNone/>
              <a:defRPr/>
            </a:pPr>
            <a:r>
              <a:rPr lang="en-GB" sz="2200" dirty="0">
                <a:solidFill>
                  <a:schemeClr val="bg1"/>
                </a:solidFill>
              </a:rPr>
              <a:t>Strategic Advisor</a:t>
            </a:r>
          </a:p>
          <a:p>
            <a:pPr>
              <a:defRPr/>
            </a:pPr>
            <a:r>
              <a:rPr lang="en-GB" sz="2200" dirty="0">
                <a:solidFill>
                  <a:schemeClr val="bg1"/>
                </a:solidFill>
              </a:rPr>
              <a:t>Oslo, </a:t>
            </a:r>
            <a:r>
              <a:rPr lang="nb-NO" sz="2200" dirty="0">
                <a:solidFill>
                  <a:schemeClr val="bg1"/>
                </a:solidFill>
              </a:rPr>
              <a:t>27 June 2018</a:t>
            </a:r>
          </a:p>
        </p:txBody>
      </p:sp>
    </p:spTree>
    <p:extLst>
      <p:ext uri="{BB962C8B-B14F-4D97-AF65-F5344CB8AC3E}">
        <p14:creationId xmlns:p14="http://schemas.microsoft.com/office/powerpoint/2010/main" val="220902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F0A37A-99EB-44B2-8953-A1D7A5FC1610}"/>
              </a:ext>
            </a:extLst>
          </p:cNvPr>
          <p:cNvSpPr>
            <a:spLocks noGrp="1"/>
          </p:cNvSpPr>
          <p:nvPr>
            <p:ph type="sldNum" sz="quarter" idx="12"/>
          </p:nvPr>
        </p:nvSpPr>
        <p:spPr/>
        <p:txBody>
          <a:bodyPr/>
          <a:lstStyle/>
          <a:p>
            <a:fld id="{9E14E830-2433-4476-9766-7A57497EF88C}" type="slidenum">
              <a:rPr lang="es-MX" smtClean="0"/>
              <a:t>10</a:t>
            </a:fld>
            <a:endParaRPr lang="es-MX"/>
          </a:p>
        </p:txBody>
      </p:sp>
      <p:graphicFrame>
        <p:nvGraphicFramePr>
          <p:cNvPr id="5" name="Diagram 4">
            <a:extLst>
              <a:ext uri="{FF2B5EF4-FFF2-40B4-BE49-F238E27FC236}">
                <a16:creationId xmlns:a16="http://schemas.microsoft.com/office/drawing/2014/main" id="{10C25A59-CD78-434C-9B56-A44EB452AA5F}"/>
              </a:ext>
            </a:extLst>
          </p:cNvPr>
          <p:cNvGraphicFramePr/>
          <p:nvPr>
            <p:extLst>
              <p:ext uri="{D42A27DB-BD31-4B8C-83A1-F6EECF244321}">
                <p14:modId xmlns:p14="http://schemas.microsoft.com/office/powerpoint/2010/main" val="43399294"/>
              </p:ext>
            </p:extLst>
          </p:nvPr>
        </p:nvGraphicFramePr>
        <p:xfrm>
          <a:off x="1330036" y="1116281"/>
          <a:ext cx="9666515" cy="5153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CF0054C-1C3E-4453-A215-6EA1FAE9CE76}"/>
              </a:ext>
            </a:extLst>
          </p:cNvPr>
          <p:cNvSpPr/>
          <p:nvPr/>
        </p:nvSpPr>
        <p:spPr>
          <a:xfrm>
            <a:off x="3460799" y="299254"/>
            <a:ext cx="6497356" cy="646331"/>
          </a:xfrm>
          <a:prstGeom prst="rect">
            <a:avLst/>
          </a:prstGeom>
        </p:spPr>
        <p:txBody>
          <a:bodyPr wrap="none">
            <a:spAutoFit/>
          </a:bodyPr>
          <a:lstStyle/>
          <a:p>
            <a:r>
              <a:rPr lang="en-GB" sz="3600" dirty="0">
                <a:solidFill>
                  <a:schemeClr val="bg1"/>
                </a:solidFill>
              </a:rPr>
              <a:t>1c) Strategic implications: Growth</a:t>
            </a:r>
            <a:endParaRPr lang="nb-NO" sz="3600" dirty="0">
              <a:solidFill>
                <a:schemeClr val="bg1"/>
              </a:solidFill>
            </a:endParaRPr>
          </a:p>
        </p:txBody>
      </p:sp>
      <p:sp>
        <p:nvSpPr>
          <p:cNvPr id="7" name="TextBox 6">
            <a:extLst>
              <a:ext uri="{FF2B5EF4-FFF2-40B4-BE49-F238E27FC236}">
                <a16:creationId xmlns:a16="http://schemas.microsoft.com/office/drawing/2014/main" id="{1CE634A9-6E34-4C7F-95C5-7D387C2B0226}"/>
              </a:ext>
            </a:extLst>
          </p:cNvPr>
          <p:cNvSpPr txBox="1"/>
          <p:nvPr/>
        </p:nvSpPr>
        <p:spPr>
          <a:xfrm>
            <a:off x="1330036" y="5284519"/>
            <a:ext cx="9286504" cy="523220"/>
          </a:xfrm>
          <a:prstGeom prst="rect">
            <a:avLst/>
          </a:prstGeom>
          <a:noFill/>
        </p:spPr>
        <p:txBody>
          <a:bodyPr wrap="square" rtlCol="0">
            <a:spAutoFit/>
          </a:bodyPr>
          <a:lstStyle/>
          <a:p>
            <a:pPr marL="342900" indent="-342900">
              <a:buFont typeface="Wingdings" panose="05000000000000000000" pitchFamily="2" charset="2"/>
              <a:buChar char="ü"/>
            </a:pPr>
            <a:r>
              <a:rPr lang="en-GB" sz="2800" dirty="0"/>
              <a:t>Projections suggest that funding for the scale-up is available</a:t>
            </a:r>
          </a:p>
        </p:txBody>
      </p:sp>
      <p:sp>
        <p:nvSpPr>
          <p:cNvPr id="8" name="TextBox 7">
            <a:extLst>
              <a:ext uri="{FF2B5EF4-FFF2-40B4-BE49-F238E27FC236}">
                <a16:creationId xmlns:a16="http://schemas.microsoft.com/office/drawing/2014/main" id="{D99AD240-7691-4662-83DC-18A2A562E01A}"/>
              </a:ext>
            </a:extLst>
          </p:cNvPr>
          <p:cNvSpPr txBox="1"/>
          <p:nvPr/>
        </p:nvSpPr>
        <p:spPr>
          <a:xfrm>
            <a:off x="1330036" y="1339932"/>
            <a:ext cx="9072748" cy="523220"/>
          </a:xfrm>
          <a:prstGeom prst="rect">
            <a:avLst/>
          </a:prstGeom>
          <a:noFill/>
        </p:spPr>
        <p:txBody>
          <a:bodyPr wrap="square" rtlCol="0">
            <a:spAutoFit/>
          </a:bodyPr>
          <a:lstStyle/>
          <a:p>
            <a:pPr algn="ctr"/>
            <a:r>
              <a:rPr lang="en-GB" sz="2800" dirty="0"/>
              <a:t>IDI needs to grow to implement the new Strategic Plan</a:t>
            </a:r>
          </a:p>
        </p:txBody>
      </p:sp>
    </p:spTree>
    <p:extLst>
      <p:ext uri="{BB962C8B-B14F-4D97-AF65-F5344CB8AC3E}">
        <p14:creationId xmlns:p14="http://schemas.microsoft.com/office/powerpoint/2010/main" val="2895528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A9AFC1-02B9-40B4-AB95-7F0751D73E7F}"/>
              </a:ext>
            </a:extLst>
          </p:cNvPr>
          <p:cNvSpPr>
            <a:spLocks noGrp="1"/>
          </p:cNvSpPr>
          <p:nvPr>
            <p:ph type="sldNum" sz="quarter" idx="12"/>
          </p:nvPr>
        </p:nvSpPr>
        <p:spPr/>
        <p:txBody>
          <a:bodyPr/>
          <a:lstStyle/>
          <a:p>
            <a:fld id="{9E14E830-2433-4476-9766-7A57497EF88C}" type="slidenum">
              <a:rPr lang="es-MX" smtClean="0"/>
              <a:t>11</a:t>
            </a:fld>
            <a:endParaRPr lang="es-MX"/>
          </a:p>
        </p:txBody>
      </p:sp>
      <p:sp>
        <p:nvSpPr>
          <p:cNvPr id="5" name="Rectangle 2">
            <a:extLst>
              <a:ext uri="{FF2B5EF4-FFF2-40B4-BE49-F238E27FC236}">
                <a16:creationId xmlns:a16="http://schemas.microsoft.com/office/drawing/2014/main" id="{DBE5C5CD-0594-42EB-9599-9569946471B1}"/>
              </a:ext>
            </a:extLst>
          </p:cNvPr>
          <p:cNvSpPr>
            <a:spLocks noChangeArrowheads="1"/>
          </p:cNvSpPr>
          <p:nvPr/>
        </p:nvSpPr>
        <p:spPr bwMode="auto">
          <a:xfrm>
            <a:off x="3206338" y="21494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8" name="Rectangle 7">
            <a:extLst>
              <a:ext uri="{FF2B5EF4-FFF2-40B4-BE49-F238E27FC236}">
                <a16:creationId xmlns:a16="http://schemas.microsoft.com/office/drawing/2014/main" id="{0C769F5A-9F8F-43FA-8B08-9AB0937B02ED}"/>
              </a:ext>
            </a:extLst>
          </p:cNvPr>
          <p:cNvSpPr/>
          <p:nvPr/>
        </p:nvSpPr>
        <p:spPr>
          <a:xfrm>
            <a:off x="2341169" y="25437"/>
            <a:ext cx="9724935" cy="1077218"/>
          </a:xfrm>
          <a:prstGeom prst="rect">
            <a:avLst/>
          </a:prstGeom>
        </p:spPr>
        <p:txBody>
          <a:bodyPr wrap="square">
            <a:spAutoFit/>
          </a:bodyPr>
          <a:lstStyle/>
          <a:p>
            <a:r>
              <a:rPr lang="en-GB" sz="3200" dirty="0">
                <a:solidFill>
                  <a:schemeClr val="bg1"/>
                </a:solidFill>
              </a:rPr>
              <a:t>1c) Strategic implications: Balance of support </a:t>
            </a:r>
          </a:p>
          <a:p>
            <a:r>
              <a:rPr lang="en-GB" sz="3200" dirty="0">
                <a:solidFill>
                  <a:schemeClr val="bg1"/>
                </a:solidFill>
              </a:rPr>
              <a:t>(breadth vs depth)</a:t>
            </a:r>
            <a:endParaRPr lang="nb-NO" sz="3200" dirty="0">
              <a:solidFill>
                <a:schemeClr val="bg1"/>
              </a:solidFill>
            </a:endParaRPr>
          </a:p>
        </p:txBody>
      </p:sp>
      <p:sp>
        <p:nvSpPr>
          <p:cNvPr id="9" name="TextBox 8">
            <a:extLst>
              <a:ext uri="{FF2B5EF4-FFF2-40B4-BE49-F238E27FC236}">
                <a16:creationId xmlns:a16="http://schemas.microsoft.com/office/drawing/2014/main" id="{A9788C05-7D2B-4690-8109-2DBB5C5E4E20}"/>
              </a:ext>
            </a:extLst>
          </p:cNvPr>
          <p:cNvSpPr txBox="1"/>
          <p:nvPr/>
        </p:nvSpPr>
        <p:spPr>
          <a:xfrm>
            <a:off x="477758" y="2756475"/>
            <a:ext cx="3208424" cy="2308324"/>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ü"/>
            </a:pPr>
            <a:r>
              <a:rPr lang="en-GB" dirty="0"/>
              <a:t>Breadth vs. depth as </a:t>
            </a:r>
            <a:r>
              <a:rPr lang="en-GB" b="1" dirty="0"/>
              <a:t>trade-off between sizes of tiers </a:t>
            </a:r>
            <a:r>
              <a:rPr lang="en-GB" dirty="0"/>
              <a:t>in the pyramid</a:t>
            </a:r>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r>
              <a:rPr lang="en-US" b="1" dirty="0"/>
              <a:t>IDI suggests a mixed-model </a:t>
            </a:r>
            <a:r>
              <a:rPr lang="en-US" dirty="0"/>
              <a:t>where IDI maintains a balance of its enabling and providing role </a:t>
            </a:r>
            <a:endParaRPr lang="nb-NO" dirty="0"/>
          </a:p>
        </p:txBody>
      </p:sp>
      <p:sp>
        <p:nvSpPr>
          <p:cNvPr id="12" name="TextBox 11">
            <a:extLst>
              <a:ext uri="{FF2B5EF4-FFF2-40B4-BE49-F238E27FC236}">
                <a16:creationId xmlns:a16="http://schemas.microsoft.com/office/drawing/2014/main" id="{60D78774-E2D3-4B8E-9EE3-CCC253B7AA3D}"/>
              </a:ext>
            </a:extLst>
          </p:cNvPr>
          <p:cNvSpPr txBox="1"/>
          <p:nvPr/>
        </p:nvSpPr>
        <p:spPr>
          <a:xfrm>
            <a:off x="4586129" y="1155549"/>
            <a:ext cx="7134487" cy="543323"/>
          </a:xfrm>
          <a:prstGeom prst="rect">
            <a:avLst/>
          </a:prstGeom>
          <a:noFill/>
        </p:spPr>
        <p:txBody>
          <a:bodyPr wrap="square" rtlCol="0">
            <a:spAutoFit/>
          </a:bodyPr>
          <a:lstStyle/>
          <a:p>
            <a:r>
              <a:rPr lang="en-GB" sz="2800" dirty="0"/>
              <a:t>Balancing breadth vs. depth of support to SAIs</a:t>
            </a:r>
            <a:endParaRPr lang="nb-NO" sz="2800" dirty="0"/>
          </a:p>
        </p:txBody>
      </p:sp>
      <p:sp>
        <p:nvSpPr>
          <p:cNvPr id="2" name="Rectangle 55">
            <a:extLst>
              <a:ext uri="{FF2B5EF4-FFF2-40B4-BE49-F238E27FC236}">
                <a16:creationId xmlns:a16="http://schemas.microsoft.com/office/drawing/2014/main" id="{01AC4EE5-B36C-4A72-BBDB-49E0E8BA5E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3" name="Object 2">
            <a:extLst>
              <a:ext uri="{FF2B5EF4-FFF2-40B4-BE49-F238E27FC236}">
                <a16:creationId xmlns:a16="http://schemas.microsoft.com/office/drawing/2014/main" id="{B7123706-BCB7-45D1-84B6-C621B9A25EE3}"/>
              </a:ext>
            </a:extLst>
          </p:cNvPr>
          <p:cNvGraphicFramePr>
            <a:graphicFrameLocks noChangeAspect="1"/>
          </p:cNvGraphicFramePr>
          <p:nvPr>
            <p:extLst>
              <p:ext uri="{D42A27DB-BD31-4B8C-83A1-F6EECF244321}">
                <p14:modId xmlns:p14="http://schemas.microsoft.com/office/powerpoint/2010/main" val="1226945615"/>
              </p:ext>
            </p:extLst>
          </p:nvPr>
        </p:nvGraphicFramePr>
        <p:xfrm>
          <a:off x="4607634" y="2068736"/>
          <a:ext cx="7458470" cy="4177209"/>
        </p:xfrm>
        <a:graphic>
          <a:graphicData uri="http://schemas.openxmlformats.org/presentationml/2006/ole">
            <mc:AlternateContent xmlns:mc="http://schemas.openxmlformats.org/markup-compatibility/2006">
              <mc:Choice xmlns:v="urn:schemas-microsoft-com:vml" Requires="v">
                <p:oleObj spid="_x0000_s2106" name="Slide" r:id="rId4" imgW="6094639" imgH="3427618" progId="PowerPoint.Slide.12">
                  <p:embed/>
                </p:oleObj>
              </mc:Choice>
              <mc:Fallback>
                <p:oleObj name="Slide" r:id="rId4" imgW="6094639" imgH="3427618" progId="PowerPoint.Slide.12">
                  <p:embed/>
                  <p:pic>
                    <p:nvPicPr>
                      <p:cNvPr id="0" name="Object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7634" y="2068736"/>
                        <a:ext cx="7458470" cy="4177209"/>
                      </a:xfrm>
                      <a:prstGeom prst="rect">
                        <a:avLst/>
                      </a:prstGeom>
                      <a:noFill/>
                    </p:spPr>
                  </p:pic>
                </p:oleObj>
              </mc:Fallback>
            </mc:AlternateContent>
          </a:graphicData>
        </a:graphic>
      </p:graphicFrame>
      <p:sp>
        <p:nvSpPr>
          <p:cNvPr id="13" name="Explosion: 14 Points 12">
            <a:extLst>
              <a:ext uri="{FF2B5EF4-FFF2-40B4-BE49-F238E27FC236}">
                <a16:creationId xmlns:a16="http://schemas.microsoft.com/office/drawing/2014/main" id="{E55A797A-9D30-49BD-9F85-E4E6E657BB08}"/>
              </a:ext>
            </a:extLst>
          </p:cNvPr>
          <p:cNvSpPr/>
          <p:nvPr/>
        </p:nvSpPr>
        <p:spPr>
          <a:xfrm>
            <a:off x="3882683" y="1751766"/>
            <a:ext cx="2394344" cy="1253681"/>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Provider</a:t>
            </a:r>
            <a:endParaRPr lang="nb-NO" dirty="0"/>
          </a:p>
        </p:txBody>
      </p:sp>
      <p:sp>
        <p:nvSpPr>
          <p:cNvPr id="11" name="Explosion: 14 Points 10">
            <a:extLst>
              <a:ext uri="{FF2B5EF4-FFF2-40B4-BE49-F238E27FC236}">
                <a16:creationId xmlns:a16="http://schemas.microsoft.com/office/drawing/2014/main" id="{92D7924F-AC5D-4CF4-A5E1-7CFCFD62160B}"/>
              </a:ext>
            </a:extLst>
          </p:cNvPr>
          <p:cNvSpPr/>
          <p:nvPr/>
        </p:nvSpPr>
        <p:spPr>
          <a:xfrm>
            <a:off x="3882683" y="5358184"/>
            <a:ext cx="2394344" cy="1285429"/>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Enabler</a:t>
            </a:r>
            <a:endParaRPr lang="nb-NO" dirty="0"/>
          </a:p>
        </p:txBody>
      </p:sp>
    </p:spTree>
    <p:extLst>
      <p:ext uri="{BB962C8B-B14F-4D97-AF65-F5344CB8AC3E}">
        <p14:creationId xmlns:p14="http://schemas.microsoft.com/office/powerpoint/2010/main" val="35108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14E830-2433-4476-9766-7A57497EF88C}" type="slidenum">
              <a:rPr lang="es-MX" smtClean="0"/>
              <a:t>12</a:t>
            </a:fld>
            <a:endParaRPr lang="es-MX"/>
          </a:p>
        </p:txBody>
      </p:sp>
      <p:sp>
        <p:nvSpPr>
          <p:cNvPr id="4" name="Rectangle 3"/>
          <p:cNvSpPr/>
          <p:nvPr/>
        </p:nvSpPr>
        <p:spPr>
          <a:xfrm>
            <a:off x="2534112" y="279570"/>
            <a:ext cx="8607677" cy="646331"/>
          </a:xfrm>
          <a:prstGeom prst="rect">
            <a:avLst/>
          </a:prstGeom>
        </p:spPr>
        <p:txBody>
          <a:bodyPr wrap="none">
            <a:spAutoFit/>
          </a:bodyPr>
          <a:lstStyle/>
          <a:p>
            <a:r>
              <a:rPr lang="en-GB" sz="3600" dirty="0">
                <a:solidFill>
                  <a:schemeClr val="bg1"/>
                </a:solidFill>
              </a:rPr>
              <a:t>1c) Strategic implications: Global foundations</a:t>
            </a:r>
            <a:endParaRPr lang="nb-NO" sz="2800" dirty="0">
              <a:solidFill>
                <a:schemeClr val="bg1"/>
              </a:solidFill>
            </a:endParaRPr>
          </a:p>
        </p:txBody>
      </p:sp>
      <p:graphicFrame>
        <p:nvGraphicFramePr>
          <p:cNvPr id="7" name="Diagram 6">
            <a:extLst>
              <a:ext uri="{FF2B5EF4-FFF2-40B4-BE49-F238E27FC236}">
                <a16:creationId xmlns:a16="http://schemas.microsoft.com/office/drawing/2014/main" id="{CA3D3B3F-04B9-4BE7-92FC-42F49CEBD8C5}"/>
              </a:ext>
            </a:extLst>
          </p:cNvPr>
          <p:cNvGraphicFramePr/>
          <p:nvPr>
            <p:extLst>
              <p:ext uri="{D42A27DB-BD31-4B8C-83A1-F6EECF244321}">
                <p14:modId xmlns:p14="http://schemas.microsoft.com/office/powerpoint/2010/main" val="2295031902"/>
              </p:ext>
            </p:extLst>
          </p:nvPr>
        </p:nvGraphicFramePr>
        <p:xfrm>
          <a:off x="657612" y="1693437"/>
          <a:ext cx="8466543" cy="4548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281E123-F3A0-4C3C-94F9-1E71726C3734}"/>
              </a:ext>
            </a:extLst>
          </p:cNvPr>
          <p:cNvSpPr txBox="1"/>
          <p:nvPr/>
        </p:nvSpPr>
        <p:spPr>
          <a:xfrm>
            <a:off x="368700" y="1209442"/>
            <a:ext cx="11577877" cy="369332"/>
          </a:xfrm>
          <a:prstGeom prst="rect">
            <a:avLst/>
          </a:prstGeom>
          <a:noFill/>
        </p:spPr>
        <p:txBody>
          <a:bodyPr wrap="square" rtlCol="0">
            <a:spAutoFit/>
          </a:bodyPr>
          <a:lstStyle/>
          <a:p>
            <a:r>
              <a:rPr lang="en-GB" b="1" dirty="0"/>
              <a:t>Work streams to be strengthened by 4 global foundations – incl. functions delivered through INTOSAI-Donor Secretariat</a:t>
            </a:r>
            <a:endParaRPr lang="nb-NO" b="1" dirty="0"/>
          </a:p>
        </p:txBody>
      </p:sp>
      <p:sp>
        <p:nvSpPr>
          <p:cNvPr id="10" name="Right Brace 9">
            <a:extLst>
              <a:ext uri="{FF2B5EF4-FFF2-40B4-BE49-F238E27FC236}">
                <a16:creationId xmlns:a16="http://schemas.microsoft.com/office/drawing/2014/main" id="{DCB63124-1155-46E7-B585-8321E06D3125}"/>
              </a:ext>
            </a:extLst>
          </p:cNvPr>
          <p:cNvSpPr/>
          <p:nvPr/>
        </p:nvSpPr>
        <p:spPr>
          <a:xfrm>
            <a:off x="9291447" y="2133857"/>
            <a:ext cx="288235" cy="38862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1" name="TextBox 10">
            <a:extLst>
              <a:ext uri="{FF2B5EF4-FFF2-40B4-BE49-F238E27FC236}">
                <a16:creationId xmlns:a16="http://schemas.microsoft.com/office/drawing/2014/main" id="{9F5BF7D0-A9F3-44EE-8574-BD3BD7AFA521}"/>
              </a:ext>
            </a:extLst>
          </p:cNvPr>
          <p:cNvSpPr txBox="1"/>
          <p:nvPr/>
        </p:nvSpPr>
        <p:spPr>
          <a:xfrm>
            <a:off x="9746974" y="2814631"/>
            <a:ext cx="2445026" cy="2677656"/>
          </a:xfrm>
          <a:prstGeom prst="rect">
            <a:avLst/>
          </a:prstGeom>
          <a:noFill/>
        </p:spPr>
        <p:txBody>
          <a:bodyPr wrap="square" rtlCol="0">
            <a:spAutoFit/>
          </a:bodyPr>
          <a:lstStyle/>
          <a:p>
            <a:r>
              <a:rPr lang="en-GB" sz="2400" dirty="0"/>
              <a:t>Global foundations contribute to professional, relevant, well-governed and independent SAIs</a:t>
            </a:r>
            <a:endParaRPr lang="nb-NO" sz="2400" dirty="0"/>
          </a:p>
        </p:txBody>
      </p:sp>
    </p:spTree>
    <p:extLst>
      <p:ext uri="{BB962C8B-B14F-4D97-AF65-F5344CB8AC3E}">
        <p14:creationId xmlns:p14="http://schemas.microsoft.com/office/powerpoint/2010/main" val="155263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A14A7C-2F4B-4EA7-8EEC-960768A2FC59}"/>
              </a:ext>
            </a:extLst>
          </p:cNvPr>
          <p:cNvSpPr>
            <a:spLocks noGrp="1"/>
          </p:cNvSpPr>
          <p:nvPr>
            <p:ph type="sldNum" sz="quarter" idx="12"/>
          </p:nvPr>
        </p:nvSpPr>
        <p:spPr/>
        <p:txBody>
          <a:bodyPr/>
          <a:lstStyle/>
          <a:p>
            <a:fld id="{9E14E830-2433-4476-9766-7A57497EF88C}" type="slidenum">
              <a:rPr lang="es-MX" smtClean="0"/>
              <a:t>13</a:t>
            </a:fld>
            <a:endParaRPr lang="es-MX"/>
          </a:p>
        </p:txBody>
      </p:sp>
      <p:sp>
        <p:nvSpPr>
          <p:cNvPr id="6" name="Rectangle 5">
            <a:extLst>
              <a:ext uri="{FF2B5EF4-FFF2-40B4-BE49-F238E27FC236}">
                <a16:creationId xmlns:a16="http://schemas.microsoft.com/office/drawing/2014/main" id="{C4C2798F-C104-4479-BF2A-7837E7AF1FCC}"/>
              </a:ext>
            </a:extLst>
          </p:cNvPr>
          <p:cNvSpPr/>
          <p:nvPr/>
        </p:nvSpPr>
        <p:spPr>
          <a:xfrm>
            <a:off x="2480512" y="321629"/>
            <a:ext cx="9711488" cy="646331"/>
          </a:xfrm>
          <a:prstGeom prst="rect">
            <a:avLst/>
          </a:prstGeom>
        </p:spPr>
        <p:txBody>
          <a:bodyPr wrap="square">
            <a:spAutoFit/>
          </a:bodyPr>
          <a:lstStyle/>
          <a:p>
            <a:r>
              <a:rPr lang="en-GB" sz="3600" dirty="0">
                <a:solidFill>
                  <a:schemeClr val="bg1"/>
                </a:solidFill>
              </a:rPr>
              <a:t>1c) Strategic implications: Strategic Partnerships (1)</a:t>
            </a:r>
            <a:endParaRPr lang="nb-NO" sz="2800" dirty="0">
              <a:solidFill>
                <a:schemeClr val="bg1"/>
              </a:solidFill>
            </a:endParaRPr>
          </a:p>
        </p:txBody>
      </p:sp>
      <p:pic>
        <p:nvPicPr>
          <p:cNvPr id="2" name="Picture 1">
            <a:extLst>
              <a:ext uri="{FF2B5EF4-FFF2-40B4-BE49-F238E27FC236}">
                <a16:creationId xmlns:a16="http://schemas.microsoft.com/office/drawing/2014/main" id="{05EE6007-C246-4459-B8D6-BF86AACA7944}"/>
              </a:ext>
            </a:extLst>
          </p:cNvPr>
          <p:cNvPicPr>
            <a:picLocks noChangeAspect="1"/>
          </p:cNvPicPr>
          <p:nvPr/>
        </p:nvPicPr>
        <p:blipFill>
          <a:blip r:embed="rId3"/>
          <a:stretch>
            <a:fillRect/>
          </a:stretch>
        </p:blipFill>
        <p:spPr>
          <a:xfrm>
            <a:off x="9673012" y="1421186"/>
            <a:ext cx="2518988" cy="2076549"/>
          </a:xfrm>
          <a:prstGeom prst="rect">
            <a:avLst/>
          </a:prstGeom>
        </p:spPr>
      </p:pic>
      <p:graphicFrame>
        <p:nvGraphicFramePr>
          <p:cNvPr id="5" name="Diagram 4">
            <a:extLst>
              <a:ext uri="{FF2B5EF4-FFF2-40B4-BE49-F238E27FC236}">
                <a16:creationId xmlns:a16="http://schemas.microsoft.com/office/drawing/2014/main" id="{43901205-3AAE-474D-99DE-4AE89BD4F082}"/>
              </a:ext>
            </a:extLst>
          </p:cNvPr>
          <p:cNvGraphicFramePr/>
          <p:nvPr>
            <p:extLst>
              <p:ext uri="{D42A27DB-BD31-4B8C-83A1-F6EECF244321}">
                <p14:modId xmlns:p14="http://schemas.microsoft.com/office/powerpoint/2010/main" val="3473307302"/>
              </p:ext>
            </p:extLst>
          </p:nvPr>
        </p:nvGraphicFramePr>
        <p:xfrm>
          <a:off x="122806" y="1227638"/>
          <a:ext cx="9391583" cy="34286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7859355D-6A2D-480F-BB99-2296EF378D4A}"/>
              </a:ext>
            </a:extLst>
          </p:cNvPr>
          <p:cNvGraphicFramePr/>
          <p:nvPr>
            <p:extLst>
              <p:ext uri="{D42A27DB-BD31-4B8C-83A1-F6EECF244321}">
                <p14:modId xmlns:p14="http://schemas.microsoft.com/office/powerpoint/2010/main" val="1509082254"/>
              </p:ext>
            </p:extLst>
          </p:nvPr>
        </p:nvGraphicFramePr>
        <p:xfrm>
          <a:off x="949124" y="4235550"/>
          <a:ext cx="6690168" cy="230336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82815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8500F304-DA47-4411-BA3F-DA20610A135E}"/>
              </a:ext>
            </a:extLst>
          </p:cNvPr>
          <p:cNvGraphicFramePr>
            <a:graphicFrameLocks noGrp="1"/>
          </p:cNvGraphicFramePr>
          <p:nvPr>
            <p:ph idx="1"/>
            <p:extLst>
              <p:ext uri="{D42A27DB-BD31-4B8C-83A1-F6EECF244321}">
                <p14:modId xmlns:p14="http://schemas.microsoft.com/office/powerpoint/2010/main" val="2798259627"/>
              </p:ext>
            </p:extLst>
          </p:nvPr>
        </p:nvGraphicFramePr>
        <p:xfrm>
          <a:off x="0" y="1115724"/>
          <a:ext cx="6829063" cy="5092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0A14A7C-2F4B-4EA7-8EEC-960768A2FC59}"/>
              </a:ext>
            </a:extLst>
          </p:cNvPr>
          <p:cNvSpPr>
            <a:spLocks noGrp="1"/>
          </p:cNvSpPr>
          <p:nvPr>
            <p:ph type="sldNum" sz="quarter" idx="12"/>
          </p:nvPr>
        </p:nvSpPr>
        <p:spPr/>
        <p:txBody>
          <a:bodyPr/>
          <a:lstStyle/>
          <a:p>
            <a:fld id="{9E14E830-2433-4476-9766-7A57497EF88C}" type="slidenum">
              <a:rPr lang="es-MX" smtClean="0"/>
              <a:t>14</a:t>
            </a:fld>
            <a:endParaRPr lang="es-MX"/>
          </a:p>
        </p:txBody>
      </p:sp>
      <p:sp>
        <p:nvSpPr>
          <p:cNvPr id="6" name="Rectangle 5">
            <a:extLst>
              <a:ext uri="{FF2B5EF4-FFF2-40B4-BE49-F238E27FC236}">
                <a16:creationId xmlns:a16="http://schemas.microsoft.com/office/drawing/2014/main" id="{C4C2798F-C104-4479-BF2A-7837E7AF1FCC}"/>
              </a:ext>
            </a:extLst>
          </p:cNvPr>
          <p:cNvSpPr/>
          <p:nvPr/>
        </p:nvSpPr>
        <p:spPr>
          <a:xfrm>
            <a:off x="2480512" y="321629"/>
            <a:ext cx="9711488" cy="646331"/>
          </a:xfrm>
          <a:prstGeom prst="rect">
            <a:avLst/>
          </a:prstGeom>
        </p:spPr>
        <p:txBody>
          <a:bodyPr wrap="square">
            <a:spAutoFit/>
          </a:bodyPr>
          <a:lstStyle/>
          <a:p>
            <a:r>
              <a:rPr lang="en-GB" sz="3600" dirty="0">
                <a:solidFill>
                  <a:schemeClr val="bg1"/>
                </a:solidFill>
              </a:rPr>
              <a:t>1c) Strategic implications: Strategic Partnerships (2)</a:t>
            </a:r>
            <a:endParaRPr lang="nb-NO" sz="2800" dirty="0">
              <a:solidFill>
                <a:schemeClr val="bg1"/>
              </a:solidFill>
            </a:endParaRPr>
          </a:p>
        </p:txBody>
      </p:sp>
      <p:graphicFrame>
        <p:nvGraphicFramePr>
          <p:cNvPr id="7" name="Content Placeholder 1">
            <a:extLst>
              <a:ext uri="{FF2B5EF4-FFF2-40B4-BE49-F238E27FC236}">
                <a16:creationId xmlns:a16="http://schemas.microsoft.com/office/drawing/2014/main" id="{9586C9AA-FBFF-4B26-9667-FC7B18E14BD2}"/>
              </a:ext>
            </a:extLst>
          </p:cNvPr>
          <p:cNvGraphicFramePr>
            <a:graphicFrameLocks/>
          </p:cNvGraphicFramePr>
          <p:nvPr>
            <p:extLst>
              <p:ext uri="{D42A27DB-BD31-4B8C-83A1-F6EECF244321}">
                <p14:modId xmlns:p14="http://schemas.microsoft.com/office/powerpoint/2010/main" val="605876709"/>
              </p:ext>
            </p:extLst>
          </p:nvPr>
        </p:nvGraphicFramePr>
        <p:xfrm>
          <a:off x="5835570" y="1115723"/>
          <a:ext cx="6829063" cy="50928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20301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BF4F42E9-98E2-4CDE-9849-15C218F009AA}"/>
              </a:ext>
            </a:extLst>
          </p:cNvPr>
          <p:cNvGraphicFramePr>
            <a:graphicFrameLocks noGrp="1"/>
          </p:cNvGraphicFramePr>
          <p:nvPr>
            <p:ph idx="1"/>
            <p:extLst>
              <p:ext uri="{D42A27DB-BD31-4B8C-83A1-F6EECF244321}">
                <p14:modId xmlns:p14="http://schemas.microsoft.com/office/powerpoint/2010/main" val="3939102850"/>
              </p:ext>
            </p:extLst>
          </p:nvPr>
        </p:nvGraphicFramePr>
        <p:xfrm>
          <a:off x="-2412075" y="1145892"/>
          <a:ext cx="11579225" cy="5000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0A14A7C-2F4B-4EA7-8EEC-960768A2FC59}"/>
              </a:ext>
            </a:extLst>
          </p:cNvPr>
          <p:cNvSpPr>
            <a:spLocks noGrp="1"/>
          </p:cNvSpPr>
          <p:nvPr>
            <p:ph type="sldNum" sz="quarter" idx="12"/>
          </p:nvPr>
        </p:nvSpPr>
        <p:spPr/>
        <p:txBody>
          <a:bodyPr/>
          <a:lstStyle/>
          <a:p>
            <a:fld id="{9E14E830-2433-4476-9766-7A57497EF88C}" type="slidenum">
              <a:rPr lang="es-MX" smtClean="0"/>
              <a:t>15</a:t>
            </a:fld>
            <a:endParaRPr lang="es-MX"/>
          </a:p>
        </p:txBody>
      </p:sp>
      <p:sp>
        <p:nvSpPr>
          <p:cNvPr id="6" name="Rectangle 5">
            <a:extLst>
              <a:ext uri="{FF2B5EF4-FFF2-40B4-BE49-F238E27FC236}">
                <a16:creationId xmlns:a16="http://schemas.microsoft.com/office/drawing/2014/main" id="{C4C2798F-C104-4479-BF2A-7837E7AF1FCC}"/>
              </a:ext>
            </a:extLst>
          </p:cNvPr>
          <p:cNvSpPr/>
          <p:nvPr/>
        </p:nvSpPr>
        <p:spPr>
          <a:xfrm>
            <a:off x="2480512" y="321629"/>
            <a:ext cx="9711488" cy="646331"/>
          </a:xfrm>
          <a:prstGeom prst="rect">
            <a:avLst/>
          </a:prstGeom>
        </p:spPr>
        <p:txBody>
          <a:bodyPr wrap="square">
            <a:spAutoFit/>
          </a:bodyPr>
          <a:lstStyle/>
          <a:p>
            <a:r>
              <a:rPr lang="en-GB" sz="3600" dirty="0">
                <a:solidFill>
                  <a:schemeClr val="bg1"/>
                </a:solidFill>
              </a:rPr>
              <a:t>1c) Strategic implications: Strategic Partnerships (3)</a:t>
            </a:r>
            <a:endParaRPr lang="nb-NO" sz="2800" dirty="0">
              <a:solidFill>
                <a:schemeClr val="bg1"/>
              </a:solidFill>
            </a:endParaRPr>
          </a:p>
        </p:txBody>
      </p:sp>
      <p:sp>
        <p:nvSpPr>
          <p:cNvPr id="5" name="Oval 4">
            <a:extLst>
              <a:ext uri="{FF2B5EF4-FFF2-40B4-BE49-F238E27FC236}">
                <a16:creationId xmlns:a16="http://schemas.microsoft.com/office/drawing/2014/main" id="{AE6848E7-8D79-48A8-983F-0C7810ACC86A}"/>
              </a:ext>
            </a:extLst>
          </p:cNvPr>
          <p:cNvSpPr/>
          <p:nvPr/>
        </p:nvSpPr>
        <p:spPr>
          <a:xfrm>
            <a:off x="182880" y="2783708"/>
            <a:ext cx="2145792" cy="18248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Risks from Partnering</a:t>
            </a:r>
            <a:endParaRPr lang="nb-NO" sz="2400" b="1" dirty="0"/>
          </a:p>
        </p:txBody>
      </p:sp>
      <p:sp>
        <p:nvSpPr>
          <p:cNvPr id="7" name="Rectangle 6">
            <a:extLst>
              <a:ext uri="{FF2B5EF4-FFF2-40B4-BE49-F238E27FC236}">
                <a16:creationId xmlns:a16="http://schemas.microsoft.com/office/drawing/2014/main" id="{0AF9BE86-855F-4B71-948A-18C0F48AA521}"/>
              </a:ext>
            </a:extLst>
          </p:cNvPr>
          <p:cNvSpPr/>
          <p:nvPr/>
        </p:nvSpPr>
        <p:spPr>
          <a:xfrm>
            <a:off x="7340576" y="1331086"/>
            <a:ext cx="4421529" cy="4629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400" b="1" dirty="0"/>
              <a:t>Managing Risk from Partnering</a:t>
            </a:r>
          </a:p>
          <a:p>
            <a:pPr marL="342900" indent="-342900">
              <a:buFont typeface="Arial" panose="020B0604020202020204" pitchFamily="34" charset="0"/>
              <a:buChar char="•"/>
            </a:pPr>
            <a:r>
              <a:rPr lang="en-GB" sz="2400" dirty="0"/>
              <a:t>Approach appropriate to nature &amp; depth of partnership</a:t>
            </a:r>
          </a:p>
          <a:p>
            <a:pPr marL="342900" indent="-342900">
              <a:buFont typeface="Arial" panose="020B0604020202020204" pitchFamily="34" charset="0"/>
              <a:buChar char="•"/>
            </a:pPr>
            <a:r>
              <a:rPr lang="en-GB" sz="2400" dirty="0"/>
              <a:t>Standard risk management approach: identify, measure, mitigate, monitor</a:t>
            </a:r>
          </a:p>
          <a:p>
            <a:pPr marL="342900" indent="-342900">
              <a:buFont typeface="Arial" panose="020B0604020202020204" pitchFamily="34" charset="0"/>
              <a:buChar char="•"/>
            </a:pPr>
            <a:r>
              <a:rPr lang="en-GB" sz="2400" dirty="0"/>
              <a:t>Joint-assessments with partner where appropriate</a:t>
            </a:r>
          </a:p>
          <a:p>
            <a:pPr marL="342900" indent="-342900">
              <a:buFont typeface="Arial" panose="020B0604020202020204" pitchFamily="34" charset="0"/>
              <a:buChar char="•"/>
            </a:pPr>
            <a:r>
              <a:rPr lang="en-GB" sz="2400" dirty="0"/>
              <a:t>Mitigation through safeguards and organisational support – linked to joint assessment</a:t>
            </a:r>
            <a:endParaRPr lang="nb-NO" sz="2400" dirty="0"/>
          </a:p>
        </p:txBody>
      </p:sp>
    </p:spTree>
    <p:extLst>
      <p:ext uri="{BB962C8B-B14F-4D97-AF65-F5344CB8AC3E}">
        <p14:creationId xmlns:p14="http://schemas.microsoft.com/office/powerpoint/2010/main" val="86451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A14A7C-2F4B-4EA7-8EEC-960768A2FC59}"/>
              </a:ext>
            </a:extLst>
          </p:cNvPr>
          <p:cNvSpPr>
            <a:spLocks noGrp="1"/>
          </p:cNvSpPr>
          <p:nvPr>
            <p:ph type="sldNum" sz="quarter" idx="12"/>
          </p:nvPr>
        </p:nvSpPr>
        <p:spPr/>
        <p:txBody>
          <a:bodyPr/>
          <a:lstStyle/>
          <a:p>
            <a:fld id="{9E14E830-2433-4476-9766-7A57497EF88C}" type="slidenum">
              <a:rPr lang="es-MX" smtClean="0"/>
              <a:t>16</a:t>
            </a:fld>
            <a:endParaRPr lang="es-MX"/>
          </a:p>
        </p:txBody>
      </p:sp>
      <p:sp>
        <p:nvSpPr>
          <p:cNvPr id="6" name="Rectangle 5">
            <a:extLst>
              <a:ext uri="{FF2B5EF4-FFF2-40B4-BE49-F238E27FC236}">
                <a16:creationId xmlns:a16="http://schemas.microsoft.com/office/drawing/2014/main" id="{C4C2798F-C104-4479-BF2A-7837E7AF1FCC}"/>
              </a:ext>
            </a:extLst>
          </p:cNvPr>
          <p:cNvSpPr/>
          <p:nvPr/>
        </p:nvSpPr>
        <p:spPr>
          <a:xfrm>
            <a:off x="2148003" y="356174"/>
            <a:ext cx="10192919" cy="523220"/>
          </a:xfrm>
          <a:prstGeom prst="rect">
            <a:avLst/>
          </a:prstGeom>
        </p:spPr>
        <p:txBody>
          <a:bodyPr wrap="none">
            <a:spAutoFit/>
          </a:bodyPr>
          <a:lstStyle/>
          <a:p>
            <a:r>
              <a:rPr lang="en-GB" sz="2800" dirty="0">
                <a:solidFill>
                  <a:schemeClr val="bg1"/>
                </a:solidFill>
              </a:rPr>
              <a:t>1c) Strategic implications: Targeting Support; Readiness &amp; Conditions</a:t>
            </a:r>
            <a:endParaRPr lang="nb-NO" sz="2800" dirty="0">
              <a:solidFill>
                <a:schemeClr val="bg1"/>
              </a:solidFill>
            </a:endParaRPr>
          </a:p>
        </p:txBody>
      </p:sp>
      <p:graphicFrame>
        <p:nvGraphicFramePr>
          <p:cNvPr id="10" name="Diagram 9">
            <a:extLst>
              <a:ext uri="{FF2B5EF4-FFF2-40B4-BE49-F238E27FC236}">
                <a16:creationId xmlns:a16="http://schemas.microsoft.com/office/drawing/2014/main" id="{D2DC3F66-5E14-4ECC-A20A-F211DFA83E89}"/>
              </a:ext>
            </a:extLst>
          </p:cNvPr>
          <p:cNvGraphicFramePr/>
          <p:nvPr>
            <p:extLst>
              <p:ext uri="{D42A27DB-BD31-4B8C-83A1-F6EECF244321}">
                <p14:modId xmlns:p14="http://schemas.microsoft.com/office/powerpoint/2010/main" val="3500958056"/>
              </p:ext>
            </p:extLst>
          </p:nvPr>
        </p:nvGraphicFramePr>
        <p:xfrm>
          <a:off x="319393" y="2505693"/>
          <a:ext cx="5544963" cy="4868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786690BE-51E8-4BE9-B684-849620202C6E}"/>
              </a:ext>
            </a:extLst>
          </p:cNvPr>
          <p:cNvGraphicFramePr/>
          <p:nvPr>
            <p:extLst>
              <p:ext uri="{D42A27DB-BD31-4B8C-83A1-F6EECF244321}">
                <p14:modId xmlns:p14="http://schemas.microsoft.com/office/powerpoint/2010/main" val="582001686"/>
              </p:ext>
            </p:extLst>
          </p:nvPr>
        </p:nvGraphicFramePr>
        <p:xfrm>
          <a:off x="5864356" y="2355394"/>
          <a:ext cx="5892216" cy="42988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TextBox 19">
            <a:extLst>
              <a:ext uri="{FF2B5EF4-FFF2-40B4-BE49-F238E27FC236}">
                <a16:creationId xmlns:a16="http://schemas.microsoft.com/office/drawing/2014/main" id="{D92012B9-583D-466B-A416-6483FC2F3218}"/>
              </a:ext>
            </a:extLst>
          </p:cNvPr>
          <p:cNvSpPr txBox="1"/>
          <p:nvPr/>
        </p:nvSpPr>
        <p:spPr>
          <a:xfrm>
            <a:off x="533148" y="1377537"/>
            <a:ext cx="4763247" cy="1908215"/>
          </a:xfrm>
          <a:prstGeom prst="rect">
            <a:avLst/>
          </a:prstGeom>
          <a:noFill/>
        </p:spPr>
        <p:txBody>
          <a:bodyPr wrap="square" rtlCol="0">
            <a:spAutoFit/>
          </a:bodyPr>
          <a:lstStyle/>
          <a:p>
            <a:pPr algn="ctr"/>
            <a:r>
              <a:rPr lang="en-GB" sz="2000" b="1" dirty="0"/>
              <a:t>Targeting Support</a:t>
            </a:r>
          </a:p>
          <a:p>
            <a:pPr algn="ctr"/>
            <a:endParaRPr lang="en-GB" sz="2000" b="1" dirty="0"/>
          </a:p>
          <a:p>
            <a:pPr marL="285750" indent="-285750">
              <a:buFont typeface="Wingdings" panose="05000000000000000000" pitchFamily="2" charset="2"/>
              <a:buChar char="ü"/>
            </a:pPr>
            <a:r>
              <a:rPr lang="en-GB" sz="2000" dirty="0"/>
              <a:t>IDI cannot provide SAI-level support to all </a:t>
            </a:r>
          </a:p>
          <a:p>
            <a:pPr marL="285750" indent="-285750">
              <a:buFont typeface="Wingdings" panose="05000000000000000000" pitchFamily="2" charset="2"/>
              <a:buChar char="ü"/>
            </a:pPr>
            <a:r>
              <a:rPr lang="en-GB" sz="2000" dirty="0"/>
              <a:t>IDI suggests 2</a:t>
            </a:r>
            <a:r>
              <a:rPr lang="nb-NO" sz="2000" dirty="0"/>
              <a:t>-</a:t>
            </a:r>
            <a:r>
              <a:rPr lang="nb-NO" sz="2000" dirty="0" err="1"/>
              <a:t>stream</a:t>
            </a:r>
            <a:r>
              <a:rPr lang="nb-NO" sz="2000" dirty="0"/>
              <a:t> </a:t>
            </a:r>
            <a:r>
              <a:rPr lang="nb-NO" sz="2000" dirty="0" err="1"/>
              <a:t>approach</a:t>
            </a:r>
            <a:r>
              <a:rPr lang="nb-NO" sz="2000" dirty="0"/>
              <a:t> to target support</a:t>
            </a:r>
          </a:p>
          <a:p>
            <a:pPr algn="ctr"/>
            <a:endParaRPr lang="en-GB" b="1" dirty="0"/>
          </a:p>
        </p:txBody>
      </p:sp>
      <p:sp>
        <p:nvSpPr>
          <p:cNvPr id="23" name="TextBox 22">
            <a:extLst>
              <a:ext uri="{FF2B5EF4-FFF2-40B4-BE49-F238E27FC236}">
                <a16:creationId xmlns:a16="http://schemas.microsoft.com/office/drawing/2014/main" id="{1306082C-F55D-49D6-9C25-BB7B8E32CF55}"/>
              </a:ext>
            </a:extLst>
          </p:cNvPr>
          <p:cNvSpPr txBox="1"/>
          <p:nvPr/>
        </p:nvSpPr>
        <p:spPr>
          <a:xfrm>
            <a:off x="5864356" y="1484416"/>
            <a:ext cx="5773462" cy="1323439"/>
          </a:xfrm>
          <a:prstGeom prst="rect">
            <a:avLst/>
          </a:prstGeom>
          <a:noFill/>
        </p:spPr>
        <p:txBody>
          <a:bodyPr wrap="square" rtlCol="0">
            <a:spAutoFit/>
          </a:bodyPr>
          <a:lstStyle/>
          <a:p>
            <a:pPr algn="ctr"/>
            <a:r>
              <a:rPr lang="nb-NO" sz="2000" b="1" dirty="0"/>
              <a:t>Readiness &amp; </a:t>
            </a:r>
            <a:r>
              <a:rPr lang="nb-NO" sz="2000" b="1" dirty="0" err="1"/>
              <a:t>Conditions</a:t>
            </a:r>
            <a:endParaRPr lang="nb-NO" sz="2000" b="1" dirty="0"/>
          </a:p>
          <a:p>
            <a:pPr algn="ctr"/>
            <a:endParaRPr lang="nb-NO" sz="2000" b="1" dirty="0"/>
          </a:p>
          <a:p>
            <a:pPr marL="285750" indent="-285750">
              <a:buFont typeface="Wingdings" panose="05000000000000000000" pitchFamily="2" charset="2"/>
              <a:buChar char="ü"/>
            </a:pPr>
            <a:r>
              <a:rPr lang="nb-NO" sz="2000" dirty="0" err="1"/>
              <a:t>Need</a:t>
            </a:r>
            <a:r>
              <a:rPr lang="nb-NO" sz="2000" dirty="0"/>
              <a:t> for </a:t>
            </a:r>
            <a:r>
              <a:rPr lang="nb-NO" sz="2000" dirty="0" err="1"/>
              <a:t>balanced</a:t>
            </a:r>
            <a:r>
              <a:rPr lang="nb-NO" sz="2000" dirty="0"/>
              <a:t> </a:t>
            </a:r>
            <a:r>
              <a:rPr lang="nb-NO" sz="2000" dirty="0" err="1"/>
              <a:t>portfolio</a:t>
            </a:r>
            <a:r>
              <a:rPr lang="nb-NO" sz="2000" dirty="0"/>
              <a:t> and policy</a:t>
            </a:r>
          </a:p>
          <a:p>
            <a:endParaRPr lang="nb-NO" sz="2000" dirty="0"/>
          </a:p>
        </p:txBody>
      </p:sp>
    </p:spTree>
    <p:extLst>
      <p:ext uri="{BB962C8B-B14F-4D97-AF65-F5344CB8AC3E}">
        <p14:creationId xmlns:p14="http://schemas.microsoft.com/office/powerpoint/2010/main" val="258858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26A64-5403-48D8-A455-54592C22C0D4}"/>
              </a:ext>
            </a:extLst>
          </p:cNvPr>
          <p:cNvSpPr>
            <a:spLocks noGrp="1"/>
          </p:cNvSpPr>
          <p:nvPr>
            <p:ph idx="1"/>
          </p:nvPr>
        </p:nvSpPr>
        <p:spPr>
          <a:xfrm>
            <a:off x="1887348" y="1481172"/>
            <a:ext cx="3939468" cy="1675942"/>
          </a:xfrm>
          <a:ln>
            <a:noFill/>
          </a:ln>
        </p:spPr>
        <p:txBody>
          <a:bodyPr>
            <a:normAutofit fontScale="25000" lnSpcReduction="20000"/>
          </a:bodyPr>
          <a:lstStyle/>
          <a:p>
            <a:pPr marL="0" indent="0">
              <a:buNone/>
            </a:pPr>
            <a:r>
              <a:rPr lang="en-GB" sz="8000" b="1" dirty="0"/>
              <a:t>Our vision</a:t>
            </a:r>
            <a:r>
              <a:rPr lang="en-GB" sz="8000" dirty="0"/>
              <a:t>: </a:t>
            </a:r>
          </a:p>
          <a:p>
            <a:pPr marL="0" indent="0">
              <a:buNone/>
            </a:pPr>
            <a:r>
              <a:rPr lang="en-GB" sz="7200" b="1" dirty="0"/>
              <a:t>Effective, accountable &amp; inclusive SAIs </a:t>
            </a:r>
            <a:r>
              <a:rPr lang="en-GB" sz="7200" dirty="0"/>
              <a:t>making a difference</a:t>
            </a:r>
            <a:r>
              <a:rPr lang="en-GB" sz="7200" b="1" dirty="0"/>
              <a:t> </a:t>
            </a:r>
            <a:r>
              <a:rPr lang="en-GB" sz="7200" dirty="0"/>
              <a:t>in the quality of public sector governance &amp; service delivery </a:t>
            </a:r>
            <a:r>
              <a:rPr lang="en-GB" sz="7200" b="1" dirty="0"/>
              <a:t>for the benefit of citizens </a:t>
            </a:r>
            <a:r>
              <a:rPr lang="en-GB" sz="7200" dirty="0"/>
              <a:t>&amp; contributing to </a:t>
            </a:r>
            <a:r>
              <a:rPr lang="en-GB" sz="7200" b="1" dirty="0"/>
              <a:t>sustainable development.</a:t>
            </a:r>
          </a:p>
          <a:p>
            <a:endParaRPr lang="nb-NO" sz="2000" dirty="0"/>
          </a:p>
        </p:txBody>
      </p:sp>
      <p:sp>
        <p:nvSpPr>
          <p:cNvPr id="4" name="Slide Number Placeholder 3">
            <a:extLst>
              <a:ext uri="{FF2B5EF4-FFF2-40B4-BE49-F238E27FC236}">
                <a16:creationId xmlns:a16="http://schemas.microsoft.com/office/drawing/2014/main" id="{10A14A7C-2F4B-4EA7-8EEC-960768A2FC59}"/>
              </a:ext>
            </a:extLst>
          </p:cNvPr>
          <p:cNvSpPr>
            <a:spLocks noGrp="1"/>
          </p:cNvSpPr>
          <p:nvPr>
            <p:ph type="sldNum" sz="quarter" idx="12"/>
          </p:nvPr>
        </p:nvSpPr>
        <p:spPr/>
        <p:txBody>
          <a:bodyPr/>
          <a:lstStyle/>
          <a:p>
            <a:fld id="{9E14E830-2433-4476-9766-7A57497EF88C}" type="slidenum">
              <a:rPr lang="es-MX" smtClean="0"/>
              <a:t>17</a:t>
            </a:fld>
            <a:endParaRPr lang="es-MX"/>
          </a:p>
        </p:txBody>
      </p:sp>
      <p:sp>
        <p:nvSpPr>
          <p:cNvPr id="6" name="Rectangle 5">
            <a:extLst>
              <a:ext uri="{FF2B5EF4-FFF2-40B4-BE49-F238E27FC236}">
                <a16:creationId xmlns:a16="http://schemas.microsoft.com/office/drawing/2014/main" id="{C4C2798F-C104-4479-BF2A-7837E7AF1FCC}"/>
              </a:ext>
            </a:extLst>
          </p:cNvPr>
          <p:cNvSpPr/>
          <p:nvPr/>
        </p:nvSpPr>
        <p:spPr>
          <a:xfrm>
            <a:off x="2373634" y="333504"/>
            <a:ext cx="9059724" cy="1077218"/>
          </a:xfrm>
          <a:prstGeom prst="rect">
            <a:avLst/>
          </a:prstGeom>
        </p:spPr>
        <p:txBody>
          <a:bodyPr wrap="none">
            <a:spAutoFit/>
          </a:bodyPr>
          <a:lstStyle/>
          <a:p>
            <a:r>
              <a:rPr lang="en-GB" sz="3200" dirty="0">
                <a:solidFill>
                  <a:schemeClr val="bg1"/>
                </a:solidFill>
              </a:rPr>
              <a:t>1c) </a:t>
            </a:r>
            <a:r>
              <a:rPr lang="en-US" sz="3200" dirty="0">
                <a:solidFill>
                  <a:schemeClr val="bg1"/>
                </a:solidFill>
              </a:rPr>
              <a:t>Other components: Vision, Mission and Principles</a:t>
            </a:r>
          </a:p>
          <a:p>
            <a:endParaRPr lang="nb-NO" sz="3200" dirty="0">
              <a:solidFill>
                <a:schemeClr val="bg1"/>
              </a:solidFill>
            </a:endParaRPr>
          </a:p>
        </p:txBody>
      </p:sp>
      <p:graphicFrame>
        <p:nvGraphicFramePr>
          <p:cNvPr id="5" name="Diagram 4">
            <a:extLst>
              <a:ext uri="{FF2B5EF4-FFF2-40B4-BE49-F238E27FC236}">
                <a16:creationId xmlns:a16="http://schemas.microsoft.com/office/drawing/2014/main" id="{D102C5BB-D911-45B4-B551-B7BB72A6E136}"/>
              </a:ext>
            </a:extLst>
          </p:cNvPr>
          <p:cNvGraphicFramePr/>
          <p:nvPr>
            <p:extLst>
              <p:ext uri="{D42A27DB-BD31-4B8C-83A1-F6EECF244321}">
                <p14:modId xmlns:p14="http://schemas.microsoft.com/office/powerpoint/2010/main" val="3852089175"/>
              </p:ext>
            </p:extLst>
          </p:nvPr>
        </p:nvGraphicFramePr>
        <p:xfrm>
          <a:off x="5969524" y="2546955"/>
          <a:ext cx="6020789" cy="3589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9316ABF5-E3B3-45F3-A565-7D433D5C4C0C}"/>
              </a:ext>
            </a:extLst>
          </p:cNvPr>
          <p:cNvPicPr>
            <a:picLocks noChangeAspect="1"/>
          </p:cNvPicPr>
          <p:nvPr/>
        </p:nvPicPr>
        <p:blipFill>
          <a:blip r:embed="rId7"/>
          <a:stretch>
            <a:fillRect/>
          </a:stretch>
        </p:blipFill>
        <p:spPr>
          <a:xfrm>
            <a:off x="503399" y="1481172"/>
            <a:ext cx="1241241" cy="1691123"/>
          </a:xfrm>
          <a:prstGeom prst="rect">
            <a:avLst/>
          </a:prstGeom>
        </p:spPr>
      </p:pic>
      <p:pic>
        <p:nvPicPr>
          <p:cNvPr id="7" name="Picture 6">
            <a:extLst>
              <a:ext uri="{FF2B5EF4-FFF2-40B4-BE49-F238E27FC236}">
                <a16:creationId xmlns:a16="http://schemas.microsoft.com/office/drawing/2014/main" id="{1CFF1A3C-3864-4889-9A96-B4508FDD59F1}"/>
              </a:ext>
            </a:extLst>
          </p:cNvPr>
          <p:cNvPicPr>
            <a:picLocks noChangeAspect="1"/>
          </p:cNvPicPr>
          <p:nvPr/>
        </p:nvPicPr>
        <p:blipFill>
          <a:blip r:embed="rId8"/>
          <a:stretch>
            <a:fillRect/>
          </a:stretch>
        </p:blipFill>
        <p:spPr>
          <a:xfrm>
            <a:off x="371495" y="3862017"/>
            <a:ext cx="1373145" cy="1884422"/>
          </a:xfrm>
          <a:prstGeom prst="rect">
            <a:avLst/>
          </a:prstGeom>
        </p:spPr>
      </p:pic>
      <p:pic>
        <p:nvPicPr>
          <p:cNvPr id="9" name="Picture 8">
            <a:extLst>
              <a:ext uri="{FF2B5EF4-FFF2-40B4-BE49-F238E27FC236}">
                <a16:creationId xmlns:a16="http://schemas.microsoft.com/office/drawing/2014/main" id="{6B0EB00F-1214-430B-88EC-88DF1532EBBC}"/>
              </a:ext>
            </a:extLst>
          </p:cNvPr>
          <p:cNvPicPr>
            <a:picLocks noChangeAspect="1"/>
          </p:cNvPicPr>
          <p:nvPr/>
        </p:nvPicPr>
        <p:blipFill>
          <a:blip r:embed="rId9"/>
          <a:stretch>
            <a:fillRect/>
          </a:stretch>
        </p:blipFill>
        <p:spPr>
          <a:xfrm>
            <a:off x="6089544" y="1484911"/>
            <a:ext cx="1268986" cy="991594"/>
          </a:xfrm>
          <a:prstGeom prst="rect">
            <a:avLst/>
          </a:prstGeom>
        </p:spPr>
      </p:pic>
      <p:sp>
        <p:nvSpPr>
          <p:cNvPr id="10" name="Content Placeholder 2">
            <a:extLst>
              <a:ext uri="{FF2B5EF4-FFF2-40B4-BE49-F238E27FC236}">
                <a16:creationId xmlns:a16="http://schemas.microsoft.com/office/drawing/2014/main" id="{DFE11CB9-1A11-465A-9EE9-F7818BB5DB93}"/>
              </a:ext>
            </a:extLst>
          </p:cNvPr>
          <p:cNvSpPr txBox="1">
            <a:spLocks/>
          </p:cNvSpPr>
          <p:nvPr/>
        </p:nvSpPr>
        <p:spPr>
          <a:xfrm>
            <a:off x="1876544" y="3576116"/>
            <a:ext cx="3550479" cy="245622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Our mission</a:t>
            </a:r>
            <a:r>
              <a:rPr lang="en-GB" sz="2100" b="1" dirty="0"/>
              <a:t>: </a:t>
            </a:r>
          </a:p>
          <a:p>
            <a:pPr marL="0" indent="0">
              <a:buFont typeface="Arial" panose="020B0604020202020204" pitchFamily="34" charset="0"/>
              <a:buNone/>
            </a:pPr>
            <a:r>
              <a:rPr lang="en-GB" sz="2100" b="1" dirty="0"/>
              <a:t>Supporting SAIs in developing countries</a:t>
            </a:r>
            <a:r>
              <a:rPr lang="en-GB" sz="2100" dirty="0"/>
              <a:t>, in sustainably enhancing their </a:t>
            </a:r>
            <a:r>
              <a:rPr lang="en-GB" sz="2100" b="1" dirty="0"/>
              <a:t>performance &amp; capacities</a:t>
            </a:r>
            <a:r>
              <a:rPr lang="en-GB" sz="2100" dirty="0"/>
              <a:t>. IDI </a:t>
            </a:r>
            <a:r>
              <a:rPr lang="en-GB" sz="2100" b="1" dirty="0"/>
              <a:t>works together </a:t>
            </a:r>
            <a:r>
              <a:rPr lang="en-GB" sz="2100" dirty="0"/>
              <a:t>with SAIs &amp; other partners for </a:t>
            </a:r>
            <a:r>
              <a:rPr lang="en-GB" sz="2100" b="1" dirty="0"/>
              <a:t>professionalization, relevance, effective governance </a:t>
            </a:r>
            <a:r>
              <a:rPr lang="en-GB" sz="2100" dirty="0"/>
              <a:t>and </a:t>
            </a:r>
            <a:r>
              <a:rPr lang="en-GB" sz="2100" b="1" dirty="0"/>
              <a:t>independence</a:t>
            </a:r>
            <a:r>
              <a:rPr lang="en-GB" sz="2100" dirty="0"/>
              <a:t> of SAIs, thereby enhancing SAI contribution to </a:t>
            </a:r>
            <a:r>
              <a:rPr lang="en-GB" sz="2100" b="1" dirty="0"/>
              <a:t>sustainable development</a:t>
            </a:r>
            <a:r>
              <a:rPr lang="en-GB" sz="2100" dirty="0"/>
              <a:t>. </a:t>
            </a:r>
          </a:p>
          <a:p>
            <a:pPr marL="0" indent="0">
              <a:buFont typeface="Arial" panose="020B0604020202020204" pitchFamily="34" charset="0"/>
              <a:buNone/>
            </a:pPr>
            <a:endParaRPr lang="nb-NO" sz="2000" dirty="0"/>
          </a:p>
          <a:p>
            <a:endParaRPr lang="nb-NO" sz="2000" dirty="0"/>
          </a:p>
        </p:txBody>
      </p:sp>
      <p:sp>
        <p:nvSpPr>
          <p:cNvPr id="11" name="Content Placeholder 2">
            <a:extLst>
              <a:ext uri="{FF2B5EF4-FFF2-40B4-BE49-F238E27FC236}">
                <a16:creationId xmlns:a16="http://schemas.microsoft.com/office/drawing/2014/main" id="{24F388F4-8C60-4B07-85E5-419799C19C9C}"/>
              </a:ext>
            </a:extLst>
          </p:cNvPr>
          <p:cNvSpPr txBox="1">
            <a:spLocks/>
          </p:cNvSpPr>
          <p:nvPr/>
        </p:nvSpPr>
        <p:spPr>
          <a:xfrm>
            <a:off x="9012966" y="1481172"/>
            <a:ext cx="3179034" cy="4804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b-NO" sz="2000" dirty="0"/>
          </a:p>
          <a:p>
            <a:endParaRPr lang="nb-NO" sz="2000" dirty="0"/>
          </a:p>
        </p:txBody>
      </p:sp>
      <p:sp>
        <p:nvSpPr>
          <p:cNvPr id="12" name="Content Placeholder 2">
            <a:extLst>
              <a:ext uri="{FF2B5EF4-FFF2-40B4-BE49-F238E27FC236}">
                <a16:creationId xmlns:a16="http://schemas.microsoft.com/office/drawing/2014/main" id="{9065E9FF-DBF1-4790-9EA0-5017E8674A02}"/>
              </a:ext>
            </a:extLst>
          </p:cNvPr>
          <p:cNvSpPr txBox="1">
            <a:spLocks/>
          </p:cNvSpPr>
          <p:nvPr/>
        </p:nvSpPr>
        <p:spPr>
          <a:xfrm>
            <a:off x="7358530" y="1410722"/>
            <a:ext cx="3341138" cy="1065783"/>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t>Our Core Principles</a:t>
            </a:r>
            <a:r>
              <a:rPr lang="en-GB" sz="1800" dirty="0"/>
              <a:t>: Effective, accountable &amp; inclusive IDI</a:t>
            </a:r>
            <a:endParaRPr lang="nb-NO" sz="1800" dirty="0"/>
          </a:p>
        </p:txBody>
      </p:sp>
    </p:spTree>
    <p:extLst>
      <p:ext uri="{BB962C8B-B14F-4D97-AF65-F5344CB8AC3E}">
        <p14:creationId xmlns:p14="http://schemas.microsoft.com/office/powerpoint/2010/main" val="387914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26A64-5403-48D8-A455-54592C22C0D4}"/>
              </a:ext>
            </a:extLst>
          </p:cNvPr>
          <p:cNvSpPr>
            <a:spLocks noGrp="1"/>
          </p:cNvSpPr>
          <p:nvPr>
            <p:ph idx="1"/>
          </p:nvPr>
        </p:nvSpPr>
        <p:spPr>
          <a:xfrm>
            <a:off x="838200" y="1524146"/>
            <a:ext cx="10515600" cy="4351338"/>
          </a:xfrm>
        </p:spPr>
        <p:txBody>
          <a:bodyPr>
            <a:normAutofit/>
          </a:bodyPr>
          <a:lstStyle/>
          <a:p>
            <a:pPr marL="0" indent="0">
              <a:buNone/>
            </a:pPr>
            <a:r>
              <a:rPr lang="nb-NO" b="1" dirty="0"/>
              <a:t>IDI </a:t>
            </a:r>
            <a:r>
              <a:rPr lang="nb-NO" b="1" dirty="0" err="1"/>
              <a:t>value</a:t>
            </a:r>
            <a:r>
              <a:rPr lang="nb-NO" b="1" dirty="0"/>
              <a:t> </a:t>
            </a:r>
            <a:r>
              <a:rPr lang="nb-NO" b="1" dirty="0" err="1"/>
              <a:t>proposition</a:t>
            </a:r>
            <a:r>
              <a:rPr lang="nb-NO" b="1" dirty="0"/>
              <a:t>:</a:t>
            </a:r>
          </a:p>
          <a:p>
            <a:pPr>
              <a:buFont typeface="Wingdings" panose="05000000000000000000" pitchFamily="2" charset="2"/>
              <a:buChar char="ü"/>
            </a:pPr>
            <a:r>
              <a:rPr lang="nb-NO" dirty="0" err="1"/>
              <a:t>Refers</a:t>
            </a:r>
            <a:r>
              <a:rPr lang="nb-NO" dirty="0"/>
              <a:t> to </a:t>
            </a:r>
            <a:r>
              <a:rPr lang="nb-NO" dirty="0" err="1"/>
              <a:t>IDI’s</a:t>
            </a:r>
            <a:r>
              <a:rPr lang="nb-NO" dirty="0"/>
              <a:t> </a:t>
            </a:r>
            <a:r>
              <a:rPr lang="nb-NO" dirty="0" err="1"/>
              <a:t>mandate</a:t>
            </a:r>
            <a:r>
              <a:rPr lang="nb-NO" dirty="0"/>
              <a:t> &amp; </a:t>
            </a:r>
            <a:r>
              <a:rPr lang="nb-NO" dirty="0" err="1"/>
              <a:t>unique</a:t>
            </a:r>
            <a:r>
              <a:rPr lang="nb-NO" dirty="0"/>
              <a:t> </a:t>
            </a:r>
            <a:r>
              <a:rPr lang="nb-NO" dirty="0" err="1"/>
              <a:t>value</a:t>
            </a:r>
            <a:r>
              <a:rPr lang="nb-NO" dirty="0"/>
              <a:t> in </a:t>
            </a:r>
            <a:r>
              <a:rPr lang="nb-NO" dirty="0" err="1"/>
              <a:t>responding</a:t>
            </a:r>
            <a:r>
              <a:rPr lang="nb-NO" dirty="0"/>
              <a:t> to SAI </a:t>
            </a:r>
            <a:r>
              <a:rPr lang="nb-NO" dirty="0" err="1"/>
              <a:t>needs</a:t>
            </a:r>
            <a:endParaRPr lang="nb-NO" dirty="0"/>
          </a:p>
          <a:p>
            <a:pPr>
              <a:buFont typeface="Wingdings" panose="05000000000000000000" pitchFamily="2" charset="2"/>
              <a:buChar char="ü"/>
            </a:pPr>
            <a:r>
              <a:rPr lang="nb-NO" dirty="0" err="1"/>
              <a:t>Summarises</a:t>
            </a:r>
            <a:r>
              <a:rPr lang="nb-NO" dirty="0"/>
              <a:t> </a:t>
            </a:r>
            <a:r>
              <a:rPr lang="nb-NO" dirty="0" err="1"/>
              <a:t>the</a:t>
            </a:r>
            <a:r>
              <a:rPr lang="nb-NO" dirty="0"/>
              <a:t> 11 </a:t>
            </a:r>
            <a:r>
              <a:rPr lang="nb-NO" dirty="0" err="1"/>
              <a:t>strategic</a:t>
            </a:r>
            <a:r>
              <a:rPr lang="nb-NO" dirty="0"/>
              <a:t> </a:t>
            </a:r>
            <a:r>
              <a:rPr lang="nb-NO" dirty="0" err="1"/>
              <a:t>papers</a:t>
            </a:r>
            <a:r>
              <a:rPr lang="nb-NO" dirty="0"/>
              <a:t> </a:t>
            </a:r>
          </a:p>
          <a:p>
            <a:pPr>
              <a:buFont typeface="Wingdings" panose="05000000000000000000" pitchFamily="2" charset="2"/>
              <a:buChar char="ü"/>
            </a:pPr>
            <a:r>
              <a:rPr lang="nb-NO" dirty="0" err="1"/>
              <a:t>Currently</a:t>
            </a:r>
            <a:r>
              <a:rPr lang="nb-NO" dirty="0"/>
              <a:t> </a:t>
            </a:r>
            <a:r>
              <a:rPr lang="nb-NO" dirty="0" err="1"/>
              <a:t>based</a:t>
            </a:r>
            <a:r>
              <a:rPr lang="nb-NO" dirty="0"/>
              <a:t> </a:t>
            </a:r>
            <a:r>
              <a:rPr lang="nb-NO" dirty="0" err="1"/>
              <a:t>on</a:t>
            </a:r>
            <a:r>
              <a:rPr lang="nb-NO" dirty="0"/>
              <a:t> </a:t>
            </a:r>
            <a:r>
              <a:rPr lang="nb-NO" dirty="0" err="1"/>
              <a:t>assumptions</a:t>
            </a:r>
            <a:r>
              <a:rPr lang="nb-NO" dirty="0"/>
              <a:t> </a:t>
            </a:r>
            <a:r>
              <a:rPr lang="nb-NO" dirty="0" err="1"/>
              <a:t>awaiting</a:t>
            </a:r>
            <a:r>
              <a:rPr lang="nb-NO" dirty="0"/>
              <a:t> Board </a:t>
            </a:r>
            <a:r>
              <a:rPr lang="nb-NO" dirty="0" err="1"/>
              <a:t>decision</a:t>
            </a:r>
            <a:endParaRPr lang="nb-NO" dirty="0"/>
          </a:p>
          <a:p>
            <a:pPr marL="0" indent="0">
              <a:buNone/>
            </a:pPr>
            <a:endParaRPr lang="nb-NO" dirty="0"/>
          </a:p>
          <a:p>
            <a:pPr marL="0" indent="0">
              <a:buNone/>
            </a:pPr>
            <a:r>
              <a:rPr lang="nb-NO" b="1" dirty="0" err="1"/>
              <a:t>Indicative</a:t>
            </a:r>
            <a:r>
              <a:rPr lang="nb-NO" b="1" dirty="0"/>
              <a:t> Results Framework:</a:t>
            </a:r>
          </a:p>
          <a:p>
            <a:pPr marL="0" indent="0">
              <a:buNone/>
            </a:pPr>
            <a:endParaRPr lang="nb-NO" b="1" dirty="0"/>
          </a:p>
        </p:txBody>
      </p:sp>
      <p:sp>
        <p:nvSpPr>
          <p:cNvPr id="4" name="Slide Number Placeholder 3">
            <a:extLst>
              <a:ext uri="{FF2B5EF4-FFF2-40B4-BE49-F238E27FC236}">
                <a16:creationId xmlns:a16="http://schemas.microsoft.com/office/drawing/2014/main" id="{10A14A7C-2F4B-4EA7-8EEC-960768A2FC59}"/>
              </a:ext>
            </a:extLst>
          </p:cNvPr>
          <p:cNvSpPr>
            <a:spLocks noGrp="1"/>
          </p:cNvSpPr>
          <p:nvPr>
            <p:ph type="sldNum" sz="quarter" idx="12"/>
          </p:nvPr>
        </p:nvSpPr>
        <p:spPr/>
        <p:txBody>
          <a:bodyPr/>
          <a:lstStyle/>
          <a:p>
            <a:fld id="{9E14E830-2433-4476-9766-7A57497EF88C}" type="slidenum">
              <a:rPr lang="es-MX" smtClean="0"/>
              <a:t>18</a:t>
            </a:fld>
            <a:endParaRPr lang="es-MX"/>
          </a:p>
        </p:txBody>
      </p:sp>
      <p:sp>
        <p:nvSpPr>
          <p:cNvPr id="6" name="Rectangle 5">
            <a:extLst>
              <a:ext uri="{FF2B5EF4-FFF2-40B4-BE49-F238E27FC236}">
                <a16:creationId xmlns:a16="http://schemas.microsoft.com/office/drawing/2014/main" id="{C4C2798F-C104-4479-BF2A-7837E7AF1FCC}"/>
              </a:ext>
            </a:extLst>
          </p:cNvPr>
          <p:cNvSpPr/>
          <p:nvPr/>
        </p:nvSpPr>
        <p:spPr>
          <a:xfrm>
            <a:off x="2373634" y="381005"/>
            <a:ext cx="9311332" cy="954107"/>
          </a:xfrm>
          <a:prstGeom prst="rect">
            <a:avLst/>
          </a:prstGeom>
        </p:spPr>
        <p:txBody>
          <a:bodyPr wrap="none">
            <a:spAutoFit/>
          </a:bodyPr>
          <a:lstStyle/>
          <a:p>
            <a:r>
              <a:rPr lang="en-GB" sz="2800" dirty="0">
                <a:solidFill>
                  <a:schemeClr val="bg1"/>
                </a:solidFill>
              </a:rPr>
              <a:t>1c) </a:t>
            </a:r>
            <a:r>
              <a:rPr lang="en-US" sz="2800" dirty="0">
                <a:solidFill>
                  <a:schemeClr val="bg1"/>
                </a:solidFill>
              </a:rPr>
              <a:t>Other components: value proposition &amp; results framework </a:t>
            </a:r>
          </a:p>
          <a:p>
            <a:endParaRPr lang="nb-NO" sz="2800" dirty="0">
              <a:solidFill>
                <a:schemeClr val="bg1"/>
              </a:solidFill>
            </a:endParaRPr>
          </a:p>
        </p:txBody>
      </p:sp>
      <p:graphicFrame>
        <p:nvGraphicFramePr>
          <p:cNvPr id="2" name="Diagram 1">
            <a:extLst>
              <a:ext uri="{FF2B5EF4-FFF2-40B4-BE49-F238E27FC236}">
                <a16:creationId xmlns:a16="http://schemas.microsoft.com/office/drawing/2014/main" id="{B6F57509-479A-4626-BB3C-4685FEC6899F}"/>
              </a:ext>
            </a:extLst>
          </p:cNvPr>
          <p:cNvGraphicFramePr/>
          <p:nvPr>
            <p:extLst>
              <p:ext uri="{D42A27DB-BD31-4B8C-83A1-F6EECF244321}">
                <p14:modId xmlns:p14="http://schemas.microsoft.com/office/powerpoint/2010/main" val="898305648"/>
              </p:ext>
            </p:extLst>
          </p:nvPr>
        </p:nvGraphicFramePr>
        <p:xfrm>
          <a:off x="3047010" y="3837277"/>
          <a:ext cx="8947068" cy="2701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18277A1-B2D9-4267-BB8A-71C11108156E}"/>
              </a:ext>
            </a:extLst>
          </p:cNvPr>
          <p:cNvSpPr txBox="1"/>
          <p:nvPr/>
        </p:nvSpPr>
        <p:spPr>
          <a:xfrm>
            <a:off x="838200" y="4864928"/>
            <a:ext cx="2208810" cy="646331"/>
          </a:xfrm>
          <a:prstGeom prst="rect">
            <a:avLst/>
          </a:prstGeom>
          <a:solidFill>
            <a:schemeClr val="bg2">
              <a:lumMod val="75000"/>
            </a:schemeClr>
          </a:solidFill>
        </p:spPr>
        <p:txBody>
          <a:bodyPr wrap="square" rtlCol="0">
            <a:spAutoFit/>
          </a:bodyPr>
          <a:lstStyle/>
          <a:p>
            <a:pPr algn="ctr"/>
            <a:endParaRPr lang="nb-NO" sz="1000" dirty="0">
              <a:solidFill>
                <a:schemeClr val="bg1"/>
              </a:solidFill>
            </a:endParaRPr>
          </a:p>
          <a:p>
            <a:pPr algn="ctr"/>
            <a:r>
              <a:rPr lang="nb-NO" sz="1600" dirty="0">
                <a:solidFill>
                  <a:schemeClr val="bg1"/>
                </a:solidFill>
              </a:rPr>
              <a:t>IDI Strategic </a:t>
            </a:r>
            <a:r>
              <a:rPr lang="nb-NO" sz="1600" dirty="0" err="1">
                <a:solidFill>
                  <a:schemeClr val="bg1"/>
                </a:solidFill>
              </a:rPr>
              <a:t>priorities</a:t>
            </a:r>
            <a:endParaRPr lang="nb-NO" sz="1600" dirty="0">
              <a:solidFill>
                <a:schemeClr val="bg1"/>
              </a:solidFill>
            </a:endParaRPr>
          </a:p>
          <a:p>
            <a:pPr algn="ctr"/>
            <a:endParaRPr lang="nb-NO" sz="1000" dirty="0">
              <a:solidFill>
                <a:schemeClr val="bg1"/>
              </a:solidFill>
            </a:endParaRPr>
          </a:p>
        </p:txBody>
      </p:sp>
    </p:spTree>
    <p:extLst>
      <p:ext uri="{BB962C8B-B14F-4D97-AF65-F5344CB8AC3E}">
        <p14:creationId xmlns:p14="http://schemas.microsoft.com/office/powerpoint/2010/main" val="887079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A14A7C-2F4B-4EA7-8EEC-960768A2FC59}"/>
              </a:ext>
            </a:extLst>
          </p:cNvPr>
          <p:cNvSpPr>
            <a:spLocks noGrp="1"/>
          </p:cNvSpPr>
          <p:nvPr>
            <p:ph type="sldNum" sz="quarter" idx="12"/>
          </p:nvPr>
        </p:nvSpPr>
        <p:spPr/>
        <p:txBody>
          <a:bodyPr/>
          <a:lstStyle/>
          <a:p>
            <a:fld id="{9E14E830-2433-4476-9766-7A57497EF88C}" type="slidenum">
              <a:rPr lang="es-MX" smtClean="0"/>
              <a:t>19</a:t>
            </a:fld>
            <a:endParaRPr lang="es-MX"/>
          </a:p>
        </p:txBody>
      </p:sp>
      <p:sp>
        <p:nvSpPr>
          <p:cNvPr id="6" name="Rectangle 5">
            <a:extLst>
              <a:ext uri="{FF2B5EF4-FFF2-40B4-BE49-F238E27FC236}">
                <a16:creationId xmlns:a16="http://schemas.microsoft.com/office/drawing/2014/main" id="{C4C2798F-C104-4479-BF2A-7837E7AF1FCC}"/>
              </a:ext>
            </a:extLst>
          </p:cNvPr>
          <p:cNvSpPr/>
          <p:nvPr/>
        </p:nvSpPr>
        <p:spPr>
          <a:xfrm>
            <a:off x="2373634" y="333504"/>
            <a:ext cx="5015989" cy="1077218"/>
          </a:xfrm>
          <a:prstGeom prst="rect">
            <a:avLst/>
          </a:prstGeom>
        </p:spPr>
        <p:txBody>
          <a:bodyPr wrap="none">
            <a:spAutoFit/>
          </a:bodyPr>
          <a:lstStyle/>
          <a:p>
            <a:r>
              <a:rPr lang="nb-NO" sz="3600" dirty="0">
                <a:solidFill>
                  <a:schemeClr val="bg1"/>
                </a:solidFill>
              </a:rPr>
              <a:t>2. Questions and </a:t>
            </a:r>
            <a:r>
              <a:rPr lang="nb-NO" sz="3600" dirty="0" err="1">
                <a:solidFill>
                  <a:schemeClr val="bg1"/>
                </a:solidFill>
              </a:rPr>
              <a:t>Answers</a:t>
            </a:r>
            <a:endParaRPr lang="en-US" sz="3600" dirty="0">
              <a:solidFill>
                <a:schemeClr val="bg1"/>
              </a:solidFill>
            </a:endParaRPr>
          </a:p>
          <a:p>
            <a:endParaRPr lang="nb-NO" sz="2800" dirty="0">
              <a:solidFill>
                <a:schemeClr val="bg1"/>
              </a:solidFill>
            </a:endParaRPr>
          </a:p>
        </p:txBody>
      </p:sp>
      <p:pic>
        <p:nvPicPr>
          <p:cNvPr id="2" name="Picture 1">
            <a:extLst>
              <a:ext uri="{FF2B5EF4-FFF2-40B4-BE49-F238E27FC236}">
                <a16:creationId xmlns:a16="http://schemas.microsoft.com/office/drawing/2014/main" id="{AAEB02A6-8AA4-454D-952E-AFE79283AAD8}"/>
              </a:ext>
            </a:extLst>
          </p:cNvPr>
          <p:cNvPicPr>
            <a:picLocks noChangeAspect="1"/>
          </p:cNvPicPr>
          <p:nvPr/>
        </p:nvPicPr>
        <p:blipFill>
          <a:blip r:embed="rId2"/>
          <a:stretch>
            <a:fillRect/>
          </a:stretch>
        </p:blipFill>
        <p:spPr>
          <a:xfrm>
            <a:off x="1696024" y="1211988"/>
            <a:ext cx="5120413" cy="4880635"/>
          </a:xfrm>
          <a:prstGeom prst="rect">
            <a:avLst/>
          </a:prstGeom>
        </p:spPr>
      </p:pic>
      <p:pic>
        <p:nvPicPr>
          <p:cNvPr id="7" name="Picture 6">
            <a:extLst>
              <a:ext uri="{FF2B5EF4-FFF2-40B4-BE49-F238E27FC236}">
                <a16:creationId xmlns:a16="http://schemas.microsoft.com/office/drawing/2014/main" id="{DBA9A1F8-17E5-4B26-9A25-95C96C5D2E0E}"/>
              </a:ext>
            </a:extLst>
          </p:cNvPr>
          <p:cNvPicPr>
            <a:picLocks noChangeAspect="1"/>
          </p:cNvPicPr>
          <p:nvPr/>
        </p:nvPicPr>
        <p:blipFill>
          <a:blip r:embed="rId2"/>
          <a:stretch>
            <a:fillRect/>
          </a:stretch>
        </p:blipFill>
        <p:spPr>
          <a:xfrm>
            <a:off x="1848424" y="1311355"/>
            <a:ext cx="5120413" cy="4880635"/>
          </a:xfrm>
          <a:prstGeom prst="rect">
            <a:avLst/>
          </a:prstGeom>
        </p:spPr>
      </p:pic>
      <p:pic>
        <p:nvPicPr>
          <p:cNvPr id="10" name="Picture 9" descr="W:\0 organisation and administration\08 miscellaneous electronic files\082 templates\logos\IDI\idilogo2-small.jpg">
            <a:extLst>
              <a:ext uri="{FF2B5EF4-FFF2-40B4-BE49-F238E27FC236}">
                <a16:creationId xmlns:a16="http://schemas.microsoft.com/office/drawing/2014/main" id="{46EC3B36-6D32-4B5A-8604-035500585DC9}"/>
              </a:ext>
            </a:extLst>
          </p:cNvPr>
          <p:cNvPicPr/>
          <p:nvPr/>
        </p:nvPicPr>
        <p:blipFill>
          <a:blip r:embed="rId3" cstate="print"/>
          <a:srcRect/>
          <a:stretch>
            <a:fillRect/>
          </a:stretch>
        </p:blipFill>
        <p:spPr bwMode="auto">
          <a:xfrm>
            <a:off x="4289590" y="3040083"/>
            <a:ext cx="603044" cy="595018"/>
          </a:xfrm>
          <a:prstGeom prst="rect">
            <a:avLst/>
          </a:prstGeom>
          <a:noFill/>
          <a:ln w="9525">
            <a:noFill/>
            <a:miter lim="800000"/>
            <a:headEnd/>
            <a:tailEnd/>
          </a:ln>
        </p:spPr>
      </p:pic>
    </p:spTree>
    <p:extLst>
      <p:ext uri="{BB962C8B-B14F-4D97-AF65-F5344CB8AC3E}">
        <p14:creationId xmlns:p14="http://schemas.microsoft.com/office/powerpoint/2010/main" val="216923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14E830-2433-4476-9766-7A57497EF88C}" type="slidenum">
              <a:rPr lang="es-MX" smtClean="0"/>
              <a:t>2</a:t>
            </a:fld>
            <a:endParaRPr lang="es-MX"/>
          </a:p>
        </p:txBody>
      </p:sp>
      <p:sp>
        <p:nvSpPr>
          <p:cNvPr id="4" name="Rectangle 3"/>
          <p:cNvSpPr/>
          <p:nvPr/>
        </p:nvSpPr>
        <p:spPr>
          <a:xfrm>
            <a:off x="2427234" y="291445"/>
            <a:ext cx="1682768" cy="646331"/>
          </a:xfrm>
          <a:prstGeom prst="rect">
            <a:avLst/>
          </a:prstGeom>
        </p:spPr>
        <p:txBody>
          <a:bodyPr wrap="none">
            <a:spAutoFit/>
          </a:bodyPr>
          <a:lstStyle/>
          <a:p>
            <a:r>
              <a:rPr lang="en-GB" sz="3600" dirty="0">
                <a:solidFill>
                  <a:schemeClr val="bg1"/>
                </a:solidFill>
              </a:rPr>
              <a:t>Content</a:t>
            </a:r>
            <a:endParaRPr lang="nb-NO" sz="2800" dirty="0">
              <a:solidFill>
                <a:schemeClr val="bg1"/>
              </a:solidFill>
            </a:endParaRPr>
          </a:p>
        </p:txBody>
      </p:sp>
      <p:sp>
        <p:nvSpPr>
          <p:cNvPr id="6" name="TextBox 5">
            <a:extLst>
              <a:ext uri="{FF2B5EF4-FFF2-40B4-BE49-F238E27FC236}">
                <a16:creationId xmlns:a16="http://schemas.microsoft.com/office/drawing/2014/main" id="{42FE0A31-AA3B-4259-9030-22D96F76C006}"/>
              </a:ext>
            </a:extLst>
          </p:cNvPr>
          <p:cNvSpPr txBox="1"/>
          <p:nvPr/>
        </p:nvSpPr>
        <p:spPr>
          <a:xfrm>
            <a:off x="878773" y="1318161"/>
            <a:ext cx="10854047" cy="5262979"/>
          </a:xfrm>
          <a:prstGeom prst="rect">
            <a:avLst/>
          </a:prstGeom>
          <a:noFill/>
        </p:spPr>
        <p:txBody>
          <a:bodyPr wrap="square" rtlCol="0">
            <a:spAutoFit/>
          </a:bodyPr>
          <a:lstStyle/>
          <a:p>
            <a:pPr marL="514350" indent="-514350">
              <a:buFont typeface="+mj-lt"/>
              <a:buAutoNum type="arabicPeriod"/>
            </a:pPr>
            <a:r>
              <a:rPr lang="en-GB" sz="2400" dirty="0"/>
              <a:t>Presentation: IDI Strategic Plan 2019-23 (30 mins)</a:t>
            </a:r>
            <a:endParaRPr lang="nb-NO" sz="2400" dirty="0"/>
          </a:p>
          <a:p>
            <a:pPr marL="971550" lvl="1" indent="-514350">
              <a:buFont typeface="+mj-lt"/>
              <a:buAutoNum type="alphaLcParenR"/>
            </a:pPr>
            <a:r>
              <a:rPr lang="nb-NO" sz="2400" dirty="0" err="1"/>
              <a:t>IDI’s</a:t>
            </a:r>
            <a:r>
              <a:rPr lang="nb-NO" sz="2400" dirty="0"/>
              <a:t> Strategic Planning </a:t>
            </a:r>
            <a:r>
              <a:rPr lang="nb-NO" sz="2400" dirty="0" err="1"/>
              <a:t>steps</a:t>
            </a:r>
            <a:endParaRPr lang="nb-NO" sz="2400" dirty="0"/>
          </a:p>
          <a:p>
            <a:pPr marL="971550" lvl="1" indent="-514350">
              <a:buFont typeface="+mj-lt"/>
              <a:buAutoNum type="alphaLcParenR"/>
            </a:pPr>
            <a:r>
              <a:rPr lang="en-GB" sz="2400" dirty="0"/>
              <a:t>From stakeholder consultations to strategic options</a:t>
            </a:r>
          </a:p>
          <a:p>
            <a:pPr marL="971550" lvl="1" indent="-514350">
              <a:buFont typeface="+mj-lt"/>
              <a:buAutoNum type="alphaLcParenR"/>
            </a:pPr>
            <a:r>
              <a:rPr lang="en-GB" sz="2400" dirty="0"/>
              <a:t>Presentation of suggested strategic options for the new IDI SP </a:t>
            </a:r>
          </a:p>
          <a:p>
            <a:pPr marL="1485900" lvl="2" indent="-571500">
              <a:buFont typeface="Arial" panose="020B0604020202020204" pitchFamily="34" charset="0"/>
              <a:buChar char="•"/>
            </a:pPr>
            <a:r>
              <a:rPr lang="nb-NO" sz="2400" dirty="0"/>
              <a:t>Strategic </a:t>
            </a:r>
            <a:r>
              <a:rPr lang="nb-NO" sz="2400" dirty="0" err="1"/>
              <a:t>shifts</a:t>
            </a:r>
            <a:endParaRPr lang="nb-NO" sz="2400" dirty="0"/>
          </a:p>
          <a:p>
            <a:pPr marL="1485900" lvl="2" indent="-571500">
              <a:buFont typeface="Arial" panose="020B0604020202020204" pitchFamily="34" charset="0"/>
              <a:buChar char="•"/>
            </a:pPr>
            <a:r>
              <a:rPr lang="nb-NO" sz="2400" dirty="0"/>
              <a:t>Strategic </a:t>
            </a:r>
            <a:r>
              <a:rPr lang="nb-NO" sz="2400" dirty="0" err="1"/>
              <a:t>implications</a:t>
            </a:r>
            <a:endParaRPr lang="nb-NO" sz="2400" dirty="0"/>
          </a:p>
          <a:p>
            <a:pPr marL="1485900" lvl="2" indent="-571500">
              <a:buFont typeface="Arial" panose="020B0604020202020204" pitchFamily="34" charset="0"/>
              <a:buChar char="•"/>
            </a:pPr>
            <a:r>
              <a:rPr lang="nb-NO" sz="2400" dirty="0" err="1"/>
              <a:t>Other</a:t>
            </a:r>
            <a:r>
              <a:rPr lang="nb-NO" sz="2400" dirty="0"/>
              <a:t> </a:t>
            </a:r>
            <a:r>
              <a:rPr lang="nb-NO" sz="2400" dirty="0" err="1"/>
              <a:t>components</a:t>
            </a:r>
            <a:endParaRPr lang="nb-NO" sz="2400" dirty="0"/>
          </a:p>
          <a:p>
            <a:pPr marL="514350" indent="-514350">
              <a:buFont typeface="+mj-lt"/>
              <a:buAutoNum type="arabicPeriod" startAt="2"/>
            </a:pPr>
            <a:r>
              <a:rPr lang="nb-NO" sz="2400" dirty="0"/>
              <a:t>Q &amp; A (30 mins)</a:t>
            </a:r>
          </a:p>
          <a:p>
            <a:r>
              <a:rPr lang="en-GB" sz="2400" dirty="0"/>
              <a:t>	Coffee Break (30 mins)</a:t>
            </a:r>
            <a:endParaRPr lang="nb-NO" sz="2400" dirty="0"/>
          </a:p>
          <a:p>
            <a:pPr marL="514350" indent="-514350">
              <a:buFont typeface="+mj-lt"/>
              <a:buAutoNum type="arabicPeriod" startAt="3"/>
            </a:pPr>
            <a:r>
              <a:rPr lang="nb-NO" sz="2400" dirty="0"/>
              <a:t>Group exercise: IDI’s partnership approach in the next SP (45 mins)</a:t>
            </a:r>
          </a:p>
          <a:p>
            <a:pPr marL="514350" indent="-514350">
              <a:buFont typeface="+mj-lt"/>
              <a:buAutoNum type="arabicPeriod" startAt="3"/>
            </a:pPr>
            <a:r>
              <a:rPr lang="nb-NO" sz="2400" dirty="0"/>
              <a:t>Feedback in </a:t>
            </a:r>
            <a:r>
              <a:rPr lang="nb-NO" sz="2400" dirty="0" err="1"/>
              <a:t>the</a:t>
            </a:r>
            <a:r>
              <a:rPr lang="nb-NO" sz="2400" dirty="0"/>
              <a:t> </a:t>
            </a:r>
            <a:r>
              <a:rPr lang="nb-NO" sz="2400" dirty="0" err="1"/>
              <a:t>plenary</a:t>
            </a:r>
            <a:r>
              <a:rPr lang="nb-NO" sz="2400" dirty="0"/>
              <a:t> (25-35 mins)</a:t>
            </a:r>
          </a:p>
          <a:p>
            <a:endParaRPr lang="nb-NO" sz="2400" dirty="0"/>
          </a:p>
          <a:p>
            <a:pPr marL="285750" indent="-285750">
              <a:buFont typeface="Arial" panose="020B0604020202020204" pitchFamily="34" charset="0"/>
              <a:buChar char="•"/>
            </a:pPr>
            <a:endParaRPr lang="nb-NO" sz="2400" dirty="0"/>
          </a:p>
          <a:p>
            <a:endParaRPr lang="nb-NO" sz="2400" dirty="0"/>
          </a:p>
        </p:txBody>
      </p:sp>
    </p:spTree>
    <p:extLst>
      <p:ext uri="{BB962C8B-B14F-4D97-AF65-F5344CB8AC3E}">
        <p14:creationId xmlns:p14="http://schemas.microsoft.com/office/powerpoint/2010/main" val="2544763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A14A7C-2F4B-4EA7-8EEC-960768A2FC59}"/>
              </a:ext>
            </a:extLst>
          </p:cNvPr>
          <p:cNvSpPr>
            <a:spLocks noGrp="1"/>
          </p:cNvSpPr>
          <p:nvPr>
            <p:ph type="sldNum" sz="quarter" idx="12"/>
          </p:nvPr>
        </p:nvSpPr>
        <p:spPr/>
        <p:txBody>
          <a:bodyPr/>
          <a:lstStyle/>
          <a:p>
            <a:fld id="{9E14E830-2433-4476-9766-7A57497EF88C}" type="slidenum">
              <a:rPr lang="es-MX" smtClean="0"/>
              <a:t>20</a:t>
            </a:fld>
            <a:endParaRPr lang="es-MX"/>
          </a:p>
        </p:txBody>
      </p:sp>
      <p:sp>
        <p:nvSpPr>
          <p:cNvPr id="6" name="Rectangle 5">
            <a:extLst>
              <a:ext uri="{FF2B5EF4-FFF2-40B4-BE49-F238E27FC236}">
                <a16:creationId xmlns:a16="http://schemas.microsoft.com/office/drawing/2014/main" id="{C4C2798F-C104-4479-BF2A-7837E7AF1FCC}"/>
              </a:ext>
            </a:extLst>
          </p:cNvPr>
          <p:cNvSpPr/>
          <p:nvPr/>
        </p:nvSpPr>
        <p:spPr>
          <a:xfrm>
            <a:off x="2338008" y="309753"/>
            <a:ext cx="8576515" cy="1631216"/>
          </a:xfrm>
          <a:prstGeom prst="rect">
            <a:avLst/>
          </a:prstGeom>
        </p:spPr>
        <p:txBody>
          <a:bodyPr wrap="none">
            <a:spAutoFit/>
          </a:bodyPr>
          <a:lstStyle/>
          <a:p>
            <a:r>
              <a:rPr lang="nb-NO" sz="3600" dirty="0">
                <a:solidFill>
                  <a:schemeClr val="bg1"/>
                </a:solidFill>
              </a:rPr>
              <a:t>3. </a:t>
            </a:r>
            <a:r>
              <a:rPr lang="en-US" sz="3600" dirty="0">
                <a:solidFill>
                  <a:schemeClr val="bg1"/>
                </a:solidFill>
              </a:rPr>
              <a:t>Group exercise: IDI’s partnership approach</a:t>
            </a:r>
          </a:p>
          <a:p>
            <a:endParaRPr lang="en-US" sz="3600" dirty="0">
              <a:solidFill>
                <a:schemeClr val="bg1"/>
              </a:solidFill>
            </a:endParaRPr>
          </a:p>
          <a:p>
            <a:endParaRPr lang="nb-NO" sz="2800" dirty="0">
              <a:solidFill>
                <a:schemeClr val="bg1"/>
              </a:solidFill>
            </a:endParaRPr>
          </a:p>
        </p:txBody>
      </p:sp>
      <p:sp>
        <p:nvSpPr>
          <p:cNvPr id="3" name="TextBox 2">
            <a:extLst>
              <a:ext uri="{FF2B5EF4-FFF2-40B4-BE49-F238E27FC236}">
                <a16:creationId xmlns:a16="http://schemas.microsoft.com/office/drawing/2014/main" id="{124F1BBB-279D-4644-AF12-DAABE2D0BD8E}"/>
              </a:ext>
            </a:extLst>
          </p:cNvPr>
          <p:cNvSpPr txBox="1"/>
          <p:nvPr/>
        </p:nvSpPr>
        <p:spPr>
          <a:xfrm>
            <a:off x="1048901" y="1225689"/>
            <a:ext cx="10094026" cy="2585323"/>
          </a:xfrm>
          <a:prstGeom prst="rect">
            <a:avLst/>
          </a:prstGeom>
          <a:noFill/>
          <a:ln>
            <a:solidFill>
              <a:schemeClr val="tx1"/>
            </a:solidFill>
          </a:ln>
        </p:spPr>
        <p:txBody>
          <a:bodyPr wrap="square" rtlCol="0">
            <a:spAutoFit/>
          </a:bodyPr>
          <a:lstStyle/>
          <a:p>
            <a:r>
              <a:rPr lang="nb-NO" b="1" dirty="0" err="1"/>
              <a:t>Instructions</a:t>
            </a:r>
            <a:r>
              <a:rPr lang="nb-NO" b="1" dirty="0"/>
              <a:t>:</a:t>
            </a:r>
          </a:p>
          <a:p>
            <a:endParaRPr lang="en-GB" b="1" dirty="0"/>
          </a:p>
          <a:p>
            <a:r>
              <a:rPr lang="en-GB" b="1" dirty="0"/>
              <a:t>Di</a:t>
            </a:r>
            <a:r>
              <a:rPr lang="nb-NO" b="1" dirty="0"/>
              <a:t>scussions in 5 groups (</a:t>
            </a:r>
            <a:r>
              <a:rPr lang="nb-NO" b="1" dirty="0">
                <a:solidFill>
                  <a:srgbClr val="FF0000"/>
                </a:solidFill>
              </a:rPr>
              <a:t>45 mins</a:t>
            </a:r>
            <a:r>
              <a:rPr lang="nb-NO" b="1" dirty="0"/>
              <a:t>)</a:t>
            </a:r>
          </a:p>
          <a:p>
            <a:r>
              <a:rPr lang="en-US" dirty="0"/>
              <a:t>	</a:t>
            </a:r>
          </a:p>
          <a:p>
            <a:r>
              <a:rPr lang="en-GB" dirty="0"/>
              <a:t>(i) </a:t>
            </a:r>
            <a:r>
              <a:rPr lang="nb-NO" dirty="0"/>
              <a:t>AFROSAI-E + Sweden + CAROSAI	(ii) </a:t>
            </a:r>
            <a:r>
              <a:rPr lang="en-GB" dirty="0"/>
              <a:t>ARABOSAI + CREFIAF</a:t>
            </a:r>
          </a:p>
          <a:p>
            <a:r>
              <a:rPr lang="en-GB" dirty="0"/>
              <a:t>(iii) ASEANSAI + PASAI + USA		(iv) ASOSAI </a:t>
            </a:r>
            <a:r>
              <a:rPr lang="en-GB" dirty="0" err="1"/>
              <a:t>inc.</a:t>
            </a:r>
            <a:r>
              <a:rPr lang="en-GB" dirty="0"/>
              <a:t> Russia, </a:t>
            </a:r>
            <a:r>
              <a:rPr lang="en-GB" dirty="0">
                <a:solidFill>
                  <a:srgbClr val="FF0000"/>
                </a:solidFill>
              </a:rPr>
              <a:t>AFROSAI</a:t>
            </a:r>
          </a:p>
          <a:p>
            <a:r>
              <a:rPr lang="en-GB" dirty="0"/>
              <a:t>(v) EUROSAI (</a:t>
            </a:r>
            <a:r>
              <a:rPr lang="en-GB" dirty="0" err="1"/>
              <a:t>inc.</a:t>
            </a:r>
            <a:r>
              <a:rPr lang="en-GB" dirty="0"/>
              <a:t> Austria) + OLACEFS</a:t>
            </a:r>
            <a:endParaRPr lang="nb-NO" dirty="0"/>
          </a:p>
          <a:p>
            <a:r>
              <a:rPr lang="en-GB" dirty="0">
                <a:solidFill>
                  <a:srgbClr val="FF0000"/>
                </a:solidFill>
              </a:rPr>
              <a:t>SAI Norway, INTOSAI chair, CBC and IDI staff join groups to ensure each group has a similar size.</a:t>
            </a:r>
            <a:endParaRPr lang="en-GB" dirty="0"/>
          </a:p>
          <a:p>
            <a:endParaRPr lang="nb-NO" dirty="0"/>
          </a:p>
        </p:txBody>
      </p:sp>
    </p:spTree>
    <p:extLst>
      <p:ext uri="{BB962C8B-B14F-4D97-AF65-F5344CB8AC3E}">
        <p14:creationId xmlns:p14="http://schemas.microsoft.com/office/powerpoint/2010/main" val="130129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A14A7C-2F4B-4EA7-8EEC-960768A2FC59}"/>
              </a:ext>
            </a:extLst>
          </p:cNvPr>
          <p:cNvSpPr>
            <a:spLocks noGrp="1"/>
          </p:cNvSpPr>
          <p:nvPr>
            <p:ph type="sldNum" sz="quarter" idx="12"/>
          </p:nvPr>
        </p:nvSpPr>
        <p:spPr/>
        <p:txBody>
          <a:bodyPr/>
          <a:lstStyle/>
          <a:p>
            <a:fld id="{9E14E830-2433-4476-9766-7A57497EF88C}" type="slidenum">
              <a:rPr lang="es-MX" smtClean="0"/>
              <a:t>21</a:t>
            </a:fld>
            <a:endParaRPr lang="es-MX"/>
          </a:p>
        </p:txBody>
      </p:sp>
      <p:sp>
        <p:nvSpPr>
          <p:cNvPr id="6" name="Rectangle 5">
            <a:extLst>
              <a:ext uri="{FF2B5EF4-FFF2-40B4-BE49-F238E27FC236}">
                <a16:creationId xmlns:a16="http://schemas.microsoft.com/office/drawing/2014/main" id="{C4C2798F-C104-4479-BF2A-7837E7AF1FCC}"/>
              </a:ext>
            </a:extLst>
          </p:cNvPr>
          <p:cNvSpPr/>
          <p:nvPr/>
        </p:nvSpPr>
        <p:spPr>
          <a:xfrm>
            <a:off x="2338008" y="309753"/>
            <a:ext cx="8576515" cy="1631216"/>
          </a:xfrm>
          <a:prstGeom prst="rect">
            <a:avLst/>
          </a:prstGeom>
        </p:spPr>
        <p:txBody>
          <a:bodyPr wrap="none">
            <a:spAutoFit/>
          </a:bodyPr>
          <a:lstStyle/>
          <a:p>
            <a:r>
              <a:rPr lang="nb-NO" sz="3600" dirty="0">
                <a:solidFill>
                  <a:schemeClr val="bg1"/>
                </a:solidFill>
              </a:rPr>
              <a:t>3. </a:t>
            </a:r>
            <a:r>
              <a:rPr lang="en-US" sz="3600" dirty="0">
                <a:solidFill>
                  <a:schemeClr val="bg1"/>
                </a:solidFill>
              </a:rPr>
              <a:t>Group exercise: IDI’s partnership approach</a:t>
            </a:r>
          </a:p>
          <a:p>
            <a:endParaRPr lang="en-US" sz="3600" dirty="0">
              <a:solidFill>
                <a:schemeClr val="bg1"/>
              </a:solidFill>
            </a:endParaRPr>
          </a:p>
          <a:p>
            <a:endParaRPr lang="nb-NO" sz="2800" dirty="0">
              <a:solidFill>
                <a:schemeClr val="bg1"/>
              </a:solidFill>
            </a:endParaRPr>
          </a:p>
        </p:txBody>
      </p:sp>
      <p:sp>
        <p:nvSpPr>
          <p:cNvPr id="3" name="TextBox 2">
            <a:extLst>
              <a:ext uri="{FF2B5EF4-FFF2-40B4-BE49-F238E27FC236}">
                <a16:creationId xmlns:a16="http://schemas.microsoft.com/office/drawing/2014/main" id="{124F1BBB-279D-4644-AF12-DAABE2D0BD8E}"/>
              </a:ext>
            </a:extLst>
          </p:cNvPr>
          <p:cNvSpPr txBox="1"/>
          <p:nvPr/>
        </p:nvSpPr>
        <p:spPr>
          <a:xfrm>
            <a:off x="318052" y="1411357"/>
            <a:ext cx="11658600" cy="4832092"/>
          </a:xfrm>
          <a:prstGeom prst="rect">
            <a:avLst/>
          </a:prstGeom>
          <a:noFill/>
        </p:spPr>
        <p:txBody>
          <a:bodyPr wrap="square" rtlCol="0">
            <a:spAutoFit/>
          </a:bodyPr>
          <a:lstStyle/>
          <a:p>
            <a:r>
              <a:rPr lang="en-GB" sz="2800" dirty="0"/>
              <a:t>In your regional groups, discuss and prepare a 5 min plenary presentation covering the following three questions:</a:t>
            </a:r>
          </a:p>
          <a:p>
            <a:endParaRPr lang="en-GB" sz="2800" dirty="0"/>
          </a:p>
          <a:p>
            <a:pPr marL="342900" indent="-342900">
              <a:buFont typeface="+mj-lt"/>
              <a:buAutoNum type="arabicPeriod"/>
            </a:pPr>
            <a:r>
              <a:rPr lang="en-GB" sz="2800" dirty="0"/>
              <a:t>Thinking about a long term vision, what would the ideal partnership between IDI and your region(s) look like?</a:t>
            </a:r>
          </a:p>
          <a:p>
            <a:pPr marL="342900" indent="-342900">
              <a:buFont typeface="+mj-lt"/>
              <a:buAutoNum type="arabicPeriod"/>
            </a:pPr>
            <a:endParaRPr lang="en-GB" sz="2800" dirty="0"/>
          </a:p>
          <a:p>
            <a:pPr marL="342900" indent="-342900">
              <a:buFont typeface="+mj-lt"/>
              <a:buAutoNum type="arabicPeriod"/>
            </a:pPr>
            <a:r>
              <a:rPr lang="en-GB" sz="2800" dirty="0"/>
              <a:t>What are the key risks to IDI and the region in implementing such a partnership?</a:t>
            </a:r>
          </a:p>
          <a:p>
            <a:pPr marL="342900" indent="-342900">
              <a:buFont typeface="+mj-lt"/>
              <a:buAutoNum type="arabicPeriod"/>
            </a:pPr>
            <a:endParaRPr lang="en-GB" sz="2800" dirty="0"/>
          </a:p>
          <a:p>
            <a:pPr marL="342900" indent="-342900">
              <a:buFont typeface="+mj-lt"/>
              <a:buAutoNum type="arabicPeriod"/>
            </a:pPr>
            <a:r>
              <a:rPr lang="en-GB" sz="2800" dirty="0"/>
              <a:t>Considering the vision and the risks, what steps and safeguards are needed to reach the vision?</a:t>
            </a:r>
          </a:p>
        </p:txBody>
      </p:sp>
    </p:spTree>
    <p:extLst>
      <p:ext uri="{BB962C8B-B14F-4D97-AF65-F5344CB8AC3E}">
        <p14:creationId xmlns:p14="http://schemas.microsoft.com/office/powerpoint/2010/main" val="2142765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A14A7C-2F4B-4EA7-8EEC-960768A2FC59}"/>
              </a:ext>
            </a:extLst>
          </p:cNvPr>
          <p:cNvSpPr>
            <a:spLocks noGrp="1"/>
          </p:cNvSpPr>
          <p:nvPr>
            <p:ph type="sldNum" sz="quarter" idx="12"/>
          </p:nvPr>
        </p:nvSpPr>
        <p:spPr/>
        <p:txBody>
          <a:bodyPr/>
          <a:lstStyle/>
          <a:p>
            <a:fld id="{9E14E830-2433-4476-9766-7A57497EF88C}" type="slidenum">
              <a:rPr lang="es-MX" smtClean="0"/>
              <a:t>22</a:t>
            </a:fld>
            <a:endParaRPr lang="es-MX"/>
          </a:p>
        </p:txBody>
      </p:sp>
      <p:sp>
        <p:nvSpPr>
          <p:cNvPr id="6" name="Rectangle 5">
            <a:extLst>
              <a:ext uri="{FF2B5EF4-FFF2-40B4-BE49-F238E27FC236}">
                <a16:creationId xmlns:a16="http://schemas.microsoft.com/office/drawing/2014/main" id="{C4C2798F-C104-4479-BF2A-7837E7AF1FCC}"/>
              </a:ext>
            </a:extLst>
          </p:cNvPr>
          <p:cNvSpPr/>
          <p:nvPr/>
        </p:nvSpPr>
        <p:spPr>
          <a:xfrm>
            <a:off x="2338008" y="309753"/>
            <a:ext cx="7387600" cy="646331"/>
          </a:xfrm>
          <a:prstGeom prst="rect">
            <a:avLst/>
          </a:prstGeom>
        </p:spPr>
        <p:txBody>
          <a:bodyPr wrap="none">
            <a:spAutoFit/>
          </a:bodyPr>
          <a:lstStyle/>
          <a:p>
            <a:r>
              <a:rPr lang="nb-NO" sz="3600" dirty="0">
                <a:solidFill>
                  <a:schemeClr val="bg1"/>
                </a:solidFill>
              </a:rPr>
              <a:t>4. </a:t>
            </a:r>
            <a:r>
              <a:rPr lang="en-US" sz="3600" dirty="0">
                <a:solidFill>
                  <a:schemeClr val="bg1"/>
                </a:solidFill>
              </a:rPr>
              <a:t>Group exercise: Feedback in Plenary</a:t>
            </a:r>
            <a:endParaRPr lang="nb-NO" sz="2800" dirty="0">
              <a:solidFill>
                <a:schemeClr val="bg1"/>
              </a:solidFill>
            </a:endParaRPr>
          </a:p>
        </p:txBody>
      </p:sp>
      <p:sp>
        <p:nvSpPr>
          <p:cNvPr id="3" name="TextBox 2">
            <a:extLst>
              <a:ext uri="{FF2B5EF4-FFF2-40B4-BE49-F238E27FC236}">
                <a16:creationId xmlns:a16="http://schemas.microsoft.com/office/drawing/2014/main" id="{124F1BBB-279D-4644-AF12-DAABE2D0BD8E}"/>
              </a:ext>
            </a:extLst>
          </p:cNvPr>
          <p:cNvSpPr txBox="1"/>
          <p:nvPr/>
        </p:nvSpPr>
        <p:spPr>
          <a:xfrm>
            <a:off x="318052" y="1411357"/>
            <a:ext cx="11658600" cy="1384995"/>
          </a:xfrm>
          <a:prstGeom prst="rect">
            <a:avLst/>
          </a:prstGeom>
          <a:noFill/>
        </p:spPr>
        <p:txBody>
          <a:bodyPr wrap="square" rtlCol="0">
            <a:spAutoFit/>
          </a:bodyPr>
          <a:lstStyle/>
          <a:p>
            <a:r>
              <a:rPr lang="en-GB" sz="2800" dirty="0"/>
              <a:t>Each regional group to provide feedback in plenary</a:t>
            </a:r>
          </a:p>
          <a:p>
            <a:endParaRPr lang="en-GB" sz="2800" dirty="0"/>
          </a:p>
          <a:p>
            <a:pPr marL="457200" indent="-457200">
              <a:buFont typeface="Arial" panose="020B0604020202020204" pitchFamily="34" charset="0"/>
              <a:buChar char="•"/>
            </a:pPr>
            <a:r>
              <a:rPr lang="en-GB" sz="2800" dirty="0"/>
              <a:t>5 mins per group </a:t>
            </a:r>
          </a:p>
        </p:txBody>
      </p:sp>
    </p:spTree>
    <p:extLst>
      <p:ext uri="{BB962C8B-B14F-4D97-AF65-F5344CB8AC3E}">
        <p14:creationId xmlns:p14="http://schemas.microsoft.com/office/powerpoint/2010/main" val="266375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564904"/>
            <a:ext cx="10972800" cy="1143000"/>
          </a:xfrm>
        </p:spPr>
        <p:txBody>
          <a:bodyPr/>
          <a:lstStyle/>
          <a:p>
            <a:pPr algn="ctr"/>
            <a:r>
              <a:rPr lang="en-GB"/>
              <a:t>Thank you</a:t>
            </a:r>
          </a:p>
        </p:txBody>
      </p:sp>
      <p:sp>
        <p:nvSpPr>
          <p:cNvPr id="3" name="Slide Number Placeholder 2"/>
          <p:cNvSpPr>
            <a:spLocks noGrp="1"/>
          </p:cNvSpPr>
          <p:nvPr>
            <p:ph type="sldNum" sz="quarter" idx="12"/>
          </p:nvPr>
        </p:nvSpPr>
        <p:spPr/>
        <p:txBody>
          <a:bodyPr/>
          <a:lstStyle/>
          <a:p>
            <a:fld id="{9E14E830-2433-4476-9766-7A57497EF88C}" type="slidenum">
              <a:rPr lang="es-MX" smtClean="0"/>
              <a:t>23</a:t>
            </a:fld>
            <a:endParaRPr lang="es-MX"/>
          </a:p>
        </p:txBody>
      </p:sp>
    </p:spTree>
    <p:extLst>
      <p:ext uri="{BB962C8B-B14F-4D97-AF65-F5344CB8AC3E}">
        <p14:creationId xmlns:p14="http://schemas.microsoft.com/office/powerpoint/2010/main" val="298076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14E830-2433-4476-9766-7A57497EF88C}" type="slidenum">
              <a:rPr lang="es-MX" smtClean="0"/>
              <a:t>3</a:t>
            </a:fld>
            <a:endParaRPr lang="es-MX"/>
          </a:p>
        </p:txBody>
      </p:sp>
      <p:sp>
        <p:nvSpPr>
          <p:cNvPr id="4" name="Rectangle 3"/>
          <p:cNvSpPr/>
          <p:nvPr/>
        </p:nvSpPr>
        <p:spPr>
          <a:xfrm>
            <a:off x="3246631" y="315196"/>
            <a:ext cx="6204006" cy="646331"/>
          </a:xfrm>
          <a:prstGeom prst="rect">
            <a:avLst/>
          </a:prstGeom>
        </p:spPr>
        <p:txBody>
          <a:bodyPr wrap="none">
            <a:spAutoFit/>
          </a:bodyPr>
          <a:lstStyle/>
          <a:p>
            <a:r>
              <a:rPr lang="en-US" sz="3600" dirty="0">
                <a:solidFill>
                  <a:schemeClr val="bg1"/>
                </a:solidFill>
              </a:rPr>
              <a:t>1a) IDI’s Strategic Planning steps</a:t>
            </a:r>
          </a:p>
        </p:txBody>
      </p:sp>
      <p:graphicFrame>
        <p:nvGraphicFramePr>
          <p:cNvPr id="5" name="Diagram 4">
            <a:extLst>
              <a:ext uri="{FF2B5EF4-FFF2-40B4-BE49-F238E27FC236}">
                <a16:creationId xmlns:a16="http://schemas.microsoft.com/office/drawing/2014/main" id="{399F217D-872B-48AE-A968-0D996A7393CE}"/>
              </a:ext>
            </a:extLst>
          </p:cNvPr>
          <p:cNvGraphicFramePr/>
          <p:nvPr>
            <p:extLst>
              <p:ext uri="{D42A27DB-BD31-4B8C-83A1-F6EECF244321}">
                <p14:modId xmlns:p14="http://schemas.microsoft.com/office/powerpoint/2010/main" val="1003875921"/>
              </p:ext>
            </p:extLst>
          </p:nvPr>
        </p:nvGraphicFramePr>
        <p:xfrm>
          <a:off x="-288235" y="1361661"/>
          <a:ext cx="12480235" cy="477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09341EF0-D81F-4EF9-84D0-D38C26A8AE15}"/>
              </a:ext>
            </a:extLst>
          </p:cNvPr>
          <p:cNvSpPr txBox="1"/>
          <p:nvPr/>
        </p:nvSpPr>
        <p:spPr>
          <a:xfrm>
            <a:off x="208722" y="2623931"/>
            <a:ext cx="1351722" cy="369332"/>
          </a:xfrm>
          <a:prstGeom prst="rect">
            <a:avLst/>
          </a:prstGeom>
          <a:noFill/>
        </p:spPr>
        <p:txBody>
          <a:bodyPr wrap="square" rtlCol="0">
            <a:spAutoFit/>
          </a:bodyPr>
          <a:lstStyle/>
          <a:p>
            <a:pPr algn="ctr"/>
            <a:r>
              <a:rPr lang="en-GB" dirty="0"/>
              <a:t>Done, 2017</a:t>
            </a:r>
            <a:endParaRPr lang="nb-NO" dirty="0"/>
          </a:p>
        </p:txBody>
      </p:sp>
      <p:sp>
        <p:nvSpPr>
          <p:cNvPr id="10" name="TextBox 9">
            <a:extLst>
              <a:ext uri="{FF2B5EF4-FFF2-40B4-BE49-F238E27FC236}">
                <a16:creationId xmlns:a16="http://schemas.microsoft.com/office/drawing/2014/main" id="{01E94AD7-814B-4B14-8898-DB26C104E629}"/>
              </a:ext>
            </a:extLst>
          </p:cNvPr>
          <p:cNvSpPr txBox="1"/>
          <p:nvPr/>
        </p:nvSpPr>
        <p:spPr>
          <a:xfrm>
            <a:off x="1619926" y="2623931"/>
            <a:ext cx="1626705" cy="369332"/>
          </a:xfrm>
          <a:prstGeom prst="rect">
            <a:avLst/>
          </a:prstGeom>
          <a:noFill/>
        </p:spPr>
        <p:txBody>
          <a:bodyPr wrap="square" rtlCol="0">
            <a:spAutoFit/>
          </a:bodyPr>
          <a:lstStyle/>
          <a:p>
            <a:pPr algn="ctr"/>
            <a:r>
              <a:rPr lang="en-GB" dirty="0"/>
              <a:t>Done, Q1 2018</a:t>
            </a:r>
            <a:endParaRPr lang="nb-NO" dirty="0"/>
          </a:p>
        </p:txBody>
      </p:sp>
      <p:sp>
        <p:nvSpPr>
          <p:cNvPr id="11" name="TextBox 10">
            <a:extLst>
              <a:ext uri="{FF2B5EF4-FFF2-40B4-BE49-F238E27FC236}">
                <a16:creationId xmlns:a16="http://schemas.microsoft.com/office/drawing/2014/main" id="{D06784CC-35F1-40B8-81C1-5AFFF3898C64}"/>
              </a:ext>
            </a:extLst>
          </p:cNvPr>
          <p:cNvSpPr txBox="1"/>
          <p:nvPr/>
        </p:nvSpPr>
        <p:spPr>
          <a:xfrm>
            <a:off x="3246631" y="2346932"/>
            <a:ext cx="1351722" cy="646331"/>
          </a:xfrm>
          <a:prstGeom prst="rect">
            <a:avLst/>
          </a:prstGeom>
          <a:noFill/>
        </p:spPr>
        <p:txBody>
          <a:bodyPr wrap="square" rtlCol="0">
            <a:spAutoFit/>
          </a:bodyPr>
          <a:lstStyle/>
          <a:p>
            <a:pPr algn="ctr"/>
            <a:r>
              <a:rPr lang="en-GB" dirty="0"/>
              <a:t>In progress, May-Jun</a:t>
            </a:r>
            <a:endParaRPr lang="nb-NO" dirty="0"/>
          </a:p>
        </p:txBody>
      </p:sp>
      <p:sp>
        <p:nvSpPr>
          <p:cNvPr id="12" name="TextBox 11">
            <a:extLst>
              <a:ext uri="{FF2B5EF4-FFF2-40B4-BE49-F238E27FC236}">
                <a16:creationId xmlns:a16="http://schemas.microsoft.com/office/drawing/2014/main" id="{62E31607-6127-4A68-9BA2-AD4054A6BA7C}"/>
              </a:ext>
            </a:extLst>
          </p:cNvPr>
          <p:cNvSpPr txBox="1"/>
          <p:nvPr/>
        </p:nvSpPr>
        <p:spPr>
          <a:xfrm>
            <a:off x="4681406" y="2346931"/>
            <a:ext cx="1351722" cy="369332"/>
          </a:xfrm>
          <a:prstGeom prst="rect">
            <a:avLst/>
          </a:prstGeom>
          <a:noFill/>
        </p:spPr>
        <p:txBody>
          <a:bodyPr wrap="square" rtlCol="0">
            <a:spAutoFit/>
          </a:bodyPr>
          <a:lstStyle/>
          <a:p>
            <a:pPr algn="ctr"/>
            <a:r>
              <a:rPr lang="en-GB" dirty="0"/>
              <a:t>May-Jun</a:t>
            </a:r>
            <a:endParaRPr lang="nb-NO" dirty="0"/>
          </a:p>
        </p:txBody>
      </p:sp>
      <p:sp>
        <p:nvSpPr>
          <p:cNvPr id="13" name="TextBox 12">
            <a:extLst>
              <a:ext uri="{FF2B5EF4-FFF2-40B4-BE49-F238E27FC236}">
                <a16:creationId xmlns:a16="http://schemas.microsoft.com/office/drawing/2014/main" id="{1E71E8EB-C28A-4F70-9783-DC295E3B08DC}"/>
              </a:ext>
            </a:extLst>
          </p:cNvPr>
          <p:cNvSpPr txBox="1"/>
          <p:nvPr/>
        </p:nvSpPr>
        <p:spPr>
          <a:xfrm>
            <a:off x="6142383" y="4556731"/>
            <a:ext cx="1573772" cy="646331"/>
          </a:xfrm>
          <a:prstGeom prst="rect">
            <a:avLst/>
          </a:prstGeom>
          <a:noFill/>
        </p:spPr>
        <p:txBody>
          <a:bodyPr wrap="square" rtlCol="0">
            <a:spAutoFit/>
          </a:bodyPr>
          <a:lstStyle/>
          <a:p>
            <a:pPr algn="ctr"/>
            <a:r>
              <a:rPr lang="en-GB" dirty="0"/>
              <a:t>IDI virtual Board, 29 June</a:t>
            </a:r>
            <a:endParaRPr lang="nb-NO" dirty="0"/>
          </a:p>
        </p:txBody>
      </p:sp>
      <p:sp>
        <p:nvSpPr>
          <p:cNvPr id="14" name="TextBox 13">
            <a:extLst>
              <a:ext uri="{FF2B5EF4-FFF2-40B4-BE49-F238E27FC236}">
                <a16:creationId xmlns:a16="http://schemas.microsoft.com/office/drawing/2014/main" id="{505B82F1-2FE2-41F6-91FC-F06D95CE1E7E}"/>
              </a:ext>
            </a:extLst>
          </p:cNvPr>
          <p:cNvSpPr txBox="1"/>
          <p:nvPr/>
        </p:nvSpPr>
        <p:spPr>
          <a:xfrm>
            <a:off x="7593419" y="4556731"/>
            <a:ext cx="1573772" cy="646331"/>
          </a:xfrm>
          <a:prstGeom prst="rect">
            <a:avLst/>
          </a:prstGeom>
          <a:noFill/>
        </p:spPr>
        <p:txBody>
          <a:bodyPr wrap="square" rtlCol="0">
            <a:spAutoFit/>
          </a:bodyPr>
          <a:lstStyle/>
          <a:p>
            <a:pPr algn="ctr"/>
            <a:r>
              <a:rPr lang="en-GB" dirty="0"/>
              <a:t>Draft Jul-Aug</a:t>
            </a:r>
          </a:p>
          <a:p>
            <a:pPr algn="ctr"/>
            <a:r>
              <a:rPr lang="en-GB" dirty="0"/>
              <a:t>Expose: Sep</a:t>
            </a:r>
            <a:endParaRPr lang="nb-NO" dirty="0"/>
          </a:p>
        </p:txBody>
      </p:sp>
      <p:sp>
        <p:nvSpPr>
          <p:cNvPr id="15" name="TextBox 14">
            <a:extLst>
              <a:ext uri="{FF2B5EF4-FFF2-40B4-BE49-F238E27FC236}">
                <a16:creationId xmlns:a16="http://schemas.microsoft.com/office/drawing/2014/main" id="{17159A64-2107-45AD-831F-1A87BBC6D78C}"/>
              </a:ext>
            </a:extLst>
          </p:cNvPr>
          <p:cNvSpPr txBox="1"/>
          <p:nvPr/>
        </p:nvSpPr>
        <p:spPr>
          <a:xfrm>
            <a:off x="9167191" y="4758073"/>
            <a:ext cx="1351722" cy="369332"/>
          </a:xfrm>
          <a:prstGeom prst="rect">
            <a:avLst/>
          </a:prstGeom>
          <a:noFill/>
        </p:spPr>
        <p:txBody>
          <a:bodyPr wrap="square" rtlCol="0">
            <a:spAutoFit/>
          </a:bodyPr>
          <a:lstStyle/>
          <a:p>
            <a:pPr algn="ctr"/>
            <a:r>
              <a:rPr lang="en-GB" dirty="0"/>
              <a:t>Oct</a:t>
            </a:r>
            <a:endParaRPr lang="nb-NO" dirty="0"/>
          </a:p>
        </p:txBody>
      </p:sp>
      <p:sp>
        <p:nvSpPr>
          <p:cNvPr id="16" name="TextBox 15">
            <a:extLst>
              <a:ext uri="{FF2B5EF4-FFF2-40B4-BE49-F238E27FC236}">
                <a16:creationId xmlns:a16="http://schemas.microsoft.com/office/drawing/2014/main" id="{34DCEF83-9308-4DF4-901F-9CF89B432CEA}"/>
              </a:ext>
            </a:extLst>
          </p:cNvPr>
          <p:cNvSpPr txBox="1"/>
          <p:nvPr/>
        </p:nvSpPr>
        <p:spPr>
          <a:xfrm>
            <a:off x="10679595" y="4758073"/>
            <a:ext cx="1351722" cy="369332"/>
          </a:xfrm>
          <a:prstGeom prst="rect">
            <a:avLst/>
          </a:prstGeom>
          <a:noFill/>
        </p:spPr>
        <p:txBody>
          <a:bodyPr wrap="square" rtlCol="0">
            <a:spAutoFit/>
          </a:bodyPr>
          <a:lstStyle/>
          <a:p>
            <a:pPr algn="ctr"/>
            <a:r>
              <a:rPr lang="en-GB" dirty="0"/>
              <a:t>Nov</a:t>
            </a:r>
            <a:endParaRPr lang="nb-NO" dirty="0"/>
          </a:p>
        </p:txBody>
      </p:sp>
    </p:spTree>
    <p:extLst>
      <p:ext uri="{BB962C8B-B14F-4D97-AF65-F5344CB8AC3E}">
        <p14:creationId xmlns:p14="http://schemas.microsoft.com/office/powerpoint/2010/main" val="260378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75C9EB-A292-4FBB-8293-0ECC98A7F65C}"/>
              </a:ext>
            </a:extLst>
          </p:cNvPr>
          <p:cNvSpPr>
            <a:spLocks noGrp="1"/>
          </p:cNvSpPr>
          <p:nvPr>
            <p:ph type="sldNum" sz="quarter" idx="12"/>
          </p:nvPr>
        </p:nvSpPr>
        <p:spPr/>
        <p:txBody>
          <a:bodyPr/>
          <a:lstStyle/>
          <a:p>
            <a:fld id="{9E14E830-2433-4476-9766-7A57497EF88C}" type="slidenum">
              <a:rPr lang="es-MX" smtClean="0"/>
              <a:t>4</a:t>
            </a:fld>
            <a:endParaRPr lang="es-MX"/>
          </a:p>
        </p:txBody>
      </p:sp>
      <p:graphicFrame>
        <p:nvGraphicFramePr>
          <p:cNvPr id="5" name="Diagram 4">
            <a:extLst>
              <a:ext uri="{FF2B5EF4-FFF2-40B4-BE49-F238E27FC236}">
                <a16:creationId xmlns:a16="http://schemas.microsoft.com/office/drawing/2014/main" id="{6D52C44C-6227-4EB4-8379-DF2043358EDC}"/>
              </a:ext>
            </a:extLst>
          </p:cNvPr>
          <p:cNvGraphicFramePr/>
          <p:nvPr>
            <p:extLst>
              <p:ext uri="{D42A27DB-BD31-4B8C-83A1-F6EECF244321}">
                <p14:modId xmlns:p14="http://schemas.microsoft.com/office/powerpoint/2010/main" val="752642136"/>
              </p:ext>
            </p:extLst>
          </p:nvPr>
        </p:nvGraphicFramePr>
        <p:xfrm>
          <a:off x="0" y="1033153"/>
          <a:ext cx="12192000" cy="5177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Down 5">
            <a:extLst>
              <a:ext uri="{FF2B5EF4-FFF2-40B4-BE49-F238E27FC236}">
                <a16:creationId xmlns:a16="http://schemas.microsoft.com/office/drawing/2014/main" id="{754029BB-180D-4560-A83E-C9B30E031AA3}"/>
              </a:ext>
            </a:extLst>
          </p:cNvPr>
          <p:cNvSpPr/>
          <p:nvPr/>
        </p:nvSpPr>
        <p:spPr>
          <a:xfrm>
            <a:off x="5947719" y="4653523"/>
            <a:ext cx="296562" cy="345989"/>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ctangle 7">
            <a:extLst>
              <a:ext uri="{FF2B5EF4-FFF2-40B4-BE49-F238E27FC236}">
                <a16:creationId xmlns:a16="http://schemas.microsoft.com/office/drawing/2014/main" id="{B1A3167C-DC85-417E-A662-5EC6659C3ACC}"/>
              </a:ext>
            </a:extLst>
          </p:cNvPr>
          <p:cNvSpPr/>
          <p:nvPr/>
        </p:nvSpPr>
        <p:spPr>
          <a:xfrm>
            <a:off x="2152358" y="241267"/>
            <a:ext cx="9366923" cy="584775"/>
          </a:xfrm>
          <a:prstGeom prst="rect">
            <a:avLst/>
          </a:prstGeom>
        </p:spPr>
        <p:txBody>
          <a:bodyPr wrap="none">
            <a:spAutoFit/>
          </a:bodyPr>
          <a:lstStyle/>
          <a:p>
            <a:r>
              <a:rPr lang="en-US" sz="3200" dirty="0">
                <a:solidFill>
                  <a:schemeClr val="bg1"/>
                </a:solidFill>
              </a:rPr>
              <a:t>1b) From stakeholder consultations to strategic options</a:t>
            </a:r>
          </a:p>
        </p:txBody>
      </p:sp>
    </p:spTree>
    <p:extLst>
      <p:ext uri="{BB962C8B-B14F-4D97-AF65-F5344CB8AC3E}">
        <p14:creationId xmlns:p14="http://schemas.microsoft.com/office/powerpoint/2010/main" val="297553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6E894-4960-4AA7-83B8-5532BDD76CBA}"/>
              </a:ext>
            </a:extLst>
          </p:cNvPr>
          <p:cNvSpPr>
            <a:spLocks noGrp="1"/>
          </p:cNvSpPr>
          <p:nvPr>
            <p:ph idx="1"/>
          </p:nvPr>
        </p:nvSpPr>
        <p:spPr>
          <a:xfrm>
            <a:off x="683390" y="1662046"/>
            <a:ext cx="3360716" cy="4870677"/>
          </a:xfrm>
        </p:spPr>
        <p:txBody>
          <a:bodyPr>
            <a:normAutofit/>
          </a:bodyPr>
          <a:lstStyle/>
          <a:p>
            <a:pPr marL="0" lvl="0" indent="0">
              <a:buNone/>
            </a:pPr>
            <a:r>
              <a:rPr lang="en-GB" dirty="0"/>
              <a:t>I. From programmes to </a:t>
            </a:r>
            <a:r>
              <a:rPr lang="en-GB" b="1" dirty="0"/>
              <a:t>work streams</a:t>
            </a:r>
          </a:p>
          <a:p>
            <a:pPr marL="571500" lvl="0" indent="-571500">
              <a:buFont typeface="+mj-lt"/>
              <a:buAutoNum type="romanUcPeriod"/>
            </a:pPr>
            <a:endParaRPr lang="en-GB" dirty="0"/>
          </a:p>
          <a:p>
            <a:pPr marL="571500" lvl="0" indent="-571500">
              <a:buFont typeface="+mj-lt"/>
              <a:buAutoNum type="romanUcPeriod"/>
            </a:pPr>
            <a:endParaRPr lang="en-GB" dirty="0"/>
          </a:p>
          <a:p>
            <a:pPr marL="571500" lvl="0" indent="-571500">
              <a:buFont typeface="+mj-lt"/>
              <a:buAutoNum type="romanUcPeriod"/>
            </a:pPr>
            <a:endParaRPr lang="en-GB" dirty="0"/>
          </a:p>
          <a:p>
            <a:pPr marL="571500" lvl="0" indent="-571500">
              <a:buFont typeface="+mj-lt"/>
              <a:buAutoNum type="romanUcPeriod"/>
            </a:pPr>
            <a:endParaRPr lang="nb-NO" dirty="0"/>
          </a:p>
          <a:p>
            <a:pPr marL="0" indent="0">
              <a:buNone/>
            </a:pPr>
            <a:r>
              <a:rPr lang="en-US" b="1" dirty="0"/>
              <a:t>Professional SAIs</a:t>
            </a:r>
          </a:p>
          <a:p>
            <a:pPr marL="0" indent="0">
              <a:buNone/>
            </a:pPr>
            <a:endParaRPr lang="nb-NO" dirty="0"/>
          </a:p>
        </p:txBody>
      </p:sp>
      <p:sp>
        <p:nvSpPr>
          <p:cNvPr id="4" name="Slide Number Placeholder 3">
            <a:extLst>
              <a:ext uri="{FF2B5EF4-FFF2-40B4-BE49-F238E27FC236}">
                <a16:creationId xmlns:a16="http://schemas.microsoft.com/office/drawing/2014/main" id="{2D924395-AD6D-4464-AA04-7149A4BBC612}"/>
              </a:ext>
            </a:extLst>
          </p:cNvPr>
          <p:cNvSpPr>
            <a:spLocks noGrp="1"/>
          </p:cNvSpPr>
          <p:nvPr>
            <p:ph type="sldNum" sz="quarter" idx="12"/>
          </p:nvPr>
        </p:nvSpPr>
        <p:spPr/>
        <p:txBody>
          <a:bodyPr/>
          <a:lstStyle/>
          <a:p>
            <a:fld id="{9E14E830-2433-4476-9766-7A57497EF88C}" type="slidenum">
              <a:rPr lang="es-MX" smtClean="0"/>
              <a:t>5</a:t>
            </a:fld>
            <a:endParaRPr lang="es-MX"/>
          </a:p>
        </p:txBody>
      </p:sp>
      <p:sp>
        <p:nvSpPr>
          <p:cNvPr id="5" name="Rectangle 4">
            <a:extLst>
              <a:ext uri="{FF2B5EF4-FFF2-40B4-BE49-F238E27FC236}">
                <a16:creationId xmlns:a16="http://schemas.microsoft.com/office/drawing/2014/main" id="{C88640A5-E4F4-4F98-941A-CE8F6F0C0991}"/>
              </a:ext>
            </a:extLst>
          </p:cNvPr>
          <p:cNvSpPr/>
          <p:nvPr/>
        </p:nvSpPr>
        <p:spPr>
          <a:xfrm>
            <a:off x="3246631" y="279570"/>
            <a:ext cx="3575531" cy="646331"/>
          </a:xfrm>
          <a:prstGeom prst="rect">
            <a:avLst/>
          </a:prstGeom>
        </p:spPr>
        <p:txBody>
          <a:bodyPr wrap="none">
            <a:spAutoFit/>
          </a:bodyPr>
          <a:lstStyle/>
          <a:p>
            <a:r>
              <a:rPr lang="en-GB" sz="3600" dirty="0">
                <a:solidFill>
                  <a:schemeClr val="bg1"/>
                </a:solidFill>
              </a:rPr>
              <a:t>1c) Strategic shifts</a:t>
            </a:r>
            <a:endParaRPr lang="nb-NO" sz="2800" dirty="0">
              <a:solidFill>
                <a:schemeClr val="bg1"/>
              </a:solidFill>
            </a:endParaRPr>
          </a:p>
        </p:txBody>
      </p:sp>
      <p:pic>
        <p:nvPicPr>
          <p:cNvPr id="11" name="Picture 10">
            <a:extLst>
              <a:ext uri="{FF2B5EF4-FFF2-40B4-BE49-F238E27FC236}">
                <a16:creationId xmlns:a16="http://schemas.microsoft.com/office/drawing/2014/main" id="{E0E1B618-85CD-486E-B540-16EA71FEF5E3}"/>
              </a:ext>
            </a:extLst>
          </p:cNvPr>
          <p:cNvPicPr>
            <a:picLocks noChangeAspect="1"/>
          </p:cNvPicPr>
          <p:nvPr/>
        </p:nvPicPr>
        <p:blipFill>
          <a:blip r:embed="rId2"/>
          <a:stretch>
            <a:fillRect/>
          </a:stretch>
        </p:blipFill>
        <p:spPr>
          <a:xfrm>
            <a:off x="8796601" y="3178021"/>
            <a:ext cx="2195945" cy="2210488"/>
          </a:xfrm>
          <a:prstGeom prst="rect">
            <a:avLst/>
          </a:prstGeom>
        </p:spPr>
      </p:pic>
      <p:pic>
        <p:nvPicPr>
          <p:cNvPr id="12" name="Picture 11">
            <a:extLst>
              <a:ext uri="{FF2B5EF4-FFF2-40B4-BE49-F238E27FC236}">
                <a16:creationId xmlns:a16="http://schemas.microsoft.com/office/drawing/2014/main" id="{357B243E-B693-48C2-963C-3C093F71B2C1}"/>
              </a:ext>
            </a:extLst>
          </p:cNvPr>
          <p:cNvPicPr>
            <a:picLocks noChangeAspect="1"/>
          </p:cNvPicPr>
          <p:nvPr/>
        </p:nvPicPr>
        <p:blipFill>
          <a:blip r:embed="rId3"/>
          <a:stretch>
            <a:fillRect/>
          </a:stretch>
        </p:blipFill>
        <p:spPr>
          <a:xfrm>
            <a:off x="498666" y="2648197"/>
            <a:ext cx="3506855" cy="2300926"/>
          </a:xfrm>
          <a:prstGeom prst="rect">
            <a:avLst/>
          </a:prstGeom>
          <a:ln>
            <a:solidFill>
              <a:schemeClr val="tx1"/>
            </a:solidFill>
          </a:ln>
        </p:spPr>
      </p:pic>
      <p:sp>
        <p:nvSpPr>
          <p:cNvPr id="13" name="Content Placeholder 2">
            <a:extLst>
              <a:ext uri="{FF2B5EF4-FFF2-40B4-BE49-F238E27FC236}">
                <a16:creationId xmlns:a16="http://schemas.microsoft.com/office/drawing/2014/main" id="{C6830E7F-C328-45D6-A1E9-76CED54ACFEC}"/>
              </a:ext>
            </a:extLst>
          </p:cNvPr>
          <p:cNvSpPr txBox="1">
            <a:spLocks/>
          </p:cNvSpPr>
          <p:nvPr/>
        </p:nvSpPr>
        <p:spPr>
          <a:xfrm>
            <a:off x="4402825" y="1673424"/>
            <a:ext cx="3413167" cy="4870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II. Increased focus on </a:t>
            </a:r>
            <a:r>
              <a:rPr lang="en-GB" b="1" dirty="0"/>
              <a:t>SAI-level support</a:t>
            </a:r>
          </a:p>
          <a:p>
            <a:pPr marL="0" indent="0">
              <a:buNone/>
            </a:pPr>
            <a:endParaRPr lang="en-GB" dirty="0"/>
          </a:p>
          <a:p>
            <a:pPr marL="571500" indent="-571500">
              <a:buFont typeface="+mj-lt"/>
              <a:buAutoNum type="romanUcPeriod"/>
            </a:pPr>
            <a:endParaRPr lang="en-GB" dirty="0"/>
          </a:p>
          <a:p>
            <a:pPr marL="0" indent="0">
              <a:buNone/>
            </a:pPr>
            <a:endParaRPr lang="nb-NO" dirty="0"/>
          </a:p>
          <a:p>
            <a:pPr marL="0" indent="0">
              <a:buFont typeface="Arial" panose="020B0604020202020204" pitchFamily="34" charset="0"/>
              <a:buNone/>
            </a:pPr>
            <a:endParaRPr lang="nb-NO" dirty="0"/>
          </a:p>
        </p:txBody>
      </p:sp>
      <p:sp>
        <p:nvSpPr>
          <p:cNvPr id="14" name="Content Placeholder 2">
            <a:extLst>
              <a:ext uri="{FF2B5EF4-FFF2-40B4-BE49-F238E27FC236}">
                <a16:creationId xmlns:a16="http://schemas.microsoft.com/office/drawing/2014/main" id="{8C01CAA4-E3B0-46A9-B3CF-D53C7EFFE651}"/>
              </a:ext>
            </a:extLst>
          </p:cNvPr>
          <p:cNvSpPr txBox="1">
            <a:spLocks/>
          </p:cNvSpPr>
          <p:nvPr/>
        </p:nvSpPr>
        <p:spPr>
          <a:xfrm>
            <a:off x="8187991" y="1662047"/>
            <a:ext cx="3413167" cy="4870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III. Integration of a </a:t>
            </a:r>
            <a:r>
              <a:rPr lang="en-GB" b="1" dirty="0"/>
              <a:t>gender perspective</a:t>
            </a:r>
            <a:r>
              <a:rPr lang="en-GB" dirty="0"/>
              <a:t> throughout the IDI SP</a:t>
            </a:r>
          </a:p>
          <a:p>
            <a:pPr marL="571500" indent="-571500">
              <a:buFont typeface="+mj-lt"/>
              <a:buAutoNum type="romanUcPeriod"/>
            </a:pPr>
            <a:endParaRPr lang="nb-NO" dirty="0"/>
          </a:p>
          <a:p>
            <a:pPr marL="0" indent="0">
              <a:buFont typeface="Arial" panose="020B0604020202020204" pitchFamily="34" charset="0"/>
              <a:buNone/>
            </a:pPr>
            <a:endParaRPr lang="nb-NO" dirty="0"/>
          </a:p>
        </p:txBody>
      </p:sp>
      <p:grpSp>
        <p:nvGrpSpPr>
          <p:cNvPr id="28" name="Group 27">
            <a:extLst>
              <a:ext uri="{FF2B5EF4-FFF2-40B4-BE49-F238E27FC236}">
                <a16:creationId xmlns:a16="http://schemas.microsoft.com/office/drawing/2014/main" id="{581EC31C-3BC1-4646-98C4-8F8776DA8DF0}"/>
              </a:ext>
            </a:extLst>
          </p:cNvPr>
          <p:cNvGrpSpPr/>
          <p:nvPr/>
        </p:nvGrpSpPr>
        <p:grpSpPr>
          <a:xfrm>
            <a:off x="5237225" y="3489454"/>
            <a:ext cx="1748069" cy="933208"/>
            <a:chOff x="2123056" y="262764"/>
            <a:chExt cx="1415800" cy="1398067"/>
          </a:xfrm>
        </p:grpSpPr>
        <p:sp>
          <p:nvSpPr>
            <p:cNvPr id="29" name="Trapezoid 28">
              <a:extLst>
                <a:ext uri="{FF2B5EF4-FFF2-40B4-BE49-F238E27FC236}">
                  <a16:creationId xmlns:a16="http://schemas.microsoft.com/office/drawing/2014/main" id="{1A3831A7-3390-4871-83AC-9A0FCE30FE92}"/>
                </a:ext>
              </a:extLst>
            </p:cNvPr>
            <p:cNvSpPr/>
            <p:nvPr/>
          </p:nvSpPr>
          <p:spPr>
            <a:xfrm>
              <a:off x="2123056" y="262764"/>
              <a:ext cx="1415800" cy="1398067"/>
            </a:xfrm>
            <a:prstGeom prst="trapezoid">
              <a:avLst>
                <a:gd name="adj" fmla="val 50634"/>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Trapezoid 4">
              <a:extLst>
                <a:ext uri="{FF2B5EF4-FFF2-40B4-BE49-F238E27FC236}">
                  <a16:creationId xmlns:a16="http://schemas.microsoft.com/office/drawing/2014/main" id="{7CF0BEF9-C61A-42AA-ADA0-F5B3BD4BDE65}"/>
                </a:ext>
              </a:extLst>
            </p:cNvPr>
            <p:cNvSpPr txBox="1"/>
            <p:nvPr/>
          </p:nvSpPr>
          <p:spPr>
            <a:xfrm>
              <a:off x="2238705" y="391901"/>
              <a:ext cx="1201438" cy="1139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Bilateral Partnerships</a:t>
              </a:r>
            </a:p>
          </p:txBody>
        </p:sp>
      </p:grpSp>
      <p:grpSp>
        <p:nvGrpSpPr>
          <p:cNvPr id="31" name="Group 30">
            <a:extLst>
              <a:ext uri="{FF2B5EF4-FFF2-40B4-BE49-F238E27FC236}">
                <a16:creationId xmlns:a16="http://schemas.microsoft.com/office/drawing/2014/main" id="{77863DDD-5389-4142-B320-04E3E636F54F}"/>
              </a:ext>
            </a:extLst>
          </p:cNvPr>
          <p:cNvGrpSpPr/>
          <p:nvPr/>
        </p:nvGrpSpPr>
        <p:grpSpPr>
          <a:xfrm>
            <a:off x="4774399" y="4236976"/>
            <a:ext cx="2644715" cy="1032901"/>
            <a:chOff x="1415800" y="1398066"/>
            <a:chExt cx="2831601" cy="1398066"/>
          </a:xfrm>
        </p:grpSpPr>
        <p:sp>
          <p:nvSpPr>
            <p:cNvPr id="32" name="Trapezoid 31">
              <a:extLst>
                <a:ext uri="{FF2B5EF4-FFF2-40B4-BE49-F238E27FC236}">
                  <a16:creationId xmlns:a16="http://schemas.microsoft.com/office/drawing/2014/main" id="{27B898E5-4954-4F31-A6CD-6E9351199810}"/>
                </a:ext>
              </a:extLst>
            </p:cNvPr>
            <p:cNvSpPr/>
            <p:nvPr/>
          </p:nvSpPr>
          <p:spPr>
            <a:xfrm>
              <a:off x="1415800" y="1398066"/>
              <a:ext cx="2831601" cy="1398066"/>
            </a:xfrm>
            <a:prstGeom prst="trapezoid">
              <a:avLst>
                <a:gd name="adj" fmla="val 50634"/>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Trapezoid 6">
              <a:extLst>
                <a:ext uri="{FF2B5EF4-FFF2-40B4-BE49-F238E27FC236}">
                  <a16:creationId xmlns:a16="http://schemas.microsoft.com/office/drawing/2014/main" id="{FE9D10DE-5CE0-4123-AC3E-65CED6998C0E}"/>
                </a:ext>
              </a:extLst>
            </p:cNvPr>
            <p:cNvSpPr txBox="1"/>
            <p:nvPr/>
          </p:nvSpPr>
          <p:spPr>
            <a:xfrm>
              <a:off x="1911331" y="1398066"/>
              <a:ext cx="1840541" cy="1398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Targeted SAI-Level Support</a:t>
              </a:r>
            </a:p>
          </p:txBody>
        </p:sp>
      </p:grpSp>
      <p:grpSp>
        <p:nvGrpSpPr>
          <p:cNvPr id="15" name="Group 14">
            <a:extLst>
              <a:ext uri="{FF2B5EF4-FFF2-40B4-BE49-F238E27FC236}">
                <a16:creationId xmlns:a16="http://schemas.microsoft.com/office/drawing/2014/main" id="{430457C7-B0B3-402B-A669-EC7F8D1456B6}"/>
              </a:ext>
            </a:extLst>
          </p:cNvPr>
          <p:cNvGrpSpPr/>
          <p:nvPr/>
        </p:nvGrpSpPr>
        <p:grpSpPr>
          <a:xfrm>
            <a:off x="498666" y="5106389"/>
            <a:ext cx="1580564" cy="451487"/>
            <a:chOff x="4480" y="659"/>
            <a:chExt cx="2693993" cy="576000"/>
          </a:xfrm>
        </p:grpSpPr>
        <p:sp>
          <p:nvSpPr>
            <p:cNvPr id="16" name="Rectangle 15">
              <a:extLst>
                <a:ext uri="{FF2B5EF4-FFF2-40B4-BE49-F238E27FC236}">
                  <a16:creationId xmlns:a16="http://schemas.microsoft.com/office/drawing/2014/main" id="{69685108-CA31-4D3C-87E4-E1EDA80DC143}"/>
                </a:ext>
              </a:extLst>
            </p:cNvPr>
            <p:cNvSpPr/>
            <p:nvPr/>
          </p:nvSpPr>
          <p:spPr>
            <a:xfrm>
              <a:off x="4480" y="659"/>
              <a:ext cx="2693993" cy="576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C7607366-B514-40E8-B18D-405997685422}"/>
                </a:ext>
              </a:extLst>
            </p:cNvPr>
            <p:cNvSpPr txBox="1"/>
            <p:nvPr/>
          </p:nvSpPr>
          <p:spPr>
            <a:xfrm>
              <a:off x="4480" y="659"/>
              <a:ext cx="2693993" cy="57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Professional SAIs</a:t>
              </a:r>
            </a:p>
          </p:txBody>
        </p:sp>
      </p:grpSp>
      <p:grpSp>
        <p:nvGrpSpPr>
          <p:cNvPr id="18" name="Group 17">
            <a:extLst>
              <a:ext uri="{FF2B5EF4-FFF2-40B4-BE49-F238E27FC236}">
                <a16:creationId xmlns:a16="http://schemas.microsoft.com/office/drawing/2014/main" id="{C7A19369-4853-4059-A615-7B89DDA37A86}"/>
              </a:ext>
            </a:extLst>
          </p:cNvPr>
          <p:cNvGrpSpPr/>
          <p:nvPr/>
        </p:nvGrpSpPr>
        <p:grpSpPr>
          <a:xfrm>
            <a:off x="2381668" y="5106389"/>
            <a:ext cx="1623853" cy="451487"/>
            <a:chOff x="4480" y="659"/>
            <a:chExt cx="2693993" cy="576000"/>
          </a:xfrm>
        </p:grpSpPr>
        <p:sp>
          <p:nvSpPr>
            <p:cNvPr id="19" name="Rectangle 18">
              <a:extLst>
                <a:ext uri="{FF2B5EF4-FFF2-40B4-BE49-F238E27FC236}">
                  <a16:creationId xmlns:a16="http://schemas.microsoft.com/office/drawing/2014/main" id="{7C6141F0-817F-45F9-B029-620E5465625F}"/>
                </a:ext>
              </a:extLst>
            </p:cNvPr>
            <p:cNvSpPr/>
            <p:nvPr/>
          </p:nvSpPr>
          <p:spPr>
            <a:xfrm>
              <a:off x="4480" y="659"/>
              <a:ext cx="2693993" cy="576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1C443AF8-B14C-40F5-AA18-4D1685CB0921}"/>
                </a:ext>
              </a:extLst>
            </p:cNvPr>
            <p:cNvSpPr txBox="1"/>
            <p:nvPr/>
          </p:nvSpPr>
          <p:spPr>
            <a:xfrm>
              <a:off x="4480" y="659"/>
              <a:ext cx="2693993" cy="57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Relevant SAIs</a:t>
              </a:r>
            </a:p>
          </p:txBody>
        </p:sp>
      </p:grpSp>
      <p:grpSp>
        <p:nvGrpSpPr>
          <p:cNvPr id="27" name="Group 26">
            <a:extLst>
              <a:ext uri="{FF2B5EF4-FFF2-40B4-BE49-F238E27FC236}">
                <a16:creationId xmlns:a16="http://schemas.microsoft.com/office/drawing/2014/main" id="{E2E217A2-6008-4BC0-8DE7-E14F78064EBA}"/>
              </a:ext>
            </a:extLst>
          </p:cNvPr>
          <p:cNvGrpSpPr/>
          <p:nvPr/>
        </p:nvGrpSpPr>
        <p:grpSpPr>
          <a:xfrm>
            <a:off x="498179" y="5696646"/>
            <a:ext cx="1581051" cy="407272"/>
            <a:chOff x="6146785" y="-26744"/>
            <a:chExt cx="2761383" cy="603403"/>
          </a:xfrm>
        </p:grpSpPr>
        <p:sp>
          <p:nvSpPr>
            <p:cNvPr id="34" name="Rectangle 33">
              <a:extLst>
                <a:ext uri="{FF2B5EF4-FFF2-40B4-BE49-F238E27FC236}">
                  <a16:creationId xmlns:a16="http://schemas.microsoft.com/office/drawing/2014/main" id="{02E5B739-1FF2-4150-B512-60ABD6F782E6}"/>
                </a:ext>
              </a:extLst>
            </p:cNvPr>
            <p:cNvSpPr/>
            <p:nvPr/>
          </p:nvSpPr>
          <p:spPr>
            <a:xfrm>
              <a:off x="6146785" y="659"/>
              <a:ext cx="2693993" cy="576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TextBox 34">
              <a:extLst>
                <a:ext uri="{FF2B5EF4-FFF2-40B4-BE49-F238E27FC236}">
                  <a16:creationId xmlns:a16="http://schemas.microsoft.com/office/drawing/2014/main" id="{3E621942-1461-4CF7-BF33-447FCC626C7D}"/>
                </a:ext>
              </a:extLst>
            </p:cNvPr>
            <p:cNvSpPr txBox="1"/>
            <p:nvPr/>
          </p:nvSpPr>
          <p:spPr>
            <a:xfrm>
              <a:off x="6214176" y="-26744"/>
              <a:ext cx="2693992" cy="57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Well-Governed SAIs</a:t>
              </a:r>
            </a:p>
          </p:txBody>
        </p:sp>
      </p:grpSp>
      <p:grpSp>
        <p:nvGrpSpPr>
          <p:cNvPr id="36" name="Group 35">
            <a:extLst>
              <a:ext uri="{FF2B5EF4-FFF2-40B4-BE49-F238E27FC236}">
                <a16:creationId xmlns:a16="http://schemas.microsoft.com/office/drawing/2014/main" id="{A35E83D5-B447-41F3-9F08-1CB02F6CB131}"/>
              </a:ext>
            </a:extLst>
          </p:cNvPr>
          <p:cNvGrpSpPr/>
          <p:nvPr/>
        </p:nvGrpSpPr>
        <p:grpSpPr>
          <a:xfrm>
            <a:off x="2381668" y="5696646"/>
            <a:ext cx="1623853" cy="407271"/>
            <a:chOff x="6146785" y="659"/>
            <a:chExt cx="2693993" cy="576000"/>
          </a:xfrm>
        </p:grpSpPr>
        <p:sp>
          <p:nvSpPr>
            <p:cNvPr id="37" name="Rectangle 36">
              <a:extLst>
                <a:ext uri="{FF2B5EF4-FFF2-40B4-BE49-F238E27FC236}">
                  <a16:creationId xmlns:a16="http://schemas.microsoft.com/office/drawing/2014/main" id="{B7369F32-FD49-4A56-B39E-EBA0E654CDBC}"/>
                </a:ext>
              </a:extLst>
            </p:cNvPr>
            <p:cNvSpPr/>
            <p:nvPr/>
          </p:nvSpPr>
          <p:spPr>
            <a:xfrm>
              <a:off x="6146785" y="659"/>
              <a:ext cx="2693993" cy="576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TextBox 37">
              <a:extLst>
                <a:ext uri="{FF2B5EF4-FFF2-40B4-BE49-F238E27FC236}">
                  <a16:creationId xmlns:a16="http://schemas.microsoft.com/office/drawing/2014/main" id="{AA22E046-7C47-4783-9F92-857D4CA518E3}"/>
                </a:ext>
              </a:extLst>
            </p:cNvPr>
            <p:cNvSpPr txBox="1"/>
            <p:nvPr/>
          </p:nvSpPr>
          <p:spPr>
            <a:xfrm>
              <a:off x="6146785" y="659"/>
              <a:ext cx="2693993" cy="57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Independent SAIs</a:t>
              </a:r>
            </a:p>
          </p:txBody>
        </p:sp>
      </p:grpSp>
      <p:sp>
        <p:nvSpPr>
          <p:cNvPr id="7" name="Arrow: Curved Left 6">
            <a:extLst>
              <a:ext uri="{FF2B5EF4-FFF2-40B4-BE49-F238E27FC236}">
                <a16:creationId xmlns:a16="http://schemas.microsoft.com/office/drawing/2014/main" id="{21EB6964-A510-4CE0-8B25-3C4A5F2BEC55}"/>
              </a:ext>
            </a:extLst>
          </p:cNvPr>
          <p:cNvSpPr/>
          <p:nvPr/>
        </p:nvSpPr>
        <p:spPr>
          <a:xfrm>
            <a:off x="4089411" y="3151382"/>
            <a:ext cx="437096" cy="248216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Tree>
    <p:extLst>
      <p:ext uri="{BB962C8B-B14F-4D97-AF65-F5344CB8AC3E}">
        <p14:creationId xmlns:p14="http://schemas.microsoft.com/office/powerpoint/2010/main" val="149867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14E830-2433-4476-9766-7A57497EF88C}" type="slidenum">
              <a:rPr lang="es-MX" smtClean="0"/>
              <a:t>6</a:t>
            </a:fld>
            <a:endParaRPr lang="es-MX"/>
          </a:p>
        </p:txBody>
      </p:sp>
      <p:sp>
        <p:nvSpPr>
          <p:cNvPr id="4" name="Rectangle 3"/>
          <p:cNvSpPr/>
          <p:nvPr/>
        </p:nvSpPr>
        <p:spPr>
          <a:xfrm>
            <a:off x="3246631" y="279570"/>
            <a:ext cx="6905288" cy="646331"/>
          </a:xfrm>
          <a:prstGeom prst="rect">
            <a:avLst/>
          </a:prstGeom>
        </p:spPr>
        <p:txBody>
          <a:bodyPr wrap="none">
            <a:spAutoFit/>
          </a:bodyPr>
          <a:lstStyle/>
          <a:p>
            <a:r>
              <a:rPr lang="en-GB" sz="3600" dirty="0">
                <a:solidFill>
                  <a:schemeClr val="bg1"/>
                </a:solidFill>
              </a:rPr>
              <a:t>1c) Strategic shifts: (1) Workstreams</a:t>
            </a:r>
            <a:endParaRPr lang="nb-NO" sz="2800" dirty="0">
              <a:solidFill>
                <a:schemeClr val="bg1"/>
              </a:solidFill>
            </a:endParaRPr>
          </a:p>
        </p:txBody>
      </p:sp>
      <p:sp>
        <p:nvSpPr>
          <p:cNvPr id="8" name="TextBox 7">
            <a:extLst>
              <a:ext uri="{FF2B5EF4-FFF2-40B4-BE49-F238E27FC236}">
                <a16:creationId xmlns:a16="http://schemas.microsoft.com/office/drawing/2014/main" id="{7290D429-D02F-4A3F-9E48-60414C35E7D5}"/>
              </a:ext>
            </a:extLst>
          </p:cNvPr>
          <p:cNvSpPr txBox="1"/>
          <p:nvPr/>
        </p:nvSpPr>
        <p:spPr>
          <a:xfrm>
            <a:off x="82826" y="4906333"/>
            <a:ext cx="12109174" cy="1323439"/>
          </a:xfrm>
          <a:prstGeom prst="rect">
            <a:avLst/>
          </a:prstGeom>
          <a:noFill/>
        </p:spPr>
        <p:txBody>
          <a:bodyPr wrap="square" rtlCol="0">
            <a:spAutoFit/>
          </a:bodyPr>
          <a:lstStyle/>
          <a:p>
            <a:pPr marL="285750" indent="-285750">
              <a:buFont typeface="Wingdings" panose="05000000000000000000" pitchFamily="2" charset="2"/>
              <a:buChar char="ü"/>
            </a:pPr>
            <a:r>
              <a:rPr lang="en-GB" sz="2000" b="1" dirty="0"/>
              <a:t>Permanent </a:t>
            </a:r>
            <a:r>
              <a:rPr lang="en-GB" sz="2000" dirty="0"/>
              <a:t>area of support rather than timebound programme</a:t>
            </a:r>
          </a:p>
          <a:p>
            <a:pPr marL="285750" indent="-285750">
              <a:buFont typeface="Wingdings" panose="05000000000000000000" pitchFamily="2" charset="2"/>
              <a:buChar char="ü"/>
            </a:pPr>
            <a:r>
              <a:rPr lang="en-GB" sz="2000" dirty="0"/>
              <a:t>Benefitting and open to</a:t>
            </a:r>
            <a:r>
              <a:rPr lang="en-GB" sz="2000" b="1" dirty="0"/>
              <a:t> all</a:t>
            </a:r>
            <a:r>
              <a:rPr lang="en-GB" sz="2000" dirty="0"/>
              <a:t> </a:t>
            </a:r>
            <a:r>
              <a:rPr lang="en-GB" sz="2000" b="1" dirty="0"/>
              <a:t>SAIs and their partners</a:t>
            </a:r>
            <a:r>
              <a:rPr lang="en-GB" sz="2000" dirty="0"/>
              <a:t> – not just participating SAIs</a:t>
            </a:r>
            <a:endParaRPr lang="en-GB" sz="2000" b="1" dirty="0"/>
          </a:p>
          <a:p>
            <a:pPr marL="285750" indent="-285750">
              <a:buFont typeface="Wingdings" panose="05000000000000000000" pitchFamily="2" charset="2"/>
              <a:buChar char="ü"/>
            </a:pPr>
            <a:r>
              <a:rPr lang="en-GB" sz="2000" b="1" dirty="0"/>
              <a:t>Global component</a:t>
            </a:r>
            <a:r>
              <a:rPr lang="en-GB" sz="2000" dirty="0"/>
              <a:t>: public goods, resource pools, education, knowledge centre, lesson learning &amp; innovation</a:t>
            </a:r>
          </a:p>
          <a:p>
            <a:pPr marL="285750" indent="-285750">
              <a:buFont typeface="Wingdings" panose="05000000000000000000" pitchFamily="2" charset="2"/>
              <a:buChar char="ü"/>
            </a:pPr>
            <a:r>
              <a:rPr lang="en-GB" sz="2000" b="1" dirty="0"/>
              <a:t>SAI support component</a:t>
            </a:r>
            <a:r>
              <a:rPr lang="en-GB" sz="2000" dirty="0"/>
              <a:t>: to groups of SAIs, and deeper support to challenged SAIs</a:t>
            </a:r>
            <a:endParaRPr lang="nb-NO" sz="2000" dirty="0"/>
          </a:p>
        </p:txBody>
      </p:sp>
      <p:sp>
        <p:nvSpPr>
          <p:cNvPr id="9" name="TextBox 8">
            <a:hlinkClick r:id="" action="ppaction://hlinkshowjump?jump=nextslide"/>
            <a:extLst>
              <a:ext uri="{FF2B5EF4-FFF2-40B4-BE49-F238E27FC236}">
                <a16:creationId xmlns:a16="http://schemas.microsoft.com/office/drawing/2014/main" id="{D38FEF73-A7C7-493F-AA7F-CF87E14BB469}"/>
              </a:ext>
            </a:extLst>
          </p:cNvPr>
          <p:cNvSpPr txBox="1"/>
          <p:nvPr/>
        </p:nvSpPr>
        <p:spPr>
          <a:xfrm>
            <a:off x="2631156" y="1238244"/>
            <a:ext cx="7438932" cy="400110"/>
          </a:xfrm>
          <a:prstGeom prst="rect">
            <a:avLst/>
          </a:prstGeom>
          <a:noFill/>
        </p:spPr>
        <p:txBody>
          <a:bodyPr wrap="square" rtlCol="0">
            <a:spAutoFit/>
          </a:bodyPr>
          <a:lstStyle/>
          <a:p>
            <a:r>
              <a:rPr lang="en-GB" sz="2000" b="1" dirty="0"/>
              <a:t>4 Workstreams Built around SAI Strategic Management Framework</a:t>
            </a:r>
            <a:endParaRPr lang="nb-NO" sz="2000" b="1" dirty="0"/>
          </a:p>
        </p:txBody>
      </p:sp>
      <p:graphicFrame>
        <p:nvGraphicFramePr>
          <p:cNvPr id="10" name="Diagram 9">
            <a:extLst>
              <a:ext uri="{FF2B5EF4-FFF2-40B4-BE49-F238E27FC236}">
                <a16:creationId xmlns:a16="http://schemas.microsoft.com/office/drawing/2014/main" id="{CF5A8A30-BF8C-4D27-A8B7-14C55893F0D7}"/>
              </a:ext>
            </a:extLst>
          </p:cNvPr>
          <p:cNvGraphicFramePr/>
          <p:nvPr>
            <p:extLst>
              <p:ext uri="{D42A27DB-BD31-4B8C-83A1-F6EECF244321}">
                <p14:modId xmlns:p14="http://schemas.microsoft.com/office/powerpoint/2010/main" val="2502736256"/>
              </p:ext>
            </p:extLst>
          </p:nvPr>
        </p:nvGraphicFramePr>
        <p:xfrm>
          <a:off x="82826" y="1659879"/>
          <a:ext cx="11916411" cy="3119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676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14E830-2433-4476-9766-7A57497EF88C}" type="slidenum">
              <a:rPr lang="es-MX" smtClean="0"/>
              <a:t>7</a:t>
            </a:fld>
            <a:endParaRPr lang="es-MX"/>
          </a:p>
        </p:txBody>
      </p:sp>
      <p:sp>
        <p:nvSpPr>
          <p:cNvPr id="4" name="Rectangle 3"/>
          <p:cNvSpPr/>
          <p:nvPr/>
        </p:nvSpPr>
        <p:spPr>
          <a:xfrm>
            <a:off x="2483708" y="168152"/>
            <a:ext cx="9354845" cy="954107"/>
          </a:xfrm>
          <a:prstGeom prst="rect">
            <a:avLst/>
          </a:prstGeom>
        </p:spPr>
        <p:txBody>
          <a:bodyPr wrap="square">
            <a:spAutoFit/>
          </a:bodyPr>
          <a:lstStyle/>
          <a:p>
            <a:r>
              <a:rPr lang="en-GB" sz="2800" dirty="0">
                <a:solidFill>
                  <a:schemeClr val="bg1"/>
                </a:solidFill>
              </a:rPr>
              <a:t>1c) Strategic Shift: (1) Workstreams based on SAI Strategic Management Framework </a:t>
            </a:r>
            <a:endParaRPr lang="nb-NO" sz="2800" dirty="0">
              <a:solidFill>
                <a:schemeClr val="bg1"/>
              </a:solidFill>
            </a:endParaRPr>
          </a:p>
        </p:txBody>
      </p:sp>
      <p:pic>
        <p:nvPicPr>
          <p:cNvPr id="5" name="Picture 4">
            <a:extLst>
              <a:ext uri="{FF2B5EF4-FFF2-40B4-BE49-F238E27FC236}">
                <a16:creationId xmlns:a16="http://schemas.microsoft.com/office/drawing/2014/main" id="{9E5E4173-D67A-4E3C-B73C-5A11A110CB41}"/>
              </a:ext>
            </a:extLst>
          </p:cNvPr>
          <p:cNvPicPr/>
          <p:nvPr/>
        </p:nvPicPr>
        <p:blipFill>
          <a:blip r:embed="rId3"/>
          <a:stretch>
            <a:fillRect/>
          </a:stretch>
        </p:blipFill>
        <p:spPr>
          <a:xfrm>
            <a:off x="0" y="1258785"/>
            <a:ext cx="12192000" cy="5599216"/>
          </a:xfrm>
          <a:prstGeom prst="rect">
            <a:avLst/>
          </a:prstGeom>
        </p:spPr>
      </p:pic>
    </p:spTree>
    <p:extLst>
      <p:ext uri="{BB962C8B-B14F-4D97-AF65-F5344CB8AC3E}">
        <p14:creationId xmlns:p14="http://schemas.microsoft.com/office/powerpoint/2010/main" val="198330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14E830-2433-4476-9766-7A57497EF88C}" type="slidenum">
              <a:rPr lang="es-MX" smtClean="0"/>
              <a:t>8</a:t>
            </a:fld>
            <a:endParaRPr lang="es-MX"/>
          </a:p>
        </p:txBody>
      </p:sp>
      <p:sp>
        <p:nvSpPr>
          <p:cNvPr id="4" name="Rectangle 3"/>
          <p:cNvSpPr/>
          <p:nvPr/>
        </p:nvSpPr>
        <p:spPr>
          <a:xfrm>
            <a:off x="2246243" y="306491"/>
            <a:ext cx="9740348" cy="584775"/>
          </a:xfrm>
          <a:prstGeom prst="rect">
            <a:avLst/>
          </a:prstGeom>
        </p:spPr>
        <p:txBody>
          <a:bodyPr wrap="square">
            <a:spAutoFit/>
          </a:bodyPr>
          <a:lstStyle/>
          <a:p>
            <a:r>
              <a:rPr lang="en-GB" sz="3200" dirty="0">
                <a:solidFill>
                  <a:schemeClr val="bg1"/>
                </a:solidFill>
              </a:rPr>
              <a:t>1c) Strategic shifts: (2) </a:t>
            </a:r>
            <a:r>
              <a:rPr lang="en-US" sz="3200" dirty="0">
                <a:solidFill>
                  <a:schemeClr val="bg1"/>
                </a:solidFill>
              </a:rPr>
              <a:t>More focus on SAI-level support</a:t>
            </a:r>
            <a:endParaRPr lang="nb-NO" sz="2400" dirty="0">
              <a:solidFill>
                <a:schemeClr val="bg1"/>
              </a:solidFill>
            </a:endParaRPr>
          </a:p>
        </p:txBody>
      </p:sp>
      <p:sp>
        <p:nvSpPr>
          <p:cNvPr id="2" name="TextBox 1">
            <a:extLst>
              <a:ext uri="{FF2B5EF4-FFF2-40B4-BE49-F238E27FC236}">
                <a16:creationId xmlns:a16="http://schemas.microsoft.com/office/drawing/2014/main" id="{A6CECA36-78C8-438D-A6B3-AA25BEDC34DF}"/>
              </a:ext>
            </a:extLst>
          </p:cNvPr>
          <p:cNvSpPr txBox="1"/>
          <p:nvPr/>
        </p:nvSpPr>
        <p:spPr>
          <a:xfrm>
            <a:off x="827904" y="1500150"/>
            <a:ext cx="3236096" cy="4308872"/>
          </a:xfrm>
          <a:prstGeom prst="rect">
            <a:avLst/>
          </a:prstGeom>
          <a:noFill/>
        </p:spPr>
        <p:txBody>
          <a:bodyPr wrap="square" rtlCol="0">
            <a:spAutoFit/>
          </a:bodyPr>
          <a:lstStyle/>
          <a:p>
            <a:pPr marL="285750" indent="-285750">
              <a:buFont typeface="Arial" panose="020B0604020202020204" pitchFamily="34" charset="0"/>
              <a:buChar char="•"/>
            </a:pPr>
            <a:r>
              <a:rPr lang="nb-NO" sz="2000" dirty="0"/>
              <a:t>IDI has </a:t>
            </a:r>
            <a:r>
              <a:rPr lang="nb-NO" sz="2000" dirty="0" err="1"/>
              <a:t>gradually</a:t>
            </a:r>
            <a:r>
              <a:rPr lang="nb-NO" sz="2000" dirty="0"/>
              <a:t> </a:t>
            </a:r>
            <a:r>
              <a:rPr lang="nb-NO" sz="2000" dirty="0" err="1"/>
              <a:t>increased</a:t>
            </a:r>
            <a:r>
              <a:rPr lang="nb-NO" sz="2000" dirty="0"/>
              <a:t> SAI-</a:t>
            </a:r>
            <a:r>
              <a:rPr lang="nb-NO" sz="2000" dirty="0" err="1"/>
              <a:t>level</a:t>
            </a:r>
            <a:r>
              <a:rPr lang="nb-NO" sz="2000" dirty="0"/>
              <a:t> support </a:t>
            </a:r>
          </a:p>
          <a:p>
            <a:pPr marL="285750" indent="-285750">
              <a:buFont typeface="Arial" panose="020B0604020202020204" pitchFamily="34" charset="0"/>
              <a:buChar char="•"/>
            </a:pPr>
            <a:endParaRPr lang="nb-NO" sz="2000" dirty="0"/>
          </a:p>
          <a:p>
            <a:pPr marL="285750" indent="-285750">
              <a:buFont typeface="Arial" panose="020B0604020202020204" pitchFamily="34" charset="0"/>
              <a:buChar char="•"/>
            </a:pPr>
            <a:r>
              <a:rPr lang="en-GB" sz="2000" dirty="0"/>
              <a:t>IDI </a:t>
            </a:r>
            <a:r>
              <a:rPr lang="en-GB" sz="2000" b="1" dirty="0"/>
              <a:t>will continue investing in global support </a:t>
            </a:r>
            <a:r>
              <a:rPr lang="en-GB" sz="2000" dirty="0"/>
              <a:t>for all developing countries/in regional/sub-regional support </a:t>
            </a:r>
            <a:r>
              <a:rPr lang="en-GB" sz="2000" b="1" dirty="0"/>
              <a:t>but</a:t>
            </a:r>
            <a:r>
              <a:rPr lang="en-GB" sz="2000" dirty="0"/>
              <a:t> suggests to:</a:t>
            </a:r>
          </a:p>
          <a:p>
            <a:endParaRPr lang="en-GB" sz="2000" dirty="0"/>
          </a:p>
          <a:p>
            <a:pPr marL="285750" indent="-285750">
              <a:buFont typeface="Arial" panose="020B0604020202020204" pitchFamily="34" charset="0"/>
              <a:buChar char="•"/>
            </a:pPr>
            <a:r>
              <a:rPr lang="en-GB" sz="2000" b="1" dirty="0"/>
              <a:t>further and deepen SAI-level support</a:t>
            </a:r>
          </a:p>
          <a:p>
            <a:pPr marL="285750" indent="-285750">
              <a:buFont typeface="Arial" panose="020B0604020202020204" pitchFamily="34" charset="0"/>
              <a:buChar char="•"/>
            </a:pPr>
            <a:endParaRPr lang="en-GB" dirty="0"/>
          </a:p>
          <a:p>
            <a:pPr marL="285750" indent="-285750">
              <a:buFont typeface="Wingdings" panose="05000000000000000000" pitchFamily="2" charset="2"/>
              <a:buChar char="ü"/>
            </a:pPr>
            <a:r>
              <a:rPr lang="en-GB" dirty="0"/>
              <a:t>Pending </a:t>
            </a:r>
            <a:r>
              <a:rPr lang="en-GB" b="1" dirty="0"/>
              <a:t>Board decision on breadth and depth</a:t>
            </a:r>
          </a:p>
        </p:txBody>
      </p:sp>
      <p:graphicFrame>
        <p:nvGraphicFramePr>
          <p:cNvPr id="5" name="Diagram 4">
            <a:extLst>
              <a:ext uri="{FF2B5EF4-FFF2-40B4-BE49-F238E27FC236}">
                <a16:creationId xmlns:a16="http://schemas.microsoft.com/office/drawing/2014/main" id="{B5AD8F19-CCE3-476D-9615-FE3F3890F3C3}"/>
              </a:ext>
            </a:extLst>
          </p:cNvPr>
          <p:cNvGraphicFramePr/>
          <p:nvPr>
            <p:extLst>
              <p:ext uri="{D42A27DB-BD31-4B8C-83A1-F6EECF244321}">
                <p14:modId xmlns:p14="http://schemas.microsoft.com/office/powerpoint/2010/main" val="1133013525"/>
              </p:ext>
            </p:extLst>
          </p:nvPr>
        </p:nvGraphicFramePr>
        <p:xfrm>
          <a:off x="4064000" y="95282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58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14E830-2433-4476-9766-7A57497EF88C}" type="slidenum">
              <a:rPr lang="es-MX" smtClean="0"/>
              <a:t>9</a:t>
            </a:fld>
            <a:endParaRPr lang="es-MX"/>
          </a:p>
        </p:txBody>
      </p:sp>
      <p:sp>
        <p:nvSpPr>
          <p:cNvPr id="4" name="Rectangle 3"/>
          <p:cNvSpPr/>
          <p:nvPr/>
        </p:nvSpPr>
        <p:spPr>
          <a:xfrm>
            <a:off x="2480512" y="321629"/>
            <a:ext cx="9125960" cy="646331"/>
          </a:xfrm>
          <a:prstGeom prst="rect">
            <a:avLst/>
          </a:prstGeom>
        </p:spPr>
        <p:txBody>
          <a:bodyPr wrap="none">
            <a:spAutoFit/>
          </a:bodyPr>
          <a:lstStyle/>
          <a:p>
            <a:r>
              <a:rPr lang="en-GB" sz="3600" dirty="0">
                <a:solidFill>
                  <a:schemeClr val="bg1"/>
                </a:solidFill>
              </a:rPr>
              <a:t>1c) Strategic Shift: (3) </a:t>
            </a:r>
            <a:r>
              <a:rPr lang="en-US" sz="3600" dirty="0">
                <a:solidFill>
                  <a:schemeClr val="bg1"/>
                </a:solidFill>
              </a:rPr>
              <a:t>Better integrating gender</a:t>
            </a:r>
            <a:endParaRPr lang="nb-NO" sz="2800" dirty="0">
              <a:solidFill>
                <a:schemeClr val="bg1"/>
              </a:solidFill>
            </a:endParaRPr>
          </a:p>
        </p:txBody>
      </p:sp>
      <p:sp>
        <p:nvSpPr>
          <p:cNvPr id="2" name="TextBox 1">
            <a:extLst>
              <a:ext uri="{FF2B5EF4-FFF2-40B4-BE49-F238E27FC236}">
                <a16:creationId xmlns:a16="http://schemas.microsoft.com/office/drawing/2014/main" id="{A6CECA36-78C8-438D-A6B3-AA25BEDC34DF}"/>
              </a:ext>
            </a:extLst>
          </p:cNvPr>
          <p:cNvSpPr txBox="1"/>
          <p:nvPr/>
        </p:nvSpPr>
        <p:spPr>
          <a:xfrm>
            <a:off x="810344" y="1513568"/>
            <a:ext cx="3340335" cy="4154984"/>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ü"/>
            </a:pPr>
            <a:r>
              <a:rPr lang="en-GB" sz="2200" dirty="0"/>
              <a:t>More gender equality = </a:t>
            </a:r>
            <a:r>
              <a:rPr lang="en-GB" sz="2200" b="1" dirty="0"/>
              <a:t>more sustainable development</a:t>
            </a:r>
          </a:p>
          <a:p>
            <a:pPr marL="285750" indent="-285750">
              <a:buFont typeface="Wingdings" panose="05000000000000000000" pitchFamily="2" charset="2"/>
              <a:buChar char="ü"/>
            </a:pPr>
            <a:r>
              <a:rPr lang="en-GB" sz="2200" b="1" dirty="0"/>
              <a:t>SDG 5</a:t>
            </a:r>
            <a:r>
              <a:rPr lang="en-GB" sz="2200" dirty="0"/>
              <a:t> &amp; more donor-demand for gender equality</a:t>
            </a:r>
          </a:p>
          <a:p>
            <a:pPr marL="285750" indent="-285750">
              <a:buFont typeface="Wingdings" panose="05000000000000000000" pitchFamily="2" charset="2"/>
              <a:buChar char="ü"/>
            </a:pPr>
            <a:r>
              <a:rPr lang="en-GB" sz="2200" b="1" dirty="0"/>
              <a:t>Role of SAIs</a:t>
            </a:r>
            <a:r>
              <a:rPr lang="en-GB" sz="2200" dirty="0"/>
              <a:t>: creating a basis for more fair policy outcomes by applying a gender lens in auditing &amp; gender-based analysis in audits</a:t>
            </a:r>
          </a:p>
        </p:txBody>
      </p:sp>
      <p:sp>
        <p:nvSpPr>
          <p:cNvPr id="6" name="TextBox 5">
            <a:extLst>
              <a:ext uri="{FF2B5EF4-FFF2-40B4-BE49-F238E27FC236}">
                <a16:creationId xmlns:a16="http://schemas.microsoft.com/office/drawing/2014/main" id="{292153C1-D0F1-404B-948C-D925D639EADC}"/>
              </a:ext>
            </a:extLst>
          </p:cNvPr>
          <p:cNvSpPr txBox="1"/>
          <p:nvPr/>
        </p:nvSpPr>
        <p:spPr>
          <a:xfrm>
            <a:off x="8158348" y="1513568"/>
            <a:ext cx="3550721" cy="4493538"/>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ü"/>
            </a:pPr>
            <a:r>
              <a:rPr lang="en-GB" sz="2200" dirty="0"/>
              <a:t>Mainstreaming gender into design &amp; delivery of </a:t>
            </a:r>
            <a:r>
              <a:rPr lang="en-GB" sz="2200" b="1" dirty="0"/>
              <a:t>work streams</a:t>
            </a:r>
          </a:p>
          <a:p>
            <a:pPr marL="285750" indent="-285750">
              <a:buFont typeface="Wingdings" panose="05000000000000000000" pitchFamily="2" charset="2"/>
              <a:buChar char="ü"/>
            </a:pPr>
            <a:r>
              <a:rPr lang="en-GB" sz="2200" dirty="0"/>
              <a:t>Continuing the use of sex-disaggregated results </a:t>
            </a:r>
            <a:r>
              <a:rPr lang="en-GB" sz="2200" b="1" dirty="0"/>
              <a:t>indicators</a:t>
            </a:r>
          </a:p>
          <a:p>
            <a:pPr marL="285750" indent="-285750">
              <a:buFont typeface="Wingdings" panose="05000000000000000000" pitchFamily="2" charset="2"/>
              <a:buChar char="ü"/>
            </a:pPr>
            <a:r>
              <a:rPr lang="en-GB" sz="2200" dirty="0"/>
              <a:t>Ensuring gender balance in </a:t>
            </a:r>
            <a:r>
              <a:rPr lang="en-GB" sz="2200" b="1" dirty="0"/>
              <a:t>participation</a:t>
            </a:r>
            <a:r>
              <a:rPr lang="en-GB" sz="2200" dirty="0"/>
              <a:t> in programmes</a:t>
            </a:r>
          </a:p>
          <a:p>
            <a:pPr marL="285750" indent="-285750">
              <a:buFont typeface="Wingdings" panose="05000000000000000000" pitchFamily="2" charset="2"/>
              <a:buChar char="ü"/>
            </a:pPr>
            <a:r>
              <a:rPr lang="en-GB" sz="2200" dirty="0"/>
              <a:t>Mainstreaming gender </a:t>
            </a:r>
            <a:r>
              <a:rPr lang="en-GB" sz="2200" b="1" dirty="0"/>
              <a:t>across IDI as organisation &amp; all its work</a:t>
            </a:r>
          </a:p>
          <a:p>
            <a:pPr marL="285750" indent="-285750">
              <a:buFont typeface="Wingdings" panose="05000000000000000000" pitchFamily="2" charset="2"/>
              <a:buChar char="ü"/>
            </a:pPr>
            <a:endParaRPr lang="en-GB" sz="2200" dirty="0"/>
          </a:p>
        </p:txBody>
      </p:sp>
      <p:sp>
        <p:nvSpPr>
          <p:cNvPr id="7" name="Arrow: Right 6">
            <a:extLst>
              <a:ext uri="{FF2B5EF4-FFF2-40B4-BE49-F238E27FC236}">
                <a16:creationId xmlns:a16="http://schemas.microsoft.com/office/drawing/2014/main" id="{6BEF8821-67A6-449F-9B6E-E054BFF7AFB7}"/>
              </a:ext>
            </a:extLst>
          </p:cNvPr>
          <p:cNvSpPr/>
          <p:nvPr/>
        </p:nvSpPr>
        <p:spPr>
          <a:xfrm>
            <a:off x="4655127" y="1777488"/>
            <a:ext cx="3004457" cy="18763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IDI </a:t>
            </a:r>
            <a:r>
              <a:rPr lang="nb-NO" sz="2000" dirty="0" err="1">
                <a:solidFill>
                  <a:schemeClr val="tx1"/>
                </a:solidFill>
              </a:rPr>
              <a:t>will</a:t>
            </a:r>
            <a:r>
              <a:rPr lang="nb-NO" sz="2000" dirty="0">
                <a:solidFill>
                  <a:schemeClr val="tx1"/>
                </a:solidFill>
              </a:rPr>
              <a:t> </a:t>
            </a:r>
            <a:r>
              <a:rPr lang="nb-NO" sz="2000" dirty="0" err="1">
                <a:solidFill>
                  <a:schemeClr val="tx1"/>
                </a:solidFill>
              </a:rPr>
              <a:t>better</a:t>
            </a:r>
            <a:r>
              <a:rPr lang="nb-NO" sz="2000" dirty="0">
                <a:solidFill>
                  <a:schemeClr val="tx1"/>
                </a:solidFill>
              </a:rPr>
              <a:t> </a:t>
            </a:r>
            <a:r>
              <a:rPr lang="nb-NO" sz="2000" dirty="0" err="1">
                <a:solidFill>
                  <a:schemeClr val="tx1"/>
                </a:solidFill>
              </a:rPr>
              <a:t>integrate</a:t>
            </a:r>
            <a:r>
              <a:rPr lang="nb-NO" sz="2000" dirty="0">
                <a:solidFill>
                  <a:schemeClr val="tx1"/>
                </a:solidFill>
              </a:rPr>
              <a:t> </a:t>
            </a:r>
            <a:r>
              <a:rPr lang="nb-NO" sz="2000" dirty="0" err="1">
                <a:solidFill>
                  <a:schemeClr val="tx1"/>
                </a:solidFill>
              </a:rPr>
              <a:t>gender</a:t>
            </a:r>
            <a:r>
              <a:rPr lang="nb-NO" sz="2000" dirty="0">
                <a:solidFill>
                  <a:schemeClr val="tx1"/>
                </a:solidFill>
              </a:rPr>
              <a:t> by</a:t>
            </a:r>
          </a:p>
        </p:txBody>
      </p:sp>
      <p:pic>
        <p:nvPicPr>
          <p:cNvPr id="8" name="Content Placeholder 5">
            <a:extLst>
              <a:ext uri="{FF2B5EF4-FFF2-40B4-BE49-F238E27FC236}">
                <a16:creationId xmlns:a16="http://schemas.microsoft.com/office/drawing/2014/main" id="{497FFFE9-FFB4-443E-BC39-3FC9E53BC13C}"/>
              </a:ext>
            </a:extLst>
          </p:cNvPr>
          <p:cNvPicPr>
            <a:picLocks noGrp="1" noChangeAspect="1"/>
          </p:cNvPicPr>
          <p:nvPr>
            <p:ph idx="1"/>
          </p:nvPr>
        </p:nvPicPr>
        <p:blipFill>
          <a:blip r:embed="rId3"/>
          <a:stretch>
            <a:fillRect/>
          </a:stretch>
        </p:blipFill>
        <p:spPr>
          <a:xfrm>
            <a:off x="5071041" y="4135428"/>
            <a:ext cx="2172627" cy="1016654"/>
          </a:xfrm>
          <a:prstGeom prst="rect">
            <a:avLst/>
          </a:prstGeom>
        </p:spPr>
      </p:pic>
    </p:spTree>
    <p:extLst>
      <p:ext uri="{BB962C8B-B14F-4D97-AF65-F5344CB8AC3E}">
        <p14:creationId xmlns:p14="http://schemas.microsoft.com/office/powerpoint/2010/main" val="7935916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2814</TotalTime>
  <Words>3038</Words>
  <Application>Microsoft Office PowerPoint</Application>
  <PresentationFormat>Widescreen</PresentationFormat>
  <Paragraphs>370</Paragraphs>
  <Slides>23</Slides>
  <Notes>12</Notes>
  <HiddenSlides>4</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Calibri Light</vt:lpstr>
      <vt:lpstr>Wingdings</vt:lpstr>
      <vt:lpstr>Tema de Office</vt:lpstr>
      <vt:lpstr>Slide</vt:lpstr>
      <vt:lpstr>Developing IDI’s Strategic Plan 2019-23  INTOSAI regional bodies as partners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Familia Castro Rojas</dc:creator>
  <cp:lastModifiedBy>Asus SlettenCo</cp:lastModifiedBy>
  <cp:revision>542</cp:revision>
  <cp:lastPrinted>2017-11-03T10:01:37Z</cp:lastPrinted>
  <dcterms:created xsi:type="dcterms:W3CDTF">2014-11-14T09:58:46Z</dcterms:created>
  <dcterms:modified xsi:type="dcterms:W3CDTF">2018-06-27T08:35:28Z</dcterms:modified>
</cp:coreProperties>
</file>