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6" r:id="rId2"/>
    <p:sldId id="396" r:id="rId3"/>
    <p:sldId id="498" r:id="rId4"/>
    <p:sldId id="494" r:id="rId5"/>
    <p:sldId id="384" r:id="rId6"/>
    <p:sldId id="302" r:id="rId7"/>
    <p:sldId id="386" r:id="rId8"/>
    <p:sldId id="387" r:id="rId9"/>
    <p:sldId id="388" r:id="rId10"/>
    <p:sldId id="390" r:id="rId11"/>
    <p:sldId id="495" r:id="rId12"/>
    <p:sldId id="391" r:id="rId13"/>
    <p:sldId id="392" r:id="rId14"/>
    <p:sldId id="393" r:id="rId15"/>
    <p:sldId id="394" r:id="rId16"/>
    <p:sldId id="497" r:id="rId17"/>
    <p:sldId id="496" r:id="rId18"/>
    <p:sldId id="499" r:id="rId19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Aldcroft" initials="MA" lastIdx="4" clrIdx="0">
    <p:extLst>
      <p:ext uri="{19B8F6BF-5375-455C-9EA6-DF929625EA0E}">
        <p15:presenceInfo xmlns:p15="http://schemas.microsoft.com/office/powerpoint/2012/main" userId="S-1-5-21-2640146971-4794019-2933862110-9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FF99"/>
    <a:srgbClr val="003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0364" autoAdjust="0"/>
  </p:normalViewPr>
  <p:slideViewPr>
    <p:cSldViewPr snapToGrid="0">
      <p:cViewPr varScale="1">
        <p:scale>
          <a:sx n="66" d="100"/>
          <a:sy n="66" d="100"/>
        </p:scale>
        <p:origin x="111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12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D382D-44F5-420A-9BB6-FE6054EDAC7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74333D-5FD7-4B38-BD53-B591BC0330B6}">
      <dgm:prSet phldrT="[Text]"/>
      <dgm:spPr/>
      <dgm:t>
        <a:bodyPr/>
        <a:lstStyle/>
        <a:p>
          <a:r>
            <a:rPr lang="en-US" dirty="0"/>
            <a:t>Advocacy &amp; Awareness Raising  </a:t>
          </a:r>
        </a:p>
      </dgm:t>
    </dgm:pt>
    <dgm:pt modelId="{B80DC588-D7C4-4D6F-A266-233747391DF4}" type="parTrans" cxnId="{52C59955-9C76-47DC-91E1-78D6186E3ADD}">
      <dgm:prSet/>
      <dgm:spPr/>
      <dgm:t>
        <a:bodyPr/>
        <a:lstStyle/>
        <a:p>
          <a:endParaRPr lang="en-US"/>
        </a:p>
      </dgm:t>
    </dgm:pt>
    <dgm:pt modelId="{B108E679-070D-46D1-860C-ACAA2ACAEBB1}" type="sibTrans" cxnId="{52C59955-9C76-47DC-91E1-78D6186E3ADD}">
      <dgm:prSet/>
      <dgm:spPr/>
      <dgm:t>
        <a:bodyPr/>
        <a:lstStyle/>
        <a:p>
          <a:endParaRPr lang="en-US"/>
        </a:p>
      </dgm:t>
    </dgm:pt>
    <dgm:pt modelId="{3F4C66BC-71E2-4921-9E46-92E82C92AFE9}">
      <dgm:prSet/>
      <dgm:spPr/>
      <dgm:t>
        <a:bodyPr/>
        <a:lstStyle/>
        <a:p>
          <a:r>
            <a:rPr lang="en-US" dirty="0"/>
            <a:t>Guidance on Performance Audit of Preparedness for Implementation of SDGs</a:t>
          </a:r>
        </a:p>
      </dgm:t>
    </dgm:pt>
    <dgm:pt modelId="{119EB808-D33A-463D-AFAE-685C880FAAC3}" type="parTrans" cxnId="{2C034D17-8893-4161-ACCB-8487D779C65C}">
      <dgm:prSet/>
      <dgm:spPr/>
      <dgm:t>
        <a:bodyPr/>
        <a:lstStyle/>
        <a:p>
          <a:endParaRPr lang="en-US"/>
        </a:p>
      </dgm:t>
    </dgm:pt>
    <dgm:pt modelId="{20411696-E1DA-43C7-99E9-62E0AE035212}" type="sibTrans" cxnId="{2C034D17-8893-4161-ACCB-8487D779C65C}">
      <dgm:prSet/>
      <dgm:spPr/>
      <dgm:t>
        <a:bodyPr/>
        <a:lstStyle/>
        <a:p>
          <a:endParaRPr lang="en-US"/>
        </a:p>
      </dgm:t>
    </dgm:pt>
    <dgm:pt modelId="{5024616C-7ACF-4408-9CB4-B2F4F1E16C1A}">
      <dgm:prSet/>
      <dgm:spPr/>
      <dgm:t>
        <a:bodyPr/>
        <a:lstStyle/>
        <a:p>
          <a:r>
            <a:rPr lang="en-US" dirty="0"/>
            <a:t>Cooperative Performance Audit of Preparedness for Implementation of SDGs</a:t>
          </a:r>
        </a:p>
      </dgm:t>
    </dgm:pt>
    <dgm:pt modelId="{0AECE868-BBF1-46E9-9A18-49FD39F76CC1}" type="parTrans" cxnId="{C699B858-E54F-4DE5-91FE-BD8EFD618D53}">
      <dgm:prSet/>
      <dgm:spPr/>
      <dgm:t>
        <a:bodyPr/>
        <a:lstStyle/>
        <a:p>
          <a:endParaRPr lang="en-US"/>
        </a:p>
      </dgm:t>
    </dgm:pt>
    <dgm:pt modelId="{EBE1791F-D925-4F59-A69E-4BB17C6F5E51}" type="sibTrans" cxnId="{C699B858-E54F-4DE5-91FE-BD8EFD618D53}">
      <dgm:prSet/>
      <dgm:spPr/>
      <dgm:t>
        <a:bodyPr/>
        <a:lstStyle/>
        <a:p>
          <a:endParaRPr lang="en-US"/>
        </a:p>
      </dgm:t>
    </dgm:pt>
    <dgm:pt modelId="{71AD7D6B-15A4-4C84-97CF-2FA3A4067E3D}">
      <dgm:prSet/>
      <dgm:spPr/>
      <dgm:t>
        <a:bodyPr/>
        <a:lstStyle/>
        <a:p>
          <a:r>
            <a:rPr lang="en-US" dirty="0"/>
            <a:t>Are Nations prepared for implementing SDGs : SAI insights and recommendations </a:t>
          </a:r>
        </a:p>
      </dgm:t>
    </dgm:pt>
    <dgm:pt modelId="{E4F4E4E4-D7EE-45EB-B190-A308E190D2DF}" type="parTrans" cxnId="{17D54482-8288-44CC-BB95-B660E918C7C1}">
      <dgm:prSet/>
      <dgm:spPr/>
      <dgm:t>
        <a:bodyPr/>
        <a:lstStyle/>
        <a:p>
          <a:endParaRPr lang="en-US"/>
        </a:p>
      </dgm:t>
    </dgm:pt>
    <dgm:pt modelId="{6C02ADBC-1D6C-4B45-B7D4-3C0E2050C449}" type="sibTrans" cxnId="{17D54482-8288-44CC-BB95-B660E918C7C1}">
      <dgm:prSet/>
      <dgm:spPr/>
      <dgm:t>
        <a:bodyPr/>
        <a:lstStyle/>
        <a:p>
          <a:endParaRPr lang="en-US"/>
        </a:p>
      </dgm:t>
    </dgm:pt>
    <dgm:pt modelId="{AF2E544B-D92F-4667-AFF8-F112A3B27947}" type="pres">
      <dgm:prSet presAssocID="{CF5D382D-44F5-420A-9BB6-FE6054EDAC7E}" presName="Name0" presStyleCnt="0">
        <dgm:presLayoutVars>
          <dgm:dir/>
          <dgm:resizeHandles val="exact"/>
        </dgm:presLayoutVars>
      </dgm:prSet>
      <dgm:spPr/>
    </dgm:pt>
    <dgm:pt modelId="{4A8AA88A-ABB8-445B-8D72-5890E70D7A5B}" type="pres">
      <dgm:prSet presAssocID="{5E74333D-5FD7-4B38-BD53-B591BC0330B6}" presName="composite" presStyleCnt="0"/>
      <dgm:spPr/>
    </dgm:pt>
    <dgm:pt modelId="{48FA5962-FB85-42B9-980F-65A580CA02BF}" type="pres">
      <dgm:prSet presAssocID="{5E74333D-5FD7-4B38-BD53-B591BC0330B6}" presName="rect1" presStyleLbl="trAlignAcc1" presStyleIdx="0" presStyleCnt="4">
        <dgm:presLayoutVars>
          <dgm:bulletEnabled val="1"/>
        </dgm:presLayoutVars>
      </dgm:prSet>
      <dgm:spPr/>
    </dgm:pt>
    <dgm:pt modelId="{D4432561-3B98-41F1-B3FD-CF33B7D3EEFD}" type="pres">
      <dgm:prSet presAssocID="{5E74333D-5FD7-4B38-BD53-B591BC0330B6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0B7A04-0EA7-4C3B-AE8D-FAD7F0832CE2}" type="pres">
      <dgm:prSet presAssocID="{B108E679-070D-46D1-860C-ACAA2ACAEBB1}" presName="sibTrans" presStyleCnt="0"/>
      <dgm:spPr/>
    </dgm:pt>
    <dgm:pt modelId="{762D6125-1AEE-41A2-8643-08378823FD32}" type="pres">
      <dgm:prSet presAssocID="{3F4C66BC-71E2-4921-9E46-92E82C92AFE9}" presName="composite" presStyleCnt="0"/>
      <dgm:spPr/>
    </dgm:pt>
    <dgm:pt modelId="{7259DAF6-7E40-4BEA-B7AB-ED4E38B5AC96}" type="pres">
      <dgm:prSet presAssocID="{3F4C66BC-71E2-4921-9E46-92E82C92AFE9}" presName="rect1" presStyleLbl="trAlignAcc1" presStyleIdx="1" presStyleCnt="4">
        <dgm:presLayoutVars>
          <dgm:bulletEnabled val="1"/>
        </dgm:presLayoutVars>
      </dgm:prSet>
      <dgm:spPr/>
    </dgm:pt>
    <dgm:pt modelId="{AC2C929C-D89A-45C6-A22F-CC8BCA9C32E5}" type="pres">
      <dgm:prSet presAssocID="{3F4C66BC-71E2-4921-9E46-92E82C92AFE9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DABC36-1959-4926-B1E1-84DCFDEAA9D2}" type="pres">
      <dgm:prSet presAssocID="{20411696-E1DA-43C7-99E9-62E0AE035212}" presName="sibTrans" presStyleCnt="0"/>
      <dgm:spPr/>
    </dgm:pt>
    <dgm:pt modelId="{AF385818-BE02-4BEF-8A77-A87809738FE1}" type="pres">
      <dgm:prSet presAssocID="{5024616C-7ACF-4408-9CB4-B2F4F1E16C1A}" presName="composite" presStyleCnt="0"/>
      <dgm:spPr/>
    </dgm:pt>
    <dgm:pt modelId="{9BC04EA9-26D4-4268-975E-D26BE1D733F6}" type="pres">
      <dgm:prSet presAssocID="{5024616C-7ACF-4408-9CB4-B2F4F1E16C1A}" presName="rect1" presStyleLbl="trAlignAcc1" presStyleIdx="2" presStyleCnt="4">
        <dgm:presLayoutVars>
          <dgm:bulletEnabled val="1"/>
        </dgm:presLayoutVars>
      </dgm:prSet>
      <dgm:spPr/>
    </dgm:pt>
    <dgm:pt modelId="{747C7D9E-8E3E-40C1-AB18-CE4986E59715}" type="pres">
      <dgm:prSet presAssocID="{5024616C-7ACF-4408-9CB4-B2F4F1E16C1A}" presName="rect2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E435CCA-27C9-48E7-914D-A588B7509672}" type="pres">
      <dgm:prSet presAssocID="{EBE1791F-D925-4F59-A69E-4BB17C6F5E51}" presName="sibTrans" presStyleCnt="0"/>
      <dgm:spPr/>
    </dgm:pt>
    <dgm:pt modelId="{2A2E787B-0C77-45C4-9DE1-ACD68B8024E0}" type="pres">
      <dgm:prSet presAssocID="{71AD7D6B-15A4-4C84-97CF-2FA3A4067E3D}" presName="composite" presStyleCnt="0"/>
      <dgm:spPr/>
    </dgm:pt>
    <dgm:pt modelId="{456AB246-0100-4B4D-913C-96BCC70C54A6}" type="pres">
      <dgm:prSet presAssocID="{71AD7D6B-15A4-4C84-97CF-2FA3A4067E3D}" presName="rect1" presStyleLbl="trAlignAcc1" presStyleIdx="3" presStyleCnt="4">
        <dgm:presLayoutVars>
          <dgm:bulletEnabled val="1"/>
        </dgm:presLayoutVars>
      </dgm:prSet>
      <dgm:spPr/>
    </dgm:pt>
    <dgm:pt modelId="{F1F38284-1511-471A-AA72-9816ED59749A}" type="pres">
      <dgm:prSet presAssocID="{71AD7D6B-15A4-4C84-97CF-2FA3A4067E3D}" presName="rect2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C95E713-5A95-4844-8F83-9C53D6DF24DA}" type="presOf" srcId="{5E74333D-5FD7-4B38-BD53-B591BC0330B6}" destId="{48FA5962-FB85-42B9-980F-65A580CA02BF}" srcOrd="0" destOrd="0" presId="urn:microsoft.com/office/officeart/2008/layout/PictureStrips"/>
    <dgm:cxn modelId="{2C034D17-8893-4161-ACCB-8487D779C65C}" srcId="{CF5D382D-44F5-420A-9BB6-FE6054EDAC7E}" destId="{3F4C66BC-71E2-4921-9E46-92E82C92AFE9}" srcOrd="1" destOrd="0" parTransId="{119EB808-D33A-463D-AFAE-685C880FAAC3}" sibTransId="{20411696-E1DA-43C7-99E9-62E0AE035212}"/>
    <dgm:cxn modelId="{6C462940-E8C9-4019-8091-AB0FC9E538C0}" type="presOf" srcId="{CF5D382D-44F5-420A-9BB6-FE6054EDAC7E}" destId="{AF2E544B-D92F-4667-AFF8-F112A3B27947}" srcOrd="0" destOrd="0" presId="urn:microsoft.com/office/officeart/2008/layout/PictureStrips"/>
    <dgm:cxn modelId="{B7D3014B-29E7-477C-BB1D-199FD305AB16}" type="presOf" srcId="{5024616C-7ACF-4408-9CB4-B2F4F1E16C1A}" destId="{9BC04EA9-26D4-4268-975E-D26BE1D733F6}" srcOrd="0" destOrd="0" presId="urn:microsoft.com/office/officeart/2008/layout/PictureStrips"/>
    <dgm:cxn modelId="{97B33973-1C2B-4B1C-9A04-E16BBFAEFA7B}" type="presOf" srcId="{71AD7D6B-15A4-4C84-97CF-2FA3A4067E3D}" destId="{456AB246-0100-4B4D-913C-96BCC70C54A6}" srcOrd="0" destOrd="0" presId="urn:microsoft.com/office/officeart/2008/layout/PictureStrips"/>
    <dgm:cxn modelId="{52C59955-9C76-47DC-91E1-78D6186E3ADD}" srcId="{CF5D382D-44F5-420A-9BB6-FE6054EDAC7E}" destId="{5E74333D-5FD7-4B38-BD53-B591BC0330B6}" srcOrd="0" destOrd="0" parTransId="{B80DC588-D7C4-4D6F-A266-233747391DF4}" sibTransId="{B108E679-070D-46D1-860C-ACAA2ACAEBB1}"/>
    <dgm:cxn modelId="{C699B858-E54F-4DE5-91FE-BD8EFD618D53}" srcId="{CF5D382D-44F5-420A-9BB6-FE6054EDAC7E}" destId="{5024616C-7ACF-4408-9CB4-B2F4F1E16C1A}" srcOrd="2" destOrd="0" parTransId="{0AECE868-BBF1-46E9-9A18-49FD39F76CC1}" sibTransId="{EBE1791F-D925-4F59-A69E-4BB17C6F5E51}"/>
    <dgm:cxn modelId="{17D54482-8288-44CC-BB95-B660E918C7C1}" srcId="{CF5D382D-44F5-420A-9BB6-FE6054EDAC7E}" destId="{71AD7D6B-15A4-4C84-97CF-2FA3A4067E3D}" srcOrd="3" destOrd="0" parTransId="{E4F4E4E4-D7EE-45EB-B190-A308E190D2DF}" sibTransId="{6C02ADBC-1D6C-4B45-B7D4-3C0E2050C449}"/>
    <dgm:cxn modelId="{9805F483-2D21-4BB6-8870-7AB4131C00FB}" type="presOf" srcId="{3F4C66BC-71E2-4921-9E46-92E82C92AFE9}" destId="{7259DAF6-7E40-4BEA-B7AB-ED4E38B5AC96}" srcOrd="0" destOrd="0" presId="urn:microsoft.com/office/officeart/2008/layout/PictureStrips"/>
    <dgm:cxn modelId="{EDA319D4-0414-424B-B01E-4848979FEC7E}" type="presParOf" srcId="{AF2E544B-D92F-4667-AFF8-F112A3B27947}" destId="{4A8AA88A-ABB8-445B-8D72-5890E70D7A5B}" srcOrd="0" destOrd="0" presId="urn:microsoft.com/office/officeart/2008/layout/PictureStrips"/>
    <dgm:cxn modelId="{00E5F520-5CF3-4B7D-8BA7-31A0038E027A}" type="presParOf" srcId="{4A8AA88A-ABB8-445B-8D72-5890E70D7A5B}" destId="{48FA5962-FB85-42B9-980F-65A580CA02BF}" srcOrd="0" destOrd="0" presId="urn:microsoft.com/office/officeart/2008/layout/PictureStrips"/>
    <dgm:cxn modelId="{8757A17E-11E3-411A-BF0C-B8645C29344D}" type="presParOf" srcId="{4A8AA88A-ABB8-445B-8D72-5890E70D7A5B}" destId="{D4432561-3B98-41F1-B3FD-CF33B7D3EEFD}" srcOrd="1" destOrd="0" presId="urn:microsoft.com/office/officeart/2008/layout/PictureStrips"/>
    <dgm:cxn modelId="{AB28D119-C49F-4DCA-BB80-CC57C907C447}" type="presParOf" srcId="{AF2E544B-D92F-4667-AFF8-F112A3B27947}" destId="{760B7A04-0EA7-4C3B-AE8D-FAD7F0832CE2}" srcOrd="1" destOrd="0" presId="urn:microsoft.com/office/officeart/2008/layout/PictureStrips"/>
    <dgm:cxn modelId="{8FB223E1-04C8-4595-A131-3825A24C29DA}" type="presParOf" srcId="{AF2E544B-D92F-4667-AFF8-F112A3B27947}" destId="{762D6125-1AEE-41A2-8643-08378823FD32}" srcOrd="2" destOrd="0" presId="urn:microsoft.com/office/officeart/2008/layout/PictureStrips"/>
    <dgm:cxn modelId="{A5F03706-467C-45FA-8F44-9EA0526048B4}" type="presParOf" srcId="{762D6125-1AEE-41A2-8643-08378823FD32}" destId="{7259DAF6-7E40-4BEA-B7AB-ED4E38B5AC96}" srcOrd="0" destOrd="0" presId="urn:microsoft.com/office/officeart/2008/layout/PictureStrips"/>
    <dgm:cxn modelId="{2806E5A7-A6C2-404A-B3DC-FF080115F0F0}" type="presParOf" srcId="{762D6125-1AEE-41A2-8643-08378823FD32}" destId="{AC2C929C-D89A-45C6-A22F-CC8BCA9C32E5}" srcOrd="1" destOrd="0" presId="urn:microsoft.com/office/officeart/2008/layout/PictureStrips"/>
    <dgm:cxn modelId="{8BF94A63-5BAE-4D20-969F-D31A6DC4C126}" type="presParOf" srcId="{AF2E544B-D92F-4667-AFF8-F112A3B27947}" destId="{F5DABC36-1959-4926-B1E1-84DCFDEAA9D2}" srcOrd="3" destOrd="0" presId="urn:microsoft.com/office/officeart/2008/layout/PictureStrips"/>
    <dgm:cxn modelId="{EFDF05FD-723E-42B4-9CF5-3C0E28ECA5E5}" type="presParOf" srcId="{AF2E544B-D92F-4667-AFF8-F112A3B27947}" destId="{AF385818-BE02-4BEF-8A77-A87809738FE1}" srcOrd="4" destOrd="0" presId="urn:microsoft.com/office/officeart/2008/layout/PictureStrips"/>
    <dgm:cxn modelId="{DDA07712-9322-4732-8D3A-22113BD2E0EB}" type="presParOf" srcId="{AF385818-BE02-4BEF-8A77-A87809738FE1}" destId="{9BC04EA9-26D4-4268-975E-D26BE1D733F6}" srcOrd="0" destOrd="0" presId="urn:microsoft.com/office/officeart/2008/layout/PictureStrips"/>
    <dgm:cxn modelId="{2AF7B7A0-54A6-4DBF-BE5D-AC741AB955D4}" type="presParOf" srcId="{AF385818-BE02-4BEF-8A77-A87809738FE1}" destId="{747C7D9E-8E3E-40C1-AB18-CE4986E59715}" srcOrd="1" destOrd="0" presId="urn:microsoft.com/office/officeart/2008/layout/PictureStrips"/>
    <dgm:cxn modelId="{F803D659-C8D3-469F-840B-E946033224F3}" type="presParOf" srcId="{AF2E544B-D92F-4667-AFF8-F112A3B27947}" destId="{AE435CCA-27C9-48E7-914D-A588B7509672}" srcOrd="5" destOrd="0" presId="urn:microsoft.com/office/officeart/2008/layout/PictureStrips"/>
    <dgm:cxn modelId="{7B22FB52-126E-440D-BE27-DA3758B9D318}" type="presParOf" srcId="{AF2E544B-D92F-4667-AFF8-F112A3B27947}" destId="{2A2E787B-0C77-45C4-9DE1-ACD68B8024E0}" srcOrd="6" destOrd="0" presId="urn:microsoft.com/office/officeart/2008/layout/PictureStrips"/>
    <dgm:cxn modelId="{F15EF633-A38C-4675-9D34-40C3E65EBFF6}" type="presParOf" srcId="{2A2E787B-0C77-45C4-9DE1-ACD68B8024E0}" destId="{456AB246-0100-4B4D-913C-96BCC70C54A6}" srcOrd="0" destOrd="0" presId="urn:microsoft.com/office/officeart/2008/layout/PictureStrips"/>
    <dgm:cxn modelId="{600C916C-D00D-42FB-90EA-2D51A25279A9}" type="presParOf" srcId="{2A2E787B-0C77-45C4-9DE1-ACD68B8024E0}" destId="{F1F38284-1511-471A-AA72-9816ED59749A}" srcOrd="1" destOrd="0" presId="urn:microsoft.com/office/officeart/2008/layout/PictureStrips"/>
  </dgm:cxnLst>
  <dgm:bg>
    <a:solidFill>
      <a:schemeClr val="accent1">
        <a:tint val="5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1625F9-B744-47B4-B14E-915386825550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62E5196-1375-4156-9090-1FEFD88A93AB}" type="pres">
      <dgm:prSet presAssocID="{2B1625F9-B744-47B4-B14E-915386825550}" presName="diagram" presStyleCnt="0">
        <dgm:presLayoutVars>
          <dgm:dir/>
          <dgm:resizeHandles val="exact"/>
        </dgm:presLayoutVars>
      </dgm:prSet>
      <dgm:spPr/>
    </dgm:pt>
  </dgm:ptLst>
  <dgm:cxnLst>
    <dgm:cxn modelId="{E075EB69-7F85-4E3D-8CA2-67F17EC1541D}" type="presOf" srcId="{2B1625F9-B744-47B4-B14E-915386825550}" destId="{862E5196-1375-4156-9090-1FEFD88A93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/>
      <dgm:t>
        <a:bodyPr/>
        <a:lstStyle/>
        <a:p>
          <a:r>
            <a:rPr lang="en-US" sz="3200" b="1" dirty="0"/>
            <a:t>Leave no SAI behind </a:t>
          </a:r>
        </a:p>
        <a:p>
          <a:r>
            <a:rPr lang="en-US" sz="1800" dirty="0"/>
            <a:t>Doable for SAIs with different capacity levels, mandates and environments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 custLinFactNeighborX="11975" custLinFactNeighborY="-3281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‘How To’ </a:t>
          </a:r>
        </a:p>
        <a:p>
          <a:r>
            <a:rPr lang="en-US" sz="2000" dirty="0">
              <a:solidFill>
                <a:schemeClr val="tx1"/>
              </a:solidFill>
            </a:rPr>
            <a:t>Provides detailed tools and techniques 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 sz="1200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 sz="1200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 custLinFactNeighborX="15255" custLinFactNeighborY="-371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Innovative </a:t>
          </a:r>
        </a:p>
        <a:p>
          <a:r>
            <a:rPr lang="en-US" sz="2000" dirty="0">
              <a:solidFill>
                <a:schemeClr val="bg1"/>
              </a:solidFill>
            </a:rPr>
            <a:t>Explores innovative audit approaches, tools and techniques  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 sz="1200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 sz="1200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Mainstream Gender /inclusiveness</a:t>
          </a:r>
        </a:p>
        <a:p>
          <a:r>
            <a:rPr lang="en-US" sz="1600" dirty="0">
              <a:solidFill>
                <a:schemeClr val="bg1"/>
              </a:solidFill>
            </a:rPr>
            <a:t>Provide for gender/inclusiveness considerations at SAI level and individual audits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 sz="1050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 sz="1050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 custLinFactNeighborX="4700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4000" b="1" dirty="0">
              <a:solidFill>
                <a:schemeClr val="bg1"/>
              </a:solidFill>
            </a:rPr>
            <a:t>ISSAI Based </a:t>
          </a:r>
        </a:p>
        <a:p>
          <a:r>
            <a:rPr lang="en-US" sz="2400" dirty="0">
              <a:solidFill>
                <a:schemeClr val="bg1"/>
              </a:solidFill>
            </a:rPr>
            <a:t>PA, FA and CA ISSAIs used as quality benchmarks 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 sz="1400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 sz="1400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1625F9-B744-47B4-B14E-915386825550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62E5196-1375-4156-9090-1FEFD88A93AB}" type="pres">
      <dgm:prSet presAssocID="{2B1625F9-B744-47B4-B14E-915386825550}" presName="diagram" presStyleCnt="0">
        <dgm:presLayoutVars>
          <dgm:dir/>
          <dgm:resizeHandles val="exact"/>
        </dgm:presLayoutVars>
      </dgm:prSet>
      <dgm:spPr/>
    </dgm:pt>
  </dgm:ptLst>
  <dgm:cxnLst>
    <dgm:cxn modelId="{E075EB69-7F85-4E3D-8CA2-67F17EC1541D}" type="presOf" srcId="{2B1625F9-B744-47B4-B14E-915386825550}" destId="{862E5196-1375-4156-9090-1FEFD88A93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Define Auditing Implementation of SDGs</a:t>
          </a:r>
          <a:endParaRPr lang="en-US" sz="3200" dirty="0">
            <a:solidFill>
              <a:schemeClr val="bg1"/>
            </a:solidFill>
          </a:endParaRP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 custScaleX="99554" custLinFactNeighborX="-113" custLinFactNeighborY="2112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9705D3-81F1-4B37-B561-1CDC8966415F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067498-E2DD-4E9E-855A-4AAD07D780B0}">
      <dgm:prSet phldrT="[Text]"/>
      <dgm:spPr/>
      <dgm:t>
        <a:bodyPr/>
        <a:lstStyle/>
        <a:p>
          <a:r>
            <a:rPr lang="en-US" dirty="0"/>
            <a:t>Audit of SDG goals/targets using </a:t>
          </a:r>
          <a:r>
            <a:rPr lang="en-US" dirty="0" err="1"/>
            <a:t>WoG</a:t>
          </a:r>
          <a:r>
            <a:rPr lang="en-US" dirty="0"/>
            <a:t> and SDG principles </a:t>
          </a:r>
        </a:p>
      </dgm:t>
    </dgm:pt>
    <dgm:pt modelId="{8E020DA9-CC75-44F4-948D-E3DBB7D1B89B}" type="parTrans" cxnId="{F6C86DD3-19C1-4DB7-AEE3-007DFA4E5E37}">
      <dgm:prSet/>
      <dgm:spPr/>
      <dgm:t>
        <a:bodyPr/>
        <a:lstStyle/>
        <a:p>
          <a:endParaRPr lang="en-US"/>
        </a:p>
      </dgm:t>
    </dgm:pt>
    <dgm:pt modelId="{C7C3D546-1AA3-405E-A7DC-1B1510F6C1AF}" type="sibTrans" cxnId="{F6C86DD3-19C1-4DB7-AEE3-007DFA4E5E37}">
      <dgm:prSet/>
      <dgm:spPr/>
      <dgm:t>
        <a:bodyPr/>
        <a:lstStyle/>
        <a:p>
          <a:endParaRPr lang="en-US"/>
        </a:p>
      </dgm:t>
    </dgm:pt>
    <dgm:pt modelId="{4076E8A3-BDC4-477C-94FD-F30550D26BBD}">
      <dgm:prSet phldrT="[Text]"/>
      <dgm:spPr/>
      <dgm:t>
        <a:bodyPr/>
        <a:lstStyle/>
        <a:p>
          <a:r>
            <a:rPr lang="en-US" dirty="0"/>
            <a:t>Audits of entities or </a:t>
          </a:r>
          <a:r>
            <a:rPr lang="en-US" dirty="0" err="1"/>
            <a:t>programmes</a:t>
          </a:r>
          <a:r>
            <a:rPr lang="en-US" dirty="0"/>
            <a:t> contribution to  implementation of SDG goals and targets </a:t>
          </a:r>
        </a:p>
      </dgm:t>
    </dgm:pt>
    <dgm:pt modelId="{744D3B58-134B-4CF1-A7E1-3B7BAA13439E}" type="parTrans" cxnId="{8D43C549-DB9F-4B6D-91F0-01618282D908}">
      <dgm:prSet/>
      <dgm:spPr/>
      <dgm:t>
        <a:bodyPr/>
        <a:lstStyle/>
        <a:p>
          <a:endParaRPr lang="en-US"/>
        </a:p>
      </dgm:t>
    </dgm:pt>
    <dgm:pt modelId="{87C7C98F-473B-49BB-9865-4D7F53E1AFB7}" type="sibTrans" cxnId="{8D43C549-DB9F-4B6D-91F0-01618282D908}">
      <dgm:prSet/>
      <dgm:spPr/>
      <dgm:t>
        <a:bodyPr/>
        <a:lstStyle/>
        <a:p>
          <a:endParaRPr lang="en-US"/>
        </a:p>
      </dgm:t>
    </dgm:pt>
    <dgm:pt modelId="{FCF8F03C-59A4-4B99-8647-358E22D0A6C5}" type="pres">
      <dgm:prSet presAssocID="{1A9705D3-81F1-4B37-B561-1CDC8966415F}" presName="Name0" presStyleCnt="0">
        <dgm:presLayoutVars>
          <dgm:chMax val="7"/>
          <dgm:dir/>
          <dgm:animOne val="branch"/>
        </dgm:presLayoutVars>
      </dgm:prSet>
      <dgm:spPr/>
    </dgm:pt>
    <dgm:pt modelId="{2FCD1B43-0B74-404F-9585-CD836ACF68C0}" type="pres">
      <dgm:prSet presAssocID="{34067498-E2DD-4E9E-855A-4AAD07D780B0}" presName="parTx1" presStyleLbl="node1" presStyleIdx="0" presStyleCnt="2"/>
      <dgm:spPr/>
    </dgm:pt>
    <dgm:pt modelId="{34BF25AC-87FC-408B-B922-AE3E459743E3}" type="pres">
      <dgm:prSet presAssocID="{4076E8A3-BDC4-477C-94FD-F30550D26BBD}" presName="parTx2" presStyleLbl="node1" presStyleIdx="1" presStyleCnt="2"/>
      <dgm:spPr/>
    </dgm:pt>
  </dgm:ptLst>
  <dgm:cxnLst>
    <dgm:cxn modelId="{80591D5C-CAF8-4E1E-B701-04E2A22EA516}" type="presOf" srcId="{4076E8A3-BDC4-477C-94FD-F30550D26BBD}" destId="{34BF25AC-87FC-408B-B922-AE3E459743E3}" srcOrd="0" destOrd="0" presId="urn:microsoft.com/office/officeart/2009/3/layout/SubStepProcess"/>
    <dgm:cxn modelId="{8D43C549-DB9F-4B6D-91F0-01618282D908}" srcId="{1A9705D3-81F1-4B37-B561-1CDC8966415F}" destId="{4076E8A3-BDC4-477C-94FD-F30550D26BBD}" srcOrd="1" destOrd="0" parTransId="{744D3B58-134B-4CF1-A7E1-3B7BAA13439E}" sibTransId="{87C7C98F-473B-49BB-9865-4D7F53E1AFB7}"/>
    <dgm:cxn modelId="{DB74E5BA-729C-4E4D-910A-8584DCC7E504}" type="presOf" srcId="{34067498-E2DD-4E9E-855A-4AAD07D780B0}" destId="{2FCD1B43-0B74-404F-9585-CD836ACF68C0}" srcOrd="0" destOrd="0" presId="urn:microsoft.com/office/officeart/2009/3/layout/SubStepProcess"/>
    <dgm:cxn modelId="{B01908C8-98AF-47C6-87A6-1E6C675AD65F}" type="presOf" srcId="{1A9705D3-81F1-4B37-B561-1CDC8966415F}" destId="{FCF8F03C-59A4-4B99-8647-358E22D0A6C5}" srcOrd="0" destOrd="0" presId="urn:microsoft.com/office/officeart/2009/3/layout/SubStepProcess"/>
    <dgm:cxn modelId="{F6C86DD3-19C1-4DB7-AEE3-007DFA4E5E37}" srcId="{1A9705D3-81F1-4B37-B561-1CDC8966415F}" destId="{34067498-E2DD-4E9E-855A-4AAD07D780B0}" srcOrd="0" destOrd="0" parTransId="{8E020DA9-CC75-44F4-948D-E3DBB7D1B89B}" sibTransId="{C7C3D546-1AA3-405E-A7DC-1B1510F6C1AF}"/>
    <dgm:cxn modelId="{BA24FF3F-F251-4135-9D8F-686884808591}" type="presParOf" srcId="{FCF8F03C-59A4-4B99-8647-358E22D0A6C5}" destId="{2FCD1B43-0B74-404F-9585-CD836ACF68C0}" srcOrd="0" destOrd="0" presId="urn:microsoft.com/office/officeart/2009/3/layout/SubStepProcess"/>
    <dgm:cxn modelId="{426EE79C-23DE-4D96-B1C3-858B796C01DE}" type="presParOf" srcId="{FCF8F03C-59A4-4B99-8647-358E22D0A6C5}" destId="{34BF25AC-87FC-408B-B922-AE3E459743E3}" srcOrd="1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B1625F9-B744-47B4-B14E-915386825550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62E5196-1375-4156-9090-1FEFD88A93AB}" type="pres">
      <dgm:prSet presAssocID="{2B1625F9-B744-47B4-B14E-915386825550}" presName="diagram" presStyleCnt="0">
        <dgm:presLayoutVars>
          <dgm:dir/>
          <dgm:resizeHandles val="exact"/>
        </dgm:presLayoutVars>
      </dgm:prSet>
      <dgm:spPr/>
    </dgm:pt>
  </dgm:ptLst>
  <dgm:cxnLst>
    <dgm:cxn modelId="{E075EB69-7F85-4E3D-8CA2-67F17EC1541D}" type="presOf" srcId="{2B1625F9-B744-47B4-B14E-915386825550}" destId="{862E5196-1375-4156-9090-1FEFD88A93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814CE-D539-4411-85AB-214978C38F8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09212C8-53A4-4AE3-BA97-D424F0A6D95C}">
      <dgm:prSet phldrT="[Text]" custT="1"/>
      <dgm:spPr/>
      <dgm:t>
        <a:bodyPr/>
        <a:lstStyle/>
        <a:p>
          <a:r>
            <a:rPr lang="en-US" sz="2000" dirty="0"/>
            <a:t>Support SAIs in conducting high quality audits of SDGs</a:t>
          </a:r>
        </a:p>
      </dgm:t>
    </dgm:pt>
    <dgm:pt modelId="{5BB47760-DB67-41E6-B6DC-BF80B805F0D1}" type="parTrans" cxnId="{F3BD363E-4344-4087-90CE-87AC75EBBD66}">
      <dgm:prSet/>
      <dgm:spPr/>
      <dgm:t>
        <a:bodyPr/>
        <a:lstStyle/>
        <a:p>
          <a:endParaRPr lang="en-US" sz="2000"/>
        </a:p>
      </dgm:t>
    </dgm:pt>
    <dgm:pt modelId="{6AAA37E3-6158-4C8A-919F-B64038AA4D8F}" type="sibTrans" cxnId="{F3BD363E-4344-4087-90CE-87AC75EBBD66}">
      <dgm:prSet/>
      <dgm:spPr/>
      <dgm:t>
        <a:bodyPr/>
        <a:lstStyle/>
        <a:p>
          <a:endParaRPr lang="en-US" sz="2000"/>
        </a:p>
      </dgm:t>
    </dgm:pt>
    <dgm:pt modelId="{0365B265-F79B-4819-BDF8-D9A2F44ED8D7}">
      <dgm:prSet custT="1"/>
      <dgm:spPr/>
      <dgm:t>
        <a:bodyPr/>
        <a:lstStyle/>
        <a:p>
          <a:r>
            <a:rPr lang="en-US" sz="2000" dirty="0"/>
            <a:t>Partners : KSC, UNDESA, KNI, INTOSAI Regions, CAAF, IBP, GAB</a:t>
          </a:r>
        </a:p>
      </dgm:t>
    </dgm:pt>
    <dgm:pt modelId="{44891BAC-B818-4A29-A97D-B95FBD5B4F3F}" type="parTrans" cxnId="{82AF0F45-1362-4CD1-A64E-6AD1EFBAE8BD}">
      <dgm:prSet/>
      <dgm:spPr/>
      <dgm:t>
        <a:bodyPr/>
        <a:lstStyle/>
        <a:p>
          <a:endParaRPr lang="en-US" sz="2000"/>
        </a:p>
      </dgm:t>
    </dgm:pt>
    <dgm:pt modelId="{EADBADBB-0517-423A-8A87-36EF22B950A0}" type="sibTrans" cxnId="{82AF0F45-1362-4CD1-A64E-6AD1EFBAE8BD}">
      <dgm:prSet/>
      <dgm:spPr/>
      <dgm:t>
        <a:bodyPr/>
        <a:lstStyle/>
        <a:p>
          <a:endParaRPr lang="en-US" sz="2000"/>
        </a:p>
      </dgm:t>
    </dgm:pt>
    <dgm:pt modelId="{3C3FCF0C-C639-4FCB-8B36-8B6B9CF1CC05}" type="pres">
      <dgm:prSet presAssocID="{099814CE-D539-4411-85AB-214978C38F82}" presName="linearFlow" presStyleCnt="0">
        <dgm:presLayoutVars>
          <dgm:dir/>
          <dgm:resizeHandles val="exact"/>
        </dgm:presLayoutVars>
      </dgm:prSet>
      <dgm:spPr/>
    </dgm:pt>
    <dgm:pt modelId="{A14D9FA5-890A-4879-84C4-FC1D4FA3D000}" type="pres">
      <dgm:prSet presAssocID="{309212C8-53A4-4AE3-BA97-D424F0A6D95C}" presName="composite" presStyleCnt="0"/>
      <dgm:spPr/>
    </dgm:pt>
    <dgm:pt modelId="{08577F63-AF70-4B9D-9BAC-B318843DB2DD}" type="pres">
      <dgm:prSet presAssocID="{309212C8-53A4-4AE3-BA97-D424F0A6D95C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FE9369-8BB2-40EF-A8C6-7207460A9520}" type="pres">
      <dgm:prSet presAssocID="{309212C8-53A4-4AE3-BA97-D424F0A6D95C}" presName="txShp" presStyleLbl="node1" presStyleIdx="0" presStyleCnt="2">
        <dgm:presLayoutVars>
          <dgm:bulletEnabled val="1"/>
        </dgm:presLayoutVars>
      </dgm:prSet>
      <dgm:spPr/>
    </dgm:pt>
    <dgm:pt modelId="{4B6D208F-7ED5-41A8-8CBB-25D4FA68FBAE}" type="pres">
      <dgm:prSet presAssocID="{6AAA37E3-6158-4C8A-919F-B64038AA4D8F}" presName="spacing" presStyleCnt="0"/>
      <dgm:spPr/>
    </dgm:pt>
    <dgm:pt modelId="{4469B07C-5808-49C6-B7B2-EEB0C77B7A40}" type="pres">
      <dgm:prSet presAssocID="{0365B265-F79B-4819-BDF8-D9A2F44ED8D7}" presName="composite" presStyleCnt="0"/>
      <dgm:spPr/>
    </dgm:pt>
    <dgm:pt modelId="{469E96C6-C97C-4814-B321-149A9EA1EA5A}" type="pres">
      <dgm:prSet presAssocID="{0365B265-F79B-4819-BDF8-D9A2F44ED8D7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F1A0CD7-389A-4927-A9D7-E88C4DE98FE5}" type="pres">
      <dgm:prSet presAssocID="{0365B265-F79B-4819-BDF8-D9A2F44ED8D7}" presName="txShp" presStyleLbl="node1" presStyleIdx="1" presStyleCnt="2">
        <dgm:presLayoutVars>
          <dgm:bulletEnabled val="1"/>
        </dgm:presLayoutVars>
      </dgm:prSet>
      <dgm:spPr/>
    </dgm:pt>
  </dgm:ptLst>
  <dgm:cxnLst>
    <dgm:cxn modelId="{F3BD363E-4344-4087-90CE-87AC75EBBD66}" srcId="{099814CE-D539-4411-85AB-214978C38F82}" destId="{309212C8-53A4-4AE3-BA97-D424F0A6D95C}" srcOrd="0" destOrd="0" parTransId="{5BB47760-DB67-41E6-B6DC-BF80B805F0D1}" sibTransId="{6AAA37E3-6158-4C8A-919F-B64038AA4D8F}"/>
    <dgm:cxn modelId="{82AF0F45-1362-4CD1-A64E-6AD1EFBAE8BD}" srcId="{099814CE-D539-4411-85AB-214978C38F82}" destId="{0365B265-F79B-4819-BDF8-D9A2F44ED8D7}" srcOrd="1" destOrd="0" parTransId="{44891BAC-B818-4A29-A97D-B95FBD5B4F3F}" sibTransId="{EADBADBB-0517-423A-8A87-36EF22B950A0}"/>
    <dgm:cxn modelId="{3A9FF19D-EDF2-4CAA-8A21-7E859DA398A3}" type="presOf" srcId="{0365B265-F79B-4819-BDF8-D9A2F44ED8D7}" destId="{EF1A0CD7-389A-4927-A9D7-E88C4DE98FE5}" srcOrd="0" destOrd="0" presId="urn:microsoft.com/office/officeart/2005/8/layout/vList3"/>
    <dgm:cxn modelId="{5F8275E3-71D2-4F29-9D8D-E29D654545D8}" type="presOf" srcId="{309212C8-53A4-4AE3-BA97-D424F0A6D95C}" destId="{16FE9369-8BB2-40EF-A8C6-7207460A9520}" srcOrd="0" destOrd="0" presId="urn:microsoft.com/office/officeart/2005/8/layout/vList3"/>
    <dgm:cxn modelId="{4F51CFEE-3571-4AB1-8E15-8E28E26F1D9C}" type="presOf" srcId="{099814CE-D539-4411-85AB-214978C38F82}" destId="{3C3FCF0C-C639-4FCB-8B36-8B6B9CF1CC05}" srcOrd="0" destOrd="0" presId="urn:microsoft.com/office/officeart/2005/8/layout/vList3"/>
    <dgm:cxn modelId="{AEC34B4A-4441-46E8-B32D-B975795FA5A2}" type="presParOf" srcId="{3C3FCF0C-C639-4FCB-8B36-8B6B9CF1CC05}" destId="{A14D9FA5-890A-4879-84C4-FC1D4FA3D000}" srcOrd="0" destOrd="0" presId="urn:microsoft.com/office/officeart/2005/8/layout/vList3"/>
    <dgm:cxn modelId="{0F0DBE30-EB83-4C74-A19C-DC60A90D2AD3}" type="presParOf" srcId="{A14D9FA5-890A-4879-84C4-FC1D4FA3D000}" destId="{08577F63-AF70-4B9D-9BAC-B318843DB2DD}" srcOrd="0" destOrd="0" presId="urn:microsoft.com/office/officeart/2005/8/layout/vList3"/>
    <dgm:cxn modelId="{62363244-A773-4CB2-8A2C-415D20522E89}" type="presParOf" srcId="{A14D9FA5-890A-4879-84C4-FC1D4FA3D000}" destId="{16FE9369-8BB2-40EF-A8C6-7207460A9520}" srcOrd="1" destOrd="0" presId="urn:microsoft.com/office/officeart/2005/8/layout/vList3"/>
    <dgm:cxn modelId="{8E5C51DE-B165-4A59-B6A6-DBB3B6099AEE}" type="presParOf" srcId="{3C3FCF0C-C639-4FCB-8B36-8B6B9CF1CC05}" destId="{4B6D208F-7ED5-41A8-8CBB-25D4FA68FBAE}" srcOrd="1" destOrd="0" presId="urn:microsoft.com/office/officeart/2005/8/layout/vList3"/>
    <dgm:cxn modelId="{9A35A06D-3136-4270-B7F2-788F6E97AAFE}" type="presParOf" srcId="{3C3FCF0C-C639-4FCB-8B36-8B6B9CF1CC05}" destId="{4469B07C-5808-49C6-B7B2-EEB0C77B7A40}" srcOrd="2" destOrd="0" presId="urn:microsoft.com/office/officeart/2005/8/layout/vList3"/>
    <dgm:cxn modelId="{1DA14F18-1340-49F0-A04B-1B40C2A620DB}" type="presParOf" srcId="{4469B07C-5808-49C6-B7B2-EEB0C77B7A40}" destId="{469E96C6-C97C-4814-B321-149A9EA1EA5A}" srcOrd="0" destOrd="0" presId="urn:microsoft.com/office/officeart/2005/8/layout/vList3"/>
    <dgm:cxn modelId="{879598A3-20BC-4168-9EC4-051D245004D3}" type="presParOf" srcId="{4469B07C-5808-49C6-B7B2-EEB0C77B7A40}" destId="{EF1A0CD7-389A-4927-A9D7-E88C4DE98F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/>
      <dgm:t>
        <a:bodyPr/>
        <a:lstStyle/>
        <a:p>
          <a:r>
            <a:rPr lang="en-US" sz="6000" b="1" dirty="0"/>
            <a:t>Two Levels </a:t>
          </a:r>
        </a:p>
        <a:p>
          <a:r>
            <a:rPr lang="en-US" sz="4400" dirty="0"/>
            <a:t>SAI Level &amp; Individual Audit Level 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 custLinFactNeighborX="-113" custLinFactNeighborY="2112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A9705D3-81F1-4B37-B561-1CDC8966415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4067498-E2DD-4E9E-855A-4AAD07D780B0}">
      <dgm:prSet phldrT="[Text]"/>
      <dgm:spPr/>
      <dgm:t>
        <a:bodyPr/>
        <a:lstStyle/>
        <a:p>
          <a:r>
            <a:rPr lang="en-US" dirty="0"/>
            <a:t>Strategic Considerations at SAI Level for SDG Relevant Audits </a:t>
          </a:r>
        </a:p>
      </dgm:t>
    </dgm:pt>
    <dgm:pt modelId="{8E020DA9-CC75-44F4-948D-E3DBB7D1B89B}" type="parTrans" cxnId="{F6C86DD3-19C1-4DB7-AEE3-007DFA4E5E37}">
      <dgm:prSet/>
      <dgm:spPr/>
      <dgm:t>
        <a:bodyPr/>
        <a:lstStyle/>
        <a:p>
          <a:endParaRPr lang="en-US"/>
        </a:p>
      </dgm:t>
    </dgm:pt>
    <dgm:pt modelId="{C7C3D546-1AA3-405E-A7DC-1B1510F6C1AF}" type="sibTrans" cxnId="{F6C86DD3-19C1-4DB7-AEE3-007DFA4E5E37}">
      <dgm:prSet/>
      <dgm:spPr/>
      <dgm:t>
        <a:bodyPr/>
        <a:lstStyle/>
        <a:p>
          <a:endParaRPr lang="en-US"/>
        </a:p>
      </dgm:t>
    </dgm:pt>
    <dgm:pt modelId="{4076E8A3-BDC4-477C-94FD-F30550D26BBD}">
      <dgm:prSet phldrT="[Text]"/>
      <dgm:spPr/>
      <dgm:t>
        <a:bodyPr/>
        <a:lstStyle/>
        <a:p>
          <a:r>
            <a:rPr lang="en-US" dirty="0"/>
            <a:t>SDG Relevant Individual Audits</a:t>
          </a:r>
        </a:p>
        <a:p>
          <a:r>
            <a:rPr lang="en-US" dirty="0"/>
            <a:t>FA, CA, PA </a:t>
          </a:r>
        </a:p>
      </dgm:t>
    </dgm:pt>
    <dgm:pt modelId="{744D3B58-134B-4CF1-A7E1-3B7BAA13439E}" type="parTrans" cxnId="{8D43C549-DB9F-4B6D-91F0-01618282D908}">
      <dgm:prSet/>
      <dgm:spPr/>
      <dgm:t>
        <a:bodyPr/>
        <a:lstStyle/>
        <a:p>
          <a:endParaRPr lang="en-US"/>
        </a:p>
      </dgm:t>
    </dgm:pt>
    <dgm:pt modelId="{87C7C98F-473B-49BB-9865-4D7F53E1AFB7}" type="sibTrans" cxnId="{8D43C549-DB9F-4B6D-91F0-01618282D908}">
      <dgm:prSet/>
      <dgm:spPr/>
      <dgm:t>
        <a:bodyPr/>
        <a:lstStyle/>
        <a:p>
          <a:endParaRPr lang="en-US"/>
        </a:p>
      </dgm:t>
    </dgm:pt>
    <dgm:pt modelId="{7171D12F-F378-443D-B89E-A925CC9A94DC}" type="pres">
      <dgm:prSet presAssocID="{1A9705D3-81F1-4B37-B561-1CDC8966415F}" presName="rootnode" presStyleCnt="0">
        <dgm:presLayoutVars>
          <dgm:chMax/>
          <dgm:chPref/>
          <dgm:dir/>
          <dgm:animLvl val="lvl"/>
        </dgm:presLayoutVars>
      </dgm:prSet>
      <dgm:spPr/>
    </dgm:pt>
    <dgm:pt modelId="{ED9FDEE7-08AA-49E0-AE19-AAD9C6019279}" type="pres">
      <dgm:prSet presAssocID="{34067498-E2DD-4E9E-855A-4AAD07D780B0}" presName="composite" presStyleCnt="0"/>
      <dgm:spPr/>
    </dgm:pt>
    <dgm:pt modelId="{8221885C-2FB0-488F-88ED-B0BB50E014F3}" type="pres">
      <dgm:prSet presAssocID="{34067498-E2DD-4E9E-855A-4AAD07D780B0}" presName="bentUpArrow1" presStyleLbl="alignImgPlace1" presStyleIdx="0" presStyleCnt="1"/>
      <dgm:spPr/>
    </dgm:pt>
    <dgm:pt modelId="{154F0532-B60A-410E-BE58-04BFB3906439}" type="pres">
      <dgm:prSet presAssocID="{34067498-E2DD-4E9E-855A-4AAD07D780B0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592DE2F2-C9AB-4FBA-AF68-732A6E636117}" type="pres">
      <dgm:prSet presAssocID="{34067498-E2DD-4E9E-855A-4AAD07D780B0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F088AF8-0958-4765-BCCD-AD0C8A227E00}" type="pres">
      <dgm:prSet presAssocID="{C7C3D546-1AA3-405E-A7DC-1B1510F6C1AF}" presName="sibTrans" presStyleCnt="0"/>
      <dgm:spPr/>
    </dgm:pt>
    <dgm:pt modelId="{B9534A7D-6DE1-44C3-8F68-B96F9F0BD7C9}" type="pres">
      <dgm:prSet presAssocID="{4076E8A3-BDC4-477C-94FD-F30550D26BBD}" presName="composite" presStyleCnt="0"/>
      <dgm:spPr/>
    </dgm:pt>
    <dgm:pt modelId="{2E787BC6-D18E-4676-9127-69F465AC8FAD}" type="pres">
      <dgm:prSet presAssocID="{4076E8A3-BDC4-477C-94FD-F30550D26BBD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F5F66D3B-9E5F-4AB6-A159-B21EBED74422}" type="presOf" srcId="{1A9705D3-81F1-4B37-B561-1CDC8966415F}" destId="{7171D12F-F378-443D-B89E-A925CC9A94DC}" srcOrd="0" destOrd="0" presId="urn:microsoft.com/office/officeart/2005/8/layout/StepDownProcess"/>
    <dgm:cxn modelId="{8D43C549-DB9F-4B6D-91F0-01618282D908}" srcId="{1A9705D3-81F1-4B37-B561-1CDC8966415F}" destId="{4076E8A3-BDC4-477C-94FD-F30550D26BBD}" srcOrd="1" destOrd="0" parTransId="{744D3B58-134B-4CF1-A7E1-3B7BAA13439E}" sibTransId="{87C7C98F-473B-49BB-9865-4D7F53E1AFB7}"/>
    <dgm:cxn modelId="{0ED7204F-E3CD-4FB1-B646-A55C42830091}" type="presOf" srcId="{34067498-E2DD-4E9E-855A-4AAD07D780B0}" destId="{154F0532-B60A-410E-BE58-04BFB3906439}" srcOrd="0" destOrd="0" presId="urn:microsoft.com/office/officeart/2005/8/layout/StepDownProcess"/>
    <dgm:cxn modelId="{91D945B6-ABF6-4399-A2C9-53E1227C1EAB}" type="presOf" srcId="{4076E8A3-BDC4-477C-94FD-F30550D26BBD}" destId="{2E787BC6-D18E-4676-9127-69F465AC8FAD}" srcOrd="0" destOrd="0" presId="urn:microsoft.com/office/officeart/2005/8/layout/StepDownProcess"/>
    <dgm:cxn modelId="{F6C86DD3-19C1-4DB7-AEE3-007DFA4E5E37}" srcId="{1A9705D3-81F1-4B37-B561-1CDC8966415F}" destId="{34067498-E2DD-4E9E-855A-4AAD07D780B0}" srcOrd="0" destOrd="0" parTransId="{8E020DA9-CC75-44F4-948D-E3DBB7D1B89B}" sibTransId="{C7C3D546-1AA3-405E-A7DC-1B1510F6C1AF}"/>
    <dgm:cxn modelId="{47E71359-C47C-4AC6-9A6E-BDDF2FC42D8A}" type="presParOf" srcId="{7171D12F-F378-443D-B89E-A925CC9A94DC}" destId="{ED9FDEE7-08AA-49E0-AE19-AAD9C6019279}" srcOrd="0" destOrd="0" presId="urn:microsoft.com/office/officeart/2005/8/layout/StepDownProcess"/>
    <dgm:cxn modelId="{0FB04C14-8A0F-4220-AD5B-0F93EE84A16E}" type="presParOf" srcId="{ED9FDEE7-08AA-49E0-AE19-AAD9C6019279}" destId="{8221885C-2FB0-488F-88ED-B0BB50E014F3}" srcOrd="0" destOrd="0" presId="urn:microsoft.com/office/officeart/2005/8/layout/StepDownProcess"/>
    <dgm:cxn modelId="{1665782A-7B27-4A1B-9D41-08E10D880D70}" type="presParOf" srcId="{ED9FDEE7-08AA-49E0-AE19-AAD9C6019279}" destId="{154F0532-B60A-410E-BE58-04BFB3906439}" srcOrd="1" destOrd="0" presId="urn:microsoft.com/office/officeart/2005/8/layout/StepDownProcess"/>
    <dgm:cxn modelId="{7CC37F58-ABE5-45B5-9DB8-79C3AEBE7964}" type="presParOf" srcId="{ED9FDEE7-08AA-49E0-AE19-AAD9C6019279}" destId="{592DE2F2-C9AB-4FBA-AF68-732A6E636117}" srcOrd="2" destOrd="0" presId="urn:microsoft.com/office/officeart/2005/8/layout/StepDownProcess"/>
    <dgm:cxn modelId="{02B0B7BF-D377-47ED-8505-C6B98A065C86}" type="presParOf" srcId="{7171D12F-F378-443D-B89E-A925CC9A94DC}" destId="{3F088AF8-0958-4765-BCCD-AD0C8A227E00}" srcOrd="1" destOrd="0" presId="urn:microsoft.com/office/officeart/2005/8/layout/StepDownProcess"/>
    <dgm:cxn modelId="{AB1B5D7A-3F95-48B8-BA9B-EC5AE2C064CB}" type="presParOf" srcId="{7171D12F-F378-443D-B89E-A925CC9A94DC}" destId="{B9534A7D-6DE1-44C3-8F68-B96F9F0BD7C9}" srcOrd="2" destOrd="0" presId="urn:microsoft.com/office/officeart/2005/8/layout/StepDownProcess"/>
    <dgm:cxn modelId="{FF3E8DD4-A05B-4159-A4C7-A2B86FC70293}" type="presParOf" srcId="{B9534A7D-6DE1-44C3-8F68-B96F9F0BD7C9}" destId="{2E787BC6-D18E-4676-9127-69F465AC8FA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B1625F9-B744-47B4-B14E-915386825550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62E5196-1375-4156-9090-1FEFD88A93AB}" type="pres">
      <dgm:prSet presAssocID="{2B1625F9-B744-47B4-B14E-915386825550}" presName="diagram" presStyleCnt="0">
        <dgm:presLayoutVars>
          <dgm:dir/>
          <dgm:resizeHandles val="exact"/>
        </dgm:presLayoutVars>
      </dgm:prSet>
      <dgm:spPr/>
    </dgm:pt>
  </dgm:ptLst>
  <dgm:cxnLst>
    <dgm:cxn modelId="{E075EB69-7F85-4E3D-8CA2-67F17EC1541D}" type="presOf" srcId="{2B1625F9-B744-47B4-B14E-915386825550}" destId="{862E5196-1375-4156-9090-1FEFD88A93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Strategic Considerations at SAI level  </a:t>
          </a:r>
          <a:r>
            <a:rPr lang="en-US" sz="3200" dirty="0"/>
            <a:t> 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 sz="3200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 sz="3200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A9FF6CD-E434-4AE2-A7A0-3DF284293A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555133B9-94A0-4948-81C8-A1C9F05EB98E}">
      <dgm:prSet phldrT="[Text]"/>
      <dgm:spPr/>
      <dgm:t>
        <a:bodyPr/>
        <a:lstStyle/>
        <a:p>
          <a:r>
            <a:rPr lang="nb-NO" dirty="0" err="1"/>
            <a:t>Effective</a:t>
          </a:r>
          <a:r>
            <a:rPr lang="nb-NO" dirty="0"/>
            <a:t> </a:t>
          </a:r>
          <a:r>
            <a:rPr lang="nb-NO" dirty="0" err="1"/>
            <a:t>Organisational</a:t>
          </a:r>
          <a:r>
            <a:rPr lang="nb-NO" dirty="0"/>
            <a:t> </a:t>
          </a:r>
          <a:r>
            <a:rPr lang="nb-NO" dirty="0" err="1"/>
            <a:t>setup</a:t>
          </a:r>
          <a:r>
            <a:rPr lang="nb-NO" dirty="0"/>
            <a:t> </a:t>
          </a:r>
        </a:p>
      </dgm:t>
    </dgm:pt>
    <dgm:pt modelId="{39254BB4-A9EE-43A9-8F38-4223478C69B3}" type="parTrans" cxnId="{CBC15BF4-DF5B-4516-80D6-5C35C8334E2B}">
      <dgm:prSet/>
      <dgm:spPr/>
      <dgm:t>
        <a:bodyPr/>
        <a:lstStyle/>
        <a:p>
          <a:endParaRPr lang="nb-NO"/>
        </a:p>
      </dgm:t>
    </dgm:pt>
    <dgm:pt modelId="{B836CEF3-F19C-48DE-976C-50489FBFD64B}" type="sibTrans" cxnId="{CBC15BF4-DF5B-4516-80D6-5C35C8334E2B}">
      <dgm:prSet/>
      <dgm:spPr/>
      <dgm:t>
        <a:bodyPr/>
        <a:lstStyle/>
        <a:p>
          <a:endParaRPr lang="nb-NO"/>
        </a:p>
      </dgm:t>
    </dgm:pt>
    <dgm:pt modelId="{2E31B55D-54C9-4C2B-A717-827460121A0C}">
      <dgm:prSet phldrT="[Text]"/>
      <dgm:spPr/>
      <dgm:t>
        <a:bodyPr/>
        <a:lstStyle/>
        <a:p>
          <a:r>
            <a:rPr lang="nb-NO" dirty="0"/>
            <a:t>SAI Audit Planning</a:t>
          </a:r>
        </a:p>
      </dgm:t>
    </dgm:pt>
    <dgm:pt modelId="{606CB2B1-27B9-4FF9-83D9-0DA1C1C94CDF}" type="parTrans" cxnId="{C75E194E-23E0-4C8B-BB0C-A85527E44BB8}">
      <dgm:prSet/>
      <dgm:spPr/>
      <dgm:t>
        <a:bodyPr/>
        <a:lstStyle/>
        <a:p>
          <a:endParaRPr lang="nb-NO"/>
        </a:p>
      </dgm:t>
    </dgm:pt>
    <dgm:pt modelId="{9F16C6FC-9209-4EED-BD9D-A98456D93EA7}" type="sibTrans" cxnId="{C75E194E-23E0-4C8B-BB0C-A85527E44BB8}">
      <dgm:prSet/>
      <dgm:spPr/>
      <dgm:t>
        <a:bodyPr/>
        <a:lstStyle/>
        <a:p>
          <a:endParaRPr lang="nb-NO"/>
        </a:p>
      </dgm:t>
    </dgm:pt>
    <dgm:pt modelId="{DC2B9900-9273-4875-8046-15ED1CC15E38}">
      <dgm:prSet phldrT="[Text]"/>
      <dgm:spPr/>
      <dgm:t>
        <a:bodyPr/>
        <a:lstStyle/>
        <a:p>
          <a:r>
            <a:rPr lang="nb-NO" dirty="0"/>
            <a:t>Professional </a:t>
          </a:r>
          <a:r>
            <a:rPr lang="nb-NO" dirty="0" err="1"/>
            <a:t>Capacity</a:t>
          </a:r>
          <a:endParaRPr lang="nb-NO" dirty="0"/>
        </a:p>
      </dgm:t>
    </dgm:pt>
    <dgm:pt modelId="{F7424BD8-F71C-4076-99CC-935B3A1CD866}" type="parTrans" cxnId="{522ACF12-7F72-41A9-BF47-E105B789560D}">
      <dgm:prSet/>
      <dgm:spPr/>
      <dgm:t>
        <a:bodyPr/>
        <a:lstStyle/>
        <a:p>
          <a:endParaRPr lang="nb-NO"/>
        </a:p>
      </dgm:t>
    </dgm:pt>
    <dgm:pt modelId="{796B626B-BA04-4F95-9876-E8E1ED840668}" type="sibTrans" cxnId="{522ACF12-7F72-41A9-BF47-E105B789560D}">
      <dgm:prSet/>
      <dgm:spPr/>
      <dgm:t>
        <a:bodyPr/>
        <a:lstStyle/>
        <a:p>
          <a:endParaRPr lang="nb-NO"/>
        </a:p>
      </dgm:t>
    </dgm:pt>
    <dgm:pt modelId="{8049743E-29E4-4213-8DBB-2495E44220F7}">
      <dgm:prSet/>
      <dgm:spPr/>
      <dgm:t>
        <a:bodyPr/>
        <a:lstStyle/>
        <a:p>
          <a:r>
            <a:rPr lang="nb-NO" dirty="0"/>
            <a:t>Audit </a:t>
          </a:r>
          <a:r>
            <a:rPr lang="nb-NO" dirty="0" err="1"/>
            <a:t>Methodology</a:t>
          </a:r>
          <a:endParaRPr lang="nb-NO" dirty="0"/>
        </a:p>
      </dgm:t>
    </dgm:pt>
    <dgm:pt modelId="{D43B50CB-126E-4C7B-A19D-3CF08AB74F6C}" type="parTrans" cxnId="{355ACC34-A8C8-46A2-8C67-B60A0DE0C23C}">
      <dgm:prSet/>
      <dgm:spPr/>
      <dgm:t>
        <a:bodyPr/>
        <a:lstStyle/>
        <a:p>
          <a:endParaRPr lang="nb-NO"/>
        </a:p>
      </dgm:t>
    </dgm:pt>
    <dgm:pt modelId="{39667A13-F3A8-4C1C-B18B-BEAB9A83BECA}" type="sibTrans" cxnId="{355ACC34-A8C8-46A2-8C67-B60A0DE0C23C}">
      <dgm:prSet/>
      <dgm:spPr/>
      <dgm:t>
        <a:bodyPr/>
        <a:lstStyle/>
        <a:p>
          <a:endParaRPr lang="nb-NO"/>
        </a:p>
      </dgm:t>
    </dgm:pt>
    <dgm:pt modelId="{EDCBDCA1-6D46-40E6-A737-2E28949785C2}">
      <dgm:prSet/>
      <dgm:spPr/>
      <dgm:t>
        <a:bodyPr/>
        <a:lstStyle/>
        <a:p>
          <a:r>
            <a:rPr lang="nb-NO" dirty="0" err="1"/>
            <a:t>Achieve</a:t>
          </a:r>
          <a:r>
            <a:rPr lang="nb-NO" dirty="0"/>
            <a:t> Audit </a:t>
          </a:r>
          <a:r>
            <a:rPr lang="nb-NO" dirty="0" err="1"/>
            <a:t>Impact</a:t>
          </a:r>
          <a:endParaRPr lang="nb-NO" dirty="0"/>
        </a:p>
      </dgm:t>
    </dgm:pt>
    <dgm:pt modelId="{77DF6701-C444-495D-9E69-5205DA28F015}" type="parTrans" cxnId="{A645D76A-2268-4A00-9332-85A8B7BA0FA2}">
      <dgm:prSet/>
      <dgm:spPr/>
      <dgm:t>
        <a:bodyPr/>
        <a:lstStyle/>
        <a:p>
          <a:endParaRPr lang="nb-NO"/>
        </a:p>
      </dgm:t>
    </dgm:pt>
    <dgm:pt modelId="{6F4DE43D-C20F-4BE3-A3B5-0A752B8631FC}" type="sibTrans" cxnId="{A645D76A-2268-4A00-9332-85A8B7BA0FA2}">
      <dgm:prSet/>
      <dgm:spPr/>
      <dgm:t>
        <a:bodyPr/>
        <a:lstStyle/>
        <a:p>
          <a:endParaRPr lang="nb-NO"/>
        </a:p>
      </dgm:t>
    </dgm:pt>
    <dgm:pt modelId="{5544FE11-D695-4960-B185-3DF79F6BEA0D}">
      <dgm:prSet/>
      <dgm:spPr/>
      <dgm:t>
        <a:bodyPr/>
        <a:lstStyle/>
        <a:p>
          <a:r>
            <a:rPr lang="nb-NO" dirty="0"/>
            <a:t>Strategic </a:t>
          </a:r>
          <a:r>
            <a:rPr lang="nb-NO" dirty="0" err="1"/>
            <a:t>Partnerships</a:t>
          </a:r>
          <a:endParaRPr lang="nb-NO" dirty="0"/>
        </a:p>
      </dgm:t>
    </dgm:pt>
    <dgm:pt modelId="{3652F56D-D655-4382-9175-11D24C8D9CC8}" type="parTrans" cxnId="{BFD37E8E-677E-4BD7-9B5D-57828B5931B2}">
      <dgm:prSet/>
      <dgm:spPr/>
      <dgm:t>
        <a:bodyPr/>
        <a:lstStyle/>
        <a:p>
          <a:endParaRPr lang="nb-NO"/>
        </a:p>
      </dgm:t>
    </dgm:pt>
    <dgm:pt modelId="{AA60EF9E-CEAE-4B72-87F7-B0E2B6A5B499}" type="sibTrans" cxnId="{BFD37E8E-677E-4BD7-9B5D-57828B5931B2}">
      <dgm:prSet/>
      <dgm:spPr/>
      <dgm:t>
        <a:bodyPr/>
        <a:lstStyle/>
        <a:p>
          <a:endParaRPr lang="nb-NO"/>
        </a:p>
      </dgm:t>
    </dgm:pt>
    <dgm:pt modelId="{FD41CB29-70F7-4AD2-85B5-58D80C41A9BC}">
      <dgm:prSet/>
      <dgm:spPr/>
      <dgm:t>
        <a:bodyPr/>
        <a:lstStyle/>
        <a:p>
          <a:r>
            <a:rPr lang="nb-NO" dirty="0"/>
            <a:t>Leveraging </a:t>
          </a:r>
          <a:r>
            <a:rPr lang="nb-NO" dirty="0" err="1"/>
            <a:t>on</a:t>
          </a:r>
          <a:r>
            <a:rPr lang="nb-NO" dirty="0"/>
            <a:t> </a:t>
          </a:r>
          <a:r>
            <a:rPr lang="nb-NO" dirty="0" err="1"/>
            <a:t>technology</a:t>
          </a:r>
          <a:endParaRPr lang="nb-NO" dirty="0"/>
        </a:p>
      </dgm:t>
    </dgm:pt>
    <dgm:pt modelId="{E65590AA-F88D-453A-A63C-413F9B69F2D6}" type="parTrans" cxnId="{3B644E5D-2144-48F3-863C-ADE87D99763F}">
      <dgm:prSet/>
      <dgm:spPr/>
      <dgm:t>
        <a:bodyPr/>
        <a:lstStyle/>
        <a:p>
          <a:endParaRPr lang="nb-NO"/>
        </a:p>
      </dgm:t>
    </dgm:pt>
    <dgm:pt modelId="{E89BD9F0-A322-4F48-8C2A-B1244625304A}" type="sibTrans" cxnId="{3B644E5D-2144-48F3-863C-ADE87D99763F}">
      <dgm:prSet/>
      <dgm:spPr/>
      <dgm:t>
        <a:bodyPr/>
        <a:lstStyle/>
        <a:p>
          <a:endParaRPr lang="nb-NO"/>
        </a:p>
      </dgm:t>
    </dgm:pt>
    <dgm:pt modelId="{A39B10C3-BBBA-4D95-B61B-7F93ABF562DF}" type="pres">
      <dgm:prSet presAssocID="{DA9FF6CD-E434-4AE2-A7A0-3DF284293A09}" presName="Name0" presStyleCnt="0">
        <dgm:presLayoutVars>
          <dgm:chMax val="7"/>
          <dgm:chPref val="7"/>
          <dgm:dir/>
        </dgm:presLayoutVars>
      </dgm:prSet>
      <dgm:spPr/>
    </dgm:pt>
    <dgm:pt modelId="{26483DDF-930C-44A2-BD37-46AB7278AFDF}" type="pres">
      <dgm:prSet presAssocID="{DA9FF6CD-E434-4AE2-A7A0-3DF284293A09}" presName="Name1" presStyleCnt="0"/>
      <dgm:spPr/>
    </dgm:pt>
    <dgm:pt modelId="{DEC2A0A2-6543-4D46-BA08-5503341532F2}" type="pres">
      <dgm:prSet presAssocID="{DA9FF6CD-E434-4AE2-A7A0-3DF284293A09}" presName="cycle" presStyleCnt="0"/>
      <dgm:spPr/>
    </dgm:pt>
    <dgm:pt modelId="{3167DBBA-A70E-436B-A395-631A13115153}" type="pres">
      <dgm:prSet presAssocID="{DA9FF6CD-E434-4AE2-A7A0-3DF284293A09}" presName="srcNode" presStyleLbl="node1" presStyleIdx="0" presStyleCnt="7"/>
      <dgm:spPr/>
    </dgm:pt>
    <dgm:pt modelId="{DBB53F3E-163E-4053-BF93-05B9D5318020}" type="pres">
      <dgm:prSet presAssocID="{DA9FF6CD-E434-4AE2-A7A0-3DF284293A09}" presName="conn" presStyleLbl="parChTrans1D2" presStyleIdx="0" presStyleCnt="1"/>
      <dgm:spPr/>
    </dgm:pt>
    <dgm:pt modelId="{5A94C9F3-7C37-4117-B852-295BC36C7E8C}" type="pres">
      <dgm:prSet presAssocID="{DA9FF6CD-E434-4AE2-A7A0-3DF284293A09}" presName="extraNode" presStyleLbl="node1" presStyleIdx="0" presStyleCnt="7"/>
      <dgm:spPr/>
    </dgm:pt>
    <dgm:pt modelId="{623A7650-B100-46D9-99B9-118EF7583071}" type="pres">
      <dgm:prSet presAssocID="{DA9FF6CD-E434-4AE2-A7A0-3DF284293A09}" presName="dstNode" presStyleLbl="node1" presStyleIdx="0" presStyleCnt="7"/>
      <dgm:spPr/>
    </dgm:pt>
    <dgm:pt modelId="{393A22FB-931B-41D9-BE4B-2131395C3D89}" type="pres">
      <dgm:prSet presAssocID="{555133B9-94A0-4948-81C8-A1C9F05EB98E}" presName="text_1" presStyleLbl="node1" presStyleIdx="0" presStyleCnt="7">
        <dgm:presLayoutVars>
          <dgm:bulletEnabled val="1"/>
        </dgm:presLayoutVars>
      </dgm:prSet>
      <dgm:spPr/>
    </dgm:pt>
    <dgm:pt modelId="{228684A4-583D-4BA7-AA2D-E219D5BF0742}" type="pres">
      <dgm:prSet presAssocID="{555133B9-94A0-4948-81C8-A1C9F05EB98E}" presName="accent_1" presStyleCnt="0"/>
      <dgm:spPr/>
    </dgm:pt>
    <dgm:pt modelId="{CEC684AC-D543-4193-9B0F-90AA53947B66}" type="pres">
      <dgm:prSet presAssocID="{555133B9-94A0-4948-81C8-A1C9F05EB98E}" presName="accentRepeatNode" presStyleLbl="solidFgAcc1" presStyleIdx="0" presStyleCnt="7"/>
      <dgm:spPr/>
    </dgm:pt>
    <dgm:pt modelId="{0731779B-722E-46F4-ACE9-97941EB35FFF}" type="pres">
      <dgm:prSet presAssocID="{5544FE11-D695-4960-B185-3DF79F6BEA0D}" presName="text_2" presStyleLbl="node1" presStyleIdx="1" presStyleCnt="7">
        <dgm:presLayoutVars>
          <dgm:bulletEnabled val="1"/>
        </dgm:presLayoutVars>
      </dgm:prSet>
      <dgm:spPr/>
    </dgm:pt>
    <dgm:pt modelId="{F99AEB13-E08C-46D6-A052-CDB2F3149448}" type="pres">
      <dgm:prSet presAssocID="{5544FE11-D695-4960-B185-3DF79F6BEA0D}" presName="accent_2" presStyleCnt="0"/>
      <dgm:spPr/>
    </dgm:pt>
    <dgm:pt modelId="{CD46DE39-C41D-45DA-8CC9-0D0FC090965A}" type="pres">
      <dgm:prSet presAssocID="{5544FE11-D695-4960-B185-3DF79F6BEA0D}" presName="accentRepeatNode" presStyleLbl="solidFgAcc1" presStyleIdx="1" presStyleCnt="7"/>
      <dgm:spPr/>
    </dgm:pt>
    <dgm:pt modelId="{6C67E31A-8C6B-43E7-A59A-9C1D1A229F2C}" type="pres">
      <dgm:prSet presAssocID="{2E31B55D-54C9-4C2B-A717-827460121A0C}" presName="text_3" presStyleLbl="node1" presStyleIdx="2" presStyleCnt="7">
        <dgm:presLayoutVars>
          <dgm:bulletEnabled val="1"/>
        </dgm:presLayoutVars>
      </dgm:prSet>
      <dgm:spPr/>
    </dgm:pt>
    <dgm:pt modelId="{91359C38-6392-4BA9-B473-5E293EE23779}" type="pres">
      <dgm:prSet presAssocID="{2E31B55D-54C9-4C2B-A717-827460121A0C}" presName="accent_3" presStyleCnt="0"/>
      <dgm:spPr/>
    </dgm:pt>
    <dgm:pt modelId="{0A87D0D8-D336-4AF0-B51E-844C8AB7B010}" type="pres">
      <dgm:prSet presAssocID="{2E31B55D-54C9-4C2B-A717-827460121A0C}" presName="accentRepeatNode" presStyleLbl="solidFgAcc1" presStyleIdx="2" presStyleCnt="7"/>
      <dgm:spPr/>
    </dgm:pt>
    <dgm:pt modelId="{AFC37317-9556-4F62-9157-14E11FABC9C5}" type="pres">
      <dgm:prSet presAssocID="{DC2B9900-9273-4875-8046-15ED1CC15E38}" presName="text_4" presStyleLbl="node1" presStyleIdx="3" presStyleCnt="7">
        <dgm:presLayoutVars>
          <dgm:bulletEnabled val="1"/>
        </dgm:presLayoutVars>
      </dgm:prSet>
      <dgm:spPr/>
    </dgm:pt>
    <dgm:pt modelId="{13190DE3-4050-4C3E-A1B8-416E06A68341}" type="pres">
      <dgm:prSet presAssocID="{DC2B9900-9273-4875-8046-15ED1CC15E38}" presName="accent_4" presStyleCnt="0"/>
      <dgm:spPr/>
    </dgm:pt>
    <dgm:pt modelId="{7FD3C6BB-02F3-47DC-86C3-7E73B6992751}" type="pres">
      <dgm:prSet presAssocID="{DC2B9900-9273-4875-8046-15ED1CC15E38}" presName="accentRepeatNode" presStyleLbl="solidFgAcc1" presStyleIdx="3" presStyleCnt="7"/>
      <dgm:spPr/>
    </dgm:pt>
    <dgm:pt modelId="{EA79E73C-80C7-4006-A351-9494981139D7}" type="pres">
      <dgm:prSet presAssocID="{8049743E-29E4-4213-8DBB-2495E44220F7}" presName="text_5" presStyleLbl="node1" presStyleIdx="4" presStyleCnt="7">
        <dgm:presLayoutVars>
          <dgm:bulletEnabled val="1"/>
        </dgm:presLayoutVars>
      </dgm:prSet>
      <dgm:spPr/>
    </dgm:pt>
    <dgm:pt modelId="{F51284BB-2914-4C11-9643-06576C458627}" type="pres">
      <dgm:prSet presAssocID="{8049743E-29E4-4213-8DBB-2495E44220F7}" presName="accent_5" presStyleCnt="0"/>
      <dgm:spPr/>
    </dgm:pt>
    <dgm:pt modelId="{2A4D1F7B-76CB-4111-BA3D-D8CB93AB6024}" type="pres">
      <dgm:prSet presAssocID="{8049743E-29E4-4213-8DBB-2495E44220F7}" presName="accentRepeatNode" presStyleLbl="solidFgAcc1" presStyleIdx="4" presStyleCnt="7"/>
      <dgm:spPr/>
    </dgm:pt>
    <dgm:pt modelId="{B43C327A-DFE0-4ED5-BBBE-C31A1FBEA227}" type="pres">
      <dgm:prSet presAssocID="{FD41CB29-70F7-4AD2-85B5-58D80C41A9BC}" presName="text_6" presStyleLbl="node1" presStyleIdx="5" presStyleCnt="7">
        <dgm:presLayoutVars>
          <dgm:bulletEnabled val="1"/>
        </dgm:presLayoutVars>
      </dgm:prSet>
      <dgm:spPr/>
    </dgm:pt>
    <dgm:pt modelId="{D00C8D73-AA78-4F30-BDDB-029B5376813A}" type="pres">
      <dgm:prSet presAssocID="{FD41CB29-70F7-4AD2-85B5-58D80C41A9BC}" presName="accent_6" presStyleCnt="0"/>
      <dgm:spPr/>
    </dgm:pt>
    <dgm:pt modelId="{6AE98C55-AE99-431E-8E5F-53957597E7C0}" type="pres">
      <dgm:prSet presAssocID="{FD41CB29-70F7-4AD2-85B5-58D80C41A9BC}" presName="accentRepeatNode" presStyleLbl="solidFgAcc1" presStyleIdx="5" presStyleCnt="7"/>
      <dgm:spPr/>
    </dgm:pt>
    <dgm:pt modelId="{97583F39-7B6F-4C7F-BFDA-BCDDB7269E62}" type="pres">
      <dgm:prSet presAssocID="{EDCBDCA1-6D46-40E6-A737-2E28949785C2}" presName="text_7" presStyleLbl="node1" presStyleIdx="6" presStyleCnt="7">
        <dgm:presLayoutVars>
          <dgm:bulletEnabled val="1"/>
        </dgm:presLayoutVars>
      </dgm:prSet>
      <dgm:spPr/>
    </dgm:pt>
    <dgm:pt modelId="{998B701E-AE03-4C5B-814B-961691A16422}" type="pres">
      <dgm:prSet presAssocID="{EDCBDCA1-6D46-40E6-A737-2E28949785C2}" presName="accent_7" presStyleCnt="0"/>
      <dgm:spPr/>
    </dgm:pt>
    <dgm:pt modelId="{0A4F6480-E0AF-4E18-9364-403E7391E9C8}" type="pres">
      <dgm:prSet presAssocID="{EDCBDCA1-6D46-40E6-A737-2E28949785C2}" presName="accentRepeatNode" presStyleLbl="solidFgAcc1" presStyleIdx="6" presStyleCnt="7"/>
      <dgm:spPr/>
    </dgm:pt>
  </dgm:ptLst>
  <dgm:cxnLst>
    <dgm:cxn modelId="{CBF05F05-FAA1-4277-8B5E-D0BADEAA903E}" type="presOf" srcId="{EDCBDCA1-6D46-40E6-A737-2E28949785C2}" destId="{97583F39-7B6F-4C7F-BFDA-BCDDB7269E62}" srcOrd="0" destOrd="0" presId="urn:microsoft.com/office/officeart/2008/layout/VerticalCurvedList"/>
    <dgm:cxn modelId="{522ACF12-7F72-41A9-BF47-E105B789560D}" srcId="{DA9FF6CD-E434-4AE2-A7A0-3DF284293A09}" destId="{DC2B9900-9273-4875-8046-15ED1CC15E38}" srcOrd="3" destOrd="0" parTransId="{F7424BD8-F71C-4076-99CC-935B3A1CD866}" sibTransId="{796B626B-BA04-4F95-9876-E8E1ED840668}"/>
    <dgm:cxn modelId="{2EC7692C-1FA5-4099-99A7-85C154953F5D}" type="presOf" srcId="{DC2B9900-9273-4875-8046-15ED1CC15E38}" destId="{AFC37317-9556-4F62-9157-14E11FABC9C5}" srcOrd="0" destOrd="0" presId="urn:microsoft.com/office/officeart/2008/layout/VerticalCurvedList"/>
    <dgm:cxn modelId="{355ACC34-A8C8-46A2-8C67-B60A0DE0C23C}" srcId="{DA9FF6CD-E434-4AE2-A7A0-3DF284293A09}" destId="{8049743E-29E4-4213-8DBB-2495E44220F7}" srcOrd="4" destOrd="0" parTransId="{D43B50CB-126E-4C7B-A19D-3CF08AB74F6C}" sibTransId="{39667A13-F3A8-4C1C-B18B-BEAB9A83BECA}"/>
    <dgm:cxn modelId="{05E59435-3270-4551-86E2-2889DE07AF8A}" type="presOf" srcId="{5544FE11-D695-4960-B185-3DF79F6BEA0D}" destId="{0731779B-722E-46F4-ACE9-97941EB35FFF}" srcOrd="0" destOrd="0" presId="urn:microsoft.com/office/officeart/2008/layout/VerticalCurvedList"/>
    <dgm:cxn modelId="{3B644E5D-2144-48F3-863C-ADE87D99763F}" srcId="{DA9FF6CD-E434-4AE2-A7A0-3DF284293A09}" destId="{FD41CB29-70F7-4AD2-85B5-58D80C41A9BC}" srcOrd="5" destOrd="0" parTransId="{E65590AA-F88D-453A-A63C-413F9B69F2D6}" sibTransId="{E89BD9F0-A322-4F48-8C2A-B1244625304A}"/>
    <dgm:cxn modelId="{CBDDA05E-2F12-48B0-AB66-9E5F42FF2915}" type="presOf" srcId="{8049743E-29E4-4213-8DBB-2495E44220F7}" destId="{EA79E73C-80C7-4006-A351-9494981139D7}" srcOrd="0" destOrd="0" presId="urn:microsoft.com/office/officeart/2008/layout/VerticalCurvedList"/>
    <dgm:cxn modelId="{B690DB62-936A-4C52-951C-920F76448720}" type="presOf" srcId="{FD41CB29-70F7-4AD2-85B5-58D80C41A9BC}" destId="{B43C327A-DFE0-4ED5-BBBE-C31A1FBEA227}" srcOrd="0" destOrd="0" presId="urn:microsoft.com/office/officeart/2008/layout/VerticalCurvedList"/>
    <dgm:cxn modelId="{A645D76A-2268-4A00-9332-85A8B7BA0FA2}" srcId="{DA9FF6CD-E434-4AE2-A7A0-3DF284293A09}" destId="{EDCBDCA1-6D46-40E6-A737-2E28949785C2}" srcOrd="6" destOrd="0" parTransId="{77DF6701-C444-495D-9E69-5205DA28F015}" sibTransId="{6F4DE43D-C20F-4BE3-A3B5-0A752B8631FC}"/>
    <dgm:cxn modelId="{C75E194E-23E0-4C8B-BB0C-A85527E44BB8}" srcId="{DA9FF6CD-E434-4AE2-A7A0-3DF284293A09}" destId="{2E31B55D-54C9-4C2B-A717-827460121A0C}" srcOrd="2" destOrd="0" parTransId="{606CB2B1-27B9-4FF9-83D9-0DA1C1C94CDF}" sibTransId="{9F16C6FC-9209-4EED-BD9D-A98456D93EA7}"/>
    <dgm:cxn modelId="{BFD37E8E-677E-4BD7-9B5D-57828B5931B2}" srcId="{DA9FF6CD-E434-4AE2-A7A0-3DF284293A09}" destId="{5544FE11-D695-4960-B185-3DF79F6BEA0D}" srcOrd="1" destOrd="0" parTransId="{3652F56D-D655-4382-9175-11D24C8D9CC8}" sibTransId="{AA60EF9E-CEAE-4B72-87F7-B0E2B6A5B499}"/>
    <dgm:cxn modelId="{DD54F19B-C223-4E7D-82B8-7B4F4F367DD1}" type="presOf" srcId="{555133B9-94A0-4948-81C8-A1C9F05EB98E}" destId="{393A22FB-931B-41D9-BE4B-2131395C3D89}" srcOrd="0" destOrd="0" presId="urn:microsoft.com/office/officeart/2008/layout/VerticalCurvedList"/>
    <dgm:cxn modelId="{DC39B7AD-A52F-4050-B593-A5E631CAFC79}" type="presOf" srcId="{2E31B55D-54C9-4C2B-A717-827460121A0C}" destId="{6C67E31A-8C6B-43E7-A59A-9C1D1A229F2C}" srcOrd="0" destOrd="0" presId="urn:microsoft.com/office/officeart/2008/layout/VerticalCurvedList"/>
    <dgm:cxn modelId="{399AA2C2-20FA-41F2-8E89-C03AD7DA3A7B}" type="presOf" srcId="{DA9FF6CD-E434-4AE2-A7A0-3DF284293A09}" destId="{A39B10C3-BBBA-4D95-B61B-7F93ABF562DF}" srcOrd="0" destOrd="0" presId="urn:microsoft.com/office/officeart/2008/layout/VerticalCurvedList"/>
    <dgm:cxn modelId="{2B390DD0-A765-453B-81B6-B9B00A3B25B0}" type="presOf" srcId="{B836CEF3-F19C-48DE-976C-50489FBFD64B}" destId="{DBB53F3E-163E-4053-BF93-05B9D5318020}" srcOrd="0" destOrd="0" presId="urn:microsoft.com/office/officeart/2008/layout/VerticalCurvedList"/>
    <dgm:cxn modelId="{CBC15BF4-DF5B-4516-80D6-5C35C8334E2B}" srcId="{DA9FF6CD-E434-4AE2-A7A0-3DF284293A09}" destId="{555133B9-94A0-4948-81C8-A1C9F05EB98E}" srcOrd="0" destOrd="0" parTransId="{39254BB4-A9EE-43A9-8F38-4223478C69B3}" sibTransId="{B836CEF3-F19C-48DE-976C-50489FBFD64B}"/>
    <dgm:cxn modelId="{5D774694-9985-4B9A-BE77-F848D30AC6AA}" type="presParOf" srcId="{A39B10C3-BBBA-4D95-B61B-7F93ABF562DF}" destId="{26483DDF-930C-44A2-BD37-46AB7278AFDF}" srcOrd="0" destOrd="0" presId="urn:microsoft.com/office/officeart/2008/layout/VerticalCurvedList"/>
    <dgm:cxn modelId="{EB36C0CB-548E-4872-B29C-C5567E316171}" type="presParOf" srcId="{26483DDF-930C-44A2-BD37-46AB7278AFDF}" destId="{DEC2A0A2-6543-4D46-BA08-5503341532F2}" srcOrd="0" destOrd="0" presId="urn:microsoft.com/office/officeart/2008/layout/VerticalCurvedList"/>
    <dgm:cxn modelId="{A28752EF-3358-4D94-A295-59BF0811D677}" type="presParOf" srcId="{DEC2A0A2-6543-4D46-BA08-5503341532F2}" destId="{3167DBBA-A70E-436B-A395-631A13115153}" srcOrd="0" destOrd="0" presId="urn:microsoft.com/office/officeart/2008/layout/VerticalCurvedList"/>
    <dgm:cxn modelId="{522DDF39-6E19-4982-8C08-6979EFA282E7}" type="presParOf" srcId="{DEC2A0A2-6543-4D46-BA08-5503341532F2}" destId="{DBB53F3E-163E-4053-BF93-05B9D5318020}" srcOrd="1" destOrd="0" presId="urn:microsoft.com/office/officeart/2008/layout/VerticalCurvedList"/>
    <dgm:cxn modelId="{F09889F4-53F8-4CED-AC47-033DCF96771F}" type="presParOf" srcId="{DEC2A0A2-6543-4D46-BA08-5503341532F2}" destId="{5A94C9F3-7C37-4117-B852-295BC36C7E8C}" srcOrd="2" destOrd="0" presId="urn:microsoft.com/office/officeart/2008/layout/VerticalCurvedList"/>
    <dgm:cxn modelId="{CE9BF8AE-56F8-4CBD-951A-4D2C234A75E8}" type="presParOf" srcId="{DEC2A0A2-6543-4D46-BA08-5503341532F2}" destId="{623A7650-B100-46D9-99B9-118EF7583071}" srcOrd="3" destOrd="0" presId="urn:microsoft.com/office/officeart/2008/layout/VerticalCurvedList"/>
    <dgm:cxn modelId="{ECE56F5A-4879-489D-9850-D226D86D0572}" type="presParOf" srcId="{26483DDF-930C-44A2-BD37-46AB7278AFDF}" destId="{393A22FB-931B-41D9-BE4B-2131395C3D89}" srcOrd="1" destOrd="0" presId="urn:microsoft.com/office/officeart/2008/layout/VerticalCurvedList"/>
    <dgm:cxn modelId="{DF280F1D-CCEF-4470-96FE-DF03AA833629}" type="presParOf" srcId="{26483DDF-930C-44A2-BD37-46AB7278AFDF}" destId="{228684A4-583D-4BA7-AA2D-E219D5BF0742}" srcOrd="2" destOrd="0" presId="urn:microsoft.com/office/officeart/2008/layout/VerticalCurvedList"/>
    <dgm:cxn modelId="{A9F1CD6F-C767-48F7-A4EF-315E1F3BE066}" type="presParOf" srcId="{228684A4-583D-4BA7-AA2D-E219D5BF0742}" destId="{CEC684AC-D543-4193-9B0F-90AA53947B66}" srcOrd="0" destOrd="0" presId="urn:microsoft.com/office/officeart/2008/layout/VerticalCurvedList"/>
    <dgm:cxn modelId="{F553D4CE-4C22-40E0-A862-ADF21C2E8062}" type="presParOf" srcId="{26483DDF-930C-44A2-BD37-46AB7278AFDF}" destId="{0731779B-722E-46F4-ACE9-97941EB35FFF}" srcOrd="3" destOrd="0" presId="urn:microsoft.com/office/officeart/2008/layout/VerticalCurvedList"/>
    <dgm:cxn modelId="{CAF0FB6D-DD67-47D8-A61B-9A713A5CDC5E}" type="presParOf" srcId="{26483DDF-930C-44A2-BD37-46AB7278AFDF}" destId="{F99AEB13-E08C-46D6-A052-CDB2F3149448}" srcOrd="4" destOrd="0" presId="urn:microsoft.com/office/officeart/2008/layout/VerticalCurvedList"/>
    <dgm:cxn modelId="{FFC40B5C-CD59-44B1-8C12-4D6043FD1ABF}" type="presParOf" srcId="{F99AEB13-E08C-46D6-A052-CDB2F3149448}" destId="{CD46DE39-C41D-45DA-8CC9-0D0FC090965A}" srcOrd="0" destOrd="0" presId="urn:microsoft.com/office/officeart/2008/layout/VerticalCurvedList"/>
    <dgm:cxn modelId="{38AE3E9E-6687-4E99-B5C0-B3D4D7A1DA8C}" type="presParOf" srcId="{26483DDF-930C-44A2-BD37-46AB7278AFDF}" destId="{6C67E31A-8C6B-43E7-A59A-9C1D1A229F2C}" srcOrd="5" destOrd="0" presId="urn:microsoft.com/office/officeart/2008/layout/VerticalCurvedList"/>
    <dgm:cxn modelId="{CB0A6779-1A9F-46F4-88E7-5746D46FDCDB}" type="presParOf" srcId="{26483DDF-930C-44A2-BD37-46AB7278AFDF}" destId="{91359C38-6392-4BA9-B473-5E293EE23779}" srcOrd="6" destOrd="0" presId="urn:microsoft.com/office/officeart/2008/layout/VerticalCurvedList"/>
    <dgm:cxn modelId="{5169A040-5FB0-4F39-9373-6F2F09A88321}" type="presParOf" srcId="{91359C38-6392-4BA9-B473-5E293EE23779}" destId="{0A87D0D8-D336-4AF0-B51E-844C8AB7B010}" srcOrd="0" destOrd="0" presId="urn:microsoft.com/office/officeart/2008/layout/VerticalCurvedList"/>
    <dgm:cxn modelId="{DDC860DF-D2BB-4331-BC77-5B6BFBFC2AA8}" type="presParOf" srcId="{26483DDF-930C-44A2-BD37-46AB7278AFDF}" destId="{AFC37317-9556-4F62-9157-14E11FABC9C5}" srcOrd="7" destOrd="0" presId="urn:microsoft.com/office/officeart/2008/layout/VerticalCurvedList"/>
    <dgm:cxn modelId="{E14E053A-5578-45A9-97D5-9100A63A13DB}" type="presParOf" srcId="{26483DDF-930C-44A2-BD37-46AB7278AFDF}" destId="{13190DE3-4050-4C3E-A1B8-416E06A68341}" srcOrd="8" destOrd="0" presId="urn:microsoft.com/office/officeart/2008/layout/VerticalCurvedList"/>
    <dgm:cxn modelId="{87CD7486-1DF6-42FC-A848-36D50CE04D91}" type="presParOf" srcId="{13190DE3-4050-4C3E-A1B8-416E06A68341}" destId="{7FD3C6BB-02F3-47DC-86C3-7E73B6992751}" srcOrd="0" destOrd="0" presId="urn:microsoft.com/office/officeart/2008/layout/VerticalCurvedList"/>
    <dgm:cxn modelId="{45F581A9-19E8-434C-9A1A-0A1D323F99B2}" type="presParOf" srcId="{26483DDF-930C-44A2-BD37-46AB7278AFDF}" destId="{EA79E73C-80C7-4006-A351-9494981139D7}" srcOrd="9" destOrd="0" presId="urn:microsoft.com/office/officeart/2008/layout/VerticalCurvedList"/>
    <dgm:cxn modelId="{9439B5A4-426B-44A7-A7EE-0622465AB79D}" type="presParOf" srcId="{26483DDF-930C-44A2-BD37-46AB7278AFDF}" destId="{F51284BB-2914-4C11-9643-06576C458627}" srcOrd="10" destOrd="0" presId="urn:microsoft.com/office/officeart/2008/layout/VerticalCurvedList"/>
    <dgm:cxn modelId="{4B2A0D4C-3AAD-41FA-A3D9-102B4E767F2C}" type="presParOf" srcId="{F51284BB-2914-4C11-9643-06576C458627}" destId="{2A4D1F7B-76CB-4111-BA3D-D8CB93AB6024}" srcOrd="0" destOrd="0" presId="urn:microsoft.com/office/officeart/2008/layout/VerticalCurvedList"/>
    <dgm:cxn modelId="{15DD43FB-D9DA-4975-A643-F0CE97A3FCE2}" type="presParOf" srcId="{26483DDF-930C-44A2-BD37-46AB7278AFDF}" destId="{B43C327A-DFE0-4ED5-BBBE-C31A1FBEA227}" srcOrd="11" destOrd="0" presId="urn:microsoft.com/office/officeart/2008/layout/VerticalCurvedList"/>
    <dgm:cxn modelId="{5D98171A-144C-45C1-89EB-339EA140EC50}" type="presParOf" srcId="{26483DDF-930C-44A2-BD37-46AB7278AFDF}" destId="{D00C8D73-AA78-4F30-BDDB-029B5376813A}" srcOrd="12" destOrd="0" presId="urn:microsoft.com/office/officeart/2008/layout/VerticalCurvedList"/>
    <dgm:cxn modelId="{190266A7-0DF2-4925-80F4-5A7718B26DDA}" type="presParOf" srcId="{D00C8D73-AA78-4F30-BDDB-029B5376813A}" destId="{6AE98C55-AE99-431E-8E5F-53957597E7C0}" srcOrd="0" destOrd="0" presId="urn:microsoft.com/office/officeart/2008/layout/VerticalCurvedList"/>
    <dgm:cxn modelId="{B218EB51-0CB8-422A-ACD1-F2C90AAF73A7}" type="presParOf" srcId="{26483DDF-930C-44A2-BD37-46AB7278AFDF}" destId="{97583F39-7B6F-4C7F-BFDA-BCDDB7269E62}" srcOrd="13" destOrd="0" presId="urn:microsoft.com/office/officeart/2008/layout/VerticalCurvedList"/>
    <dgm:cxn modelId="{DA3C1E76-0277-4E0B-AF36-64EB4412004E}" type="presParOf" srcId="{26483DDF-930C-44A2-BD37-46AB7278AFDF}" destId="{998B701E-AE03-4C5B-814B-961691A16422}" srcOrd="14" destOrd="0" presId="urn:microsoft.com/office/officeart/2008/layout/VerticalCurvedList"/>
    <dgm:cxn modelId="{4156A937-FDFD-43FD-B66A-69681F46D77C}" type="presParOf" srcId="{998B701E-AE03-4C5B-814B-961691A16422}" destId="{0A4F6480-E0AF-4E18-9364-403E7391E9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B1625F9-B744-47B4-B14E-915386825550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62E5196-1375-4156-9090-1FEFD88A93AB}" type="pres">
      <dgm:prSet presAssocID="{2B1625F9-B744-47B4-B14E-915386825550}" presName="diagram" presStyleCnt="0">
        <dgm:presLayoutVars>
          <dgm:dir/>
          <dgm:resizeHandles val="exact"/>
        </dgm:presLayoutVars>
      </dgm:prSet>
      <dgm:spPr/>
    </dgm:pt>
  </dgm:ptLst>
  <dgm:cxnLst>
    <dgm:cxn modelId="{E075EB69-7F85-4E3D-8CA2-67F17EC1541D}" type="presOf" srcId="{2B1625F9-B744-47B4-B14E-915386825550}" destId="{862E5196-1375-4156-9090-1FEFD88A93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Effective </a:t>
          </a:r>
          <a:r>
            <a:rPr lang="en-US" sz="3200" b="1" dirty="0" err="1"/>
            <a:t>Organisational</a:t>
          </a:r>
          <a:r>
            <a:rPr lang="en-US" sz="3200" b="1" dirty="0"/>
            <a:t> setup for auditing implementation of SDGs </a:t>
          </a:r>
          <a:r>
            <a:rPr lang="en-US" sz="3200" dirty="0"/>
            <a:t> 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 sz="3200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 sz="3200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A9FF6CD-E434-4AE2-A7A0-3DF284293A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555133B9-94A0-4948-81C8-A1C9F05EB98E}">
      <dgm:prSet phldrT="[Text]"/>
      <dgm:spPr/>
      <dgm:t>
        <a:bodyPr/>
        <a:lstStyle/>
        <a:p>
          <a:r>
            <a:rPr lang="nb-NO" dirty="0"/>
            <a:t>One </a:t>
          </a:r>
          <a:r>
            <a:rPr lang="nb-NO" dirty="0" err="1"/>
            <a:t>multi</a:t>
          </a:r>
          <a:r>
            <a:rPr lang="nb-NO" dirty="0"/>
            <a:t> </a:t>
          </a:r>
          <a:r>
            <a:rPr lang="nb-NO" dirty="0" err="1"/>
            <a:t>Disciplinary</a:t>
          </a:r>
          <a:r>
            <a:rPr lang="nb-NO" dirty="0"/>
            <a:t> Team </a:t>
          </a:r>
        </a:p>
      </dgm:t>
    </dgm:pt>
    <dgm:pt modelId="{39254BB4-A9EE-43A9-8F38-4223478C69B3}" type="parTrans" cxnId="{CBC15BF4-DF5B-4516-80D6-5C35C8334E2B}">
      <dgm:prSet/>
      <dgm:spPr/>
      <dgm:t>
        <a:bodyPr/>
        <a:lstStyle/>
        <a:p>
          <a:endParaRPr lang="nb-NO"/>
        </a:p>
      </dgm:t>
    </dgm:pt>
    <dgm:pt modelId="{B836CEF3-F19C-48DE-976C-50489FBFD64B}" type="sibTrans" cxnId="{CBC15BF4-DF5B-4516-80D6-5C35C8334E2B}">
      <dgm:prSet/>
      <dgm:spPr/>
      <dgm:t>
        <a:bodyPr/>
        <a:lstStyle/>
        <a:p>
          <a:endParaRPr lang="nb-NO"/>
        </a:p>
      </dgm:t>
    </dgm:pt>
    <dgm:pt modelId="{2E31B55D-54C9-4C2B-A717-827460121A0C}">
      <dgm:prSet phldrT="[Text]"/>
      <dgm:spPr/>
      <dgm:t>
        <a:bodyPr/>
        <a:lstStyle/>
        <a:p>
          <a:r>
            <a:rPr lang="nb-NO" dirty="0" err="1"/>
            <a:t>Coordinating</a:t>
          </a:r>
          <a:r>
            <a:rPr lang="nb-NO" dirty="0"/>
            <a:t> </a:t>
          </a:r>
          <a:r>
            <a:rPr lang="nb-NO" dirty="0" err="1"/>
            <a:t>Mechanism</a:t>
          </a:r>
          <a:r>
            <a:rPr lang="nb-NO" dirty="0"/>
            <a:t> </a:t>
          </a:r>
          <a:r>
            <a:rPr lang="nb-NO" dirty="0" err="1"/>
            <a:t>between</a:t>
          </a:r>
          <a:r>
            <a:rPr lang="nb-NO" dirty="0"/>
            <a:t> teams</a:t>
          </a:r>
        </a:p>
      </dgm:t>
    </dgm:pt>
    <dgm:pt modelId="{606CB2B1-27B9-4FF9-83D9-0DA1C1C94CDF}" type="parTrans" cxnId="{C75E194E-23E0-4C8B-BB0C-A85527E44BB8}">
      <dgm:prSet/>
      <dgm:spPr/>
      <dgm:t>
        <a:bodyPr/>
        <a:lstStyle/>
        <a:p>
          <a:endParaRPr lang="nb-NO"/>
        </a:p>
      </dgm:t>
    </dgm:pt>
    <dgm:pt modelId="{9F16C6FC-9209-4EED-BD9D-A98456D93EA7}" type="sibTrans" cxnId="{C75E194E-23E0-4C8B-BB0C-A85527E44BB8}">
      <dgm:prSet/>
      <dgm:spPr/>
      <dgm:t>
        <a:bodyPr/>
        <a:lstStyle/>
        <a:p>
          <a:endParaRPr lang="nb-NO"/>
        </a:p>
      </dgm:t>
    </dgm:pt>
    <dgm:pt modelId="{DC2B9900-9273-4875-8046-15ED1CC15E38}">
      <dgm:prSet phldrT="[Text]"/>
      <dgm:spPr/>
      <dgm:t>
        <a:bodyPr/>
        <a:lstStyle/>
        <a:p>
          <a:r>
            <a:rPr lang="nb-NO" dirty="0" err="1"/>
            <a:t>Each</a:t>
          </a:r>
          <a:r>
            <a:rPr lang="nb-NO" dirty="0"/>
            <a:t> team has  </a:t>
          </a:r>
          <a:r>
            <a:rPr lang="nb-NO" dirty="0" err="1"/>
            <a:t>multidisciplinary</a:t>
          </a:r>
          <a:r>
            <a:rPr lang="nb-NO" dirty="0"/>
            <a:t> skills</a:t>
          </a:r>
        </a:p>
      </dgm:t>
    </dgm:pt>
    <dgm:pt modelId="{F7424BD8-F71C-4076-99CC-935B3A1CD866}" type="parTrans" cxnId="{522ACF12-7F72-41A9-BF47-E105B789560D}">
      <dgm:prSet/>
      <dgm:spPr/>
      <dgm:t>
        <a:bodyPr/>
        <a:lstStyle/>
        <a:p>
          <a:endParaRPr lang="nb-NO"/>
        </a:p>
      </dgm:t>
    </dgm:pt>
    <dgm:pt modelId="{796B626B-BA04-4F95-9876-E8E1ED840668}" type="sibTrans" cxnId="{522ACF12-7F72-41A9-BF47-E105B789560D}">
      <dgm:prSet/>
      <dgm:spPr/>
      <dgm:t>
        <a:bodyPr/>
        <a:lstStyle/>
        <a:p>
          <a:endParaRPr lang="nb-NO"/>
        </a:p>
      </dgm:t>
    </dgm:pt>
    <dgm:pt modelId="{8049743E-29E4-4213-8DBB-2495E44220F7}">
      <dgm:prSet/>
      <dgm:spPr/>
      <dgm:t>
        <a:bodyPr/>
        <a:lstStyle/>
        <a:p>
          <a:r>
            <a:rPr lang="nb-NO" dirty="0" err="1"/>
            <a:t>Coordination</a:t>
          </a:r>
          <a:r>
            <a:rPr lang="nb-NO" dirty="0"/>
            <a:t> </a:t>
          </a:r>
          <a:r>
            <a:rPr lang="nb-NO" dirty="0" err="1"/>
            <a:t>with</a:t>
          </a:r>
          <a:r>
            <a:rPr lang="nb-NO" dirty="0"/>
            <a:t> sub </a:t>
          </a:r>
          <a:r>
            <a:rPr lang="nb-NO" dirty="0" err="1"/>
            <a:t>nationals</a:t>
          </a:r>
          <a:endParaRPr lang="nb-NO" dirty="0"/>
        </a:p>
      </dgm:t>
    </dgm:pt>
    <dgm:pt modelId="{D43B50CB-126E-4C7B-A19D-3CF08AB74F6C}" type="parTrans" cxnId="{355ACC34-A8C8-46A2-8C67-B60A0DE0C23C}">
      <dgm:prSet/>
      <dgm:spPr/>
      <dgm:t>
        <a:bodyPr/>
        <a:lstStyle/>
        <a:p>
          <a:endParaRPr lang="nb-NO"/>
        </a:p>
      </dgm:t>
    </dgm:pt>
    <dgm:pt modelId="{39667A13-F3A8-4C1C-B18B-BEAB9A83BECA}" type="sibTrans" cxnId="{355ACC34-A8C8-46A2-8C67-B60A0DE0C23C}">
      <dgm:prSet/>
      <dgm:spPr/>
      <dgm:t>
        <a:bodyPr/>
        <a:lstStyle/>
        <a:p>
          <a:endParaRPr lang="nb-NO"/>
        </a:p>
      </dgm:t>
    </dgm:pt>
    <dgm:pt modelId="{185C4B22-2849-4F59-8FDE-7FC1178D8C97}">
      <dgm:prSet/>
      <dgm:spPr/>
      <dgm:t>
        <a:bodyPr/>
        <a:lstStyle/>
        <a:p>
          <a:r>
            <a:rPr lang="nb-NO" dirty="0"/>
            <a:t>SDG Audit unit</a:t>
          </a:r>
        </a:p>
      </dgm:t>
    </dgm:pt>
    <dgm:pt modelId="{0731E0CB-B6E6-48C0-B41E-DA3FE7BA47C4}" type="parTrans" cxnId="{54E4BBA5-EA3B-493F-B04D-0D533FA6554C}">
      <dgm:prSet/>
      <dgm:spPr/>
      <dgm:t>
        <a:bodyPr/>
        <a:lstStyle/>
        <a:p>
          <a:endParaRPr lang="nb-NO"/>
        </a:p>
      </dgm:t>
    </dgm:pt>
    <dgm:pt modelId="{E8C62B16-1923-4588-BA2F-34454180C09E}" type="sibTrans" cxnId="{54E4BBA5-EA3B-493F-B04D-0D533FA6554C}">
      <dgm:prSet/>
      <dgm:spPr/>
      <dgm:t>
        <a:bodyPr/>
        <a:lstStyle/>
        <a:p>
          <a:endParaRPr lang="nb-NO"/>
        </a:p>
      </dgm:t>
    </dgm:pt>
    <dgm:pt modelId="{A39B10C3-BBBA-4D95-B61B-7F93ABF562DF}" type="pres">
      <dgm:prSet presAssocID="{DA9FF6CD-E434-4AE2-A7A0-3DF284293A09}" presName="Name0" presStyleCnt="0">
        <dgm:presLayoutVars>
          <dgm:chMax val="7"/>
          <dgm:chPref val="7"/>
          <dgm:dir/>
        </dgm:presLayoutVars>
      </dgm:prSet>
      <dgm:spPr/>
    </dgm:pt>
    <dgm:pt modelId="{26483DDF-930C-44A2-BD37-46AB7278AFDF}" type="pres">
      <dgm:prSet presAssocID="{DA9FF6CD-E434-4AE2-A7A0-3DF284293A09}" presName="Name1" presStyleCnt="0"/>
      <dgm:spPr/>
    </dgm:pt>
    <dgm:pt modelId="{DEC2A0A2-6543-4D46-BA08-5503341532F2}" type="pres">
      <dgm:prSet presAssocID="{DA9FF6CD-E434-4AE2-A7A0-3DF284293A09}" presName="cycle" presStyleCnt="0"/>
      <dgm:spPr/>
    </dgm:pt>
    <dgm:pt modelId="{3167DBBA-A70E-436B-A395-631A13115153}" type="pres">
      <dgm:prSet presAssocID="{DA9FF6CD-E434-4AE2-A7A0-3DF284293A09}" presName="srcNode" presStyleLbl="node1" presStyleIdx="0" presStyleCnt="5"/>
      <dgm:spPr/>
    </dgm:pt>
    <dgm:pt modelId="{DBB53F3E-163E-4053-BF93-05B9D5318020}" type="pres">
      <dgm:prSet presAssocID="{DA9FF6CD-E434-4AE2-A7A0-3DF284293A09}" presName="conn" presStyleLbl="parChTrans1D2" presStyleIdx="0" presStyleCnt="1"/>
      <dgm:spPr/>
    </dgm:pt>
    <dgm:pt modelId="{5A94C9F3-7C37-4117-B852-295BC36C7E8C}" type="pres">
      <dgm:prSet presAssocID="{DA9FF6CD-E434-4AE2-A7A0-3DF284293A09}" presName="extraNode" presStyleLbl="node1" presStyleIdx="0" presStyleCnt="5"/>
      <dgm:spPr/>
    </dgm:pt>
    <dgm:pt modelId="{623A7650-B100-46D9-99B9-118EF7583071}" type="pres">
      <dgm:prSet presAssocID="{DA9FF6CD-E434-4AE2-A7A0-3DF284293A09}" presName="dstNode" presStyleLbl="node1" presStyleIdx="0" presStyleCnt="5"/>
      <dgm:spPr/>
    </dgm:pt>
    <dgm:pt modelId="{51491C47-E1A7-4DB4-9D72-4EDB205BD528}" type="pres">
      <dgm:prSet presAssocID="{185C4B22-2849-4F59-8FDE-7FC1178D8C97}" presName="text_1" presStyleLbl="node1" presStyleIdx="0" presStyleCnt="5">
        <dgm:presLayoutVars>
          <dgm:bulletEnabled val="1"/>
        </dgm:presLayoutVars>
      </dgm:prSet>
      <dgm:spPr/>
    </dgm:pt>
    <dgm:pt modelId="{0F71A9B6-5C4C-476C-AE9A-4C3A4F41E954}" type="pres">
      <dgm:prSet presAssocID="{185C4B22-2849-4F59-8FDE-7FC1178D8C97}" presName="accent_1" presStyleCnt="0"/>
      <dgm:spPr/>
    </dgm:pt>
    <dgm:pt modelId="{A415D394-EF10-4702-AD90-696C9E90DE3B}" type="pres">
      <dgm:prSet presAssocID="{185C4B22-2849-4F59-8FDE-7FC1178D8C97}" presName="accentRepeatNode" presStyleLbl="solidFgAcc1" presStyleIdx="0" presStyleCnt="5"/>
      <dgm:spPr/>
    </dgm:pt>
    <dgm:pt modelId="{5621E52C-49BA-477E-8EA3-D2439BF13A2C}" type="pres">
      <dgm:prSet presAssocID="{555133B9-94A0-4948-81C8-A1C9F05EB98E}" presName="text_2" presStyleLbl="node1" presStyleIdx="1" presStyleCnt="5">
        <dgm:presLayoutVars>
          <dgm:bulletEnabled val="1"/>
        </dgm:presLayoutVars>
      </dgm:prSet>
      <dgm:spPr/>
    </dgm:pt>
    <dgm:pt modelId="{43B2CA01-A6E5-4F20-A410-B652F008915A}" type="pres">
      <dgm:prSet presAssocID="{555133B9-94A0-4948-81C8-A1C9F05EB98E}" presName="accent_2" presStyleCnt="0"/>
      <dgm:spPr/>
    </dgm:pt>
    <dgm:pt modelId="{CEC684AC-D543-4193-9B0F-90AA53947B66}" type="pres">
      <dgm:prSet presAssocID="{555133B9-94A0-4948-81C8-A1C9F05EB98E}" presName="accentRepeatNode" presStyleLbl="solidFgAcc1" presStyleIdx="1" presStyleCnt="5"/>
      <dgm:spPr/>
    </dgm:pt>
    <dgm:pt modelId="{AA61AF45-62AB-409D-8F57-27798A9B611B}" type="pres">
      <dgm:prSet presAssocID="{2E31B55D-54C9-4C2B-A717-827460121A0C}" presName="text_3" presStyleLbl="node1" presStyleIdx="2" presStyleCnt="5">
        <dgm:presLayoutVars>
          <dgm:bulletEnabled val="1"/>
        </dgm:presLayoutVars>
      </dgm:prSet>
      <dgm:spPr/>
    </dgm:pt>
    <dgm:pt modelId="{9308A70B-40EE-4EF0-8AF1-9CD499A8E135}" type="pres">
      <dgm:prSet presAssocID="{2E31B55D-54C9-4C2B-A717-827460121A0C}" presName="accent_3" presStyleCnt="0"/>
      <dgm:spPr/>
    </dgm:pt>
    <dgm:pt modelId="{0A87D0D8-D336-4AF0-B51E-844C8AB7B010}" type="pres">
      <dgm:prSet presAssocID="{2E31B55D-54C9-4C2B-A717-827460121A0C}" presName="accentRepeatNode" presStyleLbl="solidFgAcc1" presStyleIdx="2" presStyleCnt="5"/>
      <dgm:spPr/>
    </dgm:pt>
    <dgm:pt modelId="{A8AE57AE-23CE-4D37-AEC7-A4939BACE044}" type="pres">
      <dgm:prSet presAssocID="{DC2B9900-9273-4875-8046-15ED1CC15E38}" presName="text_4" presStyleLbl="node1" presStyleIdx="3" presStyleCnt="5">
        <dgm:presLayoutVars>
          <dgm:bulletEnabled val="1"/>
        </dgm:presLayoutVars>
      </dgm:prSet>
      <dgm:spPr/>
    </dgm:pt>
    <dgm:pt modelId="{1CE75374-B89A-43E5-AF00-D9B42B29916D}" type="pres">
      <dgm:prSet presAssocID="{DC2B9900-9273-4875-8046-15ED1CC15E38}" presName="accent_4" presStyleCnt="0"/>
      <dgm:spPr/>
    </dgm:pt>
    <dgm:pt modelId="{7FD3C6BB-02F3-47DC-86C3-7E73B6992751}" type="pres">
      <dgm:prSet presAssocID="{DC2B9900-9273-4875-8046-15ED1CC15E38}" presName="accentRepeatNode" presStyleLbl="solidFgAcc1" presStyleIdx="3" presStyleCnt="5"/>
      <dgm:spPr/>
    </dgm:pt>
    <dgm:pt modelId="{169CCE52-6AC8-4673-8E0B-BE97D563DD70}" type="pres">
      <dgm:prSet presAssocID="{8049743E-29E4-4213-8DBB-2495E44220F7}" presName="text_5" presStyleLbl="node1" presStyleIdx="4" presStyleCnt="5">
        <dgm:presLayoutVars>
          <dgm:bulletEnabled val="1"/>
        </dgm:presLayoutVars>
      </dgm:prSet>
      <dgm:spPr/>
    </dgm:pt>
    <dgm:pt modelId="{A5FBC5BD-3C4A-478D-9AD9-058AB93A694C}" type="pres">
      <dgm:prSet presAssocID="{8049743E-29E4-4213-8DBB-2495E44220F7}" presName="accent_5" presStyleCnt="0"/>
      <dgm:spPr/>
    </dgm:pt>
    <dgm:pt modelId="{2A4D1F7B-76CB-4111-BA3D-D8CB93AB6024}" type="pres">
      <dgm:prSet presAssocID="{8049743E-29E4-4213-8DBB-2495E44220F7}" presName="accentRepeatNode" presStyleLbl="solidFgAcc1" presStyleIdx="4" presStyleCnt="5"/>
      <dgm:spPr/>
    </dgm:pt>
  </dgm:ptLst>
  <dgm:cxnLst>
    <dgm:cxn modelId="{522ACF12-7F72-41A9-BF47-E105B789560D}" srcId="{DA9FF6CD-E434-4AE2-A7A0-3DF284293A09}" destId="{DC2B9900-9273-4875-8046-15ED1CC15E38}" srcOrd="3" destOrd="0" parTransId="{F7424BD8-F71C-4076-99CC-935B3A1CD866}" sibTransId="{796B626B-BA04-4F95-9876-E8E1ED840668}"/>
    <dgm:cxn modelId="{A9704C19-2F4C-4C11-A8BB-BEE28BE3148D}" type="presOf" srcId="{8049743E-29E4-4213-8DBB-2495E44220F7}" destId="{169CCE52-6AC8-4673-8E0B-BE97D563DD70}" srcOrd="0" destOrd="0" presId="urn:microsoft.com/office/officeart/2008/layout/VerticalCurvedList"/>
    <dgm:cxn modelId="{355ACC34-A8C8-46A2-8C67-B60A0DE0C23C}" srcId="{DA9FF6CD-E434-4AE2-A7A0-3DF284293A09}" destId="{8049743E-29E4-4213-8DBB-2495E44220F7}" srcOrd="4" destOrd="0" parTransId="{D43B50CB-126E-4C7B-A19D-3CF08AB74F6C}" sibTransId="{39667A13-F3A8-4C1C-B18B-BEAB9A83BECA}"/>
    <dgm:cxn modelId="{7D9F7168-E676-40EA-9E57-64ADDB71C054}" type="presOf" srcId="{E8C62B16-1923-4588-BA2F-34454180C09E}" destId="{DBB53F3E-163E-4053-BF93-05B9D5318020}" srcOrd="0" destOrd="0" presId="urn:microsoft.com/office/officeart/2008/layout/VerticalCurvedList"/>
    <dgm:cxn modelId="{C75E194E-23E0-4C8B-BB0C-A85527E44BB8}" srcId="{DA9FF6CD-E434-4AE2-A7A0-3DF284293A09}" destId="{2E31B55D-54C9-4C2B-A717-827460121A0C}" srcOrd="2" destOrd="0" parTransId="{606CB2B1-27B9-4FF9-83D9-0DA1C1C94CDF}" sibTransId="{9F16C6FC-9209-4EED-BD9D-A98456D93EA7}"/>
    <dgm:cxn modelId="{2A578F7E-C36C-4320-9A9A-30AA716DA725}" type="presOf" srcId="{DC2B9900-9273-4875-8046-15ED1CC15E38}" destId="{A8AE57AE-23CE-4D37-AEC7-A4939BACE044}" srcOrd="0" destOrd="0" presId="urn:microsoft.com/office/officeart/2008/layout/VerticalCurvedList"/>
    <dgm:cxn modelId="{54E4BBA5-EA3B-493F-B04D-0D533FA6554C}" srcId="{DA9FF6CD-E434-4AE2-A7A0-3DF284293A09}" destId="{185C4B22-2849-4F59-8FDE-7FC1178D8C97}" srcOrd="0" destOrd="0" parTransId="{0731E0CB-B6E6-48C0-B41E-DA3FE7BA47C4}" sibTransId="{E8C62B16-1923-4588-BA2F-34454180C09E}"/>
    <dgm:cxn modelId="{951938BD-A837-4E50-BBE1-2330407BF47E}" type="presOf" srcId="{555133B9-94A0-4948-81C8-A1C9F05EB98E}" destId="{5621E52C-49BA-477E-8EA3-D2439BF13A2C}" srcOrd="0" destOrd="0" presId="urn:microsoft.com/office/officeart/2008/layout/VerticalCurvedList"/>
    <dgm:cxn modelId="{399AA2C2-20FA-41F2-8E89-C03AD7DA3A7B}" type="presOf" srcId="{DA9FF6CD-E434-4AE2-A7A0-3DF284293A09}" destId="{A39B10C3-BBBA-4D95-B61B-7F93ABF562DF}" srcOrd="0" destOrd="0" presId="urn:microsoft.com/office/officeart/2008/layout/VerticalCurvedList"/>
    <dgm:cxn modelId="{6D173FD1-E05B-4B3B-A00A-CE6C7A2BF25D}" type="presOf" srcId="{2E31B55D-54C9-4C2B-A717-827460121A0C}" destId="{AA61AF45-62AB-409D-8F57-27798A9B611B}" srcOrd="0" destOrd="0" presId="urn:microsoft.com/office/officeart/2008/layout/VerticalCurvedList"/>
    <dgm:cxn modelId="{92FD49E2-CE4C-4F6B-9CB4-E4FB765FA201}" type="presOf" srcId="{185C4B22-2849-4F59-8FDE-7FC1178D8C97}" destId="{51491C47-E1A7-4DB4-9D72-4EDB205BD528}" srcOrd="0" destOrd="0" presId="urn:microsoft.com/office/officeart/2008/layout/VerticalCurvedList"/>
    <dgm:cxn modelId="{CBC15BF4-DF5B-4516-80D6-5C35C8334E2B}" srcId="{DA9FF6CD-E434-4AE2-A7A0-3DF284293A09}" destId="{555133B9-94A0-4948-81C8-A1C9F05EB98E}" srcOrd="1" destOrd="0" parTransId="{39254BB4-A9EE-43A9-8F38-4223478C69B3}" sibTransId="{B836CEF3-F19C-48DE-976C-50489FBFD64B}"/>
    <dgm:cxn modelId="{5D774694-9985-4B9A-BE77-F848D30AC6AA}" type="presParOf" srcId="{A39B10C3-BBBA-4D95-B61B-7F93ABF562DF}" destId="{26483DDF-930C-44A2-BD37-46AB7278AFDF}" srcOrd="0" destOrd="0" presId="urn:microsoft.com/office/officeart/2008/layout/VerticalCurvedList"/>
    <dgm:cxn modelId="{EB36C0CB-548E-4872-B29C-C5567E316171}" type="presParOf" srcId="{26483DDF-930C-44A2-BD37-46AB7278AFDF}" destId="{DEC2A0A2-6543-4D46-BA08-5503341532F2}" srcOrd="0" destOrd="0" presId="urn:microsoft.com/office/officeart/2008/layout/VerticalCurvedList"/>
    <dgm:cxn modelId="{A28752EF-3358-4D94-A295-59BF0811D677}" type="presParOf" srcId="{DEC2A0A2-6543-4D46-BA08-5503341532F2}" destId="{3167DBBA-A70E-436B-A395-631A13115153}" srcOrd="0" destOrd="0" presId="urn:microsoft.com/office/officeart/2008/layout/VerticalCurvedList"/>
    <dgm:cxn modelId="{522DDF39-6E19-4982-8C08-6979EFA282E7}" type="presParOf" srcId="{DEC2A0A2-6543-4D46-BA08-5503341532F2}" destId="{DBB53F3E-163E-4053-BF93-05B9D5318020}" srcOrd="1" destOrd="0" presId="urn:microsoft.com/office/officeart/2008/layout/VerticalCurvedList"/>
    <dgm:cxn modelId="{F09889F4-53F8-4CED-AC47-033DCF96771F}" type="presParOf" srcId="{DEC2A0A2-6543-4D46-BA08-5503341532F2}" destId="{5A94C9F3-7C37-4117-B852-295BC36C7E8C}" srcOrd="2" destOrd="0" presId="urn:microsoft.com/office/officeart/2008/layout/VerticalCurvedList"/>
    <dgm:cxn modelId="{CE9BF8AE-56F8-4CBD-951A-4D2C234A75E8}" type="presParOf" srcId="{DEC2A0A2-6543-4D46-BA08-5503341532F2}" destId="{623A7650-B100-46D9-99B9-118EF7583071}" srcOrd="3" destOrd="0" presId="urn:microsoft.com/office/officeart/2008/layout/VerticalCurvedList"/>
    <dgm:cxn modelId="{E08E1451-2F49-4B98-A945-540D2F14508D}" type="presParOf" srcId="{26483DDF-930C-44A2-BD37-46AB7278AFDF}" destId="{51491C47-E1A7-4DB4-9D72-4EDB205BD528}" srcOrd="1" destOrd="0" presId="urn:microsoft.com/office/officeart/2008/layout/VerticalCurvedList"/>
    <dgm:cxn modelId="{5C146D0B-34B4-4A28-BC6D-CB3F61855A1E}" type="presParOf" srcId="{26483DDF-930C-44A2-BD37-46AB7278AFDF}" destId="{0F71A9B6-5C4C-476C-AE9A-4C3A4F41E954}" srcOrd="2" destOrd="0" presId="urn:microsoft.com/office/officeart/2008/layout/VerticalCurvedList"/>
    <dgm:cxn modelId="{44805682-B8B1-4BF4-8BB6-B53E9A997E2B}" type="presParOf" srcId="{0F71A9B6-5C4C-476C-AE9A-4C3A4F41E954}" destId="{A415D394-EF10-4702-AD90-696C9E90DE3B}" srcOrd="0" destOrd="0" presId="urn:microsoft.com/office/officeart/2008/layout/VerticalCurvedList"/>
    <dgm:cxn modelId="{2F407CE1-6DB5-4F0D-9711-48D357973CE2}" type="presParOf" srcId="{26483DDF-930C-44A2-BD37-46AB7278AFDF}" destId="{5621E52C-49BA-477E-8EA3-D2439BF13A2C}" srcOrd="3" destOrd="0" presId="urn:microsoft.com/office/officeart/2008/layout/VerticalCurvedList"/>
    <dgm:cxn modelId="{86A5DB57-B505-47A5-B68D-8F2D90B92BEC}" type="presParOf" srcId="{26483DDF-930C-44A2-BD37-46AB7278AFDF}" destId="{43B2CA01-A6E5-4F20-A410-B652F008915A}" srcOrd="4" destOrd="0" presId="urn:microsoft.com/office/officeart/2008/layout/VerticalCurvedList"/>
    <dgm:cxn modelId="{40724533-03C6-49A8-BE72-818F06BAE41F}" type="presParOf" srcId="{43B2CA01-A6E5-4F20-A410-B652F008915A}" destId="{CEC684AC-D543-4193-9B0F-90AA53947B66}" srcOrd="0" destOrd="0" presId="urn:microsoft.com/office/officeart/2008/layout/VerticalCurvedList"/>
    <dgm:cxn modelId="{0961E896-50C8-4B97-9CD4-01EBE4EDE62D}" type="presParOf" srcId="{26483DDF-930C-44A2-BD37-46AB7278AFDF}" destId="{AA61AF45-62AB-409D-8F57-27798A9B611B}" srcOrd="5" destOrd="0" presId="urn:microsoft.com/office/officeart/2008/layout/VerticalCurvedList"/>
    <dgm:cxn modelId="{0535FE76-88BE-4FA5-B675-B6517CBCF02F}" type="presParOf" srcId="{26483DDF-930C-44A2-BD37-46AB7278AFDF}" destId="{9308A70B-40EE-4EF0-8AF1-9CD499A8E135}" srcOrd="6" destOrd="0" presId="urn:microsoft.com/office/officeart/2008/layout/VerticalCurvedList"/>
    <dgm:cxn modelId="{F144C10D-2F1C-4D1C-A845-01C6858AE7AD}" type="presParOf" srcId="{9308A70B-40EE-4EF0-8AF1-9CD499A8E135}" destId="{0A87D0D8-D336-4AF0-B51E-844C8AB7B010}" srcOrd="0" destOrd="0" presId="urn:microsoft.com/office/officeart/2008/layout/VerticalCurvedList"/>
    <dgm:cxn modelId="{C53EF236-8E36-4632-9A3A-DE5C9F2F52A0}" type="presParOf" srcId="{26483DDF-930C-44A2-BD37-46AB7278AFDF}" destId="{A8AE57AE-23CE-4D37-AEC7-A4939BACE044}" srcOrd="7" destOrd="0" presId="urn:microsoft.com/office/officeart/2008/layout/VerticalCurvedList"/>
    <dgm:cxn modelId="{CCF1E6A7-999A-4BAF-A406-5D5D5208A645}" type="presParOf" srcId="{26483DDF-930C-44A2-BD37-46AB7278AFDF}" destId="{1CE75374-B89A-43E5-AF00-D9B42B29916D}" srcOrd="8" destOrd="0" presId="urn:microsoft.com/office/officeart/2008/layout/VerticalCurvedList"/>
    <dgm:cxn modelId="{8BAA3A73-B592-4EA3-BEAF-2104E9E1C4FC}" type="presParOf" srcId="{1CE75374-B89A-43E5-AF00-D9B42B29916D}" destId="{7FD3C6BB-02F3-47DC-86C3-7E73B6992751}" srcOrd="0" destOrd="0" presId="urn:microsoft.com/office/officeart/2008/layout/VerticalCurvedList"/>
    <dgm:cxn modelId="{B161AE64-660A-49AC-9BD9-0F702B9A9419}" type="presParOf" srcId="{26483DDF-930C-44A2-BD37-46AB7278AFDF}" destId="{169CCE52-6AC8-4673-8E0B-BE97D563DD70}" srcOrd="9" destOrd="0" presId="urn:microsoft.com/office/officeart/2008/layout/VerticalCurvedList"/>
    <dgm:cxn modelId="{311F664B-F853-4051-AA05-DE89994FA54C}" type="presParOf" srcId="{26483DDF-930C-44A2-BD37-46AB7278AFDF}" destId="{A5FBC5BD-3C4A-478D-9AD9-058AB93A694C}" srcOrd="10" destOrd="0" presId="urn:microsoft.com/office/officeart/2008/layout/VerticalCurvedList"/>
    <dgm:cxn modelId="{7D3CC896-D37D-41B8-9365-6858197110F0}" type="presParOf" srcId="{A5FBC5BD-3C4A-478D-9AD9-058AB93A694C}" destId="{2A4D1F7B-76CB-4111-BA3D-D8CB93AB60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B1625F9-B744-47B4-B14E-915386825550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62E5196-1375-4156-9090-1FEFD88A93AB}" type="pres">
      <dgm:prSet presAssocID="{2B1625F9-B744-47B4-B14E-915386825550}" presName="diagram" presStyleCnt="0">
        <dgm:presLayoutVars>
          <dgm:dir/>
          <dgm:resizeHandles val="exact"/>
        </dgm:presLayoutVars>
      </dgm:prSet>
      <dgm:spPr/>
    </dgm:pt>
  </dgm:ptLst>
  <dgm:cxnLst>
    <dgm:cxn modelId="{E075EB69-7F85-4E3D-8CA2-67F17EC1541D}" type="presOf" srcId="{2B1625F9-B744-47B4-B14E-915386825550}" destId="{862E5196-1375-4156-9090-1FEFD88A93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/>
            <a:t>Audit of Implementation of SDGs </a:t>
          </a:r>
          <a:r>
            <a:rPr lang="en-US" sz="3200" dirty="0"/>
            <a:t> 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 sz="3200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 sz="3200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5FA36-C5E2-43F6-BC0D-65061F980BFE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b-NO"/>
        </a:p>
      </dgm:t>
    </dgm:pt>
    <dgm:pt modelId="{69BF25BB-4D65-48C0-8307-639C7A0201FA}">
      <dgm:prSet/>
      <dgm:spPr/>
      <dgm:t>
        <a:bodyPr/>
        <a:lstStyle/>
        <a:p>
          <a:r>
            <a:rPr lang="nb-NO" dirty="0" err="1"/>
            <a:t>Guidance</a:t>
          </a:r>
          <a:r>
            <a:rPr lang="nb-NO" dirty="0"/>
            <a:t> </a:t>
          </a:r>
          <a:r>
            <a:rPr lang="nb-NO" dirty="0" err="1"/>
            <a:t>on</a:t>
          </a:r>
          <a:r>
            <a:rPr lang="nb-NO" dirty="0"/>
            <a:t> </a:t>
          </a:r>
          <a:r>
            <a:rPr lang="nb-NO" dirty="0" err="1"/>
            <a:t>performance</a:t>
          </a:r>
          <a:r>
            <a:rPr lang="nb-NO" dirty="0"/>
            <a:t> </a:t>
          </a:r>
          <a:r>
            <a:rPr lang="nb-NO" dirty="0" err="1"/>
            <a:t>audit</a:t>
          </a:r>
          <a:r>
            <a:rPr lang="nb-NO" dirty="0"/>
            <a:t> of </a:t>
          </a:r>
          <a:r>
            <a:rPr lang="nb-NO" dirty="0" err="1"/>
            <a:t>preparedness</a:t>
          </a:r>
          <a:r>
            <a:rPr lang="nb-NO" dirty="0"/>
            <a:t> for </a:t>
          </a:r>
          <a:r>
            <a:rPr lang="nb-NO" dirty="0" err="1"/>
            <a:t>implementation</a:t>
          </a:r>
          <a:r>
            <a:rPr lang="nb-NO" dirty="0"/>
            <a:t> of </a:t>
          </a:r>
          <a:r>
            <a:rPr lang="nb-NO" dirty="0" err="1"/>
            <a:t>SDGs</a:t>
          </a:r>
          <a:r>
            <a:rPr lang="nb-NO" dirty="0"/>
            <a:t> </a:t>
          </a:r>
          <a:r>
            <a:rPr lang="nb-NO" dirty="0" err="1"/>
            <a:t>available</a:t>
          </a:r>
          <a:r>
            <a:rPr lang="nb-NO" dirty="0"/>
            <a:t> in </a:t>
          </a:r>
          <a:r>
            <a:rPr lang="nb-NO" dirty="0" err="1"/>
            <a:t>four</a:t>
          </a:r>
          <a:r>
            <a:rPr lang="nb-NO" dirty="0"/>
            <a:t> </a:t>
          </a:r>
          <a:r>
            <a:rPr lang="nb-NO" dirty="0" err="1"/>
            <a:t>languages</a:t>
          </a:r>
          <a:r>
            <a:rPr lang="nb-NO" dirty="0"/>
            <a:t>.</a:t>
          </a:r>
        </a:p>
        <a:p>
          <a:r>
            <a:rPr lang="nb-NO" dirty="0"/>
            <a:t>4500 </a:t>
          </a:r>
          <a:r>
            <a:rPr lang="nb-NO" dirty="0" err="1"/>
            <a:t>downloads</a:t>
          </a:r>
          <a:endParaRPr lang="nb-NO" dirty="0"/>
        </a:p>
      </dgm:t>
    </dgm:pt>
    <dgm:pt modelId="{1C596B9A-FF2E-42EB-9F59-07A0CF99B1CB}" type="parTrans" cxnId="{DCD1F02D-06B0-468C-B066-485ED54973A5}">
      <dgm:prSet/>
      <dgm:spPr/>
      <dgm:t>
        <a:bodyPr/>
        <a:lstStyle/>
        <a:p>
          <a:endParaRPr lang="nb-NO"/>
        </a:p>
      </dgm:t>
    </dgm:pt>
    <dgm:pt modelId="{82251A42-1460-44F4-B016-47D0DB9FCD99}" type="sibTrans" cxnId="{DCD1F02D-06B0-468C-B066-485ED54973A5}">
      <dgm:prSet/>
      <dgm:spPr/>
      <dgm:t>
        <a:bodyPr/>
        <a:lstStyle/>
        <a:p>
          <a:endParaRPr lang="nb-NO"/>
        </a:p>
      </dgm:t>
    </dgm:pt>
    <dgm:pt modelId="{1BE659F5-B03C-44F6-B5B7-403415ECEB1B}">
      <dgm:prSet/>
      <dgm:spPr/>
      <dgm:t>
        <a:bodyPr/>
        <a:lstStyle/>
        <a:p>
          <a:r>
            <a:rPr lang="nb-NO" dirty="0"/>
            <a:t>73 SAIs and </a:t>
          </a:r>
          <a:r>
            <a:rPr lang="nb-NO" dirty="0" err="1"/>
            <a:t>one</a:t>
          </a:r>
          <a:r>
            <a:rPr lang="nb-NO" dirty="0"/>
            <a:t> </a:t>
          </a:r>
          <a:r>
            <a:rPr lang="nb-NO" dirty="0" err="1"/>
            <a:t>subnational</a:t>
          </a:r>
          <a:r>
            <a:rPr lang="nb-NO" dirty="0"/>
            <a:t> </a:t>
          </a:r>
          <a:r>
            <a:rPr lang="nb-NO" dirty="0" err="1"/>
            <a:t>provided</a:t>
          </a:r>
          <a:r>
            <a:rPr lang="nb-NO" dirty="0"/>
            <a:t> </a:t>
          </a:r>
          <a:r>
            <a:rPr lang="nb-NO" dirty="0" err="1"/>
            <a:t>holistic</a:t>
          </a:r>
          <a:r>
            <a:rPr lang="nb-NO" dirty="0"/>
            <a:t> support in </a:t>
          </a:r>
          <a:r>
            <a:rPr lang="nb-NO" dirty="0" err="1"/>
            <a:t>conducting</a:t>
          </a:r>
          <a:r>
            <a:rPr lang="nb-NO" dirty="0"/>
            <a:t> an ISSAI </a:t>
          </a:r>
          <a:r>
            <a:rPr lang="nb-NO" dirty="0" err="1"/>
            <a:t>based</a:t>
          </a:r>
          <a:r>
            <a:rPr lang="nb-NO" dirty="0"/>
            <a:t> </a:t>
          </a:r>
          <a:r>
            <a:rPr lang="nb-NO" dirty="0" err="1"/>
            <a:t>performance</a:t>
          </a:r>
          <a:r>
            <a:rPr lang="nb-NO" dirty="0"/>
            <a:t> </a:t>
          </a:r>
          <a:r>
            <a:rPr lang="nb-NO" dirty="0" err="1"/>
            <a:t>audit</a:t>
          </a:r>
          <a:r>
            <a:rPr lang="nb-NO" dirty="0"/>
            <a:t> of </a:t>
          </a:r>
          <a:r>
            <a:rPr lang="nb-NO" dirty="0" err="1"/>
            <a:t>preparedness</a:t>
          </a:r>
          <a:r>
            <a:rPr lang="nb-NO" dirty="0"/>
            <a:t> for </a:t>
          </a:r>
          <a:r>
            <a:rPr lang="nb-NO" dirty="0" err="1"/>
            <a:t>implementation</a:t>
          </a:r>
          <a:r>
            <a:rPr lang="nb-NO" dirty="0"/>
            <a:t> of </a:t>
          </a:r>
          <a:r>
            <a:rPr lang="nb-NO" dirty="0" err="1"/>
            <a:t>SDGs</a:t>
          </a:r>
          <a:r>
            <a:rPr lang="nb-NO" dirty="0"/>
            <a:t>  </a:t>
          </a:r>
        </a:p>
      </dgm:t>
    </dgm:pt>
    <dgm:pt modelId="{4B341F86-A3F6-4C0A-BFC5-FF03E955FBE9}" type="parTrans" cxnId="{FCFB05D6-0462-4E89-B843-7DDE170ACF8F}">
      <dgm:prSet/>
      <dgm:spPr/>
      <dgm:t>
        <a:bodyPr/>
        <a:lstStyle/>
        <a:p>
          <a:endParaRPr lang="nb-NO"/>
        </a:p>
      </dgm:t>
    </dgm:pt>
    <dgm:pt modelId="{669C1296-4B60-4059-8BED-88FA4FCC833C}" type="sibTrans" cxnId="{FCFB05D6-0462-4E89-B843-7DDE170ACF8F}">
      <dgm:prSet/>
      <dgm:spPr/>
      <dgm:t>
        <a:bodyPr/>
        <a:lstStyle/>
        <a:p>
          <a:endParaRPr lang="nb-NO"/>
        </a:p>
      </dgm:t>
    </dgm:pt>
    <dgm:pt modelId="{E2715B15-5F45-4B8A-941A-510DEB4C0769}">
      <dgm:prSet/>
      <dgm:spPr/>
      <dgm:t>
        <a:bodyPr/>
        <a:lstStyle/>
        <a:p>
          <a:r>
            <a:rPr lang="nb-NO" dirty="0" err="1"/>
            <a:t>Advocacy</a:t>
          </a:r>
          <a:r>
            <a:rPr lang="nb-NO" dirty="0"/>
            <a:t> and </a:t>
          </a:r>
          <a:r>
            <a:rPr lang="nb-NO" dirty="0" err="1"/>
            <a:t>Awareness</a:t>
          </a:r>
          <a:r>
            <a:rPr lang="nb-NO" dirty="0"/>
            <a:t> </a:t>
          </a:r>
          <a:r>
            <a:rPr lang="nb-NO" dirty="0" err="1"/>
            <a:t>raising</a:t>
          </a:r>
          <a:r>
            <a:rPr lang="nb-NO" dirty="0"/>
            <a:t> </a:t>
          </a:r>
          <a:r>
            <a:rPr lang="nb-NO" dirty="0" err="1"/>
            <a:t>through</a:t>
          </a:r>
          <a:r>
            <a:rPr lang="nb-NO" dirty="0"/>
            <a:t> multiple stakeholder </a:t>
          </a:r>
          <a:r>
            <a:rPr lang="nb-NO" dirty="0" err="1"/>
            <a:t>engagement</a:t>
          </a:r>
          <a:r>
            <a:rPr lang="nb-NO" dirty="0"/>
            <a:t>  </a:t>
          </a:r>
        </a:p>
      </dgm:t>
    </dgm:pt>
    <dgm:pt modelId="{925E799F-7AD6-40E8-82E9-2FC494EA0130}" type="parTrans" cxnId="{20944C44-AC5D-4758-BCBB-59ADE03B7BCC}">
      <dgm:prSet/>
      <dgm:spPr/>
      <dgm:t>
        <a:bodyPr/>
        <a:lstStyle/>
        <a:p>
          <a:endParaRPr lang="nb-NO"/>
        </a:p>
      </dgm:t>
    </dgm:pt>
    <dgm:pt modelId="{9162A1E2-62D9-4650-8DE6-977B7FB3A684}" type="sibTrans" cxnId="{20944C44-AC5D-4758-BCBB-59ADE03B7BCC}">
      <dgm:prSet/>
      <dgm:spPr/>
      <dgm:t>
        <a:bodyPr/>
        <a:lstStyle/>
        <a:p>
          <a:endParaRPr lang="nb-NO"/>
        </a:p>
      </dgm:t>
    </dgm:pt>
    <dgm:pt modelId="{B46DC631-CDC3-4BA2-8B74-BB05627D67F8}" type="pres">
      <dgm:prSet presAssocID="{A885FA36-C5E2-43F6-BC0D-65061F980BFE}" presName="Name0" presStyleCnt="0">
        <dgm:presLayoutVars>
          <dgm:dir/>
          <dgm:resizeHandles val="exact"/>
        </dgm:presLayoutVars>
      </dgm:prSet>
      <dgm:spPr/>
    </dgm:pt>
    <dgm:pt modelId="{9209B68F-C0FD-402C-91A1-363707C518A1}" type="pres">
      <dgm:prSet presAssocID="{69BF25BB-4D65-48C0-8307-639C7A0201FA}" presName="composite" presStyleCnt="0"/>
      <dgm:spPr/>
    </dgm:pt>
    <dgm:pt modelId="{5CFF3CA1-0860-480F-BE1C-8809122702F3}" type="pres">
      <dgm:prSet presAssocID="{69BF25BB-4D65-48C0-8307-639C7A0201FA}" presName="rect1" presStyleLbl="trAlignAcc1" presStyleIdx="0" presStyleCnt="3">
        <dgm:presLayoutVars>
          <dgm:bulletEnabled val="1"/>
        </dgm:presLayoutVars>
      </dgm:prSet>
      <dgm:spPr/>
    </dgm:pt>
    <dgm:pt modelId="{818CC710-C408-4D44-820D-41CD311F97E4}" type="pres">
      <dgm:prSet presAssocID="{69BF25BB-4D65-48C0-8307-639C7A0201FA}" presName="rect2" presStyleLbl="fgImgPlace1" presStyleIdx="0" presStyleCnt="3" custScaleX="98728" custScaleY="92921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9C4CE62C-2FF8-4F3A-815D-4543AD0958AE}" type="pres">
      <dgm:prSet presAssocID="{82251A42-1460-44F4-B016-47D0DB9FCD99}" presName="sibTrans" presStyleCnt="0"/>
      <dgm:spPr/>
    </dgm:pt>
    <dgm:pt modelId="{A8477E87-2FE7-4F77-9EEA-340B978C31D7}" type="pres">
      <dgm:prSet presAssocID="{1BE659F5-B03C-44F6-B5B7-403415ECEB1B}" presName="composite" presStyleCnt="0"/>
      <dgm:spPr/>
    </dgm:pt>
    <dgm:pt modelId="{C6C4A103-E517-419A-AA0B-1878393557AD}" type="pres">
      <dgm:prSet presAssocID="{1BE659F5-B03C-44F6-B5B7-403415ECEB1B}" presName="rect1" presStyleLbl="trAlignAcc1" presStyleIdx="1" presStyleCnt="3">
        <dgm:presLayoutVars>
          <dgm:bulletEnabled val="1"/>
        </dgm:presLayoutVars>
      </dgm:prSet>
      <dgm:spPr/>
    </dgm:pt>
    <dgm:pt modelId="{6DC825F0-A7D6-4B20-B46C-22143930C262}" type="pres">
      <dgm:prSet presAssocID="{1BE659F5-B03C-44F6-B5B7-403415ECEB1B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0D70EE78-C5DE-4BB5-84CA-C0A8626049A7}" type="pres">
      <dgm:prSet presAssocID="{669C1296-4B60-4059-8BED-88FA4FCC833C}" presName="sibTrans" presStyleCnt="0"/>
      <dgm:spPr/>
    </dgm:pt>
    <dgm:pt modelId="{7CC48063-09CB-44D2-8799-BECDBCA74675}" type="pres">
      <dgm:prSet presAssocID="{E2715B15-5F45-4B8A-941A-510DEB4C0769}" presName="composite" presStyleCnt="0"/>
      <dgm:spPr/>
    </dgm:pt>
    <dgm:pt modelId="{AF6D71D0-AF67-48FE-8B46-7486BDE75E7F}" type="pres">
      <dgm:prSet presAssocID="{E2715B15-5F45-4B8A-941A-510DEB4C0769}" presName="rect1" presStyleLbl="trAlignAcc1" presStyleIdx="2" presStyleCnt="3">
        <dgm:presLayoutVars>
          <dgm:bulletEnabled val="1"/>
        </dgm:presLayoutVars>
      </dgm:prSet>
      <dgm:spPr/>
    </dgm:pt>
    <dgm:pt modelId="{BEABE9E3-CC58-4E2F-B45D-6723855E058D}" type="pres">
      <dgm:prSet presAssocID="{E2715B15-5F45-4B8A-941A-510DEB4C0769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</dgm:ptLst>
  <dgm:cxnLst>
    <dgm:cxn modelId="{DCD1F02D-06B0-468C-B066-485ED54973A5}" srcId="{A885FA36-C5E2-43F6-BC0D-65061F980BFE}" destId="{69BF25BB-4D65-48C0-8307-639C7A0201FA}" srcOrd="0" destOrd="0" parTransId="{1C596B9A-FF2E-42EB-9F59-07A0CF99B1CB}" sibTransId="{82251A42-1460-44F4-B016-47D0DB9FCD99}"/>
    <dgm:cxn modelId="{7FD0705D-022E-4871-A8EF-AAA900C55913}" type="presOf" srcId="{69BF25BB-4D65-48C0-8307-639C7A0201FA}" destId="{5CFF3CA1-0860-480F-BE1C-8809122702F3}" srcOrd="0" destOrd="0" presId="urn:microsoft.com/office/officeart/2008/layout/PictureStrips"/>
    <dgm:cxn modelId="{20944C44-AC5D-4758-BCBB-59ADE03B7BCC}" srcId="{A885FA36-C5E2-43F6-BC0D-65061F980BFE}" destId="{E2715B15-5F45-4B8A-941A-510DEB4C0769}" srcOrd="2" destOrd="0" parTransId="{925E799F-7AD6-40E8-82E9-2FC494EA0130}" sibTransId="{9162A1E2-62D9-4650-8DE6-977B7FB3A684}"/>
    <dgm:cxn modelId="{0E829256-01A3-46BA-861C-F2B747D64F4D}" type="presOf" srcId="{1BE659F5-B03C-44F6-B5B7-403415ECEB1B}" destId="{C6C4A103-E517-419A-AA0B-1878393557AD}" srcOrd="0" destOrd="0" presId="urn:microsoft.com/office/officeart/2008/layout/PictureStrips"/>
    <dgm:cxn modelId="{4A27B7B5-544C-4083-AAE5-65363E3113B8}" type="presOf" srcId="{E2715B15-5F45-4B8A-941A-510DEB4C0769}" destId="{AF6D71D0-AF67-48FE-8B46-7486BDE75E7F}" srcOrd="0" destOrd="0" presId="urn:microsoft.com/office/officeart/2008/layout/PictureStrips"/>
    <dgm:cxn modelId="{7AD918D5-F08B-4294-B422-79BA04F843E1}" type="presOf" srcId="{A885FA36-C5E2-43F6-BC0D-65061F980BFE}" destId="{B46DC631-CDC3-4BA2-8B74-BB05627D67F8}" srcOrd="0" destOrd="0" presId="urn:microsoft.com/office/officeart/2008/layout/PictureStrips"/>
    <dgm:cxn modelId="{FCFB05D6-0462-4E89-B843-7DDE170ACF8F}" srcId="{A885FA36-C5E2-43F6-BC0D-65061F980BFE}" destId="{1BE659F5-B03C-44F6-B5B7-403415ECEB1B}" srcOrd="1" destOrd="0" parTransId="{4B341F86-A3F6-4C0A-BFC5-FF03E955FBE9}" sibTransId="{669C1296-4B60-4059-8BED-88FA4FCC833C}"/>
    <dgm:cxn modelId="{61EF50A3-AF5A-4B01-A550-F53748742C9F}" type="presParOf" srcId="{B46DC631-CDC3-4BA2-8B74-BB05627D67F8}" destId="{9209B68F-C0FD-402C-91A1-363707C518A1}" srcOrd="0" destOrd="0" presId="urn:microsoft.com/office/officeart/2008/layout/PictureStrips"/>
    <dgm:cxn modelId="{E81AE94C-3995-4BAA-9494-589E6B3E0280}" type="presParOf" srcId="{9209B68F-C0FD-402C-91A1-363707C518A1}" destId="{5CFF3CA1-0860-480F-BE1C-8809122702F3}" srcOrd="0" destOrd="0" presId="urn:microsoft.com/office/officeart/2008/layout/PictureStrips"/>
    <dgm:cxn modelId="{7E325E2E-0094-4019-9B6D-C88AD8FC0E08}" type="presParOf" srcId="{9209B68F-C0FD-402C-91A1-363707C518A1}" destId="{818CC710-C408-4D44-820D-41CD311F97E4}" srcOrd="1" destOrd="0" presId="urn:microsoft.com/office/officeart/2008/layout/PictureStrips"/>
    <dgm:cxn modelId="{5371AB67-25EE-435F-A4E4-538F7B64544A}" type="presParOf" srcId="{B46DC631-CDC3-4BA2-8B74-BB05627D67F8}" destId="{9C4CE62C-2FF8-4F3A-815D-4543AD0958AE}" srcOrd="1" destOrd="0" presId="urn:microsoft.com/office/officeart/2008/layout/PictureStrips"/>
    <dgm:cxn modelId="{8A778A3B-9D9E-4681-8739-405150A01767}" type="presParOf" srcId="{B46DC631-CDC3-4BA2-8B74-BB05627D67F8}" destId="{A8477E87-2FE7-4F77-9EEA-340B978C31D7}" srcOrd="2" destOrd="0" presId="urn:microsoft.com/office/officeart/2008/layout/PictureStrips"/>
    <dgm:cxn modelId="{3218D642-1C37-4CAF-BAEF-ED82F30090CD}" type="presParOf" srcId="{A8477E87-2FE7-4F77-9EEA-340B978C31D7}" destId="{C6C4A103-E517-419A-AA0B-1878393557AD}" srcOrd="0" destOrd="0" presId="urn:microsoft.com/office/officeart/2008/layout/PictureStrips"/>
    <dgm:cxn modelId="{BD8D07B1-C3E0-492B-88EF-82A1CA8A77ED}" type="presParOf" srcId="{A8477E87-2FE7-4F77-9EEA-340B978C31D7}" destId="{6DC825F0-A7D6-4B20-B46C-22143930C262}" srcOrd="1" destOrd="0" presId="urn:microsoft.com/office/officeart/2008/layout/PictureStrips"/>
    <dgm:cxn modelId="{B2108A61-9434-45C1-B368-5989925CC5FA}" type="presParOf" srcId="{B46DC631-CDC3-4BA2-8B74-BB05627D67F8}" destId="{0D70EE78-C5DE-4BB5-84CA-C0A8626049A7}" srcOrd="3" destOrd="0" presId="urn:microsoft.com/office/officeart/2008/layout/PictureStrips"/>
    <dgm:cxn modelId="{6CE7DEAE-4FF1-4ACC-8F5C-BF69CF3F7E2F}" type="presParOf" srcId="{B46DC631-CDC3-4BA2-8B74-BB05627D67F8}" destId="{7CC48063-09CB-44D2-8799-BECDBCA74675}" srcOrd="4" destOrd="0" presId="urn:microsoft.com/office/officeart/2008/layout/PictureStrips"/>
    <dgm:cxn modelId="{F8122188-6F49-4DA1-A172-F9DBB8D0F234}" type="presParOf" srcId="{7CC48063-09CB-44D2-8799-BECDBCA74675}" destId="{AF6D71D0-AF67-48FE-8B46-7486BDE75E7F}" srcOrd="0" destOrd="0" presId="urn:microsoft.com/office/officeart/2008/layout/PictureStrips"/>
    <dgm:cxn modelId="{B5D7CFD9-6A3F-4019-A2A9-9EC13C411AAE}" type="presParOf" srcId="{7CC48063-09CB-44D2-8799-BECDBCA74675}" destId="{BEABE9E3-CC58-4E2F-B45D-6723855E05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6213B24-E01B-4297-BC29-4994781C3D58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nb-NO"/>
        </a:p>
      </dgm:t>
    </dgm:pt>
    <dgm:pt modelId="{88408EE2-CCEB-49A5-9056-7A71A6C2D74D}">
      <dgm:prSet phldrT="[Text]"/>
      <dgm:spPr/>
      <dgm:t>
        <a:bodyPr/>
        <a:lstStyle/>
        <a:p>
          <a:r>
            <a:rPr lang="nb-NO" dirty="0" err="1"/>
            <a:t>Performance</a:t>
          </a:r>
          <a:r>
            <a:rPr lang="nb-NO" dirty="0"/>
            <a:t> Audit</a:t>
          </a:r>
        </a:p>
      </dgm:t>
    </dgm:pt>
    <dgm:pt modelId="{DAF35C5A-1329-417C-A85E-8DB31482F36C}" type="parTrans" cxnId="{76A8CFC5-237C-45DB-BC11-6FFBA8916126}">
      <dgm:prSet/>
      <dgm:spPr/>
      <dgm:t>
        <a:bodyPr/>
        <a:lstStyle/>
        <a:p>
          <a:endParaRPr lang="nb-NO"/>
        </a:p>
      </dgm:t>
    </dgm:pt>
    <dgm:pt modelId="{B966BC4A-C423-4211-90C8-27C632C14A8B}" type="sibTrans" cxnId="{76A8CFC5-237C-45DB-BC11-6FFBA8916126}">
      <dgm:prSet/>
      <dgm:spPr/>
      <dgm:t>
        <a:bodyPr/>
        <a:lstStyle/>
        <a:p>
          <a:endParaRPr lang="nb-NO"/>
        </a:p>
      </dgm:t>
    </dgm:pt>
    <dgm:pt modelId="{207DDCD2-67B6-4B04-A4CB-F3DA49C8AD0A}">
      <dgm:prSet phldrT="[Text]"/>
      <dgm:spPr/>
      <dgm:t>
        <a:bodyPr/>
        <a:lstStyle/>
        <a:p>
          <a:r>
            <a:rPr lang="nb-NO" dirty="0"/>
            <a:t>Financial Audit </a:t>
          </a:r>
        </a:p>
      </dgm:t>
    </dgm:pt>
    <dgm:pt modelId="{F0018AB9-98D8-4018-BEDF-745FC18D2A0A}" type="parTrans" cxnId="{B7C55256-2776-4092-A078-CFE4869153E1}">
      <dgm:prSet/>
      <dgm:spPr/>
      <dgm:t>
        <a:bodyPr/>
        <a:lstStyle/>
        <a:p>
          <a:endParaRPr lang="nb-NO"/>
        </a:p>
      </dgm:t>
    </dgm:pt>
    <dgm:pt modelId="{2FCDDF33-9DFF-4AE8-9A35-44B2F812BCE8}" type="sibTrans" cxnId="{B7C55256-2776-4092-A078-CFE4869153E1}">
      <dgm:prSet/>
      <dgm:spPr/>
      <dgm:t>
        <a:bodyPr/>
        <a:lstStyle/>
        <a:p>
          <a:endParaRPr lang="nb-NO"/>
        </a:p>
      </dgm:t>
    </dgm:pt>
    <dgm:pt modelId="{3C8619EA-B4D0-4D29-8AD4-C630C638760D}">
      <dgm:prSet phldrT="[Text]"/>
      <dgm:spPr/>
      <dgm:t>
        <a:bodyPr/>
        <a:lstStyle/>
        <a:p>
          <a:r>
            <a:rPr lang="nb-NO" dirty="0" err="1"/>
            <a:t>Compliance</a:t>
          </a:r>
          <a:r>
            <a:rPr lang="nb-NO" dirty="0"/>
            <a:t> Audit </a:t>
          </a:r>
        </a:p>
      </dgm:t>
    </dgm:pt>
    <dgm:pt modelId="{48E59E63-5CB8-4E81-8B8A-B5ADB7B9A8B9}" type="parTrans" cxnId="{65F3B9A1-6CBD-4B31-B000-F68421489277}">
      <dgm:prSet/>
      <dgm:spPr/>
      <dgm:t>
        <a:bodyPr/>
        <a:lstStyle/>
        <a:p>
          <a:endParaRPr lang="nb-NO"/>
        </a:p>
      </dgm:t>
    </dgm:pt>
    <dgm:pt modelId="{043EDA57-9100-409A-98A6-DAA4B7C5B70C}" type="sibTrans" cxnId="{65F3B9A1-6CBD-4B31-B000-F68421489277}">
      <dgm:prSet/>
      <dgm:spPr/>
      <dgm:t>
        <a:bodyPr/>
        <a:lstStyle/>
        <a:p>
          <a:endParaRPr lang="nb-NO"/>
        </a:p>
      </dgm:t>
    </dgm:pt>
    <dgm:pt modelId="{F3A02C93-F4FF-4DD2-83E4-2A40794D2852}" type="pres">
      <dgm:prSet presAssocID="{16213B24-E01B-4297-BC29-4994781C3D58}" presName="composite" presStyleCnt="0">
        <dgm:presLayoutVars>
          <dgm:chMax val="1"/>
          <dgm:dir/>
          <dgm:resizeHandles val="exact"/>
        </dgm:presLayoutVars>
      </dgm:prSet>
      <dgm:spPr/>
    </dgm:pt>
    <dgm:pt modelId="{EFD33450-A35B-4B08-855D-C0268E114608}" type="pres">
      <dgm:prSet presAssocID="{88408EE2-CCEB-49A5-9056-7A71A6C2D74D}" presName="roof" presStyleLbl="dkBgShp" presStyleIdx="0" presStyleCnt="2"/>
      <dgm:spPr/>
    </dgm:pt>
    <dgm:pt modelId="{992B2C78-3958-4ABF-80A6-4CDC26639964}" type="pres">
      <dgm:prSet presAssocID="{88408EE2-CCEB-49A5-9056-7A71A6C2D74D}" presName="pillars" presStyleCnt="0"/>
      <dgm:spPr/>
    </dgm:pt>
    <dgm:pt modelId="{6F613C04-ED39-4674-BD13-DAF3390ED015}" type="pres">
      <dgm:prSet presAssocID="{88408EE2-CCEB-49A5-9056-7A71A6C2D74D}" presName="pillar1" presStyleLbl="node1" presStyleIdx="0" presStyleCnt="2">
        <dgm:presLayoutVars>
          <dgm:bulletEnabled val="1"/>
        </dgm:presLayoutVars>
      </dgm:prSet>
      <dgm:spPr/>
    </dgm:pt>
    <dgm:pt modelId="{A7AC967F-2FC7-4D15-9F8F-22D73CC38033}" type="pres">
      <dgm:prSet presAssocID="{3C8619EA-B4D0-4D29-8AD4-C630C638760D}" presName="pillarX" presStyleLbl="node1" presStyleIdx="1" presStyleCnt="2">
        <dgm:presLayoutVars>
          <dgm:bulletEnabled val="1"/>
        </dgm:presLayoutVars>
      </dgm:prSet>
      <dgm:spPr/>
    </dgm:pt>
    <dgm:pt modelId="{5CFA8CD1-5923-49CC-B677-066B57DDB07F}" type="pres">
      <dgm:prSet presAssocID="{88408EE2-CCEB-49A5-9056-7A71A6C2D74D}" presName="base" presStyleLbl="dkBgShp" presStyleIdx="1" presStyleCnt="2"/>
      <dgm:spPr/>
    </dgm:pt>
  </dgm:ptLst>
  <dgm:cxnLst>
    <dgm:cxn modelId="{7CCCE640-BBEC-4C20-AC66-2722DC0A0411}" type="presOf" srcId="{88408EE2-CCEB-49A5-9056-7A71A6C2D74D}" destId="{EFD33450-A35B-4B08-855D-C0268E114608}" srcOrd="0" destOrd="0" presId="urn:microsoft.com/office/officeart/2005/8/layout/hList3"/>
    <dgm:cxn modelId="{B7C55256-2776-4092-A078-CFE4869153E1}" srcId="{88408EE2-CCEB-49A5-9056-7A71A6C2D74D}" destId="{207DDCD2-67B6-4B04-A4CB-F3DA49C8AD0A}" srcOrd="0" destOrd="0" parTransId="{F0018AB9-98D8-4018-BEDF-745FC18D2A0A}" sibTransId="{2FCDDF33-9DFF-4AE8-9A35-44B2F812BCE8}"/>
    <dgm:cxn modelId="{8706D55A-8A3D-4526-A043-5BB1299253A8}" type="presOf" srcId="{16213B24-E01B-4297-BC29-4994781C3D58}" destId="{F3A02C93-F4FF-4DD2-83E4-2A40794D2852}" srcOrd="0" destOrd="0" presId="urn:microsoft.com/office/officeart/2005/8/layout/hList3"/>
    <dgm:cxn modelId="{3C517283-EC4E-4AFB-9E97-FCCDA20F1AC0}" type="presOf" srcId="{207DDCD2-67B6-4B04-A4CB-F3DA49C8AD0A}" destId="{6F613C04-ED39-4674-BD13-DAF3390ED015}" srcOrd="0" destOrd="0" presId="urn:microsoft.com/office/officeart/2005/8/layout/hList3"/>
    <dgm:cxn modelId="{65F3B9A1-6CBD-4B31-B000-F68421489277}" srcId="{88408EE2-CCEB-49A5-9056-7A71A6C2D74D}" destId="{3C8619EA-B4D0-4D29-8AD4-C630C638760D}" srcOrd="1" destOrd="0" parTransId="{48E59E63-5CB8-4E81-8B8A-B5ADB7B9A8B9}" sibTransId="{043EDA57-9100-409A-98A6-DAA4B7C5B70C}"/>
    <dgm:cxn modelId="{76A8CFC5-237C-45DB-BC11-6FFBA8916126}" srcId="{16213B24-E01B-4297-BC29-4994781C3D58}" destId="{88408EE2-CCEB-49A5-9056-7A71A6C2D74D}" srcOrd="0" destOrd="0" parTransId="{DAF35C5A-1329-417C-A85E-8DB31482F36C}" sibTransId="{B966BC4A-C423-4211-90C8-27C632C14A8B}"/>
    <dgm:cxn modelId="{9D1D43EE-8507-4D49-86AC-EB8F2E4CB8E4}" type="presOf" srcId="{3C8619EA-B4D0-4D29-8AD4-C630C638760D}" destId="{A7AC967F-2FC7-4D15-9F8F-22D73CC38033}" srcOrd="0" destOrd="0" presId="urn:microsoft.com/office/officeart/2005/8/layout/hList3"/>
    <dgm:cxn modelId="{D5322B80-DE1A-4178-9D3B-E61257D3160A}" type="presParOf" srcId="{F3A02C93-F4FF-4DD2-83E4-2A40794D2852}" destId="{EFD33450-A35B-4B08-855D-C0268E114608}" srcOrd="0" destOrd="0" presId="urn:microsoft.com/office/officeart/2005/8/layout/hList3"/>
    <dgm:cxn modelId="{95B4ED00-2429-4765-B63E-6AE63CF0F1BF}" type="presParOf" srcId="{F3A02C93-F4FF-4DD2-83E4-2A40794D2852}" destId="{992B2C78-3958-4ABF-80A6-4CDC26639964}" srcOrd="1" destOrd="0" presId="urn:microsoft.com/office/officeart/2005/8/layout/hList3"/>
    <dgm:cxn modelId="{E3244CAE-2648-4743-9EEC-BE1E30E25E61}" type="presParOf" srcId="{992B2C78-3958-4ABF-80A6-4CDC26639964}" destId="{6F613C04-ED39-4674-BD13-DAF3390ED015}" srcOrd="0" destOrd="0" presId="urn:microsoft.com/office/officeart/2005/8/layout/hList3"/>
    <dgm:cxn modelId="{0E48CCC8-E3CC-469C-99AA-91652AE76D3E}" type="presParOf" srcId="{992B2C78-3958-4ABF-80A6-4CDC26639964}" destId="{A7AC967F-2FC7-4D15-9F8F-22D73CC38033}" srcOrd="1" destOrd="0" presId="urn:microsoft.com/office/officeart/2005/8/layout/hList3"/>
    <dgm:cxn modelId="{9100F9B8-6360-4606-BDE6-AD0EAF15BBAC}" type="presParOf" srcId="{F3A02C93-F4FF-4DD2-83E4-2A40794D2852}" destId="{5CFA8CD1-5923-49CC-B677-066B57DDB07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B1625F9-B744-47B4-B14E-915386825550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62E5196-1375-4156-9090-1FEFD88A93AB}" type="pres">
      <dgm:prSet presAssocID="{2B1625F9-B744-47B4-B14E-915386825550}" presName="diagram" presStyleCnt="0">
        <dgm:presLayoutVars>
          <dgm:dir/>
          <dgm:resizeHandles val="exact"/>
        </dgm:presLayoutVars>
      </dgm:prSet>
      <dgm:spPr/>
    </dgm:pt>
  </dgm:ptLst>
  <dgm:cxnLst>
    <dgm:cxn modelId="{E075EB69-7F85-4E3D-8CA2-67F17EC1541D}" type="presOf" srcId="{2B1625F9-B744-47B4-B14E-915386825550}" destId="{862E5196-1375-4156-9090-1FEFD88A93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/>
            <a:t>Performance  Audits of Implementation of SDGs </a:t>
          </a:r>
          <a:r>
            <a:rPr lang="en-US" sz="3200" dirty="0"/>
            <a:t> 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 sz="3200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 sz="3200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6BA3179-2AB3-4468-AF62-4E04F911AC42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nb-NO"/>
        </a:p>
      </dgm:t>
    </dgm:pt>
    <dgm:pt modelId="{2E5A3A7B-D0E4-414C-B23A-E32716659024}">
      <dgm:prSet phldrT="[Text]"/>
      <dgm:spPr/>
      <dgm:t>
        <a:bodyPr/>
        <a:lstStyle/>
        <a:p>
          <a:r>
            <a:rPr lang="nb-NO" dirty="0"/>
            <a:t>PA</a:t>
          </a:r>
        </a:p>
      </dgm:t>
    </dgm:pt>
    <dgm:pt modelId="{E8F01F55-E279-40D3-96D5-47ECD1158A9B}" type="parTrans" cxnId="{CEEDCD11-E92D-4C37-BC12-6A6172054B99}">
      <dgm:prSet/>
      <dgm:spPr/>
      <dgm:t>
        <a:bodyPr/>
        <a:lstStyle/>
        <a:p>
          <a:endParaRPr lang="nb-NO"/>
        </a:p>
      </dgm:t>
    </dgm:pt>
    <dgm:pt modelId="{D9907152-DDFF-4E85-9A6C-9ADE58BFCED4}" type="sibTrans" cxnId="{CEEDCD11-E92D-4C37-BC12-6A6172054B99}">
      <dgm:prSet/>
      <dgm:spPr/>
      <dgm:t>
        <a:bodyPr/>
        <a:lstStyle/>
        <a:p>
          <a:endParaRPr lang="nb-NO"/>
        </a:p>
      </dgm:t>
    </dgm:pt>
    <dgm:pt modelId="{CBF78221-49EC-43B3-AB10-78883FB4A927}">
      <dgm:prSet phldrT="[Text]"/>
      <dgm:spPr/>
      <dgm:t>
        <a:bodyPr/>
        <a:lstStyle/>
        <a:p>
          <a:r>
            <a:rPr lang="nb-NO" dirty="0" err="1"/>
            <a:t>Entity</a:t>
          </a:r>
          <a:r>
            <a:rPr lang="nb-NO" dirty="0"/>
            <a:t>, </a:t>
          </a:r>
          <a:r>
            <a:rPr lang="nb-NO" dirty="0" err="1"/>
            <a:t>programme</a:t>
          </a:r>
          <a:r>
            <a:rPr lang="nb-NO" dirty="0"/>
            <a:t>, </a:t>
          </a:r>
          <a:r>
            <a:rPr lang="nb-NO" dirty="0" err="1"/>
            <a:t>process</a:t>
          </a:r>
          <a:r>
            <a:rPr lang="nb-NO" dirty="0"/>
            <a:t> </a:t>
          </a:r>
          <a:r>
            <a:rPr lang="nb-NO" dirty="0" err="1"/>
            <a:t>based</a:t>
          </a:r>
          <a:endParaRPr lang="nb-NO" dirty="0"/>
        </a:p>
        <a:p>
          <a:r>
            <a:rPr lang="nb-NO" dirty="0" err="1"/>
            <a:t>Examination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</a:t>
          </a:r>
          <a:r>
            <a:rPr lang="nb-NO" dirty="0" err="1"/>
            <a:t>coherence</a:t>
          </a:r>
          <a:r>
            <a:rPr lang="nb-NO" dirty="0"/>
            <a:t> not </a:t>
          </a:r>
          <a:r>
            <a:rPr lang="nb-NO" dirty="0" err="1"/>
            <a:t>required</a:t>
          </a:r>
          <a:endParaRPr lang="nb-NO" dirty="0"/>
        </a:p>
        <a:p>
          <a:r>
            <a:rPr lang="nb-NO" dirty="0" err="1"/>
            <a:t>Inclusion</a:t>
          </a:r>
          <a:r>
            <a:rPr lang="nb-NO" dirty="0"/>
            <a:t> questions </a:t>
          </a:r>
          <a:r>
            <a:rPr lang="nb-NO" dirty="0" err="1"/>
            <a:t>may</a:t>
          </a:r>
          <a:r>
            <a:rPr lang="nb-NO" dirty="0"/>
            <a:t> not be </a:t>
          </a:r>
          <a:r>
            <a:rPr lang="nb-NO" dirty="0" err="1"/>
            <a:t>included</a:t>
          </a:r>
          <a:endParaRPr lang="nb-NO" dirty="0"/>
        </a:p>
        <a:p>
          <a:r>
            <a:rPr lang="nb-NO" dirty="0"/>
            <a:t>Limited stakeholder </a:t>
          </a:r>
          <a:r>
            <a:rPr lang="nb-NO" dirty="0" err="1"/>
            <a:t>engagement</a:t>
          </a:r>
          <a:endParaRPr lang="nb-NO" dirty="0"/>
        </a:p>
        <a:p>
          <a:r>
            <a:rPr lang="nb-NO" dirty="0"/>
            <a:t> </a:t>
          </a:r>
        </a:p>
      </dgm:t>
    </dgm:pt>
    <dgm:pt modelId="{C5FB6643-624C-47B6-A3E3-4DA5C445D467}" type="parTrans" cxnId="{DE3C3082-784C-4556-BE50-F48036BAB9E9}">
      <dgm:prSet/>
      <dgm:spPr/>
      <dgm:t>
        <a:bodyPr/>
        <a:lstStyle/>
        <a:p>
          <a:endParaRPr lang="nb-NO"/>
        </a:p>
      </dgm:t>
    </dgm:pt>
    <dgm:pt modelId="{06D0F677-6700-4A06-BC2E-C0DDCB94E220}" type="sibTrans" cxnId="{DE3C3082-784C-4556-BE50-F48036BAB9E9}">
      <dgm:prSet/>
      <dgm:spPr/>
      <dgm:t>
        <a:bodyPr/>
        <a:lstStyle/>
        <a:p>
          <a:endParaRPr lang="nb-NO"/>
        </a:p>
      </dgm:t>
    </dgm:pt>
    <dgm:pt modelId="{6D04702F-C182-4BB9-993F-9E459CD23950}">
      <dgm:prSet phldrT="[Text]"/>
      <dgm:spPr/>
      <dgm:t>
        <a:bodyPr/>
        <a:lstStyle/>
        <a:p>
          <a:r>
            <a:rPr lang="nb-NO" dirty="0"/>
            <a:t>PA </a:t>
          </a:r>
          <a:r>
            <a:rPr lang="nb-NO" dirty="0" err="1"/>
            <a:t>of</a:t>
          </a:r>
          <a:r>
            <a:rPr lang="nb-NO" dirty="0"/>
            <a:t> </a:t>
          </a:r>
          <a:r>
            <a:rPr lang="nb-NO" dirty="0" err="1"/>
            <a:t>implementation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</a:t>
          </a:r>
          <a:r>
            <a:rPr lang="nb-NO" dirty="0" err="1"/>
            <a:t>SDGs</a:t>
          </a:r>
          <a:r>
            <a:rPr lang="nb-NO" dirty="0"/>
            <a:t> </a:t>
          </a:r>
        </a:p>
      </dgm:t>
    </dgm:pt>
    <dgm:pt modelId="{3BFFCB19-40C1-4D93-A52D-18F4D3DBCFD6}" type="parTrans" cxnId="{EE4288D1-2BDE-4366-9634-3A2447E8D118}">
      <dgm:prSet/>
      <dgm:spPr/>
      <dgm:t>
        <a:bodyPr/>
        <a:lstStyle/>
        <a:p>
          <a:endParaRPr lang="nb-NO"/>
        </a:p>
      </dgm:t>
    </dgm:pt>
    <dgm:pt modelId="{2A6DC809-C4DA-4EB8-8D69-E3FA819A545A}" type="sibTrans" cxnId="{EE4288D1-2BDE-4366-9634-3A2447E8D118}">
      <dgm:prSet/>
      <dgm:spPr/>
      <dgm:t>
        <a:bodyPr/>
        <a:lstStyle/>
        <a:p>
          <a:endParaRPr lang="nb-NO"/>
        </a:p>
      </dgm:t>
    </dgm:pt>
    <dgm:pt modelId="{206DABAB-6FE0-49F3-84E3-C21289DBC433}">
      <dgm:prSet phldrT="[Text]"/>
      <dgm:spPr/>
      <dgm:t>
        <a:bodyPr/>
        <a:lstStyle/>
        <a:p>
          <a:r>
            <a:rPr lang="nb-NO" dirty="0" err="1"/>
            <a:t>Outcome</a:t>
          </a:r>
          <a:r>
            <a:rPr lang="nb-NO" dirty="0"/>
            <a:t> </a:t>
          </a:r>
          <a:r>
            <a:rPr lang="nb-NO" dirty="0" err="1"/>
            <a:t>based</a:t>
          </a:r>
          <a:r>
            <a:rPr lang="nb-NO" dirty="0"/>
            <a:t> </a:t>
          </a:r>
        </a:p>
        <a:p>
          <a:r>
            <a:rPr lang="nb-NO" dirty="0"/>
            <a:t>Cross </a:t>
          </a:r>
          <a:r>
            <a:rPr lang="nb-NO" dirty="0" err="1"/>
            <a:t>cutting</a:t>
          </a:r>
          <a:r>
            <a:rPr lang="nb-NO" dirty="0"/>
            <a:t> </a:t>
          </a:r>
          <a:r>
            <a:rPr lang="nb-NO" dirty="0" err="1"/>
            <a:t>across</a:t>
          </a:r>
          <a:r>
            <a:rPr lang="nb-NO" dirty="0"/>
            <a:t> </a:t>
          </a:r>
          <a:r>
            <a:rPr lang="nb-NO" dirty="0" err="1"/>
            <a:t>entities</a:t>
          </a:r>
          <a:r>
            <a:rPr lang="nb-NO" dirty="0"/>
            <a:t> and </a:t>
          </a:r>
          <a:r>
            <a:rPr lang="nb-NO" dirty="0" err="1"/>
            <a:t>programmes</a:t>
          </a:r>
          <a:endParaRPr lang="nb-NO" dirty="0"/>
        </a:p>
        <a:p>
          <a:r>
            <a:rPr lang="nb-NO" dirty="0" err="1"/>
            <a:t>Examination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</a:t>
          </a:r>
          <a:r>
            <a:rPr lang="nb-NO" dirty="0" err="1"/>
            <a:t>coherence</a:t>
          </a:r>
          <a:r>
            <a:rPr lang="nb-NO" dirty="0"/>
            <a:t> and </a:t>
          </a:r>
          <a:r>
            <a:rPr lang="nb-NO" dirty="0" err="1"/>
            <a:t>integration</a:t>
          </a:r>
          <a:r>
            <a:rPr lang="nb-NO" dirty="0"/>
            <a:t> </a:t>
          </a:r>
          <a:r>
            <a:rPr lang="nb-NO" dirty="0" err="1"/>
            <a:t>required</a:t>
          </a:r>
          <a:r>
            <a:rPr lang="nb-NO" dirty="0"/>
            <a:t> </a:t>
          </a:r>
        </a:p>
        <a:p>
          <a:r>
            <a:rPr lang="nb-NO" dirty="0" err="1"/>
            <a:t>Inclusion</a:t>
          </a:r>
          <a:r>
            <a:rPr lang="nb-NO" dirty="0"/>
            <a:t> questions </a:t>
          </a:r>
          <a:r>
            <a:rPr lang="nb-NO" dirty="0" err="1"/>
            <a:t>need</a:t>
          </a:r>
          <a:r>
            <a:rPr lang="nb-NO" dirty="0"/>
            <a:t> to be </a:t>
          </a:r>
          <a:r>
            <a:rPr lang="nb-NO" dirty="0" err="1"/>
            <a:t>included</a:t>
          </a:r>
          <a:endParaRPr lang="nb-NO" dirty="0"/>
        </a:p>
        <a:p>
          <a:r>
            <a:rPr lang="nb-NO" dirty="0" err="1"/>
            <a:t>Multi</a:t>
          </a:r>
          <a:r>
            <a:rPr lang="nb-NO" dirty="0"/>
            <a:t> stakeholder </a:t>
          </a:r>
          <a:r>
            <a:rPr lang="nb-NO" dirty="0" err="1"/>
            <a:t>engagement</a:t>
          </a:r>
          <a:endParaRPr lang="nb-NO" dirty="0"/>
        </a:p>
      </dgm:t>
    </dgm:pt>
    <dgm:pt modelId="{AB25F95F-1FA6-4179-9FEA-D0863EED9CE9}" type="parTrans" cxnId="{47F84753-CD4A-480A-B83E-C1505B008CCF}">
      <dgm:prSet/>
      <dgm:spPr/>
      <dgm:t>
        <a:bodyPr/>
        <a:lstStyle/>
        <a:p>
          <a:endParaRPr lang="nb-NO"/>
        </a:p>
      </dgm:t>
    </dgm:pt>
    <dgm:pt modelId="{B8CAF541-F089-4EA1-AD1B-A384B0611BD0}" type="sibTrans" cxnId="{47F84753-CD4A-480A-B83E-C1505B008CCF}">
      <dgm:prSet/>
      <dgm:spPr/>
      <dgm:t>
        <a:bodyPr/>
        <a:lstStyle/>
        <a:p>
          <a:endParaRPr lang="nb-NO"/>
        </a:p>
      </dgm:t>
    </dgm:pt>
    <dgm:pt modelId="{A720E6AA-AD45-4676-B4CF-14A4DD59F4EE}" type="pres">
      <dgm:prSet presAssocID="{D6BA3179-2AB3-4468-AF62-4E04F911AC42}" presName="Name0" presStyleCnt="0">
        <dgm:presLayoutVars>
          <dgm:dir/>
          <dgm:animLvl val="lvl"/>
          <dgm:resizeHandles val="exact"/>
        </dgm:presLayoutVars>
      </dgm:prSet>
      <dgm:spPr/>
    </dgm:pt>
    <dgm:pt modelId="{E794A146-28A6-4F5B-B956-BEBC7D156925}" type="pres">
      <dgm:prSet presAssocID="{2E5A3A7B-D0E4-414C-B23A-E32716659024}" presName="compositeNode" presStyleCnt="0">
        <dgm:presLayoutVars>
          <dgm:bulletEnabled val="1"/>
        </dgm:presLayoutVars>
      </dgm:prSet>
      <dgm:spPr/>
    </dgm:pt>
    <dgm:pt modelId="{B0C0E818-E017-44DE-8593-3D1F7FA760C0}" type="pres">
      <dgm:prSet presAssocID="{2E5A3A7B-D0E4-414C-B23A-E32716659024}" presName="bgRect" presStyleLbl="node1" presStyleIdx="0" presStyleCnt="2"/>
      <dgm:spPr/>
    </dgm:pt>
    <dgm:pt modelId="{3B5263EA-B3AB-4A47-9303-652BF9CEED02}" type="pres">
      <dgm:prSet presAssocID="{2E5A3A7B-D0E4-414C-B23A-E32716659024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70B01205-7F55-4B84-9BBE-085BAC3E23C5}" type="pres">
      <dgm:prSet presAssocID="{2E5A3A7B-D0E4-414C-B23A-E32716659024}" presName="childNode" presStyleLbl="node1" presStyleIdx="0" presStyleCnt="2">
        <dgm:presLayoutVars>
          <dgm:bulletEnabled val="1"/>
        </dgm:presLayoutVars>
      </dgm:prSet>
      <dgm:spPr/>
    </dgm:pt>
    <dgm:pt modelId="{82D604BE-35BC-406B-A312-C9C56A51E96C}" type="pres">
      <dgm:prSet presAssocID="{D9907152-DDFF-4E85-9A6C-9ADE58BFCED4}" presName="hSp" presStyleCnt="0"/>
      <dgm:spPr/>
    </dgm:pt>
    <dgm:pt modelId="{A1437C74-97A4-42E2-9992-F8013884A59E}" type="pres">
      <dgm:prSet presAssocID="{D9907152-DDFF-4E85-9A6C-9ADE58BFCED4}" presName="vProcSp" presStyleCnt="0"/>
      <dgm:spPr/>
    </dgm:pt>
    <dgm:pt modelId="{3E18D567-D7F5-4D3D-AD84-1A1D80C722AC}" type="pres">
      <dgm:prSet presAssocID="{D9907152-DDFF-4E85-9A6C-9ADE58BFCED4}" presName="vSp1" presStyleCnt="0"/>
      <dgm:spPr/>
    </dgm:pt>
    <dgm:pt modelId="{A4BCD7F3-BFA6-4F6F-9F79-4CE87D6A1C57}" type="pres">
      <dgm:prSet presAssocID="{D9907152-DDFF-4E85-9A6C-9ADE58BFCED4}" presName="simulatedConn" presStyleLbl="solidFgAcc1" presStyleIdx="0" presStyleCnt="1"/>
      <dgm:spPr/>
    </dgm:pt>
    <dgm:pt modelId="{F189B758-3B94-418E-A27A-C84037426E2D}" type="pres">
      <dgm:prSet presAssocID="{D9907152-DDFF-4E85-9A6C-9ADE58BFCED4}" presName="vSp2" presStyleCnt="0"/>
      <dgm:spPr/>
    </dgm:pt>
    <dgm:pt modelId="{D3F06968-49CE-47DB-A1B1-2EBC2296176D}" type="pres">
      <dgm:prSet presAssocID="{D9907152-DDFF-4E85-9A6C-9ADE58BFCED4}" presName="sibTrans" presStyleCnt="0"/>
      <dgm:spPr/>
    </dgm:pt>
    <dgm:pt modelId="{FC4BB213-8EAE-4965-925B-6B5813634525}" type="pres">
      <dgm:prSet presAssocID="{6D04702F-C182-4BB9-993F-9E459CD23950}" presName="compositeNode" presStyleCnt="0">
        <dgm:presLayoutVars>
          <dgm:bulletEnabled val="1"/>
        </dgm:presLayoutVars>
      </dgm:prSet>
      <dgm:spPr/>
    </dgm:pt>
    <dgm:pt modelId="{D5D5DD5F-421E-4896-8CDC-648F2BE04F43}" type="pres">
      <dgm:prSet presAssocID="{6D04702F-C182-4BB9-993F-9E459CD23950}" presName="bgRect" presStyleLbl="node1" presStyleIdx="1" presStyleCnt="2"/>
      <dgm:spPr/>
    </dgm:pt>
    <dgm:pt modelId="{ECAAE533-AC14-4CB9-BF70-21A31E0EBC90}" type="pres">
      <dgm:prSet presAssocID="{6D04702F-C182-4BB9-993F-9E459CD23950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7A1F4F18-0C85-4D98-805E-8A50B8E81D3A}" type="pres">
      <dgm:prSet presAssocID="{6D04702F-C182-4BB9-993F-9E459CD23950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CEEDCD11-E92D-4C37-BC12-6A6172054B99}" srcId="{D6BA3179-2AB3-4468-AF62-4E04F911AC42}" destId="{2E5A3A7B-D0E4-414C-B23A-E32716659024}" srcOrd="0" destOrd="0" parTransId="{E8F01F55-E279-40D3-96D5-47ECD1158A9B}" sibTransId="{D9907152-DDFF-4E85-9A6C-9ADE58BFCED4}"/>
    <dgm:cxn modelId="{3B101F24-9A46-4600-B834-E2C8F719EF14}" type="presOf" srcId="{D6BA3179-2AB3-4468-AF62-4E04F911AC42}" destId="{A720E6AA-AD45-4676-B4CF-14A4DD59F4EE}" srcOrd="0" destOrd="0" presId="urn:microsoft.com/office/officeart/2005/8/layout/hProcess7"/>
    <dgm:cxn modelId="{0B13642C-8394-4D13-89B6-480EE1025B98}" type="presOf" srcId="{CBF78221-49EC-43B3-AB10-78883FB4A927}" destId="{70B01205-7F55-4B84-9BBE-085BAC3E23C5}" srcOrd="0" destOrd="0" presId="urn:microsoft.com/office/officeart/2005/8/layout/hProcess7"/>
    <dgm:cxn modelId="{1CC9AF34-D9A7-4133-A176-D9F5530BCAAC}" type="presOf" srcId="{2E5A3A7B-D0E4-414C-B23A-E32716659024}" destId="{B0C0E818-E017-44DE-8593-3D1F7FA760C0}" srcOrd="0" destOrd="0" presId="urn:microsoft.com/office/officeart/2005/8/layout/hProcess7"/>
    <dgm:cxn modelId="{47F84753-CD4A-480A-B83E-C1505B008CCF}" srcId="{6D04702F-C182-4BB9-993F-9E459CD23950}" destId="{206DABAB-6FE0-49F3-84E3-C21289DBC433}" srcOrd="0" destOrd="0" parTransId="{AB25F95F-1FA6-4179-9FEA-D0863EED9CE9}" sibTransId="{B8CAF541-F089-4EA1-AD1B-A384B0611BD0}"/>
    <dgm:cxn modelId="{DE3C3082-784C-4556-BE50-F48036BAB9E9}" srcId="{2E5A3A7B-D0E4-414C-B23A-E32716659024}" destId="{CBF78221-49EC-43B3-AB10-78883FB4A927}" srcOrd="0" destOrd="0" parTransId="{C5FB6643-624C-47B6-A3E3-4DA5C445D467}" sibTransId="{06D0F677-6700-4A06-BC2E-C0DDCB94E220}"/>
    <dgm:cxn modelId="{9A30FDAC-3F5A-46CE-B3F3-E13D8315121F}" type="presOf" srcId="{6D04702F-C182-4BB9-993F-9E459CD23950}" destId="{D5D5DD5F-421E-4896-8CDC-648F2BE04F43}" srcOrd="0" destOrd="0" presId="urn:microsoft.com/office/officeart/2005/8/layout/hProcess7"/>
    <dgm:cxn modelId="{EE4288D1-2BDE-4366-9634-3A2447E8D118}" srcId="{D6BA3179-2AB3-4468-AF62-4E04F911AC42}" destId="{6D04702F-C182-4BB9-993F-9E459CD23950}" srcOrd="1" destOrd="0" parTransId="{3BFFCB19-40C1-4D93-A52D-18F4D3DBCFD6}" sibTransId="{2A6DC809-C4DA-4EB8-8D69-E3FA819A545A}"/>
    <dgm:cxn modelId="{34C3FED3-84DD-4278-9878-55F2FED66C59}" type="presOf" srcId="{2E5A3A7B-D0E4-414C-B23A-E32716659024}" destId="{3B5263EA-B3AB-4A47-9303-652BF9CEED02}" srcOrd="1" destOrd="0" presId="urn:microsoft.com/office/officeart/2005/8/layout/hProcess7"/>
    <dgm:cxn modelId="{0CBC97EA-0883-46AF-BF53-7819A2ABDCCE}" type="presOf" srcId="{6D04702F-C182-4BB9-993F-9E459CD23950}" destId="{ECAAE533-AC14-4CB9-BF70-21A31E0EBC90}" srcOrd="1" destOrd="0" presId="urn:microsoft.com/office/officeart/2005/8/layout/hProcess7"/>
    <dgm:cxn modelId="{BC9B7EEB-11F7-4CF4-AC75-C6B030EFA250}" type="presOf" srcId="{206DABAB-6FE0-49F3-84E3-C21289DBC433}" destId="{7A1F4F18-0C85-4D98-805E-8A50B8E81D3A}" srcOrd="0" destOrd="0" presId="urn:microsoft.com/office/officeart/2005/8/layout/hProcess7"/>
    <dgm:cxn modelId="{6970F699-D981-4F3B-8FA2-72D468C061C5}" type="presParOf" srcId="{A720E6AA-AD45-4676-B4CF-14A4DD59F4EE}" destId="{E794A146-28A6-4F5B-B956-BEBC7D156925}" srcOrd="0" destOrd="0" presId="urn:microsoft.com/office/officeart/2005/8/layout/hProcess7"/>
    <dgm:cxn modelId="{9C277370-51DF-4502-8918-839E62FA9EFE}" type="presParOf" srcId="{E794A146-28A6-4F5B-B956-BEBC7D156925}" destId="{B0C0E818-E017-44DE-8593-3D1F7FA760C0}" srcOrd="0" destOrd="0" presId="urn:microsoft.com/office/officeart/2005/8/layout/hProcess7"/>
    <dgm:cxn modelId="{999C4CBF-43F8-4434-B38C-60A9AA2A5FED}" type="presParOf" srcId="{E794A146-28A6-4F5B-B956-BEBC7D156925}" destId="{3B5263EA-B3AB-4A47-9303-652BF9CEED02}" srcOrd="1" destOrd="0" presId="urn:microsoft.com/office/officeart/2005/8/layout/hProcess7"/>
    <dgm:cxn modelId="{BD537678-9E30-49A6-AA67-3C7B1017F182}" type="presParOf" srcId="{E794A146-28A6-4F5B-B956-BEBC7D156925}" destId="{70B01205-7F55-4B84-9BBE-085BAC3E23C5}" srcOrd="2" destOrd="0" presId="urn:microsoft.com/office/officeart/2005/8/layout/hProcess7"/>
    <dgm:cxn modelId="{C44C861B-2BB3-4158-B1B7-C8D9EF50A4AC}" type="presParOf" srcId="{A720E6AA-AD45-4676-B4CF-14A4DD59F4EE}" destId="{82D604BE-35BC-406B-A312-C9C56A51E96C}" srcOrd="1" destOrd="0" presId="urn:microsoft.com/office/officeart/2005/8/layout/hProcess7"/>
    <dgm:cxn modelId="{65CB13E1-BAEA-4698-BC0E-4E077334232D}" type="presParOf" srcId="{A720E6AA-AD45-4676-B4CF-14A4DD59F4EE}" destId="{A1437C74-97A4-42E2-9992-F8013884A59E}" srcOrd="2" destOrd="0" presId="urn:microsoft.com/office/officeart/2005/8/layout/hProcess7"/>
    <dgm:cxn modelId="{F8E8ED47-3EF2-4EBE-9877-AC2F34E160A0}" type="presParOf" srcId="{A1437C74-97A4-42E2-9992-F8013884A59E}" destId="{3E18D567-D7F5-4D3D-AD84-1A1D80C722AC}" srcOrd="0" destOrd="0" presId="urn:microsoft.com/office/officeart/2005/8/layout/hProcess7"/>
    <dgm:cxn modelId="{8A4AF31D-1B83-431E-B142-891F682734F9}" type="presParOf" srcId="{A1437C74-97A4-42E2-9992-F8013884A59E}" destId="{A4BCD7F3-BFA6-4F6F-9F79-4CE87D6A1C57}" srcOrd="1" destOrd="0" presId="urn:microsoft.com/office/officeart/2005/8/layout/hProcess7"/>
    <dgm:cxn modelId="{4C7DD597-E12B-4C22-BA07-05FA23FA94C8}" type="presParOf" srcId="{A1437C74-97A4-42E2-9992-F8013884A59E}" destId="{F189B758-3B94-418E-A27A-C84037426E2D}" srcOrd="2" destOrd="0" presId="urn:microsoft.com/office/officeart/2005/8/layout/hProcess7"/>
    <dgm:cxn modelId="{4113CE5E-6782-4748-A2DC-5BBBF318A332}" type="presParOf" srcId="{A720E6AA-AD45-4676-B4CF-14A4DD59F4EE}" destId="{D3F06968-49CE-47DB-A1B1-2EBC2296176D}" srcOrd="3" destOrd="0" presId="urn:microsoft.com/office/officeart/2005/8/layout/hProcess7"/>
    <dgm:cxn modelId="{3FB7284C-020C-4C47-AA07-FAFAFC8A76DF}" type="presParOf" srcId="{A720E6AA-AD45-4676-B4CF-14A4DD59F4EE}" destId="{FC4BB213-8EAE-4965-925B-6B5813634525}" srcOrd="4" destOrd="0" presId="urn:microsoft.com/office/officeart/2005/8/layout/hProcess7"/>
    <dgm:cxn modelId="{500C7959-F384-48BF-A1DB-29A9F849BCB5}" type="presParOf" srcId="{FC4BB213-8EAE-4965-925B-6B5813634525}" destId="{D5D5DD5F-421E-4896-8CDC-648F2BE04F43}" srcOrd="0" destOrd="0" presId="urn:microsoft.com/office/officeart/2005/8/layout/hProcess7"/>
    <dgm:cxn modelId="{630DA16B-9182-49FD-8CBF-F7FA466AF2BE}" type="presParOf" srcId="{FC4BB213-8EAE-4965-925B-6B5813634525}" destId="{ECAAE533-AC14-4CB9-BF70-21A31E0EBC90}" srcOrd="1" destOrd="0" presId="urn:microsoft.com/office/officeart/2005/8/layout/hProcess7"/>
    <dgm:cxn modelId="{325B9D8B-84A0-49EE-A446-0F5768DDDA88}" type="presParOf" srcId="{FC4BB213-8EAE-4965-925B-6B5813634525}" destId="{7A1F4F18-0C85-4D98-805E-8A50B8E81D3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33DFA9C-755D-4C91-8A67-A4E7120CC42A}" type="doc">
      <dgm:prSet loTypeId="urn:microsoft.com/office/officeart/2005/8/layout/cycle8" loCatId="cycle" qsTypeId="urn:microsoft.com/office/officeart/2005/8/quickstyle/simple1" qsCatId="simple" csTypeId="urn:microsoft.com/office/officeart/2005/8/colors/accent0_1" csCatId="mainScheme" phldr="1"/>
      <dgm:spPr/>
    </dgm:pt>
    <dgm:pt modelId="{8921720E-A8FE-4EF5-96D1-BA4F87FECDED}">
      <dgm:prSet phldrT="[Text]" custT="1"/>
      <dgm:spPr/>
      <dgm:t>
        <a:bodyPr/>
        <a:lstStyle/>
        <a:p>
          <a:r>
            <a:rPr lang="nb-NO" sz="1800" b="1" dirty="0"/>
            <a:t>SDG target 16.5 </a:t>
          </a:r>
        </a:p>
        <a:p>
          <a:r>
            <a:rPr lang="nb-NO" sz="1800" b="1" dirty="0"/>
            <a:t>Anti </a:t>
          </a:r>
          <a:r>
            <a:rPr lang="nb-NO" sz="1800" b="1" dirty="0" err="1"/>
            <a:t>corruption</a:t>
          </a:r>
          <a:endParaRPr lang="nb-NO" sz="1800" b="1" dirty="0"/>
        </a:p>
      </dgm:t>
    </dgm:pt>
    <dgm:pt modelId="{F0C47FF8-7215-41EF-945C-25058281BC14}" type="parTrans" cxnId="{EC1419C7-B3E2-458F-9F98-30EB2F22AE6C}">
      <dgm:prSet/>
      <dgm:spPr/>
      <dgm:t>
        <a:bodyPr/>
        <a:lstStyle/>
        <a:p>
          <a:endParaRPr lang="nb-NO" sz="1800"/>
        </a:p>
      </dgm:t>
    </dgm:pt>
    <dgm:pt modelId="{516CBC89-40AE-4232-AFCF-A0B4BCF9C4C1}" type="sibTrans" cxnId="{EC1419C7-B3E2-458F-9F98-30EB2F22AE6C}">
      <dgm:prSet/>
      <dgm:spPr/>
      <dgm:t>
        <a:bodyPr/>
        <a:lstStyle/>
        <a:p>
          <a:endParaRPr lang="nb-NO" sz="1800"/>
        </a:p>
      </dgm:t>
    </dgm:pt>
    <dgm:pt modelId="{A1B5C39C-54A9-4B24-AB94-DE9C894E22C4}">
      <dgm:prSet phldrT="[Text]" custT="1"/>
      <dgm:spPr/>
      <dgm:t>
        <a:bodyPr/>
        <a:lstStyle/>
        <a:p>
          <a:r>
            <a:rPr lang="nb-NO" sz="1800" b="1" dirty="0" err="1"/>
            <a:t>Compliance</a:t>
          </a:r>
          <a:r>
            <a:rPr lang="nb-NO" sz="1800" b="1" dirty="0"/>
            <a:t> Audit </a:t>
          </a:r>
          <a:r>
            <a:rPr lang="nb-NO" sz="1800" b="1" dirty="0" err="1"/>
            <a:t>ISSAIs</a:t>
          </a:r>
          <a:endParaRPr lang="nb-NO" sz="1800" b="1" dirty="0"/>
        </a:p>
      </dgm:t>
    </dgm:pt>
    <dgm:pt modelId="{59635342-96A5-4BF7-BE03-C031599A4F7D}" type="parTrans" cxnId="{883D5EE2-E5FD-4E76-B789-7BD7BA6856FA}">
      <dgm:prSet/>
      <dgm:spPr/>
      <dgm:t>
        <a:bodyPr/>
        <a:lstStyle/>
        <a:p>
          <a:endParaRPr lang="nb-NO" sz="1800"/>
        </a:p>
      </dgm:t>
    </dgm:pt>
    <dgm:pt modelId="{8A4D66D5-A2C8-424C-8787-232D97CF6147}" type="sibTrans" cxnId="{883D5EE2-E5FD-4E76-B789-7BD7BA6856FA}">
      <dgm:prSet/>
      <dgm:spPr/>
      <dgm:t>
        <a:bodyPr/>
        <a:lstStyle/>
        <a:p>
          <a:endParaRPr lang="nb-NO" sz="1800"/>
        </a:p>
      </dgm:t>
    </dgm:pt>
    <dgm:pt modelId="{9D7D342D-D770-4395-8F31-9951CEAD83E9}">
      <dgm:prSet phldrT="[Text]" custT="1"/>
      <dgm:spPr/>
      <dgm:t>
        <a:bodyPr/>
        <a:lstStyle/>
        <a:p>
          <a:r>
            <a:rPr lang="nb-NO" sz="1800" b="1" dirty="0"/>
            <a:t>SDG target 12.7</a:t>
          </a:r>
        </a:p>
        <a:p>
          <a:r>
            <a:rPr lang="nb-NO" sz="1800" b="1" dirty="0" err="1"/>
            <a:t>Sustainable</a:t>
          </a:r>
          <a:r>
            <a:rPr lang="nb-NO" sz="1800" b="1" dirty="0"/>
            <a:t> </a:t>
          </a:r>
          <a:r>
            <a:rPr lang="nb-NO" sz="1800" b="1" dirty="0" err="1"/>
            <a:t>Procurement</a:t>
          </a:r>
          <a:endParaRPr lang="nb-NO" sz="1800" b="1" dirty="0"/>
        </a:p>
      </dgm:t>
    </dgm:pt>
    <dgm:pt modelId="{3FBF2B4E-7BA4-41A3-BAD8-A1F839423E19}" type="parTrans" cxnId="{5A809F13-55C7-44AD-90AF-63B85E018973}">
      <dgm:prSet/>
      <dgm:spPr/>
      <dgm:t>
        <a:bodyPr/>
        <a:lstStyle/>
        <a:p>
          <a:endParaRPr lang="nb-NO" sz="1800"/>
        </a:p>
      </dgm:t>
    </dgm:pt>
    <dgm:pt modelId="{021C0CB1-74FE-4448-B5DC-D27CDD498094}" type="sibTrans" cxnId="{5A809F13-55C7-44AD-90AF-63B85E018973}">
      <dgm:prSet/>
      <dgm:spPr/>
      <dgm:t>
        <a:bodyPr/>
        <a:lstStyle/>
        <a:p>
          <a:endParaRPr lang="nb-NO" sz="1800"/>
        </a:p>
      </dgm:t>
    </dgm:pt>
    <dgm:pt modelId="{980AA81D-A4DD-4177-8540-6957D67EC598}">
      <dgm:prSet custT="1"/>
      <dgm:spPr/>
      <dgm:t>
        <a:bodyPr/>
        <a:lstStyle/>
        <a:p>
          <a:r>
            <a:rPr lang="nb-NO" sz="1800" b="1" dirty="0" err="1"/>
            <a:t>Innovation</a:t>
          </a:r>
          <a:r>
            <a:rPr lang="nb-NO" sz="1800" b="1" dirty="0"/>
            <a:t> in </a:t>
          </a:r>
          <a:r>
            <a:rPr lang="nb-NO" sz="1800" b="1" dirty="0" err="1"/>
            <a:t>audit</a:t>
          </a:r>
          <a:r>
            <a:rPr lang="nb-NO" sz="1800" b="1" dirty="0"/>
            <a:t> – </a:t>
          </a:r>
          <a:r>
            <a:rPr lang="nb-NO" sz="1800" b="1" dirty="0" err="1"/>
            <a:t>use</a:t>
          </a:r>
          <a:r>
            <a:rPr lang="nb-NO" sz="1800" b="1" dirty="0"/>
            <a:t> of data </a:t>
          </a:r>
          <a:r>
            <a:rPr lang="nb-NO" sz="1800" b="1" dirty="0" err="1"/>
            <a:t>analytics</a:t>
          </a:r>
          <a:r>
            <a:rPr lang="nb-NO" sz="1800" b="1" dirty="0"/>
            <a:t> </a:t>
          </a:r>
        </a:p>
      </dgm:t>
    </dgm:pt>
    <dgm:pt modelId="{E7C4F270-021D-43CD-8EDC-6BCA0C12404F}" type="parTrans" cxnId="{AE5AE69D-F1EF-4B34-9D06-C6AF493BF78A}">
      <dgm:prSet/>
      <dgm:spPr/>
      <dgm:t>
        <a:bodyPr/>
        <a:lstStyle/>
        <a:p>
          <a:endParaRPr lang="nb-NO" sz="1800"/>
        </a:p>
      </dgm:t>
    </dgm:pt>
    <dgm:pt modelId="{D508C96B-113D-42DF-A8D9-B4F4C5A6B31A}" type="sibTrans" cxnId="{AE5AE69D-F1EF-4B34-9D06-C6AF493BF78A}">
      <dgm:prSet/>
      <dgm:spPr/>
      <dgm:t>
        <a:bodyPr/>
        <a:lstStyle/>
        <a:p>
          <a:endParaRPr lang="nb-NO" sz="1800"/>
        </a:p>
      </dgm:t>
    </dgm:pt>
    <dgm:pt modelId="{4E975D5C-4E86-446F-B397-2BCF3883F0D2}">
      <dgm:prSet custT="1"/>
      <dgm:spPr/>
      <dgm:t>
        <a:bodyPr/>
        <a:lstStyle/>
        <a:p>
          <a:r>
            <a:rPr lang="nb-NO" sz="1800" b="1" dirty="0" err="1"/>
            <a:t>Quality</a:t>
          </a:r>
          <a:r>
            <a:rPr lang="nb-NO" sz="1800" b="1" dirty="0"/>
            <a:t> management &amp; </a:t>
          </a:r>
          <a:r>
            <a:rPr lang="nb-NO" sz="1800" b="1" dirty="0" err="1"/>
            <a:t>audit</a:t>
          </a:r>
          <a:r>
            <a:rPr lang="nb-NO" sz="1800" b="1" dirty="0"/>
            <a:t> </a:t>
          </a:r>
          <a:r>
            <a:rPr lang="nb-NO" sz="1800" b="1" dirty="0" err="1"/>
            <a:t>impact</a:t>
          </a:r>
          <a:endParaRPr lang="nb-NO" sz="1800" b="1" dirty="0"/>
        </a:p>
      </dgm:t>
    </dgm:pt>
    <dgm:pt modelId="{23C54EB4-E1B4-4875-9F2B-C5DC38D17B22}" type="parTrans" cxnId="{670E37AA-7074-4F8B-B506-FB7E0F730F26}">
      <dgm:prSet/>
      <dgm:spPr/>
      <dgm:t>
        <a:bodyPr/>
        <a:lstStyle/>
        <a:p>
          <a:endParaRPr lang="nb-NO" sz="1800"/>
        </a:p>
      </dgm:t>
    </dgm:pt>
    <dgm:pt modelId="{C67616BD-083A-455E-8D12-22082AAD5E5E}" type="sibTrans" cxnId="{670E37AA-7074-4F8B-B506-FB7E0F730F26}">
      <dgm:prSet/>
      <dgm:spPr/>
      <dgm:t>
        <a:bodyPr/>
        <a:lstStyle/>
        <a:p>
          <a:endParaRPr lang="nb-NO" sz="1800"/>
        </a:p>
      </dgm:t>
    </dgm:pt>
    <dgm:pt modelId="{B8BB93A6-D898-497B-A6BC-BC83C7C41A7D}" type="pres">
      <dgm:prSet presAssocID="{933DFA9C-755D-4C91-8A67-A4E7120CC42A}" presName="compositeShape" presStyleCnt="0">
        <dgm:presLayoutVars>
          <dgm:chMax val="7"/>
          <dgm:dir/>
          <dgm:resizeHandles val="exact"/>
        </dgm:presLayoutVars>
      </dgm:prSet>
      <dgm:spPr/>
    </dgm:pt>
    <dgm:pt modelId="{207690EF-0F26-406C-8FC8-95778B6A50F3}" type="pres">
      <dgm:prSet presAssocID="{933DFA9C-755D-4C91-8A67-A4E7120CC42A}" presName="wedge1" presStyleLbl="node1" presStyleIdx="0" presStyleCnt="5"/>
      <dgm:spPr/>
    </dgm:pt>
    <dgm:pt modelId="{0FEE43F5-ABC5-422D-9755-F3705400C4A6}" type="pres">
      <dgm:prSet presAssocID="{933DFA9C-755D-4C91-8A67-A4E7120CC42A}" presName="dummy1a" presStyleCnt="0"/>
      <dgm:spPr/>
    </dgm:pt>
    <dgm:pt modelId="{69462C18-68F7-43AB-A5CC-46DE94124137}" type="pres">
      <dgm:prSet presAssocID="{933DFA9C-755D-4C91-8A67-A4E7120CC42A}" presName="dummy1b" presStyleCnt="0"/>
      <dgm:spPr/>
    </dgm:pt>
    <dgm:pt modelId="{E0F1CE3C-F8B6-4767-AEEA-5FF521AE1C3E}" type="pres">
      <dgm:prSet presAssocID="{933DFA9C-755D-4C91-8A67-A4E7120CC42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CE54A6E-E02A-4BB9-8107-6AE9BFA049CE}" type="pres">
      <dgm:prSet presAssocID="{933DFA9C-755D-4C91-8A67-A4E7120CC42A}" presName="wedge2" presStyleLbl="node1" presStyleIdx="1" presStyleCnt="5"/>
      <dgm:spPr/>
    </dgm:pt>
    <dgm:pt modelId="{788E2701-0212-46DD-8F04-41B906C273EE}" type="pres">
      <dgm:prSet presAssocID="{933DFA9C-755D-4C91-8A67-A4E7120CC42A}" presName="dummy2a" presStyleCnt="0"/>
      <dgm:spPr/>
    </dgm:pt>
    <dgm:pt modelId="{F6005C30-EA2E-41ED-902C-509D4951AE08}" type="pres">
      <dgm:prSet presAssocID="{933DFA9C-755D-4C91-8A67-A4E7120CC42A}" presName="dummy2b" presStyleCnt="0"/>
      <dgm:spPr/>
    </dgm:pt>
    <dgm:pt modelId="{FD3358D7-6127-494B-9F6C-3905C008DE62}" type="pres">
      <dgm:prSet presAssocID="{933DFA9C-755D-4C91-8A67-A4E7120CC42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E6C114D-E7A4-4D8F-8F16-E6BD2AD7A995}" type="pres">
      <dgm:prSet presAssocID="{933DFA9C-755D-4C91-8A67-A4E7120CC42A}" presName="wedge3" presStyleLbl="node1" presStyleIdx="2" presStyleCnt="5"/>
      <dgm:spPr/>
    </dgm:pt>
    <dgm:pt modelId="{FDDDE013-4686-4A95-B734-CCF4E6A3480B}" type="pres">
      <dgm:prSet presAssocID="{933DFA9C-755D-4C91-8A67-A4E7120CC42A}" presName="dummy3a" presStyleCnt="0"/>
      <dgm:spPr/>
    </dgm:pt>
    <dgm:pt modelId="{ED036DC2-CAC8-44EF-A499-52F68A289F45}" type="pres">
      <dgm:prSet presAssocID="{933DFA9C-755D-4C91-8A67-A4E7120CC42A}" presName="dummy3b" presStyleCnt="0"/>
      <dgm:spPr/>
    </dgm:pt>
    <dgm:pt modelId="{DCFCBD1D-9111-44F2-9E58-F0B5686AF7D5}" type="pres">
      <dgm:prSet presAssocID="{933DFA9C-755D-4C91-8A67-A4E7120CC42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59CC5A-3E9D-465A-93EA-D32F9DF68CF5}" type="pres">
      <dgm:prSet presAssocID="{933DFA9C-755D-4C91-8A67-A4E7120CC42A}" presName="wedge4" presStyleLbl="node1" presStyleIdx="3" presStyleCnt="5"/>
      <dgm:spPr/>
    </dgm:pt>
    <dgm:pt modelId="{4FF1D7F8-AB4E-408C-AB35-97DA28C9618E}" type="pres">
      <dgm:prSet presAssocID="{933DFA9C-755D-4C91-8A67-A4E7120CC42A}" presName="dummy4a" presStyleCnt="0"/>
      <dgm:spPr/>
    </dgm:pt>
    <dgm:pt modelId="{94EEDB59-E526-4149-BA3F-2E2C0CD47BF4}" type="pres">
      <dgm:prSet presAssocID="{933DFA9C-755D-4C91-8A67-A4E7120CC42A}" presName="dummy4b" presStyleCnt="0"/>
      <dgm:spPr/>
    </dgm:pt>
    <dgm:pt modelId="{B4EC57D3-74CC-4A51-B4C6-5BC443B7FFD1}" type="pres">
      <dgm:prSet presAssocID="{933DFA9C-755D-4C91-8A67-A4E7120CC42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F7CDA9E-6AFA-431C-986B-44733D16E244}" type="pres">
      <dgm:prSet presAssocID="{933DFA9C-755D-4C91-8A67-A4E7120CC42A}" presName="wedge5" presStyleLbl="node1" presStyleIdx="4" presStyleCnt="5"/>
      <dgm:spPr/>
    </dgm:pt>
    <dgm:pt modelId="{367C9E89-8F80-4DE3-B15C-BA41E0AD04A6}" type="pres">
      <dgm:prSet presAssocID="{933DFA9C-755D-4C91-8A67-A4E7120CC42A}" presName="dummy5a" presStyleCnt="0"/>
      <dgm:spPr/>
    </dgm:pt>
    <dgm:pt modelId="{FADC56A5-A03C-464E-8FCE-C6D6542C90A7}" type="pres">
      <dgm:prSet presAssocID="{933DFA9C-755D-4C91-8A67-A4E7120CC42A}" presName="dummy5b" presStyleCnt="0"/>
      <dgm:spPr/>
    </dgm:pt>
    <dgm:pt modelId="{BE7E9A3B-9B7C-480B-BB2C-6F75AFBDEB25}" type="pres">
      <dgm:prSet presAssocID="{933DFA9C-755D-4C91-8A67-A4E7120CC42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66263EB-F1A4-45E7-B912-C16C2D05000D}" type="pres">
      <dgm:prSet presAssocID="{516CBC89-40AE-4232-AFCF-A0B4BCF9C4C1}" presName="arrowWedge1" presStyleLbl="fgSibTrans2D1" presStyleIdx="0" presStyleCnt="5"/>
      <dgm:spPr/>
    </dgm:pt>
    <dgm:pt modelId="{525C5CDF-6EC0-4844-8198-FB79BC903558}" type="pres">
      <dgm:prSet presAssocID="{D508C96B-113D-42DF-A8D9-B4F4C5A6B31A}" presName="arrowWedge2" presStyleLbl="fgSibTrans2D1" presStyleIdx="1" presStyleCnt="5"/>
      <dgm:spPr/>
    </dgm:pt>
    <dgm:pt modelId="{B786D6C1-A168-41D6-93E7-5E50E8B6692F}" type="pres">
      <dgm:prSet presAssocID="{C67616BD-083A-455E-8D12-22082AAD5E5E}" presName="arrowWedge3" presStyleLbl="fgSibTrans2D1" presStyleIdx="2" presStyleCnt="5"/>
      <dgm:spPr/>
    </dgm:pt>
    <dgm:pt modelId="{288A552F-41DE-425E-BB98-4A5D2793839C}" type="pres">
      <dgm:prSet presAssocID="{8A4D66D5-A2C8-424C-8787-232D97CF6147}" presName="arrowWedge4" presStyleLbl="fgSibTrans2D1" presStyleIdx="3" presStyleCnt="5"/>
      <dgm:spPr/>
    </dgm:pt>
    <dgm:pt modelId="{1D179F8B-134A-40E1-B08C-0A2271C2706D}" type="pres">
      <dgm:prSet presAssocID="{021C0CB1-74FE-4448-B5DC-D27CDD498094}" presName="arrowWedge5" presStyleLbl="fgSibTrans2D1" presStyleIdx="4" presStyleCnt="5"/>
      <dgm:spPr/>
    </dgm:pt>
  </dgm:ptLst>
  <dgm:cxnLst>
    <dgm:cxn modelId="{5A809F13-55C7-44AD-90AF-63B85E018973}" srcId="{933DFA9C-755D-4C91-8A67-A4E7120CC42A}" destId="{9D7D342D-D770-4395-8F31-9951CEAD83E9}" srcOrd="4" destOrd="0" parTransId="{3FBF2B4E-7BA4-41A3-BAD8-A1F839423E19}" sibTransId="{021C0CB1-74FE-4448-B5DC-D27CDD498094}"/>
    <dgm:cxn modelId="{B41F9036-90B6-4D1C-AE95-5B95ECA9FA09}" type="presOf" srcId="{9D7D342D-D770-4395-8F31-9951CEAD83E9}" destId="{AF7CDA9E-6AFA-431C-986B-44733D16E244}" srcOrd="0" destOrd="0" presId="urn:microsoft.com/office/officeart/2005/8/layout/cycle8"/>
    <dgm:cxn modelId="{2787013C-FC39-4D28-8C14-C334A9E78E7F}" type="presOf" srcId="{9D7D342D-D770-4395-8F31-9951CEAD83E9}" destId="{BE7E9A3B-9B7C-480B-BB2C-6F75AFBDEB25}" srcOrd="1" destOrd="0" presId="urn:microsoft.com/office/officeart/2005/8/layout/cycle8"/>
    <dgm:cxn modelId="{0B590C6E-5A98-49C4-892C-8C7D85452C81}" type="presOf" srcId="{8921720E-A8FE-4EF5-96D1-BA4F87FECDED}" destId="{207690EF-0F26-406C-8FC8-95778B6A50F3}" srcOrd="0" destOrd="0" presId="urn:microsoft.com/office/officeart/2005/8/layout/cycle8"/>
    <dgm:cxn modelId="{69B7646F-5728-4139-8ACA-83FD88968783}" type="presOf" srcId="{4E975D5C-4E86-446F-B397-2BCF3883F0D2}" destId="{DCFCBD1D-9111-44F2-9E58-F0B5686AF7D5}" srcOrd="1" destOrd="0" presId="urn:microsoft.com/office/officeart/2005/8/layout/cycle8"/>
    <dgm:cxn modelId="{78F31653-C4BC-4E05-A49B-813D8E7FB47A}" type="presOf" srcId="{A1B5C39C-54A9-4B24-AB94-DE9C894E22C4}" destId="{4359CC5A-3E9D-465A-93EA-D32F9DF68CF5}" srcOrd="0" destOrd="0" presId="urn:microsoft.com/office/officeart/2005/8/layout/cycle8"/>
    <dgm:cxn modelId="{B425C853-05E2-4AE3-A4FB-5D45FD6A6174}" type="presOf" srcId="{933DFA9C-755D-4C91-8A67-A4E7120CC42A}" destId="{B8BB93A6-D898-497B-A6BC-BC83C7C41A7D}" srcOrd="0" destOrd="0" presId="urn:microsoft.com/office/officeart/2005/8/layout/cycle8"/>
    <dgm:cxn modelId="{D5956780-2C47-4F43-90CC-38AABEC4EC43}" type="presOf" srcId="{A1B5C39C-54A9-4B24-AB94-DE9C894E22C4}" destId="{B4EC57D3-74CC-4A51-B4C6-5BC443B7FFD1}" srcOrd="1" destOrd="0" presId="urn:microsoft.com/office/officeart/2005/8/layout/cycle8"/>
    <dgm:cxn modelId="{B0D5198F-DB76-4D76-BA81-DEE02A64041F}" type="presOf" srcId="{4E975D5C-4E86-446F-B397-2BCF3883F0D2}" destId="{9E6C114D-E7A4-4D8F-8F16-E6BD2AD7A995}" srcOrd="0" destOrd="0" presId="urn:microsoft.com/office/officeart/2005/8/layout/cycle8"/>
    <dgm:cxn modelId="{DB647193-7041-484D-9288-1F2C93E5E105}" type="presOf" srcId="{8921720E-A8FE-4EF5-96D1-BA4F87FECDED}" destId="{E0F1CE3C-F8B6-4767-AEEA-5FF521AE1C3E}" srcOrd="1" destOrd="0" presId="urn:microsoft.com/office/officeart/2005/8/layout/cycle8"/>
    <dgm:cxn modelId="{5210DE94-6971-4A8F-9C3C-3F11CF2F223E}" type="presOf" srcId="{980AA81D-A4DD-4177-8540-6957D67EC598}" destId="{4CE54A6E-E02A-4BB9-8107-6AE9BFA049CE}" srcOrd="0" destOrd="0" presId="urn:microsoft.com/office/officeart/2005/8/layout/cycle8"/>
    <dgm:cxn modelId="{AE5AE69D-F1EF-4B34-9D06-C6AF493BF78A}" srcId="{933DFA9C-755D-4C91-8A67-A4E7120CC42A}" destId="{980AA81D-A4DD-4177-8540-6957D67EC598}" srcOrd="1" destOrd="0" parTransId="{E7C4F270-021D-43CD-8EDC-6BCA0C12404F}" sibTransId="{D508C96B-113D-42DF-A8D9-B4F4C5A6B31A}"/>
    <dgm:cxn modelId="{670E37AA-7074-4F8B-B506-FB7E0F730F26}" srcId="{933DFA9C-755D-4C91-8A67-A4E7120CC42A}" destId="{4E975D5C-4E86-446F-B397-2BCF3883F0D2}" srcOrd="2" destOrd="0" parTransId="{23C54EB4-E1B4-4875-9F2B-C5DC38D17B22}" sibTransId="{C67616BD-083A-455E-8D12-22082AAD5E5E}"/>
    <dgm:cxn modelId="{EC1419C7-B3E2-458F-9F98-30EB2F22AE6C}" srcId="{933DFA9C-755D-4C91-8A67-A4E7120CC42A}" destId="{8921720E-A8FE-4EF5-96D1-BA4F87FECDED}" srcOrd="0" destOrd="0" parTransId="{F0C47FF8-7215-41EF-945C-25058281BC14}" sibTransId="{516CBC89-40AE-4232-AFCF-A0B4BCF9C4C1}"/>
    <dgm:cxn modelId="{883D5EE2-E5FD-4E76-B789-7BD7BA6856FA}" srcId="{933DFA9C-755D-4C91-8A67-A4E7120CC42A}" destId="{A1B5C39C-54A9-4B24-AB94-DE9C894E22C4}" srcOrd="3" destOrd="0" parTransId="{59635342-96A5-4BF7-BE03-C031599A4F7D}" sibTransId="{8A4D66D5-A2C8-424C-8787-232D97CF6147}"/>
    <dgm:cxn modelId="{E30B8EF8-C444-4FF7-A9D1-F422853D739F}" type="presOf" srcId="{980AA81D-A4DD-4177-8540-6957D67EC598}" destId="{FD3358D7-6127-494B-9F6C-3905C008DE62}" srcOrd="1" destOrd="0" presId="urn:microsoft.com/office/officeart/2005/8/layout/cycle8"/>
    <dgm:cxn modelId="{3E1E5DA5-A95C-47D5-8D03-3019397924B3}" type="presParOf" srcId="{B8BB93A6-D898-497B-A6BC-BC83C7C41A7D}" destId="{207690EF-0F26-406C-8FC8-95778B6A50F3}" srcOrd="0" destOrd="0" presId="urn:microsoft.com/office/officeart/2005/8/layout/cycle8"/>
    <dgm:cxn modelId="{2D66639F-7272-442F-8F30-13F063E09B66}" type="presParOf" srcId="{B8BB93A6-D898-497B-A6BC-BC83C7C41A7D}" destId="{0FEE43F5-ABC5-422D-9755-F3705400C4A6}" srcOrd="1" destOrd="0" presId="urn:microsoft.com/office/officeart/2005/8/layout/cycle8"/>
    <dgm:cxn modelId="{7C48F8B5-5D75-4CFF-B5EF-1217C2004133}" type="presParOf" srcId="{B8BB93A6-D898-497B-A6BC-BC83C7C41A7D}" destId="{69462C18-68F7-43AB-A5CC-46DE94124137}" srcOrd="2" destOrd="0" presId="urn:microsoft.com/office/officeart/2005/8/layout/cycle8"/>
    <dgm:cxn modelId="{8FB42A67-26B9-41EF-80FA-D88B691AC87A}" type="presParOf" srcId="{B8BB93A6-D898-497B-A6BC-BC83C7C41A7D}" destId="{E0F1CE3C-F8B6-4767-AEEA-5FF521AE1C3E}" srcOrd="3" destOrd="0" presId="urn:microsoft.com/office/officeart/2005/8/layout/cycle8"/>
    <dgm:cxn modelId="{AF42117F-0845-4D5A-B7C2-7A67E81E1C63}" type="presParOf" srcId="{B8BB93A6-D898-497B-A6BC-BC83C7C41A7D}" destId="{4CE54A6E-E02A-4BB9-8107-6AE9BFA049CE}" srcOrd="4" destOrd="0" presId="urn:microsoft.com/office/officeart/2005/8/layout/cycle8"/>
    <dgm:cxn modelId="{60A4F4CA-DF68-4624-BFFD-556ED3BAB46C}" type="presParOf" srcId="{B8BB93A6-D898-497B-A6BC-BC83C7C41A7D}" destId="{788E2701-0212-46DD-8F04-41B906C273EE}" srcOrd="5" destOrd="0" presId="urn:microsoft.com/office/officeart/2005/8/layout/cycle8"/>
    <dgm:cxn modelId="{9F61105A-22E4-4714-A2A1-931DFAC93E3F}" type="presParOf" srcId="{B8BB93A6-D898-497B-A6BC-BC83C7C41A7D}" destId="{F6005C30-EA2E-41ED-902C-509D4951AE08}" srcOrd="6" destOrd="0" presId="urn:microsoft.com/office/officeart/2005/8/layout/cycle8"/>
    <dgm:cxn modelId="{3A0D5A9A-5C6A-4D36-8D21-2FA7F0B11E69}" type="presParOf" srcId="{B8BB93A6-D898-497B-A6BC-BC83C7C41A7D}" destId="{FD3358D7-6127-494B-9F6C-3905C008DE62}" srcOrd="7" destOrd="0" presId="urn:microsoft.com/office/officeart/2005/8/layout/cycle8"/>
    <dgm:cxn modelId="{6D32F090-8132-43EC-B1C0-4ED896829037}" type="presParOf" srcId="{B8BB93A6-D898-497B-A6BC-BC83C7C41A7D}" destId="{9E6C114D-E7A4-4D8F-8F16-E6BD2AD7A995}" srcOrd="8" destOrd="0" presId="urn:microsoft.com/office/officeart/2005/8/layout/cycle8"/>
    <dgm:cxn modelId="{82545B3A-C308-4E94-87D7-947A20000407}" type="presParOf" srcId="{B8BB93A6-D898-497B-A6BC-BC83C7C41A7D}" destId="{FDDDE013-4686-4A95-B734-CCF4E6A3480B}" srcOrd="9" destOrd="0" presId="urn:microsoft.com/office/officeart/2005/8/layout/cycle8"/>
    <dgm:cxn modelId="{94642290-87E8-4D6D-A7DB-C8FE9E01E38A}" type="presParOf" srcId="{B8BB93A6-D898-497B-A6BC-BC83C7C41A7D}" destId="{ED036DC2-CAC8-44EF-A499-52F68A289F45}" srcOrd="10" destOrd="0" presId="urn:microsoft.com/office/officeart/2005/8/layout/cycle8"/>
    <dgm:cxn modelId="{BC9579BA-5BC5-4449-98BA-2A6B3ABB3669}" type="presParOf" srcId="{B8BB93A6-D898-497B-A6BC-BC83C7C41A7D}" destId="{DCFCBD1D-9111-44F2-9E58-F0B5686AF7D5}" srcOrd="11" destOrd="0" presId="urn:microsoft.com/office/officeart/2005/8/layout/cycle8"/>
    <dgm:cxn modelId="{A238CF96-481B-4380-96FB-C6868B2413F1}" type="presParOf" srcId="{B8BB93A6-D898-497B-A6BC-BC83C7C41A7D}" destId="{4359CC5A-3E9D-465A-93EA-D32F9DF68CF5}" srcOrd="12" destOrd="0" presId="urn:microsoft.com/office/officeart/2005/8/layout/cycle8"/>
    <dgm:cxn modelId="{DAB37A1C-FCC5-4EE0-BE9E-E890F11DA512}" type="presParOf" srcId="{B8BB93A6-D898-497B-A6BC-BC83C7C41A7D}" destId="{4FF1D7F8-AB4E-408C-AB35-97DA28C9618E}" srcOrd="13" destOrd="0" presId="urn:microsoft.com/office/officeart/2005/8/layout/cycle8"/>
    <dgm:cxn modelId="{4FB08D05-1C1A-4C7D-863C-C7918F2E62C1}" type="presParOf" srcId="{B8BB93A6-D898-497B-A6BC-BC83C7C41A7D}" destId="{94EEDB59-E526-4149-BA3F-2E2C0CD47BF4}" srcOrd="14" destOrd="0" presId="urn:microsoft.com/office/officeart/2005/8/layout/cycle8"/>
    <dgm:cxn modelId="{6F0D4CEB-B884-4801-9711-095F15AF1188}" type="presParOf" srcId="{B8BB93A6-D898-497B-A6BC-BC83C7C41A7D}" destId="{B4EC57D3-74CC-4A51-B4C6-5BC443B7FFD1}" srcOrd="15" destOrd="0" presId="urn:microsoft.com/office/officeart/2005/8/layout/cycle8"/>
    <dgm:cxn modelId="{D37392D0-3A99-4FBF-9501-362D3A48651C}" type="presParOf" srcId="{B8BB93A6-D898-497B-A6BC-BC83C7C41A7D}" destId="{AF7CDA9E-6AFA-431C-986B-44733D16E244}" srcOrd="16" destOrd="0" presId="urn:microsoft.com/office/officeart/2005/8/layout/cycle8"/>
    <dgm:cxn modelId="{091FB8A6-D553-44D2-B430-A7C6FD670F21}" type="presParOf" srcId="{B8BB93A6-D898-497B-A6BC-BC83C7C41A7D}" destId="{367C9E89-8F80-4DE3-B15C-BA41E0AD04A6}" srcOrd="17" destOrd="0" presId="urn:microsoft.com/office/officeart/2005/8/layout/cycle8"/>
    <dgm:cxn modelId="{D79E937B-57F9-4360-AE6D-8C490341C8AE}" type="presParOf" srcId="{B8BB93A6-D898-497B-A6BC-BC83C7C41A7D}" destId="{FADC56A5-A03C-464E-8FCE-C6D6542C90A7}" srcOrd="18" destOrd="0" presId="urn:microsoft.com/office/officeart/2005/8/layout/cycle8"/>
    <dgm:cxn modelId="{924134D1-FB41-4666-946B-BBDBA91CA4EC}" type="presParOf" srcId="{B8BB93A6-D898-497B-A6BC-BC83C7C41A7D}" destId="{BE7E9A3B-9B7C-480B-BB2C-6F75AFBDEB25}" srcOrd="19" destOrd="0" presId="urn:microsoft.com/office/officeart/2005/8/layout/cycle8"/>
    <dgm:cxn modelId="{3BF53AD2-65D6-4399-86A9-AE2506C0425B}" type="presParOf" srcId="{B8BB93A6-D898-497B-A6BC-BC83C7C41A7D}" destId="{066263EB-F1A4-45E7-B912-C16C2D05000D}" srcOrd="20" destOrd="0" presId="urn:microsoft.com/office/officeart/2005/8/layout/cycle8"/>
    <dgm:cxn modelId="{099A4E61-81F0-4687-9063-7CF27B3D8750}" type="presParOf" srcId="{B8BB93A6-D898-497B-A6BC-BC83C7C41A7D}" destId="{525C5CDF-6EC0-4844-8198-FB79BC903558}" srcOrd="21" destOrd="0" presId="urn:microsoft.com/office/officeart/2005/8/layout/cycle8"/>
    <dgm:cxn modelId="{08537874-6513-489A-8462-81E54FAA1AA6}" type="presParOf" srcId="{B8BB93A6-D898-497B-A6BC-BC83C7C41A7D}" destId="{B786D6C1-A168-41D6-93E7-5E50E8B6692F}" srcOrd="22" destOrd="0" presId="urn:microsoft.com/office/officeart/2005/8/layout/cycle8"/>
    <dgm:cxn modelId="{00439051-0379-4D05-9170-47B9BDDF6BCD}" type="presParOf" srcId="{B8BB93A6-D898-497B-A6BC-BC83C7C41A7D}" destId="{288A552F-41DE-425E-BB98-4A5D2793839C}" srcOrd="23" destOrd="0" presId="urn:microsoft.com/office/officeart/2005/8/layout/cycle8"/>
    <dgm:cxn modelId="{CCDB5F38-7B3A-4112-B8BF-F32F1E36158C}" type="presParOf" srcId="{B8BB93A6-D898-497B-A6BC-BC83C7C41A7D}" destId="{1D179F8B-134A-40E1-B08C-0A2271C2706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4EBAED-D2E6-4347-A6AD-F9CF843BE95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C442AF20-2226-486F-84AF-7401C3493C57}">
      <dgm:prSet phldrT="[Text]"/>
      <dgm:spPr>
        <a:solidFill>
          <a:srgbClr val="FFC000"/>
        </a:solidFill>
      </dgm:spPr>
      <dgm:t>
        <a:bodyPr/>
        <a:lstStyle/>
        <a:p>
          <a:r>
            <a:rPr lang="nb-NO" b="1" dirty="0" err="1">
              <a:solidFill>
                <a:schemeClr val="tx1"/>
              </a:solidFill>
            </a:rPr>
            <a:t>What</a:t>
          </a:r>
          <a:r>
            <a:rPr lang="nb-NO" b="1" dirty="0">
              <a:solidFill>
                <a:schemeClr val="tx1"/>
              </a:solidFill>
            </a:rPr>
            <a:t> </a:t>
          </a:r>
          <a:r>
            <a:rPr lang="nb-NO" b="1" dirty="0" err="1">
              <a:solidFill>
                <a:schemeClr val="tx1"/>
              </a:solidFill>
            </a:rPr>
            <a:t>worked</a:t>
          </a:r>
          <a:r>
            <a:rPr lang="nb-NO" b="1" dirty="0">
              <a:solidFill>
                <a:schemeClr val="tx1"/>
              </a:solidFill>
            </a:rPr>
            <a:t> </a:t>
          </a:r>
        </a:p>
      </dgm:t>
    </dgm:pt>
    <dgm:pt modelId="{83EAEFA7-0D4B-4C55-9BB4-D08462283E14}" type="parTrans" cxnId="{819EC64E-6B43-4AF0-921B-37DA47CC5408}">
      <dgm:prSet/>
      <dgm:spPr/>
      <dgm:t>
        <a:bodyPr/>
        <a:lstStyle/>
        <a:p>
          <a:endParaRPr lang="nb-NO"/>
        </a:p>
      </dgm:t>
    </dgm:pt>
    <dgm:pt modelId="{E48E0BA5-CFD6-474E-B591-7EEA52A8002E}" type="sibTrans" cxnId="{819EC64E-6B43-4AF0-921B-37DA47CC5408}">
      <dgm:prSet/>
      <dgm:spPr/>
      <dgm:t>
        <a:bodyPr/>
        <a:lstStyle/>
        <a:p>
          <a:endParaRPr lang="nb-NO"/>
        </a:p>
      </dgm:t>
    </dgm:pt>
    <dgm:pt modelId="{8FFBAC68-3F52-42C8-BC55-9509115E76E1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b-NO" dirty="0" err="1"/>
            <a:t>Innovation</a:t>
          </a:r>
          <a:endParaRPr lang="nb-NO" dirty="0"/>
        </a:p>
      </dgm:t>
    </dgm:pt>
    <dgm:pt modelId="{E412D5B7-8483-449E-847A-58893EFB48B7}" type="parTrans" cxnId="{3593F30E-506F-4D5A-8ADC-7E6DABD98801}">
      <dgm:prSet/>
      <dgm:spPr/>
      <dgm:t>
        <a:bodyPr/>
        <a:lstStyle/>
        <a:p>
          <a:endParaRPr lang="nb-NO"/>
        </a:p>
      </dgm:t>
    </dgm:pt>
    <dgm:pt modelId="{498FEF5A-194A-4083-B0FF-2725C6F1A0B9}" type="sibTrans" cxnId="{3593F30E-506F-4D5A-8ADC-7E6DABD98801}">
      <dgm:prSet/>
      <dgm:spPr/>
      <dgm:t>
        <a:bodyPr/>
        <a:lstStyle/>
        <a:p>
          <a:endParaRPr lang="nb-NO"/>
        </a:p>
      </dgm:t>
    </dgm:pt>
    <dgm:pt modelId="{6DD8A058-CB0E-4281-B254-8702F9B27478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b-NO" dirty="0" err="1"/>
            <a:t>Inclusion</a:t>
          </a:r>
          <a:endParaRPr lang="nb-NO" dirty="0"/>
        </a:p>
      </dgm:t>
    </dgm:pt>
    <dgm:pt modelId="{F07AF319-8C7B-48BF-8251-53AA177A20B7}" type="parTrans" cxnId="{ABBB35E1-80E2-462C-ADAD-8ACCABE3B049}">
      <dgm:prSet/>
      <dgm:spPr/>
      <dgm:t>
        <a:bodyPr/>
        <a:lstStyle/>
        <a:p>
          <a:endParaRPr lang="nb-NO"/>
        </a:p>
      </dgm:t>
    </dgm:pt>
    <dgm:pt modelId="{3E883CF9-3545-45A9-9255-0FC0D538CCC5}" type="sibTrans" cxnId="{ABBB35E1-80E2-462C-ADAD-8ACCABE3B049}">
      <dgm:prSet/>
      <dgm:spPr/>
      <dgm:t>
        <a:bodyPr/>
        <a:lstStyle/>
        <a:p>
          <a:endParaRPr lang="nb-NO"/>
        </a:p>
      </dgm:t>
    </dgm:pt>
    <dgm:pt modelId="{F1D019B6-6C4E-46F9-937D-034CF2E5C3C2}">
      <dgm:prSet phldrT="[Text]"/>
      <dgm:spPr/>
      <dgm:t>
        <a:bodyPr/>
        <a:lstStyle/>
        <a:p>
          <a:r>
            <a:rPr lang="nb-NO" dirty="0" err="1"/>
            <a:t>What</a:t>
          </a:r>
          <a:r>
            <a:rPr lang="nb-NO" dirty="0"/>
            <a:t> </a:t>
          </a:r>
          <a:r>
            <a:rPr lang="nb-NO" dirty="0" err="1"/>
            <a:t>could</a:t>
          </a:r>
          <a:r>
            <a:rPr lang="nb-NO" dirty="0"/>
            <a:t> be done </a:t>
          </a:r>
          <a:r>
            <a:rPr lang="nb-NO" dirty="0" err="1"/>
            <a:t>better</a:t>
          </a:r>
          <a:r>
            <a:rPr lang="nb-NO" dirty="0"/>
            <a:t> </a:t>
          </a:r>
        </a:p>
      </dgm:t>
    </dgm:pt>
    <dgm:pt modelId="{802D8EEB-A99C-469B-83AF-A17A5298C549}" type="parTrans" cxnId="{CF6AABA3-1845-41AD-BEDE-762B2FED1BBE}">
      <dgm:prSet/>
      <dgm:spPr/>
      <dgm:t>
        <a:bodyPr/>
        <a:lstStyle/>
        <a:p>
          <a:endParaRPr lang="nb-NO"/>
        </a:p>
      </dgm:t>
    </dgm:pt>
    <dgm:pt modelId="{36DB2E97-3463-4DC1-9E86-E64FC5E515AE}" type="sibTrans" cxnId="{CF6AABA3-1845-41AD-BEDE-762B2FED1BBE}">
      <dgm:prSet/>
      <dgm:spPr/>
      <dgm:t>
        <a:bodyPr/>
        <a:lstStyle/>
        <a:p>
          <a:endParaRPr lang="nb-NO"/>
        </a:p>
      </dgm:t>
    </dgm:pt>
    <dgm:pt modelId="{3B3C48F4-F745-4AF4-8D39-0E04EEDB751D}">
      <dgm:prSet phldrT="[Text]"/>
      <dgm:spPr/>
      <dgm:t>
        <a:bodyPr/>
        <a:lstStyle/>
        <a:p>
          <a:r>
            <a:rPr lang="nb-NO" dirty="0"/>
            <a:t>More ‘</a:t>
          </a:r>
          <a:r>
            <a:rPr lang="nb-NO" dirty="0" err="1"/>
            <a:t>how</a:t>
          </a:r>
          <a:r>
            <a:rPr lang="nb-NO" dirty="0"/>
            <a:t> to support’</a:t>
          </a:r>
        </a:p>
      </dgm:t>
    </dgm:pt>
    <dgm:pt modelId="{EB263BF9-DA49-4F1C-8A47-6CE69E7F6201}" type="parTrans" cxnId="{B197EB52-6926-4952-AA6A-E96319AF0233}">
      <dgm:prSet/>
      <dgm:spPr/>
      <dgm:t>
        <a:bodyPr/>
        <a:lstStyle/>
        <a:p>
          <a:endParaRPr lang="nb-NO"/>
        </a:p>
      </dgm:t>
    </dgm:pt>
    <dgm:pt modelId="{6BFAEBC5-7BE1-4901-8832-08C5CA907759}" type="sibTrans" cxnId="{B197EB52-6926-4952-AA6A-E96319AF0233}">
      <dgm:prSet/>
      <dgm:spPr/>
      <dgm:t>
        <a:bodyPr/>
        <a:lstStyle/>
        <a:p>
          <a:endParaRPr lang="nb-NO"/>
        </a:p>
      </dgm:t>
    </dgm:pt>
    <dgm:pt modelId="{F7772B5B-BF58-4C92-B1A4-911CF50CA585}">
      <dgm:prSet phldrT="[Text]"/>
      <dgm:spPr/>
      <dgm:t>
        <a:bodyPr/>
        <a:lstStyle/>
        <a:p>
          <a:r>
            <a:rPr lang="nb-NO" dirty="0"/>
            <a:t>Strategic </a:t>
          </a:r>
          <a:r>
            <a:rPr lang="nb-NO" dirty="0" err="1"/>
            <a:t>options</a:t>
          </a:r>
          <a:endParaRPr lang="nb-NO" dirty="0"/>
        </a:p>
      </dgm:t>
    </dgm:pt>
    <dgm:pt modelId="{77EDD07A-878B-4580-B819-3D50B38FDD36}" type="parTrans" cxnId="{C74A630B-CAA7-4E7C-96CB-5E2595DD9B11}">
      <dgm:prSet/>
      <dgm:spPr/>
      <dgm:t>
        <a:bodyPr/>
        <a:lstStyle/>
        <a:p>
          <a:endParaRPr lang="nb-NO"/>
        </a:p>
      </dgm:t>
    </dgm:pt>
    <dgm:pt modelId="{9DA42DB2-9258-4F27-AC70-756317E97625}" type="sibTrans" cxnId="{C74A630B-CAA7-4E7C-96CB-5E2595DD9B11}">
      <dgm:prSet/>
      <dgm:spPr/>
      <dgm:t>
        <a:bodyPr/>
        <a:lstStyle/>
        <a:p>
          <a:endParaRPr lang="nb-NO"/>
        </a:p>
      </dgm:t>
    </dgm:pt>
    <dgm:pt modelId="{5C762D14-0AFA-42DC-857A-4A39CF653046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b-NO" dirty="0" err="1"/>
            <a:t>Partnerships</a:t>
          </a:r>
          <a:endParaRPr lang="nb-NO" dirty="0"/>
        </a:p>
      </dgm:t>
    </dgm:pt>
    <dgm:pt modelId="{8CCFECAD-F0A5-455F-AA85-A8E6BC3DE6D6}" type="parTrans" cxnId="{151CB7AB-3E4F-4B9F-A27E-A87013FAAF38}">
      <dgm:prSet/>
      <dgm:spPr/>
      <dgm:t>
        <a:bodyPr/>
        <a:lstStyle/>
        <a:p>
          <a:endParaRPr lang="nb-NO"/>
        </a:p>
      </dgm:t>
    </dgm:pt>
    <dgm:pt modelId="{DF3A3D0F-DE72-4FF6-BEEE-C4CF1F97DF20}" type="sibTrans" cxnId="{151CB7AB-3E4F-4B9F-A27E-A87013FAAF38}">
      <dgm:prSet/>
      <dgm:spPr/>
      <dgm:t>
        <a:bodyPr/>
        <a:lstStyle/>
        <a:p>
          <a:endParaRPr lang="nb-NO"/>
        </a:p>
      </dgm:t>
    </dgm:pt>
    <dgm:pt modelId="{BE14759E-D2EF-4D43-9522-CF256E56E6C0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b-NO" dirty="0"/>
            <a:t>Stakeholder </a:t>
          </a:r>
          <a:r>
            <a:rPr lang="nb-NO" dirty="0" err="1"/>
            <a:t>engagement</a:t>
          </a:r>
          <a:endParaRPr lang="nb-NO" dirty="0"/>
        </a:p>
      </dgm:t>
    </dgm:pt>
    <dgm:pt modelId="{3FB52AC5-EEF8-4ECC-A02A-CF50681F6302}" type="parTrans" cxnId="{F85BF216-EECA-44C0-ADC7-B8E727A80859}">
      <dgm:prSet/>
      <dgm:spPr/>
      <dgm:t>
        <a:bodyPr/>
        <a:lstStyle/>
        <a:p>
          <a:endParaRPr lang="nb-NO"/>
        </a:p>
      </dgm:t>
    </dgm:pt>
    <dgm:pt modelId="{5446BCCB-CA10-4C86-A81E-32DE135F2D80}" type="sibTrans" cxnId="{F85BF216-EECA-44C0-ADC7-B8E727A80859}">
      <dgm:prSet/>
      <dgm:spPr/>
      <dgm:t>
        <a:bodyPr/>
        <a:lstStyle/>
        <a:p>
          <a:endParaRPr lang="nb-NO"/>
        </a:p>
      </dgm:t>
    </dgm:pt>
    <dgm:pt modelId="{ABA2F021-8BDA-4271-B2E3-10703C89D2C5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b-NO" dirty="0" err="1"/>
            <a:t>Advocacy</a:t>
          </a:r>
          <a:r>
            <a:rPr lang="nb-NO" dirty="0"/>
            <a:t> and </a:t>
          </a:r>
          <a:r>
            <a:rPr lang="nb-NO" dirty="0" err="1"/>
            <a:t>Awareness</a:t>
          </a:r>
          <a:r>
            <a:rPr lang="nb-NO" dirty="0"/>
            <a:t> </a:t>
          </a:r>
          <a:r>
            <a:rPr lang="nb-NO" dirty="0" err="1"/>
            <a:t>raising</a:t>
          </a:r>
          <a:endParaRPr lang="nb-NO" dirty="0"/>
        </a:p>
      </dgm:t>
    </dgm:pt>
    <dgm:pt modelId="{23CC3E53-03F2-48A6-961A-57EFF1A6971E}" type="parTrans" cxnId="{466BF0DC-F062-4326-86B9-F3882CFFCA44}">
      <dgm:prSet/>
      <dgm:spPr/>
      <dgm:t>
        <a:bodyPr/>
        <a:lstStyle/>
        <a:p>
          <a:endParaRPr lang="nb-NO"/>
        </a:p>
      </dgm:t>
    </dgm:pt>
    <dgm:pt modelId="{D612828B-EFC2-4EB7-AD59-05A6485125E5}" type="sibTrans" cxnId="{466BF0DC-F062-4326-86B9-F3882CFFCA44}">
      <dgm:prSet/>
      <dgm:spPr/>
      <dgm:t>
        <a:bodyPr/>
        <a:lstStyle/>
        <a:p>
          <a:endParaRPr lang="nb-NO"/>
        </a:p>
      </dgm:t>
    </dgm:pt>
    <dgm:pt modelId="{6D0DA4AE-3B97-4BC2-A7FF-CCFE04395F7F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b-NO" dirty="0"/>
            <a:t>Focus </a:t>
          </a:r>
          <a:r>
            <a:rPr lang="nb-NO" dirty="0" err="1"/>
            <a:t>on</a:t>
          </a:r>
          <a:r>
            <a:rPr lang="nb-NO" dirty="0"/>
            <a:t> </a:t>
          </a:r>
          <a:r>
            <a:rPr lang="nb-NO" dirty="0" err="1"/>
            <a:t>ISSAIs</a:t>
          </a:r>
          <a:endParaRPr lang="nb-NO" dirty="0"/>
        </a:p>
      </dgm:t>
    </dgm:pt>
    <dgm:pt modelId="{E9D65FF6-8D19-4229-A070-38CAB0EB574C}" type="parTrans" cxnId="{184CDF19-DD33-4339-ABA4-04C9F08E1503}">
      <dgm:prSet/>
      <dgm:spPr/>
      <dgm:t>
        <a:bodyPr/>
        <a:lstStyle/>
        <a:p>
          <a:endParaRPr lang="nb-NO"/>
        </a:p>
      </dgm:t>
    </dgm:pt>
    <dgm:pt modelId="{2A5F4046-0D1E-49F2-BD52-D4912360896E}" type="sibTrans" cxnId="{184CDF19-DD33-4339-ABA4-04C9F08E1503}">
      <dgm:prSet/>
      <dgm:spPr/>
      <dgm:t>
        <a:bodyPr/>
        <a:lstStyle/>
        <a:p>
          <a:endParaRPr lang="nb-NO"/>
        </a:p>
      </dgm:t>
    </dgm:pt>
    <dgm:pt modelId="{41B8A526-5ED1-49C3-BCE0-5826435D7289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b-NO" dirty="0" err="1"/>
            <a:t>Visibility</a:t>
          </a:r>
          <a:endParaRPr lang="nb-NO" dirty="0"/>
        </a:p>
      </dgm:t>
    </dgm:pt>
    <dgm:pt modelId="{BFEB44B9-E6E9-40D7-B88B-2B98A5ADAAEE}" type="parTrans" cxnId="{8E5DF3C0-78C0-4858-B077-4248A2B78680}">
      <dgm:prSet/>
      <dgm:spPr/>
      <dgm:t>
        <a:bodyPr/>
        <a:lstStyle/>
        <a:p>
          <a:endParaRPr lang="nb-NO"/>
        </a:p>
      </dgm:t>
    </dgm:pt>
    <dgm:pt modelId="{AAFD49F0-4159-447D-88EE-A647C2051014}" type="sibTrans" cxnId="{8E5DF3C0-78C0-4858-B077-4248A2B78680}">
      <dgm:prSet/>
      <dgm:spPr/>
      <dgm:t>
        <a:bodyPr/>
        <a:lstStyle/>
        <a:p>
          <a:endParaRPr lang="nb-NO"/>
        </a:p>
      </dgm:t>
    </dgm:pt>
    <dgm:pt modelId="{F694B0EC-2D61-4E34-B3C9-F8FBA1DCBF71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b-NO" dirty="0"/>
            <a:t>Value </a:t>
          </a:r>
          <a:r>
            <a:rPr lang="nb-NO" dirty="0" err="1"/>
            <a:t>addition</a:t>
          </a:r>
          <a:r>
            <a:rPr lang="nb-NO" dirty="0"/>
            <a:t> </a:t>
          </a:r>
        </a:p>
      </dgm:t>
    </dgm:pt>
    <dgm:pt modelId="{07287CA9-9AD7-4BB2-ADF4-9DCE61D35344}" type="parTrans" cxnId="{C60A56D6-8F71-4DA5-82B9-F1296C2BA14B}">
      <dgm:prSet/>
      <dgm:spPr/>
      <dgm:t>
        <a:bodyPr/>
        <a:lstStyle/>
        <a:p>
          <a:endParaRPr lang="nb-NO"/>
        </a:p>
      </dgm:t>
    </dgm:pt>
    <dgm:pt modelId="{A033BE57-7567-4944-B38B-ED9F1BC0C667}" type="sibTrans" cxnId="{C60A56D6-8F71-4DA5-82B9-F1296C2BA14B}">
      <dgm:prSet/>
      <dgm:spPr/>
      <dgm:t>
        <a:bodyPr/>
        <a:lstStyle/>
        <a:p>
          <a:endParaRPr lang="nb-NO"/>
        </a:p>
      </dgm:t>
    </dgm:pt>
    <dgm:pt modelId="{D6BCC2AB-69C0-4112-A6B0-2CEA0EFB8229}">
      <dgm:prSet phldrT="[Text]"/>
      <dgm:spPr/>
      <dgm:t>
        <a:bodyPr/>
        <a:lstStyle/>
        <a:p>
          <a:r>
            <a:rPr lang="nb-NO" dirty="0" err="1"/>
            <a:t>Wider</a:t>
          </a:r>
          <a:r>
            <a:rPr lang="nb-NO" dirty="0"/>
            <a:t> </a:t>
          </a:r>
          <a:r>
            <a:rPr lang="nb-NO" dirty="0" err="1"/>
            <a:t>strategic</a:t>
          </a:r>
          <a:r>
            <a:rPr lang="nb-NO" dirty="0"/>
            <a:t> </a:t>
          </a:r>
          <a:r>
            <a:rPr lang="nb-NO" dirty="0" err="1"/>
            <a:t>alliances</a:t>
          </a:r>
          <a:endParaRPr lang="nb-NO" dirty="0"/>
        </a:p>
      </dgm:t>
    </dgm:pt>
    <dgm:pt modelId="{DF5BBB2D-E038-4483-BB16-98283BF5D1C6}" type="parTrans" cxnId="{3494E9C8-0853-4B22-A414-38265BC6FF06}">
      <dgm:prSet/>
      <dgm:spPr/>
      <dgm:t>
        <a:bodyPr/>
        <a:lstStyle/>
        <a:p>
          <a:endParaRPr lang="nb-NO"/>
        </a:p>
      </dgm:t>
    </dgm:pt>
    <dgm:pt modelId="{ECFD5D98-97AC-40FF-907D-DBF5A695DD94}" type="sibTrans" cxnId="{3494E9C8-0853-4B22-A414-38265BC6FF06}">
      <dgm:prSet/>
      <dgm:spPr/>
      <dgm:t>
        <a:bodyPr/>
        <a:lstStyle/>
        <a:p>
          <a:endParaRPr lang="nb-NO"/>
        </a:p>
      </dgm:t>
    </dgm:pt>
    <dgm:pt modelId="{E2502DC4-6C40-49FB-9A0C-DDA149685DC2}">
      <dgm:prSet phldrT="[Text]"/>
      <dgm:spPr/>
      <dgm:t>
        <a:bodyPr/>
        <a:lstStyle/>
        <a:p>
          <a:r>
            <a:rPr lang="nb-NO" dirty="0"/>
            <a:t>Support for </a:t>
          </a:r>
          <a:r>
            <a:rPr lang="nb-NO" dirty="0" err="1"/>
            <a:t>strategic</a:t>
          </a:r>
          <a:r>
            <a:rPr lang="nb-NO" dirty="0"/>
            <a:t> </a:t>
          </a:r>
          <a:r>
            <a:rPr lang="nb-NO" dirty="0" err="1"/>
            <a:t>considerations</a:t>
          </a:r>
          <a:endParaRPr lang="nb-NO" dirty="0"/>
        </a:p>
      </dgm:t>
    </dgm:pt>
    <dgm:pt modelId="{41E4006D-821C-4CE5-BD12-63D0AED381D2}" type="parTrans" cxnId="{2C63E6F8-3EE7-4C59-A566-CDA8C76D1224}">
      <dgm:prSet/>
      <dgm:spPr/>
      <dgm:t>
        <a:bodyPr/>
        <a:lstStyle/>
        <a:p>
          <a:endParaRPr lang="nb-NO"/>
        </a:p>
      </dgm:t>
    </dgm:pt>
    <dgm:pt modelId="{BC3CB0F5-09B7-49A2-8000-6A8B6CC38888}" type="sibTrans" cxnId="{2C63E6F8-3EE7-4C59-A566-CDA8C76D1224}">
      <dgm:prSet/>
      <dgm:spPr/>
      <dgm:t>
        <a:bodyPr/>
        <a:lstStyle/>
        <a:p>
          <a:endParaRPr lang="nb-NO"/>
        </a:p>
      </dgm:t>
    </dgm:pt>
    <dgm:pt modelId="{9279FC6D-C18A-470D-B9E7-EC97DCA8E022}">
      <dgm:prSet phldrT="[Text]"/>
      <dgm:spPr/>
      <dgm:t>
        <a:bodyPr/>
        <a:lstStyle/>
        <a:p>
          <a:r>
            <a:rPr lang="nb-NO" dirty="0"/>
            <a:t>Global </a:t>
          </a:r>
          <a:r>
            <a:rPr lang="nb-NO" dirty="0" err="1"/>
            <a:t>outreach</a:t>
          </a:r>
          <a:endParaRPr lang="nb-NO" dirty="0"/>
        </a:p>
      </dgm:t>
    </dgm:pt>
    <dgm:pt modelId="{F92085FD-9439-4566-9DB5-7A85C8E8559F}" type="parTrans" cxnId="{4A995E30-124A-4739-81A5-40A3CECDFCC9}">
      <dgm:prSet/>
      <dgm:spPr/>
      <dgm:t>
        <a:bodyPr/>
        <a:lstStyle/>
        <a:p>
          <a:endParaRPr lang="nb-NO"/>
        </a:p>
      </dgm:t>
    </dgm:pt>
    <dgm:pt modelId="{5D2B8250-FC1D-4F5D-8E0A-EDE05A4EA0F7}" type="sibTrans" cxnId="{4A995E30-124A-4739-81A5-40A3CECDFCC9}">
      <dgm:prSet/>
      <dgm:spPr/>
      <dgm:t>
        <a:bodyPr/>
        <a:lstStyle/>
        <a:p>
          <a:endParaRPr lang="nb-NO"/>
        </a:p>
      </dgm:t>
    </dgm:pt>
    <dgm:pt modelId="{D2B94F57-C7A7-481A-8857-D2981AE71F74}">
      <dgm:prSet phldrT="[Text]"/>
      <dgm:spPr/>
      <dgm:t>
        <a:bodyPr/>
        <a:lstStyle/>
        <a:p>
          <a:r>
            <a:rPr lang="nb-NO" dirty="0"/>
            <a:t>Audit </a:t>
          </a:r>
          <a:r>
            <a:rPr lang="nb-NO" dirty="0" err="1"/>
            <a:t>impact</a:t>
          </a:r>
          <a:endParaRPr lang="nb-NO" dirty="0"/>
        </a:p>
      </dgm:t>
    </dgm:pt>
    <dgm:pt modelId="{13BFF136-D750-46F0-ACB9-CF100EF3EC8B}" type="parTrans" cxnId="{C0C78A7A-D44D-4994-A61C-D69C3451CF91}">
      <dgm:prSet/>
      <dgm:spPr/>
      <dgm:t>
        <a:bodyPr/>
        <a:lstStyle/>
        <a:p>
          <a:endParaRPr lang="nb-NO"/>
        </a:p>
      </dgm:t>
    </dgm:pt>
    <dgm:pt modelId="{27906841-EB22-4ACB-BFD4-D270895CDB08}" type="sibTrans" cxnId="{C0C78A7A-D44D-4994-A61C-D69C3451CF91}">
      <dgm:prSet/>
      <dgm:spPr/>
      <dgm:t>
        <a:bodyPr/>
        <a:lstStyle/>
        <a:p>
          <a:endParaRPr lang="nb-NO"/>
        </a:p>
      </dgm:t>
    </dgm:pt>
    <dgm:pt modelId="{EA939D4C-21D4-46B8-B51E-6F93AC8D16AB}">
      <dgm:prSet phldrT="[Text]"/>
      <dgm:spPr/>
      <dgm:t>
        <a:bodyPr/>
        <a:lstStyle/>
        <a:p>
          <a:r>
            <a:rPr lang="nb-NO" dirty="0" err="1"/>
            <a:t>Common</a:t>
          </a:r>
          <a:r>
            <a:rPr lang="nb-NO" dirty="0"/>
            <a:t> </a:t>
          </a:r>
          <a:r>
            <a:rPr lang="nb-NO" dirty="0" err="1"/>
            <a:t>understanding</a:t>
          </a:r>
          <a:r>
            <a:rPr lang="nb-NO" dirty="0"/>
            <a:t> and </a:t>
          </a:r>
          <a:r>
            <a:rPr lang="nb-NO" dirty="0" err="1"/>
            <a:t>coordinated</a:t>
          </a:r>
          <a:r>
            <a:rPr lang="nb-NO" dirty="0"/>
            <a:t> </a:t>
          </a:r>
          <a:r>
            <a:rPr lang="nb-NO" dirty="0" err="1"/>
            <a:t>effort</a:t>
          </a:r>
          <a:endParaRPr lang="nb-NO" dirty="0"/>
        </a:p>
      </dgm:t>
    </dgm:pt>
    <dgm:pt modelId="{1559698B-FA12-4FF0-B218-11A102DC3D46}" type="parTrans" cxnId="{8D861C60-6942-4691-BEE8-53EFFED3B47D}">
      <dgm:prSet/>
      <dgm:spPr/>
      <dgm:t>
        <a:bodyPr/>
        <a:lstStyle/>
        <a:p>
          <a:endParaRPr lang="nb-NO"/>
        </a:p>
      </dgm:t>
    </dgm:pt>
    <dgm:pt modelId="{828FB559-9C8C-4AEE-B54B-2468DA9E3057}" type="sibTrans" cxnId="{8D861C60-6942-4691-BEE8-53EFFED3B47D}">
      <dgm:prSet/>
      <dgm:spPr/>
      <dgm:t>
        <a:bodyPr/>
        <a:lstStyle/>
        <a:p>
          <a:endParaRPr lang="nb-NO"/>
        </a:p>
      </dgm:t>
    </dgm:pt>
    <dgm:pt modelId="{E82B002C-DA92-4566-9373-8DE2E2AEB028}">
      <dgm:prSet phldrT="[Text]"/>
      <dgm:spPr/>
      <dgm:t>
        <a:bodyPr/>
        <a:lstStyle/>
        <a:p>
          <a:r>
            <a:rPr lang="nb-NO" dirty="0" err="1"/>
            <a:t>Move</a:t>
          </a:r>
          <a:r>
            <a:rPr lang="nb-NO" dirty="0"/>
            <a:t> from </a:t>
          </a:r>
          <a:r>
            <a:rPr lang="nb-NO" dirty="0" err="1"/>
            <a:t>CoP</a:t>
          </a:r>
          <a:r>
            <a:rPr lang="nb-NO" dirty="0"/>
            <a:t> to </a:t>
          </a:r>
          <a:r>
            <a:rPr lang="nb-NO" dirty="0" err="1"/>
            <a:t>work</a:t>
          </a:r>
          <a:r>
            <a:rPr lang="nb-NO" dirty="0"/>
            <a:t> areas</a:t>
          </a:r>
        </a:p>
      </dgm:t>
    </dgm:pt>
    <dgm:pt modelId="{4D6D27F3-3211-4E04-AD99-A1D3CA849729}" type="parTrans" cxnId="{451C069E-2967-4A1A-8234-139F2F17C8BE}">
      <dgm:prSet/>
      <dgm:spPr/>
      <dgm:t>
        <a:bodyPr/>
        <a:lstStyle/>
        <a:p>
          <a:endParaRPr lang="nb-NO"/>
        </a:p>
      </dgm:t>
    </dgm:pt>
    <dgm:pt modelId="{1052ACAE-51FF-4807-B34D-B69ED632DD7E}" type="sibTrans" cxnId="{451C069E-2967-4A1A-8234-139F2F17C8BE}">
      <dgm:prSet/>
      <dgm:spPr/>
      <dgm:t>
        <a:bodyPr/>
        <a:lstStyle/>
        <a:p>
          <a:endParaRPr lang="nb-NO"/>
        </a:p>
      </dgm:t>
    </dgm:pt>
    <dgm:pt modelId="{055131EC-2BFC-4E64-AF22-3C8BCD76477C}" type="pres">
      <dgm:prSet presAssocID="{154EBAED-D2E6-4347-A6AD-F9CF843BE951}" presName="Name0" presStyleCnt="0">
        <dgm:presLayoutVars>
          <dgm:dir/>
          <dgm:animLvl val="lvl"/>
          <dgm:resizeHandles val="exact"/>
        </dgm:presLayoutVars>
      </dgm:prSet>
      <dgm:spPr/>
    </dgm:pt>
    <dgm:pt modelId="{9564D9AC-A837-4A9A-9CBB-D6C343C0A2C5}" type="pres">
      <dgm:prSet presAssocID="{C442AF20-2226-486F-84AF-7401C3493C57}" presName="composite" presStyleCnt="0"/>
      <dgm:spPr/>
    </dgm:pt>
    <dgm:pt modelId="{56F93F60-40AC-4FC0-94CD-FD17B29D9073}" type="pres">
      <dgm:prSet presAssocID="{C442AF20-2226-486F-84AF-7401C3493C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7BD5E93-F009-4BC3-AB1F-AB51BD72E361}" type="pres">
      <dgm:prSet presAssocID="{C442AF20-2226-486F-84AF-7401C3493C57}" presName="desTx" presStyleLbl="alignAccFollowNode1" presStyleIdx="0" presStyleCnt="2">
        <dgm:presLayoutVars>
          <dgm:bulletEnabled val="1"/>
        </dgm:presLayoutVars>
      </dgm:prSet>
      <dgm:spPr/>
    </dgm:pt>
    <dgm:pt modelId="{B1E6E340-88B9-4BEF-BC45-8298340C0987}" type="pres">
      <dgm:prSet presAssocID="{E48E0BA5-CFD6-474E-B591-7EEA52A8002E}" presName="space" presStyleCnt="0"/>
      <dgm:spPr/>
    </dgm:pt>
    <dgm:pt modelId="{E0FAE894-FD15-4080-962A-24AA48CE0319}" type="pres">
      <dgm:prSet presAssocID="{F1D019B6-6C4E-46F9-937D-034CF2E5C3C2}" presName="composite" presStyleCnt="0"/>
      <dgm:spPr/>
    </dgm:pt>
    <dgm:pt modelId="{67630A03-A706-4545-ABEA-1EE4DAEFAF6E}" type="pres">
      <dgm:prSet presAssocID="{F1D019B6-6C4E-46F9-937D-034CF2E5C3C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5408F64-E9CA-4D63-812C-F1F7A7C69E9A}" type="pres">
      <dgm:prSet presAssocID="{F1D019B6-6C4E-46F9-937D-034CF2E5C3C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F464902-80B2-4D27-8BC3-54FB701BC0E3}" type="presOf" srcId="{6D0DA4AE-3B97-4BC2-A7FF-CCFE04395F7F}" destId="{27BD5E93-F009-4BC3-AB1F-AB51BD72E361}" srcOrd="0" destOrd="5" presId="urn:microsoft.com/office/officeart/2005/8/layout/hList1"/>
    <dgm:cxn modelId="{3707E504-1656-4E30-9A16-2198CDFC3C7B}" type="presOf" srcId="{41B8A526-5ED1-49C3-BCE0-5826435D7289}" destId="{27BD5E93-F009-4BC3-AB1F-AB51BD72E361}" srcOrd="0" destOrd="6" presId="urn:microsoft.com/office/officeart/2005/8/layout/hList1"/>
    <dgm:cxn modelId="{C74A630B-CAA7-4E7C-96CB-5E2595DD9B11}" srcId="{F1D019B6-6C4E-46F9-937D-034CF2E5C3C2}" destId="{F7772B5B-BF58-4C92-B1A4-911CF50CA585}" srcOrd="1" destOrd="0" parTransId="{77EDD07A-878B-4580-B819-3D50B38FDD36}" sibTransId="{9DA42DB2-9258-4F27-AC70-756317E97625}"/>
    <dgm:cxn modelId="{54D14B0D-9E46-4E5A-B28A-1AEC23F014BF}" type="presOf" srcId="{9279FC6D-C18A-470D-B9E7-EC97DCA8E022}" destId="{E5408F64-E9CA-4D63-812C-F1F7A7C69E9A}" srcOrd="0" destOrd="4" presId="urn:microsoft.com/office/officeart/2005/8/layout/hList1"/>
    <dgm:cxn modelId="{3593F30E-506F-4D5A-8ADC-7E6DABD98801}" srcId="{C442AF20-2226-486F-84AF-7401C3493C57}" destId="{8FFBAC68-3F52-42C8-BC55-9509115E76E1}" srcOrd="0" destOrd="0" parTransId="{E412D5B7-8483-449E-847A-58893EFB48B7}" sibTransId="{498FEF5A-194A-4083-B0FF-2725C6F1A0B9}"/>
    <dgm:cxn modelId="{1752FA15-404D-47FB-BBE7-9A1EF58F5163}" type="presOf" srcId="{3B3C48F4-F745-4AF4-8D39-0E04EEDB751D}" destId="{E5408F64-E9CA-4D63-812C-F1F7A7C69E9A}" srcOrd="0" destOrd="0" presId="urn:microsoft.com/office/officeart/2005/8/layout/hList1"/>
    <dgm:cxn modelId="{F85BF216-EECA-44C0-ADC7-B8E727A80859}" srcId="{C442AF20-2226-486F-84AF-7401C3493C57}" destId="{BE14759E-D2EF-4D43-9522-CF256E56E6C0}" srcOrd="3" destOrd="0" parTransId="{3FB52AC5-EEF8-4ECC-A02A-CF50681F6302}" sibTransId="{5446BCCB-CA10-4C86-A81E-32DE135F2D80}"/>
    <dgm:cxn modelId="{184CDF19-DD33-4339-ABA4-04C9F08E1503}" srcId="{C442AF20-2226-486F-84AF-7401C3493C57}" destId="{6D0DA4AE-3B97-4BC2-A7FF-CCFE04395F7F}" srcOrd="5" destOrd="0" parTransId="{E9D65FF6-8D19-4229-A070-38CAB0EB574C}" sibTransId="{2A5F4046-0D1E-49F2-BD52-D4912360896E}"/>
    <dgm:cxn modelId="{4A995E30-124A-4739-81A5-40A3CECDFCC9}" srcId="{F1D019B6-6C4E-46F9-937D-034CF2E5C3C2}" destId="{9279FC6D-C18A-470D-B9E7-EC97DCA8E022}" srcOrd="4" destOrd="0" parTransId="{F92085FD-9439-4566-9DB5-7A85C8E8559F}" sibTransId="{5D2B8250-FC1D-4F5D-8E0A-EDE05A4EA0F7}"/>
    <dgm:cxn modelId="{ABE6E432-D556-495C-96E0-95077D933638}" type="presOf" srcId="{5C762D14-0AFA-42DC-857A-4A39CF653046}" destId="{27BD5E93-F009-4BC3-AB1F-AB51BD72E361}" srcOrd="0" destOrd="2" presId="urn:microsoft.com/office/officeart/2005/8/layout/hList1"/>
    <dgm:cxn modelId="{6520893F-50DC-4F5C-814B-2720AA568161}" type="presOf" srcId="{F694B0EC-2D61-4E34-B3C9-F8FBA1DCBF71}" destId="{27BD5E93-F009-4BC3-AB1F-AB51BD72E361}" srcOrd="0" destOrd="7" presId="urn:microsoft.com/office/officeart/2005/8/layout/hList1"/>
    <dgm:cxn modelId="{8D861C60-6942-4691-BEE8-53EFFED3B47D}" srcId="{F1D019B6-6C4E-46F9-937D-034CF2E5C3C2}" destId="{EA939D4C-21D4-46B8-B51E-6F93AC8D16AB}" srcOrd="6" destOrd="0" parTransId="{1559698B-FA12-4FF0-B218-11A102DC3D46}" sibTransId="{828FB559-9C8C-4AEE-B54B-2468DA9E3057}"/>
    <dgm:cxn modelId="{C3B0C942-93CF-499F-BF14-489D15DF6295}" type="presOf" srcId="{D6BCC2AB-69C0-4112-A6B0-2CEA0EFB8229}" destId="{E5408F64-E9CA-4D63-812C-F1F7A7C69E9A}" srcOrd="0" destOrd="2" presId="urn:microsoft.com/office/officeart/2005/8/layout/hList1"/>
    <dgm:cxn modelId="{819EC64E-6B43-4AF0-921B-37DA47CC5408}" srcId="{154EBAED-D2E6-4347-A6AD-F9CF843BE951}" destId="{C442AF20-2226-486F-84AF-7401C3493C57}" srcOrd="0" destOrd="0" parTransId="{83EAEFA7-0D4B-4C55-9BB4-D08462283E14}" sibTransId="{E48E0BA5-CFD6-474E-B591-7EEA52A8002E}"/>
    <dgm:cxn modelId="{B197EB52-6926-4952-AA6A-E96319AF0233}" srcId="{F1D019B6-6C4E-46F9-937D-034CF2E5C3C2}" destId="{3B3C48F4-F745-4AF4-8D39-0E04EEDB751D}" srcOrd="0" destOrd="0" parTransId="{EB263BF9-DA49-4F1C-8A47-6CE69E7F6201}" sibTransId="{6BFAEBC5-7BE1-4901-8832-08C5CA907759}"/>
    <dgm:cxn modelId="{C0C78A7A-D44D-4994-A61C-D69C3451CF91}" srcId="{F1D019B6-6C4E-46F9-937D-034CF2E5C3C2}" destId="{D2B94F57-C7A7-481A-8857-D2981AE71F74}" srcOrd="5" destOrd="0" parTransId="{13BFF136-D750-46F0-ACB9-CF100EF3EC8B}" sibTransId="{27906841-EB22-4ACB-BFD4-D270895CDB08}"/>
    <dgm:cxn modelId="{FF581584-C3E4-4FC0-A624-14DF1BDFAB56}" type="presOf" srcId="{154EBAED-D2E6-4347-A6AD-F9CF843BE951}" destId="{055131EC-2BFC-4E64-AF22-3C8BCD76477C}" srcOrd="0" destOrd="0" presId="urn:microsoft.com/office/officeart/2005/8/layout/hList1"/>
    <dgm:cxn modelId="{3B09A693-AED4-4BE9-B983-C84C6F83C4FD}" type="presOf" srcId="{ABA2F021-8BDA-4271-B2E3-10703C89D2C5}" destId="{27BD5E93-F009-4BC3-AB1F-AB51BD72E361}" srcOrd="0" destOrd="4" presId="urn:microsoft.com/office/officeart/2005/8/layout/hList1"/>
    <dgm:cxn modelId="{451C069E-2967-4A1A-8234-139F2F17C8BE}" srcId="{F1D019B6-6C4E-46F9-937D-034CF2E5C3C2}" destId="{E82B002C-DA92-4566-9373-8DE2E2AEB028}" srcOrd="7" destOrd="0" parTransId="{4D6D27F3-3211-4E04-AD99-A1D3CA849729}" sibTransId="{1052ACAE-51FF-4807-B34D-B69ED632DD7E}"/>
    <dgm:cxn modelId="{CF6AABA3-1845-41AD-BEDE-762B2FED1BBE}" srcId="{154EBAED-D2E6-4347-A6AD-F9CF843BE951}" destId="{F1D019B6-6C4E-46F9-937D-034CF2E5C3C2}" srcOrd="1" destOrd="0" parTransId="{802D8EEB-A99C-469B-83AF-A17A5298C549}" sibTransId="{36DB2E97-3463-4DC1-9E86-E64FC5E515AE}"/>
    <dgm:cxn modelId="{151CB7AB-3E4F-4B9F-A27E-A87013FAAF38}" srcId="{C442AF20-2226-486F-84AF-7401C3493C57}" destId="{5C762D14-0AFA-42DC-857A-4A39CF653046}" srcOrd="2" destOrd="0" parTransId="{8CCFECAD-F0A5-455F-AA85-A8E6BC3DE6D6}" sibTransId="{DF3A3D0F-DE72-4FF6-BEEE-C4CF1F97DF20}"/>
    <dgm:cxn modelId="{85C18AAE-80BA-43DD-8C98-745590CF1EBC}" type="presOf" srcId="{BE14759E-D2EF-4D43-9522-CF256E56E6C0}" destId="{27BD5E93-F009-4BC3-AB1F-AB51BD72E361}" srcOrd="0" destOrd="3" presId="urn:microsoft.com/office/officeart/2005/8/layout/hList1"/>
    <dgm:cxn modelId="{4E387BBD-305D-4561-BCBD-4E486EFED016}" type="presOf" srcId="{E2502DC4-6C40-49FB-9A0C-DDA149685DC2}" destId="{E5408F64-E9CA-4D63-812C-F1F7A7C69E9A}" srcOrd="0" destOrd="3" presId="urn:microsoft.com/office/officeart/2005/8/layout/hList1"/>
    <dgm:cxn modelId="{8D180EBE-1951-4457-85B1-90931C099CDE}" type="presOf" srcId="{6DD8A058-CB0E-4281-B254-8702F9B27478}" destId="{27BD5E93-F009-4BC3-AB1F-AB51BD72E361}" srcOrd="0" destOrd="1" presId="urn:microsoft.com/office/officeart/2005/8/layout/hList1"/>
    <dgm:cxn modelId="{8E5DF3C0-78C0-4858-B077-4248A2B78680}" srcId="{C442AF20-2226-486F-84AF-7401C3493C57}" destId="{41B8A526-5ED1-49C3-BCE0-5826435D7289}" srcOrd="6" destOrd="0" parTransId="{BFEB44B9-E6E9-40D7-B88B-2B98A5ADAAEE}" sibTransId="{AAFD49F0-4159-447D-88EE-A647C2051014}"/>
    <dgm:cxn modelId="{3494E9C8-0853-4B22-A414-38265BC6FF06}" srcId="{F1D019B6-6C4E-46F9-937D-034CF2E5C3C2}" destId="{D6BCC2AB-69C0-4112-A6B0-2CEA0EFB8229}" srcOrd="2" destOrd="0" parTransId="{DF5BBB2D-E038-4483-BB16-98283BF5D1C6}" sibTransId="{ECFD5D98-97AC-40FF-907D-DBF5A695DD94}"/>
    <dgm:cxn modelId="{84637CD3-9D82-497B-8032-DD75704FAA6F}" type="presOf" srcId="{EA939D4C-21D4-46B8-B51E-6F93AC8D16AB}" destId="{E5408F64-E9CA-4D63-812C-F1F7A7C69E9A}" srcOrd="0" destOrd="6" presId="urn:microsoft.com/office/officeart/2005/8/layout/hList1"/>
    <dgm:cxn modelId="{48B0C2D3-EED6-4F47-B92C-6DB025B4C8DA}" type="presOf" srcId="{C442AF20-2226-486F-84AF-7401C3493C57}" destId="{56F93F60-40AC-4FC0-94CD-FD17B29D9073}" srcOrd="0" destOrd="0" presId="urn:microsoft.com/office/officeart/2005/8/layout/hList1"/>
    <dgm:cxn modelId="{C60A56D6-8F71-4DA5-82B9-F1296C2BA14B}" srcId="{C442AF20-2226-486F-84AF-7401C3493C57}" destId="{F694B0EC-2D61-4E34-B3C9-F8FBA1DCBF71}" srcOrd="7" destOrd="0" parTransId="{07287CA9-9AD7-4BB2-ADF4-9DCE61D35344}" sibTransId="{A033BE57-7567-4944-B38B-ED9F1BC0C667}"/>
    <dgm:cxn modelId="{466BF0DC-F062-4326-86B9-F3882CFFCA44}" srcId="{C442AF20-2226-486F-84AF-7401C3493C57}" destId="{ABA2F021-8BDA-4271-B2E3-10703C89D2C5}" srcOrd="4" destOrd="0" parTransId="{23CC3E53-03F2-48A6-961A-57EFF1A6971E}" sibTransId="{D612828B-EFC2-4EB7-AD59-05A6485125E5}"/>
    <dgm:cxn modelId="{9B35EFDF-B181-4FAF-BC52-83AEC236AB55}" type="presOf" srcId="{E82B002C-DA92-4566-9373-8DE2E2AEB028}" destId="{E5408F64-E9CA-4D63-812C-F1F7A7C69E9A}" srcOrd="0" destOrd="7" presId="urn:microsoft.com/office/officeart/2005/8/layout/hList1"/>
    <dgm:cxn modelId="{9127DCE0-0F1A-484B-AAE8-C3BBD85A626C}" type="presOf" srcId="{D2B94F57-C7A7-481A-8857-D2981AE71F74}" destId="{E5408F64-E9CA-4D63-812C-F1F7A7C69E9A}" srcOrd="0" destOrd="5" presId="urn:microsoft.com/office/officeart/2005/8/layout/hList1"/>
    <dgm:cxn modelId="{ABBB35E1-80E2-462C-ADAD-8ACCABE3B049}" srcId="{C442AF20-2226-486F-84AF-7401C3493C57}" destId="{6DD8A058-CB0E-4281-B254-8702F9B27478}" srcOrd="1" destOrd="0" parTransId="{F07AF319-8C7B-48BF-8251-53AA177A20B7}" sibTransId="{3E883CF9-3545-45A9-9255-0FC0D538CCC5}"/>
    <dgm:cxn modelId="{19A777E4-E629-4FEA-85CF-B922C1F22ED2}" type="presOf" srcId="{8FFBAC68-3F52-42C8-BC55-9509115E76E1}" destId="{27BD5E93-F009-4BC3-AB1F-AB51BD72E361}" srcOrd="0" destOrd="0" presId="urn:microsoft.com/office/officeart/2005/8/layout/hList1"/>
    <dgm:cxn modelId="{F11743ED-2F69-40CB-B04E-44A469293204}" type="presOf" srcId="{F1D019B6-6C4E-46F9-937D-034CF2E5C3C2}" destId="{67630A03-A706-4545-ABEA-1EE4DAEFAF6E}" srcOrd="0" destOrd="0" presId="urn:microsoft.com/office/officeart/2005/8/layout/hList1"/>
    <dgm:cxn modelId="{2C63E6F8-3EE7-4C59-A566-CDA8C76D1224}" srcId="{F1D019B6-6C4E-46F9-937D-034CF2E5C3C2}" destId="{E2502DC4-6C40-49FB-9A0C-DDA149685DC2}" srcOrd="3" destOrd="0" parTransId="{41E4006D-821C-4CE5-BD12-63D0AED381D2}" sibTransId="{BC3CB0F5-09B7-49A2-8000-6A8B6CC38888}"/>
    <dgm:cxn modelId="{B9903BFA-61B7-42F6-89BC-6C3F6D73B7CB}" type="presOf" srcId="{F7772B5B-BF58-4C92-B1A4-911CF50CA585}" destId="{E5408F64-E9CA-4D63-812C-F1F7A7C69E9A}" srcOrd="0" destOrd="1" presId="urn:microsoft.com/office/officeart/2005/8/layout/hList1"/>
    <dgm:cxn modelId="{4E1FE266-CF95-475B-A083-7E12ADC5B3F1}" type="presParOf" srcId="{055131EC-2BFC-4E64-AF22-3C8BCD76477C}" destId="{9564D9AC-A837-4A9A-9CBB-D6C343C0A2C5}" srcOrd="0" destOrd="0" presId="urn:microsoft.com/office/officeart/2005/8/layout/hList1"/>
    <dgm:cxn modelId="{DB91E07A-EF3B-4D42-9041-598F24E45717}" type="presParOf" srcId="{9564D9AC-A837-4A9A-9CBB-D6C343C0A2C5}" destId="{56F93F60-40AC-4FC0-94CD-FD17B29D9073}" srcOrd="0" destOrd="0" presId="urn:microsoft.com/office/officeart/2005/8/layout/hList1"/>
    <dgm:cxn modelId="{E9D3ED6E-31EC-470C-896A-C233938D66A8}" type="presParOf" srcId="{9564D9AC-A837-4A9A-9CBB-D6C343C0A2C5}" destId="{27BD5E93-F009-4BC3-AB1F-AB51BD72E361}" srcOrd="1" destOrd="0" presId="urn:microsoft.com/office/officeart/2005/8/layout/hList1"/>
    <dgm:cxn modelId="{05AE2DA4-E909-4832-B7F3-F68DF529735A}" type="presParOf" srcId="{055131EC-2BFC-4E64-AF22-3C8BCD76477C}" destId="{B1E6E340-88B9-4BEF-BC45-8298340C0987}" srcOrd="1" destOrd="0" presId="urn:microsoft.com/office/officeart/2005/8/layout/hList1"/>
    <dgm:cxn modelId="{2FD65615-F207-4970-9571-5129106488F8}" type="presParOf" srcId="{055131EC-2BFC-4E64-AF22-3C8BCD76477C}" destId="{E0FAE894-FD15-4080-962A-24AA48CE0319}" srcOrd="2" destOrd="0" presId="urn:microsoft.com/office/officeart/2005/8/layout/hList1"/>
    <dgm:cxn modelId="{0E1AF2FA-3F5F-4E4E-86B7-170324115666}" type="presParOf" srcId="{E0FAE894-FD15-4080-962A-24AA48CE0319}" destId="{67630A03-A706-4545-ABEA-1EE4DAEFAF6E}" srcOrd="0" destOrd="0" presId="urn:microsoft.com/office/officeart/2005/8/layout/hList1"/>
    <dgm:cxn modelId="{D16954CE-4C5E-4C37-9B57-5BB8F06FFEB4}" type="presParOf" srcId="{E0FAE894-FD15-4080-962A-24AA48CE0319}" destId="{E5408F64-E9CA-4D63-812C-F1F7A7C69E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DFACE5-1764-4A90-ADB0-B596E7164046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C417858-F5E1-4F1E-A1F9-512D996CCB90}">
      <dgm:prSet phldrT="[Text]"/>
      <dgm:spPr/>
      <dgm:t>
        <a:bodyPr/>
        <a:lstStyle/>
        <a:p>
          <a:r>
            <a:rPr lang="en-US" dirty="0"/>
            <a:t>IDI SDG Audit Model ( ISAM)</a:t>
          </a:r>
        </a:p>
      </dgm:t>
    </dgm:pt>
    <dgm:pt modelId="{A5DB287D-B9BC-4154-B0D4-2BF7E3FD1107}" type="parTrans" cxnId="{0ACCA78A-FFBB-4D8F-AF0C-7B1128C605E6}">
      <dgm:prSet/>
      <dgm:spPr/>
      <dgm:t>
        <a:bodyPr/>
        <a:lstStyle/>
        <a:p>
          <a:endParaRPr lang="en-US"/>
        </a:p>
      </dgm:t>
    </dgm:pt>
    <dgm:pt modelId="{626CA190-F507-4046-B955-83ABD45CA625}" type="sibTrans" cxnId="{0ACCA78A-FFBB-4D8F-AF0C-7B1128C605E6}">
      <dgm:prSet/>
      <dgm:spPr/>
      <dgm:t>
        <a:bodyPr/>
        <a:lstStyle/>
        <a:p>
          <a:endParaRPr lang="en-US"/>
        </a:p>
      </dgm:t>
    </dgm:pt>
    <dgm:pt modelId="{B4F11D2B-1831-4B73-BE94-8E4DDB48590F}">
      <dgm:prSet phldrT="[Text]"/>
      <dgm:spPr/>
      <dgm:t>
        <a:bodyPr/>
        <a:lstStyle/>
        <a:p>
          <a:r>
            <a:rPr lang="en-US" dirty="0"/>
            <a:t>SDG Digital Education </a:t>
          </a:r>
        </a:p>
      </dgm:t>
    </dgm:pt>
    <dgm:pt modelId="{A3A90DCE-B45A-4404-B4B9-ACE578699759}" type="parTrans" cxnId="{EEAF8950-4811-496A-836C-B4A1EC0604B7}">
      <dgm:prSet/>
      <dgm:spPr/>
      <dgm:t>
        <a:bodyPr/>
        <a:lstStyle/>
        <a:p>
          <a:endParaRPr lang="en-US"/>
        </a:p>
      </dgm:t>
    </dgm:pt>
    <dgm:pt modelId="{A5B0BA85-1F0F-432C-AAF5-83A2538CFE68}" type="sibTrans" cxnId="{EEAF8950-4811-496A-836C-B4A1EC0604B7}">
      <dgm:prSet/>
      <dgm:spPr/>
      <dgm:t>
        <a:bodyPr/>
        <a:lstStyle/>
        <a:p>
          <a:endParaRPr lang="en-US"/>
        </a:p>
      </dgm:t>
    </dgm:pt>
    <dgm:pt modelId="{93B082AB-A223-4ABC-8A56-FEAE85E17708}">
      <dgm:prSet phldrT="[Text]"/>
      <dgm:spPr/>
      <dgm:t>
        <a:bodyPr/>
        <a:lstStyle/>
        <a:p>
          <a:r>
            <a:rPr lang="en-US" dirty="0"/>
            <a:t>SDG Advocacy and Awareness Raising </a:t>
          </a:r>
        </a:p>
      </dgm:t>
    </dgm:pt>
    <dgm:pt modelId="{F0E6887D-905A-4D3C-B479-863D55007C29}" type="parTrans" cxnId="{52E74812-1894-484B-A166-D724571A2840}">
      <dgm:prSet/>
      <dgm:spPr/>
      <dgm:t>
        <a:bodyPr/>
        <a:lstStyle/>
        <a:p>
          <a:endParaRPr lang="en-US"/>
        </a:p>
      </dgm:t>
    </dgm:pt>
    <dgm:pt modelId="{D8C1EDC5-94C1-4B9D-B7E2-30A305D0CBE0}" type="sibTrans" cxnId="{52E74812-1894-484B-A166-D724571A2840}">
      <dgm:prSet/>
      <dgm:spPr/>
      <dgm:t>
        <a:bodyPr/>
        <a:lstStyle/>
        <a:p>
          <a:endParaRPr lang="en-US"/>
        </a:p>
      </dgm:t>
    </dgm:pt>
    <dgm:pt modelId="{99E7B291-DE62-4483-80E6-16E2B7925AC1}">
      <dgm:prSet phldrT="[Text]"/>
      <dgm:spPr/>
      <dgm:t>
        <a:bodyPr/>
        <a:lstStyle/>
        <a:p>
          <a:r>
            <a:rPr lang="en-US" dirty="0"/>
            <a:t>SDG Cooperative Audits</a:t>
          </a:r>
        </a:p>
      </dgm:t>
    </dgm:pt>
    <dgm:pt modelId="{F63688E2-2C50-414F-B8BE-E9B4EFC87D65}" type="parTrans" cxnId="{2EDC4301-B473-479B-9AD5-78BE8C177413}">
      <dgm:prSet/>
      <dgm:spPr/>
      <dgm:t>
        <a:bodyPr/>
        <a:lstStyle/>
        <a:p>
          <a:endParaRPr lang="en-US"/>
        </a:p>
      </dgm:t>
    </dgm:pt>
    <dgm:pt modelId="{0F37ED00-D7CE-43D0-A4E9-5978CCDC8E87}" type="sibTrans" cxnId="{2EDC4301-B473-479B-9AD5-78BE8C177413}">
      <dgm:prSet/>
      <dgm:spPr/>
      <dgm:t>
        <a:bodyPr/>
        <a:lstStyle/>
        <a:p>
          <a:endParaRPr lang="en-US"/>
        </a:p>
      </dgm:t>
    </dgm:pt>
    <dgm:pt modelId="{DA1E9A1C-714C-4880-89A0-0B4153A4C4AE}">
      <dgm:prSet phldrT="[Text]"/>
      <dgm:spPr/>
      <dgm:t>
        <a:bodyPr/>
        <a:lstStyle/>
        <a:p>
          <a:r>
            <a:rPr lang="en-US" dirty="0"/>
            <a:t>SDG Audit Impact</a:t>
          </a:r>
        </a:p>
      </dgm:t>
    </dgm:pt>
    <dgm:pt modelId="{B4F347FB-3C58-4665-92AD-2A93E6C920F7}" type="parTrans" cxnId="{C42521F8-403C-471D-A4D7-46879C56284B}">
      <dgm:prSet/>
      <dgm:spPr/>
      <dgm:t>
        <a:bodyPr/>
        <a:lstStyle/>
        <a:p>
          <a:endParaRPr lang="en-US"/>
        </a:p>
      </dgm:t>
    </dgm:pt>
    <dgm:pt modelId="{633A868F-323E-4619-A779-605B584BA397}" type="sibTrans" cxnId="{C42521F8-403C-471D-A4D7-46879C56284B}">
      <dgm:prSet/>
      <dgm:spPr/>
      <dgm:t>
        <a:bodyPr/>
        <a:lstStyle/>
        <a:p>
          <a:endParaRPr lang="en-US"/>
        </a:p>
      </dgm:t>
    </dgm:pt>
    <dgm:pt modelId="{3FC3C5D2-085F-4965-9F7B-A69C608B4090}">
      <dgm:prSet/>
      <dgm:spPr/>
      <dgm:t>
        <a:bodyPr/>
        <a:lstStyle/>
        <a:p>
          <a:r>
            <a:rPr lang="en-US" dirty="0"/>
            <a:t>SDG Strategic Considerations/ SAI Level</a:t>
          </a:r>
        </a:p>
      </dgm:t>
    </dgm:pt>
    <dgm:pt modelId="{90F09F84-CB06-4144-83D5-D93C3B30C8D6}" type="parTrans" cxnId="{ACE62E19-22C2-4916-8B0F-D18C1CEF01E0}">
      <dgm:prSet/>
      <dgm:spPr/>
      <dgm:t>
        <a:bodyPr/>
        <a:lstStyle/>
        <a:p>
          <a:endParaRPr lang="en-US"/>
        </a:p>
      </dgm:t>
    </dgm:pt>
    <dgm:pt modelId="{AA6B5520-28ED-48F8-9F1E-DC1D76439F05}" type="sibTrans" cxnId="{ACE62E19-22C2-4916-8B0F-D18C1CEF01E0}">
      <dgm:prSet/>
      <dgm:spPr/>
      <dgm:t>
        <a:bodyPr/>
        <a:lstStyle/>
        <a:p>
          <a:endParaRPr lang="en-US"/>
        </a:p>
      </dgm:t>
    </dgm:pt>
    <dgm:pt modelId="{15C12D3C-A296-4066-BCAC-62FB3CD3F715}">
      <dgm:prSet/>
      <dgm:spPr/>
      <dgm:t>
        <a:bodyPr/>
        <a:lstStyle/>
        <a:p>
          <a:r>
            <a:rPr lang="en-US" dirty="0"/>
            <a:t>SDG Strategic Partnerships</a:t>
          </a:r>
        </a:p>
      </dgm:t>
    </dgm:pt>
    <dgm:pt modelId="{BA4B80D9-4C87-44BC-8C39-0684E0A5B2E4}" type="parTrans" cxnId="{D552353A-08DA-4E00-84E0-42222EAB01E0}">
      <dgm:prSet/>
      <dgm:spPr/>
      <dgm:t>
        <a:bodyPr/>
        <a:lstStyle/>
        <a:p>
          <a:endParaRPr lang="en-US"/>
        </a:p>
      </dgm:t>
    </dgm:pt>
    <dgm:pt modelId="{027C06B5-9C04-4449-9DA9-A6FD07FAE33B}" type="sibTrans" cxnId="{D552353A-08DA-4E00-84E0-42222EAB01E0}">
      <dgm:prSet/>
      <dgm:spPr/>
      <dgm:t>
        <a:bodyPr/>
        <a:lstStyle/>
        <a:p>
          <a:endParaRPr lang="en-US"/>
        </a:p>
      </dgm:t>
    </dgm:pt>
    <dgm:pt modelId="{8450D638-77AA-4B9C-917C-4AF9EF3B540D}">
      <dgm:prSet/>
      <dgm:spPr/>
      <dgm:t>
        <a:bodyPr/>
        <a:lstStyle/>
        <a:p>
          <a:r>
            <a:rPr lang="en-US" dirty="0"/>
            <a:t>SDG Leadership</a:t>
          </a:r>
        </a:p>
      </dgm:t>
    </dgm:pt>
    <dgm:pt modelId="{75FC77AE-3BC5-43F0-91DE-29CBA7898B00}" type="parTrans" cxnId="{40C04BDC-F582-4778-9FE8-0B54DD8BC161}">
      <dgm:prSet/>
      <dgm:spPr/>
      <dgm:t>
        <a:bodyPr/>
        <a:lstStyle/>
        <a:p>
          <a:endParaRPr lang="en-US"/>
        </a:p>
      </dgm:t>
    </dgm:pt>
    <dgm:pt modelId="{EA34FE25-8D88-48DA-AFC1-C82B889EC29A}" type="sibTrans" cxnId="{40C04BDC-F582-4778-9FE8-0B54DD8BC161}">
      <dgm:prSet/>
      <dgm:spPr/>
      <dgm:t>
        <a:bodyPr/>
        <a:lstStyle/>
        <a:p>
          <a:endParaRPr lang="en-US"/>
        </a:p>
      </dgm:t>
    </dgm:pt>
    <dgm:pt modelId="{832AD762-DA8F-471F-AEFF-E28D53E7F69F}">
      <dgm:prSet/>
      <dgm:spPr/>
      <dgm:t>
        <a:bodyPr/>
        <a:lstStyle/>
        <a:p>
          <a:r>
            <a:rPr lang="en-US" dirty="0"/>
            <a:t>SDG Innovation &amp; Data Analytics</a:t>
          </a:r>
        </a:p>
      </dgm:t>
    </dgm:pt>
    <dgm:pt modelId="{423B4AD3-DE45-467D-A72C-C8DA98725FAD}" type="parTrans" cxnId="{AF818447-AC5A-426C-9A80-0EA52570C3A4}">
      <dgm:prSet/>
      <dgm:spPr/>
      <dgm:t>
        <a:bodyPr/>
        <a:lstStyle/>
        <a:p>
          <a:endParaRPr lang="en-US"/>
        </a:p>
      </dgm:t>
    </dgm:pt>
    <dgm:pt modelId="{7EC08195-B101-42C8-AE82-9759AF94D660}" type="sibTrans" cxnId="{AF818447-AC5A-426C-9A80-0EA52570C3A4}">
      <dgm:prSet/>
      <dgm:spPr/>
      <dgm:t>
        <a:bodyPr/>
        <a:lstStyle/>
        <a:p>
          <a:endParaRPr lang="en-US"/>
        </a:p>
      </dgm:t>
    </dgm:pt>
    <dgm:pt modelId="{F902D6EE-4A25-4575-ABF8-51406924E3A6}" type="pres">
      <dgm:prSet presAssocID="{D8DFACE5-1764-4A90-ADB0-B596E7164046}" presName="diagram" presStyleCnt="0">
        <dgm:presLayoutVars>
          <dgm:dir/>
          <dgm:resizeHandles val="exact"/>
        </dgm:presLayoutVars>
      </dgm:prSet>
      <dgm:spPr/>
    </dgm:pt>
    <dgm:pt modelId="{1C53881F-9099-47FA-A67B-07FFFCA55A94}" type="pres">
      <dgm:prSet presAssocID="{EC417858-F5E1-4F1E-A1F9-512D996CCB90}" presName="node" presStyleLbl="node1" presStyleIdx="0" presStyleCnt="9">
        <dgm:presLayoutVars>
          <dgm:bulletEnabled val="1"/>
        </dgm:presLayoutVars>
      </dgm:prSet>
      <dgm:spPr/>
    </dgm:pt>
    <dgm:pt modelId="{CE20119C-E663-4560-99D4-8B3B8204ACDE}" type="pres">
      <dgm:prSet presAssocID="{626CA190-F507-4046-B955-83ABD45CA625}" presName="sibTrans" presStyleCnt="0"/>
      <dgm:spPr/>
    </dgm:pt>
    <dgm:pt modelId="{80EF00D7-5473-4681-8CD5-30CA82379FBF}" type="pres">
      <dgm:prSet presAssocID="{B4F11D2B-1831-4B73-BE94-8E4DDB48590F}" presName="node" presStyleLbl="node1" presStyleIdx="1" presStyleCnt="9">
        <dgm:presLayoutVars>
          <dgm:bulletEnabled val="1"/>
        </dgm:presLayoutVars>
      </dgm:prSet>
      <dgm:spPr/>
    </dgm:pt>
    <dgm:pt modelId="{E282DA11-7583-45F1-888C-187BA63A2CE8}" type="pres">
      <dgm:prSet presAssocID="{A5B0BA85-1F0F-432C-AAF5-83A2538CFE68}" presName="sibTrans" presStyleCnt="0"/>
      <dgm:spPr/>
    </dgm:pt>
    <dgm:pt modelId="{540D24D1-42FB-416C-8829-9A35D12D5345}" type="pres">
      <dgm:prSet presAssocID="{832AD762-DA8F-471F-AEFF-E28D53E7F69F}" presName="node" presStyleLbl="node1" presStyleIdx="2" presStyleCnt="9">
        <dgm:presLayoutVars>
          <dgm:bulletEnabled val="1"/>
        </dgm:presLayoutVars>
      </dgm:prSet>
      <dgm:spPr/>
    </dgm:pt>
    <dgm:pt modelId="{AAD50063-F76F-4E41-87A7-7AA2D9030D28}" type="pres">
      <dgm:prSet presAssocID="{7EC08195-B101-42C8-AE82-9759AF94D660}" presName="sibTrans" presStyleCnt="0"/>
      <dgm:spPr/>
    </dgm:pt>
    <dgm:pt modelId="{B675D5C5-1EAE-4E54-A962-09FEB1784131}" type="pres">
      <dgm:prSet presAssocID="{93B082AB-A223-4ABC-8A56-FEAE85E17708}" presName="node" presStyleLbl="node1" presStyleIdx="3" presStyleCnt="9">
        <dgm:presLayoutVars>
          <dgm:bulletEnabled val="1"/>
        </dgm:presLayoutVars>
      </dgm:prSet>
      <dgm:spPr/>
    </dgm:pt>
    <dgm:pt modelId="{18F6B640-C8A2-4004-B637-435924F8CABF}" type="pres">
      <dgm:prSet presAssocID="{D8C1EDC5-94C1-4B9D-B7E2-30A305D0CBE0}" presName="sibTrans" presStyleCnt="0"/>
      <dgm:spPr/>
    </dgm:pt>
    <dgm:pt modelId="{C32B539E-38FC-4AFC-AC55-F13B6B02E585}" type="pres">
      <dgm:prSet presAssocID="{99E7B291-DE62-4483-80E6-16E2B7925AC1}" presName="node" presStyleLbl="node1" presStyleIdx="4" presStyleCnt="9">
        <dgm:presLayoutVars>
          <dgm:bulletEnabled val="1"/>
        </dgm:presLayoutVars>
      </dgm:prSet>
      <dgm:spPr/>
    </dgm:pt>
    <dgm:pt modelId="{9E8EEDD2-3738-4336-806B-E2A27DD334AF}" type="pres">
      <dgm:prSet presAssocID="{0F37ED00-D7CE-43D0-A4E9-5978CCDC8E87}" presName="sibTrans" presStyleCnt="0"/>
      <dgm:spPr/>
    </dgm:pt>
    <dgm:pt modelId="{E467B569-E669-4C97-A293-D9CB3F7A4C9E}" type="pres">
      <dgm:prSet presAssocID="{3FC3C5D2-085F-4965-9F7B-A69C608B4090}" presName="node" presStyleLbl="node1" presStyleIdx="5" presStyleCnt="9">
        <dgm:presLayoutVars>
          <dgm:bulletEnabled val="1"/>
        </dgm:presLayoutVars>
      </dgm:prSet>
      <dgm:spPr/>
    </dgm:pt>
    <dgm:pt modelId="{3593E407-C725-4CFE-9702-ABB3B06E03FE}" type="pres">
      <dgm:prSet presAssocID="{AA6B5520-28ED-48F8-9F1E-DC1D76439F05}" presName="sibTrans" presStyleCnt="0"/>
      <dgm:spPr/>
    </dgm:pt>
    <dgm:pt modelId="{DB3EA6CE-3642-4AE3-BCA0-5720D7213214}" type="pres">
      <dgm:prSet presAssocID="{15C12D3C-A296-4066-BCAC-62FB3CD3F715}" presName="node" presStyleLbl="node1" presStyleIdx="6" presStyleCnt="9">
        <dgm:presLayoutVars>
          <dgm:bulletEnabled val="1"/>
        </dgm:presLayoutVars>
      </dgm:prSet>
      <dgm:spPr/>
    </dgm:pt>
    <dgm:pt modelId="{43D396DF-9367-4972-9503-A580D8EB31EF}" type="pres">
      <dgm:prSet presAssocID="{027C06B5-9C04-4449-9DA9-A6FD07FAE33B}" presName="sibTrans" presStyleCnt="0"/>
      <dgm:spPr/>
    </dgm:pt>
    <dgm:pt modelId="{A285DD8D-CC55-41E0-9401-2C7230AD992E}" type="pres">
      <dgm:prSet presAssocID="{8450D638-77AA-4B9C-917C-4AF9EF3B540D}" presName="node" presStyleLbl="node1" presStyleIdx="7" presStyleCnt="9">
        <dgm:presLayoutVars>
          <dgm:bulletEnabled val="1"/>
        </dgm:presLayoutVars>
      </dgm:prSet>
      <dgm:spPr/>
    </dgm:pt>
    <dgm:pt modelId="{6DC306C3-F273-4550-817C-E1F6ABD3781C}" type="pres">
      <dgm:prSet presAssocID="{EA34FE25-8D88-48DA-AFC1-C82B889EC29A}" presName="sibTrans" presStyleCnt="0"/>
      <dgm:spPr/>
    </dgm:pt>
    <dgm:pt modelId="{FA07CE94-4769-4BE6-BDE1-F97713A80393}" type="pres">
      <dgm:prSet presAssocID="{DA1E9A1C-714C-4880-89A0-0B4153A4C4AE}" presName="node" presStyleLbl="node1" presStyleIdx="8" presStyleCnt="9">
        <dgm:presLayoutVars>
          <dgm:bulletEnabled val="1"/>
        </dgm:presLayoutVars>
      </dgm:prSet>
      <dgm:spPr/>
    </dgm:pt>
  </dgm:ptLst>
  <dgm:cxnLst>
    <dgm:cxn modelId="{2EDC4301-B473-479B-9AD5-78BE8C177413}" srcId="{D8DFACE5-1764-4A90-ADB0-B596E7164046}" destId="{99E7B291-DE62-4483-80E6-16E2B7925AC1}" srcOrd="4" destOrd="0" parTransId="{F63688E2-2C50-414F-B8BE-E9B4EFC87D65}" sibTransId="{0F37ED00-D7CE-43D0-A4E9-5978CCDC8E87}"/>
    <dgm:cxn modelId="{14F64507-FDED-4AD6-AED3-CB54082585EB}" type="presOf" srcId="{EC417858-F5E1-4F1E-A1F9-512D996CCB90}" destId="{1C53881F-9099-47FA-A67B-07FFFCA55A94}" srcOrd="0" destOrd="0" presId="urn:microsoft.com/office/officeart/2005/8/layout/default"/>
    <dgm:cxn modelId="{B56E4A0A-45F4-4739-B6FE-DE698DE8FA7D}" type="presOf" srcId="{832AD762-DA8F-471F-AEFF-E28D53E7F69F}" destId="{540D24D1-42FB-416C-8829-9A35D12D5345}" srcOrd="0" destOrd="0" presId="urn:microsoft.com/office/officeart/2005/8/layout/default"/>
    <dgm:cxn modelId="{4D48C50D-B445-4CB4-9B70-74075D7A3E5F}" type="presOf" srcId="{B4F11D2B-1831-4B73-BE94-8E4DDB48590F}" destId="{80EF00D7-5473-4681-8CD5-30CA82379FBF}" srcOrd="0" destOrd="0" presId="urn:microsoft.com/office/officeart/2005/8/layout/default"/>
    <dgm:cxn modelId="{52E74812-1894-484B-A166-D724571A2840}" srcId="{D8DFACE5-1764-4A90-ADB0-B596E7164046}" destId="{93B082AB-A223-4ABC-8A56-FEAE85E17708}" srcOrd="3" destOrd="0" parTransId="{F0E6887D-905A-4D3C-B479-863D55007C29}" sibTransId="{D8C1EDC5-94C1-4B9D-B7E2-30A305D0CBE0}"/>
    <dgm:cxn modelId="{ACE62E19-22C2-4916-8B0F-D18C1CEF01E0}" srcId="{D8DFACE5-1764-4A90-ADB0-B596E7164046}" destId="{3FC3C5D2-085F-4965-9F7B-A69C608B4090}" srcOrd="5" destOrd="0" parTransId="{90F09F84-CB06-4144-83D5-D93C3B30C8D6}" sibTransId="{AA6B5520-28ED-48F8-9F1E-DC1D76439F05}"/>
    <dgm:cxn modelId="{6B91301E-7730-435E-AB9A-B9DCC827AFA9}" type="presOf" srcId="{15C12D3C-A296-4066-BCAC-62FB3CD3F715}" destId="{DB3EA6CE-3642-4AE3-BCA0-5720D7213214}" srcOrd="0" destOrd="0" presId="urn:microsoft.com/office/officeart/2005/8/layout/default"/>
    <dgm:cxn modelId="{54357D2C-8D02-4730-ACAD-60D7FF6635DB}" type="presOf" srcId="{93B082AB-A223-4ABC-8A56-FEAE85E17708}" destId="{B675D5C5-1EAE-4E54-A962-09FEB1784131}" srcOrd="0" destOrd="0" presId="urn:microsoft.com/office/officeart/2005/8/layout/default"/>
    <dgm:cxn modelId="{D552353A-08DA-4E00-84E0-42222EAB01E0}" srcId="{D8DFACE5-1764-4A90-ADB0-B596E7164046}" destId="{15C12D3C-A296-4066-BCAC-62FB3CD3F715}" srcOrd="6" destOrd="0" parTransId="{BA4B80D9-4C87-44BC-8C39-0684E0A5B2E4}" sibTransId="{027C06B5-9C04-4449-9DA9-A6FD07FAE33B}"/>
    <dgm:cxn modelId="{14F5555C-7A91-4BD7-B87B-95BA40C2531C}" type="presOf" srcId="{DA1E9A1C-714C-4880-89A0-0B4153A4C4AE}" destId="{FA07CE94-4769-4BE6-BDE1-F97713A80393}" srcOrd="0" destOrd="0" presId="urn:microsoft.com/office/officeart/2005/8/layout/default"/>
    <dgm:cxn modelId="{AF818447-AC5A-426C-9A80-0EA52570C3A4}" srcId="{D8DFACE5-1764-4A90-ADB0-B596E7164046}" destId="{832AD762-DA8F-471F-AEFF-E28D53E7F69F}" srcOrd="2" destOrd="0" parTransId="{423B4AD3-DE45-467D-A72C-C8DA98725FAD}" sibTransId="{7EC08195-B101-42C8-AE82-9759AF94D660}"/>
    <dgm:cxn modelId="{6B29694A-CDA4-47F0-AA47-8FE79C10F44B}" type="presOf" srcId="{8450D638-77AA-4B9C-917C-4AF9EF3B540D}" destId="{A285DD8D-CC55-41E0-9401-2C7230AD992E}" srcOrd="0" destOrd="0" presId="urn:microsoft.com/office/officeart/2005/8/layout/default"/>
    <dgm:cxn modelId="{9C3C8B6B-EA75-4B8C-AC43-A3290C65E128}" type="presOf" srcId="{99E7B291-DE62-4483-80E6-16E2B7925AC1}" destId="{C32B539E-38FC-4AFC-AC55-F13B6B02E585}" srcOrd="0" destOrd="0" presId="urn:microsoft.com/office/officeart/2005/8/layout/default"/>
    <dgm:cxn modelId="{EEAF8950-4811-496A-836C-B4A1EC0604B7}" srcId="{D8DFACE5-1764-4A90-ADB0-B596E7164046}" destId="{B4F11D2B-1831-4B73-BE94-8E4DDB48590F}" srcOrd="1" destOrd="0" parTransId="{A3A90DCE-B45A-4404-B4B9-ACE578699759}" sibTransId="{A5B0BA85-1F0F-432C-AAF5-83A2538CFE68}"/>
    <dgm:cxn modelId="{0ACCA78A-FFBB-4D8F-AF0C-7B1128C605E6}" srcId="{D8DFACE5-1764-4A90-ADB0-B596E7164046}" destId="{EC417858-F5E1-4F1E-A1F9-512D996CCB90}" srcOrd="0" destOrd="0" parTransId="{A5DB287D-B9BC-4154-B0D4-2BF7E3FD1107}" sibTransId="{626CA190-F507-4046-B955-83ABD45CA625}"/>
    <dgm:cxn modelId="{26D78C8F-6FAE-4175-9C4B-AF9803A143BA}" type="presOf" srcId="{D8DFACE5-1764-4A90-ADB0-B596E7164046}" destId="{F902D6EE-4A25-4575-ABF8-51406924E3A6}" srcOrd="0" destOrd="0" presId="urn:microsoft.com/office/officeart/2005/8/layout/default"/>
    <dgm:cxn modelId="{1014DBCB-F9C5-442F-8111-4236A8983091}" type="presOf" srcId="{3FC3C5D2-085F-4965-9F7B-A69C608B4090}" destId="{E467B569-E669-4C97-A293-D9CB3F7A4C9E}" srcOrd="0" destOrd="0" presId="urn:microsoft.com/office/officeart/2005/8/layout/default"/>
    <dgm:cxn modelId="{40C04BDC-F582-4778-9FE8-0B54DD8BC161}" srcId="{D8DFACE5-1764-4A90-ADB0-B596E7164046}" destId="{8450D638-77AA-4B9C-917C-4AF9EF3B540D}" srcOrd="7" destOrd="0" parTransId="{75FC77AE-3BC5-43F0-91DE-29CBA7898B00}" sibTransId="{EA34FE25-8D88-48DA-AFC1-C82B889EC29A}"/>
    <dgm:cxn modelId="{C42521F8-403C-471D-A4D7-46879C56284B}" srcId="{D8DFACE5-1764-4A90-ADB0-B596E7164046}" destId="{DA1E9A1C-714C-4880-89A0-0B4153A4C4AE}" srcOrd="8" destOrd="0" parTransId="{B4F347FB-3C58-4665-92AD-2A93E6C920F7}" sibTransId="{633A868F-323E-4619-A779-605B584BA397}"/>
    <dgm:cxn modelId="{A6BAF37A-EE37-4576-B968-F188E100C600}" type="presParOf" srcId="{F902D6EE-4A25-4575-ABF8-51406924E3A6}" destId="{1C53881F-9099-47FA-A67B-07FFFCA55A94}" srcOrd="0" destOrd="0" presId="urn:microsoft.com/office/officeart/2005/8/layout/default"/>
    <dgm:cxn modelId="{51D0E400-F215-4FD2-A8D7-670A8E37773E}" type="presParOf" srcId="{F902D6EE-4A25-4575-ABF8-51406924E3A6}" destId="{CE20119C-E663-4560-99D4-8B3B8204ACDE}" srcOrd="1" destOrd="0" presId="urn:microsoft.com/office/officeart/2005/8/layout/default"/>
    <dgm:cxn modelId="{0435BF57-7B10-4F4F-AF36-A36E1E655C56}" type="presParOf" srcId="{F902D6EE-4A25-4575-ABF8-51406924E3A6}" destId="{80EF00D7-5473-4681-8CD5-30CA82379FBF}" srcOrd="2" destOrd="0" presId="urn:microsoft.com/office/officeart/2005/8/layout/default"/>
    <dgm:cxn modelId="{B780ED28-72B5-4B88-BFA9-BAC22A9E8C73}" type="presParOf" srcId="{F902D6EE-4A25-4575-ABF8-51406924E3A6}" destId="{E282DA11-7583-45F1-888C-187BA63A2CE8}" srcOrd="3" destOrd="0" presId="urn:microsoft.com/office/officeart/2005/8/layout/default"/>
    <dgm:cxn modelId="{4456DC64-E072-4D75-983C-130E3564C2B5}" type="presParOf" srcId="{F902D6EE-4A25-4575-ABF8-51406924E3A6}" destId="{540D24D1-42FB-416C-8829-9A35D12D5345}" srcOrd="4" destOrd="0" presId="urn:microsoft.com/office/officeart/2005/8/layout/default"/>
    <dgm:cxn modelId="{CC8F1D05-2935-41E5-9F56-8F88D3F52D6C}" type="presParOf" srcId="{F902D6EE-4A25-4575-ABF8-51406924E3A6}" destId="{AAD50063-F76F-4E41-87A7-7AA2D9030D28}" srcOrd="5" destOrd="0" presId="urn:microsoft.com/office/officeart/2005/8/layout/default"/>
    <dgm:cxn modelId="{456B1111-72F8-480A-838F-4C9C4CEF2D86}" type="presParOf" srcId="{F902D6EE-4A25-4575-ABF8-51406924E3A6}" destId="{B675D5C5-1EAE-4E54-A962-09FEB1784131}" srcOrd="6" destOrd="0" presId="urn:microsoft.com/office/officeart/2005/8/layout/default"/>
    <dgm:cxn modelId="{71120D6F-E62F-44E8-9F64-3D596BD38CFC}" type="presParOf" srcId="{F902D6EE-4A25-4575-ABF8-51406924E3A6}" destId="{18F6B640-C8A2-4004-B637-435924F8CABF}" srcOrd="7" destOrd="0" presId="urn:microsoft.com/office/officeart/2005/8/layout/default"/>
    <dgm:cxn modelId="{BE648B7C-7FE0-411C-A039-2D980CEB1E84}" type="presParOf" srcId="{F902D6EE-4A25-4575-ABF8-51406924E3A6}" destId="{C32B539E-38FC-4AFC-AC55-F13B6B02E585}" srcOrd="8" destOrd="0" presId="urn:microsoft.com/office/officeart/2005/8/layout/default"/>
    <dgm:cxn modelId="{4DE7D495-4E28-4BBA-80DE-3AFCA328220C}" type="presParOf" srcId="{F902D6EE-4A25-4575-ABF8-51406924E3A6}" destId="{9E8EEDD2-3738-4336-806B-E2A27DD334AF}" srcOrd="9" destOrd="0" presId="urn:microsoft.com/office/officeart/2005/8/layout/default"/>
    <dgm:cxn modelId="{EF2846FA-B66B-46EB-BA55-CE4536A97B8F}" type="presParOf" srcId="{F902D6EE-4A25-4575-ABF8-51406924E3A6}" destId="{E467B569-E669-4C97-A293-D9CB3F7A4C9E}" srcOrd="10" destOrd="0" presId="urn:microsoft.com/office/officeart/2005/8/layout/default"/>
    <dgm:cxn modelId="{CEE7BA40-0CA7-4E7F-AB5E-EC49D185D2F1}" type="presParOf" srcId="{F902D6EE-4A25-4575-ABF8-51406924E3A6}" destId="{3593E407-C725-4CFE-9702-ABB3B06E03FE}" srcOrd="11" destOrd="0" presId="urn:microsoft.com/office/officeart/2005/8/layout/default"/>
    <dgm:cxn modelId="{AF37B21B-9EC2-42FE-B3FA-95237BFDAAFB}" type="presParOf" srcId="{F902D6EE-4A25-4575-ABF8-51406924E3A6}" destId="{DB3EA6CE-3642-4AE3-BCA0-5720D7213214}" srcOrd="12" destOrd="0" presId="urn:microsoft.com/office/officeart/2005/8/layout/default"/>
    <dgm:cxn modelId="{ADC8DD91-1E5B-4152-B76C-A57F1DB57485}" type="presParOf" srcId="{F902D6EE-4A25-4575-ABF8-51406924E3A6}" destId="{43D396DF-9367-4972-9503-A580D8EB31EF}" srcOrd="13" destOrd="0" presId="urn:microsoft.com/office/officeart/2005/8/layout/default"/>
    <dgm:cxn modelId="{8847552F-88F1-4955-AA26-21DB41D7025B}" type="presParOf" srcId="{F902D6EE-4A25-4575-ABF8-51406924E3A6}" destId="{A285DD8D-CC55-41E0-9401-2C7230AD992E}" srcOrd="14" destOrd="0" presId="urn:microsoft.com/office/officeart/2005/8/layout/default"/>
    <dgm:cxn modelId="{F0E8ED28-53F6-4AEA-84C9-CA56F3D41AD6}" type="presParOf" srcId="{F902D6EE-4A25-4575-ABF8-51406924E3A6}" destId="{6DC306C3-F273-4550-817C-E1F6ABD3781C}" srcOrd="15" destOrd="0" presId="urn:microsoft.com/office/officeart/2005/8/layout/default"/>
    <dgm:cxn modelId="{A34A0F4E-7EBD-4479-A616-10C1A3AC1BA5}" type="presParOf" srcId="{F902D6EE-4A25-4575-ABF8-51406924E3A6}" destId="{FA07CE94-4769-4BE6-BDE1-F97713A8039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A09665-BA40-4697-9707-4925D42DF38E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D6009372-FB2C-410F-AB62-390BC0EFF5C8}">
      <dgm:prSet phldrT="[Text]"/>
      <dgm:spPr/>
      <dgm:t>
        <a:bodyPr/>
        <a:lstStyle/>
        <a:p>
          <a:r>
            <a:rPr lang="nb-NO" b="1" dirty="0" err="1"/>
            <a:t>Performance</a:t>
          </a:r>
          <a:r>
            <a:rPr lang="nb-NO" b="1" dirty="0"/>
            <a:t> Audit </a:t>
          </a:r>
          <a:r>
            <a:rPr lang="nb-NO" b="1" dirty="0" err="1"/>
            <a:t>Preparedness</a:t>
          </a:r>
          <a:r>
            <a:rPr lang="nb-NO" b="1" dirty="0"/>
            <a:t> for </a:t>
          </a:r>
          <a:r>
            <a:rPr lang="nb-NO" b="1" dirty="0" err="1"/>
            <a:t>Implementation</a:t>
          </a:r>
          <a:r>
            <a:rPr lang="nb-NO" b="1" dirty="0"/>
            <a:t> </a:t>
          </a:r>
          <a:r>
            <a:rPr lang="nb-NO" b="1" dirty="0" err="1"/>
            <a:t>of</a:t>
          </a:r>
          <a:r>
            <a:rPr lang="nb-NO" b="1" dirty="0"/>
            <a:t> </a:t>
          </a:r>
          <a:r>
            <a:rPr lang="nb-NO" b="1" dirty="0" err="1"/>
            <a:t>SDGs</a:t>
          </a:r>
          <a:endParaRPr lang="nb-NO" b="1" dirty="0"/>
        </a:p>
      </dgm:t>
    </dgm:pt>
    <dgm:pt modelId="{8872AB06-4D63-48FE-953C-97F273D9E7B9}" type="parTrans" cxnId="{6FF66494-F575-4C9E-BCD7-DAEB26C4C694}">
      <dgm:prSet/>
      <dgm:spPr/>
      <dgm:t>
        <a:bodyPr/>
        <a:lstStyle/>
        <a:p>
          <a:endParaRPr lang="nb-NO" b="1"/>
        </a:p>
      </dgm:t>
    </dgm:pt>
    <dgm:pt modelId="{70335743-DC55-4570-B51A-9E2A265A7FB0}" type="sibTrans" cxnId="{6FF66494-F575-4C9E-BCD7-DAEB26C4C694}">
      <dgm:prSet/>
      <dgm:spPr/>
      <dgm:t>
        <a:bodyPr/>
        <a:lstStyle/>
        <a:p>
          <a:endParaRPr lang="nb-NO" b="1"/>
        </a:p>
      </dgm:t>
    </dgm:pt>
    <dgm:pt modelId="{10FA003F-7C2D-4360-B81A-E9B300F93C4A}">
      <dgm:prSet phldrT="[Text]"/>
      <dgm:spPr/>
      <dgm:t>
        <a:bodyPr/>
        <a:lstStyle/>
        <a:p>
          <a:r>
            <a:rPr lang="nb-NO" b="1" dirty="0"/>
            <a:t>Audit </a:t>
          </a:r>
          <a:r>
            <a:rPr lang="nb-NO" b="1" dirty="0" err="1"/>
            <a:t>of</a:t>
          </a:r>
          <a:r>
            <a:rPr lang="nb-NO" b="1" dirty="0"/>
            <a:t> </a:t>
          </a:r>
          <a:r>
            <a:rPr lang="nb-NO" b="1" dirty="0" err="1"/>
            <a:t>Implementation</a:t>
          </a:r>
          <a:r>
            <a:rPr lang="nb-NO" b="1" dirty="0"/>
            <a:t> </a:t>
          </a:r>
          <a:r>
            <a:rPr lang="nb-NO" b="1" dirty="0" err="1"/>
            <a:t>of</a:t>
          </a:r>
          <a:r>
            <a:rPr lang="nb-NO" b="1" dirty="0"/>
            <a:t> </a:t>
          </a:r>
          <a:r>
            <a:rPr lang="nb-NO" b="1" dirty="0" err="1"/>
            <a:t>SDGs</a:t>
          </a:r>
          <a:endParaRPr lang="nb-NO" b="1" dirty="0"/>
        </a:p>
      </dgm:t>
    </dgm:pt>
    <dgm:pt modelId="{255C3ED4-96B7-4ED3-BDDB-E06E3EBE6169}" type="parTrans" cxnId="{9CAAD66E-3024-4CFC-B3A8-E1D73DD8B18B}">
      <dgm:prSet/>
      <dgm:spPr/>
      <dgm:t>
        <a:bodyPr/>
        <a:lstStyle/>
        <a:p>
          <a:endParaRPr lang="nb-NO" b="1"/>
        </a:p>
      </dgm:t>
    </dgm:pt>
    <dgm:pt modelId="{89C1C03F-9314-4253-B396-C109E3135576}" type="sibTrans" cxnId="{9CAAD66E-3024-4CFC-B3A8-E1D73DD8B18B}">
      <dgm:prSet/>
      <dgm:spPr/>
      <dgm:t>
        <a:bodyPr/>
        <a:lstStyle/>
        <a:p>
          <a:endParaRPr lang="nb-NO" b="1"/>
        </a:p>
      </dgm:t>
    </dgm:pt>
    <dgm:pt modelId="{0351DCD9-0533-4D5F-AF2D-5DB11F9972B0}" type="pres">
      <dgm:prSet presAssocID="{70A09665-BA40-4697-9707-4925D42DF38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D97CA5A-32E0-4E12-94A2-1D955FDF583F}" type="pres">
      <dgm:prSet presAssocID="{10FA003F-7C2D-4360-B81A-E9B300F93C4A}" presName="Accent2" presStyleCnt="0"/>
      <dgm:spPr/>
    </dgm:pt>
    <dgm:pt modelId="{95238EA6-E0E5-4407-A44F-344E07390D19}" type="pres">
      <dgm:prSet presAssocID="{10FA003F-7C2D-4360-B81A-E9B300F93C4A}" presName="Accent" presStyleLbl="node1" presStyleIdx="0" presStyleCnt="2" custScaleX="140996" custScaleY="121718" custLinFactNeighborX="10037" custLinFactNeighborY="358"/>
      <dgm:spPr/>
    </dgm:pt>
    <dgm:pt modelId="{A6A9742D-DFBA-42A3-8CD5-88ADEC1D9EA8}" type="pres">
      <dgm:prSet presAssocID="{10FA003F-7C2D-4360-B81A-E9B300F93C4A}" presName="ParentBackground2" presStyleCnt="0"/>
      <dgm:spPr/>
    </dgm:pt>
    <dgm:pt modelId="{D43F0D68-E3CD-4B32-AF0D-87C03A57D9CE}" type="pres">
      <dgm:prSet presAssocID="{10FA003F-7C2D-4360-B81A-E9B300F93C4A}" presName="ParentBackground" presStyleLbl="fgAcc1" presStyleIdx="0" presStyleCnt="2" custLinFactNeighborX="22664"/>
      <dgm:spPr/>
    </dgm:pt>
    <dgm:pt modelId="{6F508D49-B101-483F-A4DB-B8D92ACDA960}" type="pres">
      <dgm:prSet presAssocID="{10FA003F-7C2D-4360-B81A-E9B300F93C4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383622-E990-433F-8E16-C4C11E17466C}" type="pres">
      <dgm:prSet presAssocID="{D6009372-FB2C-410F-AB62-390BC0EFF5C8}" presName="Accent1" presStyleCnt="0"/>
      <dgm:spPr/>
    </dgm:pt>
    <dgm:pt modelId="{80752963-CAA6-49B2-9553-04E7E3FDF124}" type="pres">
      <dgm:prSet presAssocID="{D6009372-FB2C-410F-AB62-390BC0EFF5C8}" presName="Accent" presStyleLbl="node1" presStyleIdx="1" presStyleCnt="2" custScaleX="116097" custScaleY="116345"/>
      <dgm:spPr/>
    </dgm:pt>
    <dgm:pt modelId="{C77CA254-5463-4D7D-B809-3395BB53782E}" type="pres">
      <dgm:prSet presAssocID="{D6009372-FB2C-410F-AB62-390BC0EFF5C8}" presName="ParentBackground1" presStyleCnt="0"/>
      <dgm:spPr/>
    </dgm:pt>
    <dgm:pt modelId="{72155769-ED81-4CE7-9561-989D38F6FCA3}" type="pres">
      <dgm:prSet presAssocID="{D6009372-FB2C-410F-AB62-390BC0EFF5C8}" presName="ParentBackground" presStyleLbl="fgAcc1" presStyleIdx="1" presStyleCnt="2"/>
      <dgm:spPr/>
    </dgm:pt>
    <dgm:pt modelId="{AD4B1D37-9536-479C-BBC4-B45593E5FCB0}" type="pres">
      <dgm:prSet presAssocID="{D6009372-FB2C-410F-AB62-390BC0EFF5C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4911A00-B7A1-4B4E-9BFB-F91D75E8F6E2}" type="presOf" srcId="{D6009372-FB2C-410F-AB62-390BC0EFF5C8}" destId="{AD4B1D37-9536-479C-BBC4-B45593E5FCB0}" srcOrd="1" destOrd="0" presId="urn:microsoft.com/office/officeart/2011/layout/CircleProcess"/>
    <dgm:cxn modelId="{0E673C1E-C27C-4902-B2FE-CF3FE6FDB653}" type="presOf" srcId="{D6009372-FB2C-410F-AB62-390BC0EFF5C8}" destId="{72155769-ED81-4CE7-9561-989D38F6FCA3}" srcOrd="0" destOrd="0" presId="urn:microsoft.com/office/officeart/2011/layout/CircleProcess"/>
    <dgm:cxn modelId="{9CAAD66E-3024-4CFC-B3A8-E1D73DD8B18B}" srcId="{70A09665-BA40-4697-9707-4925D42DF38E}" destId="{10FA003F-7C2D-4360-B81A-E9B300F93C4A}" srcOrd="1" destOrd="0" parTransId="{255C3ED4-96B7-4ED3-BDDB-E06E3EBE6169}" sibTransId="{89C1C03F-9314-4253-B396-C109E3135576}"/>
    <dgm:cxn modelId="{53B91856-79F4-4A6C-A08C-F45C3F0A4FBC}" type="presOf" srcId="{70A09665-BA40-4697-9707-4925D42DF38E}" destId="{0351DCD9-0533-4D5F-AF2D-5DB11F9972B0}" srcOrd="0" destOrd="0" presId="urn:microsoft.com/office/officeart/2011/layout/CircleProcess"/>
    <dgm:cxn modelId="{6FF66494-F575-4C9E-BCD7-DAEB26C4C694}" srcId="{70A09665-BA40-4697-9707-4925D42DF38E}" destId="{D6009372-FB2C-410F-AB62-390BC0EFF5C8}" srcOrd="0" destOrd="0" parTransId="{8872AB06-4D63-48FE-953C-97F273D9E7B9}" sibTransId="{70335743-DC55-4570-B51A-9E2A265A7FB0}"/>
    <dgm:cxn modelId="{677A179E-811D-4003-9884-3E4436224E29}" type="presOf" srcId="{10FA003F-7C2D-4360-B81A-E9B300F93C4A}" destId="{6F508D49-B101-483F-A4DB-B8D92ACDA960}" srcOrd="1" destOrd="0" presId="urn:microsoft.com/office/officeart/2011/layout/CircleProcess"/>
    <dgm:cxn modelId="{BF1098DC-FAB8-4FCA-B6A3-35D1813A1198}" type="presOf" srcId="{10FA003F-7C2D-4360-B81A-E9B300F93C4A}" destId="{D43F0D68-E3CD-4B32-AF0D-87C03A57D9CE}" srcOrd="0" destOrd="0" presId="urn:microsoft.com/office/officeart/2011/layout/CircleProcess"/>
    <dgm:cxn modelId="{AFCB944D-5C9C-454D-ABA1-C422D59AE41E}" type="presParOf" srcId="{0351DCD9-0533-4D5F-AF2D-5DB11F9972B0}" destId="{CD97CA5A-32E0-4E12-94A2-1D955FDF583F}" srcOrd="0" destOrd="0" presId="urn:microsoft.com/office/officeart/2011/layout/CircleProcess"/>
    <dgm:cxn modelId="{994E08CA-FE02-443F-A344-0EC29934C0A7}" type="presParOf" srcId="{CD97CA5A-32E0-4E12-94A2-1D955FDF583F}" destId="{95238EA6-E0E5-4407-A44F-344E07390D19}" srcOrd="0" destOrd="0" presId="urn:microsoft.com/office/officeart/2011/layout/CircleProcess"/>
    <dgm:cxn modelId="{5BE443BA-24B9-4506-A176-3450D9896C8E}" type="presParOf" srcId="{0351DCD9-0533-4D5F-AF2D-5DB11F9972B0}" destId="{A6A9742D-DFBA-42A3-8CD5-88ADEC1D9EA8}" srcOrd="1" destOrd="0" presId="urn:microsoft.com/office/officeart/2011/layout/CircleProcess"/>
    <dgm:cxn modelId="{2D205C9E-6316-470B-B57A-18354BE8713C}" type="presParOf" srcId="{A6A9742D-DFBA-42A3-8CD5-88ADEC1D9EA8}" destId="{D43F0D68-E3CD-4B32-AF0D-87C03A57D9CE}" srcOrd="0" destOrd="0" presId="urn:microsoft.com/office/officeart/2011/layout/CircleProcess"/>
    <dgm:cxn modelId="{30C96051-151F-4F5A-9D74-6D2EAFF5AAB6}" type="presParOf" srcId="{0351DCD9-0533-4D5F-AF2D-5DB11F9972B0}" destId="{6F508D49-B101-483F-A4DB-B8D92ACDA960}" srcOrd="2" destOrd="0" presId="urn:microsoft.com/office/officeart/2011/layout/CircleProcess"/>
    <dgm:cxn modelId="{A4BFCEBE-BCE8-4D72-99E7-2507684757E6}" type="presParOf" srcId="{0351DCD9-0533-4D5F-AF2D-5DB11F9972B0}" destId="{DF383622-E990-433F-8E16-C4C11E17466C}" srcOrd="3" destOrd="0" presId="urn:microsoft.com/office/officeart/2011/layout/CircleProcess"/>
    <dgm:cxn modelId="{A19150E4-C2CB-4FEF-9253-1F5F04132F91}" type="presParOf" srcId="{DF383622-E990-433F-8E16-C4C11E17466C}" destId="{80752963-CAA6-49B2-9553-04E7E3FDF124}" srcOrd="0" destOrd="0" presId="urn:microsoft.com/office/officeart/2011/layout/CircleProcess"/>
    <dgm:cxn modelId="{32AF5961-3D9D-4C2B-907B-0CA63DC01A80}" type="presParOf" srcId="{0351DCD9-0533-4D5F-AF2D-5DB11F9972B0}" destId="{C77CA254-5463-4D7D-B809-3395BB53782E}" srcOrd="4" destOrd="0" presId="urn:microsoft.com/office/officeart/2011/layout/CircleProcess"/>
    <dgm:cxn modelId="{0F746AB7-37F4-429D-81A9-07FFA71C8F69}" type="presParOf" srcId="{C77CA254-5463-4D7D-B809-3395BB53782E}" destId="{72155769-ED81-4CE7-9561-989D38F6FCA3}" srcOrd="0" destOrd="0" presId="urn:microsoft.com/office/officeart/2011/layout/CircleProcess"/>
    <dgm:cxn modelId="{3C536E0F-B215-4AE9-BF4A-DAF1B342FD30}" type="presParOf" srcId="{0351DCD9-0533-4D5F-AF2D-5DB11F9972B0}" destId="{AD4B1D37-9536-479C-BBC4-B45593E5FCB0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1625F9-B744-47B4-B14E-915386825550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62E5196-1375-4156-9090-1FEFD88A93AB}" type="pres">
      <dgm:prSet presAssocID="{2B1625F9-B744-47B4-B14E-915386825550}" presName="diagram" presStyleCnt="0">
        <dgm:presLayoutVars>
          <dgm:dir/>
          <dgm:resizeHandles val="exact"/>
        </dgm:presLayoutVars>
      </dgm:prSet>
      <dgm:spPr/>
    </dgm:pt>
  </dgm:ptLst>
  <dgm:cxnLst>
    <dgm:cxn modelId="{E075EB69-7F85-4E3D-8CA2-67F17EC1541D}" type="presOf" srcId="{2B1625F9-B744-47B4-B14E-915386825550}" destId="{862E5196-1375-4156-9090-1FEFD88A93A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EA126F-4A45-4C42-BBD7-CAF7EDD00E80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29E8A8-3B6A-43D7-BD11-FBA1CF4A109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4000" b="1" dirty="0"/>
            <a:t>ISAM Principles</a:t>
          </a:r>
          <a:r>
            <a:rPr lang="en-US" sz="3600" dirty="0"/>
            <a:t> </a:t>
          </a:r>
        </a:p>
      </dgm:t>
    </dgm:pt>
    <dgm:pt modelId="{0E1997C1-9B8F-4087-AC0A-5E805B12F6E6}" type="parTrans" cxnId="{3E7C3FEF-24BF-45B6-89E1-B415FD2D46F3}">
      <dgm:prSet/>
      <dgm:spPr/>
      <dgm:t>
        <a:bodyPr/>
        <a:lstStyle/>
        <a:p>
          <a:endParaRPr lang="en-US"/>
        </a:p>
      </dgm:t>
    </dgm:pt>
    <dgm:pt modelId="{4DB4DEEB-C75A-4D04-B889-DE5982052FD1}" type="sibTrans" cxnId="{3E7C3FEF-24BF-45B6-89E1-B415FD2D46F3}">
      <dgm:prSet/>
      <dgm:spPr/>
      <dgm:t>
        <a:bodyPr/>
        <a:lstStyle/>
        <a:p>
          <a:endParaRPr lang="en-US"/>
        </a:p>
      </dgm:t>
    </dgm:pt>
    <dgm:pt modelId="{6BF1F0F5-7963-49CC-854E-4FDEBDC37B85}" type="pres">
      <dgm:prSet presAssocID="{84EA126F-4A45-4C42-BBD7-CAF7EDD00E80}" presName="Name0" presStyleCnt="0">
        <dgm:presLayoutVars>
          <dgm:chMax val="7"/>
          <dgm:dir/>
          <dgm:resizeHandles val="exact"/>
        </dgm:presLayoutVars>
      </dgm:prSet>
      <dgm:spPr/>
    </dgm:pt>
    <dgm:pt modelId="{0026E9F4-30BA-4F68-9640-DA825DC32F74}" type="pres">
      <dgm:prSet presAssocID="{84EA126F-4A45-4C42-BBD7-CAF7EDD00E80}" presName="ellipse1" presStyleLbl="vennNode1" presStyleIdx="0" presStyleCnt="1" custLinFactNeighborX="986" custLinFactNeighborY="-1589">
        <dgm:presLayoutVars>
          <dgm:bulletEnabled val="1"/>
        </dgm:presLayoutVars>
      </dgm:prSet>
      <dgm:spPr/>
    </dgm:pt>
  </dgm:ptLst>
  <dgm:cxnLst>
    <dgm:cxn modelId="{665FE550-7086-4E14-946A-067F24628408}" type="presOf" srcId="{FE29E8A8-3B6A-43D7-BD11-FBA1CF4A1093}" destId="{0026E9F4-30BA-4F68-9640-DA825DC32F74}" srcOrd="0" destOrd="0" presId="urn:microsoft.com/office/officeart/2005/8/layout/rings+Icon"/>
    <dgm:cxn modelId="{DB578A72-2CB7-4B1F-B938-2F308E98331F}" type="presOf" srcId="{84EA126F-4A45-4C42-BBD7-CAF7EDD00E80}" destId="{6BF1F0F5-7963-49CC-854E-4FDEBDC37B85}" srcOrd="0" destOrd="0" presId="urn:microsoft.com/office/officeart/2005/8/layout/rings+Icon"/>
    <dgm:cxn modelId="{3E7C3FEF-24BF-45B6-89E1-B415FD2D46F3}" srcId="{84EA126F-4A45-4C42-BBD7-CAF7EDD00E80}" destId="{FE29E8A8-3B6A-43D7-BD11-FBA1CF4A1093}" srcOrd="0" destOrd="0" parTransId="{0E1997C1-9B8F-4087-AC0A-5E805B12F6E6}" sibTransId="{4DB4DEEB-C75A-4D04-B889-DE5982052FD1}"/>
    <dgm:cxn modelId="{735520A0-36E1-4C49-B2AF-19460D55EEAF}" type="presParOf" srcId="{6BF1F0F5-7963-49CC-854E-4FDEBDC37B85}" destId="{0026E9F4-30BA-4F68-9640-DA825DC32F74}" srcOrd="0" destOrd="0" presId="urn:microsoft.com/office/officeart/2005/8/layout/rings+Icon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D8CD8C-E1BA-406A-9768-38841DFCF60E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12C5EBBD-65F7-48CF-B635-7B3ADE9D115A}">
      <dgm:prSet phldrT="[Text]"/>
      <dgm:spPr/>
      <dgm:t>
        <a:bodyPr/>
        <a:lstStyle/>
        <a:p>
          <a:r>
            <a:rPr lang="nb-NO" dirty="0"/>
            <a:t>Focus </a:t>
          </a:r>
          <a:r>
            <a:rPr lang="nb-NO" dirty="0" err="1"/>
            <a:t>on</a:t>
          </a:r>
          <a:r>
            <a:rPr lang="nb-NO" dirty="0"/>
            <a:t> </a:t>
          </a:r>
          <a:r>
            <a:rPr lang="nb-NO" dirty="0" err="1"/>
            <a:t>outcomes</a:t>
          </a:r>
          <a:endParaRPr lang="nb-NO" dirty="0"/>
        </a:p>
      </dgm:t>
    </dgm:pt>
    <dgm:pt modelId="{1BA9000A-EB3E-4219-89E7-4E07FED9BA45}" type="parTrans" cxnId="{D06E5AA4-2728-4ADB-A3EB-A77B69766556}">
      <dgm:prSet/>
      <dgm:spPr/>
      <dgm:t>
        <a:bodyPr/>
        <a:lstStyle/>
        <a:p>
          <a:endParaRPr lang="nb-NO"/>
        </a:p>
      </dgm:t>
    </dgm:pt>
    <dgm:pt modelId="{4A00B1E0-0338-44CB-9E1A-3BA77C3FFC90}" type="sibTrans" cxnId="{D06E5AA4-2728-4ADB-A3EB-A77B69766556}">
      <dgm:prSet/>
      <dgm:spPr/>
      <dgm:t>
        <a:bodyPr/>
        <a:lstStyle/>
        <a:p>
          <a:endParaRPr lang="nb-NO"/>
        </a:p>
      </dgm:t>
    </dgm:pt>
    <dgm:pt modelId="{4793C49D-4E90-44B3-92A5-57B17C31F32F}">
      <dgm:prSet phldrT="[Text]"/>
      <dgm:spPr/>
      <dgm:t>
        <a:bodyPr/>
        <a:lstStyle/>
        <a:p>
          <a:r>
            <a:rPr lang="nb-NO" dirty="0" err="1"/>
            <a:t>Recognise</a:t>
          </a:r>
          <a:r>
            <a:rPr lang="nb-NO" dirty="0"/>
            <a:t> SAI </a:t>
          </a:r>
          <a:r>
            <a:rPr lang="nb-NO" dirty="0" err="1"/>
            <a:t>Diversity</a:t>
          </a:r>
          <a:endParaRPr lang="nb-NO" dirty="0"/>
        </a:p>
      </dgm:t>
    </dgm:pt>
    <dgm:pt modelId="{5456CD88-BBE4-417A-A7B0-C1B87815E7B8}" type="parTrans" cxnId="{787B1F72-827E-49BE-AB3E-565993FA41FF}">
      <dgm:prSet/>
      <dgm:spPr/>
      <dgm:t>
        <a:bodyPr/>
        <a:lstStyle/>
        <a:p>
          <a:endParaRPr lang="nb-NO"/>
        </a:p>
      </dgm:t>
    </dgm:pt>
    <dgm:pt modelId="{E51C7B31-3081-456B-BA19-B9487DC74B7C}" type="sibTrans" cxnId="{787B1F72-827E-49BE-AB3E-565993FA41FF}">
      <dgm:prSet/>
      <dgm:spPr/>
      <dgm:t>
        <a:bodyPr/>
        <a:lstStyle/>
        <a:p>
          <a:endParaRPr lang="nb-NO"/>
        </a:p>
      </dgm:t>
    </dgm:pt>
    <dgm:pt modelId="{B13F8B5E-C2C2-45D2-A15B-465FD0FFFAFC}">
      <dgm:prSet phldrT="[Text]"/>
      <dgm:spPr/>
      <dgm:t>
        <a:bodyPr/>
        <a:lstStyle/>
        <a:p>
          <a:r>
            <a:rPr lang="nb-NO" dirty="0"/>
            <a:t>ISSAI </a:t>
          </a:r>
          <a:r>
            <a:rPr lang="nb-NO" dirty="0" err="1"/>
            <a:t>Based</a:t>
          </a:r>
          <a:endParaRPr lang="nb-NO" dirty="0"/>
        </a:p>
      </dgm:t>
    </dgm:pt>
    <dgm:pt modelId="{139F1E74-32C0-4E3A-8D53-E3065D8C69DF}" type="parTrans" cxnId="{B3C5D63F-6858-4A90-B5F9-E4B3CAA1B351}">
      <dgm:prSet/>
      <dgm:spPr/>
      <dgm:t>
        <a:bodyPr/>
        <a:lstStyle/>
        <a:p>
          <a:endParaRPr lang="nb-NO"/>
        </a:p>
      </dgm:t>
    </dgm:pt>
    <dgm:pt modelId="{A04A4863-F199-4BE2-BB9B-EB438BB03875}" type="sibTrans" cxnId="{B3C5D63F-6858-4A90-B5F9-E4B3CAA1B351}">
      <dgm:prSet/>
      <dgm:spPr/>
      <dgm:t>
        <a:bodyPr/>
        <a:lstStyle/>
        <a:p>
          <a:endParaRPr lang="nb-NO"/>
        </a:p>
      </dgm:t>
    </dgm:pt>
    <dgm:pt modelId="{F0F72B1E-26E0-4261-A321-EB019928C11E}">
      <dgm:prSet/>
      <dgm:spPr/>
      <dgm:t>
        <a:bodyPr/>
        <a:lstStyle/>
        <a:p>
          <a:r>
            <a:rPr lang="nb-NO" dirty="0" err="1"/>
            <a:t>Inclusiveness</a:t>
          </a:r>
          <a:r>
            <a:rPr lang="nb-NO" dirty="0"/>
            <a:t> </a:t>
          </a:r>
        </a:p>
      </dgm:t>
    </dgm:pt>
    <dgm:pt modelId="{A27BEFDA-D8BC-44F3-99EB-E00E341D1454}" type="parTrans" cxnId="{31ACDE40-9A9B-4D85-AAE7-DE030C0F4720}">
      <dgm:prSet/>
      <dgm:spPr/>
      <dgm:t>
        <a:bodyPr/>
        <a:lstStyle/>
        <a:p>
          <a:endParaRPr lang="nb-NO"/>
        </a:p>
      </dgm:t>
    </dgm:pt>
    <dgm:pt modelId="{286FC563-06BA-46F2-A5B3-6C4EB3BCB6B1}" type="sibTrans" cxnId="{31ACDE40-9A9B-4D85-AAE7-DE030C0F4720}">
      <dgm:prSet/>
      <dgm:spPr/>
      <dgm:t>
        <a:bodyPr/>
        <a:lstStyle/>
        <a:p>
          <a:endParaRPr lang="nb-NO"/>
        </a:p>
      </dgm:t>
    </dgm:pt>
    <dgm:pt modelId="{1B9E41B2-9EA4-4C16-A40B-85C51A77E85F}">
      <dgm:prSet/>
      <dgm:spPr/>
      <dgm:t>
        <a:bodyPr/>
        <a:lstStyle/>
        <a:p>
          <a:r>
            <a:rPr lang="nb-NO" dirty="0" err="1"/>
            <a:t>Add</a:t>
          </a:r>
          <a:r>
            <a:rPr lang="nb-NO" dirty="0"/>
            <a:t> Value</a:t>
          </a:r>
        </a:p>
      </dgm:t>
    </dgm:pt>
    <dgm:pt modelId="{2CBE806F-FA65-4749-AAD4-E275EA5EAEAF}" type="parTrans" cxnId="{6ABA2A90-5E15-452E-8E90-6D61E9D6F476}">
      <dgm:prSet/>
      <dgm:spPr/>
      <dgm:t>
        <a:bodyPr/>
        <a:lstStyle/>
        <a:p>
          <a:endParaRPr lang="nb-NO"/>
        </a:p>
      </dgm:t>
    </dgm:pt>
    <dgm:pt modelId="{BA727D89-C027-446C-8B29-C7AD56197B4F}" type="sibTrans" cxnId="{6ABA2A90-5E15-452E-8E90-6D61E9D6F476}">
      <dgm:prSet/>
      <dgm:spPr/>
      <dgm:t>
        <a:bodyPr/>
        <a:lstStyle/>
        <a:p>
          <a:endParaRPr lang="nb-NO"/>
        </a:p>
      </dgm:t>
    </dgm:pt>
    <dgm:pt modelId="{8B2ED6DB-9F66-4689-8BEC-148AD00B7F04}" type="pres">
      <dgm:prSet presAssocID="{73D8CD8C-E1BA-406A-9768-38841DFCF60E}" presName="vert0" presStyleCnt="0">
        <dgm:presLayoutVars>
          <dgm:dir/>
          <dgm:animOne val="branch"/>
          <dgm:animLvl val="lvl"/>
        </dgm:presLayoutVars>
      </dgm:prSet>
      <dgm:spPr/>
    </dgm:pt>
    <dgm:pt modelId="{76AF231B-069D-4F29-BBAC-A857341EE867}" type="pres">
      <dgm:prSet presAssocID="{12C5EBBD-65F7-48CF-B635-7B3ADE9D115A}" presName="thickLine" presStyleLbl="alignNode1" presStyleIdx="0" presStyleCnt="5"/>
      <dgm:spPr/>
    </dgm:pt>
    <dgm:pt modelId="{04E87E49-4468-4817-94C0-6F4145ED4156}" type="pres">
      <dgm:prSet presAssocID="{12C5EBBD-65F7-48CF-B635-7B3ADE9D115A}" presName="horz1" presStyleCnt="0"/>
      <dgm:spPr/>
    </dgm:pt>
    <dgm:pt modelId="{0E0AB7D2-6C93-4E71-9DC2-06AB26EA2FB6}" type="pres">
      <dgm:prSet presAssocID="{12C5EBBD-65F7-48CF-B635-7B3ADE9D115A}" presName="tx1" presStyleLbl="revTx" presStyleIdx="0" presStyleCnt="5"/>
      <dgm:spPr/>
    </dgm:pt>
    <dgm:pt modelId="{796EC5FB-0672-43F2-B26E-E1B633870C6E}" type="pres">
      <dgm:prSet presAssocID="{12C5EBBD-65F7-48CF-B635-7B3ADE9D115A}" presName="vert1" presStyleCnt="0"/>
      <dgm:spPr/>
    </dgm:pt>
    <dgm:pt modelId="{19EFACF8-8C19-4301-9D0C-C12297052370}" type="pres">
      <dgm:prSet presAssocID="{4793C49D-4E90-44B3-92A5-57B17C31F32F}" presName="thickLine" presStyleLbl="alignNode1" presStyleIdx="1" presStyleCnt="5"/>
      <dgm:spPr/>
    </dgm:pt>
    <dgm:pt modelId="{48BA8CF3-0043-4B04-B2A6-15F990475AFB}" type="pres">
      <dgm:prSet presAssocID="{4793C49D-4E90-44B3-92A5-57B17C31F32F}" presName="horz1" presStyleCnt="0"/>
      <dgm:spPr/>
    </dgm:pt>
    <dgm:pt modelId="{1392DCC0-673F-4627-9A7A-57E1D6C59AF8}" type="pres">
      <dgm:prSet presAssocID="{4793C49D-4E90-44B3-92A5-57B17C31F32F}" presName="tx1" presStyleLbl="revTx" presStyleIdx="1" presStyleCnt="5"/>
      <dgm:spPr/>
    </dgm:pt>
    <dgm:pt modelId="{4C00DBEC-4C12-4787-BBC8-6C5E0A06602A}" type="pres">
      <dgm:prSet presAssocID="{4793C49D-4E90-44B3-92A5-57B17C31F32F}" presName="vert1" presStyleCnt="0"/>
      <dgm:spPr/>
    </dgm:pt>
    <dgm:pt modelId="{F674750D-0590-401F-8A0F-117D419FE708}" type="pres">
      <dgm:prSet presAssocID="{B13F8B5E-C2C2-45D2-A15B-465FD0FFFAFC}" presName="thickLine" presStyleLbl="alignNode1" presStyleIdx="2" presStyleCnt="5"/>
      <dgm:spPr/>
    </dgm:pt>
    <dgm:pt modelId="{178BEBD7-86F6-4C13-AB41-C6E0F9AFF5DD}" type="pres">
      <dgm:prSet presAssocID="{B13F8B5E-C2C2-45D2-A15B-465FD0FFFAFC}" presName="horz1" presStyleCnt="0"/>
      <dgm:spPr/>
    </dgm:pt>
    <dgm:pt modelId="{94D7143B-6730-4DF7-B3BE-3B841C4AA87E}" type="pres">
      <dgm:prSet presAssocID="{B13F8B5E-C2C2-45D2-A15B-465FD0FFFAFC}" presName="tx1" presStyleLbl="revTx" presStyleIdx="2" presStyleCnt="5"/>
      <dgm:spPr/>
    </dgm:pt>
    <dgm:pt modelId="{7F035E8C-4FB0-46CF-96FC-8FB76870C9DC}" type="pres">
      <dgm:prSet presAssocID="{B13F8B5E-C2C2-45D2-A15B-465FD0FFFAFC}" presName="vert1" presStyleCnt="0"/>
      <dgm:spPr/>
    </dgm:pt>
    <dgm:pt modelId="{0D884D1A-BA47-48EC-80CE-6CE15CDBA17F}" type="pres">
      <dgm:prSet presAssocID="{F0F72B1E-26E0-4261-A321-EB019928C11E}" presName="thickLine" presStyleLbl="alignNode1" presStyleIdx="3" presStyleCnt="5"/>
      <dgm:spPr/>
    </dgm:pt>
    <dgm:pt modelId="{34B86B3D-848D-4503-AE58-462E8A6E4474}" type="pres">
      <dgm:prSet presAssocID="{F0F72B1E-26E0-4261-A321-EB019928C11E}" presName="horz1" presStyleCnt="0"/>
      <dgm:spPr/>
    </dgm:pt>
    <dgm:pt modelId="{061CA059-5E12-43A9-8576-0F6550BEC4F3}" type="pres">
      <dgm:prSet presAssocID="{F0F72B1E-26E0-4261-A321-EB019928C11E}" presName="tx1" presStyleLbl="revTx" presStyleIdx="3" presStyleCnt="5"/>
      <dgm:spPr/>
    </dgm:pt>
    <dgm:pt modelId="{6F32850B-599A-4C8B-B080-BF507B79165F}" type="pres">
      <dgm:prSet presAssocID="{F0F72B1E-26E0-4261-A321-EB019928C11E}" presName="vert1" presStyleCnt="0"/>
      <dgm:spPr/>
    </dgm:pt>
    <dgm:pt modelId="{2DD8DCE0-EC31-474C-ACC1-F3A43992D575}" type="pres">
      <dgm:prSet presAssocID="{1B9E41B2-9EA4-4C16-A40B-85C51A77E85F}" presName="thickLine" presStyleLbl="alignNode1" presStyleIdx="4" presStyleCnt="5"/>
      <dgm:spPr/>
    </dgm:pt>
    <dgm:pt modelId="{4DBA1240-AB8A-4D05-94AD-764E50C4BD00}" type="pres">
      <dgm:prSet presAssocID="{1B9E41B2-9EA4-4C16-A40B-85C51A77E85F}" presName="horz1" presStyleCnt="0"/>
      <dgm:spPr/>
    </dgm:pt>
    <dgm:pt modelId="{C2978765-2E49-4FD8-9C42-408035277D11}" type="pres">
      <dgm:prSet presAssocID="{1B9E41B2-9EA4-4C16-A40B-85C51A77E85F}" presName="tx1" presStyleLbl="revTx" presStyleIdx="4" presStyleCnt="5"/>
      <dgm:spPr/>
    </dgm:pt>
    <dgm:pt modelId="{25DA14D6-065E-49B5-9BAE-0B9F1237C44B}" type="pres">
      <dgm:prSet presAssocID="{1B9E41B2-9EA4-4C16-A40B-85C51A77E85F}" presName="vert1" presStyleCnt="0"/>
      <dgm:spPr/>
    </dgm:pt>
  </dgm:ptLst>
  <dgm:cxnLst>
    <dgm:cxn modelId="{12F01408-F370-410C-A301-77D52C590E86}" type="presOf" srcId="{73D8CD8C-E1BA-406A-9768-38841DFCF60E}" destId="{8B2ED6DB-9F66-4689-8BEC-148AD00B7F04}" srcOrd="0" destOrd="0" presId="urn:microsoft.com/office/officeart/2008/layout/LinedList"/>
    <dgm:cxn modelId="{B3C5D63F-6858-4A90-B5F9-E4B3CAA1B351}" srcId="{73D8CD8C-E1BA-406A-9768-38841DFCF60E}" destId="{B13F8B5E-C2C2-45D2-A15B-465FD0FFFAFC}" srcOrd="2" destOrd="0" parTransId="{139F1E74-32C0-4E3A-8D53-E3065D8C69DF}" sibTransId="{A04A4863-F199-4BE2-BB9B-EB438BB03875}"/>
    <dgm:cxn modelId="{31ACDE40-9A9B-4D85-AAE7-DE030C0F4720}" srcId="{73D8CD8C-E1BA-406A-9768-38841DFCF60E}" destId="{F0F72B1E-26E0-4261-A321-EB019928C11E}" srcOrd="3" destOrd="0" parTransId="{A27BEFDA-D8BC-44F3-99EB-E00E341D1454}" sibTransId="{286FC563-06BA-46F2-A5B3-6C4EB3BCB6B1}"/>
    <dgm:cxn modelId="{3D41F75D-EB9E-436D-BEBA-8DBEF892414A}" type="presOf" srcId="{F0F72B1E-26E0-4261-A321-EB019928C11E}" destId="{061CA059-5E12-43A9-8576-0F6550BEC4F3}" srcOrd="0" destOrd="0" presId="urn:microsoft.com/office/officeart/2008/layout/LinedList"/>
    <dgm:cxn modelId="{787B1F72-827E-49BE-AB3E-565993FA41FF}" srcId="{73D8CD8C-E1BA-406A-9768-38841DFCF60E}" destId="{4793C49D-4E90-44B3-92A5-57B17C31F32F}" srcOrd="1" destOrd="0" parTransId="{5456CD88-BBE4-417A-A7B0-C1B87815E7B8}" sibTransId="{E51C7B31-3081-456B-BA19-B9487DC74B7C}"/>
    <dgm:cxn modelId="{4A728886-8E16-4E41-AD9E-D8161AD7FD6D}" type="presOf" srcId="{1B9E41B2-9EA4-4C16-A40B-85C51A77E85F}" destId="{C2978765-2E49-4FD8-9C42-408035277D11}" srcOrd="0" destOrd="0" presId="urn:microsoft.com/office/officeart/2008/layout/LinedList"/>
    <dgm:cxn modelId="{6ABA2A90-5E15-452E-8E90-6D61E9D6F476}" srcId="{73D8CD8C-E1BA-406A-9768-38841DFCF60E}" destId="{1B9E41B2-9EA4-4C16-A40B-85C51A77E85F}" srcOrd="4" destOrd="0" parTransId="{2CBE806F-FA65-4749-AAD4-E275EA5EAEAF}" sibTransId="{BA727D89-C027-446C-8B29-C7AD56197B4F}"/>
    <dgm:cxn modelId="{D06E5AA4-2728-4ADB-A3EB-A77B69766556}" srcId="{73D8CD8C-E1BA-406A-9768-38841DFCF60E}" destId="{12C5EBBD-65F7-48CF-B635-7B3ADE9D115A}" srcOrd="0" destOrd="0" parTransId="{1BA9000A-EB3E-4219-89E7-4E07FED9BA45}" sibTransId="{4A00B1E0-0338-44CB-9E1A-3BA77C3FFC90}"/>
    <dgm:cxn modelId="{212173AB-565D-446E-BC34-A4773F546865}" type="presOf" srcId="{B13F8B5E-C2C2-45D2-A15B-465FD0FFFAFC}" destId="{94D7143B-6730-4DF7-B3BE-3B841C4AA87E}" srcOrd="0" destOrd="0" presId="urn:microsoft.com/office/officeart/2008/layout/LinedList"/>
    <dgm:cxn modelId="{E607CEB7-D385-4E6D-88E1-4075E41EB688}" type="presOf" srcId="{4793C49D-4E90-44B3-92A5-57B17C31F32F}" destId="{1392DCC0-673F-4627-9A7A-57E1D6C59AF8}" srcOrd="0" destOrd="0" presId="urn:microsoft.com/office/officeart/2008/layout/LinedList"/>
    <dgm:cxn modelId="{BCA103CB-514D-4C51-8385-064A4D5AB760}" type="presOf" srcId="{12C5EBBD-65F7-48CF-B635-7B3ADE9D115A}" destId="{0E0AB7D2-6C93-4E71-9DC2-06AB26EA2FB6}" srcOrd="0" destOrd="0" presId="urn:microsoft.com/office/officeart/2008/layout/LinedList"/>
    <dgm:cxn modelId="{518B37E1-B67F-4CB3-8ADA-4D4C70F32D1A}" type="presParOf" srcId="{8B2ED6DB-9F66-4689-8BEC-148AD00B7F04}" destId="{76AF231B-069D-4F29-BBAC-A857341EE867}" srcOrd="0" destOrd="0" presId="urn:microsoft.com/office/officeart/2008/layout/LinedList"/>
    <dgm:cxn modelId="{97CB5573-C996-410E-AB7C-C8CA94476CC4}" type="presParOf" srcId="{8B2ED6DB-9F66-4689-8BEC-148AD00B7F04}" destId="{04E87E49-4468-4817-94C0-6F4145ED4156}" srcOrd="1" destOrd="0" presId="urn:microsoft.com/office/officeart/2008/layout/LinedList"/>
    <dgm:cxn modelId="{6E06A706-1C5C-4E4B-AF4B-9D2BF1445CDD}" type="presParOf" srcId="{04E87E49-4468-4817-94C0-6F4145ED4156}" destId="{0E0AB7D2-6C93-4E71-9DC2-06AB26EA2FB6}" srcOrd="0" destOrd="0" presId="urn:microsoft.com/office/officeart/2008/layout/LinedList"/>
    <dgm:cxn modelId="{B9D2624E-06BD-432A-8991-E6CFC8F268A9}" type="presParOf" srcId="{04E87E49-4468-4817-94C0-6F4145ED4156}" destId="{796EC5FB-0672-43F2-B26E-E1B633870C6E}" srcOrd="1" destOrd="0" presId="urn:microsoft.com/office/officeart/2008/layout/LinedList"/>
    <dgm:cxn modelId="{1DE16761-1C08-49EB-9966-9975E77AD67E}" type="presParOf" srcId="{8B2ED6DB-9F66-4689-8BEC-148AD00B7F04}" destId="{19EFACF8-8C19-4301-9D0C-C12297052370}" srcOrd="2" destOrd="0" presId="urn:microsoft.com/office/officeart/2008/layout/LinedList"/>
    <dgm:cxn modelId="{B0A42778-2207-4203-9C2A-9EAFE4B1EFF3}" type="presParOf" srcId="{8B2ED6DB-9F66-4689-8BEC-148AD00B7F04}" destId="{48BA8CF3-0043-4B04-B2A6-15F990475AFB}" srcOrd="3" destOrd="0" presId="urn:microsoft.com/office/officeart/2008/layout/LinedList"/>
    <dgm:cxn modelId="{50DCC3E8-FDD0-4505-90EB-8810F14A3B8A}" type="presParOf" srcId="{48BA8CF3-0043-4B04-B2A6-15F990475AFB}" destId="{1392DCC0-673F-4627-9A7A-57E1D6C59AF8}" srcOrd="0" destOrd="0" presId="urn:microsoft.com/office/officeart/2008/layout/LinedList"/>
    <dgm:cxn modelId="{B046161F-CF98-4A8C-95F5-E47E4F1C8952}" type="presParOf" srcId="{48BA8CF3-0043-4B04-B2A6-15F990475AFB}" destId="{4C00DBEC-4C12-4787-BBC8-6C5E0A06602A}" srcOrd="1" destOrd="0" presId="urn:microsoft.com/office/officeart/2008/layout/LinedList"/>
    <dgm:cxn modelId="{733B1ACA-AE6E-444E-BAA0-DF3ED5C50D44}" type="presParOf" srcId="{8B2ED6DB-9F66-4689-8BEC-148AD00B7F04}" destId="{F674750D-0590-401F-8A0F-117D419FE708}" srcOrd="4" destOrd="0" presId="urn:microsoft.com/office/officeart/2008/layout/LinedList"/>
    <dgm:cxn modelId="{7C151EC0-E0F9-4AA0-9303-586A85340222}" type="presParOf" srcId="{8B2ED6DB-9F66-4689-8BEC-148AD00B7F04}" destId="{178BEBD7-86F6-4C13-AB41-C6E0F9AFF5DD}" srcOrd="5" destOrd="0" presId="urn:microsoft.com/office/officeart/2008/layout/LinedList"/>
    <dgm:cxn modelId="{4987F9E8-E807-43B5-8CC2-09A30B1D74E5}" type="presParOf" srcId="{178BEBD7-86F6-4C13-AB41-C6E0F9AFF5DD}" destId="{94D7143B-6730-4DF7-B3BE-3B841C4AA87E}" srcOrd="0" destOrd="0" presId="urn:microsoft.com/office/officeart/2008/layout/LinedList"/>
    <dgm:cxn modelId="{86206937-5160-472E-9D4C-188641802D67}" type="presParOf" srcId="{178BEBD7-86F6-4C13-AB41-C6E0F9AFF5DD}" destId="{7F035E8C-4FB0-46CF-96FC-8FB76870C9DC}" srcOrd="1" destOrd="0" presId="urn:microsoft.com/office/officeart/2008/layout/LinedList"/>
    <dgm:cxn modelId="{CE114153-8132-4480-BF6D-5882251B80D2}" type="presParOf" srcId="{8B2ED6DB-9F66-4689-8BEC-148AD00B7F04}" destId="{0D884D1A-BA47-48EC-80CE-6CE15CDBA17F}" srcOrd="6" destOrd="0" presId="urn:microsoft.com/office/officeart/2008/layout/LinedList"/>
    <dgm:cxn modelId="{3C12C0DC-306A-4EFD-BE61-AE40F814434D}" type="presParOf" srcId="{8B2ED6DB-9F66-4689-8BEC-148AD00B7F04}" destId="{34B86B3D-848D-4503-AE58-462E8A6E4474}" srcOrd="7" destOrd="0" presId="urn:microsoft.com/office/officeart/2008/layout/LinedList"/>
    <dgm:cxn modelId="{4A64A08A-6770-4493-9125-3542FAD79C05}" type="presParOf" srcId="{34B86B3D-848D-4503-AE58-462E8A6E4474}" destId="{061CA059-5E12-43A9-8576-0F6550BEC4F3}" srcOrd="0" destOrd="0" presId="urn:microsoft.com/office/officeart/2008/layout/LinedList"/>
    <dgm:cxn modelId="{462439A9-BE1A-4929-BBE0-B25F3F6DA984}" type="presParOf" srcId="{34B86B3D-848D-4503-AE58-462E8A6E4474}" destId="{6F32850B-599A-4C8B-B080-BF507B79165F}" srcOrd="1" destOrd="0" presId="urn:microsoft.com/office/officeart/2008/layout/LinedList"/>
    <dgm:cxn modelId="{B78355FF-B222-4630-9FA0-CA30BF63902E}" type="presParOf" srcId="{8B2ED6DB-9F66-4689-8BEC-148AD00B7F04}" destId="{2DD8DCE0-EC31-474C-ACC1-F3A43992D575}" srcOrd="8" destOrd="0" presId="urn:microsoft.com/office/officeart/2008/layout/LinedList"/>
    <dgm:cxn modelId="{D936A829-FA0B-4C4B-8613-180F68BCDC1F}" type="presParOf" srcId="{8B2ED6DB-9F66-4689-8BEC-148AD00B7F04}" destId="{4DBA1240-AB8A-4D05-94AD-764E50C4BD00}" srcOrd="9" destOrd="0" presId="urn:microsoft.com/office/officeart/2008/layout/LinedList"/>
    <dgm:cxn modelId="{217F4618-5B82-4659-A952-A077D2662E18}" type="presParOf" srcId="{4DBA1240-AB8A-4D05-94AD-764E50C4BD00}" destId="{C2978765-2E49-4FD8-9C42-408035277D11}" srcOrd="0" destOrd="0" presId="urn:microsoft.com/office/officeart/2008/layout/LinedList"/>
    <dgm:cxn modelId="{14D3C15A-BD6B-480F-BE24-1BA0A9B7956A}" type="presParOf" srcId="{4DBA1240-AB8A-4D05-94AD-764E50C4BD00}" destId="{25DA14D6-065E-49B5-9BAE-0B9F1237C4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A5962-FB85-42B9-980F-65A580CA02BF}">
      <dsp:nvSpPr>
        <dsp:cNvPr id="0" name=""/>
        <dsp:cNvSpPr/>
      </dsp:nvSpPr>
      <dsp:spPr>
        <a:xfrm>
          <a:off x="142796" y="930334"/>
          <a:ext cx="3358544" cy="1049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89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Advocacy &amp; Awareness Raising  </a:t>
          </a:r>
        </a:p>
      </dsp:txBody>
      <dsp:txXfrm>
        <a:off x="142796" y="930334"/>
        <a:ext cx="3358544" cy="1049545"/>
      </dsp:txXfrm>
    </dsp:sp>
    <dsp:sp modelId="{D4432561-3B98-41F1-B3FD-CF33B7D3EEFD}">
      <dsp:nvSpPr>
        <dsp:cNvPr id="0" name=""/>
        <dsp:cNvSpPr/>
      </dsp:nvSpPr>
      <dsp:spPr>
        <a:xfrm>
          <a:off x="2857" y="778733"/>
          <a:ext cx="734681" cy="11020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9DAF6-7E40-4BEA-B7AB-ED4E38B5AC96}">
      <dsp:nvSpPr>
        <dsp:cNvPr id="0" name=""/>
        <dsp:cNvSpPr/>
      </dsp:nvSpPr>
      <dsp:spPr>
        <a:xfrm>
          <a:off x="3839497" y="930334"/>
          <a:ext cx="3358544" cy="1049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89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Guidance on Performance Audit of Preparedness for Implementation of SDGs</a:t>
          </a:r>
        </a:p>
      </dsp:txBody>
      <dsp:txXfrm>
        <a:off x="3839497" y="930334"/>
        <a:ext cx="3358544" cy="1049545"/>
      </dsp:txXfrm>
    </dsp:sp>
    <dsp:sp modelId="{AC2C929C-D89A-45C6-A22F-CC8BCA9C32E5}">
      <dsp:nvSpPr>
        <dsp:cNvPr id="0" name=""/>
        <dsp:cNvSpPr/>
      </dsp:nvSpPr>
      <dsp:spPr>
        <a:xfrm>
          <a:off x="3699558" y="778733"/>
          <a:ext cx="734681" cy="110202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04EA9-26D4-4268-975E-D26BE1D733F6}">
      <dsp:nvSpPr>
        <dsp:cNvPr id="0" name=""/>
        <dsp:cNvSpPr/>
      </dsp:nvSpPr>
      <dsp:spPr>
        <a:xfrm>
          <a:off x="142796" y="2251595"/>
          <a:ext cx="3358544" cy="1049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89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Cooperative Performance Audit of Preparedness for Implementation of SDGs</a:t>
          </a:r>
        </a:p>
      </dsp:txBody>
      <dsp:txXfrm>
        <a:off x="142796" y="2251595"/>
        <a:ext cx="3358544" cy="1049545"/>
      </dsp:txXfrm>
    </dsp:sp>
    <dsp:sp modelId="{747C7D9E-8E3E-40C1-AB18-CE4986E59715}">
      <dsp:nvSpPr>
        <dsp:cNvPr id="0" name=""/>
        <dsp:cNvSpPr/>
      </dsp:nvSpPr>
      <dsp:spPr>
        <a:xfrm>
          <a:off x="2857" y="2099994"/>
          <a:ext cx="734681" cy="110202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AB246-0100-4B4D-913C-96BCC70C54A6}">
      <dsp:nvSpPr>
        <dsp:cNvPr id="0" name=""/>
        <dsp:cNvSpPr/>
      </dsp:nvSpPr>
      <dsp:spPr>
        <a:xfrm>
          <a:off x="3839497" y="2251595"/>
          <a:ext cx="3358544" cy="1049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89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Are Nations prepared for implementing SDGs : SAI insights and recommendations </a:t>
          </a:r>
        </a:p>
      </dsp:txBody>
      <dsp:txXfrm>
        <a:off x="3839497" y="2251595"/>
        <a:ext cx="3358544" cy="1049545"/>
      </dsp:txXfrm>
    </dsp:sp>
    <dsp:sp modelId="{F1F38284-1511-471A-AA72-9816ED59749A}">
      <dsp:nvSpPr>
        <dsp:cNvPr id="0" name=""/>
        <dsp:cNvSpPr/>
      </dsp:nvSpPr>
      <dsp:spPr>
        <a:xfrm>
          <a:off x="3699558" y="2099994"/>
          <a:ext cx="734681" cy="110202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419491" y="0"/>
          <a:ext cx="3152384" cy="315238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Leave no SAI behind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Doable for SAIs with different capacity levels, mandates and environments</a:t>
          </a:r>
        </a:p>
      </dsp:txBody>
      <dsp:txXfrm>
        <a:off x="881147" y="461656"/>
        <a:ext cx="2229072" cy="22290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0" y="9388"/>
          <a:ext cx="3175944" cy="317594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‘How To’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Provides detailed tools and techniques </a:t>
          </a:r>
        </a:p>
      </dsp:txBody>
      <dsp:txXfrm>
        <a:off x="465106" y="474494"/>
        <a:ext cx="2245732" cy="22457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446196" y="0"/>
          <a:ext cx="3481897" cy="3481897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Innovative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Explores innovative audit approaches, tools and techniques  </a:t>
          </a:r>
        </a:p>
      </dsp:txBody>
      <dsp:txXfrm>
        <a:off x="956108" y="509912"/>
        <a:ext cx="2462073" cy="24620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700168" y="0"/>
          <a:ext cx="3482547" cy="3482547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Mainstream Gender /inclusiveness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Provide for gender/inclusiveness considerations at SAI level and individual audits</a:t>
          </a:r>
        </a:p>
      </dsp:txBody>
      <dsp:txXfrm>
        <a:off x="1210175" y="510007"/>
        <a:ext cx="2462533" cy="24625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14456" y="0"/>
          <a:ext cx="3147032" cy="3147032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</a:rPr>
            <a:t>ISSAI Based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PA, FA and CA ISSAIs used as quality benchmarks </a:t>
          </a:r>
        </a:p>
      </dsp:txBody>
      <dsp:txXfrm>
        <a:off x="475328" y="460872"/>
        <a:ext cx="2225288" cy="22252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329049" y="0"/>
          <a:ext cx="4338554" cy="4357991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Define Auditing Implementation of SDGs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964416" y="638213"/>
        <a:ext cx="3067820" cy="30815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D1B43-0B74-404F-9585-CD836ACF68C0}">
      <dsp:nvSpPr>
        <dsp:cNvPr id="0" name=""/>
        <dsp:cNvSpPr/>
      </dsp:nvSpPr>
      <dsp:spPr>
        <a:xfrm>
          <a:off x="0" y="544626"/>
          <a:ext cx="2903951" cy="29039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Audit of SDG goals/targets using </a:t>
          </a:r>
          <a:r>
            <a:rPr lang="en-US" sz="2300" kern="1200" dirty="0" err="1"/>
            <a:t>WoG</a:t>
          </a:r>
          <a:r>
            <a:rPr lang="en-US" sz="2300" kern="1200" dirty="0"/>
            <a:t> and SDG principles </a:t>
          </a:r>
        </a:p>
      </dsp:txBody>
      <dsp:txXfrm>
        <a:off x="425274" y="969900"/>
        <a:ext cx="2053403" cy="2053403"/>
      </dsp:txXfrm>
    </dsp:sp>
    <dsp:sp modelId="{34BF25AC-87FC-408B-B922-AE3E459743E3}">
      <dsp:nvSpPr>
        <dsp:cNvPr id="0" name=""/>
        <dsp:cNvSpPr/>
      </dsp:nvSpPr>
      <dsp:spPr>
        <a:xfrm>
          <a:off x="2903952" y="544626"/>
          <a:ext cx="2903951" cy="29039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Audits of entities or </a:t>
          </a:r>
          <a:r>
            <a:rPr lang="en-US" sz="2300" kern="1200" dirty="0" err="1"/>
            <a:t>programmes</a:t>
          </a:r>
          <a:r>
            <a:rPr lang="en-US" sz="2300" kern="1200" dirty="0"/>
            <a:t> contribution to  implementation of SDG goals and targets </a:t>
          </a:r>
        </a:p>
      </dsp:txBody>
      <dsp:txXfrm>
        <a:off x="3329226" y="969900"/>
        <a:ext cx="2053403" cy="20534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E9369-8BB2-40EF-A8C6-7207460A9520}">
      <dsp:nvSpPr>
        <dsp:cNvPr id="0" name=""/>
        <dsp:cNvSpPr/>
      </dsp:nvSpPr>
      <dsp:spPr>
        <a:xfrm rot="10800000">
          <a:off x="1105638" y="938429"/>
          <a:ext cx="2926365" cy="1474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07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 SAIs in conducting high quality audits of SDGs</a:t>
          </a:r>
        </a:p>
      </dsp:txBody>
      <dsp:txXfrm rot="10800000">
        <a:off x="1474184" y="938429"/>
        <a:ext cx="2557819" cy="1474184"/>
      </dsp:txXfrm>
    </dsp:sp>
    <dsp:sp modelId="{08577F63-AF70-4B9D-9BAC-B318843DB2DD}">
      <dsp:nvSpPr>
        <dsp:cNvPr id="0" name=""/>
        <dsp:cNvSpPr/>
      </dsp:nvSpPr>
      <dsp:spPr>
        <a:xfrm>
          <a:off x="368546" y="938429"/>
          <a:ext cx="1474184" cy="14741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A0CD7-389A-4927-A9D7-E88C4DE98FE5}">
      <dsp:nvSpPr>
        <dsp:cNvPr id="0" name=""/>
        <dsp:cNvSpPr/>
      </dsp:nvSpPr>
      <dsp:spPr>
        <a:xfrm rot="10800000">
          <a:off x="1105638" y="2852669"/>
          <a:ext cx="2926365" cy="1474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07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Partners : KSC, UNDESA, KNI, INTOSAI Regions, CAAF, IBP, GAB</a:t>
          </a:r>
        </a:p>
      </dsp:txBody>
      <dsp:txXfrm rot="10800000">
        <a:off x="1474184" y="2852669"/>
        <a:ext cx="2557819" cy="1474184"/>
      </dsp:txXfrm>
    </dsp:sp>
    <dsp:sp modelId="{469E96C6-C97C-4814-B321-149A9EA1EA5A}">
      <dsp:nvSpPr>
        <dsp:cNvPr id="0" name=""/>
        <dsp:cNvSpPr/>
      </dsp:nvSpPr>
      <dsp:spPr>
        <a:xfrm>
          <a:off x="368546" y="2852669"/>
          <a:ext cx="1474184" cy="14741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590850" y="0"/>
          <a:ext cx="4680563" cy="468056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Two Levels 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SAI Level &amp; Individual Audit Level </a:t>
          </a:r>
        </a:p>
      </dsp:txBody>
      <dsp:txXfrm>
        <a:off x="1276303" y="685453"/>
        <a:ext cx="3309657" cy="330965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1885C-2FB0-488F-88ED-B0BB50E014F3}">
      <dsp:nvSpPr>
        <dsp:cNvPr id="0" name=""/>
        <dsp:cNvSpPr/>
      </dsp:nvSpPr>
      <dsp:spPr>
        <a:xfrm rot="5400000">
          <a:off x="728359" y="1736985"/>
          <a:ext cx="1553412" cy="17685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F0532-B60A-410E-BE58-04BFB3906439}">
      <dsp:nvSpPr>
        <dsp:cNvPr id="0" name=""/>
        <dsp:cNvSpPr/>
      </dsp:nvSpPr>
      <dsp:spPr>
        <a:xfrm>
          <a:off x="316798" y="14996"/>
          <a:ext cx="2615032" cy="183043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Strategic Considerations at SAI Level for SDG Relevant Audits </a:t>
          </a:r>
        </a:p>
      </dsp:txBody>
      <dsp:txXfrm>
        <a:off x="406169" y="104367"/>
        <a:ext cx="2436290" cy="1651696"/>
      </dsp:txXfrm>
    </dsp:sp>
    <dsp:sp modelId="{592DE2F2-C9AB-4FBA-AF68-732A6E636117}">
      <dsp:nvSpPr>
        <dsp:cNvPr id="0" name=""/>
        <dsp:cNvSpPr/>
      </dsp:nvSpPr>
      <dsp:spPr>
        <a:xfrm>
          <a:off x="2931831" y="189570"/>
          <a:ext cx="1901925" cy="147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87BC6-D18E-4676-9127-69F465AC8FAD}">
      <dsp:nvSpPr>
        <dsp:cNvPr id="0" name=""/>
        <dsp:cNvSpPr/>
      </dsp:nvSpPr>
      <dsp:spPr>
        <a:xfrm>
          <a:off x="2484939" y="2071182"/>
          <a:ext cx="2615032" cy="183043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SDG Relevant Individual Audits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FA, CA, PA </a:t>
          </a:r>
        </a:p>
      </dsp:txBody>
      <dsp:txXfrm>
        <a:off x="2574310" y="2160553"/>
        <a:ext cx="2436290" cy="16516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0" y="167845"/>
          <a:ext cx="4137455" cy="413745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Strategic Considerations at SAI level  </a:t>
          </a:r>
          <a:r>
            <a:rPr lang="en-US" sz="3200" kern="1200" dirty="0"/>
            <a:t> </a:t>
          </a:r>
        </a:p>
      </dsp:txBody>
      <dsp:txXfrm>
        <a:off x="605916" y="773761"/>
        <a:ext cx="2925623" cy="292562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3F3E-163E-4053-BF93-05B9D5318020}">
      <dsp:nvSpPr>
        <dsp:cNvPr id="0" name=""/>
        <dsp:cNvSpPr/>
      </dsp:nvSpPr>
      <dsp:spPr>
        <a:xfrm>
          <a:off x="-5447195" y="-834487"/>
          <a:ext cx="6489254" cy="6489254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A22FB-931B-41D9-BE4B-2131395C3D89}">
      <dsp:nvSpPr>
        <dsp:cNvPr id="0" name=""/>
        <dsp:cNvSpPr/>
      </dsp:nvSpPr>
      <dsp:spPr>
        <a:xfrm>
          <a:off x="338142" y="219129"/>
          <a:ext cx="4452338" cy="4380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 err="1"/>
            <a:t>Effective</a:t>
          </a:r>
          <a:r>
            <a:rPr lang="nb-NO" sz="2300" kern="1200" dirty="0"/>
            <a:t> </a:t>
          </a:r>
          <a:r>
            <a:rPr lang="nb-NO" sz="2300" kern="1200" dirty="0" err="1"/>
            <a:t>Organisational</a:t>
          </a:r>
          <a:r>
            <a:rPr lang="nb-NO" sz="2300" kern="1200" dirty="0"/>
            <a:t> </a:t>
          </a:r>
          <a:r>
            <a:rPr lang="nb-NO" sz="2300" kern="1200" dirty="0" err="1"/>
            <a:t>setup</a:t>
          </a:r>
          <a:r>
            <a:rPr lang="nb-NO" sz="2300" kern="1200" dirty="0"/>
            <a:t> </a:t>
          </a:r>
        </a:p>
      </dsp:txBody>
      <dsp:txXfrm>
        <a:off x="338142" y="219129"/>
        <a:ext cx="4452338" cy="438066"/>
      </dsp:txXfrm>
    </dsp:sp>
    <dsp:sp modelId="{CEC684AC-D543-4193-9B0F-90AA53947B66}">
      <dsp:nvSpPr>
        <dsp:cNvPr id="0" name=""/>
        <dsp:cNvSpPr/>
      </dsp:nvSpPr>
      <dsp:spPr>
        <a:xfrm>
          <a:off x="64350" y="164371"/>
          <a:ext cx="547583" cy="5475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1779B-722E-46F4-ACE9-97941EB35FFF}">
      <dsp:nvSpPr>
        <dsp:cNvPr id="0" name=""/>
        <dsp:cNvSpPr/>
      </dsp:nvSpPr>
      <dsp:spPr>
        <a:xfrm>
          <a:off x="734851" y="876615"/>
          <a:ext cx="4055629" cy="4380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Strategic </a:t>
          </a:r>
          <a:r>
            <a:rPr lang="nb-NO" sz="2300" kern="1200" dirty="0" err="1"/>
            <a:t>Partnerships</a:t>
          </a:r>
          <a:endParaRPr lang="nb-NO" sz="2300" kern="1200" dirty="0"/>
        </a:p>
      </dsp:txBody>
      <dsp:txXfrm>
        <a:off x="734851" y="876615"/>
        <a:ext cx="4055629" cy="438066"/>
      </dsp:txXfrm>
    </dsp:sp>
    <dsp:sp modelId="{CD46DE39-C41D-45DA-8CC9-0D0FC090965A}">
      <dsp:nvSpPr>
        <dsp:cNvPr id="0" name=""/>
        <dsp:cNvSpPr/>
      </dsp:nvSpPr>
      <dsp:spPr>
        <a:xfrm>
          <a:off x="461059" y="821857"/>
          <a:ext cx="547583" cy="5475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E31A-8C6B-43E7-A59A-9C1D1A229F2C}">
      <dsp:nvSpPr>
        <dsp:cNvPr id="0" name=""/>
        <dsp:cNvSpPr/>
      </dsp:nvSpPr>
      <dsp:spPr>
        <a:xfrm>
          <a:off x="952246" y="1533619"/>
          <a:ext cx="3838235" cy="4380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SAI Audit Planning</a:t>
          </a:r>
        </a:p>
      </dsp:txBody>
      <dsp:txXfrm>
        <a:off x="952246" y="1533619"/>
        <a:ext cx="3838235" cy="438066"/>
      </dsp:txXfrm>
    </dsp:sp>
    <dsp:sp modelId="{0A87D0D8-D336-4AF0-B51E-844C8AB7B010}">
      <dsp:nvSpPr>
        <dsp:cNvPr id="0" name=""/>
        <dsp:cNvSpPr/>
      </dsp:nvSpPr>
      <dsp:spPr>
        <a:xfrm>
          <a:off x="678454" y="1478861"/>
          <a:ext cx="547583" cy="5475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37317-9556-4F62-9157-14E11FABC9C5}">
      <dsp:nvSpPr>
        <dsp:cNvPr id="0" name=""/>
        <dsp:cNvSpPr/>
      </dsp:nvSpPr>
      <dsp:spPr>
        <a:xfrm>
          <a:off x="1021658" y="2191106"/>
          <a:ext cx="3768823" cy="4380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Professional </a:t>
          </a:r>
          <a:r>
            <a:rPr lang="nb-NO" sz="2300" kern="1200" dirty="0" err="1"/>
            <a:t>Capacity</a:t>
          </a:r>
          <a:endParaRPr lang="nb-NO" sz="2300" kern="1200" dirty="0"/>
        </a:p>
      </dsp:txBody>
      <dsp:txXfrm>
        <a:off x="1021658" y="2191106"/>
        <a:ext cx="3768823" cy="438066"/>
      </dsp:txXfrm>
    </dsp:sp>
    <dsp:sp modelId="{7FD3C6BB-02F3-47DC-86C3-7E73B6992751}">
      <dsp:nvSpPr>
        <dsp:cNvPr id="0" name=""/>
        <dsp:cNvSpPr/>
      </dsp:nvSpPr>
      <dsp:spPr>
        <a:xfrm>
          <a:off x="747866" y="2136347"/>
          <a:ext cx="547583" cy="5475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9E73C-80C7-4006-A351-9494981139D7}">
      <dsp:nvSpPr>
        <dsp:cNvPr id="0" name=""/>
        <dsp:cNvSpPr/>
      </dsp:nvSpPr>
      <dsp:spPr>
        <a:xfrm>
          <a:off x="952246" y="2848592"/>
          <a:ext cx="3838235" cy="4380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Audit </a:t>
          </a:r>
          <a:r>
            <a:rPr lang="nb-NO" sz="2300" kern="1200" dirty="0" err="1"/>
            <a:t>Methodology</a:t>
          </a:r>
          <a:endParaRPr lang="nb-NO" sz="2300" kern="1200" dirty="0"/>
        </a:p>
      </dsp:txBody>
      <dsp:txXfrm>
        <a:off x="952246" y="2848592"/>
        <a:ext cx="3838235" cy="438066"/>
      </dsp:txXfrm>
    </dsp:sp>
    <dsp:sp modelId="{2A4D1F7B-76CB-4111-BA3D-D8CB93AB6024}">
      <dsp:nvSpPr>
        <dsp:cNvPr id="0" name=""/>
        <dsp:cNvSpPr/>
      </dsp:nvSpPr>
      <dsp:spPr>
        <a:xfrm>
          <a:off x="678454" y="2793833"/>
          <a:ext cx="547583" cy="5475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C327A-DFE0-4ED5-BBBE-C31A1FBEA227}">
      <dsp:nvSpPr>
        <dsp:cNvPr id="0" name=""/>
        <dsp:cNvSpPr/>
      </dsp:nvSpPr>
      <dsp:spPr>
        <a:xfrm>
          <a:off x="734851" y="3505596"/>
          <a:ext cx="4055629" cy="4380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Leveraging </a:t>
          </a:r>
          <a:r>
            <a:rPr lang="nb-NO" sz="2300" kern="1200" dirty="0" err="1"/>
            <a:t>on</a:t>
          </a:r>
          <a:r>
            <a:rPr lang="nb-NO" sz="2300" kern="1200" dirty="0"/>
            <a:t> </a:t>
          </a:r>
          <a:r>
            <a:rPr lang="nb-NO" sz="2300" kern="1200" dirty="0" err="1"/>
            <a:t>technology</a:t>
          </a:r>
          <a:endParaRPr lang="nb-NO" sz="2300" kern="1200" dirty="0"/>
        </a:p>
      </dsp:txBody>
      <dsp:txXfrm>
        <a:off x="734851" y="3505596"/>
        <a:ext cx="4055629" cy="438066"/>
      </dsp:txXfrm>
    </dsp:sp>
    <dsp:sp modelId="{6AE98C55-AE99-431E-8E5F-53957597E7C0}">
      <dsp:nvSpPr>
        <dsp:cNvPr id="0" name=""/>
        <dsp:cNvSpPr/>
      </dsp:nvSpPr>
      <dsp:spPr>
        <a:xfrm>
          <a:off x="461059" y="3450837"/>
          <a:ext cx="547583" cy="5475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83F39-7B6F-4C7F-BFDA-BCDDB7269E62}">
      <dsp:nvSpPr>
        <dsp:cNvPr id="0" name=""/>
        <dsp:cNvSpPr/>
      </dsp:nvSpPr>
      <dsp:spPr>
        <a:xfrm>
          <a:off x="338142" y="4163082"/>
          <a:ext cx="4452338" cy="4380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1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 err="1"/>
            <a:t>Achieve</a:t>
          </a:r>
          <a:r>
            <a:rPr lang="nb-NO" sz="2300" kern="1200" dirty="0"/>
            <a:t> Audit </a:t>
          </a:r>
          <a:r>
            <a:rPr lang="nb-NO" sz="2300" kern="1200" dirty="0" err="1"/>
            <a:t>Impact</a:t>
          </a:r>
          <a:endParaRPr lang="nb-NO" sz="2300" kern="1200" dirty="0"/>
        </a:p>
      </dsp:txBody>
      <dsp:txXfrm>
        <a:off x="338142" y="4163082"/>
        <a:ext cx="4452338" cy="438066"/>
      </dsp:txXfrm>
    </dsp:sp>
    <dsp:sp modelId="{0A4F6480-E0AF-4E18-9364-403E7391E9C8}">
      <dsp:nvSpPr>
        <dsp:cNvPr id="0" name=""/>
        <dsp:cNvSpPr/>
      </dsp:nvSpPr>
      <dsp:spPr>
        <a:xfrm>
          <a:off x="64350" y="4108323"/>
          <a:ext cx="547583" cy="5475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0" y="48397"/>
          <a:ext cx="4434016" cy="443401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Effective </a:t>
          </a:r>
          <a:r>
            <a:rPr lang="en-US" sz="3200" b="1" kern="1200" dirty="0" err="1"/>
            <a:t>Organisational</a:t>
          </a:r>
          <a:r>
            <a:rPr lang="en-US" sz="3200" b="1" kern="1200" dirty="0"/>
            <a:t> setup for auditing implementation of SDGs </a:t>
          </a:r>
          <a:r>
            <a:rPr lang="en-US" sz="3200" kern="1200" dirty="0"/>
            <a:t> </a:t>
          </a:r>
        </a:p>
      </dsp:txBody>
      <dsp:txXfrm>
        <a:off x="649347" y="697744"/>
        <a:ext cx="3135322" cy="313532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3F3E-163E-4053-BF93-05B9D5318020}">
      <dsp:nvSpPr>
        <dsp:cNvPr id="0" name=""/>
        <dsp:cNvSpPr/>
      </dsp:nvSpPr>
      <dsp:spPr>
        <a:xfrm>
          <a:off x="-5681685" y="-869713"/>
          <a:ext cx="6764508" cy="6764508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91C47-E1A7-4DB4-9D72-4EDB205BD528}">
      <dsp:nvSpPr>
        <dsp:cNvPr id="0" name=""/>
        <dsp:cNvSpPr/>
      </dsp:nvSpPr>
      <dsp:spPr>
        <a:xfrm>
          <a:off x="473347" y="313967"/>
          <a:ext cx="5274947" cy="6283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4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SDG Audit unit</a:t>
          </a:r>
        </a:p>
      </dsp:txBody>
      <dsp:txXfrm>
        <a:off x="473347" y="313967"/>
        <a:ext cx="5274947" cy="628336"/>
      </dsp:txXfrm>
    </dsp:sp>
    <dsp:sp modelId="{A415D394-EF10-4702-AD90-696C9E90DE3B}">
      <dsp:nvSpPr>
        <dsp:cNvPr id="0" name=""/>
        <dsp:cNvSpPr/>
      </dsp:nvSpPr>
      <dsp:spPr>
        <a:xfrm>
          <a:off x="80637" y="235425"/>
          <a:ext cx="785420" cy="7854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1E52C-49BA-477E-8EA3-D2439BF13A2C}">
      <dsp:nvSpPr>
        <dsp:cNvPr id="0" name=""/>
        <dsp:cNvSpPr/>
      </dsp:nvSpPr>
      <dsp:spPr>
        <a:xfrm>
          <a:off x="923595" y="1256169"/>
          <a:ext cx="4824699" cy="6283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4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One </a:t>
          </a:r>
          <a:r>
            <a:rPr lang="nb-NO" sz="1900" kern="1200" dirty="0" err="1"/>
            <a:t>multi</a:t>
          </a:r>
          <a:r>
            <a:rPr lang="nb-NO" sz="1900" kern="1200" dirty="0"/>
            <a:t> </a:t>
          </a:r>
          <a:r>
            <a:rPr lang="nb-NO" sz="1900" kern="1200" dirty="0" err="1"/>
            <a:t>Disciplinary</a:t>
          </a:r>
          <a:r>
            <a:rPr lang="nb-NO" sz="1900" kern="1200" dirty="0"/>
            <a:t> Team </a:t>
          </a:r>
        </a:p>
      </dsp:txBody>
      <dsp:txXfrm>
        <a:off x="923595" y="1256169"/>
        <a:ext cx="4824699" cy="628336"/>
      </dsp:txXfrm>
    </dsp:sp>
    <dsp:sp modelId="{CEC684AC-D543-4193-9B0F-90AA53947B66}">
      <dsp:nvSpPr>
        <dsp:cNvPr id="0" name=""/>
        <dsp:cNvSpPr/>
      </dsp:nvSpPr>
      <dsp:spPr>
        <a:xfrm>
          <a:off x="530885" y="1177627"/>
          <a:ext cx="785420" cy="7854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1AF45-62AB-409D-8F57-27798A9B611B}">
      <dsp:nvSpPr>
        <dsp:cNvPr id="0" name=""/>
        <dsp:cNvSpPr/>
      </dsp:nvSpPr>
      <dsp:spPr>
        <a:xfrm>
          <a:off x="1061784" y="2198372"/>
          <a:ext cx="4686510" cy="6283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4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 err="1"/>
            <a:t>Coordinating</a:t>
          </a:r>
          <a:r>
            <a:rPr lang="nb-NO" sz="1900" kern="1200" dirty="0"/>
            <a:t> </a:t>
          </a:r>
          <a:r>
            <a:rPr lang="nb-NO" sz="1900" kern="1200" dirty="0" err="1"/>
            <a:t>Mechanism</a:t>
          </a:r>
          <a:r>
            <a:rPr lang="nb-NO" sz="1900" kern="1200" dirty="0"/>
            <a:t> </a:t>
          </a:r>
          <a:r>
            <a:rPr lang="nb-NO" sz="1900" kern="1200" dirty="0" err="1"/>
            <a:t>between</a:t>
          </a:r>
          <a:r>
            <a:rPr lang="nb-NO" sz="1900" kern="1200" dirty="0"/>
            <a:t> teams</a:t>
          </a:r>
        </a:p>
      </dsp:txBody>
      <dsp:txXfrm>
        <a:off x="1061784" y="2198372"/>
        <a:ext cx="4686510" cy="628336"/>
      </dsp:txXfrm>
    </dsp:sp>
    <dsp:sp modelId="{0A87D0D8-D336-4AF0-B51E-844C8AB7B010}">
      <dsp:nvSpPr>
        <dsp:cNvPr id="0" name=""/>
        <dsp:cNvSpPr/>
      </dsp:nvSpPr>
      <dsp:spPr>
        <a:xfrm>
          <a:off x="669074" y="2119830"/>
          <a:ext cx="785420" cy="7854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E57AE-23CE-4D37-AEC7-A4939BACE044}">
      <dsp:nvSpPr>
        <dsp:cNvPr id="0" name=""/>
        <dsp:cNvSpPr/>
      </dsp:nvSpPr>
      <dsp:spPr>
        <a:xfrm>
          <a:off x="923595" y="3140575"/>
          <a:ext cx="4824699" cy="6283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4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 err="1"/>
            <a:t>Each</a:t>
          </a:r>
          <a:r>
            <a:rPr lang="nb-NO" sz="1900" kern="1200" dirty="0"/>
            <a:t> team has  </a:t>
          </a:r>
          <a:r>
            <a:rPr lang="nb-NO" sz="1900" kern="1200" dirty="0" err="1"/>
            <a:t>multidisciplinary</a:t>
          </a:r>
          <a:r>
            <a:rPr lang="nb-NO" sz="1900" kern="1200" dirty="0"/>
            <a:t> skills</a:t>
          </a:r>
        </a:p>
      </dsp:txBody>
      <dsp:txXfrm>
        <a:off x="923595" y="3140575"/>
        <a:ext cx="4824699" cy="628336"/>
      </dsp:txXfrm>
    </dsp:sp>
    <dsp:sp modelId="{7FD3C6BB-02F3-47DC-86C3-7E73B6992751}">
      <dsp:nvSpPr>
        <dsp:cNvPr id="0" name=""/>
        <dsp:cNvSpPr/>
      </dsp:nvSpPr>
      <dsp:spPr>
        <a:xfrm>
          <a:off x="530885" y="3062033"/>
          <a:ext cx="785420" cy="7854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CCE52-6AC8-4673-8E0B-BE97D563DD70}">
      <dsp:nvSpPr>
        <dsp:cNvPr id="0" name=""/>
        <dsp:cNvSpPr/>
      </dsp:nvSpPr>
      <dsp:spPr>
        <a:xfrm>
          <a:off x="473347" y="4082777"/>
          <a:ext cx="5274947" cy="6283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74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 err="1"/>
            <a:t>Coordination</a:t>
          </a:r>
          <a:r>
            <a:rPr lang="nb-NO" sz="1900" kern="1200" dirty="0"/>
            <a:t> </a:t>
          </a:r>
          <a:r>
            <a:rPr lang="nb-NO" sz="1900" kern="1200" dirty="0" err="1"/>
            <a:t>with</a:t>
          </a:r>
          <a:r>
            <a:rPr lang="nb-NO" sz="1900" kern="1200" dirty="0"/>
            <a:t> sub </a:t>
          </a:r>
          <a:r>
            <a:rPr lang="nb-NO" sz="1900" kern="1200" dirty="0" err="1"/>
            <a:t>nationals</a:t>
          </a:r>
          <a:endParaRPr lang="nb-NO" sz="1900" kern="1200" dirty="0"/>
        </a:p>
      </dsp:txBody>
      <dsp:txXfrm>
        <a:off x="473347" y="4082777"/>
        <a:ext cx="5274947" cy="628336"/>
      </dsp:txXfrm>
    </dsp:sp>
    <dsp:sp modelId="{2A4D1F7B-76CB-4111-BA3D-D8CB93AB6024}">
      <dsp:nvSpPr>
        <dsp:cNvPr id="0" name=""/>
        <dsp:cNvSpPr/>
      </dsp:nvSpPr>
      <dsp:spPr>
        <a:xfrm>
          <a:off x="80637" y="4004235"/>
          <a:ext cx="785420" cy="78542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0" y="53545"/>
          <a:ext cx="4366055" cy="4366055"/>
        </a:xfrm>
        <a:prstGeom prst="ellips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Audit of Implementation of SDGs </a:t>
          </a:r>
          <a:r>
            <a:rPr lang="en-US" sz="3200" kern="1200" dirty="0"/>
            <a:t> </a:t>
          </a:r>
        </a:p>
      </dsp:txBody>
      <dsp:txXfrm>
        <a:off x="639394" y="692939"/>
        <a:ext cx="3087267" cy="3087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F3CA1-0860-480F-BE1C-8809122702F3}">
      <dsp:nvSpPr>
        <dsp:cNvPr id="0" name=""/>
        <dsp:cNvSpPr/>
      </dsp:nvSpPr>
      <dsp:spPr>
        <a:xfrm>
          <a:off x="211902" y="432341"/>
          <a:ext cx="5152442" cy="161013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6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 err="1"/>
            <a:t>Guidance</a:t>
          </a:r>
          <a:r>
            <a:rPr lang="nb-NO" sz="2000" kern="1200" dirty="0"/>
            <a:t> </a:t>
          </a:r>
          <a:r>
            <a:rPr lang="nb-NO" sz="2000" kern="1200" dirty="0" err="1"/>
            <a:t>on</a:t>
          </a:r>
          <a:r>
            <a:rPr lang="nb-NO" sz="2000" kern="1200" dirty="0"/>
            <a:t> </a:t>
          </a:r>
          <a:r>
            <a:rPr lang="nb-NO" sz="2000" kern="1200" dirty="0" err="1"/>
            <a:t>performance</a:t>
          </a:r>
          <a:r>
            <a:rPr lang="nb-NO" sz="2000" kern="1200" dirty="0"/>
            <a:t> </a:t>
          </a:r>
          <a:r>
            <a:rPr lang="nb-NO" sz="2000" kern="1200" dirty="0" err="1"/>
            <a:t>audit</a:t>
          </a:r>
          <a:r>
            <a:rPr lang="nb-NO" sz="2000" kern="1200" dirty="0"/>
            <a:t> of </a:t>
          </a:r>
          <a:r>
            <a:rPr lang="nb-NO" sz="2000" kern="1200" dirty="0" err="1"/>
            <a:t>preparedness</a:t>
          </a:r>
          <a:r>
            <a:rPr lang="nb-NO" sz="2000" kern="1200" dirty="0"/>
            <a:t> for </a:t>
          </a:r>
          <a:r>
            <a:rPr lang="nb-NO" sz="2000" kern="1200" dirty="0" err="1"/>
            <a:t>implementation</a:t>
          </a:r>
          <a:r>
            <a:rPr lang="nb-NO" sz="2000" kern="1200" dirty="0"/>
            <a:t> of </a:t>
          </a:r>
          <a:r>
            <a:rPr lang="nb-NO" sz="2000" kern="1200" dirty="0" err="1"/>
            <a:t>SDGs</a:t>
          </a:r>
          <a:r>
            <a:rPr lang="nb-NO" sz="2000" kern="1200" dirty="0"/>
            <a:t> </a:t>
          </a:r>
          <a:r>
            <a:rPr lang="nb-NO" sz="2000" kern="1200" dirty="0" err="1"/>
            <a:t>available</a:t>
          </a:r>
          <a:r>
            <a:rPr lang="nb-NO" sz="2000" kern="1200" dirty="0"/>
            <a:t> in </a:t>
          </a:r>
          <a:r>
            <a:rPr lang="nb-NO" sz="2000" kern="1200" dirty="0" err="1"/>
            <a:t>four</a:t>
          </a:r>
          <a:r>
            <a:rPr lang="nb-NO" sz="2000" kern="1200" dirty="0"/>
            <a:t> </a:t>
          </a:r>
          <a:r>
            <a:rPr lang="nb-NO" sz="2000" kern="1200" dirty="0" err="1"/>
            <a:t>languages</a:t>
          </a:r>
          <a:r>
            <a:rPr lang="nb-NO" sz="2000" kern="1200" dirty="0"/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4500 </a:t>
          </a:r>
          <a:r>
            <a:rPr lang="nb-NO" sz="2000" kern="1200" dirty="0" err="1"/>
            <a:t>downloads</a:t>
          </a:r>
          <a:endParaRPr lang="nb-NO" sz="2000" kern="1200" dirty="0"/>
        </a:p>
      </dsp:txBody>
      <dsp:txXfrm>
        <a:off x="211902" y="432341"/>
        <a:ext cx="5152442" cy="1610138"/>
      </dsp:txXfrm>
    </dsp:sp>
    <dsp:sp modelId="{818CC710-C408-4D44-820D-41CD311F97E4}">
      <dsp:nvSpPr>
        <dsp:cNvPr id="0" name=""/>
        <dsp:cNvSpPr/>
      </dsp:nvSpPr>
      <dsp:spPr>
        <a:xfrm>
          <a:off x="4386" y="259606"/>
          <a:ext cx="1112760" cy="157096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4A103-E517-419A-AA0B-1878393557AD}">
      <dsp:nvSpPr>
        <dsp:cNvPr id="0" name=""/>
        <dsp:cNvSpPr/>
      </dsp:nvSpPr>
      <dsp:spPr>
        <a:xfrm>
          <a:off x="5791256" y="462261"/>
          <a:ext cx="5152442" cy="161013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6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73 SAIs and </a:t>
          </a:r>
          <a:r>
            <a:rPr lang="nb-NO" sz="2000" kern="1200" dirty="0" err="1"/>
            <a:t>one</a:t>
          </a:r>
          <a:r>
            <a:rPr lang="nb-NO" sz="2000" kern="1200" dirty="0"/>
            <a:t> </a:t>
          </a:r>
          <a:r>
            <a:rPr lang="nb-NO" sz="2000" kern="1200" dirty="0" err="1"/>
            <a:t>subnational</a:t>
          </a:r>
          <a:r>
            <a:rPr lang="nb-NO" sz="2000" kern="1200" dirty="0"/>
            <a:t> </a:t>
          </a:r>
          <a:r>
            <a:rPr lang="nb-NO" sz="2000" kern="1200" dirty="0" err="1"/>
            <a:t>provided</a:t>
          </a:r>
          <a:r>
            <a:rPr lang="nb-NO" sz="2000" kern="1200" dirty="0"/>
            <a:t> </a:t>
          </a:r>
          <a:r>
            <a:rPr lang="nb-NO" sz="2000" kern="1200" dirty="0" err="1"/>
            <a:t>holistic</a:t>
          </a:r>
          <a:r>
            <a:rPr lang="nb-NO" sz="2000" kern="1200" dirty="0"/>
            <a:t> support in </a:t>
          </a:r>
          <a:r>
            <a:rPr lang="nb-NO" sz="2000" kern="1200" dirty="0" err="1"/>
            <a:t>conducting</a:t>
          </a:r>
          <a:r>
            <a:rPr lang="nb-NO" sz="2000" kern="1200" dirty="0"/>
            <a:t> an ISSAI </a:t>
          </a:r>
          <a:r>
            <a:rPr lang="nb-NO" sz="2000" kern="1200" dirty="0" err="1"/>
            <a:t>based</a:t>
          </a:r>
          <a:r>
            <a:rPr lang="nb-NO" sz="2000" kern="1200" dirty="0"/>
            <a:t> </a:t>
          </a:r>
          <a:r>
            <a:rPr lang="nb-NO" sz="2000" kern="1200" dirty="0" err="1"/>
            <a:t>performance</a:t>
          </a:r>
          <a:r>
            <a:rPr lang="nb-NO" sz="2000" kern="1200" dirty="0"/>
            <a:t> </a:t>
          </a:r>
          <a:r>
            <a:rPr lang="nb-NO" sz="2000" kern="1200" dirty="0" err="1"/>
            <a:t>audit</a:t>
          </a:r>
          <a:r>
            <a:rPr lang="nb-NO" sz="2000" kern="1200" dirty="0"/>
            <a:t> of </a:t>
          </a:r>
          <a:r>
            <a:rPr lang="nb-NO" sz="2000" kern="1200" dirty="0" err="1"/>
            <a:t>preparedness</a:t>
          </a:r>
          <a:r>
            <a:rPr lang="nb-NO" sz="2000" kern="1200" dirty="0"/>
            <a:t> for </a:t>
          </a:r>
          <a:r>
            <a:rPr lang="nb-NO" sz="2000" kern="1200" dirty="0" err="1"/>
            <a:t>implementation</a:t>
          </a:r>
          <a:r>
            <a:rPr lang="nb-NO" sz="2000" kern="1200" dirty="0"/>
            <a:t> of </a:t>
          </a:r>
          <a:r>
            <a:rPr lang="nb-NO" sz="2000" kern="1200" dirty="0" err="1"/>
            <a:t>SDGs</a:t>
          </a:r>
          <a:r>
            <a:rPr lang="nb-NO" sz="2000" kern="1200" dirty="0"/>
            <a:t>  </a:t>
          </a:r>
        </a:p>
      </dsp:txBody>
      <dsp:txXfrm>
        <a:off x="5791256" y="462261"/>
        <a:ext cx="5152442" cy="1610138"/>
      </dsp:txXfrm>
    </dsp:sp>
    <dsp:sp modelId="{6DC825F0-A7D6-4B20-B46C-22143930C262}">
      <dsp:nvSpPr>
        <dsp:cNvPr id="0" name=""/>
        <dsp:cNvSpPr/>
      </dsp:nvSpPr>
      <dsp:spPr>
        <a:xfrm>
          <a:off x="5576571" y="229685"/>
          <a:ext cx="1127096" cy="169064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D71D0-AF67-48FE-8B46-7486BDE75E7F}">
      <dsp:nvSpPr>
        <dsp:cNvPr id="0" name=""/>
        <dsp:cNvSpPr/>
      </dsp:nvSpPr>
      <dsp:spPr>
        <a:xfrm>
          <a:off x="3005164" y="2489246"/>
          <a:ext cx="5152442" cy="161013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6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 err="1"/>
            <a:t>Advocacy</a:t>
          </a:r>
          <a:r>
            <a:rPr lang="nb-NO" sz="2000" kern="1200" dirty="0"/>
            <a:t> and </a:t>
          </a:r>
          <a:r>
            <a:rPr lang="nb-NO" sz="2000" kern="1200" dirty="0" err="1"/>
            <a:t>Awareness</a:t>
          </a:r>
          <a:r>
            <a:rPr lang="nb-NO" sz="2000" kern="1200" dirty="0"/>
            <a:t> </a:t>
          </a:r>
          <a:r>
            <a:rPr lang="nb-NO" sz="2000" kern="1200" dirty="0" err="1"/>
            <a:t>raising</a:t>
          </a:r>
          <a:r>
            <a:rPr lang="nb-NO" sz="2000" kern="1200" dirty="0"/>
            <a:t> </a:t>
          </a:r>
          <a:r>
            <a:rPr lang="nb-NO" sz="2000" kern="1200" dirty="0" err="1"/>
            <a:t>through</a:t>
          </a:r>
          <a:r>
            <a:rPr lang="nb-NO" sz="2000" kern="1200" dirty="0"/>
            <a:t> multiple stakeholder </a:t>
          </a:r>
          <a:r>
            <a:rPr lang="nb-NO" sz="2000" kern="1200" dirty="0" err="1"/>
            <a:t>engagement</a:t>
          </a:r>
          <a:r>
            <a:rPr lang="nb-NO" sz="2000" kern="1200" dirty="0"/>
            <a:t>  </a:t>
          </a:r>
        </a:p>
      </dsp:txBody>
      <dsp:txXfrm>
        <a:off x="3005164" y="2489246"/>
        <a:ext cx="5152442" cy="1610138"/>
      </dsp:txXfrm>
    </dsp:sp>
    <dsp:sp modelId="{BEABE9E3-CC58-4E2F-B45D-6723855E058D}">
      <dsp:nvSpPr>
        <dsp:cNvPr id="0" name=""/>
        <dsp:cNvSpPr/>
      </dsp:nvSpPr>
      <dsp:spPr>
        <a:xfrm>
          <a:off x="2790478" y="2256671"/>
          <a:ext cx="1127096" cy="169064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3450-A35B-4B08-855D-C0268E114608}">
      <dsp:nvSpPr>
        <dsp:cNvPr id="0" name=""/>
        <dsp:cNvSpPr/>
      </dsp:nvSpPr>
      <dsp:spPr>
        <a:xfrm>
          <a:off x="0" y="0"/>
          <a:ext cx="5354595" cy="13039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100" kern="1200" dirty="0" err="1"/>
            <a:t>Performance</a:t>
          </a:r>
          <a:r>
            <a:rPr lang="nb-NO" sz="5100" kern="1200" dirty="0"/>
            <a:t> Audit</a:t>
          </a:r>
        </a:p>
      </dsp:txBody>
      <dsp:txXfrm>
        <a:off x="0" y="0"/>
        <a:ext cx="5354595" cy="1303980"/>
      </dsp:txXfrm>
    </dsp:sp>
    <dsp:sp modelId="{6F613C04-ED39-4674-BD13-DAF3390ED015}">
      <dsp:nvSpPr>
        <dsp:cNvPr id="0" name=""/>
        <dsp:cNvSpPr/>
      </dsp:nvSpPr>
      <dsp:spPr>
        <a:xfrm>
          <a:off x="0" y="1303980"/>
          <a:ext cx="2677297" cy="2738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 dirty="0"/>
            <a:t>Financial Audit </a:t>
          </a:r>
        </a:p>
      </dsp:txBody>
      <dsp:txXfrm>
        <a:off x="0" y="1303980"/>
        <a:ext cx="2677297" cy="2738359"/>
      </dsp:txXfrm>
    </dsp:sp>
    <dsp:sp modelId="{A7AC967F-2FC7-4D15-9F8F-22D73CC38033}">
      <dsp:nvSpPr>
        <dsp:cNvPr id="0" name=""/>
        <dsp:cNvSpPr/>
      </dsp:nvSpPr>
      <dsp:spPr>
        <a:xfrm>
          <a:off x="2677297" y="1303980"/>
          <a:ext cx="2677297" cy="2738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 dirty="0" err="1"/>
            <a:t>Compliance</a:t>
          </a:r>
          <a:r>
            <a:rPr lang="nb-NO" sz="3900" kern="1200" dirty="0"/>
            <a:t> Audit </a:t>
          </a:r>
        </a:p>
      </dsp:txBody>
      <dsp:txXfrm>
        <a:off x="2677297" y="1303980"/>
        <a:ext cx="2677297" cy="2738359"/>
      </dsp:txXfrm>
    </dsp:sp>
    <dsp:sp modelId="{5CFA8CD1-5923-49CC-B677-066B57DDB07F}">
      <dsp:nvSpPr>
        <dsp:cNvPr id="0" name=""/>
        <dsp:cNvSpPr/>
      </dsp:nvSpPr>
      <dsp:spPr>
        <a:xfrm>
          <a:off x="0" y="4042340"/>
          <a:ext cx="5354595" cy="30426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0" y="102971"/>
          <a:ext cx="4390770" cy="4390770"/>
        </a:xfrm>
        <a:prstGeom prst="ellips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Performance  Audits of Implementation of SDGs </a:t>
          </a:r>
          <a:r>
            <a:rPr lang="en-US" sz="3200" kern="1200" dirty="0"/>
            <a:t> </a:t>
          </a:r>
        </a:p>
      </dsp:txBody>
      <dsp:txXfrm>
        <a:off x="643013" y="745984"/>
        <a:ext cx="3104744" cy="310474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0E818-E017-44DE-8593-3D1F7FA760C0}">
      <dsp:nvSpPr>
        <dsp:cNvPr id="0" name=""/>
        <dsp:cNvSpPr/>
      </dsp:nvSpPr>
      <dsp:spPr>
        <a:xfrm>
          <a:off x="1228" y="301526"/>
          <a:ext cx="3128968" cy="375476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PA</a:t>
          </a:r>
        </a:p>
      </dsp:txBody>
      <dsp:txXfrm rot="16200000">
        <a:off x="-1225327" y="1528082"/>
        <a:ext cx="3078904" cy="625793"/>
      </dsp:txXfrm>
    </dsp:sp>
    <dsp:sp modelId="{70B01205-7F55-4B84-9BBE-085BAC3E23C5}">
      <dsp:nvSpPr>
        <dsp:cNvPr id="0" name=""/>
        <dsp:cNvSpPr/>
      </dsp:nvSpPr>
      <dsp:spPr>
        <a:xfrm>
          <a:off x="627022" y="301526"/>
          <a:ext cx="2331081" cy="3754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 err="1"/>
            <a:t>Entity</a:t>
          </a:r>
          <a:r>
            <a:rPr lang="nb-NO" sz="2100" kern="1200" dirty="0"/>
            <a:t>, </a:t>
          </a:r>
          <a:r>
            <a:rPr lang="nb-NO" sz="2100" kern="1200" dirty="0" err="1"/>
            <a:t>programme</a:t>
          </a:r>
          <a:r>
            <a:rPr lang="nb-NO" sz="2100" kern="1200" dirty="0"/>
            <a:t>, </a:t>
          </a:r>
          <a:r>
            <a:rPr lang="nb-NO" sz="2100" kern="1200" dirty="0" err="1"/>
            <a:t>process</a:t>
          </a:r>
          <a:r>
            <a:rPr lang="nb-NO" sz="2100" kern="1200" dirty="0"/>
            <a:t> </a:t>
          </a:r>
          <a:r>
            <a:rPr lang="nb-NO" sz="2100" kern="1200" dirty="0" err="1"/>
            <a:t>based</a:t>
          </a:r>
          <a:endParaRPr lang="nb-NO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 err="1"/>
            <a:t>Examination</a:t>
          </a:r>
          <a:r>
            <a:rPr lang="nb-NO" sz="2100" kern="1200" dirty="0"/>
            <a:t> </a:t>
          </a:r>
          <a:r>
            <a:rPr lang="nb-NO" sz="2100" kern="1200" dirty="0" err="1"/>
            <a:t>of</a:t>
          </a:r>
          <a:r>
            <a:rPr lang="nb-NO" sz="2100" kern="1200" dirty="0"/>
            <a:t> </a:t>
          </a:r>
          <a:r>
            <a:rPr lang="nb-NO" sz="2100" kern="1200" dirty="0" err="1"/>
            <a:t>coherence</a:t>
          </a:r>
          <a:r>
            <a:rPr lang="nb-NO" sz="2100" kern="1200" dirty="0"/>
            <a:t> not </a:t>
          </a:r>
          <a:r>
            <a:rPr lang="nb-NO" sz="2100" kern="1200" dirty="0" err="1"/>
            <a:t>required</a:t>
          </a:r>
          <a:endParaRPr lang="nb-NO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 err="1"/>
            <a:t>Inclusion</a:t>
          </a:r>
          <a:r>
            <a:rPr lang="nb-NO" sz="2100" kern="1200" dirty="0"/>
            <a:t> questions </a:t>
          </a:r>
          <a:r>
            <a:rPr lang="nb-NO" sz="2100" kern="1200" dirty="0" err="1"/>
            <a:t>may</a:t>
          </a:r>
          <a:r>
            <a:rPr lang="nb-NO" sz="2100" kern="1200" dirty="0"/>
            <a:t> not be </a:t>
          </a:r>
          <a:r>
            <a:rPr lang="nb-NO" sz="2100" kern="1200" dirty="0" err="1"/>
            <a:t>included</a:t>
          </a:r>
          <a:endParaRPr lang="nb-NO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Limited stakeholder </a:t>
          </a:r>
          <a:r>
            <a:rPr lang="nb-NO" sz="2100" kern="1200" dirty="0" err="1"/>
            <a:t>engagement</a:t>
          </a:r>
          <a:endParaRPr lang="nb-NO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 </a:t>
          </a:r>
        </a:p>
      </dsp:txBody>
      <dsp:txXfrm>
        <a:off x="627022" y="301526"/>
        <a:ext cx="2331081" cy="3754762"/>
      </dsp:txXfrm>
    </dsp:sp>
    <dsp:sp modelId="{D5D5DD5F-421E-4896-8CDC-648F2BE04F43}">
      <dsp:nvSpPr>
        <dsp:cNvPr id="0" name=""/>
        <dsp:cNvSpPr/>
      </dsp:nvSpPr>
      <dsp:spPr>
        <a:xfrm>
          <a:off x="3239710" y="301526"/>
          <a:ext cx="3128968" cy="375476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PA </a:t>
          </a:r>
          <a:r>
            <a:rPr lang="nb-NO" sz="1900" kern="1200" dirty="0" err="1"/>
            <a:t>of</a:t>
          </a:r>
          <a:r>
            <a:rPr lang="nb-NO" sz="1900" kern="1200" dirty="0"/>
            <a:t> </a:t>
          </a:r>
          <a:r>
            <a:rPr lang="nb-NO" sz="1900" kern="1200" dirty="0" err="1"/>
            <a:t>implementation</a:t>
          </a:r>
          <a:r>
            <a:rPr lang="nb-NO" sz="1900" kern="1200" dirty="0"/>
            <a:t> </a:t>
          </a:r>
          <a:r>
            <a:rPr lang="nb-NO" sz="1900" kern="1200" dirty="0" err="1"/>
            <a:t>of</a:t>
          </a:r>
          <a:r>
            <a:rPr lang="nb-NO" sz="1900" kern="1200" dirty="0"/>
            <a:t> </a:t>
          </a:r>
          <a:r>
            <a:rPr lang="nb-NO" sz="1900" kern="1200" dirty="0" err="1"/>
            <a:t>SDGs</a:t>
          </a:r>
          <a:r>
            <a:rPr lang="nb-NO" sz="1900" kern="1200" dirty="0"/>
            <a:t> </a:t>
          </a:r>
        </a:p>
      </dsp:txBody>
      <dsp:txXfrm rot="16200000">
        <a:off x="2013155" y="1528082"/>
        <a:ext cx="3078904" cy="625793"/>
      </dsp:txXfrm>
    </dsp:sp>
    <dsp:sp modelId="{A4BCD7F3-BFA6-4F6F-9F79-4CE87D6A1C57}">
      <dsp:nvSpPr>
        <dsp:cNvPr id="0" name=""/>
        <dsp:cNvSpPr/>
      </dsp:nvSpPr>
      <dsp:spPr>
        <a:xfrm rot="5400000">
          <a:off x="2979374" y="3286633"/>
          <a:ext cx="551962" cy="4693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F4F18-0C85-4D98-805E-8A50B8E81D3A}">
      <dsp:nvSpPr>
        <dsp:cNvPr id="0" name=""/>
        <dsp:cNvSpPr/>
      </dsp:nvSpPr>
      <dsp:spPr>
        <a:xfrm>
          <a:off x="3865504" y="301526"/>
          <a:ext cx="2331081" cy="3754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 err="1"/>
            <a:t>Outcome</a:t>
          </a:r>
          <a:r>
            <a:rPr lang="nb-NO" sz="2100" kern="1200" dirty="0"/>
            <a:t> </a:t>
          </a:r>
          <a:r>
            <a:rPr lang="nb-NO" sz="2100" kern="1200" dirty="0" err="1"/>
            <a:t>based</a:t>
          </a:r>
          <a:r>
            <a:rPr lang="nb-NO" sz="2100" kern="1200" dirty="0"/>
            <a:t>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Cross </a:t>
          </a:r>
          <a:r>
            <a:rPr lang="nb-NO" sz="2100" kern="1200" dirty="0" err="1"/>
            <a:t>cutting</a:t>
          </a:r>
          <a:r>
            <a:rPr lang="nb-NO" sz="2100" kern="1200" dirty="0"/>
            <a:t> </a:t>
          </a:r>
          <a:r>
            <a:rPr lang="nb-NO" sz="2100" kern="1200" dirty="0" err="1"/>
            <a:t>across</a:t>
          </a:r>
          <a:r>
            <a:rPr lang="nb-NO" sz="2100" kern="1200" dirty="0"/>
            <a:t> </a:t>
          </a:r>
          <a:r>
            <a:rPr lang="nb-NO" sz="2100" kern="1200" dirty="0" err="1"/>
            <a:t>entities</a:t>
          </a:r>
          <a:r>
            <a:rPr lang="nb-NO" sz="2100" kern="1200" dirty="0"/>
            <a:t> and </a:t>
          </a:r>
          <a:r>
            <a:rPr lang="nb-NO" sz="2100" kern="1200" dirty="0" err="1"/>
            <a:t>programmes</a:t>
          </a:r>
          <a:endParaRPr lang="nb-NO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 err="1"/>
            <a:t>Examination</a:t>
          </a:r>
          <a:r>
            <a:rPr lang="nb-NO" sz="2100" kern="1200" dirty="0"/>
            <a:t> </a:t>
          </a:r>
          <a:r>
            <a:rPr lang="nb-NO" sz="2100" kern="1200" dirty="0" err="1"/>
            <a:t>of</a:t>
          </a:r>
          <a:r>
            <a:rPr lang="nb-NO" sz="2100" kern="1200" dirty="0"/>
            <a:t> </a:t>
          </a:r>
          <a:r>
            <a:rPr lang="nb-NO" sz="2100" kern="1200" dirty="0" err="1"/>
            <a:t>coherence</a:t>
          </a:r>
          <a:r>
            <a:rPr lang="nb-NO" sz="2100" kern="1200" dirty="0"/>
            <a:t> and </a:t>
          </a:r>
          <a:r>
            <a:rPr lang="nb-NO" sz="2100" kern="1200" dirty="0" err="1"/>
            <a:t>integration</a:t>
          </a:r>
          <a:r>
            <a:rPr lang="nb-NO" sz="2100" kern="1200" dirty="0"/>
            <a:t> </a:t>
          </a:r>
          <a:r>
            <a:rPr lang="nb-NO" sz="2100" kern="1200" dirty="0" err="1"/>
            <a:t>required</a:t>
          </a:r>
          <a:r>
            <a:rPr lang="nb-NO" sz="2100" kern="1200" dirty="0"/>
            <a:t>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 err="1"/>
            <a:t>Inclusion</a:t>
          </a:r>
          <a:r>
            <a:rPr lang="nb-NO" sz="2100" kern="1200" dirty="0"/>
            <a:t> questions </a:t>
          </a:r>
          <a:r>
            <a:rPr lang="nb-NO" sz="2100" kern="1200" dirty="0" err="1"/>
            <a:t>need</a:t>
          </a:r>
          <a:r>
            <a:rPr lang="nb-NO" sz="2100" kern="1200" dirty="0"/>
            <a:t> to be </a:t>
          </a:r>
          <a:r>
            <a:rPr lang="nb-NO" sz="2100" kern="1200" dirty="0" err="1"/>
            <a:t>included</a:t>
          </a:r>
          <a:endParaRPr lang="nb-NO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 err="1"/>
            <a:t>Multi</a:t>
          </a:r>
          <a:r>
            <a:rPr lang="nb-NO" sz="2100" kern="1200" dirty="0"/>
            <a:t> stakeholder </a:t>
          </a:r>
          <a:r>
            <a:rPr lang="nb-NO" sz="2100" kern="1200" dirty="0" err="1"/>
            <a:t>engagement</a:t>
          </a:r>
          <a:endParaRPr lang="nb-NO" sz="2100" kern="1200" dirty="0"/>
        </a:p>
      </dsp:txBody>
      <dsp:txXfrm>
        <a:off x="3865504" y="301526"/>
        <a:ext cx="2331081" cy="375476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690EF-0F26-406C-8FC8-95778B6A50F3}">
      <dsp:nvSpPr>
        <dsp:cNvPr id="0" name=""/>
        <dsp:cNvSpPr/>
      </dsp:nvSpPr>
      <dsp:spPr>
        <a:xfrm>
          <a:off x="1846892" y="325822"/>
          <a:ext cx="4421498" cy="4421498"/>
        </a:xfrm>
        <a:prstGeom prst="pie">
          <a:avLst>
            <a:gd name="adj1" fmla="val 16200000"/>
            <a:gd name="adj2" fmla="val 205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SDG target 16.5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Anti </a:t>
          </a:r>
          <a:r>
            <a:rPr lang="nb-NO" sz="1800" b="1" kern="1200" dirty="0" err="1"/>
            <a:t>corruption</a:t>
          </a:r>
          <a:endParaRPr lang="nb-NO" sz="1800" b="1" kern="1200" dirty="0"/>
        </a:p>
      </dsp:txBody>
      <dsp:txXfrm>
        <a:off x="4153440" y="1069055"/>
        <a:ext cx="1421196" cy="947464"/>
      </dsp:txXfrm>
    </dsp:sp>
    <dsp:sp modelId="{4CE54A6E-E02A-4BB9-8107-6AE9BFA049CE}">
      <dsp:nvSpPr>
        <dsp:cNvPr id="0" name=""/>
        <dsp:cNvSpPr/>
      </dsp:nvSpPr>
      <dsp:spPr>
        <a:xfrm>
          <a:off x="1884790" y="443728"/>
          <a:ext cx="4421498" cy="4421498"/>
        </a:xfrm>
        <a:prstGeom prst="pie">
          <a:avLst>
            <a:gd name="adj1" fmla="val 20520000"/>
            <a:gd name="adj2" fmla="val 32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 err="1"/>
            <a:t>Innovation</a:t>
          </a:r>
          <a:r>
            <a:rPr lang="nb-NO" sz="1800" b="1" kern="1200" dirty="0"/>
            <a:t> in </a:t>
          </a:r>
          <a:r>
            <a:rPr lang="nb-NO" sz="1800" b="1" kern="1200" dirty="0" err="1"/>
            <a:t>audit</a:t>
          </a:r>
          <a:r>
            <a:rPr lang="nb-NO" sz="1800" b="1" kern="1200" dirty="0"/>
            <a:t> – </a:t>
          </a:r>
          <a:r>
            <a:rPr lang="nb-NO" sz="1800" b="1" kern="1200" dirty="0" err="1"/>
            <a:t>use</a:t>
          </a:r>
          <a:r>
            <a:rPr lang="nb-NO" sz="1800" b="1" kern="1200" dirty="0"/>
            <a:t> of data </a:t>
          </a:r>
          <a:r>
            <a:rPr lang="nb-NO" sz="1800" b="1" kern="1200" dirty="0" err="1"/>
            <a:t>analytics</a:t>
          </a:r>
          <a:r>
            <a:rPr lang="nb-NO" sz="1800" b="1" kern="1200" dirty="0"/>
            <a:t> </a:t>
          </a:r>
        </a:p>
      </dsp:txBody>
      <dsp:txXfrm>
        <a:off x="4732446" y="2463932"/>
        <a:ext cx="1315922" cy="1052737"/>
      </dsp:txXfrm>
    </dsp:sp>
    <dsp:sp modelId="{9E6C114D-E7A4-4D8F-8F16-E6BD2AD7A995}">
      <dsp:nvSpPr>
        <dsp:cNvPr id="0" name=""/>
        <dsp:cNvSpPr/>
      </dsp:nvSpPr>
      <dsp:spPr>
        <a:xfrm>
          <a:off x="1784780" y="516367"/>
          <a:ext cx="4421498" cy="4421498"/>
        </a:xfrm>
        <a:prstGeom prst="pie">
          <a:avLst>
            <a:gd name="adj1" fmla="val 3240000"/>
            <a:gd name="adj2" fmla="val 756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 err="1"/>
            <a:t>Quality</a:t>
          </a:r>
          <a:r>
            <a:rPr lang="nb-NO" sz="1800" b="1" kern="1200" dirty="0"/>
            <a:t> management &amp; </a:t>
          </a:r>
          <a:r>
            <a:rPr lang="nb-NO" sz="1800" b="1" kern="1200" dirty="0" err="1"/>
            <a:t>audit</a:t>
          </a:r>
          <a:r>
            <a:rPr lang="nb-NO" sz="1800" b="1" kern="1200" dirty="0"/>
            <a:t> </a:t>
          </a:r>
          <a:r>
            <a:rPr lang="nb-NO" sz="1800" b="1" kern="1200" dirty="0" err="1"/>
            <a:t>impact</a:t>
          </a:r>
          <a:endParaRPr lang="nb-NO" sz="1800" b="1" kern="1200" dirty="0"/>
        </a:p>
      </dsp:txBody>
      <dsp:txXfrm>
        <a:off x="3363887" y="3621944"/>
        <a:ext cx="1263285" cy="1158011"/>
      </dsp:txXfrm>
    </dsp:sp>
    <dsp:sp modelId="{4359CC5A-3E9D-465A-93EA-D32F9DF68CF5}">
      <dsp:nvSpPr>
        <dsp:cNvPr id="0" name=""/>
        <dsp:cNvSpPr/>
      </dsp:nvSpPr>
      <dsp:spPr>
        <a:xfrm>
          <a:off x="1684770" y="443728"/>
          <a:ext cx="4421498" cy="4421498"/>
        </a:xfrm>
        <a:prstGeom prst="pie">
          <a:avLst>
            <a:gd name="adj1" fmla="val 7560000"/>
            <a:gd name="adj2" fmla="val 1188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 err="1"/>
            <a:t>Compliance</a:t>
          </a:r>
          <a:r>
            <a:rPr lang="nb-NO" sz="1800" b="1" kern="1200" dirty="0"/>
            <a:t> Audit </a:t>
          </a:r>
          <a:r>
            <a:rPr lang="nb-NO" sz="1800" b="1" kern="1200" dirty="0" err="1"/>
            <a:t>ISSAIs</a:t>
          </a:r>
          <a:endParaRPr lang="nb-NO" sz="1800" b="1" kern="1200" dirty="0"/>
        </a:p>
      </dsp:txBody>
      <dsp:txXfrm>
        <a:off x="1942691" y="2463932"/>
        <a:ext cx="1315922" cy="1052737"/>
      </dsp:txXfrm>
    </dsp:sp>
    <dsp:sp modelId="{AF7CDA9E-6AFA-431C-986B-44733D16E244}">
      <dsp:nvSpPr>
        <dsp:cNvPr id="0" name=""/>
        <dsp:cNvSpPr/>
      </dsp:nvSpPr>
      <dsp:spPr>
        <a:xfrm>
          <a:off x="1722669" y="325822"/>
          <a:ext cx="4421498" cy="4421498"/>
        </a:xfrm>
        <a:prstGeom prst="pie">
          <a:avLst>
            <a:gd name="adj1" fmla="val 1188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SDG target 12.7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 err="1"/>
            <a:t>Sustainable</a:t>
          </a:r>
          <a:r>
            <a:rPr lang="nb-NO" sz="1800" b="1" kern="1200" dirty="0"/>
            <a:t> </a:t>
          </a:r>
          <a:r>
            <a:rPr lang="nb-NO" sz="1800" b="1" kern="1200" dirty="0" err="1"/>
            <a:t>Procurement</a:t>
          </a:r>
          <a:endParaRPr lang="nb-NO" sz="1800" b="1" kern="1200" dirty="0"/>
        </a:p>
      </dsp:txBody>
      <dsp:txXfrm>
        <a:off x="2416423" y="1069055"/>
        <a:ext cx="1421196" cy="947464"/>
      </dsp:txXfrm>
    </dsp:sp>
    <dsp:sp modelId="{066263EB-F1A4-45E7-B912-C16C2D05000D}">
      <dsp:nvSpPr>
        <dsp:cNvPr id="0" name=""/>
        <dsp:cNvSpPr/>
      </dsp:nvSpPr>
      <dsp:spPr>
        <a:xfrm>
          <a:off x="1572972" y="52110"/>
          <a:ext cx="4968922" cy="496892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C5CDF-6EC0-4844-8198-FB79BC903558}">
      <dsp:nvSpPr>
        <dsp:cNvPr id="0" name=""/>
        <dsp:cNvSpPr/>
      </dsp:nvSpPr>
      <dsp:spPr>
        <a:xfrm>
          <a:off x="1611384" y="169978"/>
          <a:ext cx="4968922" cy="496892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6D6C1-A168-41D6-93E7-5E50E8B6692F}">
      <dsp:nvSpPr>
        <dsp:cNvPr id="0" name=""/>
        <dsp:cNvSpPr/>
      </dsp:nvSpPr>
      <dsp:spPr>
        <a:xfrm>
          <a:off x="1511068" y="242839"/>
          <a:ext cx="4968922" cy="496892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A552F-41DE-425E-BB98-4A5D2793839C}">
      <dsp:nvSpPr>
        <dsp:cNvPr id="0" name=""/>
        <dsp:cNvSpPr/>
      </dsp:nvSpPr>
      <dsp:spPr>
        <a:xfrm>
          <a:off x="1410753" y="169978"/>
          <a:ext cx="4968922" cy="496892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79F8B-134A-40E1-B08C-0A2271C2706D}">
      <dsp:nvSpPr>
        <dsp:cNvPr id="0" name=""/>
        <dsp:cNvSpPr/>
      </dsp:nvSpPr>
      <dsp:spPr>
        <a:xfrm>
          <a:off x="1449165" y="52110"/>
          <a:ext cx="4968922" cy="496892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93F60-40AC-4FC0-94CD-FD17B29D9073}">
      <dsp:nvSpPr>
        <dsp:cNvPr id="0" name=""/>
        <dsp:cNvSpPr/>
      </dsp:nvSpPr>
      <dsp:spPr>
        <a:xfrm>
          <a:off x="51" y="5153"/>
          <a:ext cx="4969600" cy="6912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 err="1">
              <a:solidFill>
                <a:schemeClr val="tx1"/>
              </a:solidFill>
            </a:rPr>
            <a:t>What</a:t>
          </a:r>
          <a:r>
            <a:rPr lang="nb-NO" sz="2400" b="1" kern="1200" dirty="0">
              <a:solidFill>
                <a:schemeClr val="tx1"/>
              </a:solidFill>
            </a:rPr>
            <a:t> </a:t>
          </a:r>
          <a:r>
            <a:rPr lang="nb-NO" sz="2400" b="1" kern="1200" dirty="0" err="1">
              <a:solidFill>
                <a:schemeClr val="tx1"/>
              </a:solidFill>
            </a:rPr>
            <a:t>worked</a:t>
          </a:r>
          <a:r>
            <a:rPr lang="nb-NO" sz="2400" b="1" kern="1200" dirty="0">
              <a:solidFill>
                <a:schemeClr val="tx1"/>
              </a:solidFill>
            </a:rPr>
            <a:t> </a:t>
          </a:r>
        </a:p>
      </dsp:txBody>
      <dsp:txXfrm>
        <a:off x="51" y="5153"/>
        <a:ext cx="4969600" cy="691200"/>
      </dsp:txXfrm>
    </dsp:sp>
    <dsp:sp modelId="{27BD5E93-F009-4BC3-AB1F-AB51BD72E361}">
      <dsp:nvSpPr>
        <dsp:cNvPr id="0" name=""/>
        <dsp:cNvSpPr/>
      </dsp:nvSpPr>
      <dsp:spPr>
        <a:xfrm>
          <a:off x="51" y="696353"/>
          <a:ext cx="4969600" cy="374692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 err="1"/>
            <a:t>Innovation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 err="1"/>
            <a:t>Inclusion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 err="1"/>
            <a:t>Partnerships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Stakeholder </a:t>
          </a:r>
          <a:r>
            <a:rPr lang="nb-NO" sz="2400" kern="1200" dirty="0" err="1"/>
            <a:t>engagement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 err="1"/>
            <a:t>Advocacy</a:t>
          </a:r>
          <a:r>
            <a:rPr lang="nb-NO" sz="2400" kern="1200" dirty="0"/>
            <a:t> and </a:t>
          </a:r>
          <a:r>
            <a:rPr lang="nb-NO" sz="2400" kern="1200" dirty="0" err="1"/>
            <a:t>Awareness</a:t>
          </a:r>
          <a:r>
            <a:rPr lang="nb-NO" sz="2400" kern="1200" dirty="0"/>
            <a:t> </a:t>
          </a:r>
          <a:r>
            <a:rPr lang="nb-NO" sz="2400" kern="1200" dirty="0" err="1"/>
            <a:t>raising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Focus </a:t>
          </a:r>
          <a:r>
            <a:rPr lang="nb-NO" sz="2400" kern="1200" dirty="0" err="1"/>
            <a:t>on</a:t>
          </a:r>
          <a:r>
            <a:rPr lang="nb-NO" sz="2400" kern="1200" dirty="0"/>
            <a:t> </a:t>
          </a:r>
          <a:r>
            <a:rPr lang="nb-NO" sz="2400" kern="1200" dirty="0" err="1"/>
            <a:t>ISSAIs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 err="1"/>
            <a:t>Visibility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Value </a:t>
          </a:r>
          <a:r>
            <a:rPr lang="nb-NO" sz="2400" kern="1200" dirty="0" err="1"/>
            <a:t>addition</a:t>
          </a:r>
          <a:r>
            <a:rPr lang="nb-NO" sz="2400" kern="1200" dirty="0"/>
            <a:t> </a:t>
          </a:r>
        </a:p>
      </dsp:txBody>
      <dsp:txXfrm>
        <a:off x="51" y="696353"/>
        <a:ext cx="4969600" cy="3746925"/>
      </dsp:txXfrm>
    </dsp:sp>
    <dsp:sp modelId="{67630A03-A706-4545-ABEA-1EE4DAEFAF6E}">
      <dsp:nvSpPr>
        <dsp:cNvPr id="0" name=""/>
        <dsp:cNvSpPr/>
      </dsp:nvSpPr>
      <dsp:spPr>
        <a:xfrm>
          <a:off x="5665396" y="5153"/>
          <a:ext cx="4969600" cy="6912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 err="1"/>
            <a:t>What</a:t>
          </a:r>
          <a:r>
            <a:rPr lang="nb-NO" sz="2400" kern="1200" dirty="0"/>
            <a:t> </a:t>
          </a:r>
          <a:r>
            <a:rPr lang="nb-NO" sz="2400" kern="1200" dirty="0" err="1"/>
            <a:t>could</a:t>
          </a:r>
          <a:r>
            <a:rPr lang="nb-NO" sz="2400" kern="1200" dirty="0"/>
            <a:t> be done </a:t>
          </a:r>
          <a:r>
            <a:rPr lang="nb-NO" sz="2400" kern="1200" dirty="0" err="1"/>
            <a:t>better</a:t>
          </a:r>
          <a:r>
            <a:rPr lang="nb-NO" sz="2400" kern="1200" dirty="0"/>
            <a:t> </a:t>
          </a:r>
        </a:p>
      </dsp:txBody>
      <dsp:txXfrm>
        <a:off x="5665396" y="5153"/>
        <a:ext cx="4969600" cy="691200"/>
      </dsp:txXfrm>
    </dsp:sp>
    <dsp:sp modelId="{E5408F64-E9CA-4D63-812C-F1F7A7C69E9A}">
      <dsp:nvSpPr>
        <dsp:cNvPr id="0" name=""/>
        <dsp:cNvSpPr/>
      </dsp:nvSpPr>
      <dsp:spPr>
        <a:xfrm>
          <a:off x="5665396" y="696353"/>
          <a:ext cx="4969600" cy="3746925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More ‘</a:t>
          </a:r>
          <a:r>
            <a:rPr lang="nb-NO" sz="2400" kern="1200" dirty="0" err="1"/>
            <a:t>how</a:t>
          </a:r>
          <a:r>
            <a:rPr lang="nb-NO" sz="2400" kern="1200" dirty="0"/>
            <a:t> to support’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Strategic </a:t>
          </a:r>
          <a:r>
            <a:rPr lang="nb-NO" sz="2400" kern="1200" dirty="0" err="1"/>
            <a:t>options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 err="1"/>
            <a:t>Wider</a:t>
          </a:r>
          <a:r>
            <a:rPr lang="nb-NO" sz="2400" kern="1200" dirty="0"/>
            <a:t> </a:t>
          </a:r>
          <a:r>
            <a:rPr lang="nb-NO" sz="2400" kern="1200" dirty="0" err="1"/>
            <a:t>strategic</a:t>
          </a:r>
          <a:r>
            <a:rPr lang="nb-NO" sz="2400" kern="1200" dirty="0"/>
            <a:t> </a:t>
          </a:r>
          <a:r>
            <a:rPr lang="nb-NO" sz="2400" kern="1200" dirty="0" err="1"/>
            <a:t>alliances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Support for </a:t>
          </a:r>
          <a:r>
            <a:rPr lang="nb-NO" sz="2400" kern="1200" dirty="0" err="1"/>
            <a:t>strategic</a:t>
          </a:r>
          <a:r>
            <a:rPr lang="nb-NO" sz="2400" kern="1200" dirty="0"/>
            <a:t> </a:t>
          </a:r>
          <a:r>
            <a:rPr lang="nb-NO" sz="2400" kern="1200" dirty="0" err="1"/>
            <a:t>considerations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Global </a:t>
          </a:r>
          <a:r>
            <a:rPr lang="nb-NO" sz="2400" kern="1200" dirty="0" err="1"/>
            <a:t>outreach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Audit </a:t>
          </a:r>
          <a:r>
            <a:rPr lang="nb-NO" sz="2400" kern="1200" dirty="0" err="1"/>
            <a:t>impact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 err="1"/>
            <a:t>Common</a:t>
          </a:r>
          <a:r>
            <a:rPr lang="nb-NO" sz="2400" kern="1200" dirty="0"/>
            <a:t> </a:t>
          </a:r>
          <a:r>
            <a:rPr lang="nb-NO" sz="2400" kern="1200" dirty="0" err="1"/>
            <a:t>understanding</a:t>
          </a:r>
          <a:r>
            <a:rPr lang="nb-NO" sz="2400" kern="1200" dirty="0"/>
            <a:t> and </a:t>
          </a:r>
          <a:r>
            <a:rPr lang="nb-NO" sz="2400" kern="1200" dirty="0" err="1"/>
            <a:t>coordinated</a:t>
          </a:r>
          <a:r>
            <a:rPr lang="nb-NO" sz="2400" kern="1200" dirty="0"/>
            <a:t> </a:t>
          </a:r>
          <a:r>
            <a:rPr lang="nb-NO" sz="2400" kern="1200" dirty="0" err="1"/>
            <a:t>effort</a:t>
          </a:r>
          <a:endParaRPr lang="nb-N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 err="1"/>
            <a:t>Move</a:t>
          </a:r>
          <a:r>
            <a:rPr lang="nb-NO" sz="2400" kern="1200" dirty="0"/>
            <a:t> from </a:t>
          </a:r>
          <a:r>
            <a:rPr lang="nb-NO" sz="2400" kern="1200" dirty="0" err="1"/>
            <a:t>CoP</a:t>
          </a:r>
          <a:r>
            <a:rPr lang="nb-NO" sz="2400" kern="1200" dirty="0"/>
            <a:t> to </a:t>
          </a:r>
          <a:r>
            <a:rPr lang="nb-NO" sz="2400" kern="1200" dirty="0" err="1"/>
            <a:t>work</a:t>
          </a:r>
          <a:r>
            <a:rPr lang="nb-NO" sz="2400" kern="1200" dirty="0"/>
            <a:t> areas</a:t>
          </a:r>
        </a:p>
      </dsp:txBody>
      <dsp:txXfrm>
        <a:off x="5665396" y="696353"/>
        <a:ext cx="4969600" cy="3746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3881F-9099-47FA-A67B-07FFFCA55A94}">
      <dsp:nvSpPr>
        <dsp:cNvPr id="0" name=""/>
        <dsp:cNvSpPr/>
      </dsp:nvSpPr>
      <dsp:spPr>
        <a:xfrm>
          <a:off x="0" y="146462"/>
          <a:ext cx="2281543" cy="1368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IDI SDG Audit Model ( ISAM)</a:t>
          </a:r>
        </a:p>
      </dsp:txBody>
      <dsp:txXfrm>
        <a:off x="0" y="146462"/>
        <a:ext cx="2281543" cy="1368925"/>
      </dsp:txXfrm>
    </dsp:sp>
    <dsp:sp modelId="{80EF00D7-5473-4681-8CD5-30CA82379FBF}">
      <dsp:nvSpPr>
        <dsp:cNvPr id="0" name=""/>
        <dsp:cNvSpPr/>
      </dsp:nvSpPr>
      <dsp:spPr>
        <a:xfrm>
          <a:off x="2509697" y="146462"/>
          <a:ext cx="2281543" cy="1368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SDG Digital Education </a:t>
          </a:r>
        </a:p>
      </dsp:txBody>
      <dsp:txXfrm>
        <a:off x="2509697" y="146462"/>
        <a:ext cx="2281543" cy="1368925"/>
      </dsp:txXfrm>
    </dsp:sp>
    <dsp:sp modelId="{540D24D1-42FB-416C-8829-9A35D12D5345}">
      <dsp:nvSpPr>
        <dsp:cNvPr id="0" name=""/>
        <dsp:cNvSpPr/>
      </dsp:nvSpPr>
      <dsp:spPr>
        <a:xfrm>
          <a:off x="5019394" y="146462"/>
          <a:ext cx="2281543" cy="1368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SDG Innovation &amp; Data Analytics</a:t>
          </a:r>
        </a:p>
      </dsp:txBody>
      <dsp:txXfrm>
        <a:off x="5019394" y="146462"/>
        <a:ext cx="2281543" cy="1368925"/>
      </dsp:txXfrm>
    </dsp:sp>
    <dsp:sp modelId="{B675D5C5-1EAE-4E54-A962-09FEB1784131}">
      <dsp:nvSpPr>
        <dsp:cNvPr id="0" name=""/>
        <dsp:cNvSpPr/>
      </dsp:nvSpPr>
      <dsp:spPr>
        <a:xfrm>
          <a:off x="0" y="1743543"/>
          <a:ext cx="2281543" cy="1368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SDG Advocacy and Awareness Raising </a:t>
          </a:r>
        </a:p>
      </dsp:txBody>
      <dsp:txXfrm>
        <a:off x="0" y="1743543"/>
        <a:ext cx="2281543" cy="1368925"/>
      </dsp:txXfrm>
    </dsp:sp>
    <dsp:sp modelId="{C32B539E-38FC-4AFC-AC55-F13B6B02E585}">
      <dsp:nvSpPr>
        <dsp:cNvPr id="0" name=""/>
        <dsp:cNvSpPr/>
      </dsp:nvSpPr>
      <dsp:spPr>
        <a:xfrm>
          <a:off x="2509697" y="1743543"/>
          <a:ext cx="2281543" cy="1368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SDG Cooperative Audits</a:t>
          </a:r>
        </a:p>
      </dsp:txBody>
      <dsp:txXfrm>
        <a:off x="2509697" y="1743543"/>
        <a:ext cx="2281543" cy="1368925"/>
      </dsp:txXfrm>
    </dsp:sp>
    <dsp:sp modelId="{E467B569-E669-4C97-A293-D9CB3F7A4C9E}">
      <dsp:nvSpPr>
        <dsp:cNvPr id="0" name=""/>
        <dsp:cNvSpPr/>
      </dsp:nvSpPr>
      <dsp:spPr>
        <a:xfrm>
          <a:off x="5019394" y="1743543"/>
          <a:ext cx="2281543" cy="1368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SDG Strategic Considerations/ SAI Level</a:t>
          </a:r>
        </a:p>
      </dsp:txBody>
      <dsp:txXfrm>
        <a:off x="5019394" y="1743543"/>
        <a:ext cx="2281543" cy="1368925"/>
      </dsp:txXfrm>
    </dsp:sp>
    <dsp:sp modelId="{DB3EA6CE-3642-4AE3-BCA0-5720D7213214}">
      <dsp:nvSpPr>
        <dsp:cNvPr id="0" name=""/>
        <dsp:cNvSpPr/>
      </dsp:nvSpPr>
      <dsp:spPr>
        <a:xfrm>
          <a:off x="0" y="3340623"/>
          <a:ext cx="2281543" cy="1368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SDG Strategic Partnerships</a:t>
          </a:r>
        </a:p>
      </dsp:txBody>
      <dsp:txXfrm>
        <a:off x="0" y="3340623"/>
        <a:ext cx="2281543" cy="1368925"/>
      </dsp:txXfrm>
    </dsp:sp>
    <dsp:sp modelId="{A285DD8D-CC55-41E0-9401-2C7230AD992E}">
      <dsp:nvSpPr>
        <dsp:cNvPr id="0" name=""/>
        <dsp:cNvSpPr/>
      </dsp:nvSpPr>
      <dsp:spPr>
        <a:xfrm>
          <a:off x="2509697" y="3340623"/>
          <a:ext cx="2281543" cy="1368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SDG Leadership</a:t>
          </a:r>
        </a:p>
      </dsp:txBody>
      <dsp:txXfrm>
        <a:off x="2509697" y="3340623"/>
        <a:ext cx="2281543" cy="1368925"/>
      </dsp:txXfrm>
    </dsp:sp>
    <dsp:sp modelId="{FA07CE94-4769-4BE6-BDE1-F97713A80393}">
      <dsp:nvSpPr>
        <dsp:cNvPr id="0" name=""/>
        <dsp:cNvSpPr/>
      </dsp:nvSpPr>
      <dsp:spPr>
        <a:xfrm>
          <a:off x="5019394" y="3340623"/>
          <a:ext cx="2281543" cy="1368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SDG Audit Impact</a:t>
          </a:r>
        </a:p>
      </dsp:txBody>
      <dsp:txXfrm>
        <a:off x="5019394" y="3340623"/>
        <a:ext cx="2281543" cy="1368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38EA6-E0E5-4407-A44F-344E07390D19}">
      <dsp:nvSpPr>
        <dsp:cNvPr id="0" name=""/>
        <dsp:cNvSpPr/>
      </dsp:nvSpPr>
      <dsp:spPr>
        <a:xfrm>
          <a:off x="3697147" y="559144"/>
          <a:ext cx="2893949" cy="24982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F0D68-E3CD-4B32-AF0D-87C03A57D9CE}">
      <dsp:nvSpPr>
        <dsp:cNvPr id="0" name=""/>
        <dsp:cNvSpPr/>
      </dsp:nvSpPr>
      <dsp:spPr>
        <a:xfrm>
          <a:off x="4414324" y="843103"/>
          <a:ext cx="1915276" cy="19156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1" kern="1200" dirty="0"/>
            <a:t>Audit </a:t>
          </a:r>
          <a:r>
            <a:rPr lang="nb-NO" sz="1500" b="1" kern="1200" dirty="0" err="1"/>
            <a:t>of</a:t>
          </a:r>
          <a:r>
            <a:rPr lang="nb-NO" sz="1500" b="1" kern="1200" dirty="0"/>
            <a:t> </a:t>
          </a:r>
          <a:r>
            <a:rPr lang="nb-NO" sz="1500" b="1" kern="1200" dirty="0" err="1"/>
            <a:t>Implementation</a:t>
          </a:r>
          <a:r>
            <a:rPr lang="nb-NO" sz="1500" b="1" kern="1200" dirty="0"/>
            <a:t> </a:t>
          </a:r>
          <a:r>
            <a:rPr lang="nb-NO" sz="1500" b="1" kern="1200" dirty="0" err="1"/>
            <a:t>of</a:t>
          </a:r>
          <a:r>
            <a:rPr lang="nb-NO" sz="1500" b="1" kern="1200" dirty="0"/>
            <a:t> </a:t>
          </a:r>
          <a:r>
            <a:rPr lang="nb-NO" sz="1500" b="1" kern="1200" dirty="0" err="1"/>
            <a:t>SDGs</a:t>
          </a:r>
          <a:endParaRPr lang="nb-NO" sz="1500" b="1" kern="1200" dirty="0"/>
        </a:p>
      </dsp:txBody>
      <dsp:txXfrm>
        <a:off x="4688326" y="1116814"/>
        <a:ext cx="1368184" cy="1368196"/>
      </dsp:txXfrm>
    </dsp:sp>
    <dsp:sp modelId="{80752963-CAA6-49B2-9553-04E7E3FDF124}">
      <dsp:nvSpPr>
        <dsp:cNvPr id="0" name=""/>
        <dsp:cNvSpPr/>
      </dsp:nvSpPr>
      <dsp:spPr>
        <a:xfrm rot="2700000">
          <a:off x="1625961" y="609245"/>
          <a:ext cx="2382975" cy="238297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55769-ED81-4CE7-9561-989D38F6FCA3}">
      <dsp:nvSpPr>
        <dsp:cNvPr id="0" name=""/>
        <dsp:cNvSpPr/>
      </dsp:nvSpPr>
      <dsp:spPr>
        <a:xfrm>
          <a:off x="1859810" y="843103"/>
          <a:ext cx="1915276" cy="19156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1" kern="1200" dirty="0" err="1"/>
            <a:t>Performance</a:t>
          </a:r>
          <a:r>
            <a:rPr lang="nb-NO" sz="1500" b="1" kern="1200" dirty="0"/>
            <a:t> Audit </a:t>
          </a:r>
          <a:r>
            <a:rPr lang="nb-NO" sz="1500" b="1" kern="1200" dirty="0" err="1"/>
            <a:t>Preparedness</a:t>
          </a:r>
          <a:r>
            <a:rPr lang="nb-NO" sz="1500" b="1" kern="1200" dirty="0"/>
            <a:t> for </a:t>
          </a:r>
          <a:r>
            <a:rPr lang="nb-NO" sz="1500" b="1" kern="1200" dirty="0" err="1"/>
            <a:t>Implementation</a:t>
          </a:r>
          <a:r>
            <a:rPr lang="nb-NO" sz="1500" b="1" kern="1200" dirty="0"/>
            <a:t> </a:t>
          </a:r>
          <a:r>
            <a:rPr lang="nb-NO" sz="1500" b="1" kern="1200" dirty="0" err="1"/>
            <a:t>of</a:t>
          </a:r>
          <a:r>
            <a:rPr lang="nb-NO" sz="1500" b="1" kern="1200" dirty="0"/>
            <a:t> </a:t>
          </a:r>
          <a:r>
            <a:rPr lang="nb-NO" sz="1500" b="1" kern="1200" dirty="0" err="1"/>
            <a:t>SDGs</a:t>
          </a:r>
          <a:endParaRPr lang="nb-NO" sz="1500" b="1" kern="1200" dirty="0"/>
        </a:p>
      </dsp:txBody>
      <dsp:txXfrm>
        <a:off x="2133356" y="1116814"/>
        <a:ext cx="1368184" cy="13681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9F4-30BA-4F68-9640-DA825DC32F74}">
      <dsp:nvSpPr>
        <dsp:cNvPr id="0" name=""/>
        <dsp:cNvSpPr/>
      </dsp:nvSpPr>
      <dsp:spPr>
        <a:xfrm>
          <a:off x="453717" y="0"/>
          <a:ext cx="4376953" cy="437695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ISAM Principles</a:t>
          </a:r>
          <a:r>
            <a:rPr lang="en-US" sz="3600" kern="1200" dirty="0"/>
            <a:t> </a:t>
          </a:r>
        </a:p>
      </dsp:txBody>
      <dsp:txXfrm>
        <a:off x="1094707" y="640990"/>
        <a:ext cx="3094973" cy="30949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F231B-069D-4F29-BBAC-A857341EE867}">
      <dsp:nvSpPr>
        <dsp:cNvPr id="0" name=""/>
        <dsp:cNvSpPr/>
      </dsp:nvSpPr>
      <dsp:spPr>
        <a:xfrm>
          <a:off x="0" y="511"/>
          <a:ext cx="59230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AB7D2-6C93-4E71-9DC2-06AB26EA2FB6}">
      <dsp:nvSpPr>
        <dsp:cNvPr id="0" name=""/>
        <dsp:cNvSpPr/>
      </dsp:nvSpPr>
      <dsp:spPr>
        <a:xfrm>
          <a:off x="0" y="511"/>
          <a:ext cx="5923005" cy="83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/>
            <a:t>Focus </a:t>
          </a:r>
          <a:r>
            <a:rPr lang="nb-NO" sz="3800" kern="1200" dirty="0" err="1"/>
            <a:t>on</a:t>
          </a:r>
          <a:r>
            <a:rPr lang="nb-NO" sz="3800" kern="1200" dirty="0"/>
            <a:t> </a:t>
          </a:r>
          <a:r>
            <a:rPr lang="nb-NO" sz="3800" kern="1200" dirty="0" err="1"/>
            <a:t>outcomes</a:t>
          </a:r>
          <a:endParaRPr lang="nb-NO" sz="3800" kern="1200" dirty="0"/>
        </a:p>
      </dsp:txBody>
      <dsp:txXfrm>
        <a:off x="0" y="511"/>
        <a:ext cx="5923005" cy="838407"/>
      </dsp:txXfrm>
    </dsp:sp>
    <dsp:sp modelId="{19EFACF8-8C19-4301-9D0C-C12297052370}">
      <dsp:nvSpPr>
        <dsp:cNvPr id="0" name=""/>
        <dsp:cNvSpPr/>
      </dsp:nvSpPr>
      <dsp:spPr>
        <a:xfrm>
          <a:off x="0" y="838918"/>
          <a:ext cx="59230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2DCC0-673F-4627-9A7A-57E1D6C59AF8}">
      <dsp:nvSpPr>
        <dsp:cNvPr id="0" name=""/>
        <dsp:cNvSpPr/>
      </dsp:nvSpPr>
      <dsp:spPr>
        <a:xfrm>
          <a:off x="0" y="838918"/>
          <a:ext cx="5923005" cy="83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 err="1"/>
            <a:t>Recognise</a:t>
          </a:r>
          <a:r>
            <a:rPr lang="nb-NO" sz="3800" kern="1200" dirty="0"/>
            <a:t> SAI </a:t>
          </a:r>
          <a:r>
            <a:rPr lang="nb-NO" sz="3800" kern="1200" dirty="0" err="1"/>
            <a:t>Diversity</a:t>
          </a:r>
          <a:endParaRPr lang="nb-NO" sz="3800" kern="1200" dirty="0"/>
        </a:p>
      </dsp:txBody>
      <dsp:txXfrm>
        <a:off x="0" y="838918"/>
        <a:ext cx="5923005" cy="838407"/>
      </dsp:txXfrm>
    </dsp:sp>
    <dsp:sp modelId="{F674750D-0590-401F-8A0F-117D419FE708}">
      <dsp:nvSpPr>
        <dsp:cNvPr id="0" name=""/>
        <dsp:cNvSpPr/>
      </dsp:nvSpPr>
      <dsp:spPr>
        <a:xfrm>
          <a:off x="0" y="1677325"/>
          <a:ext cx="59230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7143B-6730-4DF7-B3BE-3B841C4AA87E}">
      <dsp:nvSpPr>
        <dsp:cNvPr id="0" name=""/>
        <dsp:cNvSpPr/>
      </dsp:nvSpPr>
      <dsp:spPr>
        <a:xfrm>
          <a:off x="0" y="1677325"/>
          <a:ext cx="5923005" cy="83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/>
            <a:t>ISSAI </a:t>
          </a:r>
          <a:r>
            <a:rPr lang="nb-NO" sz="3800" kern="1200" dirty="0" err="1"/>
            <a:t>Based</a:t>
          </a:r>
          <a:endParaRPr lang="nb-NO" sz="3800" kern="1200" dirty="0"/>
        </a:p>
      </dsp:txBody>
      <dsp:txXfrm>
        <a:off x="0" y="1677325"/>
        <a:ext cx="5923005" cy="838407"/>
      </dsp:txXfrm>
    </dsp:sp>
    <dsp:sp modelId="{0D884D1A-BA47-48EC-80CE-6CE15CDBA17F}">
      <dsp:nvSpPr>
        <dsp:cNvPr id="0" name=""/>
        <dsp:cNvSpPr/>
      </dsp:nvSpPr>
      <dsp:spPr>
        <a:xfrm>
          <a:off x="0" y="2515733"/>
          <a:ext cx="59230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CA059-5E12-43A9-8576-0F6550BEC4F3}">
      <dsp:nvSpPr>
        <dsp:cNvPr id="0" name=""/>
        <dsp:cNvSpPr/>
      </dsp:nvSpPr>
      <dsp:spPr>
        <a:xfrm>
          <a:off x="0" y="2515733"/>
          <a:ext cx="5923005" cy="83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 err="1"/>
            <a:t>Inclusiveness</a:t>
          </a:r>
          <a:r>
            <a:rPr lang="nb-NO" sz="3800" kern="1200" dirty="0"/>
            <a:t> </a:t>
          </a:r>
        </a:p>
      </dsp:txBody>
      <dsp:txXfrm>
        <a:off x="0" y="2515733"/>
        <a:ext cx="5923005" cy="838407"/>
      </dsp:txXfrm>
    </dsp:sp>
    <dsp:sp modelId="{2DD8DCE0-EC31-474C-ACC1-F3A43992D575}">
      <dsp:nvSpPr>
        <dsp:cNvPr id="0" name=""/>
        <dsp:cNvSpPr/>
      </dsp:nvSpPr>
      <dsp:spPr>
        <a:xfrm>
          <a:off x="0" y="3354140"/>
          <a:ext cx="59230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78765-2E49-4FD8-9C42-408035277D11}">
      <dsp:nvSpPr>
        <dsp:cNvPr id="0" name=""/>
        <dsp:cNvSpPr/>
      </dsp:nvSpPr>
      <dsp:spPr>
        <a:xfrm>
          <a:off x="0" y="3354140"/>
          <a:ext cx="5923005" cy="83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 err="1"/>
            <a:t>Add</a:t>
          </a:r>
          <a:r>
            <a:rPr lang="nb-NO" sz="3800" kern="1200" dirty="0"/>
            <a:t> Value</a:t>
          </a:r>
        </a:p>
      </dsp:txBody>
      <dsp:txXfrm>
        <a:off x="0" y="3354140"/>
        <a:ext cx="5923005" cy="838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C8EE7-360F-4050-B130-BE5BD815711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FD186-06D8-4304-8E17-E1CCAA84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FD186-06D8-4304-8E17-E1CCAA84D5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84044-40F4-42CC-80A9-3051BAA2926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83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FD186-06D8-4304-8E17-E1CCAA84D5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7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5584-DD58-4E88-AD03-ECE0CD502107}" type="datetime1">
              <a:rPr lang="en-GB" smtClean="0"/>
              <a:t>09/06/2019</a:t>
            </a:fld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892B-EABC-4BB7-85F3-7357E83316A6}" type="datetime1">
              <a:rPr lang="en-GB" smtClean="0"/>
              <a:t>09/06/2019</a:t>
            </a:fld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00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BF40-B780-4525-AEC9-EAB79BC4C644}" type="datetime1">
              <a:rPr lang="en-GB" smtClean="0"/>
              <a:t>09/06/2019</a:t>
            </a:fld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80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011842" y="200025"/>
            <a:ext cx="9991725" cy="957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Master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080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85850" y="6067425"/>
            <a:ext cx="59506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SAIs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difference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Auditing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SDGs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17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578600" y="2709335"/>
            <a:ext cx="5875867" cy="1139296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i="0" smtClean="0">
                <a:solidFill>
                  <a:schemeClr val="bg1"/>
                </a:solidFill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Module1:</a:t>
            </a:r>
            <a:br>
              <a:rPr lang="en-US"/>
            </a:br>
            <a:r>
              <a:rPr lang="en-US"/>
              <a:t>Getting Acquainted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05394" y="1280160"/>
            <a:ext cx="1689463" cy="130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30285" y="3064873"/>
            <a:ext cx="303505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AUDITING SUSTAINABLE DEVELOPMENT GOALS </a:t>
            </a:r>
          </a:p>
        </p:txBody>
      </p:sp>
    </p:spTree>
    <p:extLst>
      <p:ext uri="{BB962C8B-B14F-4D97-AF65-F5344CB8AC3E}">
        <p14:creationId xmlns:p14="http://schemas.microsoft.com/office/powerpoint/2010/main" val="97190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1588-2B62-453C-BB82-691FDAF593B6}" type="datetime1">
              <a:rPr lang="en-GB" smtClean="0"/>
              <a:t>09/06/2019</a:t>
            </a:fld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54B1-38D5-426F-B098-02BF5989073C}" type="datetime1">
              <a:rPr lang="en-GB" smtClean="0"/>
              <a:t>09/06/2019</a:t>
            </a:fld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91F3-43FC-4F3D-A557-907FCDFA43AE}" type="datetime1">
              <a:rPr lang="en-GB" smtClean="0"/>
              <a:t>09/06/2019</a:t>
            </a:fld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06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696E-6CE4-402D-AD3E-DBB6B8CB2B99}" type="datetime1">
              <a:rPr lang="en-GB" smtClean="0"/>
              <a:t>09/06/2019</a:t>
            </a:fld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8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2BC-4C51-41AE-8B1E-2145DCBB780E}" type="datetime1">
              <a:rPr lang="en-GB" smtClean="0"/>
              <a:t>09/06/2019</a:t>
            </a:fld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76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DB0-33DF-48B1-A6C7-D59084C9F4A6}" type="datetime1">
              <a:rPr lang="en-GB" smtClean="0"/>
              <a:t>09/06/2019</a:t>
            </a:fld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02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EAD-2E23-4102-B738-951D287A1B12}" type="datetime1">
              <a:rPr lang="en-GB" smtClean="0"/>
              <a:t>09/06/2019</a:t>
            </a:fld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14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F82C-69A9-431F-AFCC-B10B2821656B}" type="datetime1">
              <a:rPr lang="en-GB" smtClean="0"/>
              <a:t>09/06/2019</a:t>
            </a:fld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4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4228-FDBE-4330-BE6B-5C7580447467}" type="datetime1">
              <a:rPr lang="en-GB" smtClean="0"/>
              <a:t>09/06/2019</a:t>
            </a:fld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55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29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28" Type="http://schemas.openxmlformats.org/officeDocument/2006/relationships/diagramLayout" Target="../diagrams/layout15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31" Type="http://schemas.microsoft.com/office/2007/relationships/diagramDrawing" Target="../diagrams/drawing15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Relationship Id="rId27" Type="http://schemas.openxmlformats.org/officeDocument/2006/relationships/diagramData" Target="../diagrams/data15.xml"/><Relationship Id="rId30" Type="http://schemas.openxmlformats.org/officeDocument/2006/relationships/diagramColors" Target="../diagrams/colors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80881" y="2674500"/>
            <a:ext cx="6011119" cy="1139296"/>
          </a:xfrm>
        </p:spPr>
        <p:txBody>
          <a:bodyPr>
            <a:normAutofit/>
          </a:bodyPr>
          <a:lstStyle/>
          <a:p>
            <a:r>
              <a:rPr lang="es-CR" dirty="0"/>
              <a:t> </a:t>
            </a:r>
            <a:r>
              <a:rPr lang="es-CR" dirty="0" err="1"/>
              <a:t>Supporting</a:t>
            </a:r>
            <a:r>
              <a:rPr lang="es-CR" dirty="0"/>
              <a:t> </a:t>
            </a:r>
            <a:r>
              <a:rPr lang="es-CR" dirty="0" err="1"/>
              <a:t>SAIs</a:t>
            </a:r>
            <a:r>
              <a:rPr lang="es-CR" dirty="0"/>
              <a:t> in </a:t>
            </a:r>
            <a:r>
              <a:rPr lang="es-CR" dirty="0" err="1"/>
              <a:t>Auditing</a:t>
            </a:r>
            <a:r>
              <a:rPr lang="es-CR" dirty="0"/>
              <a:t> </a:t>
            </a:r>
            <a:r>
              <a:rPr lang="es-CR" dirty="0" err="1"/>
              <a:t>SDGs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18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600200"/>
          <a:ext cx="3571875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862222"/>
              </p:ext>
            </p:extLst>
          </p:nvPr>
        </p:nvGraphicFramePr>
        <p:xfrm>
          <a:off x="609600" y="1478604"/>
          <a:ext cx="5006502" cy="435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3895421"/>
              </p:ext>
            </p:extLst>
          </p:nvPr>
        </p:nvGraphicFramePr>
        <p:xfrm>
          <a:off x="5774496" y="1600200"/>
          <a:ext cx="5807904" cy="399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8751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600200"/>
          <a:ext cx="3571875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096000" y="1234205"/>
          <a:ext cx="5872843" cy="468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 1"/>
          <p:cNvGraphicFramePr/>
          <p:nvPr>
            <p:extLst/>
          </p:nvPr>
        </p:nvGraphicFramePr>
        <p:xfrm>
          <a:off x="939849" y="1459658"/>
          <a:ext cx="5416771" cy="391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6198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600200"/>
          <a:ext cx="3571875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7216345" y="1318054"/>
          <a:ext cx="4137455" cy="447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5AB99B5-BBFE-4F0A-8D42-5BC1B974C67E}"/>
              </a:ext>
            </a:extLst>
          </p:cNvPr>
          <p:cNvGraphicFramePr/>
          <p:nvPr>
            <p:extLst/>
          </p:nvPr>
        </p:nvGraphicFramePr>
        <p:xfrm>
          <a:off x="1504779" y="1210963"/>
          <a:ext cx="4854832" cy="482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1342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600200"/>
          <a:ext cx="3571875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919785" y="1318053"/>
          <a:ext cx="4434016" cy="453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5AB99B5-BBFE-4F0A-8D42-5BC1B974C67E}"/>
              </a:ext>
            </a:extLst>
          </p:cNvPr>
          <p:cNvGraphicFramePr/>
          <p:nvPr>
            <p:extLst/>
          </p:nvPr>
        </p:nvGraphicFramePr>
        <p:xfrm>
          <a:off x="936367" y="1070917"/>
          <a:ext cx="5818661" cy="502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9779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600200"/>
          <a:ext cx="3571875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7216345" y="1318054"/>
          <a:ext cx="4366055" cy="447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DB8442-21D1-4705-84B4-C068AE3641C1}"/>
              </a:ext>
            </a:extLst>
          </p:cNvPr>
          <p:cNvGraphicFramePr/>
          <p:nvPr>
            <p:extLst/>
          </p:nvPr>
        </p:nvGraphicFramePr>
        <p:xfrm>
          <a:off x="1169773" y="1318054"/>
          <a:ext cx="5354595" cy="434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88443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600200"/>
          <a:ext cx="3571875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7554095" y="1318054"/>
          <a:ext cx="4390770" cy="459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A87E2A8-149F-4CE8-AB64-57194538D2BC}"/>
              </a:ext>
            </a:extLst>
          </p:cNvPr>
          <p:cNvGraphicFramePr/>
          <p:nvPr>
            <p:extLst/>
          </p:nvPr>
        </p:nvGraphicFramePr>
        <p:xfrm>
          <a:off x="500450" y="1433384"/>
          <a:ext cx="6369908" cy="435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8039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30140-49DE-4B3D-A907-4CBA86E1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44AC8D-740D-4DE4-8888-FDF142C9B048}"/>
              </a:ext>
            </a:extLst>
          </p:cNvPr>
          <p:cNvSpPr/>
          <p:nvPr/>
        </p:nvSpPr>
        <p:spPr>
          <a:xfrm>
            <a:off x="730057" y="3652394"/>
            <a:ext cx="4408473" cy="1918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2F5496"/>
                </a:solidFill>
                <a:effectLst/>
                <a:latin typeface="Franklin Gothic Medium Cond" panose="020B0606030402020204" pitchFamily="34" charset="0"/>
                <a:ea typeface="MS Gothic" panose="020B0609070205080204" pitchFamily="49" charset="-128"/>
                <a:cs typeface="Vrinda" panose="020B0502040204020203" pitchFamily="34" charset="0"/>
              </a:rPr>
              <a:t>Cooperative Compliance Audit of </a:t>
            </a:r>
            <a:endParaRPr lang="nb-NO" sz="20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MS Gothic" panose="020B0609070205080204" pitchFamily="49" charset="-128"/>
              <a:cs typeface="Vrind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538135"/>
                </a:solidFill>
                <a:effectLst/>
                <a:latin typeface="Franklin Gothic Medium Cond" panose="020B0606030402020204" pitchFamily="34" charset="0"/>
                <a:ea typeface="MS Mincho" panose="02020609040205080304" pitchFamily="49" charset="-128"/>
                <a:cs typeface="Vrinda" panose="020B0502040204020203" pitchFamily="34" charset="0"/>
              </a:rPr>
              <a:t>Sustainable Procurement</a:t>
            </a:r>
            <a:endParaRPr lang="nb-NO" dirty="0">
              <a:effectLst/>
              <a:ea typeface="MS Mincho" panose="02020609040205080304" pitchFamily="49" charset="-128"/>
              <a:cs typeface="Vrind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2F5496"/>
                </a:solidFill>
                <a:effectLst/>
                <a:latin typeface="Franklin Gothic Medium Cond" panose="020B0606030402020204" pitchFamily="34" charset="0"/>
                <a:ea typeface="MS Mincho" panose="02020609040205080304" pitchFamily="49" charset="-128"/>
                <a:cs typeface="Vrinda" panose="020B0502040204020203" pitchFamily="34" charset="0"/>
              </a:rPr>
              <a:t>           using data analytics</a:t>
            </a:r>
            <a:r>
              <a:rPr lang="en-US" sz="2400" dirty="0">
                <a:solidFill>
                  <a:srgbClr val="2F5496"/>
                </a:solidFill>
                <a:effectLst/>
                <a:latin typeface="Franklin Gothic Medium Cond" panose="020B0606030402020204" pitchFamily="34" charset="0"/>
                <a:ea typeface="MS Mincho" panose="02020609040205080304" pitchFamily="49" charset="-128"/>
                <a:cs typeface="Vrinda" panose="020B0502040204020203" pitchFamily="34" charset="0"/>
              </a:rPr>
              <a:t> </a:t>
            </a:r>
            <a:r>
              <a:rPr lang="en-US" sz="3600" dirty="0">
                <a:effectLst/>
                <a:ea typeface="MS Mincho" panose="02020609040205080304" pitchFamily="49" charset="-128"/>
                <a:cs typeface="Vrinda" panose="020B0502040204020203" pitchFamily="34" charset="0"/>
              </a:rPr>
              <a:t>sing</a:t>
            </a:r>
            <a:endParaRPr lang="nb-NO" dirty="0">
              <a:effectLst/>
              <a:ea typeface="MS Mincho" panose="02020609040205080304" pitchFamily="49" charset="-128"/>
              <a:cs typeface="Vrinda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7F85EC-35DA-45F9-8A9E-E787C4E01B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0057" y="1475725"/>
            <a:ext cx="4309082" cy="1824066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7D64894-010E-4F20-8F9C-995858272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685023"/>
              </p:ext>
            </p:extLst>
          </p:nvPr>
        </p:nvGraphicFramePr>
        <p:xfrm>
          <a:off x="4363279" y="1287355"/>
          <a:ext cx="7991060" cy="526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4968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C776-99AE-4867-93BA-661F5AED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Working</a:t>
            </a:r>
            <a:r>
              <a:rPr lang="nb-NO" dirty="0"/>
              <a:t> </a:t>
            </a:r>
            <a:r>
              <a:rPr lang="nb-NO" dirty="0" err="1"/>
              <a:t>Together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948CA-C3FC-4186-B345-B1FE3AED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64313-AA98-4974-A76B-124BA95FA4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550505"/>
            <a:ext cx="10972800" cy="3379303"/>
          </a:xfrm>
        </p:spPr>
        <p:txBody>
          <a:bodyPr>
            <a:noAutofit/>
          </a:bodyPr>
          <a:lstStyle/>
          <a:p>
            <a:r>
              <a:rPr lang="nb-NO" sz="3200" dirty="0"/>
              <a:t>Agree </a:t>
            </a:r>
            <a:r>
              <a:rPr lang="nb-NO" sz="3200" dirty="0" err="1"/>
              <a:t>on</a:t>
            </a:r>
            <a:r>
              <a:rPr lang="nb-NO" sz="3200" dirty="0"/>
              <a:t> a </a:t>
            </a:r>
            <a:r>
              <a:rPr lang="nb-NO" sz="3200" dirty="0" err="1"/>
              <a:t>common</a:t>
            </a:r>
            <a:r>
              <a:rPr lang="nb-NO" sz="3200" dirty="0"/>
              <a:t> </a:t>
            </a:r>
            <a:r>
              <a:rPr lang="nb-NO" sz="3200" dirty="0" err="1"/>
              <a:t>definition</a:t>
            </a:r>
            <a:r>
              <a:rPr lang="nb-NO" sz="3200" dirty="0"/>
              <a:t> of ‘ </a:t>
            </a:r>
            <a:r>
              <a:rPr lang="nb-NO" sz="3200" dirty="0" err="1"/>
              <a:t>auditing</a:t>
            </a:r>
            <a:r>
              <a:rPr lang="nb-NO" sz="3200" dirty="0"/>
              <a:t> </a:t>
            </a:r>
            <a:r>
              <a:rPr lang="nb-NO" sz="3200" dirty="0" err="1"/>
              <a:t>implementation</a:t>
            </a:r>
            <a:r>
              <a:rPr lang="nb-NO" sz="3200" dirty="0"/>
              <a:t> of </a:t>
            </a:r>
            <a:r>
              <a:rPr lang="nb-NO" sz="3200" dirty="0" err="1"/>
              <a:t>SDGs</a:t>
            </a:r>
            <a:r>
              <a:rPr lang="nb-NO" sz="3200" dirty="0"/>
              <a:t>’ ( </a:t>
            </a:r>
            <a:r>
              <a:rPr lang="nb-NO" sz="3200" dirty="0" err="1"/>
              <a:t>including</a:t>
            </a:r>
            <a:r>
              <a:rPr lang="nb-NO" sz="3200" dirty="0"/>
              <a:t> </a:t>
            </a:r>
            <a:r>
              <a:rPr lang="nb-NO" sz="3200" dirty="0" err="1"/>
              <a:t>saying</a:t>
            </a:r>
            <a:r>
              <a:rPr lang="nb-NO" sz="3200" dirty="0"/>
              <a:t> </a:t>
            </a:r>
            <a:r>
              <a:rPr lang="nb-NO" sz="3200" dirty="0" err="1"/>
              <a:t>what</a:t>
            </a:r>
            <a:r>
              <a:rPr lang="nb-NO" sz="3200" dirty="0"/>
              <a:t> is not </a:t>
            </a:r>
            <a:r>
              <a:rPr lang="nb-NO" sz="3200" dirty="0" err="1"/>
              <a:t>auditing</a:t>
            </a:r>
            <a:r>
              <a:rPr lang="nb-NO" sz="3200" dirty="0"/>
              <a:t> </a:t>
            </a:r>
            <a:r>
              <a:rPr lang="nb-NO" sz="3200" dirty="0" err="1"/>
              <a:t>implementation</a:t>
            </a:r>
            <a:r>
              <a:rPr lang="nb-NO" sz="3200" dirty="0"/>
              <a:t> of </a:t>
            </a:r>
            <a:r>
              <a:rPr lang="nb-NO" sz="3200" dirty="0" err="1"/>
              <a:t>SDGs</a:t>
            </a:r>
            <a:r>
              <a:rPr lang="nb-NO" sz="3200" dirty="0"/>
              <a:t>)</a:t>
            </a:r>
          </a:p>
          <a:p>
            <a:r>
              <a:rPr lang="nb-NO" sz="3200" dirty="0"/>
              <a:t>ISAM as a base </a:t>
            </a:r>
            <a:r>
              <a:rPr lang="nb-NO" sz="3200" dirty="0" err="1"/>
              <a:t>model</a:t>
            </a:r>
            <a:r>
              <a:rPr lang="nb-NO" sz="3200" dirty="0"/>
              <a:t> providing </a:t>
            </a:r>
            <a:r>
              <a:rPr lang="nb-NO" sz="3200" dirty="0" err="1"/>
              <a:t>methodological</a:t>
            </a:r>
            <a:r>
              <a:rPr lang="nb-NO" sz="3200" dirty="0"/>
              <a:t> </a:t>
            </a:r>
            <a:r>
              <a:rPr lang="nb-NO" sz="3200" dirty="0" err="1"/>
              <a:t>guidance</a:t>
            </a:r>
            <a:r>
              <a:rPr lang="nb-NO" sz="3200" dirty="0"/>
              <a:t> as per </a:t>
            </a:r>
            <a:r>
              <a:rPr lang="nb-NO" sz="3200" dirty="0" err="1"/>
              <a:t>ISSAIs</a:t>
            </a:r>
            <a:r>
              <a:rPr lang="nb-NO" sz="3200" dirty="0"/>
              <a:t>, </a:t>
            </a:r>
            <a:r>
              <a:rPr lang="nb-NO" sz="3200" dirty="0" err="1"/>
              <a:t>using</a:t>
            </a:r>
            <a:r>
              <a:rPr lang="nb-NO" sz="3200" dirty="0"/>
              <a:t> </a:t>
            </a:r>
            <a:r>
              <a:rPr lang="nb-NO" sz="3200" dirty="0" err="1"/>
              <a:t>WoG</a:t>
            </a:r>
            <a:r>
              <a:rPr lang="nb-NO" sz="3200" dirty="0"/>
              <a:t> </a:t>
            </a:r>
            <a:r>
              <a:rPr lang="nb-NO" sz="3200" dirty="0" err="1"/>
              <a:t>approach</a:t>
            </a:r>
            <a:r>
              <a:rPr lang="nb-NO" sz="3200" dirty="0"/>
              <a:t> and SDG </a:t>
            </a:r>
            <a:r>
              <a:rPr lang="nb-NO" sz="3200" dirty="0" err="1"/>
              <a:t>principles</a:t>
            </a:r>
            <a:endParaRPr lang="nb-NO" sz="3200" dirty="0"/>
          </a:p>
          <a:p>
            <a:r>
              <a:rPr lang="nb-NO" sz="3200" dirty="0"/>
              <a:t>Using ISAM as a basis, </a:t>
            </a:r>
            <a:r>
              <a:rPr lang="nb-NO" sz="3200" dirty="0" err="1"/>
              <a:t>working</a:t>
            </a:r>
            <a:r>
              <a:rPr lang="nb-NO" sz="3200" dirty="0"/>
              <a:t> </a:t>
            </a:r>
            <a:r>
              <a:rPr lang="nb-NO" sz="3200" dirty="0" err="1"/>
              <a:t>groups</a:t>
            </a:r>
            <a:r>
              <a:rPr lang="nb-NO" sz="3200" dirty="0"/>
              <a:t> </a:t>
            </a:r>
            <a:r>
              <a:rPr lang="nb-NO" sz="3200" dirty="0" err="1"/>
              <a:t>build</a:t>
            </a:r>
            <a:r>
              <a:rPr lang="nb-NO" sz="3200" dirty="0"/>
              <a:t> </a:t>
            </a:r>
            <a:r>
              <a:rPr lang="nb-NO" sz="3200" dirty="0" err="1"/>
              <a:t>subject</a:t>
            </a:r>
            <a:r>
              <a:rPr lang="nb-NO" sz="3200" dirty="0"/>
              <a:t> matter </a:t>
            </a:r>
            <a:r>
              <a:rPr lang="nb-NO" sz="3200" dirty="0" err="1"/>
              <a:t>guidance</a:t>
            </a:r>
            <a:r>
              <a:rPr lang="nb-NO" sz="3200" dirty="0"/>
              <a:t> </a:t>
            </a:r>
            <a:r>
              <a:rPr lang="nb-NO" sz="3200" dirty="0" err="1"/>
              <a:t>related</a:t>
            </a:r>
            <a:r>
              <a:rPr lang="nb-NO" sz="3200" dirty="0"/>
              <a:t> to goals and targets relevant to the </a:t>
            </a:r>
            <a:r>
              <a:rPr lang="nb-NO" sz="3200" dirty="0" err="1"/>
              <a:t>subject</a:t>
            </a:r>
            <a:r>
              <a:rPr lang="nb-NO" sz="3200" dirty="0"/>
              <a:t> matter </a:t>
            </a:r>
            <a:r>
              <a:rPr lang="nb-NO" sz="3200" dirty="0" err="1"/>
              <a:t>dealt</a:t>
            </a:r>
            <a:r>
              <a:rPr lang="nb-NO" sz="3200" dirty="0"/>
              <a:t> </a:t>
            </a:r>
            <a:r>
              <a:rPr lang="nb-NO" sz="3200" dirty="0" err="1"/>
              <a:t>with</a:t>
            </a:r>
            <a:r>
              <a:rPr lang="nb-NO" sz="3200" dirty="0"/>
              <a:t> e.g. WGEA </a:t>
            </a:r>
          </a:p>
        </p:txBody>
      </p:sp>
    </p:spTree>
    <p:extLst>
      <p:ext uri="{BB962C8B-B14F-4D97-AF65-F5344CB8AC3E}">
        <p14:creationId xmlns:p14="http://schemas.microsoft.com/office/powerpoint/2010/main" val="165280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06C3-443A-4A26-8D60-0FC53ECC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9C90A-EF8E-48AF-9480-716049B06784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/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further information</a:t>
            </a:r>
          </a:p>
          <a:p>
            <a:pPr marL="0" indent="0">
              <a:buNone/>
            </a:pPr>
            <a:r>
              <a:rPr lang="en-US" dirty="0"/>
              <a:t>Please contact: 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F98C2-E06A-44D0-81E0-1677B763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95BD3-AA1F-43F4-94DC-3B031586A6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56" y="2820682"/>
            <a:ext cx="7763044" cy="3302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02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082" y="228089"/>
            <a:ext cx="9534525" cy="896371"/>
          </a:xfrm>
        </p:spPr>
        <p:txBody>
          <a:bodyPr>
            <a:normAutofit/>
          </a:bodyPr>
          <a:lstStyle/>
          <a:p>
            <a:r>
              <a:rPr lang="nb-NO" sz="3600" dirty="0"/>
              <a:t> IDI-KSC  AUDITING </a:t>
            </a:r>
            <a:r>
              <a:rPr lang="nb-NO" sz="3600" dirty="0" err="1"/>
              <a:t>SDGs</a:t>
            </a:r>
            <a:r>
              <a:rPr lang="nb-NO" sz="3600" dirty="0"/>
              <a:t> </a:t>
            </a:r>
            <a:r>
              <a:rPr lang="nb-NO" sz="3600" dirty="0" err="1"/>
              <a:t>Programme</a:t>
            </a:r>
            <a:r>
              <a:rPr lang="nb-NO" sz="3600" dirty="0"/>
              <a:t> (2016-2019)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610100" y="1476375"/>
          <a:ext cx="720090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8575" y="1273628"/>
          <a:ext cx="4400550" cy="526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1535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5DFD-573C-4F5B-B3D8-90B6344F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842" y="200025"/>
            <a:ext cx="9991725" cy="957263"/>
          </a:xfrm>
        </p:spPr>
        <p:txBody>
          <a:bodyPr>
            <a:normAutofit/>
          </a:bodyPr>
          <a:lstStyle/>
          <a:p>
            <a:r>
              <a:rPr lang="nb-NO"/>
              <a:t>What have supported SAIs achieved ?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D7B2E-E2C6-447A-A14E-94CAD1F7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384C7-2246-4863-8FD3-8E8BA4302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54" y="1054769"/>
            <a:ext cx="9783140" cy="50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2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5DFD-573C-4F5B-B3D8-90B6344F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Highlights</a:t>
            </a:r>
            <a:r>
              <a:rPr lang="nb-NO" dirty="0"/>
              <a:t> of  IDI- KSC support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3BFE3B-7950-4A35-BABF-6531B795FE5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6219244"/>
              </p:ext>
            </p:extLst>
          </p:nvPr>
        </p:nvGraphicFramePr>
        <p:xfrm>
          <a:off x="634314" y="1351005"/>
          <a:ext cx="10948086" cy="4329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D7B2E-E2C6-447A-A14E-94CAD1F7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0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8D7B-B6B7-43D2-9F89-C0CF3D10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Lessons</a:t>
            </a:r>
            <a:r>
              <a:rPr lang="nb-NO" dirty="0"/>
              <a:t> </a:t>
            </a:r>
            <a:r>
              <a:rPr lang="nb-NO" dirty="0" err="1"/>
              <a:t>Learned</a:t>
            </a:r>
            <a:r>
              <a:rPr lang="nb-NO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218FC-C7F1-4518-9802-C04A2EFA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C7EFE36-8326-4954-A2A9-7CC075C4651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2362117"/>
              </p:ext>
            </p:extLst>
          </p:nvPr>
        </p:nvGraphicFramePr>
        <p:xfrm>
          <a:off x="972065" y="1367481"/>
          <a:ext cx="10635049" cy="444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07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Future</a:t>
            </a:r>
            <a:r>
              <a:rPr lang="nb-NO" dirty="0"/>
              <a:t> Plans ( 2019 – 2023)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2" y="1290131"/>
            <a:ext cx="3535102" cy="175209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102796"/>
              </p:ext>
            </p:extLst>
          </p:nvPr>
        </p:nvGraphicFramePr>
        <p:xfrm>
          <a:off x="4171951" y="1157288"/>
          <a:ext cx="7300938" cy="48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F13466-74C8-42A0-8B1B-FA99BD355976}"/>
              </a:ext>
            </a:extLst>
          </p:cNvPr>
          <p:cNvSpPr txBox="1"/>
          <p:nvPr/>
        </p:nvSpPr>
        <p:spPr>
          <a:xfrm>
            <a:off x="440002" y="3175065"/>
            <a:ext cx="3255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IDI SP 2019-2023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IDI will continue to support SAIs in auditing SDGs ….IDI will support SAIs in auditing implementation of specific SDG goals and targets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1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D9A9-5762-45EC-BD54-54AF1763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From </a:t>
            </a:r>
            <a:r>
              <a:rPr lang="nb-NO" dirty="0" err="1"/>
              <a:t>preparedness</a:t>
            </a:r>
            <a:r>
              <a:rPr lang="nb-NO" dirty="0"/>
              <a:t> to </a:t>
            </a:r>
            <a:r>
              <a:rPr lang="nb-NO" dirty="0" err="1"/>
              <a:t>implementation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94DC8-0B99-49D2-B869-E46F97C3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850443FD-AF2E-4102-99C6-6D2DE1C35B76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686167" y="1218614"/>
          <a:ext cx="5949363" cy="48523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46111">
                  <a:extLst>
                    <a:ext uri="{9D8B030D-6E8A-4147-A177-3AD203B41FA5}">
                      <a16:colId xmlns:a16="http://schemas.microsoft.com/office/drawing/2014/main" val="3433067211"/>
                    </a:ext>
                  </a:extLst>
                </a:gridCol>
                <a:gridCol w="3103252">
                  <a:extLst>
                    <a:ext uri="{9D8B030D-6E8A-4147-A177-3AD203B41FA5}">
                      <a16:colId xmlns:a16="http://schemas.microsoft.com/office/drawing/2014/main" val="3381574484"/>
                    </a:ext>
                  </a:extLst>
                </a:gridCol>
              </a:tblGrid>
              <a:tr h="418308">
                <a:tc>
                  <a:txBody>
                    <a:bodyPr/>
                    <a:lstStyle/>
                    <a:p>
                      <a:r>
                        <a:rPr lang="nb-NO" sz="2000" dirty="0"/>
                        <a:t>PA </a:t>
                      </a:r>
                      <a:r>
                        <a:rPr lang="nb-NO" sz="2000" dirty="0" err="1"/>
                        <a:t>of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Preparedness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ISAM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76871"/>
                  </a:ext>
                </a:extLst>
              </a:tr>
              <a:tr h="752954">
                <a:tc>
                  <a:txBody>
                    <a:bodyPr/>
                    <a:lstStyle/>
                    <a:p>
                      <a:r>
                        <a:rPr lang="nb-NO" sz="2000" dirty="0"/>
                        <a:t>Audit </a:t>
                      </a:r>
                      <a:r>
                        <a:rPr lang="nb-NO" sz="2000" dirty="0" err="1"/>
                        <a:t>of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Preparedness</a:t>
                      </a:r>
                      <a:r>
                        <a:rPr lang="nb-NO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Audit </a:t>
                      </a:r>
                      <a:r>
                        <a:rPr lang="nb-NO" sz="2000" dirty="0" err="1"/>
                        <a:t>of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Implementation</a:t>
                      </a:r>
                      <a:r>
                        <a:rPr lang="nb-NO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7613"/>
                  </a:ext>
                </a:extLst>
              </a:tr>
              <a:tr h="752954">
                <a:tc>
                  <a:txBody>
                    <a:bodyPr/>
                    <a:lstStyle/>
                    <a:p>
                      <a:r>
                        <a:rPr lang="nb-NO" sz="2000" dirty="0" err="1"/>
                        <a:t>Across</a:t>
                      </a:r>
                      <a:r>
                        <a:rPr lang="nb-NO" sz="2000" dirty="0"/>
                        <a:t> the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Related to </a:t>
                      </a:r>
                      <a:r>
                        <a:rPr lang="nb-NO" sz="2000" dirty="0" err="1"/>
                        <a:t>individual</a:t>
                      </a:r>
                      <a:r>
                        <a:rPr lang="nb-NO" sz="2000" dirty="0"/>
                        <a:t> SDG targets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71859"/>
                  </a:ext>
                </a:extLst>
              </a:tr>
              <a:tr h="1087600">
                <a:tc>
                  <a:txBody>
                    <a:bodyPr/>
                    <a:lstStyle/>
                    <a:p>
                      <a:r>
                        <a:rPr lang="nb-NO" sz="2000" dirty="0" err="1"/>
                        <a:t>Performance</a:t>
                      </a:r>
                      <a:r>
                        <a:rPr lang="nb-NO" sz="2000" dirty="0"/>
                        <a:t>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Link </a:t>
                      </a:r>
                      <a:r>
                        <a:rPr lang="nb-NO" sz="2000" dirty="0" err="1"/>
                        <a:t>between</a:t>
                      </a:r>
                      <a:r>
                        <a:rPr lang="nb-NO" sz="2000" dirty="0"/>
                        <a:t> Financial, </a:t>
                      </a:r>
                      <a:r>
                        <a:rPr lang="nb-NO" sz="2000" dirty="0" err="1"/>
                        <a:t>compliance</a:t>
                      </a:r>
                      <a:r>
                        <a:rPr lang="nb-NO" sz="2000" dirty="0"/>
                        <a:t> &amp; </a:t>
                      </a:r>
                      <a:r>
                        <a:rPr lang="nb-NO" sz="2000" dirty="0" err="1"/>
                        <a:t>performance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audit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116470"/>
                  </a:ext>
                </a:extLst>
              </a:tr>
              <a:tr h="752954">
                <a:tc>
                  <a:txBody>
                    <a:bodyPr/>
                    <a:lstStyle/>
                    <a:p>
                      <a:r>
                        <a:rPr lang="nb-NO" sz="2000" dirty="0" err="1"/>
                        <a:t>Individual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audit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level</a:t>
                      </a:r>
                      <a:r>
                        <a:rPr lang="nb-NO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SAI </a:t>
                      </a:r>
                      <a:r>
                        <a:rPr lang="nb-NO" sz="2000" dirty="0" err="1"/>
                        <a:t>level</a:t>
                      </a:r>
                      <a:r>
                        <a:rPr lang="nb-NO" sz="2000" dirty="0"/>
                        <a:t> and </a:t>
                      </a:r>
                      <a:r>
                        <a:rPr lang="nb-NO" sz="2000" dirty="0" err="1"/>
                        <a:t>individual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audit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level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46981"/>
                  </a:ext>
                </a:extLst>
              </a:tr>
              <a:tr h="1087600">
                <a:tc>
                  <a:txBody>
                    <a:bodyPr/>
                    <a:lstStyle/>
                    <a:p>
                      <a:r>
                        <a:rPr lang="nb-NO" sz="2000" dirty="0"/>
                        <a:t>Focus </a:t>
                      </a:r>
                      <a:r>
                        <a:rPr lang="nb-NO" sz="2000" dirty="0" err="1"/>
                        <a:t>on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coherence</a:t>
                      </a:r>
                      <a:r>
                        <a:rPr lang="nb-NO" sz="2000" dirty="0"/>
                        <a:t>, </a:t>
                      </a:r>
                      <a:r>
                        <a:rPr lang="nb-NO" sz="2000" dirty="0" err="1"/>
                        <a:t>integration</a:t>
                      </a:r>
                      <a:r>
                        <a:rPr lang="nb-NO" sz="2000" dirty="0"/>
                        <a:t>, </a:t>
                      </a:r>
                      <a:r>
                        <a:rPr lang="nb-NO" sz="2000" dirty="0" err="1"/>
                        <a:t>inclusion</a:t>
                      </a:r>
                      <a:r>
                        <a:rPr lang="nb-NO" sz="2000" dirty="0"/>
                        <a:t>, </a:t>
                      </a:r>
                      <a:r>
                        <a:rPr lang="nb-NO" sz="2000" dirty="0" err="1"/>
                        <a:t>participation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Focus </a:t>
                      </a:r>
                      <a:r>
                        <a:rPr lang="nb-NO" sz="2000" dirty="0" err="1"/>
                        <a:t>on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coherence</a:t>
                      </a:r>
                      <a:r>
                        <a:rPr lang="nb-NO" sz="2000" dirty="0"/>
                        <a:t>, </a:t>
                      </a:r>
                      <a:r>
                        <a:rPr lang="nb-NO" sz="2000" dirty="0" err="1"/>
                        <a:t>integration</a:t>
                      </a:r>
                      <a:r>
                        <a:rPr lang="nb-NO" sz="2000" dirty="0"/>
                        <a:t>, </a:t>
                      </a:r>
                      <a:r>
                        <a:rPr lang="nb-NO" sz="2000" dirty="0" err="1"/>
                        <a:t>inclusion</a:t>
                      </a:r>
                      <a:r>
                        <a:rPr lang="nb-NO" sz="2000" dirty="0"/>
                        <a:t>, </a:t>
                      </a:r>
                      <a:r>
                        <a:rPr lang="nb-NO" sz="2000" dirty="0" err="1"/>
                        <a:t>participation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73950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688C7A1B-D174-471A-8961-7BA1C8EF98A6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-1330901" y="1521941"/>
          <a:ext cx="7517518" cy="360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63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600200"/>
          <a:ext cx="3571875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614984" y="1532237"/>
          <a:ext cx="5198075" cy="437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CD5B94-3F6C-46A5-98A5-557960929B91}"/>
              </a:ext>
            </a:extLst>
          </p:cNvPr>
          <p:cNvGraphicFramePr/>
          <p:nvPr>
            <p:extLst/>
          </p:nvPr>
        </p:nvGraphicFramePr>
        <p:xfrm>
          <a:off x="1219972" y="1590675"/>
          <a:ext cx="5923005" cy="419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4898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9600" y="1600200"/>
          <a:ext cx="3571875" cy="36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730C3-BA4B-1544-B647-C3DF11331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-71823" y="861585"/>
          <a:ext cx="3571875" cy="315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660A062-AC77-4F1E-AF71-0DA5F41640DC}"/>
              </a:ext>
            </a:extLst>
          </p:cNvPr>
          <p:cNvGraphicFramePr/>
          <p:nvPr>
            <p:extLst/>
          </p:nvPr>
        </p:nvGraphicFramePr>
        <p:xfrm>
          <a:off x="4260123" y="826443"/>
          <a:ext cx="3175944" cy="321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E65153B-3DFD-4B8B-94AB-57F0699A3563}"/>
              </a:ext>
            </a:extLst>
          </p:cNvPr>
          <p:cNvGraphicFramePr/>
          <p:nvPr>
            <p:extLst/>
          </p:nvPr>
        </p:nvGraphicFramePr>
        <p:xfrm>
          <a:off x="8196138" y="861585"/>
          <a:ext cx="4374291" cy="348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5BD74A0-EA1C-4063-B318-E857E44BBE06}"/>
              </a:ext>
            </a:extLst>
          </p:cNvPr>
          <p:cNvGraphicFramePr/>
          <p:nvPr>
            <p:extLst/>
          </p:nvPr>
        </p:nvGraphicFramePr>
        <p:xfrm>
          <a:off x="5426674" y="2920731"/>
          <a:ext cx="4555525" cy="348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2413524-B70C-4F21-9820-AFD0487BF0F7}"/>
              </a:ext>
            </a:extLst>
          </p:cNvPr>
          <p:cNvGraphicFramePr/>
          <p:nvPr>
            <p:extLst/>
          </p:nvPr>
        </p:nvGraphicFramePr>
        <p:xfrm>
          <a:off x="2471094" y="3053311"/>
          <a:ext cx="3175944" cy="31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771166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IDI - Emerging Risks in SAI Cap. Dev. 14 Sep 2017</Template>
  <TotalTime>89</TotalTime>
  <Words>706</Words>
  <Application>Microsoft Office PowerPoint</Application>
  <PresentationFormat>Widescreen</PresentationFormat>
  <Paragraphs>151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Gothic</vt:lpstr>
      <vt:lpstr>MS Mincho</vt:lpstr>
      <vt:lpstr>Arial</vt:lpstr>
      <vt:lpstr>Calibri</vt:lpstr>
      <vt:lpstr>Calibri Light</vt:lpstr>
      <vt:lpstr>Century Gothic</vt:lpstr>
      <vt:lpstr>Franklin Gothic Medium Cond</vt:lpstr>
      <vt:lpstr>Vrinda</vt:lpstr>
      <vt:lpstr>Tema de Office</vt:lpstr>
      <vt:lpstr> Supporting SAIs in Auditing SDGs</vt:lpstr>
      <vt:lpstr> IDI-KSC  AUDITING SDGs Programme (2016-2019)</vt:lpstr>
      <vt:lpstr>What have supported SAIs achieved ?</vt:lpstr>
      <vt:lpstr>Highlights of  IDI- KSC support</vt:lpstr>
      <vt:lpstr>Lessons Learned </vt:lpstr>
      <vt:lpstr>Future Plans ( 2019 – 2023) </vt:lpstr>
      <vt:lpstr>From preparedness to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Together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INTOSAI Development Initiative - Challenges towards the future regarding SAI independence</dc:title>
  <dc:creator>Freddy Ndjemba</dc:creator>
  <cp:lastModifiedBy>Yudi Budiman</cp:lastModifiedBy>
  <cp:revision>150</cp:revision>
  <cp:lastPrinted>2019-05-09T12:03:16Z</cp:lastPrinted>
  <dcterms:created xsi:type="dcterms:W3CDTF">2017-11-07T06:45:34Z</dcterms:created>
  <dcterms:modified xsi:type="dcterms:W3CDTF">2019-06-09T20:24:18Z</dcterms:modified>
</cp:coreProperties>
</file>