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263" r:id="rId3"/>
    <p:sldId id="260" r:id="rId4"/>
    <p:sldId id="273" r:id="rId5"/>
    <p:sldId id="261" r:id="rId6"/>
    <p:sldId id="262" r:id="rId7"/>
    <p:sldId id="272" r:id="rId8"/>
    <p:sldId id="274" r:id="rId9"/>
    <p:sldId id="267"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lvia Regina Caldas Ferreira Pinto" initials="SRCFP"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44610" autoAdjust="0"/>
  </p:normalViewPr>
  <p:slideViewPr>
    <p:cSldViewPr>
      <p:cViewPr>
        <p:scale>
          <a:sx n="30" d="100"/>
          <a:sy n="30" d="100"/>
        </p:scale>
        <p:origin x="-1692" y="180"/>
      </p:cViewPr>
      <p:guideLst>
        <p:guide orient="horz" pos="2160"/>
        <p:guide pos="2880"/>
      </p:guideLst>
    </p:cSldViewPr>
  </p:slideViewPr>
  <p:notesTextViewPr>
    <p:cViewPr>
      <p:scale>
        <a:sx n="3" d="2"/>
        <a:sy n="3" d="2"/>
      </p:scale>
      <p:origin x="0" y="792"/>
    </p:cViewPr>
  </p:notesTextViewPr>
  <p:sorterViewPr>
    <p:cViewPr>
      <p:scale>
        <a:sx n="100" d="100"/>
        <a:sy n="100" d="100"/>
      </p:scale>
      <p:origin x="0" y="216"/>
    </p:cViewPr>
  </p:sorterViewPr>
  <p:notesViewPr>
    <p:cSldViewPr>
      <p:cViewPr>
        <p:scale>
          <a:sx n="88" d="100"/>
          <a:sy n="88" d="100"/>
        </p:scale>
        <p:origin x="-1188" y="19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219BB8D-A9D2-4974-8E44-5BE2B0E59303}" type="datetimeFigureOut">
              <a:rPr lang="en-GB" smtClean="0"/>
              <a:t>21/08/2017</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6DC0984-0B6D-4641-A841-AFF3A4AB5D5D}" type="slidenum">
              <a:rPr lang="en-GB" smtClean="0"/>
              <a:t>‹#›</a:t>
            </a:fld>
            <a:endParaRPr lang="en-GB"/>
          </a:p>
        </p:txBody>
      </p:sp>
    </p:spTree>
    <p:extLst>
      <p:ext uri="{BB962C8B-B14F-4D97-AF65-F5344CB8AC3E}">
        <p14:creationId xmlns:p14="http://schemas.microsoft.com/office/powerpoint/2010/main" val="1411621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40CC461-80D4-48B2-BB01-49E2640C4FA1}" type="datetimeFigureOut">
              <a:rPr lang="pt-BR" smtClean="0"/>
              <a:t>21/08/2017</a:t>
            </a:fld>
            <a:endParaRPr lang="pt-BR"/>
          </a:p>
        </p:txBody>
      </p:sp>
      <p:sp>
        <p:nvSpPr>
          <p:cNvPr id="4" name="Espaço Reservado para Imagem de Sli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4ADEC5B-6BFB-420B-AD09-1FD137E5C3AB}" type="slidenum">
              <a:rPr lang="pt-BR" smtClean="0"/>
              <a:t>‹#›</a:t>
            </a:fld>
            <a:endParaRPr lang="pt-BR"/>
          </a:p>
        </p:txBody>
      </p:sp>
    </p:spTree>
    <p:extLst>
      <p:ext uri="{BB962C8B-B14F-4D97-AF65-F5344CB8AC3E}">
        <p14:creationId xmlns:p14="http://schemas.microsoft.com/office/powerpoint/2010/main" val="83623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94ADEC5B-6BFB-420B-AD09-1FD137E5C3AB}" type="slidenum">
              <a:rPr lang="pt-BR" smtClean="0"/>
              <a:t>1</a:t>
            </a:fld>
            <a:endParaRPr lang="pt-BR"/>
          </a:p>
        </p:txBody>
      </p:sp>
    </p:spTree>
    <p:extLst>
      <p:ext uri="{BB962C8B-B14F-4D97-AF65-F5344CB8AC3E}">
        <p14:creationId xmlns:p14="http://schemas.microsoft.com/office/powerpoint/2010/main" val="1103704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The role of INTOSAI’s Goal Chairs is to lead INTOSAI’s efforts under the respective goals and thereby assist the Governing Board in implementing INTOSAI’s goals and objectives</a:t>
            </a:r>
            <a:r>
              <a:rPr lang="en-ZA" dirty="0" smtClean="0"/>
              <a:t>.</a:t>
            </a:r>
          </a:p>
          <a:p>
            <a:endParaRPr lang="en-ZA" dirty="0"/>
          </a:p>
          <a:p>
            <a:r>
              <a:rPr lang="en-ZA" dirty="0"/>
              <a:t>Since 2014 the Chairs of INTOSAI’s Strategic Goals 1, 2 and 3 have collaborated more closely and more regularly in order to support one another to ensure effective coordination of interlinked activities and facilitate achievement of the goals and ambitions of the PSC, CBC and KSC in the interest of INTOSAI. </a:t>
            </a:r>
            <a:r>
              <a:rPr lang="en-ZA" dirty="0" smtClean="0"/>
              <a:t> A strong collaborative spirit is the regarded as the secret to the success of this collaboration, plus having an informal approach – it has been </a:t>
            </a:r>
            <a:r>
              <a:rPr lang="en-ZA" baseline="0" dirty="0" smtClean="0"/>
              <a:t>agreed </a:t>
            </a:r>
            <a:r>
              <a:rPr lang="en-ZA" baseline="0" dirty="0" smtClean="0"/>
              <a:t>that the Goal </a:t>
            </a:r>
            <a:r>
              <a:rPr lang="en-ZA" dirty="0" smtClean="0"/>
              <a:t>Collaboration</a:t>
            </a:r>
            <a:r>
              <a:rPr lang="en-ZA" baseline="0" dirty="0" smtClean="0"/>
              <a:t> should have a ‘light’ institutional footprint, and </a:t>
            </a:r>
            <a:r>
              <a:rPr lang="en-ZA" baseline="0" dirty="0" smtClean="0"/>
              <a:t>take the </a:t>
            </a:r>
            <a:r>
              <a:rPr lang="en-ZA" baseline="0" dirty="0" smtClean="0"/>
              <a:t>form of informal </a:t>
            </a:r>
            <a:r>
              <a:rPr lang="en-ZA" baseline="0" dirty="0" smtClean="0"/>
              <a:t>engagements,</a:t>
            </a:r>
            <a:r>
              <a:rPr lang="en-ZA" dirty="0" smtClean="0"/>
              <a:t> </a:t>
            </a:r>
            <a:r>
              <a:rPr lang="en-ZA" baseline="0" dirty="0" smtClean="0"/>
              <a:t>mostly </a:t>
            </a:r>
            <a:r>
              <a:rPr lang="en-ZA" baseline="0" dirty="0" smtClean="0"/>
              <a:t>on email, telephone or video </a:t>
            </a:r>
            <a:r>
              <a:rPr lang="en-ZA" baseline="0" dirty="0" smtClean="0"/>
              <a:t>conference,</a:t>
            </a:r>
            <a:r>
              <a:rPr lang="en-ZA" dirty="0" smtClean="0"/>
              <a:t> </a:t>
            </a:r>
            <a:r>
              <a:rPr lang="en-ZA" baseline="0" dirty="0" smtClean="0"/>
              <a:t>in </a:t>
            </a:r>
            <a:r>
              <a:rPr lang="en-ZA" baseline="0" dirty="0" smtClean="0"/>
              <a:t>order to support the delivery of Goals 1,2 and 3.</a:t>
            </a:r>
            <a:endParaRPr lang="en-ZA" dirty="0"/>
          </a:p>
        </p:txBody>
      </p:sp>
      <p:sp>
        <p:nvSpPr>
          <p:cNvPr id="4" name="Slide Number Placeholder 3"/>
          <p:cNvSpPr>
            <a:spLocks noGrp="1"/>
          </p:cNvSpPr>
          <p:nvPr>
            <p:ph type="sldNum" sz="quarter" idx="10"/>
          </p:nvPr>
        </p:nvSpPr>
        <p:spPr/>
        <p:txBody>
          <a:bodyPr/>
          <a:lstStyle/>
          <a:p>
            <a:fld id="{94ADEC5B-6BFB-420B-AD09-1FD137E5C3AB}" type="slidenum">
              <a:rPr lang="pt-BR" smtClean="0"/>
              <a:t>2</a:t>
            </a:fld>
            <a:endParaRPr lang="pt-BR"/>
          </a:p>
        </p:txBody>
      </p:sp>
    </p:spTree>
    <p:extLst>
      <p:ext uri="{BB962C8B-B14F-4D97-AF65-F5344CB8AC3E}">
        <p14:creationId xmlns:p14="http://schemas.microsoft.com/office/powerpoint/2010/main" val="2868407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As mentioned, the collaboration </a:t>
            </a:r>
            <a:r>
              <a:rPr lang="en-US" sz="1200" dirty="0" smtClean="0"/>
              <a:t>dates back to before the approval of the new INTOSAI Strategic Plan,</a:t>
            </a:r>
            <a:r>
              <a:rPr lang="en-US" sz="1200" baseline="0" dirty="0" smtClean="0"/>
              <a:t> including with GC’s participating on Steering Committees</a:t>
            </a:r>
            <a:r>
              <a:rPr lang="en-US" sz="1200" dirty="0" smtClean="0"/>
              <a:t>.</a:t>
            </a:r>
            <a:r>
              <a:rPr lang="en-GB" sz="1200" baseline="0" dirty="0" smtClean="0"/>
              <a:t> </a:t>
            </a: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But </a:t>
            </a:r>
            <a:r>
              <a:rPr lang="en-US" sz="1200" baseline="0" dirty="0" smtClean="0"/>
              <a:t>n</a:t>
            </a:r>
            <a:r>
              <a:rPr lang="en-US" sz="1200" dirty="0" smtClean="0"/>
              <a:t>ew INTOSAI Strategic Plan enhances coordination including coordination between</a:t>
            </a:r>
            <a:r>
              <a:rPr lang="en-US" sz="1200" baseline="0" dirty="0" smtClean="0"/>
              <a:t> three goals as a </a:t>
            </a:r>
            <a:r>
              <a:rPr lang="en-US" sz="1200" baseline="0" dirty="0" smtClean="0"/>
              <a:t>cross-cutting </a:t>
            </a:r>
            <a:r>
              <a:rPr lang="en-US" sz="1200" baseline="0" dirty="0" smtClean="0"/>
              <a:t>priority.</a:t>
            </a:r>
            <a:endParaRPr lang="en-GB" sz="1200" dirty="0" smtClean="0"/>
          </a:p>
          <a:p>
            <a:endParaRPr lang="pt-BR" dirty="0"/>
          </a:p>
        </p:txBody>
      </p:sp>
      <p:sp>
        <p:nvSpPr>
          <p:cNvPr id="4" name="Espaço Reservado para Número de Slide 3"/>
          <p:cNvSpPr>
            <a:spLocks noGrp="1"/>
          </p:cNvSpPr>
          <p:nvPr>
            <p:ph type="sldNum" sz="quarter" idx="10"/>
          </p:nvPr>
        </p:nvSpPr>
        <p:spPr/>
        <p:txBody>
          <a:bodyPr/>
          <a:lstStyle/>
          <a:p>
            <a:fld id="{94ADEC5B-6BFB-420B-AD09-1FD137E5C3AB}" type="slidenum">
              <a:rPr lang="pt-BR" smtClean="0"/>
              <a:t>3</a:t>
            </a:fld>
            <a:endParaRPr lang="pt-BR"/>
          </a:p>
        </p:txBody>
      </p:sp>
    </p:spTree>
    <p:extLst>
      <p:ext uri="{BB962C8B-B14F-4D97-AF65-F5344CB8AC3E}">
        <p14:creationId xmlns:p14="http://schemas.microsoft.com/office/powerpoint/2010/main" val="901026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66589" y="1218903"/>
            <a:ext cx="4464050" cy="3349625"/>
          </a:xfrm>
        </p:spPr>
      </p:sp>
      <p:sp>
        <p:nvSpPr>
          <p:cNvPr id="3" name="Espaço Reservado para Anotações 2"/>
          <p:cNvSpPr>
            <a:spLocks noGrp="1"/>
          </p:cNvSpPr>
          <p:nvPr>
            <p:ph type="body" idx="1"/>
          </p:nvPr>
        </p:nvSpPr>
        <p:spPr/>
        <p:txBody>
          <a:bodyPr/>
          <a:lstStyle/>
          <a:p>
            <a:r>
              <a:rPr lang="pt-BR" dirty="0" smtClean="0"/>
              <a:t>The brief Terms of Engagement – </a:t>
            </a:r>
          </a:p>
          <a:p>
            <a:endParaRPr lang="pt-BR" dirty="0"/>
          </a:p>
          <a:p>
            <a:pPr marL="171450" indent="-171450">
              <a:buFont typeface="Wingdings" panose="05000000000000000000" pitchFamily="2" charset="2"/>
              <a:buChar char="§"/>
            </a:pPr>
            <a:r>
              <a:rPr lang="pt-BR" dirty="0" smtClean="0"/>
              <a:t>Sets out the objective of the Cooperation;</a:t>
            </a:r>
          </a:p>
          <a:p>
            <a:pPr marL="171450" indent="-171450">
              <a:buFont typeface="Wingdings" panose="05000000000000000000" pitchFamily="2" charset="2"/>
              <a:buChar char="§"/>
            </a:pPr>
            <a:r>
              <a:rPr lang="pt-BR" dirty="0" smtClean="0"/>
              <a:t>Highlights the informal nature and flexibility and spirit in which it is to take place, and</a:t>
            </a:r>
          </a:p>
          <a:p>
            <a:pPr marL="171450" indent="-171450">
              <a:buFont typeface="Wingdings" panose="05000000000000000000" pitchFamily="2" charset="2"/>
              <a:buChar char="§"/>
            </a:pPr>
            <a:r>
              <a:rPr lang="pt-BR" dirty="0" smtClean="0"/>
              <a:t>Mentions the use of a joint statement – e.g to the annual Governing Board – to report on cooperation activies and progress </a:t>
            </a:r>
          </a:p>
          <a:p>
            <a:endParaRPr lang="pt-BR" dirty="0"/>
          </a:p>
        </p:txBody>
      </p:sp>
      <p:sp>
        <p:nvSpPr>
          <p:cNvPr id="4" name="Espaço Reservado para Número de Slide 3"/>
          <p:cNvSpPr>
            <a:spLocks noGrp="1"/>
          </p:cNvSpPr>
          <p:nvPr>
            <p:ph type="sldNum" sz="quarter" idx="10"/>
          </p:nvPr>
        </p:nvSpPr>
        <p:spPr/>
        <p:txBody>
          <a:bodyPr/>
          <a:lstStyle/>
          <a:p>
            <a:fld id="{94ADEC5B-6BFB-420B-AD09-1FD137E5C3AB}" type="slidenum">
              <a:rPr lang="pt-BR" smtClean="0"/>
              <a:t>4</a:t>
            </a:fld>
            <a:endParaRPr lang="pt-BR"/>
          </a:p>
        </p:txBody>
      </p:sp>
    </p:spTree>
    <p:extLst>
      <p:ext uri="{BB962C8B-B14F-4D97-AF65-F5344CB8AC3E}">
        <p14:creationId xmlns:p14="http://schemas.microsoft.com/office/powerpoint/2010/main" val="631424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Goal Chairs have certain shared responsibilities such as the following:</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  Ensuring the achievement of INTOSAI’s strategic goals and cross-cutting priorities – after all, the 2017-22 Strategic Plan of INTOSAI relies heavily on integration and cooperation.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2</a:t>
            </a:r>
            <a:r>
              <a:rPr lang="en-GB" dirty="0" smtClean="0"/>
              <a:t>)</a:t>
            </a:r>
            <a:r>
              <a:rPr lang="en-GB" baseline="0" dirty="0" smtClean="0"/>
              <a:t> Development of the </a:t>
            </a:r>
            <a:r>
              <a:rPr lang="en-GB" baseline="0" dirty="0" smtClean="0"/>
              <a:t>Strategic Development Plan for the IFPP,</a:t>
            </a:r>
            <a:r>
              <a:rPr lang="en-GB" dirty="0" smtClean="0"/>
              <a:t> </a:t>
            </a:r>
            <a:r>
              <a:rPr lang="en-GB" baseline="0" dirty="0" smtClean="0"/>
              <a:t>INTOSAI’s Framework of Professional Pronouncements</a:t>
            </a:r>
            <a:r>
              <a:rPr lang="en-GB" dirty="0" smtClean="0"/>
              <a:t> </a:t>
            </a:r>
            <a:r>
              <a:rPr lang="en-GB" baseline="0" dirty="0" smtClean="0"/>
              <a:t>– obtaining</a:t>
            </a:r>
            <a:r>
              <a:rPr lang="en-GB" dirty="0" smtClean="0"/>
              <a:t> SDP inputs</a:t>
            </a:r>
            <a:r>
              <a:rPr lang="en-GB" dirty="0" smtClean="0"/>
              <a:t>, </a:t>
            </a:r>
            <a:r>
              <a:rPr lang="en-GB" dirty="0" smtClean="0"/>
              <a:t>getting approval </a:t>
            </a:r>
            <a:r>
              <a:rPr lang="en-GB" dirty="0" smtClean="0"/>
              <a:t>within PSC SC, </a:t>
            </a:r>
            <a:r>
              <a:rPr lang="en-GB" dirty="0" smtClean="0"/>
              <a:t>and arranging for a revision</a:t>
            </a:r>
            <a:r>
              <a:rPr lang="en-GB" baseline="0" dirty="0" smtClean="0"/>
              <a:t> process whenever</a:t>
            </a:r>
            <a:r>
              <a:rPr lang="en-GB" dirty="0" smtClean="0"/>
              <a:t> necessary</a:t>
            </a: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3) Implementation of the SDP - </a:t>
            </a:r>
            <a:r>
              <a:rPr lang="en-GB" dirty="0" smtClean="0"/>
              <a:t>formation of project groups, alignment with strategic goals and priorities, allocation of resources, timeliness</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pt-BR" dirty="0"/>
          </a:p>
        </p:txBody>
      </p:sp>
      <p:sp>
        <p:nvSpPr>
          <p:cNvPr id="4" name="Espaço Reservado para Número de Slide 3"/>
          <p:cNvSpPr>
            <a:spLocks noGrp="1"/>
          </p:cNvSpPr>
          <p:nvPr>
            <p:ph type="sldNum" sz="quarter" idx="10"/>
          </p:nvPr>
        </p:nvSpPr>
        <p:spPr/>
        <p:txBody>
          <a:bodyPr/>
          <a:lstStyle/>
          <a:p>
            <a:fld id="{94ADEC5B-6BFB-420B-AD09-1FD137E5C3AB}" type="slidenum">
              <a:rPr lang="pt-BR" smtClean="0"/>
              <a:t>5</a:t>
            </a:fld>
            <a:endParaRPr lang="pt-BR"/>
          </a:p>
        </p:txBody>
      </p:sp>
    </p:spTree>
    <p:extLst>
      <p:ext uri="{BB962C8B-B14F-4D97-AF65-F5344CB8AC3E}">
        <p14:creationId xmlns:p14="http://schemas.microsoft.com/office/powerpoint/2010/main" val="3841279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1)</a:t>
            </a:r>
            <a:r>
              <a:rPr lang="en-GB" baseline="0" dirty="0" smtClean="0"/>
              <a:t> </a:t>
            </a:r>
            <a:r>
              <a:rPr lang="en-GB" baseline="0" dirty="0" smtClean="0"/>
              <a:t> Goal </a:t>
            </a:r>
            <a:r>
              <a:rPr lang="en-GB" baseline="0" dirty="0" smtClean="0"/>
              <a:t>chairs give guidance throughout the process of development of new pronouncements that are referred to their subcommittees, working groups </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2)  Overseeing the maintenance and development of the ISSAI Framework itse</a:t>
            </a:r>
            <a:r>
              <a:rPr lang="en-GB" dirty="0" smtClean="0"/>
              <a:t>lf </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3)  </a:t>
            </a:r>
            <a:r>
              <a:rPr lang="en-GB" dirty="0" smtClean="0"/>
              <a:t>Maintaining </a:t>
            </a:r>
            <a:r>
              <a:rPr lang="en-GB" dirty="0" smtClean="0"/>
              <a:t>the FIPP membership and selecting FIPP members (selection 2017-2018 </a:t>
            </a:r>
            <a:r>
              <a:rPr lang="en-GB" dirty="0" smtClean="0"/>
              <a:t>is currently in progress)</a:t>
            </a:r>
            <a:endParaRPr lang="en-GB" dirty="0" smtClean="0"/>
          </a:p>
        </p:txBody>
      </p:sp>
      <p:sp>
        <p:nvSpPr>
          <p:cNvPr id="4" name="Espaço Reservado para Número de Slide 3"/>
          <p:cNvSpPr>
            <a:spLocks noGrp="1"/>
          </p:cNvSpPr>
          <p:nvPr>
            <p:ph type="sldNum" sz="quarter" idx="10"/>
          </p:nvPr>
        </p:nvSpPr>
        <p:spPr/>
        <p:txBody>
          <a:bodyPr/>
          <a:lstStyle/>
          <a:p>
            <a:fld id="{94ADEC5B-6BFB-420B-AD09-1FD137E5C3AB}" type="slidenum">
              <a:rPr lang="pt-BR" smtClean="0"/>
              <a:t>6</a:t>
            </a:fld>
            <a:endParaRPr lang="pt-BR"/>
          </a:p>
        </p:txBody>
      </p:sp>
    </p:spTree>
    <p:extLst>
      <p:ext uri="{BB962C8B-B14F-4D97-AF65-F5344CB8AC3E}">
        <p14:creationId xmlns:p14="http://schemas.microsoft.com/office/powerpoint/2010/main" val="1870364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i="0" dirty="0" smtClean="0"/>
              <a:t>Examples</a:t>
            </a:r>
            <a:r>
              <a:rPr lang="en-GB" sz="1050" i="0" baseline="0" dirty="0" smtClean="0"/>
              <a:t> of s</a:t>
            </a:r>
            <a:r>
              <a:rPr lang="en-GB" sz="1050" i="0" dirty="0" smtClean="0"/>
              <a:t>ome of the collaboration activities that the Goal Chairs are currently</a:t>
            </a:r>
            <a:r>
              <a:rPr lang="en-GB" sz="1050" i="0" baseline="0" dirty="0" smtClean="0"/>
              <a:t> busy with include the following: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1" dirty="0" smtClean="0"/>
              <a:t>Format </a:t>
            </a:r>
            <a:r>
              <a:rPr lang="en-GB" sz="1050" i="1" dirty="0" smtClean="0"/>
              <a:t>for</a:t>
            </a:r>
            <a:r>
              <a:rPr lang="en-GB" sz="1050" i="1" baseline="0" dirty="0" smtClean="0"/>
              <a:t> </a:t>
            </a:r>
            <a:r>
              <a:rPr lang="en-GB" sz="1050" i="1" dirty="0" smtClean="0"/>
              <a:t>progress reporting</a:t>
            </a:r>
            <a:r>
              <a:rPr lang="en-GB" sz="1050" dirty="0" smtClean="0"/>
              <a:t>:</a:t>
            </a:r>
            <a:r>
              <a:rPr lang="en-GB" sz="1050" baseline="0" dirty="0" smtClean="0"/>
              <a:t> </a:t>
            </a:r>
            <a:r>
              <a:rPr lang="en-ZA" sz="1050" baseline="0" dirty="0" smtClean="0"/>
              <a:t>In terms of the new Strategic Plan of INTOSAI there will be a well-structured progress-tracking and reporting process with regard to all strategic objectives and crosscutting priorities. </a:t>
            </a:r>
            <a:r>
              <a:rPr lang="en-ZA" sz="1050" dirty="0" smtClean="0"/>
              <a:t>In </a:t>
            </a:r>
            <a:r>
              <a:rPr lang="en-ZA" sz="1050" dirty="0" smtClean="0"/>
              <a:t>order to streamline</a:t>
            </a:r>
            <a:r>
              <a:rPr lang="en-ZA" sz="1050" baseline="0" dirty="0" smtClean="0"/>
              <a:t> and have meaningful reporting to the Governing Board, we’ve developed a reporting ‘dashboard’ in terms of which each goal chair will report progress on its strategic objectives.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50" i="1" baseline="0" dirty="0" smtClean="0"/>
              <a:t>Quality assurance of public goods: </a:t>
            </a:r>
            <a:r>
              <a:rPr lang="en-ZA" sz="1050" i="0" baseline="0" dirty="0" smtClean="0"/>
              <a:t>In terms of a framework developed by the Goal Chairs to ensure quality non-IFIP documents, the Goal Chairs and IDI will oversee this process for their own products and those of their subcommittees and working groups. Together, they will draw up a workable definition of ‘INTOSAI public goods’ and develop the procedures and templates necessary.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50" i="1" baseline="0" dirty="0" smtClean="0"/>
              <a:t>Effective dates for pronouncements: </a:t>
            </a:r>
            <a:r>
              <a:rPr lang="en-ZA" sz="1050" i="0" baseline="0" dirty="0" smtClean="0"/>
              <a:t> The Goal Chairs are working on a proposal to the Governing Board on how to ensure </a:t>
            </a:r>
            <a:r>
              <a:rPr lang="en-ZA" sz="1050" i="0" baseline="0" dirty="0" smtClean="0"/>
              <a:t>pronouncements </a:t>
            </a:r>
            <a:r>
              <a:rPr lang="en-ZA" sz="1050" i="0" baseline="0" dirty="0" smtClean="0"/>
              <a:t>are available for implementation as close to </a:t>
            </a:r>
            <a:r>
              <a:rPr lang="en-ZA" sz="1050" i="0" baseline="0" dirty="0" smtClean="0"/>
              <a:t>date of completion </a:t>
            </a:r>
            <a:r>
              <a:rPr lang="en-ZA" sz="1050" i="0" baseline="0" dirty="0" smtClean="0"/>
              <a:t>as possible. </a:t>
            </a:r>
            <a:endParaRPr lang="en-ZA" sz="1050" i="1" baseline="0" dirty="0" smtClean="0"/>
          </a:p>
        </p:txBody>
      </p:sp>
      <p:sp>
        <p:nvSpPr>
          <p:cNvPr id="4" name="Slide Number Placeholder 3"/>
          <p:cNvSpPr>
            <a:spLocks noGrp="1"/>
          </p:cNvSpPr>
          <p:nvPr>
            <p:ph type="sldNum" sz="quarter" idx="10"/>
          </p:nvPr>
        </p:nvSpPr>
        <p:spPr/>
        <p:txBody>
          <a:bodyPr/>
          <a:lstStyle/>
          <a:p>
            <a:fld id="{94ADEC5B-6BFB-420B-AD09-1FD137E5C3AB}" type="slidenum">
              <a:rPr lang="pt-BR" smtClean="0"/>
              <a:t>7</a:t>
            </a:fld>
            <a:endParaRPr lang="pt-BR"/>
          </a:p>
        </p:txBody>
      </p:sp>
    </p:spTree>
    <p:extLst>
      <p:ext uri="{BB962C8B-B14F-4D97-AF65-F5344CB8AC3E}">
        <p14:creationId xmlns:p14="http://schemas.microsoft.com/office/powerpoint/2010/main" val="905339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i="1" dirty="0" smtClean="0"/>
              <a:t>Cooperation</a:t>
            </a:r>
            <a:r>
              <a:rPr lang="en-GB" sz="1050" i="1" baseline="0" dirty="0" smtClean="0"/>
              <a:t> with Regional Organisations</a:t>
            </a:r>
            <a:r>
              <a:rPr lang="en-GB" sz="1050" dirty="0" smtClean="0"/>
              <a:t>:</a:t>
            </a:r>
            <a:r>
              <a:rPr lang="en-GB" sz="1050" baseline="0" dirty="0" smtClean="0"/>
              <a:t> </a:t>
            </a:r>
            <a:r>
              <a:rPr lang="en-ZA" sz="1050" baseline="0" dirty="0" smtClean="0"/>
              <a:t>All three goal chairs have the need to cooperate with the regions to be effective, and will develop a mechanism on how to achieve this in a streamlined way taking into account existing platforms and channels.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50" i="1" baseline="0" dirty="0" smtClean="0"/>
              <a:t>INTOSAI auditor professionalisation: </a:t>
            </a:r>
            <a:r>
              <a:rPr lang="en-ZA" sz="1050" i="0" baseline="0" dirty="0" smtClean="0"/>
              <a:t> The Goal Chairs are all members of the TF on INTOSAI Auditor Professionalisation, chaired by the CBC, where they are continuing their cooperation since 2015 in determining the way forward for structuring public sector auditor professionalisation.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050" i="1" baseline="0" dirty="0" smtClean="0"/>
              <a:t>Cooperation with external stakeholders:  </a:t>
            </a:r>
            <a:r>
              <a:rPr lang="en-ZA" sz="1050" i="0" u="none" baseline="0" dirty="0" smtClean="0"/>
              <a:t>Through the mechanism of Memoranda of Understanding, the Goal Chairs are structuring their cooperation with external stakeholders in the interest of INTOSAI. </a:t>
            </a:r>
          </a:p>
        </p:txBody>
      </p:sp>
      <p:sp>
        <p:nvSpPr>
          <p:cNvPr id="4" name="Slide Number Placeholder 3"/>
          <p:cNvSpPr>
            <a:spLocks noGrp="1"/>
          </p:cNvSpPr>
          <p:nvPr>
            <p:ph type="sldNum" sz="quarter" idx="10"/>
          </p:nvPr>
        </p:nvSpPr>
        <p:spPr/>
        <p:txBody>
          <a:bodyPr/>
          <a:lstStyle/>
          <a:p>
            <a:fld id="{94ADEC5B-6BFB-420B-AD09-1FD137E5C3AB}" type="slidenum">
              <a:rPr lang="pt-BR" smtClean="0"/>
              <a:t>8</a:t>
            </a:fld>
            <a:endParaRPr lang="pt-BR"/>
          </a:p>
        </p:txBody>
      </p:sp>
    </p:spTree>
    <p:extLst>
      <p:ext uri="{BB962C8B-B14F-4D97-AF65-F5344CB8AC3E}">
        <p14:creationId xmlns:p14="http://schemas.microsoft.com/office/powerpoint/2010/main" val="905339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US" sz="1400" b="0" i="0" u="none" strike="noStrike" kern="1200" baseline="0" dirty="0" smtClean="0">
              <a:solidFill>
                <a:schemeClr val="tx1"/>
              </a:solidFill>
              <a:latin typeface="+mn-lt"/>
              <a:ea typeface="+mn-ea"/>
              <a:cs typeface="+mn-cs"/>
            </a:endParaRPr>
          </a:p>
        </p:txBody>
      </p:sp>
      <p:sp>
        <p:nvSpPr>
          <p:cNvPr id="4" name="Espaço Reservado para Número de Slide 3"/>
          <p:cNvSpPr>
            <a:spLocks noGrp="1"/>
          </p:cNvSpPr>
          <p:nvPr>
            <p:ph type="sldNum" sz="quarter" idx="10"/>
          </p:nvPr>
        </p:nvSpPr>
        <p:spPr/>
        <p:txBody>
          <a:bodyPr/>
          <a:lstStyle/>
          <a:p>
            <a:fld id="{94ADEC5B-6BFB-420B-AD09-1FD137E5C3AB}" type="slidenum">
              <a:rPr lang="pt-BR" smtClean="0"/>
              <a:t>9</a:t>
            </a:fld>
            <a:endParaRPr lang="pt-BR"/>
          </a:p>
        </p:txBody>
      </p:sp>
    </p:spTree>
    <p:extLst>
      <p:ext uri="{BB962C8B-B14F-4D97-AF65-F5344CB8AC3E}">
        <p14:creationId xmlns:p14="http://schemas.microsoft.com/office/powerpoint/2010/main" val="1258891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mpty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70008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eps">
    <p:spTree>
      <p:nvGrpSpPr>
        <p:cNvPr id="1" name=""/>
        <p:cNvGrpSpPr/>
        <p:nvPr/>
      </p:nvGrpSpPr>
      <p:grpSpPr>
        <a:xfrm>
          <a:off x="0" y="0"/>
          <a:ext cx="0" cy="0"/>
          <a:chOff x="0" y="0"/>
          <a:chExt cx="0" cy="0"/>
        </a:xfrm>
      </p:grpSpPr>
      <p:sp>
        <p:nvSpPr>
          <p:cNvPr id="8" name="Rectangle 7"/>
          <p:cNvSpPr/>
          <p:nvPr userDrawn="1"/>
        </p:nvSpPr>
        <p:spPr>
          <a:xfrm rot="2700000">
            <a:off x="626361" y="626361"/>
            <a:ext cx="3024336" cy="302433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10372" y="5954267"/>
            <a:ext cx="8333629" cy="78106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rot="2700000">
            <a:off x="523988" y="6068650"/>
            <a:ext cx="552292" cy="552292"/>
          </a:xfrm>
          <a:prstGeom prst="rect">
            <a:avLst/>
          </a:prstGeom>
          <a:solidFill>
            <a:srgbClr val="168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p:cNvSpPr txBox="1"/>
          <p:nvPr/>
        </p:nvSpPr>
        <p:spPr>
          <a:xfrm>
            <a:off x="741622" y="6155081"/>
            <a:ext cx="117020" cy="276999"/>
          </a:xfrm>
          <a:prstGeom prst="rect">
            <a:avLst/>
          </a:prstGeom>
          <a:noFill/>
        </p:spPr>
        <p:txBody>
          <a:bodyPr wrap="none" lIns="0" tIns="0" rIns="0" bIns="0" rtlCol="0">
            <a:spAutoFit/>
          </a:bodyPr>
          <a:lstStyle/>
          <a:p>
            <a:pPr algn="ctr"/>
            <a:r>
              <a:rPr lang="en-GB" b="1" dirty="0" smtClean="0">
                <a:solidFill>
                  <a:schemeClr val="bg1"/>
                </a:solidFill>
              </a:rPr>
              <a:t>1</a:t>
            </a:r>
            <a:endParaRPr lang="en-GB" b="1" dirty="0">
              <a:solidFill>
                <a:schemeClr val="bg1"/>
              </a:solidFill>
            </a:endParaRPr>
          </a:p>
        </p:txBody>
      </p:sp>
      <p:sp>
        <p:nvSpPr>
          <p:cNvPr id="15" name="Rectangle 14"/>
          <p:cNvSpPr/>
          <p:nvPr/>
        </p:nvSpPr>
        <p:spPr>
          <a:xfrm>
            <a:off x="1628674" y="5095031"/>
            <a:ext cx="7515327" cy="78106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rot="2700000">
            <a:off x="1370503" y="5209414"/>
            <a:ext cx="552292" cy="552292"/>
          </a:xfrm>
          <a:prstGeom prst="rect">
            <a:avLst/>
          </a:prstGeom>
          <a:solidFill>
            <a:srgbClr val="168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Box 17"/>
          <p:cNvSpPr txBox="1"/>
          <p:nvPr/>
        </p:nvSpPr>
        <p:spPr>
          <a:xfrm>
            <a:off x="1588137" y="5301208"/>
            <a:ext cx="117020" cy="276999"/>
          </a:xfrm>
          <a:prstGeom prst="rect">
            <a:avLst/>
          </a:prstGeom>
          <a:noFill/>
        </p:spPr>
        <p:txBody>
          <a:bodyPr wrap="none" lIns="0" tIns="0" rIns="0" bIns="0" rtlCol="0">
            <a:spAutoFit/>
          </a:bodyPr>
          <a:lstStyle/>
          <a:p>
            <a:pPr algn="ctr"/>
            <a:r>
              <a:rPr lang="en-GB" b="1" dirty="0" smtClean="0">
                <a:solidFill>
                  <a:schemeClr val="bg1"/>
                </a:solidFill>
              </a:rPr>
              <a:t>2</a:t>
            </a:r>
            <a:endParaRPr lang="en-GB" b="1" dirty="0">
              <a:solidFill>
                <a:schemeClr val="bg1"/>
              </a:solidFill>
            </a:endParaRPr>
          </a:p>
        </p:txBody>
      </p:sp>
      <p:sp>
        <p:nvSpPr>
          <p:cNvPr id="20" name="Rectangle 19"/>
          <p:cNvSpPr/>
          <p:nvPr/>
        </p:nvSpPr>
        <p:spPr>
          <a:xfrm>
            <a:off x="2446654" y="4235795"/>
            <a:ext cx="6697347" cy="78106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1" name="Group 20"/>
          <p:cNvGrpSpPr/>
          <p:nvPr/>
        </p:nvGrpSpPr>
        <p:grpSpPr>
          <a:xfrm>
            <a:off x="2196219" y="4350178"/>
            <a:ext cx="552292" cy="552292"/>
            <a:chOff x="2188264" y="4523773"/>
            <a:chExt cx="552292" cy="552292"/>
          </a:xfrm>
        </p:grpSpPr>
        <p:sp>
          <p:nvSpPr>
            <p:cNvPr id="23" name="Rectangle 22"/>
            <p:cNvSpPr/>
            <p:nvPr/>
          </p:nvSpPr>
          <p:spPr>
            <a:xfrm rot="2700000">
              <a:off x="2188264" y="4523773"/>
              <a:ext cx="552292" cy="552292"/>
            </a:xfrm>
            <a:prstGeom prst="rect">
              <a:avLst/>
            </a:prstGeom>
            <a:solidFill>
              <a:srgbClr val="168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extBox 23"/>
            <p:cNvSpPr txBox="1"/>
            <p:nvPr/>
          </p:nvSpPr>
          <p:spPr>
            <a:xfrm>
              <a:off x="2405898" y="4610204"/>
              <a:ext cx="117020" cy="276999"/>
            </a:xfrm>
            <a:prstGeom prst="rect">
              <a:avLst/>
            </a:prstGeom>
            <a:noFill/>
          </p:spPr>
          <p:txBody>
            <a:bodyPr wrap="none" lIns="0" tIns="0" rIns="0" bIns="0" rtlCol="0">
              <a:spAutoFit/>
            </a:bodyPr>
            <a:lstStyle/>
            <a:p>
              <a:pPr algn="ctr"/>
              <a:r>
                <a:rPr lang="en-GB" b="1" dirty="0" smtClean="0">
                  <a:solidFill>
                    <a:schemeClr val="bg1"/>
                  </a:solidFill>
                </a:rPr>
                <a:t>3</a:t>
              </a:r>
              <a:endParaRPr lang="en-GB" b="1" dirty="0">
                <a:solidFill>
                  <a:schemeClr val="bg1"/>
                </a:solidFill>
              </a:endParaRPr>
            </a:p>
          </p:txBody>
        </p:sp>
      </p:grpSp>
      <p:sp>
        <p:nvSpPr>
          <p:cNvPr id="26" name="Rectangle 25"/>
          <p:cNvSpPr/>
          <p:nvPr/>
        </p:nvSpPr>
        <p:spPr>
          <a:xfrm>
            <a:off x="3319842" y="3359567"/>
            <a:ext cx="5824159" cy="798052"/>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rot="2700000">
            <a:off x="3061671" y="3473950"/>
            <a:ext cx="552292" cy="552292"/>
          </a:xfrm>
          <a:prstGeom prst="rect">
            <a:avLst/>
          </a:prstGeom>
          <a:solidFill>
            <a:srgbClr val="168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TextBox 27"/>
          <p:cNvSpPr txBox="1"/>
          <p:nvPr/>
        </p:nvSpPr>
        <p:spPr>
          <a:xfrm>
            <a:off x="3279305" y="3560381"/>
            <a:ext cx="117020" cy="276999"/>
          </a:xfrm>
          <a:prstGeom prst="rect">
            <a:avLst/>
          </a:prstGeom>
          <a:noFill/>
        </p:spPr>
        <p:txBody>
          <a:bodyPr wrap="none" lIns="0" tIns="0" rIns="0" bIns="0" rtlCol="0">
            <a:spAutoFit/>
          </a:bodyPr>
          <a:lstStyle/>
          <a:p>
            <a:pPr algn="ctr"/>
            <a:r>
              <a:rPr lang="en-GB" b="1" dirty="0" smtClean="0">
                <a:solidFill>
                  <a:schemeClr val="bg1"/>
                </a:solidFill>
              </a:rPr>
              <a:t>4</a:t>
            </a:r>
            <a:endParaRPr lang="en-GB" b="1" dirty="0">
              <a:solidFill>
                <a:schemeClr val="bg1"/>
              </a:solidFill>
            </a:endParaRPr>
          </a:p>
        </p:txBody>
      </p:sp>
      <p:sp>
        <p:nvSpPr>
          <p:cNvPr id="31" name="Rectangle 30"/>
          <p:cNvSpPr/>
          <p:nvPr/>
        </p:nvSpPr>
        <p:spPr>
          <a:xfrm>
            <a:off x="4203634" y="2500331"/>
            <a:ext cx="4940367" cy="78106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rot="2700000">
            <a:off x="3945463" y="2614714"/>
            <a:ext cx="552292" cy="552292"/>
          </a:xfrm>
          <a:prstGeom prst="rect">
            <a:avLst/>
          </a:prstGeom>
          <a:solidFill>
            <a:srgbClr val="168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TextBox 33"/>
          <p:cNvSpPr txBox="1"/>
          <p:nvPr/>
        </p:nvSpPr>
        <p:spPr>
          <a:xfrm>
            <a:off x="4163097" y="2701145"/>
            <a:ext cx="117020" cy="276999"/>
          </a:xfrm>
          <a:prstGeom prst="rect">
            <a:avLst/>
          </a:prstGeom>
          <a:noFill/>
        </p:spPr>
        <p:txBody>
          <a:bodyPr wrap="none" lIns="0" tIns="0" rIns="0" bIns="0" rtlCol="0">
            <a:spAutoFit/>
          </a:bodyPr>
          <a:lstStyle/>
          <a:p>
            <a:pPr algn="ctr"/>
            <a:r>
              <a:rPr lang="en-GB" b="1" dirty="0" smtClean="0">
                <a:solidFill>
                  <a:schemeClr val="bg1"/>
                </a:solidFill>
              </a:rPr>
              <a:t>5</a:t>
            </a:r>
            <a:endParaRPr lang="en-GB" b="1" dirty="0">
              <a:solidFill>
                <a:schemeClr val="bg1"/>
              </a:solidFill>
            </a:endParaRPr>
          </a:p>
        </p:txBody>
      </p:sp>
      <p:sp>
        <p:nvSpPr>
          <p:cNvPr id="36" name="Rectangle 35"/>
          <p:cNvSpPr/>
          <p:nvPr/>
        </p:nvSpPr>
        <p:spPr>
          <a:xfrm>
            <a:off x="5052180" y="1641095"/>
            <a:ext cx="4091821" cy="78106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p:cNvSpPr/>
          <p:nvPr/>
        </p:nvSpPr>
        <p:spPr>
          <a:xfrm rot="2700000">
            <a:off x="4794009" y="1755478"/>
            <a:ext cx="552292" cy="552292"/>
          </a:xfrm>
          <a:prstGeom prst="rect">
            <a:avLst/>
          </a:prstGeom>
          <a:solidFill>
            <a:srgbClr val="168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TextBox 38"/>
          <p:cNvSpPr txBox="1"/>
          <p:nvPr/>
        </p:nvSpPr>
        <p:spPr>
          <a:xfrm>
            <a:off x="5011643" y="1841909"/>
            <a:ext cx="117020" cy="276999"/>
          </a:xfrm>
          <a:prstGeom prst="rect">
            <a:avLst/>
          </a:prstGeom>
          <a:noFill/>
        </p:spPr>
        <p:txBody>
          <a:bodyPr wrap="none" lIns="0" tIns="0" rIns="0" bIns="0" rtlCol="0">
            <a:spAutoFit/>
          </a:bodyPr>
          <a:lstStyle/>
          <a:p>
            <a:pPr algn="ctr"/>
            <a:r>
              <a:rPr lang="en-GB" b="1" dirty="0" smtClean="0">
                <a:solidFill>
                  <a:schemeClr val="bg1"/>
                </a:solidFill>
              </a:rPr>
              <a:t>6</a:t>
            </a:r>
            <a:endParaRPr lang="en-GB" b="1" dirty="0">
              <a:solidFill>
                <a:schemeClr val="bg1"/>
              </a:solidFill>
            </a:endParaRPr>
          </a:p>
        </p:txBody>
      </p:sp>
      <p:sp>
        <p:nvSpPr>
          <p:cNvPr id="41" name="Rectangle 40"/>
          <p:cNvSpPr/>
          <p:nvPr/>
        </p:nvSpPr>
        <p:spPr>
          <a:xfrm>
            <a:off x="5978920" y="781859"/>
            <a:ext cx="3165082" cy="78106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rot="2700000">
            <a:off x="5702775" y="896243"/>
            <a:ext cx="552292" cy="552292"/>
          </a:xfrm>
          <a:prstGeom prst="rect">
            <a:avLst/>
          </a:prstGeom>
          <a:solidFill>
            <a:srgbClr val="1680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TextBox 42"/>
          <p:cNvSpPr txBox="1"/>
          <p:nvPr/>
        </p:nvSpPr>
        <p:spPr>
          <a:xfrm>
            <a:off x="5920409" y="982674"/>
            <a:ext cx="117020" cy="276999"/>
          </a:xfrm>
          <a:prstGeom prst="rect">
            <a:avLst/>
          </a:prstGeom>
          <a:noFill/>
        </p:spPr>
        <p:txBody>
          <a:bodyPr wrap="none" lIns="0" tIns="0" rIns="0" bIns="0" rtlCol="0">
            <a:spAutoFit/>
          </a:bodyPr>
          <a:lstStyle/>
          <a:p>
            <a:pPr algn="ctr"/>
            <a:r>
              <a:rPr lang="en-GB" b="1" dirty="0" smtClean="0">
                <a:solidFill>
                  <a:schemeClr val="bg1"/>
                </a:solidFill>
              </a:rPr>
              <a:t>7</a:t>
            </a:r>
            <a:endParaRPr lang="en-GB" b="1" dirty="0">
              <a:solidFill>
                <a:schemeClr val="bg1"/>
              </a:solidFill>
            </a:endParaRPr>
          </a:p>
        </p:txBody>
      </p:sp>
      <p:sp>
        <p:nvSpPr>
          <p:cNvPr id="35" name="Text Placeholder 6"/>
          <p:cNvSpPr>
            <a:spLocks noGrp="1"/>
          </p:cNvSpPr>
          <p:nvPr>
            <p:ph type="body" sz="quarter" idx="10" hasCustomPrompt="1"/>
          </p:nvPr>
        </p:nvSpPr>
        <p:spPr>
          <a:xfrm>
            <a:off x="445303" y="1562919"/>
            <a:ext cx="3313112" cy="1151334"/>
          </a:xfrm>
          <a:prstGeom prst="rect">
            <a:avLst/>
          </a:prstGeom>
        </p:spPr>
        <p:txBody>
          <a:bodyPr/>
          <a:lstStyle>
            <a:lvl1pPr algn="ctr">
              <a:defRPr sz="3600">
                <a:solidFill>
                  <a:schemeClr val="tx1">
                    <a:lumMod val="75000"/>
                    <a:lumOff val="25000"/>
                  </a:schemeClr>
                </a:solidFill>
              </a:defRPr>
            </a:lvl1pPr>
          </a:lstStyle>
          <a:p>
            <a:pPr lvl="0"/>
            <a:r>
              <a:rPr lang="en-US" dirty="0" smtClean="0"/>
              <a:t>Title will go</a:t>
            </a:r>
            <a:br>
              <a:rPr lang="en-US" dirty="0" smtClean="0"/>
            </a:br>
            <a:r>
              <a:rPr lang="en-US" dirty="0" smtClean="0"/>
              <a:t>HERE</a:t>
            </a:r>
            <a:endParaRPr lang="en-GB" dirty="0"/>
          </a:p>
        </p:txBody>
      </p:sp>
      <p:sp>
        <p:nvSpPr>
          <p:cNvPr id="40" name="Text Placeholder 2"/>
          <p:cNvSpPr>
            <a:spLocks noGrp="1"/>
          </p:cNvSpPr>
          <p:nvPr>
            <p:ph type="body" sz="quarter" idx="11" hasCustomPrompt="1"/>
          </p:nvPr>
        </p:nvSpPr>
        <p:spPr>
          <a:xfrm>
            <a:off x="1267840" y="5984756"/>
            <a:ext cx="7876162" cy="720081"/>
          </a:xfrm>
        </p:spPr>
        <p:txBody>
          <a:bodyPr/>
          <a:lstStyle>
            <a:lvl1pPr>
              <a:defRPr baseline="0">
                <a:solidFill>
                  <a:schemeClr val="tx1">
                    <a:lumMod val="75000"/>
                    <a:lumOff val="25000"/>
                  </a:schemeClr>
                </a:solidFill>
              </a:defRPr>
            </a:lvl1pPr>
          </a:lstStyle>
          <a:p>
            <a:pPr lvl="0"/>
            <a:r>
              <a:rPr lang="en-US" dirty="0" smtClean="0"/>
              <a:t>Step 1</a:t>
            </a:r>
            <a:endParaRPr lang="en-GB" dirty="0"/>
          </a:p>
        </p:txBody>
      </p:sp>
      <p:sp>
        <p:nvSpPr>
          <p:cNvPr id="45" name="Text Placeholder 2"/>
          <p:cNvSpPr>
            <a:spLocks noGrp="1"/>
          </p:cNvSpPr>
          <p:nvPr>
            <p:ph type="body" sz="quarter" idx="12" hasCustomPrompt="1"/>
          </p:nvPr>
        </p:nvSpPr>
        <p:spPr>
          <a:xfrm>
            <a:off x="2107897" y="5125519"/>
            <a:ext cx="7036105" cy="720081"/>
          </a:xfrm>
        </p:spPr>
        <p:txBody>
          <a:bodyPr/>
          <a:lstStyle>
            <a:lvl1pPr>
              <a:defRPr baseline="0">
                <a:solidFill>
                  <a:schemeClr val="tx1">
                    <a:lumMod val="75000"/>
                    <a:lumOff val="25000"/>
                  </a:schemeClr>
                </a:solidFill>
              </a:defRPr>
            </a:lvl1pPr>
          </a:lstStyle>
          <a:p>
            <a:pPr lvl="0"/>
            <a:r>
              <a:rPr lang="en-US" dirty="0" smtClean="0"/>
              <a:t>Step 2</a:t>
            </a:r>
            <a:endParaRPr lang="en-GB" dirty="0"/>
          </a:p>
        </p:txBody>
      </p:sp>
      <p:sp>
        <p:nvSpPr>
          <p:cNvPr id="48" name="Text Placeholder 2"/>
          <p:cNvSpPr>
            <a:spLocks noGrp="1"/>
          </p:cNvSpPr>
          <p:nvPr>
            <p:ph type="body" sz="quarter" idx="13" hasCustomPrompt="1"/>
          </p:nvPr>
        </p:nvSpPr>
        <p:spPr>
          <a:xfrm>
            <a:off x="2915817" y="4266284"/>
            <a:ext cx="6228186" cy="720081"/>
          </a:xfrm>
        </p:spPr>
        <p:txBody>
          <a:bodyPr/>
          <a:lstStyle>
            <a:lvl1pPr>
              <a:defRPr baseline="0">
                <a:solidFill>
                  <a:schemeClr val="tx1">
                    <a:lumMod val="75000"/>
                    <a:lumOff val="25000"/>
                  </a:schemeClr>
                </a:solidFill>
              </a:defRPr>
            </a:lvl1pPr>
          </a:lstStyle>
          <a:p>
            <a:pPr lvl="0"/>
            <a:r>
              <a:rPr lang="en-US" dirty="0" smtClean="0"/>
              <a:t>Step 3</a:t>
            </a:r>
            <a:endParaRPr lang="en-GB" dirty="0"/>
          </a:p>
        </p:txBody>
      </p:sp>
      <p:sp>
        <p:nvSpPr>
          <p:cNvPr id="49" name="Text Placeholder 2"/>
          <p:cNvSpPr>
            <a:spLocks noGrp="1"/>
          </p:cNvSpPr>
          <p:nvPr>
            <p:ph type="body" sz="quarter" idx="14" hasCustomPrompt="1"/>
          </p:nvPr>
        </p:nvSpPr>
        <p:spPr>
          <a:xfrm>
            <a:off x="3831079" y="3398552"/>
            <a:ext cx="5312923" cy="720081"/>
          </a:xfrm>
        </p:spPr>
        <p:txBody>
          <a:bodyPr/>
          <a:lstStyle>
            <a:lvl1pPr>
              <a:defRPr baseline="0">
                <a:solidFill>
                  <a:schemeClr val="tx1">
                    <a:lumMod val="75000"/>
                    <a:lumOff val="25000"/>
                  </a:schemeClr>
                </a:solidFill>
              </a:defRPr>
            </a:lvl1pPr>
          </a:lstStyle>
          <a:p>
            <a:pPr lvl="0"/>
            <a:r>
              <a:rPr lang="en-US" dirty="0" smtClean="0"/>
              <a:t>Step 4</a:t>
            </a:r>
            <a:endParaRPr lang="en-GB" dirty="0"/>
          </a:p>
        </p:txBody>
      </p:sp>
      <p:sp>
        <p:nvSpPr>
          <p:cNvPr id="50" name="Text Placeholder 2"/>
          <p:cNvSpPr>
            <a:spLocks noGrp="1"/>
          </p:cNvSpPr>
          <p:nvPr>
            <p:ph type="body" sz="quarter" idx="15" hasCustomPrompt="1"/>
          </p:nvPr>
        </p:nvSpPr>
        <p:spPr>
          <a:xfrm>
            <a:off x="4622957" y="2530820"/>
            <a:ext cx="4521045" cy="720081"/>
          </a:xfrm>
        </p:spPr>
        <p:txBody>
          <a:bodyPr/>
          <a:lstStyle>
            <a:lvl1pPr>
              <a:defRPr baseline="0">
                <a:solidFill>
                  <a:schemeClr val="tx1">
                    <a:lumMod val="75000"/>
                    <a:lumOff val="25000"/>
                  </a:schemeClr>
                </a:solidFill>
              </a:defRPr>
            </a:lvl1pPr>
          </a:lstStyle>
          <a:p>
            <a:pPr lvl="0"/>
            <a:r>
              <a:rPr lang="en-US" dirty="0" smtClean="0"/>
              <a:t>Step 5</a:t>
            </a:r>
            <a:endParaRPr lang="en-GB" dirty="0"/>
          </a:p>
        </p:txBody>
      </p:sp>
      <p:sp>
        <p:nvSpPr>
          <p:cNvPr id="51" name="Text Placeholder 2"/>
          <p:cNvSpPr>
            <a:spLocks noGrp="1"/>
          </p:cNvSpPr>
          <p:nvPr>
            <p:ph type="body" sz="quarter" idx="16" hasCustomPrompt="1"/>
          </p:nvPr>
        </p:nvSpPr>
        <p:spPr>
          <a:xfrm>
            <a:off x="5460685" y="1671583"/>
            <a:ext cx="3683317" cy="720081"/>
          </a:xfrm>
        </p:spPr>
        <p:txBody>
          <a:bodyPr/>
          <a:lstStyle>
            <a:lvl1pPr>
              <a:defRPr baseline="0">
                <a:solidFill>
                  <a:schemeClr val="tx1">
                    <a:lumMod val="75000"/>
                    <a:lumOff val="25000"/>
                  </a:schemeClr>
                </a:solidFill>
              </a:defRPr>
            </a:lvl1pPr>
          </a:lstStyle>
          <a:p>
            <a:pPr lvl="0"/>
            <a:r>
              <a:rPr lang="en-US" dirty="0" smtClean="0"/>
              <a:t>Step 6</a:t>
            </a:r>
            <a:endParaRPr lang="en-GB" dirty="0"/>
          </a:p>
        </p:txBody>
      </p:sp>
      <p:sp>
        <p:nvSpPr>
          <p:cNvPr id="53" name="Text Placeholder 2"/>
          <p:cNvSpPr>
            <a:spLocks noGrp="1"/>
          </p:cNvSpPr>
          <p:nvPr>
            <p:ph type="body" sz="quarter" idx="17" hasCustomPrompt="1"/>
          </p:nvPr>
        </p:nvSpPr>
        <p:spPr>
          <a:xfrm>
            <a:off x="6387065" y="812348"/>
            <a:ext cx="2756935" cy="720081"/>
          </a:xfrm>
        </p:spPr>
        <p:txBody>
          <a:bodyPr/>
          <a:lstStyle>
            <a:lvl1pPr>
              <a:defRPr baseline="0">
                <a:solidFill>
                  <a:schemeClr val="tx1">
                    <a:lumMod val="75000"/>
                    <a:lumOff val="25000"/>
                  </a:schemeClr>
                </a:solidFill>
              </a:defRPr>
            </a:lvl1pPr>
          </a:lstStyle>
          <a:p>
            <a:pPr lvl="0"/>
            <a:r>
              <a:rPr lang="en-US" dirty="0" smtClean="0"/>
              <a:t>Step 7</a:t>
            </a:r>
            <a:endParaRPr lang="en-GB" dirty="0"/>
          </a:p>
        </p:txBody>
      </p:sp>
    </p:spTree>
    <p:extLst>
      <p:ext uri="{BB962C8B-B14F-4D97-AF65-F5344CB8AC3E}">
        <p14:creationId xmlns:p14="http://schemas.microsoft.com/office/powerpoint/2010/main" val="25232717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texts 2">
    <p:spTree>
      <p:nvGrpSpPr>
        <p:cNvPr id="1" name=""/>
        <p:cNvGrpSpPr/>
        <p:nvPr/>
      </p:nvGrpSpPr>
      <p:grpSpPr>
        <a:xfrm>
          <a:off x="0" y="0"/>
          <a:ext cx="0" cy="0"/>
          <a:chOff x="0" y="0"/>
          <a:chExt cx="0" cy="0"/>
        </a:xfrm>
      </p:grpSpPr>
      <p:sp>
        <p:nvSpPr>
          <p:cNvPr id="3" name="Rectangle 2"/>
          <p:cNvSpPr/>
          <p:nvPr userDrawn="1"/>
        </p:nvSpPr>
        <p:spPr>
          <a:xfrm rot="2700000">
            <a:off x="6200920" y="4066033"/>
            <a:ext cx="2302156" cy="2302156"/>
          </a:xfrm>
          <a:prstGeom prst="rect">
            <a:avLst/>
          </a:prstGeom>
          <a:solidFill>
            <a:srgbClr val="126570"/>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userDrawn="1"/>
        </p:nvSpPr>
        <p:spPr>
          <a:xfrm rot="2700000">
            <a:off x="3420923" y="4066033"/>
            <a:ext cx="2302156" cy="2302156"/>
          </a:xfrm>
          <a:prstGeom prst="rect">
            <a:avLst/>
          </a:prstGeom>
          <a:solidFill>
            <a:srgbClr val="16808D"/>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userDrawn="1"/>
        </p:nvSpPr>
        <p:spPr>
          <a:xfrm rot="2700000">
            <a:off x="608476" y="4066033"/>
            <a:ext cx="2302156" cy="2302156"/>
          </a:xfrm>
          <a:prstGeom prst="rect">
            <a:avLst/>
          </a:prstGeom>
          <a:solidFill>
            <a:srgbClr val="198F9F"/>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rot="2700000">
            <a:off x="1605428" y="626360"/>
            <a:ext cx="3024336" cy="3024336"/>
          </a:xfrm>
          <a:prstGeom prst="rect">
            <a:avLst/>
          </a:prstGeom>
          <a:no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rot="2700000">
            <a:off x="4519073" y="626360"/>
            <a:ext cx="3024336" cy="3024336"/>
          </a:xfrm>
          <a:prstGeom prst="rect">
            <a:avLst/>
          </a:prstGeom>
          <a:no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userDrawn="1"/>
        </p:nvSpPr>
        <p:spPr>
          <a:xfrm rot="2700000">
            <a:off x="3059832" y="626360"/>
            <a:ext cx="3024336" cy="3024336"/>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 Placeholder 2"/>
          <p:cNvSpPr>
            <a:spLocks noGrp="1"/>
          </p:cNvSpPr>
          <p:nvPr>
            <p:ph type="body" sz="quarter" idx="10" hasCustomPrompt="1"/>
          </p:nvPr>
        </p:nvSpPr>
        <p:spPr>
          <a:xfrm>
            <a:off x="3563888" y="5013310"/>
            <a:ext cx="2087562" cy="407602"/>
          </a:xfrm>
        </p:spPr>
        <p:txBody>
          <a:bodyPr/>
          <a:lstStyle>
            <a:lvl1pPr algn="ctr">
              <a:defRPr>
                <a:solidFill>
                  <a:schemeClr val="bg1"/>
                </a:solidFill>
              </a:defRPr>
            </a:lvl1pPr>
          </a:lstStyle>
          <a:p>
            <a:pPr lvl="0"/>
            <a:r>
              <a:rPr lang="en-US" dirty="0" smtClean="0"/>
              <a:t>Text 2</a:t>
            </a:r>
            <a:endParaRPr lang="en-GB" dirty="0"/>
          </a:p>
        </p:txBody>
      </p:sp>
      <p:sp>
        <p:nvSpPr>
          <p:cNvPr id="15" name="Text Placeholder 2"/>
          <p:cNvSpPr>
            <a:spLocks noGrp="1"/>
          </p:cNvSpPr>
          <p:nvPr>
            <p:ph type="body" sz="quarter" idx="11" hasCustomPrompt="1"/>
          </p:nvPr>
        </p:nvSpPr>
        <p:spPr>
          <a:xfrm>
            <a:off x="715773" y="5013310"/>
            <a:ext cx="2087562" cy="407602"/>
          </a:xfrm>
        </p:spPr>
        <p:txBody>
          <a:bodyPr/>
          <a:lstStyle>
            <a:lvl1pPr algn="ctr">
              <a:defRPr>
                <a:solidFill>
                  <a:schemeClr val="bg1"/>
                </a:solidFill>
              </a:defRPr>
            </a:lvl1pPr>
          </a:lstStyle>
          <a:p>
            <a:pPr lvl="0"/>
            <a:r>
              <a:rPr lang="en-US" dirty="0" smtClean="0"/>
              <a:t>Text 1</a:t>
            </a:r>
            <a:endParaRPr lang="en-GB" dirty="0"/>
          </a:p>
        </p:txBody>
      </p:sp>
      <p:sp>
        <p:nvSpPr>
          <p:cNvPr id="16" name="Text Placeholder 2"/>
          <p:cNvSpPr>
            <a:spLocks noGrp="1"/>
          </p:cNvSpPr>
          <p:nvPr>
            <p:ph type="body" sz="quarter" idx="12" hasCustomPrompt="1"/>
          </p:nvPr>
        </p:nvSpPr>
        <p:spPr>
          <a:xfrm>
            <a:off x="6372200" y="5013310"/>
            <a:ext cx="2087562" cy="407602"/>
          </a:xfrm>
        </p:spPr>
        <p:txBody>
          <a:bodyPr/>
          <a:lstStyle>
            <a:lvl1pPr algn="ctr">
              <a:defRPr>
                <a:solidFill>
                  <a:schemeClr val="bg1"/>
                </a:solidFill>
              </a:defRPr>
            </a:lvl1pPr>
          </a:lstStyle>
          <a:p>
            <a:pPr lvl="0"/>
            <a:r>
              <a:rPr lang="en-US" dirty="0" smtClean="0"/>
              <a:t>Text 3</a:t>
            </a:r>
            <a:endParaRPr lang="en-GB" dirty="0"/>
          </a:p>
        </p:txBody>
      </p:sp>
      <p:sp>
        <p:nvSpPr>
          <p:cNvPr id="17" name="Text Placeholder 6"/>
          <p:cNvSpPr>
            <a:spLocks noGrp="1"/>
          </p:cNvSpPr>
          <p:nvPr>
            <p:ph type="body" sz="quarter" idx="13" hasCustomPrompt="1"/>
          </p:nvPr>
        </p:nvSpPr>
        <p:spPr>
          <a:xfrm>
            <a:off x="2915816" y="1562861"/>
            <a:ext cx="3313112" cy="1151334"/>
          </a:xfrm>
          <a:prstGeom prst="rect">
            <a:avLst/>
          </a:prstGeom>
        </p:spPr>
        <p:txBody>
          <a:bodyPr/>
          <a:lstStyle>
            <a:lvl1pPr algn="ctr">
              <a:defRPr sz="3600">
                <a:solidFill>
                  <a:schemeClr val="tx1">
                    <a:lumMod val="75000"/>
                    <a:lumOff val="25000"/>
                  </a:schemeClr>
                </a:solidFill>
              </a:defRPr>
            </a:lvl1pPr>
          </a:lstStyle>
          <a:p>
            <a:pPr lvl="0"/>
            <a:r>
              <a:rPr lang="en-US" dirty="0" smtClean="0"/>
              <a:t>Title will go</a:t>
            </a:r>
            <a:br>
              <a:rPr lang="en-US" dirty="0" smtClean="0"/>
            </a:br>
            <a:r>
              <a:rPr lang="en-US" dirty="0" smtClean="0"/>
              <a:t>HERE</a:t>
            </a:r>
            <a:endParaRPr lang="en-GB" dirty="0"/>
          </a:p>
        </p:txBody>
      </p:sp>
    </p:spTree>
    <p:extLst>
      <p:ext uri="{BB962C8B-B14F-4D97-AF65-F5344CB8AC3E}">
        <p14:creationId xmlns:p14="http://schemas.microsoft.com/office/powerpoint/2010/main" val="194408660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ck">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47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userDrawn="1"/>
        </p:nvSpPr>
        <p:spPr>
          <a:xfrm>
            <a:off x="0" y="-14474"/>
            <a:ext cx="9144000" cy="6858000"/>
          </a:xfrm>
          <a:prstGeom prst="rect">
            <a:avLst/>
          </a:prstGeom>
          <a:blipFill dpi="0" rotWithShape="1">
            <a:blip r:embed="rId2">
              <a:extLst>
                <a:ext uri="{BEBA8EAE-BF5A-486C-A8C5-ECC9F3942E4B}">
                  <a14:imgProps xmlns:a14="http://schemas.microsoft.com/office/drawing/2010/main">
                    <a14:imgLayer r:embed="rId3">
                      <a14:imgEffect>
                        <a14:brightnessContrast bright="-6000"/>
                      </a14:imgEffect>
                    </a14:imgLayer>
                  </a14:imgProps>
                </a:ext>
              </a:extLst>
            </a:blip>
            <a:srcRect/>
            <a:tile tx="0" ty="0" sx="100000" sy="100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userDrawn="1"/>
        </p:nvSpPr>
        <p:spPr>
          <a:xfrm>
            <a:off x="2195736" y="3060583"/>
            <a:ext cx="4752528" cy="707886"/>
          </a:xfrm>
          <a:prstGeom prst="rect">
            <a:avLst/>
          </a:prstGeom>
          <a:noFill/>
        </p:spPr>
        <p:txBody>
          <a:bodyPr wrap="square" rtlCol="0">
            <a:spAutoFit/>
          </a:bodyPr>
          <a:lstStyle/>
          <a:p>
            <a:pPr algn="ctr"/>
            <a:r>
              <a:rPr lang="en-GB" sz="4000" dirty="0" smtClean="0">
                <a:solidFill>
                  <a:schemeClr val="bg1"/>
                </a:solidFill>
                <a:latin typeface="Century Gothic" panose="020B0502020202020204" pitchFamily="34" charset="0"/>
              </a:rPr>
              <a:t>Thank</a:t>
            </a:r>
            <a:r>
              <a:rPr lang="en-GB" sz="4000" baseline="0" dirty="0" smtClean="0">
                <a:solidFill>
                  <a:schemeClr val="bg1"/>
                </a:solidFill>
                <a:latin typeface="Century Gothic" panose="020B0502020202020204" pitchFamily="34" charset="0"/>
              </a:rPr>
              <a:t> you!</a:t>
            </a:r>
            <a:endParaRPr lang="en-GB" sz="4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8579682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blipFill dpi="0" rotWithShape="1">
            <a:blip r:embed="rId2">
              <a:extLst>
                <a:ext uri="{BEBA8EAE-BF5A-486C-A8C5-ECC9F3942E4B}">
                  <a14:imgProps xmlns:a14="http://schemas.microsoft.com/office/drawing/2010/main">
                    <a14:imgLayer r:embed="rId3">
                      <a14:imgEffect>
                        <a14:brightnessContrast bright="-6000"/>
                      </a14:imgEffect>
                    </a14:imgLayer>
                  </a14:imgProps>
                </a:ext>
              </a:extLst>
            </a:blip>
            <a:srcRect/>
            <a:tile tx="0" ty="0" sx="100000" sy="100000" flip="none"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Placeholder 10"/>
          <p:cNvSpPr>
            <a:spLocks noGrp="1"/>
          </p:cNvSpPr>
          <p:nvPr>
            <p:ph type="body" sz="quarter" idx="12" hasCustomPrompt="1"/>
          </p:nvPr>
        </p:nvSpPr>
        <p:spPr>
          <a:xfrm>
            <a:off x="1116013" y="2348880"/>
            <a:ext cx="6911975" cy="2232645"/>
          </a:xfrm>
        </p:spPr>
        <p:txBody>
          <a:bodyPr>
            <a:noAutofit/>
          </a:bodyPr>
          <a:lstStyle>
            <a:lvl1pPr algn="ctr">
              <a:defRPr sz="4800">
                <a:solidFill>
                  <a:schemeClr val="accent5">
                    <a:lumMod val="75000"/>
                  </a:schemeClr>
                </a:solidFill>
              </a:defRPr>
            </a:lvl1pPr>
          </a:lstStyle>
          <a:p>
            <a:pPr lvl="0"/>
            <a:r>
              <a:rPr lang="en-US" dirty="0" smtClean="0"/>
              <a:t>Title</a:t>
            </a:r>
            <a:br>
              <a:rPr lang="en-US" dirty="0" smtClean="0"/>
            </a:br>
            <a:r>
              <a:rPr lang="en-US" dirty="0" smtClean="0"/>
              <a:t>will go</a:t>
            </a:r>
            <a:br>
              <a:rPr lang="en-US" dirty="0" smtClean="0"/>
            </a:br>
            <a:r>
              <a:rPr lang="en-US" dirty="0" smtClean="0"/>
              <a:t>HERE</a:t>
            </a:r>
          </a:p>
        </p:txBody>
      </p:sp>
      <p:sp>
        <p:nvSpPr>
          <p:cNvPr id="20" name="Text Placeholder 19"/>
          <p:cNvSpPr>
            <a:spLocks noGrp="1"/>
          </p:cNvSpPr>
          <p:nvPr>
            <p:ph type="body" sz="quarter" idx="16" hasCustomPrompt="1"/>
          </p:nvPr>
        </p:nvSpPr>
        <p:spPr>
          <a:xfrm>
            <a:off x="3059113" y="6237313"/>
            <a:ext cx="3025775" cy="620688"/>
          </a:xfrm>
        </p:spPr>
        <p:txBody>
          <a:bodyPr/>
          <a:lstStyle>
            <a:lvl1pPr algn="ctr">
              <a:defRPr sz="1600">
                <a:solidFill>
                  <a:schemeClr val="tx1">
                    <a:lumMod val="75000"/>
                    <a:lumOff val="25000"/>
                  </a:schemeClr>
                </a:solidFill>
              </a:defRPr>
            </a:lvl1pPr>
          </a:lstStyle>
          <a:p>
            <a:pPr lvl="0"/>
            <a:r>
              <a:rPr lang="en-US" dirty="0" smtClean="0"/>
              <a:t>Date, Location</a:t>
            </a:r>
          </a:p>
        </p:txBody>
      </p:sp>
      <p:sp>
        <p:nvSpPr>
          <p:cNvPr id="22" name="Text Placeholder 21"/>
          <p:cNvSpPr>
            <a:spLocks noGrp="1"/>
          </p:cNvSpPr>
          <p:nvPr>
            <p:ph type="body" sz="quarter" idx="17" hasCustomPrompt="1"/>
          </p:nvPr>
        </p:nvSpPr>
        <p:spPr>
          <a:xfrm>
            <a:off x="2555875" y="5085184"/>
            <a:ext cx="4032250" cy="936204"/>
          </a:xfrm>
        </p:spPr>
        <p:txBody>
          <a:bodyPr>
            <a:normAutofit/>
          </a:bodyPr>
          <a:lstStyle>
            <a:lvl1pPr algn="ctr">
              <a:defRPr sz="1800">
                <a:solidFill>
                  <a:schemeClr val="tx1">
                    <a:lumMod val="75000"/>
                    <a:lumOff val="25000"/>
                  </a:schemeClr>
                </a:solidFill>
              </a:defRPr>
            </a:lvl1pPr>
          </a:lstStyle>
          <a:p>
            <a:pPr lvl="0"/>
            <a:r>
              <a:rPr lang="en-US" dirty="0" smtClean="0"/>
              <a:t>Subtitle will go</a:t>
            </a:r>
            <a:br>
              <a:rPr lang="en-US" dirty="0" smtClean="0"/>
            </a:br>
            <a:r>
              <a:rPr lang="en-US" dirty="0" smtClean="0"/>
              <a:t>HERE</a:t>
            </a:r>
          </a:p>
        </p:txBody>
      </p:sp>
    </p:spTree>
    <p:extLst>
      <p:ext uri="{BB962C8B-B14F-4D97-AF65-F5344CB8AC3E}">
        <p14:creationId xmlns:p14="http://schemas.microsoft.com/office/powerpoint/2010/main" val="12855265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texts 1">
    <p:spTree>
      <p:nvGrpSpPr>
        <p:cNvPr id="1" name=""/>
        <p:cNvGrpSpPr/>
        <p:nvPr/>
      </p:nvGrpSpPr>
      <p:grpSpPr>
        <a:xfrm>
          <a:off x="0" y="0"/>
          <a:ext cx="0" cy="0"/>
          <a:chOff x="0" y="0"/>
          <a:chExt cx="0" cy="0"/>
        </a:xfrm>
      </p:grpSpPr>
      <p:sp>
        <p:nvSpPr>
          <p:cNvPr id="13" name="Rectangle 12"/>
          <p:cNvSpPr/>
          <p:nvPr userDrawn="1"/>
        </p:nvSpPr>
        <p:spPr>
          <a:xfrm rot="2700000">
            <a:off x="626360" y="634298"/>
            <a:ext cx="3024336" cy="3024336"/>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userDrawn="1"/>
        </p:nvSpPr>
        <p:spPr>
          <a:xfrm rot="2700000">
            <a:off x="1510254" y="3833256"/>
            <a:ext cx="1256548" cy="1256548"/>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userDrawn="1"/>
        </p:nvSpPr>
        <p:spPr>
          <a:xfrm rot="2700000">
            <a:off x="1736227" y="4978037"/>
            <a:ext cx="804604" cy="804604"/>
          </a:xfrm>
          <a:prstGeom prst="rect">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 Placeholder 6"/>
          <p:cNvSpPr>
            <a:spLocks noGrp="1"/>
          </p:cNvSpPr>
          <p:nvPr>
            <p:ph type="body" sz="quarter" idx="10" hasCustomPrompt="1"/>
          </p:nvPr>
        </p:nvSpPr>
        <p:spPr>
          <a:xfrm>
            <a:off x="481973" y="1570799"/>
            <a:ext cx="3313112" cy="1151334"/>
          </a:xfrm>
          <a:prstGeom prst="rect">
            <a:avLst/>
          </a:prstGeom>
        </p:spPr>
        <p:txBody>
          <a:bodyPr/>
          <a:lstStyle>
            <a:lvl1pPr algn="ctr">
              <a:defRPr sz="3600">
                <a:solidFill>
                  <a:schemeClr val="tx1">
                    <a:lumMod val="75000"/>
                    <a:lumOff val="25000"/>
                  </a:schemeClr>
                </a:solidFill>
              </a:defRPr>
            </a:lvl1pPr>
          </a:lstStyle>
          <a:p>
            <a:pPr lvl="0"/>
            <a:r>
              <a:rPr lang="en-US" dirty="0" smtClean="0"/>
              <a:t>Title will go</a:t>
            </a:r>
            <a:br>
              <a:rPr lang="en-US" dirty="0" smtClean="0"/>
            </a:br>
            <a:r>
              <a:rPr lang="en-US" dirty="0" smtClean="0"/>
              <a:t>HERE</a:t>
            </a:r>
            <a:endParaRPr lang="en-GB" dirty="0"/>
          </a:p>
        </p:txBody>
      </p:sp>
      <p:sp>
        <p:nvSpPr>
          <p:cNvPr id="38" name="Text Placeholder 30"/>
          <p:cNvSpPr>
            <a:spLocks noGrp="1"/>
          </p:cNvSpPr>
          <p:nvPr>
            <p:ph type="body" sz="quarter" idx="18" hasCustomPrompt="1"/>
          </p:nvPr>
        </p:nvSpPr>
        <p:spPr>
          <a:xfrm>
            <a:off x="4572000" y="2124397"/>
            <a:ext cx="4392613" cy="800547"/>
          </a:xfrm>
          <a:prstGeom prst="rect">
            <a:avLst/>
          </a:prstGeom>
        </p:spPr>
        <p:txBody>
          <a:bodyPr/>
          <a:lstStyle>
            <a:lvl1pPr marL="432000" indent="-342900">
              <a:lnSpc>
                <a:spcPct val="100000"/>
              </a:lnSpc>
              <a:spcBef>
                <a:spcPts val="1200"/>
              </a:spcBef>
              <a:buClr>
                <a:schemeClr val="accent5">
                  <a:lumMod val="75000"/>
                </a:schemeClr>
              </a:buClr>
              <a:buFont typeface="Wingdings" panose="05000000000000000000" pitchFamily="2" charset="2"/>
              <a:buChar char="v"/>
              <a:defRPr>
                <a:solidFill>
                  <a:schemeClr val="tx1">
                    <a:lumMod val="75000"/>
                    <a:lumOff val="25000"/>
                  </a:schemeClr>
                </a:solidFill>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39" name="Text Placeholder 30"/>
          <p:cNvSpPr>
            <a:spLocks noGrp="1"/>
          </p:cNvSpPr>
          <p:nvPr>
            <p:ph type="body" sz="quarter" idx="19" hasCustomPrompt="1"/>
          </p:nvPr>
        </p:nvSpPr>
        <p:spPr>
          <a:xfrm>
            <a:off x="4572000" y="2996952"/>
            <a:ext cx="4392613" cy="800547"/>
          </a:xfrm>
          <a:prstGeom prst="rect">
            <a:avLst/>
          </a:prstGeom>
        </p:spPr>
        <p:txBody>
          <a:bodyPr/>
          <a:lstStyle>
            <a:lvl1pPr marL="432000" indent="-342900">
              <a:lnSpc>
                <a:spcPct val="100000"/>
              </a:lnSpc>
              <a:spcBef>
                <a:spcPts val="1200"/>
              </a:spcBef>
              <a:buClr>
                <a:schemeClr val="accent5">
                  <a:lumMod val="75000"/>
                </a:schemeClr>
              </a:buClr>
              <a:buFont typeface="Wingdings" panose="05000000000000000000" pitchFamily="2" charset="2"/>
              <a:buChar char="v"/>
              <a:defRPr>
                <a:solidFill>
                  <a:schemeClr val="tx1">
                    <a:lumMod val="75000"/>
                    <a:lumOff val="25000"/>
                  </a:schemeClr>
                </a:solidFill>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40" name="Text Placeholder 30"/>
          <p:cNvSpPr>
            <a:spLocks noGrp="1"/>
          </p:cNvSpPr>
          <p:nvPr>
            <p:ph type="body" sz="quarter" idx="20" hasCustomPrompt="1"/>
          </p:nvPr>
        </p:nvSpPr>
        <p:spPr>
          <a:xfrm>
            <a:off x="4572000" y="3884721"/>
            <a:ext cx="4392613" cy="800547"/>
          </a:xfrm>
          <a:prstGeom prst="rect">
            <a:avLst/>
          </a:prstGeom>
        </p:spPr>
        <p:txBody>
          <a:bodyPr/>
          <a:lstStyle>
            <a:lvl1pPr marL="432000" indent="-342900">
              <a:lnSpc>
                <a:spcPct val="100000"/>
              </a:lnSpc>
              <a:spcBef>
                <a:spcPts val="1200"/>
              </a:spcBef>
              <a:buClr>
                <a:schemeClr val="accent5">
                  <a:lumMod val="75000"/>
                </a:schemeClr>
              </a:buClr>
              <a:buFont typeface="Wingdings" panose="05000000000000000000" pitchFamily="2" charset="2"/>
              <a:buChar char="v"/>
              <a:defRPr>
                <a:solidFill>
                  <a:schemeClr val="tx1">
                    <a:lumMod val="75000"/>
                    <a:lumOff val="25000"/>
                  </a:schemeClr>
                </a:solidFill>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41" name="Text Placeholder 30"/>
          <p:cNvSpPr>
            <a:spLocks noGrp="1"/>
          </p:cNvSpPr>
          <p:nvPr>
            <p:ph type="body" sz="quarter" idx="21" hasCustomPrompt="1"/>
          </p:nvPr>
        </p:nvSpPr>
        <p:spPr>
          <a:xfrm>
            <a:off x="4572000" y="4785442"/>
            <a:ext cx="4392613" cy="800547"/>
          </a:xfrm>
          <a:prstGeom prst="rect">
            <a:avLst/>
          </a:prstGeom>
        </p:spPr>
        <p:txBody>
          <a:bodyPr/>
          <a:lstStyle>
            <a:lvl1pPr marL="432000" indent="-342900">
              <a:lnSpc>
                <a:spcPct val="100000"/>
              </a:lnSpc>
              <a:spcBef>
                <a:spcPts val="1200"/>
              </a:spcBef>
              <a:buClr>
                <a:schemeClr val="accent5">
                  <a:lumMod val="75000"/>
                </a:schemeClr>
              </a:buClr>
              <a:buFont typeface="Wingdings" panose="05000000000000000000" pitchFamily="2" charset="2"/>
              <a:buChar char="v"/>
              <a:defRPr>
                <a:solidFill>
                  <a:schemeClr val="tx1">
                    <a:lumMod val="75000"/>
                    <a:lumOff val="25000"/>
                  </a:schemeClr>
                </a:solidFill>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42" name="Text Placeholder 30"/>
          <p:cNvSpPr>
            <a:spLocks noGrp="1"/>
          </p:cNvSpPr>
          <p:nvPr>
            <p:ph type="body" sz="quarter" idx="22" hasCustomPrompt="1"/>
          </p:nvPr>
        </p:nvSpPr>
        <p:spPr>
          <a:xfrm>
            <a:off x="4572000" y="5661248"/>
            <a:ext cx="4392613" cy="800547"/>
          </a:xfrm>
          <a:prstGeom prst="rect">
            <a:avLst/>
          </a:prstGeom>
        </p:spPr>
        <p:txBody>
          <a:bodyPr/>
          <a:lstStyle>
            <a:lvl1pPr marL="432000" indent="-342900">
              <a:lnSpc>
                <a:spcPct val="100000"/>
              </a:lnSpc>
              <a:spcBef>
                <a:spcPts val="1200"/>
              </a:spcBef>
              <a:buClr>
                <a:schemeClr val="accent5">
                  <a:lumMod val="75000"/>
                </a:schemeClr>
              </a:buClr>
              <a:buFont typeface="Wingdings" panose="05000000000000000000" pitchFamily="2" charset="2"/>
              <a:buChar char="v"/>
              <a:defRPr>
                <a:solidFill>
                  <a:schemeClr val="tx1">
                    <a:lumMod val="75000"/>
                    <a:lumOff val="25000"/>
                  </a:schemeClr>
                </a:solidFill>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44" name="Text Placeholder 2"/>
          <p:cNvSpPr>
            <a:spLocks noGrp="1"/>
          </p:cNvSpPr>
          <p:nvPr>
            <p:ph type="body" sz="quarter" idx="11" hasCustomPrompt="1"/>
          </p:nvPr>
        </p:nvSpPr>
        <p:spPr>
          <a:xfrm>
            <a:off x="4572000" y="1124744"/>
            <a:ext cx="4464050" cy="648072"/>
          </a:xfrm>
        </p:spPr>
        <p:txBody>
          <a:bodyPr/>
          <a:lstStyle>
            <a:lvl1pPr>
              <a:defRPr baseline="0">
                <a:solidFill>
                  <a:schemeClr val="tx1">
                    <a:lumMod val="75000"/>
                    <a:lumOff val="25000"/>
                  </a:schemeClr>
                </a:solidFill>
              </a:defRPr>
            </a:lvl1pPr>
          </a:lstStyle>
          <a:p>
            <a:pPr lvl="0"/>
            <a:r>
              <a:rPr lang="en-US" dirty="0" smtClean="0"/>
              <a:t>Here you can put some text with bullets:</a:t>
            </a:r>
            <a:endParaRPr lang="en-GB" dirty="0"/>
          </a:p>
        </p:txBody>
      </p:sp>
    </p:spTree>
    <p:extLst>
      <p:ext uri="{BB962C8B-B14F-4D97-AF65-F5344CB8AC3E}">
        <p14:creationId xmlns:p14="http://schemas.microsoft.com/office/powerpoint/2010/main" val="15116444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texts a">
    <p:spTree>
      <p:nvGrpSpPr>
        <p:cNvPr id="1" name=""/>
        <p:cNvGrpSpPr/>
        <p:nvPr/>
      </p:nvGrpSpPr>
      <p:grpSpPr>
        <a:xfrm>
          <a:off x="0" y="0"/>
          <a:ext cx="0" cy="0"/>
          <a:chOff x="0" y="0"/>
          <a:chExt cx="0" cy="0"/>
        </a:xfrm>
      </p:grpSpPr>
      <p:sp>
        <p:nvSpPr>
          <p:cNvPr id="21" name="Rectangle 20"/>
          <p:cNvSpPr/>
          <p:nvPr userDrawn="1"/>
        </p:nvSpPr>
        <p:spPr>
          <a:xfrm rot="2700000">
            <a:off x="3536210" y="424325"/>
            <a:ext cx="2071581" cy="2071581"/>
          </a:xfrm>
          <a:prstGeom prst="rect">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userDrawn="1"/>
        </p:nvSpPr>
        <p:spPr>
          <a:xfrm rot="2700000">
            <a:off x="398107" y="3742316"/>
            <a:ext cx="1922235" cy="1922235"/>
          </a:xfrm>
          <a:prstGeom prst="rect">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userDrawn="1"/>
        </p:nvSpPr>
        <p:spPr>
          <a:xfrm rot="2700000">
            <a:off x="6823658" y="3742316"/>
            <a:ext cx="1922235" cy="1922235"/>
          </a:xfrm>
          <a:prstGeom prst="rect">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userDrawn="1"/>
        </p:nvSpPr>
        <p:spPr>
          <a:xfrm rot="2700000">
            <a:off x="3059832" y="3191265"/>
            <a:ext cx="3024336" cy="3024336"/>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2"/>
          <p:cNvSpPr>
            <a:spLocks noGrp="1"/>
          </p:cNvSpPr>
          <p:nvPr>
            <p:ph type="body" sz="quarter" idx="10" hasCustomPrompt="1"/>
          </p:nvPr>
        </p:nvSpPr>
        <p:spPr>
          <a:xfrm>
            <a:off x="3528219" y="1256314"/>
            <a:ext cx="2087562" cy="407602"/>
          </a:xfrm>
        </p:spPr>
        <p:txBody>
          <a:bodyPr/>
          <a:lstStyle>
            <a:lvl1pPr algn="ctr">
              <a:defRPr>
                <a:solidFill>
                  <a:schemeClr val="bg1"/>
                </a:solidFill>
              </a:defRPr>
            </a:lvl1pPr>
          </a:lstStyle>
          <a:p>
            <a:pPr lvl="0"/>
            <a:r>
              <a:rPr lang="en-US" dirty="0" smtClean="0"/>
              <a:t>Text 2</a:t>
            </a:r>
            <a:endParaRPr lang="en-GB" dirty="0"/>
          </a:p>
        </p:txBody>
      </p:sp>
      <p:sp>
        <p:nvSpPr>
          <p:cNvPr id="13" name="Text Placeholder 2"/>
          <p:cNvSpPr>
            <a:spLocks noGrp="1"/>
          </p:cNvSpPr>
          <p:nvPr>
            <p:ph type="body" sz="quarter" idx="11" hasCustomPrompt="1"/>
          </p:nvPr>
        </p:nvSpPr>
        <p:spPr>
          <a:xfrm>
            <a:off x="251520" y="4499632"/>
            <a:ext cx="2087562" cy="407602"/>
          </a:xfrm>
        </p:spPr>
        <p:txBody>
          <a:bodyPr/>
          <a:lstStyle>
            <a:lvl1pPr algn="ctr">
              <a:defRPr>
                <a:solidFill>
                  <a:schemeClr val="bg1"/>
                </a:solidFill>
              </a:defRPr>
            </a:lvl1pPr>
          </a:lstStyle>
          <a:p>
            <a:pPr lvl="0"/>
            <a:r>
              <a:rPr lang="en-US" dirty="0" smtClean="0"/>
              <a:t>Text 1</a:t>
            </a:r>
            <a:endParaRPr lang="en-GB" dirty="0"/>
          </a:p>
        </p:txBody>
      </p:sp>
      <p:sp>
        <p:nvSpPr>
          <p:cNvPr id="14" name="Text Placeholder 2"/>
          <p:cNvSpPr>
            <a:spLocks noGrp="1"/>
          </p:cNvSpPr>
          <p:nvPr>
            <p:ph type="body" sz="quarter" idx="12" hasCustomPrompt="1"/>
          </p:nvPr>
        </p:nvSpPr>
        <p:spPr>
          <a:xfrm>
            <a:off x="6804248" y="4499632"/>
            <a:ext cx="2087562" cy="407602"/>
          </a:xfrm>
        </p:spPr>
        <p:txBody>
          <a:bodyPr/>
          <a:lstStyle>
            <a:lvl1pPr algn="ctr">
              <a:defRPr>
                <a:solidFill>
                  <a:schemeClr val="bg1"/>
                </a:solidFill>
              </a:defRPr>
            </a:lvl1pPr>
          </a:lstStyle>
          <a:p>
            <a:pPr lvl="0"/>
            <a:r>
              <a:rPr lang="en-US" dirty="0" smtClean="0"/>
              <a:t>Text 3</a:t>
            </a:r>
            <a:endParaRPr lang="en-GB" dirty="0"/>
          </a:p>
        </p:txBody>
      </p:sp>
      <p:sp>
        <p:nvSpPr>
          <p:cNvPr id="15" name="Text Placeholder 6"/>
          <p:cNvSpPr>
            <a:spLocks noGrp="1"/>
          </p:cNvSpPr>
          <p:nvPr>
            <p:ph type="body" sz="quarter" idx="13" hasCustomPrompt="1"/>
          </p:nvPr>
        </p:nvSpPr>
        <p:spPr>
          <a:xfrm>
            <a:off x="2915444" y="4127766"/>
            <a:ext cx="3313112" cy="1151334"/>
          </a:xfrm>
          <a:prstGeom prst="rect">
            <a:avLst/>
          </a:prstGeom>
        </p:spPr>
        <p:txBody>
          <a:bodyPr/>
          <a:lstStyle>
            <a:lvl1pPr algn="ctr">
              <a:defRPr sz="3600">
                <a:solidFill>
                  <a:schemeClr val="tx1">
                    <a:lumMod val="75000"/>
                    <a:lumOff val="25000"/>
                  </a:schemeClr>
                </a:solidFill>
              </a:defRPr>
            </a:lvl1pPr>
          </a:lstStyle>
          <a:p>
            <a:pPr lvl="0"/>
            <a:r>
              <a:rPr lang="en-US" dirty="0" smtClean="0"/>
              <a:t>Title will go</a:t>
            </a:r>
            <a:br>
              <a:rPr lang="en-US" dirty="0" smtClean="0"/>
            </a:br>
            <a:r>
              <a:rPr lang="en-US" dirty="0" smtClean="0"/>
              <a:t>HERE</a:t>
            </a:r>
            <a:endParaRPr lang="en-GB" dirty="0"/>
          </a:p>
        </p:txBody>
      </p:sp>
    </p:spTree>
    <p:extLst>
      <p:ext uri="{BB962C8B-B14F-4D97-AF65-F5344CB8AC3E}">
        <p14:creationId xmlns:p14="http://schemas.microsoft.com/office/powerpoint/2010/main" val="34957426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exts">
    <p:spTree>
      <p:nvGrpSpPr>
        <p:cNvPr id="1" name=""/>
        <p:cNvGrpSpPr/>
        <p:nvPr/>
      </p:nvGrpSpPr>
      <p:grpSpPr>
        <a:xfrm>
          <a:off x="0" y="0"/>
          <a:ext cx="0" cy="0"/>
          <a:chOff x="0" y="0"/>
          <a:chExt cx="0" cy="0"/>
        </a:xfrm>
      </p:grpSpPr>
      <p:grpSp>
        <p:nvGrpSpPr>
          <p:cNvPr id="22" name="Group 21"/>
          <p:cNvGrpSpPr/>
          <p:nvPr userDrawn="1"/>
        </p:nvGrpSpPr>
        <p:grpSpPr>
          <a:xfrm>
            <a:off x="4277057" y="908720"/>
            <a:ext cx="4866943" cy="5040560"/>
            <a:chOff x="4277057" y="980728"/>
            <a:chExt cx="4866943" cy="5400600"/>
          </a:xfrm>
        </p:grpSpPr>
        <p:sp>
          <p:nvSpPr>
            <p:cNvPr id="23" name="Rectangle 22"/>
            <p:cNvSpPr/>
            <p:nvPr/>
          </p:nvSpPr>
          <p:spPr>
            <a:xfrm>
              <a:off x="4277057" y="980728"/>
              <a:ext cx="4866943" cy="936104"/>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4277057" y="3068960"/>
              <a:ext cx="4866943" cy="108012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4277057" y="5341180"/>
              <a:ext cx="4866943" cy="1040148"/>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7" name="Rectangle 26"/>
          <p:cNvSpPr/>
          <p:nvPr userDrawn="1"/>
        </p:nvSpPr>
        <p:spPr>
          <a:xfrm>
            <a:off x="-3457" y="-2250"/>
            <a:ext cx="4283968" cy="6860250"/>
          </a:xfrm>
          <a:prstGeom prst="rect">
            <a:avLst/>
          </a:prstGeom>
          <a:solidFill>
            <a:srgbClr val="1A9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9" name="Straight Connector 28"/>
          <p:cNvCxnSpPr/>
          <p:nvPr userDrawn="1"/>
        </p:nvCxnSpPr>
        <p:spPr>
          <a:xfrm>
            <a:off x="2138528" y="4277056"/>
            <a:ext cx="0" cy="258094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userDrawn="1"/>
        </p:nvSpPr>
        <p:spPr>
          <a:xfrm rot="2700000">
            <a:off x="626360" y="634297"/>
            <a:ext cx="3024336" cy="3024336"/>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 Placeholder 6"/>
          <p:cNvSpPr>
            <a:spLocks noGrp="1"/>
          </p:cNvSpPr>
          <p:nvPr>
            <p:ph type="body" sz="quarter" idx="10" hasCustomPrompt="1"/>
          </p:nvPr>
        </p:nvSpPr>
        <p:spPr>
          <a:xfrm>
            <a:off x="481973" y="1570799"/>
            <a:ext cx="3313112" cy="1151334"/>
          </a:xfrm>
          <a:prstGeom prst="rect">
            <a:avLst/>
          </a:prstGeom>
        </p:spPr>
        <p:txBody>
          <a:bodyPr/>
          <a:lstStyle>
            <a:lvl1pPr algn="ctr">
              <a:defRPr sz="3600">
                <a:solidFill>
                  <a:schemeClr val="bg1"/>
                </a:solidFill>
              </a:defRPr>
            </a:lvl1pPr>
          </a:lstStyle>
          <a:p>
            <a:pPr lvl="0"/>
            <a:r>
              <a:rPr lang="en-US" dirty="0" smtClean="0"/>
              <a:t>Title will go</a:t>
            </a:r>
            <a:br>
              <a:rPr lang="en-US" dirty="0" smtClean="0"/>
            </a:br>
            <a:r>
              <a:rPr lang="en-US" dirty="0" smtClean="0"/>
              <a:t>HERE</a:t>
            </a:r>
            <a:endParaRPr lang="en-GB" dirty="0"/>
          </a:p>
        </p:txBody>
      </p:sp>
      <p:sp>
        <p:nvSpPr>
          <p:cNvPr id="3" name="Text Placeholder 2"/>
          <p:cNvSpPr>
            <a:spLocks noGrp="1"/>
          </p:cNvSpPr>
          <p:nvPr>
            <p:ph type="body" sz="quarter" idx="11" hasCustomPrompt="1"/>
          </p:nvPr>
        </p:nvSpPr>
        <p:spPr>
          <a:xfrm>
            <a:off x="4500563" y="1124744"/>
            <a:ext cx="4464050" cy="432048"/>
          </a:xfrm>
        </p:spPr>
        <p:txBody>
          <a:bodyPr/>
          <a:lstStyle>
            <a:lvl1pPr>
              <a:defRPr baseline="0"/>
            </a:lvl1pPr>
          </a:lstStyle>
          <a:p>
            <a:pPr lvl="0"/>
            <a:r>
              <a:rPr lang="en-US" dirty="0" smtClean="0"/>
              <a:t>Text 1</a:t>
            </a:r>
            <a:endParaRPr lang="en-GB" dirty="0"/>
          </a:p>
        </p:txBody>
      </p:sp>
      <p:sp>
        <p:nvSpPr>
          <p:cNvPr id="19" name="Text Placeholder 2"/>
          <p:cNvSpPr>
            <a:spLocks noGrp="1"/>
          </p:cNvSpPr>
          <p:nvPr>
            <p:ph type="body" sz="quarter" idx="12" hasCustomPrompt="1"/>
          </p:nvPr>
        </p:nvSpPr>
        <p:spPr>
          <a:xfrm>
            <a:off x="4500563" y="2060848"/>
            <a:ext cx="4464050" cy="432048"/>
          </a:xfrm>
        </p:spPr>
        <p:txBody>
          <a:bodyPr/>
          <a:lstStyle>
            <a:lvl1pPr>
              <a:defRPr baseline="0"/>
            </a:lvl1pPr>
          </a:lstStyle>
          <a:p>
            <a:pPr lvl="0"/>
            <a:r>
              <a:rPr lang="en-US" dirty="0" smtClean="0"/>
              <a:t>Text 2</a:t>
            </a:r>
            <a:endParaRPr lang="en-GB" dirty="0"/>
          </a:p>
        </p:txBody>
      </p:sp>
      <p:sp>
        <p:nvSpPr>
          <p:cNvPr id="20" name="Text Placeholder 2"/>
          <p:cNvSpPr>
            <a:spLocks noGrp="1"/>
          </p:cNvSpPr>
          <p:nvPr>
            <p:ph type="body" sz="quarter" idx="13" hasCustomPrompt="1"/>
          </p:nvPr>
        </p:nvSpPr>
        <p:spPr>
          <a:xfrm>
            <a:off x="4500563" y="3145769"/>
            <a:ext cx="4464050" cy="432048"/>
          </a:xfrm>
        </p:spPr>
        <p:txBody>
          <a:bodyPr/>
          <a:lstStyle>
            <a:lvl1pPr>
              <a:defRPr baseline="0"/>
            </a:lvl1pPr>
          </a:lstStyle>
          <a:p>
            <a:pPr lvl="0"/>
            <a:r>
              <a:rPr lang="en-US" dirty="0" smtClean="0"/>
              <a:t>Text 3</a:t>
            </a:r>
            <a:endParaRPr lang="en-GB" dirty="0"/>
          </a:p>
        </p:txBody>
      </p:sp>
      <p:sp>
        <p:nvSpPr>
          <p:cNvPr id="39" name="Text Placeholder 2"/>
          <p:cNvSpPr>
            <a:spLocks noGrp="1"/>
          </p:cNvSpPr>
          <p:nvPr>
            <p:ph type="body" sz="quarter" idx="14" hasCustomPrompt="1"/>
          </p:nvPr>
        </p:nvSpPr>
        <p:spPr>
          <a:xfrm>
            <a:off x="4500563" y="4221088"/>
            <a:ext cx="4464050" cy="432048"/>
          </a:xfrm>
        </p:spPr>
        <p:txBody>
          <a:bodyPr/>
          <a:lstStyle>
            <a:lvl1pPr>
              <a:defRPr baseline="0"/>
            </a:lvl1pPr>
          </a:lstStyle>
          <a:p>
            <a:pPr lvl="0"/>
            <a:r>
              <a:rPr lang="en-US" dirty="0" smtClean="0"/>
              <a:t>Text 4</a:t>
            </a:r>
            <a:endParaRPr lang="en-GB" dirty="0"/>
          </a:p>
        </p:txBody>
      </p:sp>
      <p:sp>
        <p:nvSpPr>
          <p:cNvPr id="40" name="Text Placeholder 2"/>
          <p:cNvSpPr>
            <a:spLocks noGrp="1"/>
          </p:cNvSpPr>
          <p:nvPr>
            <p:ph type="body" sz="quarter" idx="15" hasCustomPrompt="1"/>
          </p:nvPr>
        </p:nvSpPr>
        <p:spPr>
          <a:xfrm>
            <a:off x="4500563" y="5247853"/>
            <a:ext cx="4464050" cy="432048"/>
          </a:xfrm>
        </p:spPr>
        <p:txBody>
          <a:bodyPr/>
          <a:lstStyle>
            <a:lvl1pPr>
              <a:defRPr baseline="0"/>
            </a:lvl1pPr>
          </a:lstStyle>
          <a:p>
            <a:pPr lvl="0"/>
            <a:r>
              <a:rPr lang="en-US" dirty="0" smtClean="0"/>
              <a:t>Text 5</a:t>
            </a:r>
            <a:endParaRPr lang="en-GB" dirty="0"/>
          </a:p>
        </p:txBody>
      </p:sp>
      <p:sp>
        <p:nvSpPr>
          <p:cNvPr id="41" name="Text Placeholder 2"/>
          <p:cNvSpPr>
            <a:spLocks noGrp="1"/>
          </p:cNvSpPr>
          <p:nvPr>
            <p:ph type="body" sz="quarter" idx="16" hasCustomPrompt="1"/>
          </p:nvPr>
        </p:nvSpPr>
        <p:spPr>
          <a:xfrm>
            <a:off x="4500563" y="6165304"/>
            <a:ext cx="4464050" cy="432048"/>
          </a:xfrm>
        </p:spPr>
        <p:txBody>
          <a:bodyPr/>
          <a:lstStyle>
            <a:lvl1pPr>
              <a:defRPr baseline="0"/>
            </a:lvl1pPr>
          </a:lstStyle>
          <a:p>
            <a:pPr lvl="0"/>
            <a:r>
              <a:rPr lang="en-US" dirty="0" smtClean="0"/>
              <a:t>Text 6</a:t>
            </a:r>
            <a:endParaRPr lang="en-GB" dirty="0"/>
          </a:p>
        </p:txBody>
      </p:sp>
    </p:spTree>
    <p:extLst>
      <p:ext uri="{BB962C8B-B14F-4D97-AF65-F5344CB8AC3E}">
        <p14:creationId xmlns:p14="http://schemas.microsoft.com/office/powerpoint/2010/main" val="25968286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 texts">
    <p:spTree>
      <p:nvGrpSpPr>
        <p:cNvPr id="1" name=""/>
        <p:cNvGrpSpPr/>
        <p:nvPr/>
      </p:nvGrpSpPr>
      <p:grpSpPr>
        <a:xfrm>
          <a:off x="0" y="0"/>
          <a:ext cx="0" cy="0"/>
          <a:chOff x="0" y="0"/>
          <a:chExt cx="0" cy="0"/>
        </a:xfrm>
      </p:grpSpPr>
      <p:cxnSp>
        <p:nvCxnSpPr>
          <p:cNvPr id="12" name="Straight Connector 11"/>
          <p:cNvCxnSpPr/>
          <p:nvPr userDrawn="1"/>
        </p:nvCxnSpPr>
        <p:spPr>
          <a:xfrm>
            <a:off x="6710528" y="3421450"/>
            <a:ext cx="24334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0" y="3421450"/>
            <a:ext cx="243347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4572000" y="0"/>
            <a:ext cx="0" cy="129443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4572000" y="5563561"/>
            <a:ext cx="0" cy="129443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Isosceles Triangle 19"/>
          <p:cNvSpPr/>
          <p:nvPr userDrawn="1"/>
        </p:nvSpPr>
        <p:spPr>
          <a:xfrm>
            <a:off x="1043608" y="3210126"/>
            <a:ext cx="360040" cy="211324"/>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Isosceles Triangle 20"/>
          <p:cNvSpPr/>
          <p:nvPr userDrawn="1"/>
        </p:nvSpPr>
        <p:spPr>
          <a:xfrm rot="5400000">
            <a:off x="4497662" y="593906"/>
            <a:ext cx="360000" cy="211324"/>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Isosceles Triangle 21"/>
          <p:cNvSpPr/>
          <p:nvPr userDrawn="1"/>
        </p:nvSpPr>
        <p:spPr>
          <a:xfrm rot="10800000">
            <a:off x="7695030" y="3421450"/>
            <a:ext cx="360000" cy="211324"/>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Isosceles Triangle 22"/>
          <p:cNvSpPr/>
          <p:nvPr userDrawn="1"/>
        </p:nvSpPr>
        <p:spPr>
          <a:xfrm rot="16200000">
            <a:off x="4286783" y="6047686"/>
            <a:ext cx="360000" cy="211324"/>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rot="2700000">
            <a:off x="3059832" y="1920800"/>
            <a:ext cx="3024336" cy="3024336"/>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Content Placeholder 2"/>
          <p:cNvSpPr txBox="1">
            <a:spLocks/>
          </p:cNvSpPr>
          <p:nvPr userDrawn="1"/>
        </p:nvSpPr>
        <p:spPr>
          <a:xfrm>
            <a:off x="4355976" y="4316268"/>
            <a:ext cx="4572001" cy="9849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32000">
              <a:lnSpc>
                <a:spcPct val="100000"/>
              </a:lnSpc>
              <a:spcBef>
                <a:spcPts val="1200"/>
              </a:spcBef>
              <a:buClr>
                <a:schemeClr val="accent5">
                  <a:lumMod val="75000"/>
                </a:schemeClr>
              </a:buClr>
              <a:buFont typeface="Wingdings" panose="05000000000000000000" pitchFamily="2" charset="2"/>
              <a:buChar char=""/>
            </a:pPr>
            <a:endParaRPr lang="en-GB" sz="2000" kern="1200" dirty="0" smtClean="0">
              <a:solidFill>
                <a:schemeClr val="tx1"/>
              </a:solidFill>
              <a:effectLst/>
              <a:latin typeface="Century Gothic" panose="020B0502020202020204" pitchFamily="34" charset="0"/>
              <a:ea typeface="+mn-ea"/>
              <a:cs typeface="+mn-cs"/>
            </a:endParaRPr>
          </a:p>
        </p:txBody>
      </p:sp>
      <p:sp>
        <p:nvSpPr>
          <p:cNvPr id="3" name="Text Placeholder 2"/>
          <p:cNvSpPr>
            <a:spLocks noGrp="1"/>
          </p:cNvSpPr>
          <p:nvPr>
            <p:ph type="body" sz="quarter" idx="10" hasCustomPrompt="1"/>
          </p:nvPr>
        </p:nvSpPr>
        <p:spPr>
          <a:xfrm>
            <a:off x="286794" y="764704"/>
            <a:ext cx="3311525" cy="1727200"/>
          </a:xfrm>
        </p:spPr>
        <p:txBody>
          <a:bodyPr>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lang="en-GB" sz="2500" dirty="0"/>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5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25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2500" kern="1200" dirty="0" smtClean="0">
                <a:solidFill>
                  <a:schemeClr val="tx1">
                    <a:lumMod val="75000"/>
                    <a:lumOff val="25000"/>
                  </a:schemeClr>
                </a:solidFill>
                <a:effectLst/>
                <a:latin typeface="Century Gothic" panose="020B0502020202020204" pitchFamily="34" charset="0"/>
                <a:ea typeface="+mn-ea"/>
                <a:cs typeface="+mn-cs"/>
              </a:rPr>
              <a:t> sit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dirty="0"/>
          </a:p>
        </p:txBody>
      </p:sp>
      <p:sp>
        <p:nvSpPr>
          <p:cNvPr id="24" name="Text Placeholder 2"/>
          <p:cNvSpPr>
            <a:spLocks noGrp="1"/>
          </p:cNvSpPr>
          <p:nvPr>
            <p:ph type="body" sz="quarter" idx="11" hasCustomPrompt="1"/>
          </p:nvPr>
        </p:nvSpPr>
        <p:spPr>
          <a:xfrm>
            <a:off x="5580112" y="764704"/>
            <a:ext cx="3311525" cy="1727200"/>
          </a:xfrm>
        </p:spPr>
        <p:txBody>
          <a:bodyPr>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500">
                <a:solidFill>
                  <a:schemeClr val="tx1">
                    <a:lumMod val="75000"/>
                    <a:lumOff val="25000"/>
                  </a:schemeClr>
                </a:solidFill>
              </a:defRPr>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5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25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2500" kern="1200" dirty="0" smtClean="0">
                <a:solidFill>
                  <a:schemeClr val="tx1">
                    <a:lumMod val="75000"/>
                    <a:lumOff val="25000"/>
                  </a:schemeClr>
                </a:solidFill>
                <a:effectLst/>
                <a:latin typeface="Century Gothic" panose="020B0502020202020204" pitchFamily="34" charset="0"/>
                <a:ea typeface="+mn-ea"/>
                <a:cs typeface="+mn-cs"/>
              </a:rPr>
              <a:t> sit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dirty="0"/>
          </a:p>
        </p:txBody>
      </p:sp>
      <p:sp>
        <p:nvSpPr>
          <p:cNvPr id="27" name="Text Placeholder 2"/>
          <p:cNvSpPr>
            <a:spLocks noGrp="1"/>
          </p:cNvSpPr>
          <p:nvPr>
            <p:ph type="body" sz="quarter" idx="12" hasCustomPrompt="1"/>
          </p:nvPr>
        </p:nvSpPr>
        <p:spPr>
          <a:xfrm>
            <a:off x="286794" y="4699961"/>
            <a:ext cx="3311525" cy="1727200"/>
          </a:xfrm>
        </p:spPr>
        <p:txBody>
          <a:bodyPr>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500">
                <a:solidFill>
                  <a:schemeClr val="tx1">
                    <a:lumMod val="75000"/>
                    <a:lumOff val="25000"/>
                  </a:schemeClr>
                </a:solidFill>
              </a:defRPr>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5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25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2500" kern="1200" dirty="0" smtClean="0">
                <a:solidFill>
                  <a:schemeClr val="tx1">
                    <a:lumMod val="75000"/>
                    <a:lumOff val="25000"/>
                  </a:schemeClr>
                </a:solidFill>
                <a:effectLst/>
                <a:latin typeface="Century Gothic" panose="020B0502020202020204" pitchFamily="34" charset="0"/>
                <a:ea typeface="+mn-ea"/>
                <a:cs typeface="+mn-cs"/>
              </a:rPr>
              <a:t> sit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dirty="0"/>
          </a:p>
        </p:txBody>
      </p:sp>
      <p:sp>
        <p:nvSpPr>
          <p:cNvPr id="28" name="Text Placeholder 2"/>
          <p:cNvSpPr>
            <a:spLocks noGrp="1"/>
          </p:cNvSpPr>
          <p:nvPr>
            <p:ph type="body" sz="quarter" idx="13" hasCustomPrompt="1"/>
          </p:nvPr>
        </p:nvSpPr>
        <p:spPr>
          <a:xfrm>
            <a:off x="5580112" y="4699961"/>
            <a:ext cx="3311525" cy="1727200"/>
          </a:xfrm>
        </p:spPr>
        <p:txBody>
          <a:bodyPr>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500">
                <a:solidFill>
                  <a:schemeClr val="tx1">
                    <a:lumMod val="75000"/>
                    <a:lumOff val="25000"/>
                  </a:schemeClr>
                </a:solidFill>
              </a:defRPr>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25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25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2500" kern="1200" dirty="0" smtClean="0">
                <a:solidFill>
                  <a:schemeClr val="tx1">
                    <a:lumMod val="75000"/>
                    <a:lumOff val="25000"/>
                  </a:schemeClr>
                </a:solidFill>
                <a:effectLst/>
                <a:latin typeface="Century Gothic" panose="020B0502020202020204" pitchFamily="34" charset="0"/>
                <a:ea typeface="+mn-ea"/>
                <a:cs typeface="+mn-cs"/>
              </a:rPr>
              <a:t> sit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2500" kern="1200" dirty="0" smtClean="0">
                <a:solidFill>
                  <a:schemeClr val="tx1">
                    <a:lumMod val="75000"/>
                    <a:lumOff val="25000"/>
                  </a:schemeClr>
                </a:solidFill>
                <a:effectLst/>
                <a:latin typeface="Century Gothic" panose="020B0502020202020204" pitchFamily="34" charset="0"/>
                <a:ea typeface="+mn-ea"/>
                <a:cs typeface="+mn-cs"/>
              </a:rPr>
              <a:t> </a:t>
            </a:r>
            <a:r>
              <a:rPr lang="en-GB" sz="25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dirty="0"/>
          </a:p>
        </p:txBody>
      </p:sp>
      <p:sp>
        <p:nvSpPr>
          <p:cNvPr id="30" name="Text Placeholder 6"/>
          <p:cNvSpPr>
            <a:spLocks noGrp="1"/>
          </p:cNvSpPr>
          <p:nvPr>
            <p:ph type="body" sz="quarter" idx="14" hasCustomPrompt="1"/>
          </p:nvPr>
        </p:nvSpPr>
        <p:spPr>
          <a:xfrm>
            <a:off x="2915889" y="2857301"/>
            <a:ext cx="3313112" cy="1151334"/>
          </a:xfrm>
          <a:prstGeom prst="rect">
            <a:avLst/>
          </a:prstGeom>
        </p:spPr>
        <p:txBody>
          <a:bodyPr/>
          <a:lstStyle>
            <a:lvl1pPr algn="ctr">
              <a:defRPr sz="3600">
                <a:solidFill>
                  <a:schemeClr val="accent5">
                    <a:lumMod val="75000"/>
                  </a:schemeClr>
                </a:solidFill>
              </a:defRPr>
            </a:lvl1pPr>
          </a:lstStyle>
          <a:p>
            <a:pPr lvl="0"/>
            <a:r>
              <a:rPr lang="en-US" dirty="0" smtClean="0"/>
              <a:t>Title will go</a:t>
            </a:r>
            <a:br>
              <a:rPr lang="en-US" dirty="0" smtClean="0"/>
            </a:br>
            <a:r>
              <a:rPr lang="en-US" dirty="0" smtClean="0"/>
              <a:t>HERE</a:t>
            </a:r>
            <a:endParaRPr lang="en-GB" dirty="0"/>
          </a:p>
        </p:txBody>
      </p:sp>
    </p:spTree>
    <p:extLst>
      <p:ext uri="{BB962C8B-B14F-4D97-AF65-F5344CB8AC3E}">
        <p14:creationId xmlns:p14="http://schemas.microsoft.com/office/powerpoint/2010/main" val="188390713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 texts">
    <p:spTree>
      <p:nvGrpSpPr>
        <p:cNvPr id="1" name=""/>
        <p:cNvGrpSpPr/>
        <p:nvPr/>
      </p:nvGrpSpPr>
      <p:grpSpPr>
        <a:xfrm>
          <a:off x="0" y="0"/>
          <a:ext cx="0" cy="0"/>
          <a:chOff x="0" y="0"/>
          <a:chExt cx="0" cy="0"/>
        </a:xfrm>
      </p:grpSpPr>
      <p:sp>
        <p:nvSpPr>
          <p:cNvPr id="7" name="Rectangle 6"/>
          <p:cNvSpPr/>
          <p:nvPr/>
        </p:nvSpPr>
        <p:spPr>
          <a:xfrm rot="2700000">
            <a:off x="2042671" y="2368712"/>
            <a:ext cx="2128511" cy="21285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rot="2700000">
            <a:off x="5469761" y="1920800"/>
            <a:ext cx="3024336" cy="3024336"/>
          </a:xfrm>
          <a:prstGeom prst="rect">
            <a:avLst/>
          </a:prstGeom>
          <a:solidFill>
            <a:srgbClr val="1A9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hevron 5"/>
          <p:cNvSpPr/>
          <p:nvPr userDrawn="1"/>
        </p:nvSpPr>
        <p:spPr>
          <a:xfrm rot="10800000">
            <a:off x="4993045" y="3124351"/>
            <a:ext cx="308616" cy="617232"/>
          </a:xfrm>
          <a:custGeom>
            <a:avLst/>
            <a:gdLst>
              <a:gd name="connsiteX0" fmla="*/ 0 w 683568"/>
              <a:gd name="connsiteY0" fmla="*/ 0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5" fmla="*/ 308616 w 683568"/>
              <a:gd name="connsiteY5" fmla="*/ 308616 h 617232"/>
              <a:gd name="connsiteX6" fmla="*/ 0 w 683568"/>
              <a:gd name="connsiteY6" fmla="*/ 0 h 617232"/>
              <a:gd name="connsiteX0" fmla="*/ 0 w 683568"/>
              <a:gd name="connsiteY0" fmla="*/ 0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5" fmla="*/ 0 w 683568"/>
              <a:gd name="connsiteY5" fmla="*/ 0 h 617232"/>
              <a:gd name="connsiteX0" fmla="*/ 0 w 683568"/>
              <a:gd name="connsiteY0" fmla="*/ 617232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0" fmla="*/ 0 w 308616"/>
              <a:gd name="connsiteY0" fmla="*/ 617232 h 617232"/>
              <a:gd name="connsiteX1" fmla="*/ 0 w 308616"/>
              <a:gd name="connsiteY1" fmla="*/ 0 h 617232"/>
              <a:gd name="connsiteX2" fmla="*/ 308616 w 308616"/>
              <a:gd name="connsiteY2" fmla="*/ 308616 h 617232"/>
              <a:gd name="connsiteX3" fmla="*/ 0 w 308616"/>
              <a:gd name="connsiteY3" fmla="*/ 617232 h 617232"/>
            </a:gdLst>
            <a:ahLst/>
            <a:cxnLst>
              <a:cxn ang="0">
                <a:pos x="connsiteX0" y="connsiteY0"/>
              </a:cxn>
              <a:cxn ang="0">
                <a:pos x="connsiteX1" y="connsiteY1"/>
              </a:cxn>
              <a:cxn ang="0">
                <a:pos x="connsiteX2" y="connsiteY2"/>
              </a:cxn>
              <a:cxn ang="0">
                <a:pos x="connsiteX3" y="connsiteY3"/>
              </a:cxn>
            </a:cxnLst>
            <a:rect l="l" t="t" r="r" b="b"/>
            <a:pathLst>
              <a:path w="308616" h="617232">
                <a:moveTo>
                  <a:pt x="0" y="617232"/>
                </a:moveTo>
                <a:lnTo>
                  <a:pt x="0" y="0"/>
                </a:lnTo>
                <a:lnTo>
                  <a:pt x="308616" y="308616"/>
                </a:lnTo>
                <a:lnTo>
                  <a:pt x="0" y="617232"/>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Rectangle 13"/>
          <p:cNvSpPr/>
          <p:nvPr userDrawn="1"/>
        </p:nvSpPr>
        <p:spPr>
          <a:xfrm rot="2700000">
            <a:off x="440661" y="610404"/>
            <a:ext cx="2128511" cy="21285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rot="2700000">
            <a:off x="440829" y="4127022"/>
            <a:ext cx="2128511" cy="21285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userDrawn="1"/>
        </p:nvSpPr>
        <p:spPr>
          <a:xfrm rot="2700000">
            <a:off x="3644681" y="610405"/>
            <a:ext cx="2128511" cy="21285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rot="2700000">
            <a:off x="3644679" y="4127022"/>
            <a:ext cx="2128511" cy="212851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 Placeholder 6"/>
          <p:cNvSpPr>
            <a:spLocks noGrp="1"/>
          </p:cNvSpPr>
          <p:nvPr>
            <p:ph type="body" sz="quarter" idx="10" hasCustomPrompt="1"/>
          </p:nvPr>
        </p:nvSpPr>
        <p:spPr>
          <a:xfrm>
            <a:off x="5325373" y="2924944"/>
            <a:ext cx="3313112" cy="1151334"/>
          </a:xfrm>
          <a:prstGeom prst="rect">
            <a:avLst/>
          </a:prstGeom>
        </p:spPr>
        <p:txBody>
          <a:bodyPr/>
          <a:lstStyle>
            <a:lvl1pPr algn="ctr">
              <a:defRPr sz="3600">
                <a:solidFill>
                  <a:schemeClr val="bg1"/>
                </a:solidFill>
              </a:defRPr>
            </a:lvl1pPr>
          </a:lstStyle>
          <a:p>
            <a:pPr lvl="0"/>
            <a:r>
              <a:rPr lang="en-US" dirty="0" smtClean="0"/>
              <a:t>Title will go</a:t>
            </a:r>
            <a:br>
              <a:rPr lang="en-US" dirty="0" smtClean="0"/>
            </a:br>
            <a:r>
              <a:rPr lang="en-US" dirty="0" smtClean="0"/>
              <a:t>HERE</a:t>
            </a:r>
            <a:endParaRPr lang="en-GB" dirty="0"/>
          </a:p>
        </p:txBody>
      </p:sp>
      <p:sp>
        <p:nvSpPr>
          <p:cNvPr id="5" name="Text Placeholder 4"/>
          <p:cNvSpPr>
            <a:spLocks noGrp="1"/>
          </p:cNvSpPr>
          <p:nvPr>
            <p:ph type="body" sz="quarter" idx="11" hasCustomPrompt="1"/>
          </p:nvPr>
        </p:nvSpPr>
        <p:spPr>
          <a:xfrm>
            <a:off x="395288" y="1077913"/>
            <a:ext cx="2154237" cy="1343025"/>
          </a:xfr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18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1800" kern="1200" dirty="0" smtClean="0">
                <a:solidFill>
                  <a:schemeClr val="tx1">
                    <a:lumMod val="75000"/>
                    <a:lumOff val="25000"/>
                  </a:schemeClr>
                </a:solidFill>
                <a:effectLst/>
                <a:latin typeface="Century Gothic" panose="020B0502020202020204" pitchFamily="34" charset="0"/>
                <a:ea typeface="+mn-ea"/>
                <a:cs typeface="+mn-cs"/>
              </a:rPr>
              <a:t> sit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sz="1800" kern="1200" dirty="0" smtClean="0">
              <a:solidFill>
                <a:schemeClr val="tx1">
                  <a:lumMod val="75000"/>
                  <a:lumOff val="25000"/>
                </a:schemeClr>
              </a:solidFill>
              <a:effectLst/>
              <a:latin typeface="Century Gothic" panose="020B0502020202020204" pitchFamily="34" charset="0"/>
              <a:ea typeface="+mn-ea"/>
              <a:cs typeface="+mn-cs"/>
            </a:endParaRPr>
          </a:p>
        </p:txBody>
      </p:sp>
      <p:sp>
        <p:nvSpPr>
          <p:cNvPr id="21" name="Text Placeholder 4"/>
          <p:cNvSpPr>
            <a:spLocks noGrp="1"/>
          </p:cNvSpPr>
          <p:nvPr>
            <p:ph type="body" sz="quarter" idx="12" hasCustomPrompt="1"/>
          </p:nvPr>
        </p:nvSpPr>
        <p:spPr>
          <a:xfrm>
            <a:off x="3631817" y="1077913"/>
            <a:ext cx="2154237" cy="1343025"/>
          </a:xfr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18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1800" kern="1200" dirty="0" smtClean="0">
                <a:solidFill>
                  <a:schemeClr val="tx1">
                    <a:lumMod val="75000"/>
                    <a:lumOff val="25000"/>
                  </a:schemeClr>
                </a:solidFill>
                <a:effectLst/>
                <a:latin typeface="Century Gothic" panose="020B0502020202020204" pitchFamily="34" charset="0"/>
                <a:ea typeface="+mn-ea"/>
                <a:cs typeface="+mn-cs"/>
              </a:rPr>
              <a:t> sit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sz="1800" kern="1200" dirty="0" smtClean="0">
              <a:solidFill>
                <a:schemeClr val="tx1">
                  <a:lumMod val="75000"/>
                  <a:lumOff val="25000"/>
                </a:schemeClr>
              </a:solidFill>
              <a:effectLst/>
              <a:latin typeface="Century Gothic" panose="020B0502020202020204" pitchFamily="34" charset="0"/>
              <a:ea typeface="+mn-ea"/>
              <a:cs typeface="+mn-cs"/>
            </a:endParaRPr>
          </a:p>
        </p:txBody>
      </p:sp>
      <p:sp>
        <p:nvSpPr>
          <p:cNvPr id="22" name="Text Placeholder 4"/>
          <p:cNvSpPr>
            <a:spLocks noGrp="1"/>
          </p:cNvSpPr>
          <p:nvPr>
            <p:ph type="body" sz="quarter" idx="13" hasCustomPrompt="1"/>
          </p:nvPr>
        </p:nvSpPr>
        <p:spPr>
          <a:xfrm>
            <a:off x="395288" y="4519764"/>
            <a:ext cx="2154237" cy="1343025"/>
          </a:xfr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18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1800" kern="1200" dirty="0" smtClean="0">
                <a:solidFill>
                  <a:schemeClr val="tx1">
                    <a:lumMod val="75000"/>
                    <a:lumOff val="25000"/>
                  </a:schemeClr>
                </a:solidFill>
                <a:effectLst/>
                <a:latin typeface="Century Gothic" panose="020B0502020202020204" pitchFamily="34" charset="0"/>
                <a:ea typeface="+mn-ea"/>
                <a:cs typeface="+mn-cs"/>
              </a:rPr>
              <a:t> sit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sz="1800" kern="1200" dirty="0" smtClean="0">
              <a:solidFill>
                <a:schemeClr val="tx1">
                  <a:lumMod val="75000"/>
                  <a:lumOff val="25000"/>
                </a:schemeClr>
              </a:solidFill>
              <a:effectLst/>
              <a:latin typeface="Century Gothic" panose="020B0502020202020204" pitchFamily="34" charset="0"/>
              <a:ea typeface="+mn-ea"/>
              <a:cs typeface="+mn-cs"/>
            </a:endParaRPr>
          </a:p>
        </p:txBody>
      </p:sp>
      <p:sp>
        <p:nvSpPr>
          <p:cNvPr id="24" name="Text Placeholder 4"/>
          <p:cNvSpPr>
            <a:spLocks noGrp="1"/>
          </p:cNvSpPr>
          <p:nvPr>
            <p:ph type="body" sz="quarter" idx="14" hasCustomPrompt="1"/>
          </p:nvPr>
        </p:nvSpPr>
        <p:spPr>
          <a:xfrm>
            <a:off x="3631817" y="4519764"/>
            <a:ext cx="2154237" cy="1343025"/>
          </a:xfr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18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1800" kern="1200" dirty="0" smtClean="0">
                <a:solidFill>
                  <a:schemeClr val="tx1">
                    <a:lumMod val="75000"/>
                    <a:lumOff val="25000"/>
                  </a:schemeClr>
                </a:solidFill>
                <a:effectLst/>
                <a:latin typeface="Century Gothic" panose="020B0502020202020204" pitchFamily="34" charset="0"/>
                <a:ea typeface="+mn-ea"/>
                <a:cs typeface="+mn-cs"/>
              </a:rPr>
              <a:t> sit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sz="1800" kern="1200" dirty="0" smtClean="0">
              <a:solidFill>
                <a:schemeClr val="tx1">
                  <a:lumMod val="75000"/>
                  <a:lumOff val="25000"/>
                </a:schemeClr>
              </a:solidFill>
              <a:effectLst/>
              <a:latin typeface="Century Gothic" panose="020B0502020202020204" pitchFamily="34" charset="0"/>
              <a:ea typeface="+mn-ea"/>
              <a:cs typeface="+mn-cs"/>
            </a:endParaRPr>
          </a:p>
        </p:txBody>
      </p:sp>
      <p:sp>
        <p:nvSpPr>
          <p:cNvPr id="30" name="Text Placeholder 4"/>
          <p:cNvSpPr>
            <a:spLocks noGrp="1"/>
          </p:cNvSpPr>
          <p:nvPr>
            <p:ph type="body" sz="quarter" idx="15" hasCustomPrompt="1"/>
          </p:nvPr>
        </p:nvSpPr>
        <p:spPr>
          <a:xfrm>
            <a:off x="2029807" y="2761454"/>
            <a:ext cx="2154237" cy="1343025"/>
          </a:xfr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000"/>
            </a:lvl1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kern="1200" dirty="0" smtClean="0">
                <a:solidFill>
                  <a:schemeClr val="tx1">
                    <a:lumMod val="75000"/>
                    <a:lumOff val="25000"/>
                  </a:schemeClr>
                </a:solidFill>
                <a:effectLst/>
                <a:latin typeface="Century Gothic" panose="020B0502020202020204" pitchFamily="34" charset="0"/>
                <a:ea typeface="+mn-ea"/>
                <a:cs typeface="+mn-cs"/>
              </a:rPr>
              <a:t>Lorem ipsum </a:t>
            </a:r>
            <a:r>
              <a:rPr lang="en-GB" sz="1800" kern="1200" dirty="0" err="1" smtClean="0">
                <a:solidFill>
                  <a:schemeClr val="tx1">
                    <a:lumMod val="75000"/>
                    <a:lumOff val="25000"/>
                  </a:schemeClr>
                </a:solidFill>
                <a:effectLst/>
                <a:latin typeface="Century Gothic" panose="020B0502020202020204" pitchFamily="34" charset="0"/>
                <a:ea typeface="+mn-ea"/>
                <a:cs typeface="+mn-cs"/>
              </a:rPr>
              <a:t>dolor</a:t>
            </a:r>
            <a:r>
              <a:rPr lang="en-GB" sz="1800" kern="1200" dirty="0" smtClean="0">
                <a:solidFill>
                  <a:schemeClr val="tx1">
                    <a:lumMod val="75000"/>
                    <a:lumOff val="25000"/>
                  </a:schemeClr>
                </a:solidFill>
                <a:effectLst/>
                <a:latin typeface="Century Gothic" panose="020B0502020202020204" pitchFamily="34" charset="0"/>
                <a:ea typeface="+mn-ea"/>
                <a:cs typeface="+mn-cs"/>
              </a:rPr>
              <a:t> sit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amet</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consectetur</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adipiscing</a:t>
            </a:r>
            <a:r>
              <a:rPr lang="en-GB" sz="1800" kern="1200" dirty="0" smtClean="0">
                <a:solidFill>
                  <a:schemeClr val="tx1">
                    <a:lumMod val="75000"/>
                    <a:lumOff val="25000"/>
                  </a:schemeClr>
                </a:solidFill>
                <a:effectLst/>
                <a:latin typeface="Century Gothic" panose="020B0502020202020204" pitchFamily="34" charset="0"/>
                <a:ea typeface="+mn-ea"/>
                <a:cs typeface="+mn-cs"/>
              </a:rPr>
              <a:t> </a:t>
            </a:r>
            <a:r>
              <a:rPr lang="en-GB" sz="1800" kern="1200" dirty="0" err="1" smtClean="0">
                <a:solidFill>
                  <a:schemeClr val="tx1">
                    <a:lumMod val="75000"/>
                    <a:lumOff val="25000"/>
                  </a:schemeClr>
                </a:solidFill>
                <a:effectLst/>
                <a:latin typeface="Century Gothic" panose="020B0502020202020204" pitchFamily="34" charset="0"/>
                <a:ea typeface="+mn-ea"/>
                <a:cs typeface="+mn-cs"/>
              </a:rPr>
              <a:t>elit</a:t>
            </a:r>
            <a:endParaRPr lang="en-GB" sz="1800" kern="1200" dirty="0" smtClean="0">
              <a:solidFill>
                <a:schemeClr val="tx1">
                  <a:lumMod val="75000"/>
                  <a:lumOff val="25000"/>
                </a:schemeClr>
              </a:solidFill>
              <a:effectLst/>
              <a:latin typeface="Century Gothic" panose="020B0502020202020204" pitchFamily="34" charset="0"/>
              <a:ea typeface="+mn-ea"/>
              <a:cs typeface="+mn-cs"/>
            </a:endParaRPr>
          </a:p>
        </p:txBody>
      </p:sp>
    </p:spTree>
    <p:extLst>
      <p:ext uri="{BB962C8B-B14F-4D97-AF65-F5344CB8AC3E}">
        <p14:creationId xmlns:p14="http://schemas.microsoft.com/office/powerpoint/2010/main" val="80522678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s texts 2">
    <p:spTree>
      <p:nvGrpSpPr>
        <p:cNvPr id="1" name=""/>
        <p:cNvGrpSpPr/>
        <p:nvPr/>
      </p:nvGrpSpPr>
      <p:grpSpPr>
        <a:xfrm>
          <a:off x="0" y="0"/>
          <a:ext cx="0" cy="0"/>
          <a:chOff x="0" y="0"/>
          <a:chExt cx="0" cy="0"/>
        </a:xfrm>
      </p:grpSpPr>
      <p:cxnSp>
        <p:nvCxnSpPr>
          <p:cNvPr id="10" name="Straight Connector 9"/>
          <p:cNvCxnSpPr/>
          <p:nvPr/>
        </p:nvCxnSpPr>
        <p:spPr>
          <a:xfrm>
            <a:off x="2138528" y="-2"/>
            <a:ext cx="0" cy="6858002"/>
          </a:xfrm>
          <a:prstGeom prst="line">
            <a:avLst/>
          </a:prstGeom>
          <a:ln>
            <a:solidFill>
              <a:srgbClr val="1A95A6"/>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rot="2700000">
            <a:off x="631286" y="1920800"/>
            <a:ext cx="3024336" cy="3024336"/>
          </a:xfrm>
          <a:prstGeom prst="rect">
            <a:avLst/>
          </a:prstGeom>
          <a:solidFill>
            <a:srgbClr val="1A9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hevron 5"/>
          <p:cNvSpPr/>
          <p:nvPr/>
        </p:nvSpPr>
        <p:spPr>
          <a:xfrm>
            <a:off x="3851155" y="3124351"/>
            <a:ext cx="308616" cy="617232"/>
          </a:xfrm>
          <a:custGeom>
            <a:avLst/>
            <a:gdLst>
              <a:gd name="connsiteX0" fmla="*/ 0 w 683568"/>
              <a:gd name="connsiteY0" fmla="*/ 0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5" fmla="*/ 308616 w 683568"/>
              <a:gd name="connsiteY5" fmla="*/ 308616 h 617232"/>
              <a:gd name="connsiteX6" fmla="*/ 0 w 683568"/>
              <a:gd name="connsiteY6" fmla="*/ 0 h 617232"/>
              <a:gd name="connsiteX0" fmla="*/ 0 w 683568"/>
              <a:gd name="connsiteY0" fmla="*/ 0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5" fmla="*/ 0 w 683568"/>
              <a:gd name="connsiteY5" fmla="*/ 0 h 617232"/>
              <a:gd name="connsiteX0" fmla="*/ 0 w 683568"/>
              <a:gd name="connsiteY0" fmla="*/ 617232 h 617232"/>
              <a:gd name="connsiteX1" fmla="*/ 374952 w 683568"/>
              <a:gd name="connsiteY1" fmla="*/ 0 h 617232"/>
              <a:gd name="connsiteX2" fmla="*/ 683568 w 683568"/>
              <a:gd name="connsiteY2" fmla="*/ 308616 h 617232"/>
              <a:gd name="connsiteX3" fmla="*/ 374952 w 683568"/>
              <a:gd name="connsiteY3" fmla="*/ 617232 h 617232"/>
              <a:gd name="connsiteX4" fmla="*/ 0 w 683568"/>
              <a:gd name="connsiteY4" fmla="*/ 617232 h 617232"/>
              <a:gd name="connsiteX0" fmla="*/ 0 w 308616"/>
              <a:gd name="connsiteY0" fmla="*/ 617232 h 617232"/>
              <a:gd name="connsiteX1" fmla="*/ 0 w 308616"/>
              <a:gd name="connsiteY1" fmla="*/ 0 h 617232"/>
              <a:gd name="connsiteX2" fmla="*/ 308616 w 308616"/>
              <a:gd name="connsiteY2" fmla="*/ 308616 h 617232"/>
              <a:gd name="connsiteX3" fmla="*/ 0 w 308616"/>
              <a:gd name="connsiteY3" fmla="*/ 617232 h 617232"/>
            </a:gdLst>
            <a:ahLst/>
            <a:cxnLst>
              <a:cxn ang="0">
                <a:pos x="connsiteX0" y="connsiteY0"/>
              </a:cxn>
              <a:cxn ang="0">
                <a:pos x="connsiteX1" y="connsiteY1"/>
              </a:cxn>
              <a:cxn ang="0">
                <a:pos x="connsiteX2" y="connsiteY2"/>
              </a:cxn>
              <a:cxn ang="0">
                <a:pos x="connsiteX3" y="connsiteY3"/>
              </a:cxn>
            </a:cxnLst>
            <a:rect l="l" t="t" r="r" b="b"/>
            <a:pathLst>
              <a:path w="308616" h="617232">
                <a:moveTo>
                  <a:pt x="0" y="617232"/>
                </a:moveTo>
                <a:lnTo>
                  <a:pt x="0" y="0"/>
                </a:lnTo>
                <a:lnTo>
                  <a:pt x="308616" y="308616"/>
                </a:lnTo>
                <a:lnTo>
                  <a:pt x="0" y="617232"/>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Text Placeholder 6"/>
          <p:cNvSpPr>
            <a:spLocks noGrp="1"/>
          </p:cNvSpPr>
          <p:nvPr>
            <p:ph type="body" sz="quarter" idx="10" hasCustomPrompt="1"/>
          </p:nvPr>
        </p:nvSpPr>
        <p:spPr>
          <a:xfrm>
            <a:off x="481973" y="2853730"/>
            <a:ext cx="3313112" cy="1151334"/>
          </a:xfrm>
          <a:prstGeom prst="rect">
            <a:avLst/>
          </a:prstGeom>
        </p:spPr>
        <p:txBody>
          <a:bodyPr/>
          <a:lstStyle>
            <a:lvl1pPr algn="ctr">
              <a:defRPr sz="3600">
                <a:solidFill>
                  <a:schemeClr val="bg1"/>
                </a:solidFill>
              </a:defRPr>
            </a:lvl1pPr>
          </a:lstStyle>
          <a:p>
            <a:pPr lvl="0"/>
            <a:r>
              <a:rPr lang="en-US" dirty="0" smtClean="0"/>
              <a:t>Title will go</a:t>
            </a:r>
            <a:br>
              <a:rPr lang="en-US" dirty="0" smtClean="0"/>
            </a:br>
            <a:r>
              <a:rPr lang="en-US" dirty="0" smtClean="0"/>
              <a:t>HERE</a:t>
            </a:r>
            <a:endParaRPr lang="en-GB" dirty="0"/>
          </a:p>
        </p:txBody>
      </p:sp>
      <p:sp>
        <p:nvSpPr>
          <p:cNvPr id="15" name="Text Placeholder 30"/>
          <p:cNvSpPr>
            <a:spLocks noGrp="1"/>
          </p:cNvSpPr>
          <p:nvPr>
            <p:ph type="body" sz="quarter" idx="18" hasCustomPrompt="1"/>
          </p:nvPr>
        </p:nvSpPr>
        <p:spPr>
          <a:xfrm>
            <a:off x="4572000" y="2124397"/>
            <a:ext cx="4392613" cy="800547"/>
          </a:xfrm>
          <a:prstGeom prst="rect">
            <a:avLst/>
          </a:prstGeom>
        </p:spPr>
        <p:txBody>
          <a:bodyPr/>
          <a:lstStyle>
            <a:lvl1pPr marL="432000" indent="-342900">
              <a:lnSpc>
                <a:spcPct val="100000"/>
              </a:lnSpc>
              <a:spcBef>
                <a:spcPts val="1200"/>
              </a:spcBef>
              <a:buClr>
                <a:schemeClr val="accent5">
                  <a:lumMod val="75000"/>
                </a:schemeClr>
              </a:buClr>
              <a:buFont typeface="Wingdings" panose="05000000000000000000" pitchFamily="2" charset="2"/>
              <a:buChar char="v"/>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16" name="Text Placeholder 30"/>
          <p:cNvSpPr>
            <a:spLocks noGrp="1"/>
          </p:cNvSpPr>
          <p:nvPr>
            <p:ph type="body" sz="quarter" idx="19" hasCustomPrompt="1"/>
          </p:nvPr>
        </p:nvSpPr>
        <p:spPr>
          <a:xfrm>
            <a:off x="4572000" y="2996952"/>
            <a:ext cx="4392613" cy="800547"/>
          </a:xfrm>
          <a:prstGeom prst="rect">
            <a:avLst/>
          </a:prstGeom>
        </p:spPr>
        <p:txBody>
          <a:bodyPr/>
          <a:lstStyle>
            <a:lvl1pPr marL="432000" indent="-342900">
              <a:lnSpc>
                <a:spcPct val="100000"/>
              </a:lnSpc>
              <a:spcBef>
                <a:spcPts val="1200"/>
              </a:spcBef>
              <a:buClr>
                <a:schemeClr val="accent5">
                  <a:lumMod val="75000"/>
                </a:schemeClr>
              </a:buClr>
              <a:buFont typeface="Wingdings" panose="05000000000000000000" pitchFamily="2" charset="2"/>
              <a:buChar char="v"/>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17" name="Text Placeholder 30"/>
          <p:cNvSpPr>
            <a:spLocks noGrp="1"/>
          </p:cNvSpPr>
          <p:nvPr>
            <p:ph type="body" sz="quarter" idx="20" hasCustomPrompt="1"/>
          </p:nvPr>
        </p:nvSpPr>
        <p:spPr>
          <a:xfrm>
            <a:off x="4572000" y="3884721"/>
            <a:ext cx="4392613" cy="800547"/>
          </a:xfrm>
          <a:prstGeom prst="rect">
            <a:avLst/>
          </a:prstGeom>
        </p:spPr>
        <p:txBody>
          <a:bodyPr/>
          <a:lstStyle>
            <a:lvl1pPr marL="432000" indent="-342900">
              <a:lnSpc>
                <a:spcPct val="100000"/>
              </a:lnSpc>
              <a:spcBef>
                <a:spcPts val="1200"/>
              </a:spcBef>
              <a:buClr>
                <a:schemeClr val="accent5">
                  <a:lumMod val="75000"/>
                </a:schemeClr>
              </a:buClr>
              <a:buFont typeface="Wingdings" panose="05000000000000000000" pitchFamily="2" charset="2"/>
              <a:buChar char="v"/>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23" name="Text Placeholder 30"/>
          <p:cNvSpPr>
            <a:spLocks noGrp="1"/>
          </p:cNvSpPr>
          <p:nvPr>
            <p:ph type="body" sz="quarter" idx="21" hasCustomPrompt="1"/>
          </p:nvPr>
        </p:nvSpPr>
        <p:spPr>
          <a:xfrm>
            <a:off x="4572000" y="4785442"/>
            <a:ext cx="4392613" cy="800547"/>
          </a:xfrm>
          <a:prstGeom prst="rect">
            <a:avLst/>
          </a:prstGeom>
        </p:spPr>
        <p:txBody>
          <a:bodyPr/>
          <a:lstStyle>
            <a:lvl1pPr marL="432000" indent="-342900">
              <a:lnSpc>
                <a:spcPct val="100000"/>
              </a:lnSpc>
              <a:spcBef>
                <a:spcPts val="1200"/>
              </a:spcBef>
              <a:buClr>
                <a:schemeClr val="accent5">
                  <a:lumMod val="75000"/>
                </a:schemeClr>
              </a:buClr>
              <a:buFont typeface="Wingdings" panose="05000000000000000000" pitchFamily="2" charset="2"/>
              <a:buChar char="v"/>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24" name="Text Placeholder 30"/>
          <p:cNvSpPr>
            <a:spLocks noGrp="1"/>
          </p:cNvSpPr>
          <p:nvPr>
            <p:ph type="body" sz="quarter" idx="22" hasCustomPrompt="1"/>
          </p:nvPr>
        </p:nvSpPr>
        <p:spPr>
          <a:xfrm>
            <a:off x="4572000" y="5661248"/>
            <a:ext cx="4392613" cy="800547"/>
          </a:xfrm>
          <a:prstGeom prst="rect">
            <a:avLst/>
          </a:prstGeom>
        </p:spPr>
        <p:txBody>
          <a:bodyPr/>
          <a:lstStyle>
            <a:lvl1pPr marL="432000" indent="-342900">
              <a:lnSpc>
                <a:spcPct val="100000"/>
              </a:lnSpc>
              <a:spcBef>
                <a:spcPts val="1200"/>
              </a:spcBef>
              <a:buClr>
                <a:schemeClr val="accent5">
                  <a:lumMod val="75000"/>
                </a:schemeClr>
              </a:buClr>
              <a:buFont typeface="Wingdings" panose="05000000000000000000" pitchFamily="2" charset="2"/>
              <a:buChar char="v"/>
              <a:defRPr/>
            </a:lvl1pPr>
            <a:lvl2pPr marL="0">
              <a:spcBef>
                <a:spcPts val="0"/>
              </a:spcBef>
              <a:defRPr sz="2000"/>
            </a:lvl2pPr>
            <a:lvl3pPr marL="0">
              <a:spcBef>
                <a:spcPts val="0"/>
              </a:spcBef>
              <a:defRPr sz="1800"/>
            </a:lvl3pPr>
            <a:lvl4pPr marL="0">
              <a:spcBef>
                <a:spcPts val="0"/>
              </a:spcBef>
              <a:defRPr sz="1400"/>
            </a:lvl4pPr>
            <a:lvl5pPr marL="0">
              <a:spcBef>
                <a:spcPts val="0"/>
              </a:spcBef>
              <a:defRPr sz="1000"/>
            </a:lvl5pPr>
          </a:lstStyle>
          <a:p>
            <a:pPr marL="89100" indent="0">
              <a:lnSpc>
                <a:spcPct val="100000"/>
              </a:lnSpc>
              <a:spcBef>
                <a:spcPts val="1200"/>
              </a:spcBef>
              <a:buClr>
                <a:schemeClr val="accent5">
                  <a:lumMod val="75000"/>
                </a:schemeClr>
              </a:buClr>
              <a:buFont typeface="Wingdings" panose="05000000000000000000" pitchFamily="2" charset="2"/>
              <a:buNone/>
            </a:pPr>
            <a:r>
              <a:rPr lang="en-GB" sz="2000" kern="1200" dirty="0" err="1" smtClean="0">
                <a:solidFill>
                  <a:schemeClr val="tx1">
                    <a:lumMod val="75000"/>
                    <a:lumOff val="25000"/>
                  </a:schemeClr>
                </a:solidFill>
                <a:effectLst/>
                <a:latin typeface="Century Gothic" panose="020B0502020202020204" pitchFamily="34" charset="0"/>
                <a:ea typeface="+mn-ea"/>
                <a:cs typeface="+mn-cs"/>
              </a:rPr>
              <a:t>Aliquam</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pulvinar</a:t>
            </a:r>
            <a:r>
              <a:rPr lang="en-GB" sz="2000" kern="1200" dirty="0" smtClean="0">
                <a:solidFill>
                  <a:schemeClr val="tx1">
                    <a:lumMod val="75000"/>
                    <a:lumOff val="25000"/>
                  </a:schemeClr>
                </a:solidFill>
                <a:effectLst/>
                <a:latin typeface="Century Gothic" panose="020B0502020202020204" pitchFamily="34" charset="0"/>
                <a:ea typeface="+mn-ea"/>
                <a:cs typeface="+mn-cs"/>
              </a:rPr>
              <a:t> lacus a </a:t>
            </a:r>
            <a:r>
              <a:rPr lang="en-GB" sz="2000" kern="1200" dirty="0" err="1" smtClean="0">
                <a:solidFill>
                  <a:schemeClr val="tx1">
                    <a:lumMod val="75000"/>
                    <a:lumOff val="25000"/>
                  </a:schemeClr>
                </a:solidFill>
                <a:effectLst/>
                <a:latin typeface="Century Gothic" panose="020B0502020202020204" pitchFamily="34" charset="0"/>
                <a:ea typeface="+mn-ea"/>
                <a:cs typeface="+mn-cs"/>
              </a:rPr>
              <a:t>volutpat</a:t>
            </a:r>
            <a:r>
              <a:rPr lang="en-GB" sz="2000" kern="1200" dirty="0" smtClean="0">
                <a:solidFill>
                  <a:schemeClr val="tx1">
                    <a:lumMod val="75000"/>
                    <a:lumOff val="25000"/>
                  </a:schemeClr>
                </a:solidFill>
                <a:effectLst/>
                <a:latin typeface="Century Gothic" panose="020B0502020202020204" pitchFamily="34" charset="0"/>
                <a:ea typeface="+mn-ea"/>
                <a:cs typeface="+mn-cs"/>
              </a:rPr>
              <a:t> </a:t>
            </a:r>
            <a:r>
              <a:rPr lang="en-GB" sz="2000" kern="1200" dirty="0" err="1" smtClean="0">
                <a:solidFill>
                  <a:schemeClr val="tx1">
                    <a:lumMod val="75000"/>
                    <a:lumOff val="25000"/>
                  </a:schemeClr>
                </a:solidFill>
                <a:effectLst/>
                <a:latin typeface="Century Gothic" panose="020B0502020202020204" pitchFamily="34" charset="0"/>
                <a:ea typeface="+mn-ea"/>
                <a:cs typeface="+mn-cs"/>
              </a:rPr>
              <a:t>efficitur</a:t>
            </a:r>
            <a:r>
              <a:rPr lang="en-GB" sz="2000" kern="1200" dirty="0" smtClean="0">
                <a:solidFill>
                  <a:schemeClr val="tx1">
                    <a:lumMod val="75000"/>
                    <a:lumOff val="25000"/>
                  </a:schemeClr>
                </a:solidFill>
                <a:effectLst/>
                <a:latin typeface="Century Gothic" panose="020B0502020202020204" pitchFamily="34" charset="0"/>
                <a:ea typeface="+mn-ea"/>
                <a:cs typeface="+mn-cs"/>
              </a:rPr>
              <a:t>;</a:t>
            </a:r>
            <a:endParaRPr lang="en-GB" sz="2000" kern="1200" dirty="0">
              <a:solidFill>
                <a:schemeClr val="tx1">
                  <a:lumMod val="75000"/>
                  <a:lumOff val="25000"/>
                </a:schemeClr>
              </a:solidFill>
              <a:effectLst/>
              <a:latin typeface="Century Gothic" panose="020B0502020202020204" pitchFamily="34" charset="0"/>
              <a:ea typeface="+mn-ea"/>
              <a:cs typeface="+mn-cs"/>
            </a:endParaRPr>
          </a:p>
        </p:txBody>
      </p:sp>
      <p:sp>
        <p:nvSpPr>
          <p:cNvPr id="26" name="Text Placeholder 2"/>
          <p:cNvSpPr>
            <a:spLocks noGrp="1"/>
          </p:cNvSpPr>
          <p:nvPr>
            <p:ph type="body" sz="quarter" idx="11" hasCustomPrompt="1"/>
          </p:nvPr>
        </p:nvSpPr>
        <p:spPr>
          <a:xfrm>
            <a:off x="4572000" y="1124744"/>
            <a:ext cx="4464050" cy="648072"/>
          </a:xfrm>
        </p:spPr>
        <p:txBody>
          <a:bodyPr/>
          <a:lstStyle>
            <a:lvl1pPr>
              <a:defRPr baseline="0">
                <a:solidFill>
                  <a:schemeClr val="tx1">
                    <a:lumMod val="75000"/>
                    <a:lumOff val="25000"/>
                  </a:schemeClr>
                </a:solidFill>
              </a:defRPr>
            </a:lvl1pPr>
          </a:lstStyle>
          <a:p>
            <a:pPr lvl="0"/>
            <a:r>
              <a:rPr lang="en-US" dirty="0" smtClean="0"/>
              <a:t>Here you can put some text with bullets:</a:t>
            </a:r>
            <a:endParaRPr lang="en-GB" dirty="0"/>
          </a:p>
        </p:txBody>
      </p:sp>
    </p:spTree>
    <p:extLst>
      <p:ext uri="{BB962C8B-B14F-4D97-AF65-F5344CB8AC3E}">
        <p14:creationId xmlns:p14="http://schemas.microsoft.com/office/powerpoint/2010/main" val="16006485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 texts">
    <p:spTree>
      <p:nvGrpSpPr>
        <p:cNvPr id="1" name=""/>
        <p:cNvGrpSpPr/>
        <p:nvPr/>
      </p:nvGrpSpPr>
      <p:grpSpPr>
        <a:xfrm>
          <a:off x="0" y="0"/>
          <a:ext cx="0" cy="0"/>
          <a:chOff x="0" y="0"/>
          <a:chExt cx="0" cy="0"/>
        </a:xfrm>
      </p:grpSpPr>
      <p:sp>
        <p:nvSpPr>
          <p:cNvPr id="8" name="Rectangle 7"/>
          <p:cNvSpPr/>
          <p:nvPr userDrawn="1"/>
        </p:nvSpPr>
        <p:spPr>
          <a:xfrm>
            <a:off x="0" y="-2250"/>
            <a:ext cx="4283968" cy="68602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p:nvPr userDrawn="1"/>
        </p:nvCxnSpPr>
        <p:spPr>
          <a:xfrm>
            <a:off x="2138528" y="33768"/>
            <a:ext cx="0" cy="2589575"/>
          </a:xfrm>
          <a:prstGeom prst="line">
            <a:avLst/>
          </a:prstGeom>
          <a:ln>
            <a:solidFill>
              <a:srgbClr val="1A95A6"/>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rot="2700000">
            <a:off x="626360" y="3235760"/>
            <a:ext cx="3024336" cy="3024336"/>
          </a:xfrm>
          <a:prstGeom prst="rect">
            <a:avLst/>
          </a:prstGeom>
          <a:noFill/>
          <a:ln>
            <a:solidFill>
              <a:srgbClr val="1A9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4277056" y="1695170"/>
            <a:ext cx="486694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5" name="Isosceles Triangle 14"/>
          <p:cNvSpPr/>
          <p:nvPr/>
        </p:nvSpPr>
        <p:spPr>
          <a:xfrm rot="10800000">
            <a:off x="4470880" y="1695169"/>
            <a:ext cx="389152" cy="211325"/>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8" name="Straight Connector 17"/>
          <p:cNvCxnSpPr/>
          <p:nvPr/>
        </p:nvCxnSpPr>
        <p:spPr>
          <a:xfrm>
            <a:off x="4277056" y="2481620"/>
            <a:ext cx="486694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a:xfrm rot="10800000">
            <a:off x="4470880" y="2481619"/>
            <a:ext cx="389152" cy="211325"/>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2" name="Straight Connector 21"/>
          <p:cNvCxnSpPr/>
          <p:nvPr/>
        </p:nvCxnSpPr>
        <p:spPr>
          <a:xfrm>
            <a:off x="4277056" y="3268070"/>
            <a:ext cx="486694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Isosceles Triangle 22"/>
          <p:cNvSpPr/>
          <p:nvPr/>
        </p:nvSpPr>
        <p:spPr>
          <a:xfrm rot="10800000">
            <a:off x="4470880" y="3268069"/>
            <a:ext cx="389152" cy="211325"/>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Connector 25"/>
          <p:cNvCxnSpPr/>
          <p:nvPr/>
        </p:nvCxnSpPr>
        <p:spPr>
          <a:xfrm>
            <a:off x="4277056" y="4054520"/>
            <a:ext cx="486694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7" name="Isosceles Triangle 26"/>
          <p:cNvSpPr/>
          <p:nvPr/>
        </p:nvSpPr>
        <p:spPr>
          <a:xfrm rot="10800000">
            <a:off x="4470880" y="4054519"/>
            <a:ext cx="389152" cy="211325"/>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0" name="Straight Connector 29"/>
          <p:cNvCxnSpPr/>
          <p:nvPr/>
        </p:nvCxnSpPr>
        <p:spPr>
          <a:xfrm>
            <a:off x="4277056" y="908720"/>
            <a:ext cx="486694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1" name="Isosceles Triangle 30"/>
          <p:cNvSpPr/>
          <p:nvPr/>
        </p:nvSpPr>
        <p:spPr>
          <a:xfrm rot="10800000">
            <a:off x="4470880" y="908719"/>
            <a:ext cx="389152" cy="211325"/>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7" name="Straight Connector 36"/>
          <p:cNvCxnSpPr/>
          <p:nvPr userDrawn="1"/>
        </p:nvCxnSpPr>
        <p:spPr>
          <a:xfrm>
            <a:off x="4277056" y="4840970"/>
            <a:ext cx="486694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8" name="Isosceles Triangle 37"/>
          <p:cNvSpPr/>
          <p:nvPr userDrawn="1"/>
        </p:nvSpPr>
        <p:spPr>
          <a:xfrm rot="10800000">
            <a:off x="4470880" y="4840969"/>
            <a:ext cx="389152" cy="211325"/>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9" name="Straight Connector 38"/>
          <p:cNvCxnSpPr/>
          <p:nvPr userDrawn="1"/>
        </p:nvCxnSpPr>
        <p:spPr>
          <a:xfrm>
            <a:off x="4277056" y="5627418"/>
            <a:ext cx="4866944"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0" name="Isosceles Triangle 39"/>
          <p:cNvSpPr/>
          <p:nvPr userDrawn="1"/>
        </p:nvSpPr>
        <p:spPr>
          <a:xfrm rot="10800000">
            <a:off x="4470880" y="5627417"/>
            <a:ext cx="389152" cy="211325"/>
          </a:xfrm>
          <a:prstGeom prst="triangle">
            <a:avLst/>
          </a:prstGeom>
          <a:solidFill>
            <a:srgbClr val="198F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Text Placeholder 6"/>
          <p:cNvSpPr>
            <a:spLocks noGrp="1"/>
          </p:cNvSpPr>
          <p:nvPr userDrawn="1">
            <p:ph type="body" sz="quarter" idx="10" hasCustomPrompt="1"/>
          </p:nvPr>
        </p:nvSpPr>
        <p:spPr>
          <a:xfrm>
            <a:off x="481973" y="4172261"/>
            <a:ext cx="3313112" cy="1151334"/>
          </a:xfrm>
          <a:prstGeom prst="rect">
            <a:avLst/>
          </a:prstGeom>
        </p:spPr>
        <p:txBody>
          <a:bodyPr/>
          <a:lstStyle>
            <a:lvl1pPr algn="ctr">
              <a:defRPr sz="3600">
                <a:solidFill>
                  <a:schemeClr val="accent5">
                    <a:lumMod val="75000"/>
                  </a:schemeClr>
                </a:solidFill>
              </a:defRPr>
            </a:lvl1pPr>
          </a:lstStyle>
          <a:p>
            <a:pPr lvl="0"/>
            <a:r>
              <a:rPr lang="en-US" dirty="0" smtClean="0"/>
              <a:t>Title will go</a:t>
            </a:r>
            <a:br>
              <a:rPr lang="en-US" dirty="0" smtClean="0"/>
            </a:br>
            <a:r>
              <a:rPr lang="en-US" dirty="0" smtClean="0"/>
              <a:t>HERE</a:t>
            </a:r>
            <a:endParaRPr lang="en-GB" dirty="0"/>
          </a:p>
        </p:txBody>
      </p:sp>
      <p:sp>
        <p:nvSpPr>
          <p:cNvPr id="60" name="Text Placeholder 2"/>
          <p:cNvSpPr>
            <a:spLocks noGrp="1"/>
          </p:cNvSpPr>
          <p:nvPr>
            <p:ph type="body" sz="quarter" idx="11" hasCustomPrompt="1"/>
          </p:nvPr>
        </p:nvSpPr>
        <p:spPr>
          <a:xfrm>
            <a:off x="5004048" y="908719"/>
            <a:ext cx="4139952" cy="720081"/>
          </a:xfrm>
        </p:spPr>
        <p:txBody>
          <a:bodyPr/>
          <a:lstStyle>
            <a:lvl1pPr>
              <a:defRPr baseline="0">
                <a:solidFill>
                  <a:schemeClr val="tx1">
                    <a:lumMod val="75000"/>
                    <a:lumOff val="25000"/>
                  </a:schemeClr>
                </a:solidFill>
              </a:defRPr>
            </a:lvl1pPr>
          </a:lstStyle>
          <a:p>
            <a:pPr lvl="0"/>
            <a:r>
              <a:rPr lang="en-US" dirty="0" smtClean="0"/>
              <a:t>Sample text 1;</a:t>
            </a:r>
            <a:endParaRPr lang="en-GB" dirty="0"/>
          </a:p>
        </p:txBody>
      </p:sp>
      <p:sp>
        <p:nvSpPr>
          <p:cNvPr id="61" name="Text Placeholder 2"/>
          <p:cNvSpPr>
            <a:spLocks noGrp="1"/>
          </p:cNvSpPr>
          <p:nvPr>
            <p:ph type="body" sz="quarter" idx="12" hasCustomPrompt="1"/>
          </p:nvPr>
        </p:nvSpPr>
        <p:spPr>
          <a:xfrm>
            <a:off x="5004048" y="1695169"/>
            <a:ext cx="4139952" cy="720081"/>
          </a:xfrm>
        </p:spPr>
        <p:txBody>
          <a:bodyPr/>
          <a:lstStyle>
            <a:lvl1pPr>
              <a:defRPr baseline="0">
                <a:solidFill>
                  <a:schemeClr val="tx1">
                    <a:lumMod val="75000"/>
                    <a:lumOff val="25000"/>
                  </a:schemeClr>
                </a:solidFill>
              </a:defRPr>
            </a:lvl1pPr>
          </a:lstStyle>
          <a:p>
            <a:pPr lvl="0"/>
            <a:r>
              <a:rPr lang="en-US" dirty="0" smtClean="0"/>
              <a:t>Sample text 2;</a:t>
            </a:r>
            <a:endParaRPr lang="en-GB" dirty="0"/>
          </a:p>
        </p:txBody>
      </p:sp>
      <p:sp>
        <p:nvSpPr>
          <p:cNvPr id="62" name="Text Placeholder 2"/>
          <p:cNvSpPr>
            <a:spLocks noGrp="1"/>
          </p:cNvSpPr>
          <p:nvPr>
            <p:ph type="body" sz="quarter" idx="13" hasCustomPrompt="1"/>
          </p:nvPr>
        </p:nvSpPr>
        <p:spPr>
          <a:xfrm>
            <a:off x="5004048" y="2491080"/>
            <a:ext cx="4139952" cy="720081"/>
          </a:xfrm>
        </p:spPr>
        <p:txBody>
          <a:bodyPr/>
          <a:lstStyle>
            <a:lvl1pPr>
              <a:defRPr baseline="0">
                <a:solidFill>
                  <a:schemeClr val="tx1">
                    <a:lumMod val="75000"/>
                    <a:lumOff val="25000"/>
                  </a:schemeClr>
                </a:solidFill>
              </a:defRPr>
            </a:lvl1pPr>
          </a:lstStyle>
          <a:p>
            <a:pPr lvl="0"/>
            <a:r>
              <a:rPr lang="en-US" dirty="0" smtClean="0"/>
              <a:t>Sample text 3;</a:t>
            </a:r>
            <a:endParaRPr lang="en-GB" dirty="0"/>
          </a:p>
        </p:txBody>
      </p:sp>
      <p:sp>
        <p:nvSpPr>
          <p:cNvPr id="63" name="Text Placeholder 2"/>
          <p:cNvSpPr>
            <a:spLocks noGrp="1"/>
          </p:cNvSpPr>
          <p:nvPr>
            <p:ph type="body" sz="quarter" idx="14" hasCustomPrompt="1"/>
          </p:nvPr>
        </p:nvSpPr>
        <p:spPr>
          <a:xfrm>
            <a:off x="5004048" y="3268070"/>
            <a:ext cx="4139952" cy="720081"/>
          </a:xfrm>
        </p:spPr>
        <p:txBody>
          <a:bodyPr/>
          <a:lstStyle>
            <a:lvl1pPr>
              <a:defRPr baseline="0">
                <a:solidFill>
                  <a:schemeClr val="tx1">
                    <a:lumMod val="75000"/>
                    <a:lumOff val="25000"/>
                  </a:schemeClr>
                </a:solidFill>
              </a:defRPr>
            </a:lvl1pPr>
          </a:lstStyle>
          <a:p>
            <a:pPr lvl="0"/>
            <a:r>
              <a:rPr lang="en-US" dirty="0" smtClean="0"/>
              <a:t>Sample text 4;</a:t>
            </a:r>
            <a:endParaRPr lang="en-GB" dirty="0"/>
          </a:p>
        </p:txBody>
      </p:sp>
      <p:sp>
        <p:nvSpPr>
          <p:cNvPr id="64" name="Text Placeholder 2"/>
          <p:cNvSpPr>
            <a:spLocks noGrp="1"/>
          </p:cNvSpPr>
          <p:nvPr>
            <p:ph type="body" sz="quarter" idx="15" hasCustomPrompt="1"/>
          </p:nvPr>
        </p:nvSpPr>
        <p:spPr>
          <a:xfrm>
            <a:off x="5004048" y="4088848"/>
            <a:ext cx="4139952" cy="720081"/>
          </a:xfrm>
        </p:spPr>
        <p:txBody>
          <a:bodyPr/>
          <a:lstStyle>
            <a:lvl1pPr>
              <a:defRPr baseline="0">
                <a:solidFill>
                  <a:schemeClr val="tx1">
                    <a:lumMod val="75000"/>
                    <a:lumOff val="25000"/>
                  </a:schemeClr>
                </a:solidFill>
              </a:defRPr>
            </a:lvl1pPr>
          </a:lstStyle>
          <a:p>
            <a:pPr lvl="0"/>
            <a:r>
              <a:rPr lang="en-US" dirty="0" smtClean="0"/>
              <a:t>Sample text 5;</a:t>
            </a:r>
            <a:endParaRPr lang="en-GB" dirty="0"/>
          </a:p>
        </p:txBody>
      </p:sp>
      <p:sp>
        <p:nvSpPr>
          <p:cNvPr id="65" name="Text Placeholder 2"/>
          <p:cNvSpPr>
            <a:spLocks noGrp="1"/>
          </p:cNvSpPr>
          <p:nvPr>
            <p:ph type="body" sz="quarter" idx="16" hasCustomPrompt="1"/>
          </p:nvPr>
        </p:nvSpPr>
        <p:spPr>
          <a:xfrm>
            <a:off x="5004048" y="4840970"/>
            <a:ext cx="4139952" cy="720081"/>
          </a:xfrm>
        </p:spPr>
        <p:txBody>
          <a:bodyPr/>
          <a:lstStyle>
            <a:lvl1pPr>
              <a:defRPr baseline="0">
                <a:solidFill>
                  <a:schemeClr val="tx1">
                    <a:lumMod val="75000"/>
                    <a:lumOff val="25000"/>
                  </a:schemeClr>
                </a:solidFill>
              </a:defRPr>
            </a:lvl1pPr>
          </a:lstStyle>
          <a:p>
            <a:pPr lvl="0"/>
            <a:r>
              <a:rPr lang="en-US" dirty="0" smtClean="0"/>
              <a:t>Sample text 6;</a:t>
            </a:r>
            <a:endParaRPr lang="en-GB" dirty="0"/>
          </a:p>
        </p:txBody>
      </p:sp>
      <p:sp>
        <p:nvSpPr>
          <p:cNvPr id="66" name="Text Placeholder 2"/>
          <p:cNvSpPr>
            <a:spLocks noGrp="1"/>
          </p:cNvSpPr>
          <p:nvPr>
            <p:ph type="body" sz="quarter" idx="17" hasCustomPrompt="1"/>
          </p:nvPr>
        </p:nvSpPr>
        <p:spPr>
          <a:xfrm>
            <a:off x="5004048" y="5661248"/>
            <a:ext cx="4139952" cy="720081"/>
          </a:xfrm>
        </p:spPr>
        <p:txBody>
          <a:bodyPr/>
          <a:lstStyle>
            <a:lvl1pPr>
              <a:defRPr baseline="0">
                <a:solidFill>
                  <a:schemeClr val="tx1">
                    <a:lumMod val="75000"/>
                    <a:lumOff val="25000"/>
                  </a:schemeClr>
                </a:solidFill>
              </a:defRPr>
            </a:lvl1pPr>
          </a:lstStyle>
          <a:p>
            <a:pPr lvl="0"/>
            <a:r>
              <a:rPr lang="en-US" dirty="0" smtClean="0"/>
              <a:t>Sample text 7.</a:t>
            </a:r>
            <a:endParaRPr lang="en-GB" dirty="0"/>
          </a:p>
        </p:txBody>
      </p:sp>
    </p:spTree>
    <p:extLst>
      <p:ext uri="{BB962C8B-B14F-4D97-AF65-F5344CB8AC3E}">
        <p14:creationId xmlns:p14="http://schemas.microsoft.com/office/powerpoint/2010/main" val="149704871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7937"/>
            <a:ext cx="9144000" cy="6850063"/>
          </a:xfrm>
          <a:prstGeom prst="rect">
            <a:avLst/>
          </a:prstGeom>
          <a:gradFill flip="none" rotWithShape="1">
            <a:gsLst>
              <a:gs pos="100000">
                <a:schemeClr val="bg1">
                  <a:lumMod val="0"/>
                  <a:lumOff val="100000"/>
                  <a:alpha val="0"/>
                </a:schemeClr>
              </a:gs>
              <a:gs pos="0">
                <a:schemeClr val="accent1">
                  <a:lumMod val="20000"/>
                  <a:lumOff val="80000"/>
                  <a:alpha val="52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 Placeholder 1"/>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948264" y="186401"/>
            <a:ext cx="1899292" cy="506295"/>
          </a:xfrm>
          <a:prstGeom prst="rect">
            <a:avLst/>
          </a:prstGeom>
        </p:spPr>
      </p:pic>
    </p:spTree>
    <p:extLst>
      <p:ext uri="{BB962C8B-B14F-4D97-AF65-F5344CB8AC3E}">
        <p14:creationId xmlns:p14="http://schemas.microsoft.com/office/powerpoint/2010/main" val="1780579698"/>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49" r:id="rId3"/>
    <p:sldLayoutId id="2147483650" r:id="rId4"/>
    <p:sldLayoutId id="2147483651" r:id="rId5"/>
    <p:sldLayoutId id="2147483653" r:id="rId6"/>
    <p:sldLayoutId id="2147483654" r:id="rId7"/>
    <p:sldLayoutId id="2147483656" r:id="rId8"/>
    <p:sldLayoutId id="2147483657" r:id="rId9"/>
    <p:sldLayoutId id="2147483658" r:id="rId10"/>
    <p:sldLayoutId id="2147483661" r:id="rId11"/>
    <p:sldLayoutId id="2147483659" r:id="rId12"/>
  </p:sldLayoutIdLst>
  <p:timing>
    <p:tnLst>
      <p:par>
        <p:cTn id="1" dur="indefinite" restart="never" nodeType="tmRoot"/>
      </p:par>
    </p:tnLst>
  </p:timing>
  <p:txStyles>
    <p:titleStyle>
      <a:lvl1pPr algn="ctr" defTabSz="914400" rtl="0" eaLnBrk="1" latinLnBrk="0" hangingPunct="1">
        <a:spcBef>
          <a:spcPct val="0"/>
        </a:spcBef>
        <a:buNone/>
        <a:defRPr sz="3200" b="0" kern="1200">
          <a:solidFill>
            <a:schemeClr val="tx1"/>
          </a:solidFill>
          <a:latin typeface="Century Gothic" panose="020B0502020202020204" pitchFamily="34" charset="0"/>
          <a:ea typeface="+mj-ea"/>
          <a:cs typeface="+mj-cs"/>
        </a:defRPr>
      </a:lvl1pPr>
    </p:titleStyle>
    <p:bodyStyle>
      <a:lvl1pPr marL="0" indent="0" algn="l" defTabSz="914400" rtl="0" eaLnBrk="1" latinLnBrk="0" hangingPunct="1">
        <a:spcBef>
          <a:spcPts val="0"/>
        </a:spcBef>
        <a:buFont typeface="Arial" panose="020B0604020202020204" pitchFamily="34" charset="0"/>
        <a:buNone/>
        <a:defRPr sz="2000" kern="1200">
          <a:solidFill>
            <a:schemeClr val="tx1"/>
          </a:solidFill>
          <a:latin typeface="Century Gothic" panose="020B0502020202020204" pitchFamily="34" charset="0"/>
          <a:ea typeface="+mn-ea"/>
          <a:cs typeface="+mn-cs"/>
        </a:defRPr>
      </a:lvl1pPr>
      <a:lvl2pPr marL="0" indent="0" algn="l" defTabSz="914400" rtl="0" eaLnBrk="1" latinLnBrk="0" hangingPunct="1">
        <a:spcBef>
          <a:spcPts val="0"/>
        </a:spcBef>
        <a:buFont typeface="Arial" panose="020B0604020202020204" pitchFamily="34" charset="0"/>
        <a:buNone/>
        <a:defRPr sz="1800" kern="1200">
          <a:solidFill>
            <a:schemeClr val="tx1"/>
          </a:solidFill>
          <a:latin typeface="Century Gothic" panose="020B0502020202020204" pitchFamily="34" charset="0"/>
          <a:ea typeface="+mn-ea"/>
          <a:cs typeface="+mn-cs"/>
        </a:defRPr>
      </a:lvl2pPr>
      <a:lvl3pPr marL="0" indent="0" algn="l" defTabSz="914400" rtl="0" eaLnBrk="1" latinLnBrk="0" hangingPunct="1">
        <a:spcBef>
          <a:spcPts val="0"/>
        </a:spcBef>
        <a:buFont typeface="Arial" panose="020B0604020202020204" pitchFamily="34" charset="0"/>
        <a:buNone/>
        <a:defRPr sz="1500" kern="1200">
          <a:solidFill>
            <a:schemeClr val="tx1"/>
          </a:solidFill>
          <a:latin typeface="Century Gothic" panose="020B0502020202020204" pitchFamily="34" charset="0"/>
          <a:ea typeface="+mn-ea"/>
          <a:cs typeface="+mn-cs"/>
        </a:defRPr>
      </a:lvl3pPr>
      <a:lvl4pPr marL="0" indent="0" algn="l" defTabSz="914400" rtl="0" eaLnBrk="1" latinLnBrk="0" hangingPunct="1">
        <a:spcBef>
          <a:spcPts val="0"/>
        </a:spcBef>
        <a:buFont typeface="Arial" panose="020B0604020202020204" pitchFamily="34" charset="0"/>
        <a:buNone/>
        <a:defRPr sz="1000" kern="1200">
          <a:solidFill>
            <a:schemeClr val="tx1"/>
          </a:solidFill>
          <a:latin typeface="Century Gothic" panose="020B0502020202020204" pitchFamily="34" charset="0"/>
          <a:ea typeface="+mn-ea"/>
          <a:cs typeface="+mn-cs"/>
        </a:defRPr>
      </a:lvl4pPr>
      <a:lvl5pPr marL="1828800" indent="0" algn="l" defTabSz="914400" rtl="0" eaLnBrk="1" latinLnBrk="0" hangingPunct="1">
        <a:spcBef>
          <a:spcPct val="20000"/>
        </a:spcBef>
        <a:buFont typeface="Arial" panose="020B0604020202020204" pitchFamily="34" charset="0"/>
        <a:buNone/>
        <a:defRPr sz="14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GB" b="1" dirty="0" smtClean="0">
                <a:solidFill>
                  <a:srgbClr val="31859C"/>
                </a:solidFill>
              </a:rPr>
              <a:t>Goal</a:t>
            </a:r>
            <a:r>
              <a:rPr lang="en-GB" b="1" dirty="0" smtClean="0"/>
              <a:t> </a:t>
            </a:r>
            <a:r>
              <a:rPr lang="en-GB" b="1" dirty="0"/>
              <a:t>Chairs collaboration</a:t>
            </a:r>
            <a:endParaRPr lang="en-GB" dirty="0"/>
          </a:p>
          <a:p>
            <a:endParaRPr lang="en-GB" dirty="0"/>
          </a:p>
        </p:txBody>
      </p:sp>
      <p:sp>
        <p:nvSpPr>
          <p:cNvPr id="3" name="Text Placeholder 2"/>
          <p:cNvSpPr>
            <a:spLocks noGrp="1"/>
          </p:cNvSpPr>
          <p:nvPr>
            <p:ph type="body" sz="quarter" idx="16"/>
          </p:nvPr>
        </p:nvSpPr>
        <p:spPr>
          <a:xfrm>
            <a:off x="2843809" y="5517232"/>
            <a:ext cx="3600400" cy="1340769"/>
          </a:xfrm>
        </p:spPr>
        <p:txBody>
          <a:bodyPr/>
          <a:lstStyle/>
          <a:p>
            <a:r>
              <a:rPr lang="en-GB" b="1" dirty="0" smtClean="0">
                <a:solidFill>
                  <a:srgbClr val="31859C"/>
                </a:solidFill>
              </a:rPr>
              <a:t>Bali, Indonesia,</a:t>
            </a:r>
          </a:p>
          <a:p>
            <a:r>
              <a:rPr lang="en-GB" b="1" dirty="0" smtClean="0">
                <a:solidFill>
                  <a:srgbClr val="31859C"/>
                </a:solidFill>
              </a:rPr>
              <a:t>August 23-25, </a:t>
            </a:r>
            <a:r>
              <a:rPr lang="en-GB" b="1" dirty="0">
                <a:solidFill>
                  <a:srgbClr val="31859C"/>
                </a:solidFill>
              </a:rPr>
              <a:t>2017</a:t>
            </a:r>
            <a:endParaRPr lang="en-GB" dirty="0">
              <a:solidFill>
                <a:srgbClr val="31859C"/>
              </a:solidFill>
            </a:endParaRPr>
          </a:p>
        </p:txBody>
      </p:sp>
      <p:sp>
        <p:nvSpPr>
          <p:cNvPr id="4" name="Text Placeholder 3"/>
          <p:cNvSpPr>
            <a:spLocks noGrp="1"/>
          </p:cNvSpPr>
          <p:nvPr>
            <p:ph type="body" sz="quarter" idx="17"/>
          </p:nvPr>
        </p:nvSpPr>
        <p:spPr>
          <a:xfrm>
            <a:off x="2555776" y="4591312"/>
            <a:ext cx="4032250" cy="1224236"/>
          </a:xfrm>
        </p:spPr>
        <p:txBody>
          <a:bodyPr/>
          <a:lstStyle/>
          <a:p>
            <a:r>
              <a:rPr lang="en-GB" b="1" dirty="0" smtClean="0">
                <a:solidFill>
                  <a:srgbClr val="31859C"/>
                </a:solidFill>
              </a:rPr>
              <a:t>9</a:t>
            </a:r>
            <a:r>
              <a:rPr lang="en-GB" b="1" baseline="30000" dirty="0" smtClean="0">
                <a:solidFill>
                  <a:srgbClr val="31859C"/>
                </a:solidFill>
              </a:rPr>
              <a:t>th</a:t>
            </a:r>
            <a:r>
              <a:rPr lang="en-GB" b="1" dirty="0" smtClean="0">
                <a:solidFill>
                  <a:srgbClr val="31859C"/>
                </a:solidFill>
              </a:rPr>
              <a:t> KSC Steering Committee Meeting</a:t>
            </a:r>
            <a:endParaRPr lang="en-GB" dirty="0">
              <a:solidFill>
                <a:srgbClr val="31859C"/>
              </a:solidFill>
            </a:endParaRPr>
          </a:p>
        </p:txBody>
      </p:sp>
    </p:spTree>
    <p:extLst>
      <p:ext uri="{BB962C8B-B14F-4D97-AF65-F5344CB8AC3E}">
        <p14:creationId xmlns:p14="http://schemas.microsoft.com/office/powerpoint/2010/main" val="3616862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81973" y="1700807"/>
            <a:ext cx="3313112" cy="1021325"/>
          </a:xfrm>
        </p:spPr>
        <p:txBody>
          <a:bodyPr/>
          <a:lstStyle/>
          <a:p>
            <a:r>
              <a:rPr lang="en-GB" b="1" dirty="0"/>
              <a:t>Key features</a:t>
            </a:r>
            <a:endParaRPr lang="en-GB" dirty="0"/>
          </a:p>
        </p:txBody>
      </p:sp>
      <p:sp>
        <p:nvSpPr>
          <p:cNvPr id="4" name="Text Placeholder 3"/>
          <p:cNvSpPr>
            <a:spLocks noGrp="1"/>
          </p:cNvSpPr>
          <p:nvPr>
            <p:ph type="body" sz="quarter" idx="18"/>
          </p:nvPr>
        </p:nvSpPr>
        <p:spPr>
          <a:xfrm>
            <a:off x="4644008" y="1124744"/>
            <a:ext cx="4392613" cy="800547"/>
          </a:xfrm>
        </p:spPr>
        <p:txBody>
          <a:bodyPr>
            <a:normAutofit/>
          </a:bodyPr>
          <a:lstStyle/>
          <a:p>
            <a:pPr lvl="0"/>
            <a:r>
              <a:rPr lang="en-GB" dirty="0">
                <a:solidFill>
                  <a:schemeClr val="tx1">
                    <a:lumMod val="85000"/>
                    <a:lumOff val="15000"/>
                  </a:schemeClr>
                </a:solidFill>
              </a:rPr>
              <a:t>Strong collaborative team spirit</a:t>
            </a:r>
          </a:p>
          <a:p>
            <a:endParaRPr lang="en-GB" dirty="0"/>
          </a:p>
        </p:txBody>
      </p:sp>
      <p:sp>
        <p:nvSpPr>
          <p:cNvPr id="11" name="Text Placeholder 10"/>
          <p:cNvSpPr>
            <a:spLocks noGrp="1"/>
          </p:cNvSpPr>
          <p:nvPr>
            <p:ph type="body" sz="quarter" idx="19"/>
          </p:nvPr>
        </p:nvSpPr>
        <p:spPr>
          <a:xfrm>
            <a:off x="4644008" y="2564904"/>
            <a:ext cx="4392613" cy="1080120"/>
          </a:xfrm>
        </p:spPr>
        <p:txBody>
          <a:bodyPr>
            <a:normAutofit/>
          </a:bodyPr>
          <a:lstStyle/>
          <a:p>
            <a:pPr lvl="0"/>
            <a:r>
              <a:rPr lang="en-GB" dirty="0" smtClean="0">
                <a:solidFill>
                  <a:schemeClr val="tx1">
                    <a:lumMod val="85000"/>
                    <a:lumOff val="15000"/>
                  </a:schemeClr>
                </a:solidFill>
              </a:rPr>
              <a:t>Informal, flexible</a:t>
            </a:r>
            <a:r>
              <a:rPr lang="en-GB" dirty="0">
                <a:solidFill>
                  <a:schemeClr val="tx1">
                    <a:lumMod val="85000"/>
                    <a:lumOff val="15000"/>
                  </a:schemeClr>
                </a:solidFill>
              </a:rPr>
              <a:t>, dynamic, responsive (e.g. INTOSAI cross-cutting priorities)</a:t>
            </a:r>
          </a:p>
          <a:p>
            <a:endParaRPr lang="en-GB" dirty="0"/>
          </a:p>
        </p:txBody>
      </p:sp>
    </p:spTree>
    <p:extLst>
      <p:ext uri="{BB962C8B-B14F-4D97-AF65-F5344CB8AC3E}">
        <p14:creationId xmlns:p14="http://schemas.microsoft.com/office/powerpoint/2010/main" val="382695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r>
              <a:rPr lang="fr-CH" dirty="0" smtClean="0"/>
              <a:t>Strategic Plan 2017-2022</a:t>
            </a:r>
            <a:endParaRPr lang="en-GB" dirty="0"/>
          </a:p>
        </p:txBody>
      </p:sp>
      <p:sp>
        <p:nvSpPr>
          <p:cNvPr id="3" name="Text Placeholder 2"/>
          <p:cNvSpPr>
            <a:spLocks noGrp="1"/>
          </p:cNvSpPr>
          <p:nvPr>
            <p:ph type="body" sz="quarter" idx="18"/>
          </p:nvPr>
        </p:nvSpPr>
        <p:spPr>
          <a:xfrm>
            <a:off x="4211960" y="1988840"/>
            <a:ext cx="4752653" cy="3024336"/>
          </a:xfrm>
        </p:spPr>
        <p:txBody>
          <a:bodyPr>
            <a:normAutofit fontScale="92500" lnSpcReduction="10000"/>
          </a:bodyPr>
          <a:lstStyle/>
          <a:p>
            <a:r>
              <a:rPr lang="en-US" sz="2400" dirty="0"/>
              <a:t>“</a:t>
            </a:r>
            <a:r>
              <a:rPr lang="en-US" sz="2400" i="1" dirty="0"/>
              <a:t>Ensuring effective development and coordination among standards setting, capacity development, and knowledge sharing to support SAIs and improve their performance and </a:t>
            </a:r>
            <a:r>
              <a:rPr lang="en-GB" sz="2400" i="1" dirty="0"/>
              <a:t>effectiveness</a:t>
            </a:r>
            <a:r>
              <a:rPr lang="en-GB" sz="2400" dirty="0" smtClean="0"/>
              <a:t>”</a:t>
            </a:r>
            <a:endParaRPr lang="en-GB" sz="2400" dirty="0"/>
          </a:p>
          <a:p>
            <a:endParaRPr lang="en-GB" dirty="0"/>
          </a:p>
        </p:txBody>
      </p:sp>
      <p:sp>
        <p:nvSpPr>
          <p:cNvPr id="8" name="Text Placeholder 7"/>
          <p:cNvSpPr>
            <a:spLocks noGrp="1"/>
          </p:cNvSpPr>
          <p:nvPr>
            <p:ph type="body" sz="quarter" idx="11"/>
          </p:nvPr>
        </p:nvSpPr>
        <p:spPr>
          <a:xfrm>
            <a:off x="4572000" y="1124744"/>
            <a:ext cx="4464050" cy="576064"/>
          </a:xfrm>
        </p:spPr>
        <p:txBody>
          <a:bodyPr>
            <a:normAutofit fontScale="92500" lnSpcReduction="20000"/>
          </a:bodyPr>
          <a:lstStyle/>
          <a:p>
            <a:endParaRPr lang="fr-CH" dirty="0" smtClean="0"/>
          </a:p>
          <a:p>
            <a:r>
              <a:rPr lang="fr-CH" dirty="0" smtClean="0"/>
              <a:t>Cross-</a:t>
            </a:r>
            <a:r>
              <a:rPr lang="fr-CH" dirty="0" err="1" smtClean="0"/>
              <a:t>cutting</a:t>
            </a:r>
            <a:r>
              <a:rPr lang="fr-CH" dirty="0" smtClean="0"/>
              <a:t> </a:t>
            </a:r>
            <a:r>
              <a:rPr lang="fr-CH" dirty="0" err="1"/>
              <a:t>P</a:t>
            </a:r>
            <a:r>
              <a:rPr lang="fr-CH" dirty="0" err="1" smtClean="0"/>
              <a:t>riority</a:t>
            </a:r>
            <a:r>
              <a:rPr lang="fr-CH" dirty="0" smtClean="0"/>
              <a:t> 3 </a:t>
            </a:r>
            <a:endParaRPr lang="en-GB" dirty="0"/>
          </a:p>
        </p:txBody>
      </p:sp>
    </p:spTree>
    <p:extLst>
      <p:ext uri="{BB962C8B-B14F-4D97-AF65-F5344CB8AC3E}">
        <p14:creationId xmlns:p14="http://schemas.microsoft.com/office/powerpoint/2010/main" val="486245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81973" y="1484784"/>
            <a:ext cx="3313112" cy="1512168"/>
          </a:xfrm>
        </p:spPr>
        <p:txBody>
          <a:bodyPr>
            <a:normAutofit/>
          </a:bodyPr>
          <a:lstStyle/>
          <a:p>
            <a:r>
              <a:rPr lang="en-GB" b="1" dirty="0" smtClean="0">
                <a:latin typeface="Calibri"/>
                <a:ea typeface="Times New Roman"/>
                <a:cs typeface="Arial"/>
              </a:rPr>
              <a:t>GCC terms of engagement </a:t>
            </a:r>
            <a:endParaRPr lang="en-GB" dirty="0"/>
          </a:p>
        </p:txBody>
      </p:sp>
      <p:sp>
        <p:nvSpPr>
          <p:cNvPr id="5" name="Text Placeholder 4"/>
          <p:cNvSpPr>
            <a:spLocks noGrp="1"/>
          </p:cNvSpPr>
          <p:nvPr>
            <p:ph type="body" sz="quarter" idx="13"/>
          </p:nvPr>
        </p:nvSpPr>
        <p:spPr>
          <a:xfrm>
            <a:off x="4572446" y="1956353"/>
            <a:ext cx="4464050" cy="936105"/>
          </a:xfrm>
        </p:spPr>
        <p:txBody>
          <a:bodyPr>
            <a:normAutofit/>
          </a:bodyPr>
          <a:lstStyle/>
          <a:p>
            <a:r>
              <a:rPr lang="en-GB" sz="1700" dirty="0" smtClean="0"/>
              <a:t>States the role of Goal Chairs: assist the GB in implementing INTOSAI’s goal and objectives</a:t>
            </a:r>
            <a:endParaRPr lang="en-GB" sz="1700" dirty="0"/>
          </a:p>
          <a:p>
            <a:pPr marL="342900" indent="-342900">
              <a:buFont typeface="Wingdings" panose="05000000000000000000" pitchFamily="2" charset="2"/>
              <a:buChar char="ü"/>
            </a:pPr>
            <a:endParaRPr lang="en-GB" sz="1800" dirty="0"/>
          </a:p>
        </p:txBody>
      </p:sp>
      <p:sp>
        <p:nvSpPr>
          <p:cNvPr id="6" name="Text Placeholder 5"/>
          <p:cNvSpPr>
            <a:spLocks noGrp="1"/>
          </p:cNvSpPr>
          <p:nvPr>
            <p:ph type="body" sz="quarter" idx="14"/>
          </p:nvPr>
        </p:nvSpPr>
        <p:spPr>
          <a:xfrm>
            <a:off x="4500438" y="3844964"/>
            <a:ext cx="4464050" cy="947988"/>
          </a:xfrm>
        </p:spPr>
        <p:txBody>
          <a:bodyPr>
            <a:noAutofit/>
          </a:bodyPr>
          <a:lstStyle/>
          <a:p>
            <a:r>
              <a:rPr lang="en-GB" sz="1800" dirty="0" smtClean="0"/>
              <a:t>Highlights the informal nature and flexibility of collaboration, driven by a spirit of cooperation rather than formal procedures</a:t>
            </a:r>
            <a:endParaRPr lang="en-GB" sz="1800" dirty="0"/>
          </a:p>
        </p:txBody>
      </p:sp>
      <p:sp>
        <p:nvSpPr>
          <p:cNvPr id="7" name="Text Placeholder 6"/>
          <p:cNvSpPr>
            <a:spLocks noGrp="1"/>
          </p:cNvSpPr>
          <p:nvPr>
            <p:ph type="body" sz="quarter" idx="15"/>
          </p:nvPr>
        </p:nvSpPr>
        <p:spPr>
          <a:xfrm>
            <a:off x="4572447" y="5949280"/>
            <a:ext cx="4464049" cy="443935"/>
          </a:xfrm>
        </p:spPr>
        <p:txBody>
          <a:bodyPr>
            <a:noAutofit/>
          </a:bodyPr>
          <a:lstStyle/>
          <a:p>
            <a:r>
              <a:rPr lang="en-GB" sz="1800" dirty="0" smtClean="0"/>
              <a:t>Mentions the use of joint statements to demonstrate / report on cooperation</a:t>
            </a:r>
            <a:endParaRPr lang="en-GB" sz="1800" dirty="0"/>
          </a:p>
        </p:txBody>
      </p:sp>
    </p:spTree>
    <p:extLst>
      <p:ext uri="{BB962C8B-B14F-4D97-AF65-F5344CB8AC3E}">
        <p14:creationId xmlns:p14="http://schemas.microsoft.com/office/powerpoint/2010/main" val="337506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 calcmode="lin" valueType="num">
                                      <p:cBhvr>
                                        <p:cTn id="21"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r>
              <a:rPr lang="en-GB" b="1" dirty="0"/>
              <a:t>Shared responsibilities (1)</a:t>
            </a:r>
            <a:endParaRPr lang="en-GB" dirty="0"/>
          </a:p>
        </p:txBody>
      </p:sp>
      <p:sp>
        <p:nvSpPr>
          <p:cNvPr id="3" name="Text Placeholder 2"/>
          <p:cNvSpPr>
            <a:spLocks noGrp="1"/>
          </p:cNvSpPr>
          <p:nvPr>
            <p:ph type="body" sz="quarter" idx="11"/>
          </p:nvPr>
        </p:nvSpPr>
        <p:spPr>
          <a:xfrm>
            <a:off x="4499992" y="1052736"/>
            <a:ext cx="4464050" cy="648072"/>
          </a:xfrm>
        </p:spPr>
        <p:txBody>
          <a:bodyPr>
            <a:normAutofit/>
          </a:bodyPr>
          <a:lstStyle/>
          <a:p>
            <a:pPr lvl="0" algn="just"/>
            <a:r>
              <a:rPr lang="en-US" sz="1800" dirty="0"/>
              <a:t>Achievement of INTOSAI strategic goals and cross-cutting priorities</a:t>
            </a:r>
            <a:endParaRPr lang="en-GB" sz="1800" dirty="0"/>
          </a:p>
          <a:p>
            <a:pPr algn="just"/>
            <a:endParaRPr lang="en-GB" dirty="0"/>
          </a:p>
          <a:p>
            <a:pPr algn="just"/>
            <a:endParaRPr lang="en-GB" dirty="0"/>
          </a:p>
        </p:txBody>
      </p:sp>
      <p:sp>
        <p:nvSpPr>
          <p:cNvPr id="7" name="Text Placeholder 6"/>
          <p:cNvSpPr>
            <a:spLocks noGrp="1"/>
          </p:cNvSpPr>
          <p:nvPr>
            <p:ph type="body" sz="quarter" idx="15"/>
          </p:nvPr>
        </p:nvSpPr>
        <p:spPr>
          <a:xfrm>
            <a:off x="4499992" y="5157192"/>
            <a:ext cx="4464050" cy="792088"/>
          </a:xfrm>
        </p:spPr>
        <p:txBody>
          <a:bodyPr>
            <a:normAutofit/>
          </a:bodyPr>
          <a:lstStyle/>
          <a:p>
            <a:r>
              <a:rPr lang="en-GB" sz="1800" dirty="0" smtClean="0"/>
              <a:t>SDP implementation </a:t>
            </a:r>
            <a:endParaRPr lang="en-GB" sz="1800" dirty="0"/>
          </a:p>
        </p:txBody>
      </p:sp>
      <p:sp>
        <p:nvSpPr>
          <p:cNvPr id="9" name="Espaço Reservado para Texto 8"/>
          <p:cNvSpPr>
            <a:spLocks noGrp="1"/>
          </p:cNvSpPr>
          <p:nvPr>
            <p:ph type="body" sz="quarter" idx="13"/>
          </p:nvPr>
        </p:nvSpPr>
        <p:spPr>
          <a:xfrm>
            <a:off x="4500563" y="2996952"/>
            <a:ext cx="4464050" cy="792087"/>
          </a:xfrm>
        </p:spPr>
        <p:txBody>
          <a:bodyPr>
            <a:normAutofit/>
          </a:bodyPr>
          <a:lstStyle/>
          <a:p>
            <a:r>
              <a:rPr lang="en-GB" sz="1800" dirty="0" smtClean="0"/>
              <a:t>Development of the SDP</a:t>
            </a:r>
            <a:endParaRPr lang="pt-BR" sz="1800" dirty="0"/>
          </a:p>
        </p:txBody>
      </p:sp>
    </p:spTree>
    <p:extLst>
      <p:ext uri="{BB962C8B-B14F-4D97-AF65-F5344CB8AC3E}">
        <p14:creationId xmlns:p14="http://schemas.microsoft.com/office/powerpoint/2010/main" val="130909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arn(inVertical)">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arn(inVertical)">
                                      <p:cBhvr>
                                        <p:cTn id="1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build="p"/>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r>
              <a:rPr lang="en-GB" b="1" dirty="0"/>
              <a:t>Shared responsibilities (2)</a:t>
            </a:r>
            <a:endParaRPr lang="en-GB" dirty="0"/>
          </a:p>
          <a:p>
            <a:endParaRPr lang="en-GB" dirty="0"/>
          </a:p>
        </p:txBody>
      </p:sp>
      <p:sp>
        <p:nvSpPr>
          <p:cNvPr id="3" name="Text Placeholder 2"/>
          <p:cNvSpPr>
            <a:spLocks noGrp="1"/>
          </p:cNvSpPr>
          <p:nvPr>
            <p:ph type="body" sz="quarter" idx="11"/>
          </p:nvPr>
        </p:nvSpPr>
        <p:spPr>
          <a:xfrm>
            <a:off x="4392488" y="908720"/>
            <a:ext cx="4644008" cy="864096"/>
          </a:xfrm>
        </p:spPr>
        <p:txBody>
          <a:bodyPr>
            <a:normAutofit/>
          </a:bodyPr>
          <a:lstStyle/>
          <a:p>
            <a:pPr lvl="0"/>
            <a:r>
              <a:rPr lang="en-GB" sz="1800" dirty="0"/>
              <a:t>Support for the development of individual </a:t>
            </a:r>
            <a:r>
              <a:rPr lang="en-GB" sz="1800" dirty="0" smtClean="0"/>
              <a:t>projects</a:t>
            </a:r>
            <a:endParaRPr lang="en-GB" sz="1800" dirty="0"/>
          </a:p>
          <a:p>
            <a:endParaRPr lang="en-GB" dirty="0"/>
          </a:p>
        </p:txBody>
      </p:sp>
      <p:sp>
        <p:nvSpPr>
          <p:cNvPr id="5" name="Text Placeholder 4"/>
          <p:cNvSpPr>
            <a:spLocks noGrp="1"/>
          </p:cNvSpPr>
          <p:nvPr>
            <p:ph type="body" sz="quarter" idx="13"/>
          </p:nvPr>
        </p:nvSpPr>
        <p:spPr>
          <a:xfrm>
            <a:off x="4500563" y="2852936"/>
            <a:ext cx="4464050" cy="1008112"/>
          </a:xfrm>
        </p:spPr>
        <p:txBody>
          <a:bodyPr>
            <a:noAutofit/>
          </a:bodyPr>
          <a:lstStyle/>
          <a:p>
            <a:pPr lvl="0"/>
            <a:r>
              <a:rPr lang="en-GB" sz="1800" dirty="0"/>
              <a:t>Maintenance and development of the ISSAI Framework</a:t>
            </a:r>
          </a:p>
          <a:p>
            <a:endParaRPr lang="en-GB" sz="1600" dirty="0">
              <a:solidFill>
                <a:srgbClr val="7030A0"/>
              </a:solidFill>
            </a:endParaRPr>
          </a:p>
        </p:txBody>
      </p:sp>
      <p:sp>
        <p:nvSpPr>
          <p:cNvPr id="7" name="Text Placeholder 6"/>
          <p:cNvSpPr>
            <a:spLocks noGrp="1"/>
          </p:cNvSpPr>
          <p:nvPr>
            <p:ph type="body" sz="quarter" idx="15"/>
          </p:nvPr>
        </p:nvSpPr>
        <p:spPr>
          <a:xfrm>
            <a:off x="4500563" y="5017978"/>
            <a:ext cx="4464050" cy="931302"/>
          </a:xfrm>
        </p:spPr>
        <p:txBody>
          <a:bodyPr>
            <a:normAutofit/>
          </a:bodyPr>
          <a:lstStyle/>
          <a:p>
            <a:r>
              <a:rPr lang="en-GB" sz="1800" dirty="0" smtClean="0"/>
              <a:t>Governance of FIPP and maintenance of its membership</a:t>
            </a:r>
            <a:endParaRPr lang="en-GB" sz="1800" dirty="0"/>
          </a:p>
          <a:p>
            <a:endParaRPr lang="en-GB" dirty="0"/>
          </a:p>
        </p:txBody>
      </p:sp>
    </p:spTree>
    <p:extLst>
      <p:ext uri="{BB962C8B-B14F-4D97-AF65-F5344CB8AC3E}">
        <p14:creationId xmlns:p14="http://schemas.microsoft.com/office/powerpoint/2010/main" val="83035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arn(inVertical)">
                                      <p:cBhvr>
                                        <p:cTn id="1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28219" y="1052736"/>
            <a:ext cx="2087562" cy="792088"/>
          </a:xfrm>
        </p:spPr>
        <p:txBody>
          <a:bodyPr>
            <a:normAutofit fontScale="92500"/>
          </a:bodyPr>
          <a:lstStyle/>
          <a:p>
            <a:r>
              <a:rPr lang="en-GB" dirty="0"/>
              <a:t>F</a:t>
            </a:r>
            <a:r>
              <a:rPr lang="en-GB" dirty="0" smtClean="0"/>
              <a:t>ormat for progress reports</a:t>
            </a:r>
            <a:endParaRPr lang="en-GB" dirty="0"/>
          </a:p>
        </p:txBody>
      </p:sp>
      <p:sp>
        <p:nvSpPr>
          <p:cNvPr id="3" name="Text Placeholder 2"/>
          <p:cNvSpPr>
            <a:spLocks noGrp="1"/>
          </p:cNvSpPr>
          <p:nvPr>
            <p:ph type="body" sz="quarter" idx="11"/>
          </p:nvPr>
        </p:nvSpPr>
        <p:spPr>
          <a:xfrm>
            <a:off x="271604" y="4164030"/>
            <a:ext cx="2139485" cy="1281194"/>
          </a:xfrm>
        </p:spPr>
        <p:txBody>
          <a:bodyPr>
            <a:normAutofit/>
          </a:bodyPr>
          <a:lstStyle/>
          <a:p>
            <a:r>
              <a:rPr lang="en-GB" sz="1800" dirty="0" smtClean="0"/>
              <a:t>Quality assurance of public goods </a:t>
            </a:r>
            <a:endParaRPr lang="en-GB" sz="1800" dirty="0"/>
          </a:p>
        </p:txBody>
      </p:sp>
      <p:sp>
        <p:nvSpPr>
          <p:cNvPr id="4" name="Text Placeholder 3"/>
          <p:cNvSpPr>
            <a:spLocks noGrp="1"/>
          </p:cNvSpPr>
          <p:nvPr>
            <p:ph type="body" sz="quarter" idx="12"/>
          </p:nvPr>
        </p:nvSpPr>
        <p:spPr>
          <a:xfrm>
            <a:off x="6732240" y="4293096"/>
            <a:ext cx="2232248" cy="1008112"/>
          </a:xfrm>
        </p:spPr>
        <p:txBody>
          <a:bodyPr>
            <a:normAutofit fontScale="70000" lnSpcReduction="20000"/>
          </a:bodyPr>
          <a:lstStyle/>
          <a:p>
            <a:pPr lvl="0"/>
            <a:r>
              <a:rPr lang="en-ZA" sz="2600" dirty="0" smtClean="0"/>
              <a:t>Effective           dates for pronouncements </a:t>
            </a:r>
            <a:endParaRPr lang="en-GB" sz="2600" dirty="0"/>
          </a:p>
          <a:p>
            <a:endParaRPr lang="en-GB" dirty="0"/>
          </a:p>
        </p:txBody>
      </p:sp>
      <p:sp>
        <p:nvSpPr>
          <p:cNvPr id="5" name="Text Placeholder 4"/>
          <p:cNvSpPr>
            <a:spLocks noGrp="1"/>
          </p:cNvSpPr>
          <p:nvPr>
            <p:ph type="body" sz="quarter" idx="13"/>
          </p:nvPr>
        </p:nvSpPr>
        <p:spPr/>
        <p:txBody>
          <a:bodyPr>
            <a:normAutofit fontScale="77500" lnSpcReduction="20000"/>
          </a:bodyPr>
          <a:lstStyle/>
          <a:p>
            <a:r>
              <a:rPr lang="en-GB" b="1" dirty="0" smtClean="0">
                <a:solidFill>
                  <a:schemeClr val="tx1">
                    <a:lumMod val="65000"/>
                    <a:lumOff val="35000"/>
                  </a:schemeClr>
                </a:solidFill>
              </a:rPr>
              <a:t>Main </a:t>
            </a:r>
            <a:r>
              <a:rPr lang="en-GB" b="1" dirty="0">
                <a:solidFill>
                  <a:schemeClr val="tx1">
                    <a:lumMod val="65000"/>
                    <a:lumOff val="35000"/>
                  </a:schemeClr>
                </a:solidFill>
              </a:rPr>
              <a:t>collaboration </a:t>
            </a:r>
            <a:r>
              <a:rPr lang="en-GB" b="1" dirty="0" smtClean="0">
                <a:solidFill>
                  <a:schemeClr val="tx1">
                    <a:lumMod val="65000"/>
                    <a:lumOff val="35000"/>
                  </a:schemeClr>
                </a:solidFill>
              </a:rPr>
              <a:t>activities </a:t>
            </a:r>
            <a:r>
              <a:rPr lang="en-GB" b="1" dirty="0" smtClean="0">
                <a:solidFill>
                  <a:schemeClr val="tx1">
                    <a:lumMod val="65000"/>
                    <a:lumOff val="35000"/>
                  </a:schemeClr>
                </a:solidFill>
              </a:rPr>
              <a:t> </a:t>
            </a:r>
            <a:endParaRPr lang="en-GB" dirty="0">
              <a:solidFill>
                <a:schemeClr val="tx1">
                  <a:lumMod val="65000"/>
                  <a:lumOff val="35000"/>
                </a:schemeClr>
              </a:solidFill>
            </a:endParaRPr>
          </a:p>
        </p:txBody>
      </p:sp>
    </p:spTree>
    <p:extLst>
      <p:ext uri="{BB962C8B-B14F-4D97-AF65-F5344CB8AC3E}">
        <p14:creationId xmlns:p14="http://schemas.microsoft.com/office/powerpoint/2010/main" val="426079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528219" y="1052736"/>
            <a:ext cx="2087562" cy="792088"/>
          </a:xfrm>
        </p:spPr>
        <p:txBody>
          <a:bodyPr>
            <a:normAutofit/>
          </a:bodyPr>
          <a:lstStyle/>
          <a:p>
            <a:r>
              <a:rPr lang="en-GB" sz="1800" dirty="0" smtClean="0"/>
              <a:t>Coordination with Regions</a:t>
            </a:r>
            <a:endParaRPr lang="en-GB" sz="1800" dirty="0"/>
          </a:p>
        </p:txBody>
      </p:sp>
      <p:sp>
        <p:nvSpPr>
          <p:cNvPr id="3" name="Text Placeholder 2"/>
          <p:cNvSpPr>
            <a:spLocks noGrp="1"/>
          </p:cNvSpPr>
          <p:nvPr>
            <p:ph type="body" sz="quarter" idx="11"/>
          </p:nvPr>
        </p:nvSpPr>
        <p:spPr>
          <a:xfrm>
            <a:off x="251520" y="4365104"/>
            <a:ext cx="2284172" cy="1281194"/>
          </a:xfrm>
        </p:spPr>
        <p:txBody>
          <a:bodyPr>
            <a:normAutofit/>
          </a:bodyPr>
          <a:lstStyle/>
          <a:p>
            <a:r>
              <a:rPr lang="en-GB" sz="1800" dirty="0" smtClean="0"/>
              <a:t>INTOSAI auditor </a:t>
            </a:r>
            <a:r>
              <a:rPr lang="en-GB" sz="1800" dirty="0" err="1" smtClean="0"/>
              <a:t>professionalisation</a:t>
            </a:r>
            <a:r>
              <a:rPr lang="en-GB" sz="1800" dirty="0" smtClean="0"/>
              <a:t> </a:t>
            </a:r>
            <a:endParaRPr lang="en-GB" sz="1800" dirty="0"/>
          </a:p>
        </p:txBody>
      </p:sp>
      <p:sp>
        <p:nvSpPr>
          <p:cNvPr id="4" name="Text Placeholder 3"/>
          <p:cNvSpPr>
            <a:spLocks noGrp="1"/>
          </p:cNvSpPr>
          <p:nvPr>
            <p:ph type="body" sz="quarter" idx="12"/>
          </p:nvPr>
        </p:nvSpPr>
        <p:spPr>
          <a:xfrm>
            <a:off x="6732240" y="4293096"/>
            <a:ext cx="2232248" cy="1008112"/>
          </a:xfrm>
        </p:spPr>
        <p:txBody>
          <a:bodyPr>
            <a:normAutofit/>
          </a:bodyPr>
          <a:lstStyle/>
          <a:p>
            <a:pPr lvl="0"/>
            <a:r>
              <a:rPr lang="en-ZA" sz="1800" dirty="0" smtClean="0"/>
              <a:t>Cooperation with external stakeholders </a:t>
            </a:r>
            <a:endParaRPr lang="en-GB" sz="1800" dirty="0"/>
          </a:p>
          <a:p>
            <a:endParaRPr lang="en-GB" dirty="0"/>
          </a:p>
        </p:txBody>
      </p:sp>
      <p:sp>
        <p:nvSpPr>
          <p:cNvPr id="5" name="Text Placeholder 4"/>
          <p:cNvSpPr>
            <a:spLocks noGrp="1"/>
          </p:cNvSpPr>
          <p:nvPr>
            <p:ph type="body" sz="quarter" idx="13"/>
          </p:nvPr>
        </p:nvSpPr>
        <p:spPr/>
        <p:txBody>
          <a:bodyPr>
            <a:normAutofit fontScale="77500" lnSpcReduction="20000"/>
          </a:bodyPr>
          <a:lstStyle/>
          <a:p>
            <a:r>
              <a:rPr lang="en-GB" b="1" dirty="0" smtClean="0">
                <a:solidFill>
                  <a:schemeClr val="tx1">
                    <a:lumMod val="65000"/>
                    <a:lumOff val="35000"/>
                  </a:schemeClr>
                </a:solidFill>
              </a:rPr>
              <a:t>Main </a:t>
            </a:r>
            <a:r>
              <a:rPr lang="en-GB" b="1" dirty="0">
                <a:solidFill>
                  <a:schemeClr val="tx1">
                    <a:lumMod val="65000"/>
                    <a:lumOff val="35000"/>
                  </a:schemeClr>
                </a:solidFill>
              </a:rPr>
              <a:t>collaboration </a:t>
            </a:r>
            <a:r>
              <a:rPr lang="en-GB" b="1" dirty="0" smtClean="0">
                <a:solidFill>
                  <a:schemeClr val="tx1">
                    <a:lumMod val="65000"/>
                    <a:lumOff val="35000"/>
                  </a:schemeClr>
                </a:solidFill>
              </a:rPr>
              <a:t>activities </a:t>
            </a:r>
            <a:r>
              <a:rPr lang="en-GB" b="1" dirty="0" smtClean="0">
                <a:solidFill>
                  <a:schemeClr val="tx1">
                    <a:lumMod val="65000"/>
                    <a:lumOff val="35000"/>
                  </a:schemeClr>
                </a:solidFill>
              </a:rPr>
              <a:t>(2) </a:t>
            </a:r>
            <a:endParaRPr lang="en-GB" dirty="0">
              <a:solidFill>
                <a:schemeClr val="tx1">
                  <a:lumMod val="65000"/>
                  <a:lumOff val="35000"/>
                </a:schemeClr>
              </a:solidFill>
            </a:endParaRPr>
          </a:p>
        </p:txBody>
      </p:sp>
    </p:spTree>
    <p:extLst>
      <p:ext uri="{BB962C8B-B14F-4D97-AF65-F5344CB8AC3E}">
        <p14:creationId xmlns:p14="http://schemas.microsoft.com/office/powerpoint/2010/main" val="87187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5805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Forum INTOSA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dirty="0" smtClean="0">
            <a:latin typeface="Century Gothic" panose="020B0502020202020204" pitchFamily="34" charset="0"/>
          </a:defRPr>
        </a:defPPr>
      </a:lstStyle>
    </a:txDef>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PSC-SC 2017 Item 12 presentation</Template>
  <TotalTime>644</TotalTime>
  <Words>912</Words>
  <Application>Microsoft Office PowerPoint</Application>
  <PresentationFormat>On-screen Show (4:3)</PresentationFormat>
  <Paragraphs>64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template Forum INTOSAI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Rafael Lopes Torres</dc:creator>
  <cp:lastModifiedBy>Cobus Botes</cp:lastModifiedBy>
  <cp:revision>59</cp:revision>
  <cp:lastPrinted>2017-08-18T06:37:45Z</cp:lastPrinted>
  <dcterms:created xsi:type="dcterms:W3CDTF">2017-05-18T17:41:47Z</dcterms:created>
  <dcterms:modified xsi:type="dcterms:W3CDTF">2017-08-21T06:26:38Z</dcterms:modified>
</cp:coreProperties>
</file>