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400" r:id="rId3"/>
    <p:sldId id="441" r:id="rId4"/>
    <p:sldId id="401" r:id="rId5"/>
    <p:sldId id="440" r:id="rId6"/>
    <p:sldId id="421" r:id="rId7"/>
    <p:sldId id="439" r:id="rId8"/>
    <p:sldId id="406" r:id="rId9"/>
    <p:sldId id="426" r:id="rId10"/>
    <p:sldId id="424" r:id="rId11"/>
    <p:sldId id="442" r:id="rId12"/>
    <p:sldId id="429" r:id="rId13"/>
    <p:sldId id="427" r:id="rId14"/>
    <p:sldId id="412" r:id="rId15"/>
    <p:sldId id="436" r:id="rId16"/>
    <p:sldId id="438" r:id="rId17"/>
    <p:sldId id="422" r:id="rId18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rgbClr val="003366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rgbClr val="003366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rgbClr val="003366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rgbClr val="003366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000" b="1" kern="1200">
        <a:solidFill>
          <a:srgbClr val="003366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4000" b="1" kern="1200">
        <a:solidFill>
          <a:srgbClr val="003366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umimoji="1" sz="4000" b="1" kern="1200">
        <a:solidFill>
          <a:srgbClr val="003366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umimoji="1" sz="4000" b="1" kern="1200">
        <a:solidFill>
          <a:srgbClr val="003366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umimoji="1" sz="4000" b="1" kern="1200">
        <a:solidFill>
          <a:srgbClr val="003366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CC9900"/>
    <a:srgbClr val="008000"/>
    <a:srgbClr val="996633"/>
    <a:srgbClr val="996600"/>
    <a:srgbClr val="FF9900"/>
    <a:srgbClr val="990033"/>
    <a:srgbClr val="FF99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9336" autoAdjust="0"/>
  </p:normalViewPr>
  <p:slideViewPr>
    <p:cSldViewPr>
      <p:cViewPr varScale="1">
        <p:scale>
          <a:sx n="74" d="100"/>
          <a:sy n="74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748" y="-96"/>
      </p:cViewPr>
      <p:guideLst>
        <p:guide orient="horz" pos="31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E9AC7-F75C-4D36-B976-C4E1F35C8D45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3B40168-4F5E-47D0-9A9D-B360D113B763}">
      <dgm:prSet phldrT="[Text]" custT="1"/>
      <dgm:spPr/>
      <dgm:t>
        <a:bodyPr/>
        <a:lstStyle/>
        <a:p>
          <a:r>
            <a:rPr lang="en-AU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Total number of trainings</a:t>
          </a:r>
          <a:r>
            <a:rPr lang="id-ID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 </a:t>
          </a:r>
          <a:r>
            <a:rPr lang="en-GB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since </a:t>
          </a:r>
          <a:r>
            <a:rPr lang="en-AU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2013 – 2015: </a:t>
          </a:r>
        </a:p>
        <a:p>
          <a:r>
            <a:rPr lang="en-AU" altLang="en-US" sz="1800" b="1" dirty="0" smtClean="0">
              <a:solidFill>
                <a:srgbClr val="000000"/>
              </a:solidFill>
              <a:latin typeface="Corbel" panose="020B0503020204020204" pitchFamily="34" charset="0"/>
            </a:rPr>
            <a:t>3 trainings </a:t>
          </a:r>
        </a:p>
      </dgm:t>
    </dgm:pt>
    <dgm:pt modelId="{EA56AFC8-0BFA-4C1D-B212-1D3BF1459FBC}" type="parTrans" cxnId="{5EAEEE18-19A6-4F7B-9535-295F9731C393}">
      <dgm:prSet/>
      <dgm:spPr/>
      <dgm:t>
        <a:bodyPr/>
        <a:lstStyle/>
        <a:p>
          <a:endParaRPr lang="en-AU"/>
        </a:p>
      </dgm:t>
    </dgm:pt>
    <dgm:pt modelId="{E88ECCEE-151D-46F5-83CF-0490CEDD7AD6}" type="sibTrans" cxnId="{5EAEEE18-19A6-4F7B-9535-295F9731C393}">
      <dgm:prSet/>
      <dgm:spPr/>
      <dgm:t>
        <a:bodyPr/>
        <a:lstStyle/>
        <a:p>
          <a:endParaRPr lang="en-AU"/>
        </a:p>
      </dgm:t>
    </dgm:pt>
    <dgm:pt modelId="{F8A572AA-5924-4960-B7A0-2DB9B6CC3614}">
      <dgm:prSet phldrT="[Text]" custT="1"/>
      <dgm:spPr/>
      <dgm:t>
        <a:bodyPr/>
        <a:lstStyle/>
        <a:p>
          <a:r>
            <a:rPr lang="en-AU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Next training </a:t>
          </a:r>
          <a:r>
            <a:rPr lang="en-GB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will be held on </a:t>
          </a:r>
          <a:r>
            <a:rPr lang="en-GB" altLang="en-US" b="1" dirty="0" smtClean="0">
              <a:solidFill>
                <a:srgbClr val="000000"/>
              </a:solidFill>
              <a:latin typeface="Corbel" panose="020B0503020204020204" pitchFamily="34" charset="0"/>
            </a:rPr>
            <a:t>November 21 – December 5, 2016</a:t>
          </a:r>
          <a:endParaRPr lang="en-AU" sz="1800" b="1" dirty="0"/>
        </a:p>
      </dgm:t>
    </dgm:pt>
    <dgm:pt modelId="{76C4CE77-440C-4A65-B1A9-CB81C61A92F3}" type="parTrans" cxnId="{4609070A-B273-455E-A2B0-E0345C20A269}">
      <dgm:prSet/>
      <dgm:spPr/>
      <dgm:t>
        <a:bodyPr/>
        <a:lstStyle/>
        <a:p>
          <a:endParaRPr lang="en-AU"/>
        </a:p>
      </dgm:t>
    </dgm:pt>
    <dgm:pt modelId="{8ADA5554-27B8-41FD-B72B-658EE748EBFB}" type="sibTrans" cxnId="{4609070A-B273-455E-A2B0-E0345C20A269}">
      <dgm:prSet/>
      <dgm:spPr/>
      <dgm:t>
        <a:bodyPr/>
        <a:lstStyle/>
        <a:p>
          <a:endParaRPr lang="en-AU"/>
        </a:p>
      </dgm:t>
    </dgm:pt>
    <dgm:pt modelId="{3886C96E-7DD0-4FD8-A540-51B58C1BE28A}">
      <dgm:prSet phldrT="[Text]" custT="1"/>
      <dgm:spPr/>
      <dgm:t>
        <a:bodyPr/>
        <a:lstStyle/>
        <a:p>
          <a:r>
            <a:rPr lang="en-AU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Total number of participants: </a:t>
          </a:r>
        </a:p>
        <a:p>
          <a:r>
            <a:rPr lang="en-GB" altLang="en-US" sz="1800" b="1" dirty="0" smtClean="0">
              <a:solidFill>
                <a:srgbClr val="000000"/>
              </a:solidFill>
              <a:latin typeface="Corbel" panose="020B0503020204020204" pitchFamily="34" charset="0"/>
            </a:rPr>
            <a:t>68</a:t>
          </a:r>
          <a:r>
            <a:rPr lang="id-ID" altLang="en-US" sz="1800" b="1" dirty="0" smtClean="0">
              <a:solidFill>
                <a:srgbClr val="000000"/>
              </a:solidFill>
              <a:latin typeface="Corbel" panose="020B0503020204020204" pitchFamily="34" charset="0"/>
            </a:rPr>
            <a:t> participants from</a:t>
          </a:r>
          <a:r>
            <a:rPr lang="id-ID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 </a:t>
          </a:r>
          <a:r>
            <a:rPr lang="id-ID" altLang="en-US" sz="1800" b="1" dirty="0" smtClean="0">
              <a:solidFill>
                <a:srgbClr val="000000"/>
              </a:solidFill>
              <a:latin typeface="Corbel" panose="020B0503020204020204" pitchFamily="34" charset="0"/>
            </a:rPr>
            <a:t>2</a:t>
          </a:r>
          <a:r>
            <a:rPr lang="en-GB" altLang="en-US" sz="1800" b="1" dirty="0" smtClean="0">
              <a:solidFill>
                <a:srgbClr val="000000"/>
              </a:solidFill>
              <a:latin typeface="Corbel" panose="020B0503020204020204" pitchFamily="34" charset="0"/>
            </a:rPr>
            <a:t>9</a:t>
          </a:r>
          <a:r>
            <a:rPr lang="id-ID" altLang="en-US" sz="1800" b="1" dirty="0" smtClean="0">
              <a:solidFill>
                <a:srgbClr val="000000"/>
              </a:solidFill>
              <a:latin typeface="Corbel" panose="020B0503020204020204" pitchFamily="34" charset="0"/>
            </a:rPr>
            <a:t> SAIs</a:t>
          </a:r>
          <a:endParaRPr lang="en-AU" sz="1800" b="1" dirty="0"/>
        </a:p>
      </dgm:t>
    </dgm:pt>
    <dgm:pt modelId="{14FE8F53-27D9-410F-8637-B22ACE59AA7F}" type="parTrans" cxnId="{7AC8F87D-135F-44A8-9531-10399B40D420}">
      <dgm:prSet/>
      <dgm:spPr/>
      <dgm:t>
        <a:bodyPr/>
        <a:lstStyle/>
        <a:p>
          <a:endParaRPr lang="en-AU"/>
        </a:p>
      </dgm:t>
    </dgm:pt>
    <dgm:pt modelId="{09016F38-E326-4208-B88E-D503520B87F3}" type="sibTrans" cxnId="{7AC8F87D-135F-44A8-9531-10399B40D420}">
      <dgm:prSet/>
      <dgm:spPr/>
      <dgm:t>
        <a:bodyPr/>
        <a:lstStyle/>
        <a:p>
          <a:endParaRPr lang="en-AU"/>
        </a:p>
      </dgm:t>
    </dgm:pt>
    <dgm:pt modelId="{CC6ABA5E-8329-42F3-8CA9-5F4E6058CFE9}" type="pres">
      <dgm:prSet presAssocID="{8DDE9AC7-F75C-4D36-B976-C4E1F35C8D45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CF1E5EF2-DC81-4E04-B75D-4E8F6DD88660}" type="pres">
      <dgm:prSet presAssocID="{F8A572AA-5924-4960-B7A0-2DB9B6CC3614}" presName="Accent3" presStyleCnt="0"/>
      <dgm:spPr/>
    </dgm:pt>
    <dgm:pt modelId="{8C3B9285-EEE0-4D93-8CDD-452B13395C32}" type="pres">
      <dgm:prSet presAssocID="{F8A572AA-5924-4960-B7A0-2DB9B6CC3614}" presName="Accent" presStyleLbl="node1" presStyleIdx="0" presStyleCnt="3"/>
      <dgm:spPr/>
    </dgm:pt>
    <dgm:pt modelId="{BCCFBBAF-C8AD-41B3-8541-2C1E043DC7CF}" type="pres">
      <dgm:prSet presAssocID="{F8A572AA-5924-4960-B7A0-2DB9B6CC3614}" presName="ParentBackground3" presStyleCnt="0"/>
      <dgm:spPr/>
    </dgm:pt>
    <dgm:pt modelId="{2E4002F5-2E67-492F-B35C-4682B250F408}" type="pres">
      <dgm:prSet presAssocID="{F8A572AA-5924-4960-B7A0-2DB9B6CC3614}" presName="ParentBackground" presStyleLbl="fgAcc1" presStyleIdx="0" presStyleCnt="3"/>
      <dgm:spPr/>
      <dgm:t>
        <a:bodyPr/>
        <a:lstStyle/>
        <a:p>
          <a:endParaRPr lang="en-GB"/>
        </a:p>
      </dgm:t>
    </dgm:pt>
    <dgm:pt modelId="{4A41B8DA-A989-4CD8-A5B2-6B84C59012F5}" type="pres">
      <dgm:prSet presAssocID="{F8A572AA-5924-4960-B7A0-2DB9B6CC3614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A3CCB6-3DF3-4AAD-A543-0E91E2D3C570}" type="pres">
      <dgm:prSet presAssocID="{3886C96E-7DD0-4FD8-A540-51B58C1BE28A}" presName="Accent2" presStyleCnt="0"/>
      <dgm:spPr/>
    </dgm:pt>
    <dgm:pt modelId="{33528368-B183-40EE-8987-F6EC85F0FE5F}" type="pres">
      <dgm:prSet presAssocID="{3886C96E-7DD0-4FD8-A540-51B58C1BE28A}" presName="Accent" presStyleLbl="node1" presStyleIdx="1" presStyleCnt="3"/>
      <dgm:spPr/>
    </dgm:pt>
    <dgm:pt modelId="{41A48AA9-0A82-4558-BDFD-C6EDB664970F}" type="pres">
      <dgm:prSet presAssocID="{3886C96E-7DD0-4FD8-A540-51B58C1BE28A}" presName="ParentBackground2" presStyleCnt="0"/>
      <dgm:spPr/>
    </dgm:pt>
    <dgm:pt modelId="{0052E85E-A856-46C9-841B-E507665DB69D}" type="pres">
      <dgm:prSet presAssocID="{3886C96E-7DD0-4FD8-A540-51B58C1BE28A}" presName="ParentBackground" presStyleLbl="fgAcc1" presStyleIdx="1" presStyleCnt="3" custLinFactNeighborX="545"/>
      <dgm:spPr/>
      <dgm:t>
        <a:bodyPr/>
        <a:lstStyle/>
        <a:p>
          <a:endParaRPr lang="en-AU"/>
        </a:p>
      </dgm:t>
    </dgm:pt>
    <dgm:pt modelId="{78839E09-DD0D-4FAB-8FCD-68EAEC233B35}" type="pres">
      <dgm:prSet presAssocID="{3886C96E-7DD0-4FD8-A540-51B58C1BE28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55B7A52-F329-4377-A1E3-96481523B4D9}" type="pres">
      <dgm:prSet presAssocID="{93B40168-4F5E-47D0-9A9D-B360D113B763}" presName="Accent1" presStyleCnt="0"/>
      <dgm:spPr/>
    </dgm:pt>
    <dgm:pt modelId="{2691FC10-7F90-47DA-BAB9-D45246E2E732}" type="pres">
      <dgm:prSet presAssocID="{93B40168-4F5E-47D0-9A9D-B360D113B763}" presName="Accent" presStyleLbl="node1" presStyleIdx="2" presStyleCnt="3"/>
      <dgm:spPr/>
    </dgm:pt>
    <dgm:pt modelId="{B6586299-261D-43F5-9917-509ED2582BAA}" type="pres">
      <dgm:prSet presAssocID="{93B40168-4F5E-47D0-9A9D-B360D113B763}" presName="ParentBackground1" presStyleCnt="0"/>
      <dgm:spPr/>
    </dgm:pt>
    <dgm:pt modelId="{ADDB1ACA-DFE7-4DD0-8E21-AE8C7863FD81}" type="pres">
      <dgm:prSet presAssocID="{93B40168-4F5E-47D0-9A9D-B360D113B763}" presName="ParentBackground" presStyleLbl="fgAcc1" presStyleIdx="2" presStyleCnt="3" custLinFactNeighborX="545"/>
      <dgm:spPr/>
      <dgm:t>
        <a:bodyPr/>
        <a:lstStyle/>
        <a:p>
          <a:endParaRPr lang="en-AU"/>
        </a:p>
      </dgm:t>
    </dgm:pt>
    <dgm:pt modelId="{DCC18362-4BCB-4F99-94EE-620F91861373}" type="pres">
      <dgm:prSet presAssocID="{93B40168-4F5E-47D0-9A9D-B360D113B76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A43A6802-C383-4E53-908A-47811FB1968F}" type="presOf" srcId="{3886C96E-7DD0-4FD8-A540-51B58C1BE28A}" destId="{0052E85E-A856-46C9-841B-E507665DB69D}" srcOrd="0" destOrd="0" presId="urn:microsoft.com/office/officeart/2011/layout/CircleProcess"/>
    <dgm:cxn modelId="{E5853275-4282-409A-8663-7A22B5F2CF84}" type="presOf" srcId="{8DDE9AC7-F75C-4D36-B976-C4E1F35C8D45}" destId="{CC6ABA5E-8329-42F3-8CA9-5F4E6058CFE9}" srcOrd="0" destOrd="0" presId="urn:microsoft.com/office/officeart/2011/layout/CircleProcess"/>
    <dgm:cxn modelId="{14FA5A4E-7B30-40FF-9EC5-1ED160254E5F}" type="presOf" srcId="{93B40168-4F5E-47D0-9A9D-B360D113B763}" destId="{ADDB1ACA-DFE7-4DD0-8E21-AE8C7863FD81}" srcOrd="0" destOrd="0" presId="urn:microsoft.com/office/officeart/2011/layout/CircleProcess"/>
    <dgm:cxn modelId="{5EAEEE18-19A6-4F7B-9535-295F9731C393}" srcId="{8DDE9AC7-F75C-4D36-B976-C4E1F35C8D45}" destId="{93B40168-4F5E-47D0-9A9D-B360D113B763}" srcOrd="0" destOrd="0" parTransId="{EA56AFC8-0BFA-4C1D-B212-1D3BF1459FBC}" sibTransId="{E88ECCEE-151D-46F5-83CF-0490CEDD7AD6}"/>
    <dgm:cxn modelId="{829E1A7C-E07B-4AFC-BAD7-A1A8C128AA5D}" type="presOf" srcId="{3886C96E-7DD0-4FD8-A540-51B58C1BE28A}" destId="{78839E09-DD0D-4FAB-8FCD-68EAEC233B35}" srcOrd="1" destOrd="0" presId="urn:microsoft.com/office/officeart/2011/layout/CircleProcess"/>
    <dgm:cxn modelId="{06F818BC-E54C-42E4-906B-44E224A22441}" type="presOf" srcId="{F8A572AA-5924-4960-B7A0-2DB9B6CC3614}" destId="{2E4002F5-2E67-492F-B35C-4682B250F408}" srcOrd="0" destOrd="0" presId="urn:microsoft.com/office/officeart/2011/layout/CircleProcess"/>
    <dgm:cxn modelId="{7AC8F87D-135F-44A8-9531-10399B40D420}" srcId="{8DDE9AC7-F75C-4D36-B976-C4E1F35C8D45}" destId="{3886C96E-7DD0-4FD8-A540-51B58C1BE28A}" srcOrd="1" destOrd="0" parTransId="{14FE8F53-27D9-410F-8637-B22ACE59AA7F}" sibTransId="{09016F38-E326-4208-B88E-D503520B87F3}"/>
    <dgm:cxn modelId="{8D352841-18E3-4D1F-AB6A-3C07808FFDFD}" type="presOf" srcId="{F8A572AA-5924-4960-B7A0-2DB9B6CC3614}" destId="{4A41B8DA-A989-4CD8-A5B2-6B84C59012F5}" srcOrd="1" destOrd="0" presId="urn:microsoft.com/office/officeart/2011/layout/CircleProcess"/>
    <dgm:cxn modelId="{4609070A-B273-455E-A2B0-E0345C20A269}" srcId="{8DDE9AC7-F75C-4D36-B976-C4E1F35C8D45}" destId="{F8A572AA-5924-4960-B7A0-2DB9B6CC3614}" srcOrd="2" destOrd="0" parTransId="{76C4CE77-440C-4A65-B1A9-CB81C61A92F3}" sibTransId="{8ADA5554-27B8-41FD-B72B-658EE748EBFB}"/>
    <dgm:cxn modelId="{F3163CA7-CADF-4790-A8A5-57ABD9B1D9C7}" type="presOf" srcId="{93B40168-4F5E-47D0-9A9D-B360D113B763}" destId="{DCC18362-4BCB-4F99-94EE-620F91861373}" srcOrd="1" destOrd="0" presId="urn:microsoft.com/office/officeart/2011/layout/CircleProcess"/>
    <dgm:cxn modelId="{A3B16FC5-5D40-4EB9-B049-E949D99B3A35}" type="presParOf" srcId="{CC6ABA5E-8329-42F3-8CA9-5F4E6058CFE9}" destId="{CF1E5EF2-DC81-4E04-B75D-4E8F6DD88660}" srcOrd="0" destOrd="0" presId="urn:microsoft.com/office/officeart/2011/layout/CircleProcess"/>
    <dgm:cxn modelId="{AE2B62FA-7514-4B38-BD5C-511EF8030A38}" type="presParOf" srcId="{CF1E5EF2-DC81-4E04-B75D-4E8F6DD88660}" destId="{8C3B9285-EEE0-4D93-8CDD-452B13395C32}" srcOrd="0" destOrd="0" presId="urn:microsoft.com/office/officeart/2011/layout/CircleProcess"/>
    <dgm:cxn modelId="{FD8B9D2D-454C-4975-A20D-7197D25A3A91}" type="presParOf" srcId="{CC6ABA5E-8329-42F3-8CA9-5F4E6058CFE9}" destId="{BCCFBBAF-C8AD-41B3-8541-2C1E043DC7CF}" srcOrd="1" destOrd="0" presId="urn:microsoft.com/office/officeart/2011/layout/CircleProcess"/>
    <dgm:cxn modelId="{C6C667AE-EBC9-42C1-9E9D-93E1CDEC8493}" type="presParOf" srcId="{BCCFBBAF-C8AD-41B3-8541-2C1E043DC7CF}" destId="{2E4002F5-2E67-492F-B35C-4682B250F408}" srcOrd="0" destOrd="0" presId="urn:microsoft.com/office/officeart/2011/layout/CircleProcess"/>
    <dgm:cxn modelId="{AD1A0EE2-3319-4C43-88CB-EB94D2FBE875}" type="presParOf" srcId="{CC6ABA5E-8329-42F3-8CA9-5F4E6058CFE9}" destId="{4A41B8DA-A989-4CD8-A5B2-6B84C59012F5}" srcOrd="2" destOrd="0" presId="urn:microsoft.com/office/officeart/2011/layout/CircleProcess"/>
    <dgm:cxn modelId="{9677661A-DE34-49A5-9915-59EB4D5943E4}" type="presParOf" srcId="{CC6ABA5E-8329-42F3-8CA9-5F4E6058CFE9}" destId="{BAA3CCB6-3DF3-4AAD-A543-0E91E2D3C570}" srcOrd="3" destOrd="0" presId="urn:microsoft.com/office/officeart/2011/layout/CircleProcess"/>
    <dgm:cxn modelId="{B773EFBD-A429-454D-8FD4-74384254AEF0}" type="presParOf" srcId="{BAA3CCB6-3DF3-4AAD-A543-0E91E2D3C570}" destId="{33528368-B183-40EE-8987-F6EC85F0FE5F}" srcOrd="0" destOrd="0" presId="urn:microsoft.com/office/officeart/2011/layout/CircleProcess"/>
    <dgm:cxn modelId="{68AE6AC6-4A22-4E76-9935-E9416BD333C8}" type="presParOf" srcId="{CC6ABA5E-8329-42F3-8CA9-5F4E6058CFE9}" destId="{41A48AA9-0A82-4558-BDFD-C6EDB664970F}" srcOrd="4" destOrd="0" presId="urn:microsoft.com/office/officeart/2011/layout/CircleProcess"/>
    <dgm:cxn modelId="{395D96DF-92BF-4CAD-A6B1-1AB61E389FD4}" type="presParOf" srcId="{41A48AA9-0A82-4558-BDFD-C6EDB664970F}" destId="{0052E85E-A856-46C9-841B-E507665DB69D}" srcOrd="0" destOrd="0" presId="urn:microsoft.com/office/officeart/2011/layout/CircleProcess"/>
    <dgm:cxn modelId="{94F7CF6E-461D-4371-8901-6BD4B405E8E3}" type="presParOf" srcId="{CC6ABA5E-8329-42F3-8CA9-5F4E6058CFE9}" destId="{78839E09-DD0D-4FAB-8FCD-68EAEC233B35}" srcOrd="5" destOrd="0" presId="urn:microsoft.com/office/officeart/2011/layout/CircleProcess"/>
    <dgm:cxn modelId="{27BAC982-3B2A-4C73-840A-A090612010CC}" type="presParOf" srcId="{CC6ABA5E-8329-42F3-8CA9-5F4E6058CFE9}" destId="{D55B7A52-F329-4377-A1E3-96481523B4D9}" srcOrd="6" destOrd="0" presId="urn:microsoft.com/office/officeart/2011/layout/CircleProcess"/>
    <dgm:cxn modelId="{5049D850-BECE-4D2F-ADA6-46BEE9FB5274}" type="presParOf" srcId="{D55B7A52-F329-4377-A1E3-96481523B4D9}" destId="{2691FC10-7F90-47DA-BAB9-D45246E2E732}" srcOrd="0" destOrd="0" presId="urn:microsoft.com/office/officeart/2011/layout/CircleProcess"/>
    <dgm:cxn modelId="{00B85F19-E329-427C-B026-A4B2B075460E}" type="presParOf" srcId="{CC6ABA5E-8329-42F3-8CA9-5F4E6058CFE9}" destId="{B6586299-261D-43F5-9917-509ED2582BAA}" srcOrd="7" destOrd="0" presId="urn:microsoft.com/office/officeart/2011/layout/CircleProcess"/>
    <dgm:cxn modelId="{20B440B1-0A7E-4AF0-9672-BC14BA2577E0}" type="presParOf" srcId="{B6586299-261D-43F5-9917-509ED2582BAA}" destId="{ADDB1ACA-DFE7-4DD0-8E21-AE8C7863FD81}" srcOrd="0" destOrd="0" presId="urn:microsoft.com/office/officeart/2011/layout/CircleProcess"/>
    <dgm:cxn modelId="{FCD5CF22-B9BE-4D9B-A803-EE8948B19C53}" type="presParOf" srcId="{CC6ABA5E-8329-42F3-8CA9-5F4E6058CFE9}" destId="{DCC18362-4BCB-4F99-94EE-620F91861373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8BF7D-BA63-4C5A-8ADB-A5F070A76C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EC60E54C-A75C-4F9D-999B-926E6C75D3B9}">
      <dgm:prSet phldrT="[Text]"/>
      <dgm:spPr/>
      <dgm:t>
        <a:bodyPr/>
        <a:lstStyle/>
        <a:p>
          <a:r>
            <a:rPr lang="en-US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Modules for training developed in conjunction with INTOSAI WGEA GTF project sub committee members</a:t>
          </a:r>
          <a:r>
            <a:rPr lang="id-ID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 </a:t>
          </a:r>
          <a:r>
            <a:rPr lang="en-US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  </a:t>
          </a:r>
          <a:endParaRPr lang="en-AU" dirty="0"/>
        </a:p>
      </dgm:t>
    </dgm:pt>
    <dgm:pt modelId="{2247B149-73C6-41D6-8924-35ADC445033C}" type="parTrans" cxnId="{87B04E24-DE4A-464D-B261-E5FAB75CC881}">
      <dgm:prSet/>
      <dgm:spPr/>
      <dgm:t>
        <a:bodyPr/>
        <a:lstStyle/>
        <a:p>
          <a:endParaRPr lang="en-AU"/>
        </a:p>
      </dgm:t>
    </dgm:pt>
    <dgm:pt modelId="{F734E7A4-D023-4D0B-B3E5-DC60591008A3}" type="sibTrans" cxnId="{87B04E24-DE4A-464D-B261-E5FAB75CC881}">
      <dgm:prSet/>
      <dgm:spPr/>
      <dgm:t>
        <a:bodyPr/>
        <a:lstStyle/>
        <a:p>
          <a:endParaRPr lang="en-AU"/>
        </a:p>
      </dgm:t>
    </dgm:pt>
    <dgm:pt modelId="{12C23A76-949A-48CF-966A-7D6EE4910E5C}">
      <dgm:prSet phldrT="[Text]" custT="1"/>
      <dgm:spPr/>
      <dgm:t>
        <a:bodyPr/>
        <a:lstStyle/>
        <a:p>
          <a:r>
            <a:rPr lang="en-US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Climate change: Norway</a:t>
          </a:r>
          <a:endParaRPr lang="en-AU" dirty="0"/>
        </a:p>
      </dgm:t>
    </dgm:pt>
    <dgm:pt modelId="{D20F3392-1C83-4222-8DFC-F01F13F9BE2C}" type="parTrans" cxnId="{95252FC1-F6C3-4C7A-9F6C-177A8B5E5536}">
      <dgm:prSet/>
      <dgm:spPr/>
      <dgm:t>
        <a:bodyPr/>
        <a:lstStyle/>
        <a:p>
          <a:endParaRPr lang="en-AU"/>
        </a:p>
      </dgm:t>
    </dgm:pt>
    <dgm:pt modelId="{D5B64AE0-1DC7-4B45-A3E8-232947F2EFA2}" type="sibTrans" cxnId="{95252FC1-F6C3-4C7A-9F6C-177A8B5E5536}">
      <dgm:prSet/>
      <dgm:spPr/>
      <dgm:t>
        <a:bodyPr/>
        <a:lstStyle/>
        <a:p>
          <a:endParaRPr lang="en-AU"/>
        </a:p>
      </dgm:t>
    </dgm:pt>
    <dgm:pt modelId="{F0BBD375-2A98-4F4D-BCC7-F81856458A62}">
      <dgm:prSet phldrT="[Text]" custT="1"/>
      <dgm:spPr/>
      <dgm:t>
        <a:bodyPr/>
        <a:lstStyle/>
        <a:p>
          <a:r>
            <a:rPr lang="id-ID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S</a:t>
          </a:r>
          <a:r>
            <a:rPr lang="en-US" altLang="en-US" sz="1800" b="0" dirty="0" err="1" smtClean="0">
              <a:solidFill>
                <a:srgbClr val="000000"/>
              </a:solidFill>
              <a:latin typeface="Corbel" panose="020B0503020204020204" pitchFamily="34" charset="0"/>
            </a:rPr>
            <a:t>ustainable</a:t>
          </a:r>
          <a:r>
            <a:rPr lang="en-US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 development: Estonia</a:t>
          </a:r>
          <a:endParaRPr lang="en-AU" dirty="0"/>
        </a:p>
      </dgm:t>
    </dgm:pt>
    <dgm:pt modelId="{A79A1B33-DBF0-4A62-BC2B-23F5084DBF75}" type="parTrans" cxnId="{A3C17775-F774-4079-B9A3-688B972CD45C}">
      <dgm:prSet/>
      <dgm:spPr/>
      <dgm:t>
        <a:bodyPr/>
        <a:lstStyle/>
        <a:p>
          <a:endParaRPr lang="en-AU"/>
        </a:p>
      </dgm:t>
    </dgm:pt>
    <dgm:pt modelId="{3E0F9623-97C4-44C3-896F-71E2CC15F1E1}" type="sibTrans" cxnId="{A3C17775-F774-4079-B9A3-688B972CD45C}">
      <dgm:prSet/>
      <dgm:spPr/>
      <dgm:t>
        <a:bodyPr/>
        <a:lstStyle/>
        <a:p>
          <a:endParaRPr lang="en-AU"/>
        </a:p>
      </dgm:t>
    </dgm:pt>
    <dgm:pt modelId="{56EF3CCC-AAB8-433F-A54A-5C7AC600944C}">
      <dgm:prSet phldrT="[Text]" custT="1"/>
      <dgm:spPr/>
      <dgm:t>
        <a:bodyPr/>
        <a:lstStyle/>
        <a:p>
          <a:r>
            <a:rPr lang="id-ID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W</a:t>
          </a:r>
          <a:r>
            <a:rPr lang="en-US" altLang="en-US" sz="1800" b="0" dirty="0" err="1" smtClean="0">
              <a:solidFill>
                <a:srgbClr val="000000"/>
              </a:solidFill>
              <a:latin typeface="Corbel" panose="020B0503020204020204" pitchFamily="34" charset="0"/>
            </a:rPr>
            <a:t>ater</a:t>
          </a:r>
          <a:r>
            <a:rPr lang="en-US" altLang="en-US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: USA</a:t>
          </a:r>
          <a:endParaRPr lang="en-AU" dirty="0"/>
        </a:p>
      </dgm:t>
    </dgm:pt>
    <dgm:pt modelId="{FD84EF40-17CB-4C09-9F42-8CACAD96F042}" type="parTrans" cxnId="{E0823766-F6F0-4563-B6B3-6B757866BAB4}">
      <dgm:prSet/>
      <dgm:spPr/>
      <dgm:t>
        <a:bodyPr/>
        <a:lstStyle/>
        <a:p>
          <a:endParaRPr lang="en-AU"/>
        </a:p>
      </dgm:t>
    </dgm:pt>
    <dgm:pt modelId="{65044366-5832-4BE0-83C4-8E28E871BF79}" type="sibTrans" cxnId="{E0823766-F6F0-4563-B6B3-6B757866BAB4}">
      <dgm:prSet/>
      <dgm:spPr/>
      <dgm:t>
        <a:bodyPr/>
        <a:lstStyle/>
        <a:p>
          <a:endParaRPr lang="en-AU"/>
        </a:p>
      </dgm:t>
    </dgm:pt>
    <dgm:pt modelId="{FC70FEA5-BD99-40CD-918D-34757BF2C4E3}">
      <dgm:prSet phldrT="[Text]" custT="1"/>
      <dgm:spPr/>
      <dgm:t>
        <a:bodyPr/>
        <a:lstStyle/>
        <a:p>
          <a:r>
            <a:rPr lang="en-AU" sz="1800" b="0" dirty="0" smtClean="0">
              <a:solidFill>
                <a:srgbClr val="000000"/>
              </a:solidFill>
              <a:latin typeface="Corbel" panose="020B0503020204020204" pitchFamily="34" charset="0"/>
            </a:rPr>
            <a:t>Biodiversity: Brazil</a:t>
          </a:r>
          <a:endParaRPr lang="en-AU" sz="1800" b="0" dirty="0">
            <a:solidFill>
              <a:srgbClr val="000000"/>
            </a:solidFill>
            <a:latin typeface="Corbel" panose="020B0503020204020204" pitchFamily="34" charset="0"/>
          </a:endParaRPr>
        </a:p>
      </dgm:t>
    </dgm:pt>
    <dgm:pt modelId="{4DC4F0FF-0DCB-442B-953B-DDDFEE5CBED5}" type="parTrans" cxnId="{E919F266-708C-4CE2-8393-35FFD80829E9}">
      <dgm:prSet/>
      <dgm:spPr/>
      <dgm:t>
        <a:bodyPr/>
        <a:lstStyle/>
        <a:p>
          <a:endParaRPr lang="en-AU"/>
        </a:p>
      </dgm:t>
    </dgm:pt>
    <dgm:pt modelId="{C8DC5670-BCC3-4865-92FD-D0BF636C8E10}" type="sibTrans" cxnId="{E919F266-708C-4CE2-8393-35FFD80829E9}">
      <dgm:prSet/>
      <dgm:spPr/>
      <dgm:t>
        <a:bodyPr/>
        <a:lstStyle/>
        <a:p>
          <a:endParaRPr lang="en-AU"/>
        </a:p>
      </dgm:t>
    </dgm:pt>
    <dgm:pt modelId="{8418E448-EF37-48BB-AE42-FFEA6578BD73}" type="pres">
      <dgm:prSet presAssocID="{4E38BF7D-BA63-4C5A-8ADB-A5F070A76C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C15EAB7A-5CBF-4E54-804B-CF14E1913F5D}" type="pres">
      <dgm:prSet presAssocID="{EC60E54C-A75C-4F9D-999B-926E6C75D3B9}" presName="thickLine" presStyleLbl="alignNode1" presStyleIdx="0" presStyleCnt="1"/>
      <dgm:spPr/>
    </dgm:pt>
    <dgm:pt modelId="{36B6DFEF-8DB1-4F18-B5F0-141F777BBF26}" type="pres">
      <dgm:prSet presAssocID="{EC60E54C-A75C-4F9D-999B-926E6C75D3B9}" presName="horz1" presStyleCnt="0"/>
      <dgm:spPr/>
    </dgm:pt>
    <dgm:pt modelId="{F010913C-5625-4718-ACEB-9529CB389E22}" type="pres">
      <dgm:prSet presAssocID="{EC60E54C-A75C-4F9D-999B-926E6C75D3B9}" presName="tx1" presStyleLbl="revTx" presStyleIdx="0" presStyleCnt="5" custScaleX="276375"/>
      <dgm:spPr/>
      <dgm:t>
        <a:bodyPr/>
        <a:lstStyle/>
        <a:p>
          <a:endParaRPr lang="en-AU"/>
        </a:p>
      </dgm:t>
    </dgm:pt>
    <dgm:pt modelId="{306734B6-BA9E-4ED7-8158-9A21FD88E420}" type="pres">
      <dgm:prSet presAssocID="{EC60E54C-A75C-4F9D-999B-926E6C75D3B9}" presName="vert1" presStyleCnt="0"/>
      <dgm:spPr/>
    </dgm:pt>
    <dgm:pt modelId="{57927E99-A33A-4A25-B32B-30873A716646}" type="pres">
      <dgm:prSet presAssocID="{12C23A76-949A-48CF-966A-7D6EE4910E5C}" presName="vertSpace2a" presStyleCnt="0"/>
      <dgm:spPr/>
    </dgm:pt>
    <dgm:pt modelId="{5DCA5A05-428B-4199-9DA2-7664E83176AB}" type="pres">
      <dgm:prSet presAssocID="{12C23A76-949A-48CF-966A-7D6EE4910E5C}" presName="horz2" presStyleCnt="0"/>
      <dgm:spPr/>
    </dgm:pt>
    <dgm:pt modelId="{332E83D7-C7A3-4EFC-A6C3-A8EDFE1762C3}" type="pres">
      <dgm:prSet presAssocID="{12C23A76-949A-48CF-966A-7D6EE4910E5C}" presName="horzSpace2" presStyleCnt="0"/>
      <dgm:spPr/>
    </dgm:pt>
    <dgm:pt modelId="{701EE679-0E9E-40F9-9AF6-3DF78B67C905}" type="pres">
      <dgm:prSet presAssocID="{12C23A76-949A-48CF-966A-7D6EE4910E5C}" presName="tx2" presStyleLbl="revTx" presStyleIdx="1" presStyleCnt="5"/>
      <dgm:spPr/>
      <dgm:t>
        <a:bodyPr/>
        <a:lstStyle/>
        <a:p>
          <a:endParaRPr lang="en-GB"/>
        </a:p>
      </dgm:t>
    </dgm:pt>
    <dgm:pt modelId="{6387A845-16A1-4A46-BC68-9DD8B9D44E9C}" type="pres">
      <dgm:prSet presAssocID="{12C23A76-949A-48CF-966A-7D6EE4910E5C}" presName="vert2" presStyleCnt="0"/>
      <dgm:spPr/>
    </dgm:pt>
    <dgm:pt modelId="{BE3751CD-9DED-42A1-A2AA-35332C174AD1}" type="pres">
      <dgm:prSet presAssocID="{12C23A76-949A-48CF-966A-7D6EE4910E5C}" presName="thinLine2b" presStyleLbl="callout" presStyleIdx="0" presStyleCnt="4"/>
      <dgm:spPr/>
    </dgm:pt>
    <dgm:pt modelId="{826BC0F0-0620-4988-86C9-CB963BE3F913}" type="pres">
      <dgm:prSet presAssocID="{12C23A76-949A-48CF-966A-7D6EE4910E5C}" presName="vertSpace2b" presStyleCnt="0"/>
      <dgm:spPr/>
    </dgm:pt>
    <dgm:pt modelId="{8AD4BB29-FE11-432D-B3C1-F21D5BDF4559}" type="pres">
      <dgm:prSet presAssocID="{F0BBD375-2A98-4F4D-BCC7-F81856458A62}" presName="horz2" presStyleCnt="0"/>
      <dgm:spPr/>
    </dgm:pt>
    <dgm:pt modelId="{79EA65B7-50EF-4DD8-84F0-2E45CBEA1CE0}" type="pres">
      <dgm:prSet presAssocID="{F0BBD375-2A98-4F4D-BCC7-F81856458A62}" presName="horzSpace2" presStyleCnt="0"/>
      <dgm:spPr/>
    </dgm:pt>
    <dgm:pt modelId="{62F062CB-E155-4E02-B496-2B54CB1388F0}" type="pres">
      <dgm:prSet presAssocID="{F0BBD375-2A98-4F4D-BCC7-F81856458A62}" presName="tx2" presStyleLbl="revTx" presStyleIdx="2" presStyleCnt="5" custLinFactNeighborX="194" custLinFactNeighborY="-1329"/>
      <dgm:spPr/>
      <dgm:t>
        <a:bodyPr/>
        <a:lstStyle/>
        <a:p>
          <a:endParaRPr lang="en-GB"/>
        </a:p>
      </dgm:t>
    </dgm:pt>
    <dgm:pt modelId="{11F0AD6C-23EA-4C1A-9AC2-8F604A0D0CF6}" type="pres">
      <dgm:prSet presAssocID="{F0BBD375-2A98-4F4D-BCC7-F81856458A62}" presName="vert2" presStyleCnt="0"/>
      <dgm:spPr/>
    </dgm:pt>
    <dgm:pt modelId="{062E90DA-D077-42E8-947A-EFEFC5EBFE10}" type="pres">
      <dgm:prSet presAssocID="{F0BBD375-2A98-4F4D-BCC7-F81856458A62}" presName="thinLine2b" presStyleLbl="callout" presStyleIdx="1" presStyleCnt="4"/>
      <dgm:spPr/>
    </dgm:pt>
    <dgm:pt modelId="{7D3DBE5B-07CC-4259-A200-DB72F68427C4}" type="pres">
      <dgm:prSet presAssocID="{F0BBD375-2A98-4F4D-BCC7-F81856458A62}" presName="vertSpace2b" presStyleCnt="0"/>
      <dgm:spPr/>
    </dgm:pt>
    <dgm:pt modelId="{4EF6A7DB-4B3A-4621-84F1-DA1FF297C10F}" type="pres">
      <dgm:prSet presAssocID="{56EF3CCC-AAB8-433F-A54A-5C7AC600944C}" presName="horz2" presStyleCnt="0"/>
      <dgm:spPr/>
    </dgm:pt>
    <dgm:pt modelId="{DD79B42D-C608-41C9-AAA2-070BDD0CD8F7}" type="pres">
      <dgm:prSet presAssocID="{56EF3CCC-AAB8-433F-A54A-5C7AC600944C}" presName="horzSpace2" presStyleCnt="0"/>
      <dgm:spPr/>
    </dgm:pt>
    <dgm:pt modelId="{ADC887F3-8270-40E0-BBA4-CE457D716254}" type="pres">
      <dgm:prSet presAssocID="{56EF3CCC-AAB8-433F-A54A-5C7AC600944C}" presName="tx2" presStyleLbl="revTx" presStyleIdx="3" presStyleCnt="5"/>
      <dgm:spPr/>
      <dgm:t>
        <a:bodyPr/>
        <a:lstStyle/>
        <a:p>
          <a:endParaRPr lang="en-GB"/>
        </a:p>
      </dgm:t>
    </dgm:pt>
    <dgm:pt modelId="{931CD643-31D2-4844-B9B9-81F387BE427D}" type="pres">
      <dgm:prSet presAssocID="{56EF3CCC-AAB8-433F-A54A-5C7AC600944C}" presName="vert2" presStyleCnt="0"/>
      <dgm:spPr/>
    </dgm:pt>
    <dgm:pt modelId="{90BB4825-2DC1-483F-8E6B-EFA5CE242F5D}" type="pres">
      <dgm:prSet presAssocID="{56EF3CCC-AAB8-433F-A54A-5C7AC600944C}" presName="thinLine2b" presStyleLbl="callout" presStyleIdx="2" presStyleCnt="4"/>
      <dgm:spPr/>
    </dgm:pt>
    <dgm:pt modelId="{58E8871A-C3E8-4183-A906-F70E23621BED}" type="pres">
      <dgm:prSet presAssocID="{56EF3CCC-AAB8-433F-A54A-5C7AC600944C}" presName="vertSpace2b" presStyleCnt="0"/>
      <dgm:spPr/>
    </dgm:pt>
    <dgm:pt modelId="{645148F1-7E39-46D1-815F-5177B990C8C3}" type="pres">
      <dgm:prSet presAssocID="{FC70FEA5-BD99-40CD-918D-34757BF2C4E3}" presName="horz2" presStyleCnt="0"/>
      <dgm:spPr/>
    </dgm:pt>
    <dgm:pt modelId="{55628A01-9E90-4EE0-850C-CE16D66416AB}" type="pres">
      <dgm:prSet presAssocID="{FC70FEA5-BD99-40CD-918D-34757BF2C4E3}" presName="horzSpace2" presStyleCnt="0"/>
      <dgm:spPr/>
    </dgm:pt>
    <dgm:pt modelId="{ECAF42F3-E440-415B-A48B-991D669B7A7F}" type="pres">
      <dgm:prSet presAssocID="{FC70FEA5-BD99-40CD-918D-34757BF2C4E3}" presName="tx2" presStyleLbl="revTx" presStyleIdx="4" presStyleCnt="5"/>
      <dgm:spPr/>
      <dgm:t>
        <a:bodyPr/>
        <a:lstStyle/>
        <a:p>
          <a:endParaRPr lang="en-GB"/>
        </a:p>
      </dgm:t>
    </dgm:pt>
    <dgm:pt modelId="{3269E4C1-9D91-461F-B118-CD123A71FEC5}" type="pres">
      <dgm:prSet presAssocID="{FC70FEA5-BD99-40CD-918D-34757BF2C4E3}" presName="vert2" presStyleCnt="0"/>
      <dgm:spPr/>
    </dgm:pt>
    <dgm:pt modelId="{B91B6C6D-4E85-4E92-B8E5-7E87E00523C8}" type="pres">
      <dgm:prSet presAssocID="{FC70FEA5-BD99-40CD-918D-34757BF2C4E3}" presName="thinLine2b" presStyleLbl="callout" presStyleIdx="3" presStyleCnt="4"/>
      <dgm:spPr/>
    </dgm:pt>
    <dgm:pt modelId="{B834E796-2252-44F3-8637-D8D64052A8B5}" type="pres">
      <dgm:prSet presAssocID="{FC70FEA5-BD99-40CD-918D-34757BF2C4E3}" presName="vertSpace2b" presStyleCnt="0"/>
      <dgm:spPr/>
    </dgm:pt>
  </dgm:ptLst>
  <dgm:cxnLst>
    <dgm:cxn modelId="{15E5C8CC-CF14-45A9-B83B-AEFD52D1E310}" type="presOf" srcId="{F0BBD375-2A98-4F4D-BCC7-F81856458A62}" destId="{62F062CB-E155-4E02-B496-2B54CB1388F0}" srcOrd="0" destOrd="0" presId="urn:microsoft.com/office/officeart/2008/layout/LinedList"/>
    <dgm:cxn modelId="{5D9E8268-26D2-4C7C-B1D7-45A30E04AD14}" type="presOf" srcId="{4E38BF7D-BA63-4C5A-8ADB-A5F070A76CC9}" destId="{8418E448-EF37-48BB-AE42-FFEA6578BD73}" srcOrd="0" destOrd="0" presId="urn:microsoft.com/office/officeart/2008/layout/LinedList"/>
    <dgm:cxn modelId="{E919F266-708C-4CE2-8393-35FFD80829E9}" srcId="{EC60E54C-A75C-4F9D-999B-926E6C75D3B9}" destId="{FC70FEA5-BD99-40CD-918D-34757BF2C4E3}" srcOrd="3" destOrd="0" parTransId="{4DC4F0FF-0DCB-442B-953B-DDDFEE5CBED5}" sibTransId="{C8DC5670-BCC3-4865-92FD-D0BF636C8E10}"/>
    <dgm:cxn modelId="{E0823766-F6F0-4563-B6B3-6B757866BAB4}" srcId="{EC60E54C-A75C-4F9D-999B-926E6C75D3B9}" destId="{56EF3CCC-AAB8-433F-A54A-5C7AC600944C}" srcOrd="2" destOrd="0" parTransId="{FD84EF40-17CB-4C09-9F42-8CACAD96F042}" sibTransId="{65044366-5832-4BE0-83C4-8E28E871BF79}"/>
    <dgm:cxn modelId="{624E349E-517F-4631-9F56-A624A536BBAC}" type="presOf" srcId="{EC60E54C-A75C-4F9D-999B-926E6C75D3B9}" destId="{F010913C-5625-4718-ACEB-9529CB389E22}" srcOrd="0" destOrd="0" presId="urn:microsoft.com/office/officeart/2008/layout/LinedList"/>
    <dgm:cxn modelId="{32EBEE4B-FA2C-41D8-9684-9225D6A82FE3}" type="presOf" srcId="{FC70FEA5-BD99-40CD-918D-34757BF2C4E3}" destId="{ECAF42F3-E440-415B-A48B-991D669B7A7F}" srcOrd="0" destOrd="0" presId="urn:microsoft.com/office/officeart/2008/layout/LinedList"/>
    <dgm:cxn modelId="{87B04E24-DE4A-464D-B261-E5FAB75CC881}" srcId="{4E38BF7D-BA63-4C5A-8ADB-A5F070A76CC9}" destId="{EC60E54C-A75C-4F9D-999B-926E6C75D3B9}" srcOrd="0" destOrd="0" parTransId="{2247B149-73C6-41D6-8924-35ADC445033C}" sibTransId="{F734E7A4-D023-4D0B-B3E5-DC60591008A3}"/>
    <dgm:cxn modelId="{95252FC1-F6C3-4C7A-9F6C-177A8B5E5536}" srcId="{EC60E54C-A75C-4F9D-999B-926E6C75D3B9}" destId="{12C23A76-949A-48CF-966A-7D6EE4910E5C}" srcOrd="0" destOrd="0" parTransId="{D20F3392-1C83-4222-8DFC-F01F13F9BE2C}" sibTransId="{D5B64AE0-1DC7-4B45-A3E8-232947F2EFA2}"/>
    <dgm:cxn modelId="{A95BD087-DFF5-4334-8220-801A4DF143DD}" type="presOf" srcId="{56EF3CCC-AAB8-433F-A54A-5C7AC600944C}" destId="{ADC887F3-8270-40E0-BBA4-CE457D716254}" srcOrd="0" destOrd="0" presId="urn:microsoft.com/office/officeart/2008/layout/LinedList"/>
    <dgm:cxn modelId="{86528439-CE72-48EE-943A-A9EB810EF9FA}" type="presOf" srcId="{12C23A76-949A-48CF-966A-7D6EE4910E5C}" destId="{701EE679-0E9E-40F9-9AF6-3DF78B67C905}" srcOrd="0" destOrd="0" presId="urn:microsoft.com/office/officeart/2008/layout/LinedList"/>
    <dgm:cxn modelId="{A3C17775-F774-4079-B9A3-688B972CD45C}" srcId="{EC60E54C-A75C-4F9D-999B-926E6C75D3B9}" destId="{F0BBD375-2A98-4F4D-BCC7-F81856458A62}" srcOrd="1" destOrd="0" parTransId="{A79A1B33-DBF0-4A62-BC2B-23F5084DBF75}" sibTransId="{3E0F9623-97C4-44C3-896F-71E2CC15F1E1}"/>
    <dgm:cxn modelId="{5C2E16AF-350A-486A-A592-01F970C04B1F}" type="presParOf" srcId="{8418E448-EF37-48BB-AE42-FFEA6578BD73}" destId="{C15EAB7A-5CBF-4E54-804B-CF14E1913F5D}" srcOrd="0" destOrd="0" presId="urn:microsoft.com/office/officeart/2008/layout/LinedList"/>
    <dgm:cxn modelId="{9AE59246-335E-452E-9E7B-43141A4A8AE6}" type="presParOf" srcId="{8418E448-EF37-48BB-AE42-FFEA6578BD73}" destId="{36B6DFEF-8DB1-4F18-B5F0-141F777BBF26}" srcOrd="1" destOrd="0" presId="urn:microsoft.com/office/officeart/2008/layout/LinedList"/>
    <dgm:cxn modelId="{F7AD19E8-D48F-418B-B687-BA59039202C8}" type="presParOf" srcId="{36B6DFEF-8DB1-4F18-B5F0-141F777BBF26}" destId="{F010913C-5625-4718-ACEB-9529CB389E22}" srcOrd="0" destOrd="0" presId="urn:microsoft.com/office/officeart/2008/layout/LinedList"/>
    <dgm:cxn modelId="{F6C441C8-1B51-4818-9144-E5F0115C1DD8}" type="presParOf" srcId="{36B6DFEF-8DB1-4F18-B5F0-141F777BBF26}" destId="{306734B6-BA9E-4ED7-8158-9A21FD88E420}" srcOrd="1" destOrd="0" presId="urn:microsoft.com/office/officeart/2008/layout/LinedList"/>
    <dgm:cxn modelId="{0787D4E0-2644-44B4-9F8F-BC43F4600B48}" type="presParOf" srcId="{306734B6-BA9E-4ED7-8158-9A21FD88E420}" destId="{57927E99-A33A-4A25-B32B-30873A716646}" srcOrd="0" destOrd="0" presId="urn:microsoft.com/office/officeart/2008/layout/LinedList"/>
    <dgm:cxn modelId="{88A01A73-1ADB-4C8D-884C-394C0500ACEB}" type="presParOf" srcId="{306734B6-BA9E-4ED7-8158-9A21FD88E420}" destId="{5DCA5A05-428B-4199-9DA2-7664E83176AB}" srcOrd="1" destOrd="0" presId="urn:microsoft.com/office/officeart/2008/layout/LinedList"/>
    <dgm:cxn modelId="{787E90EC-4C4C-464D-B5A2-EB99DC8DFAFF}" type="presParOf" srcId="{5DCA5A05-428B-4199-9DA2-7664E83176AB}" destId="{332E83D7-C7A3-4EFC-A6C3-A8EDFE1762C3}" srcOrd="0" destOrd="0" presId="urn:microsoft.com/office/officeart/2008/layout/LinedList"/>
    <dgm:cxn modelId="{6D526597-D3FB-43AE-8686-172D2B859252}" type="presParOf" srcId="{5DCA5A05-428B-4199-9DA2-7664E83176AB}" destId="{701EE679-0E9E-40F9-9AF6-3DF78B67C905}" srcOrd="1" destOrd="0" presId="urn:microsoft.com/office/officeart/2008/layout/LinedList"/>
    <dgm:cxn modelId="{B7D8F264-0BFC-4D9B-9041-D2CF9A137134}" type="presParOf" srcId="{5DCA5A05-428B-4199-9DA2-7664E83176AB}" destId="{6387A845-16A1-4A46-BC68-9DD8B9D44E9C}" srcOrd="2" destOrd="0" presId="urn:microsoft.com/office/officeart/2008/layout/LinedList"/>
    <dgm:cxn modelId="{1100EA3C-2971-4AC3-9A47-57347C383EC7}" type="presParOf" srcId="{306734B6-BA9E-4ED7-8158-9A21FD88E420}" destId="{BE3751CD-9DED-42A1-A2AA-35332C174AD1}" srcOrd="2" destOrd="0" presId="urn:microsoft.com/office/officeart/2008/layout/LinedList"/>
    <dgm:cxn modelId="{AE793AF5-CE9F-4C6B-889D-F954E7B5FCAD}" type="presParOf" srcId="{306734B6-BA9E-4ED7-8158-9A21FD88E420}" destId="{826BC0F0-0620-4988-86C9-CB963BE3F913}" srcOrd="3" destOrd="0" presId="urn:microsoft.com/office/officeart/2008/layout/LinedList"/>
    <dgm:cxn modelId="{32EEFA66-73DE-40D5-AC15-5BA6291BA796}" type="presParOf" srcId="{306734B6-BA9E-4ED7-8158-9A21FD88E420}" destId="{8AD4BB29-FE11-432D-B3C1-F21D5BDF4559}" srcOrd="4" destOrd="0" presId="urn:microsoft.com/office/officeart/2008/layout/LinedList"/>
    <dgm:cxn modelId="{2581485A-C851-48DC-9630-3DA5BBB89A0B}" type="presParOf" srcId="{8AD4BB29-FE11-432D-B3C1-F21D5BDF4559}" destId="{79EA65B7-50EF-4DD8-84F0-2E45CBEA1CE0}" srcOrd="0" destOrd="0" presId="urn:microsoft.com/office/officeart/2008/layout/LinedList"/>
    <dgm:cxn modelId="{9DF82647-3E51-4C6C-9AA5-8350D9648885}" type="presParOf" srcId="{8AD4BB29-FE11-432D-B3C1-F21D5BDF4559}" destId="{62F062CB-E155-4E02-B496-2B54CB1388F0}" srcOrd="1" destOrd="0" presId="urn:microsoft.com/office/officeart/2008/layout/LinedList"/>
    <dgm:cxn modelId="{4FA0A7F4-F714-4A96-ABF6-4A0B849A3F76}" type="presParOf" srcId="{8AD4BB29-FE11-432D-B3C1-F21D5BDF4559}" destId="{11F0AD6C-23EA-4C1A-9AC2-8F604A0D0CF6}" srcOrd="2" destOrd="0" presId="urn:microsoft.com/office/officeart/2008/layout/LinedList"/>
    <dgm:cxn modelId="{3ACE5766-AE20-4CC5-8A42-331DCEA400D0}" type="presParOf" srcId="{306734B6-BA9E-4ED7-8158-9A21FD88E420}" destId="{062E90DA-D077-42E8-947A-EFEFC5EBFE10}" srcOrd="5" destOrd="0" presId="urn:microsoft.com/office/officeart/2008/layout/LinedList"/>
    <dgm:cxn modelId="{C9DB62A2-7418-4E58-A45B-B69811087951}" type="presParOf" srcId="{306734B6-BA9E-4ED7-8158-9A21FD88E420}" destId="{7D3DBE5B-07CC-4259-A200-DB72F68427C4}" srcOrd="6" destOrd="0" presId="urn:microsoft.com/office/officeart/2008/layout/LinedList"/>
    <dgm:cxn modelId="{A6249E45-42A1-4154-B9FF-C149AE99ED2B}" type="presParOf" srcId="{306734B6-BA9E-4ED7-8158-9A21FD88E420}" destId="{4EF6A7DB-4B3A-4621-84F1-DA1FF297C10F}" srcOrd="7" destOrd="0" presId="urn:microsoft.com/office/officeart/2008/layout/LinedList"/>
    <dgm:cxn modelId="{CDF2BC74-BEB9-482D-89E5-00FBC0641F44}" type="presParOf" srcId="{4EF6A7DB-4B3A-4621-84F1-DA1FF297C10F}" destId="{DD79B42D-C608-41C9-AAA2-070BDD0CD8F7}" srcOrd="0" destOrd="0" presId="urn:microsoft.com/office/officeart/2008/layout/LinedList"/>
    <dgm:cxn modelId="{13B69358-537F-4F91-8B97-55C8C6181302}" type="presParOf" srcId="{4EF6A7DB-4B3A-4621-84F1-DA1FF297C10F}" destId="{ADC887F3-8270-40E0-BBA4-CE457D716254}" srcOrd="1" destOrd="0" presId="urn:microsoft.com/office/officeart/2008/layout/LinedList"/>
    <dgm:cxn modelId="{E4EA3A8F-722B-4580-8C65-8B859FE91FDD}" type="presParOf" srcId="{4EF6A7DB-4B3A-4621-84F1-DA1FF297C10F}" destId="{931CD643-31D2-4844-B9B9-81F387BE427D}" srcOrd="2" destOrd="0" presId="urn:microsoft.com/office/officeart/2008/layout/LinedList"/>
    <dgm:cxn modelId="{09D66283-4424-4B0B-9842-767D758AE5B7}" type="presParOf" srcId="{306734B6-BA9E-4ED7-8158-9A21FD88E420}" destId="{90BB4825-2DC1-483F-8E6B-EFA5CE242F5D}" srcOrd="8" destOrd="0" presId="urn:microsoft.com/office/officeart/2008/layout/LinedList"/>
    <dgm:cxn modelId="{D7FC763D-E521-42D7-9B49-4FA7EF718EF2}" type="presParOf" srcId="{306734B6-BA9E-4ED7-8158-9A21FD88E420}" destId="{58E8871A-C3E8-4183-A906-F70E23621BED}" srcOrd="9" destOrd="0" presId="urn:microsoft.com/office/officeart/2008/layout/LinedList"/>
    <dgm:cxn modelId="{3B0A0724-A1BF-4C4F-BCA1-0318966FEC47}" type="presParOf" srcId="{306734B6-BA9E-4ED7-8158-9A21FD88E420}" destId="{645148F1-7E39-46D1-815F-5177B990C8C3}" srcOrd="10" destOrd="0" presId="urn:microsoft.com/office/officeart/2008/layout/LinedList"/>
    <dgm:cxn modelId="{9B65E2B5-1682-4A12-B4B0-042C614E78FF}" type="presParOf" srcId="{645148F1-7E39-46D1-815F-5177B990C8C3}" destId="{55628A01-9E90-4EE0-850C-CE16D66416AB}" srcOrd="0" destOrd="0" presId="urn:microsoft.com/office/officeart/2008/layout/LinedList"/>
    <dgm:cxn modelId="{765E8724-D119-4FA9-83A7-DA6B59E87940}" type="presParOf" srcId="{645148F1-7E39-46D1-815F-5177B990C8C3}" destId="{ECAF42F3-E440-415B-A48B-991D669B7A7F}" srcOrd="1" destOrd="0" presId="urn:microsoft.com/office/officeart/2008/layout/LinedList"/>
    <dgm:cxn modelId="{214B9E4A-86E4-40AF-941F-692992B61F6C}" type="presParOf" srcId="{645148F1-7E39-46D1-815F-5177B990C8C3}" destId="{3269E4C1-9D91-461F-B118-CD123A71FEC5}" srcOrd="2" destOrd="0" presId="urn:microsoft.com/office/officeart/2008/layout/LinedList"/>
    <dgm:cxn modelId="{132D0CF7-E978-48D1-A04F-07A8BEA8F672}" type="presParOf" srcId="{306734B6-BA9E-4ED7-8158-9A21FD88E420}" destId="{B91B6C6D-4E85-4E92-B8E5-7E87E00523C8}" srcOrd="11" destOrd="0" presId="urn:microsoft.com/office/officeart/2008/layout/LinedList"/>
    <dgm:cxn modelId="{787097A6-DCB0-4770-8ABB-785B9F3BBF74}" type="presParOf" srcId="{306734B6-BA9E-4ED7-8158-9A21FD88E420}" destId="{B834E796-2252-44F3-8637-D8D64052A8B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46C536-CAF5-443A-B285-E99F1EED7819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3F331C1E-A83B-4BF6-AD04-1C3CE35F49B6}">
      <dgm:prSet phldrT="[Text]"/>
      <dgm:spPr/>
      <dgm:t>
        <a:bodyPr/>
        <a:lstStyle/>
        <a:p>
          <a:r>
            <a:rPr lang="en-AU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Total number of trainings since </a:t>
          </a:r>
          <a:r>
            <a:rPr lang="id-ID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2014</a:t>
          </a:r>
          <a:r>
            <a:rPr lang="en-AU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-2015: </a:t>
          </a:r>
        </a:p>
        <a:p>
          <a:r>
            <a:rPr lang="en-AU" altLang="en-US" b="1" dirty="0" smtClean="0">
              <a:solidFill>
                <a:srgbClr val="000000"/>
              </a:solidFill>
              <a:latin typeface="Corbel" panose="020B0503020204020204" pitchFamily="34" charset="0"/>
            </a:rPr>
            <a:t>2 trainings</a:t>
          </a:r>
        </a:p>
      </dgm:t>
    </dgm:pt>
    <dgm:pt modelId="{849FA743-AC02-4DD7-A047-59C13508E3F5}" type="parTrans" cxnId="{8ACAC29D-42CE-49D4-B09B-E612482B8B7D}">
      <dgm:prSet/>
      <dgm:spPr/>
      <dgm:t>
        <a:bodyPr/>
        <a:lstStyle/>
        <a:p>
          <a:endParaRPr lang="en-AU"/>
        </a:p>
      </dgm:t>
    </dgm:pt>
    <dgm:pt modelId="{BF561BA3-8C88-4D17-A5A3-4F692F1D8F13}" type="sibTrans" cxnId="{8ACAC29D-42CE-49D4-B09B-E612482B8B7D}">
      <dgm:prSet/>
      <dgm:spPr/>
      <dgm:t>
        <a:bodyPr/>
        <a:lstStyle/>
        <a:p>
          <a:endParaRPr lang="en-AU"/>
        </a:p>
      </dgm:t>
    </dgm:pt>
    <dgm:pt modelId="{2C1E4C84-3DC2-416E-AE6C-C2E19345810A}">
      <dgm:prSet phldrT="[Text]"/>
      <dgm:spPr/>
      <dgm:t>
        <a:bodyPr/>
        <a:lstStyle/>
        <a:p>
          <a:r>
            <a:rPr lang="en-GB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Next training will be held on </a:t>
          </a:r>
          <a:r>
            <a:rPr lang="en-GB" altLang="en-US" b="1" dirty="0" smtClean="0">
              <a:solidFill>
                <a:srgbClr val="000000"/>
              </a:solidFill>
              <a:latin typeface="Corbel" panose="020B0503020204020204" pitchFamily="34" charset="0"/>
            </a:rPr>
            <a:t>September 19 – 23, 2016 in Jakarta</a:t>
          </a:r>
          <a:endParaRPr lang="en-AU" b="1" dirty="0"/>
        </a:p>
      </dgm:t>
    </dgm:pt>
    <dgm:pt modelId="{76FCB177-0B0C-4DD3-A1E2-A29B73D74D4F}" type="parTrans" cxnId="{EE0D7904-7038-4F8C-8AA6-6A9CF3B08AAC}">
      <dgm:prSet/>
      <dgm:spPr/>
      <dgm:t>
        <a:bodyPr/>
        <a:lstStyle/>
        <a:p>
          <a:endParaRPr lang="en-AU"/>
        </a:p>
      </dgm:t>
    </dgm:pt>
    <dgm:pt modelId="{D992C93B-2745-40A3-BDB7-A71A47A17B1C}" type="sibTrans" cxnId="{EE0D7904-7038-4F8C-8AA6-6A9CF3B08AAC}">
      <dgm:prSet/>
      <dgm:spPr/>
      <dgm:t>
        <a:bodyPr/>
        <a:lstStyle/>
        <a:p>
          <a:endParaRPr lang="en-AU"/>
        </a:p>
      </dgm:t>
    </dgm:pt>
    <dgm:pt modelId="{0168D5F4-D05B-40AE-8BB6-1E34D6BC00BB}">
      <dgm:prSet phldrT="[Text]"/>
      <dgm:spPr/>
      <dgm:t>
        <a:bodyPr/>
        <a:lstStyle/>
        <a:p>
          <a:r>
            <a:rPr lang="en-GB" altLang="en-US" b="0" dirty="0" smtClean="0">
              <a:solidFill>
                <a:srgbClr val="000000"/>
              </a:solidFill>
              <a:latin typeface="Corbel" panose="020B0503020204020204" pitchFamily="34" charset="0"/>
            </a:rPr>
            <a:t>Total number of participants: </a:t>
          </a:r>
        </a:p>
        <a:p>
          <a:r>
            <a:rPr lang="en-AU" altLang="en-US" b="1" dirty="0" smtClean="0">
              <a:solidFill>
                <a:srgbClr val="000000"/>
              </a:solidFill>
              <a:latin typeface="Corbel" panose="020B0503020204020204" pitchFamily="34" charset="0"/>
            </a:rPr>
            <a:t>43</a:t>
          </a:r>
          <a:r>
            <a:rPr lang="id-ID" altLang="en-US" b="1" dirty="0" smtClean="0">
              <a:solidFill>
                <a:srgbClr val="000000"/>
              </a:solidFill>
              <a:latin typeface="Corbel" panose="020B0503020204020204" pitchFamily="34" charset="0"/>
            </a:rPr>
            <a:t> participants from </a:t>
          </a:r>
          <a:r>
            <a:rPr lang="en-AU" altLang="en-US" b="1" dirty="0" smtClean="0">
              <a:solidFill>
                <a:srgbClr val="000000"/>
              </a:solidFill>
              <a:latin typeface="Corbel" panose="020B0503020204020204" pitchFamily="34" charset="0"/>
            </a:rPr>
            <a:t>21</a:t>
          </a:r>
          <a:r>
            <a:rPr lang="id-ID" altLang="en-US" b="1" dirty="0" smtClean="0">
              <a:solidFill>
                <a:srgbClr val="000000"/>
              </a:solidFill>
              <a:latin typeface="Corbel" panose="020B0503020204020204" pitchFamily="34" charset="0"/>
            </a:rPr>
            <a:t>SAI</a:t>
          </a:r>
          <a:r>
            <a:rPr lang="en-AU" altLang="en-US" b="1" dirty="0" smtClean="0">
              <a:solidFill>
                <a:srgbClr val="000000"/>
              </a:solidFill>
              <a:latin typeface="Corbel" panose="020B0503020204020204" pitchFamily="34" charset="0"/>
            </a:rPr>
            <a:t>s</a:t>
          </a:r>
          <a:endParaRPr lang="en-AU" b="1" dirty="0"/>
        </a:p>
      </dgm:t>
    </dgm:pt>
    <dgm:pt modelId="{EBAA07D8-5552-4377-A17D-8FE3030A6BB2}" type="parTrans" cxnId="{67BE0510-874E-4871-82CD-00FC20E384CB}">
      <dgm:prSet/>
      <dgm:spPr/>
      <dgm:t>
        <a:bodyPr/>
        <a:lstStyle/>
        <a:p>
          <a:endParaRPr lang="en-AU"/>
        </a:p>
      </dgm:t>
    </dgm:pt>
    <dgm:pt modelId="{A0F3860E-E2F0-47BF-9F77-0BB56E9C21FE}" type="sibTrans" cxnId="{67BE0510-874E-4871-82CD-00FC20E384CB}">
      <dgm:prSet/>
      <dgm:spPr/>
      <dgm:t>
        <a:bodyPr/>
        <a:lstStyle/>
        <a:p>
          <a:endParaRPr lang="en-AU"/>
        </a:p>
      </dgm:t>
    </dgm:pt>
    <dgm:pt modelId="{C1713ED7-53D7-46BA-B94D-9C758B45669A}" type="pres">
      <dgm:prSet presAssocID="{9C46C536-CAF5-443A-B285-E99F1EED7819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83D96182-3DD0-46BC-9AA9-DC998C69E704}" type="pres">
      <dgm:prSet presAssocID="{2C1E4C84-3DC2-416E-AE6C-C2E19345810A}" presName="Accent3" presStyleCnt="0"/>
      <dgm:spPr/>
    </dgm:pt>
    <dgm:pt modelId="{4F8B0E0A-269B-425E-B3E0-68A52CF6C45D}" type="pres">
      <dgm:prSet presAssocID="{2C1E4C84-3DC2-416E-AE6C-C2E19345810A}" presName="Accent" presStyleLbl="node1" presStyleIdx="0" presStyleCnt="3"/>
      <dgm:spPr/>
    </dgm:pt>
    <dgm:pt modelId="{AFFF7FB9-2153-4095-92C4-27825FB26344}" type="pres">
      <dgm:prSet presAssocID="{2C1E4C84-3DC2-416E-AE6C-C2E19345810A}" presName="ParentBackground3" presStyleCnt="0"/>
      <dgm:spPr/>
    </dgm:pt>
    <dgm:pt modelId="{EEA4636A-A28F-48F8-8A7A-F4B035170BFA}" type="pres">
      <dgm:prSet presAssocID="{2C1E4C84-3DC2-416E-AE6C-C2E19345810A}" presName="ParentBackground" presStyleLbl="fgAcc1" presStyleIdx="0" presStyleCnt="3"/>
      <dgm:spPr/>
      <dgm:t>
        <a:bodyPr/>
        <a:lstStyle/>
        <a:p>
          <a:endParaRPr lang="en-AU"/>
        </a:p>
      </dgm:t>
    </dgm:pt>
    <dgm:pt modelId="{5B02BB59-8315-414A-B549-B6675B154859}" type="pres">
      <dgm:prSet presAssocID="{2C1E4C84-3DC2-416E-AE6C-C2E19345810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14FD797-6227-4044-A503-42AA0E4A223B}" type="pres">
      <dgm:prSet presAssocID="{0168D5F4-D05B-40AE-8BB6-1E34D6BC00BB}" presName="Accent2" presStyleCnt="0"/>
      <dgm:spPr/>
    </dgm:pt>
    <dgm:pt modelId="{C76C5E5E-A5D6-435C-A3B4-B679D2AD4D52}" type="pres">
      <dgm:prSet presAssocID="{0168D5F4-D05B-40AE-8BB6-1E34D6BC00BB}" presName="Accent" presStyleLbl="node1" presStyleIdx="1" presStyleCnt="3"/>
      <dgm:spPr/>
    </dgm:pt>
    <dgm:pt modelId="{1C27CFA5-DE3F-4E06-8129-3387495E46BF}" type="pres">
      <dgm:prSet presAssocID="{0168D5F4-D05B-40AE-8BB6-1E34D6BC00BB}" presName="ParentBackground2" presStyleCnt="0"/>
      <dgm:spPr/>
    </dgm:pt>
    <dgm:pt modelId="{66AA2BB9-3E2E-42F4-8958-1AB39F21DDA1}" type="pres">
      <dgm:prSet presAssocID="{0168D5F4-D05B-40AE-8BB6-1E34D6BC00BB}" presName="ParentBackground" presStyleLbl="fgAcc1" presStyleIdx="1" presStyleCnt="3"/>
      <dgm:spPr/>
      <dgm:t>
        <a:bodyPr/>
        <a:lstStyle/>
        <a:p>
          <a:endParaRPr lang="en-GB"/>
        </a:p>
      </dgm:t>
    </dgm:pt>
    <dgm:pt modelId="{E5E0EFC2-1765-4552-9537-56F53EBBB57E}" type="pres">
      <dgm:prSet presAssocID="{0168D5F4-D05B-40AE-8BB6-1E34D6BC00BB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DAB3D8-FB1F-4A6D-AD11-CB407F3D6593}" type="pres">
      <dgm:prSet presAssocID="{3F331C1E-A83B-4BF6-AD04-1C3CE35F49B6}" presName="Accent1" presStyleCnt="0"/>
      <dgm:spPr/>
    </dgm:pt>
    <dgm:pt modelId="{F6B26E52-8C27-45D3-8862-60CB1BA8F208}" type="pres">
      <dgm:prSet presAssocID="{3F331C1E-A83B-4BF6-AD04-1C3CE35F49B6}" presName="Accent" presStyleLbl="node1" presStyleIdx="2" presStyleCnt="3"/>
      <dgm:spPr/>
    </dgm:pt>
    <dgm:pt modelId="{02E904B4-36A2-44EE-AA15-0C8396A8F059}" type="pres">
      <dgm:prSet presAssocID="{3F331C1E-A83B-4BF6-AD04-1C3CE35F49B6}" presName="ParentBackground1" presStyleCnt="0"/>
      <dgm:spPr/>
    </dgm:pt>
    <dgm:pt modelId="{05C561CA-D4A2-4E5D-BED8-874875B5AAA1}" type="pres">
      <dgm:prSet presAssocID="{3F331C1E-A83B-4BF6-AD04-1C3CE35F49B6}" presName="ParentBackground" presStyleLbl="fgAcc1" presStyleIdx="2" presStyleCnt="3"/>
      <dgm:spPr/>
      <dgm:t>
        <a:bodyPr/>
        <a:lstStyle/>
        <a:p>
          <a:endParaRPr lang="en-AU"/>
        </a:p>
      </dgm:t>
    </dgm:pt>
    <dgm:pt modelId="{5747ACE5-14B5-4B29-A160-1D0A6746523B}" type="pres">
      <dgm:prSet presAssocID="{3F331C1E-A83B-4BF6-AD04-1C3CE35F49B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75A3AF3-A9A5-43EF-B4CF-8C60EFD90926}" type="presOf" srcId="{2C1E4C84-3DC2-416E-AE6C-C2E19345810A}" destId="{5B02BB59-8315-414A-B549-B6675B154859}" srcOrd="1" destOrd="0" presId="urn:microsoft.com/office/officeart/2011/layout/CircleProcess"/>
    <dgm:cxn modelId="{EE0D7904-7038-4F8C-8AA6-6A9CF3B08AAC}" srcId="{9C46C536-CAF5-443A-B285-E99F1EED7819}" destId="{2C1E4C84-3DC2-416E-AE6C-C2E19345810A}" srcOrd="2" destOrd="0" parTransId="{76FCB177-0B0C-4DD3-A1E2-A29B73D74D4F}" sibTransId="{D992C93B-2745-40A3-BDB7-A71A47A17B1C}"/>
    <dgm:cxn modelId="{9B82A8AB-6782-4512-910E-753BAB3AE107}" type="presOf" srcId="{0168D5F4-D05B-40AE-8BB6-1E34D6BC00BB}" destId="{66AA2BB9-3E2E-42F4-8958-1AB39F21DDA1}" srcOrd="0" destOrd="0" presId="urn:microsoft.com/office/officeart/2011/layout/CircleProcess"/>
    <dgm:cxn modelId="{07F87689-B599-4C67-9E4F-3F1C0C8754BD}" type="presOf" srcId="{0168D5F4-D05B-40AE-8BB6-1E34D6BC00BB}" destId="{E5E0EFC2-1765-4552-9537-56F53EBBB57E}" srcOrd="1" destOrd="0" presId="urn:microsoft.com/office/officeart/2011/layout/CircleProcess"/>
    <dgm:cxn modelId="{EA3CA331-ECC9-4647-893B-85C584C20015}" type="presOf" srcId="{3F331C1E-A83B-4BF6-AD04-1C3CE35F49B6}" destId="{05C561CA-D4A2-4E5D-BED8-874875B5AAA1}" srcOrd="0" destOrd="0" presId="urn:microsoft.com/office/officeart/2011/layout/CircleProcess"/>
    <dgm:cxn modelId="{67BE0510-874E-4871-82CD-00FC20E384CB}" srcId="{9C46C536-CAF5-443A-B285-E99F1EED7819}" destId="{0168D5F4-D05B-40AE-8BB6-1E34D6BC00BB}" srcOrd="1" destOrd="0" parTransId="{EBAA07D8-5552-4377-A17D-8FE3030A6BB2}" sibTransId="{A0F3860E-E2F0-47BF-9F77-0BB56E9C21FE}"/>
    <dgm:cxn modelId="{B08254B8-FEAA-4144-8ACB-5B69F7CF5757}" type="presOf" srcId="{9C46C536-CAF5-443A-B285-E99F1EED7819}" destId="{C1713ED7-53D7-46BA-B94D-9C758B45669A}" srcOrd="0" destOrd="0" presId="urn:microsoft.com/office/officeart/2011/layout/CircleProcess"/>
    <dgm:cxn modelId="{8ACAC29D-42CE-49D4-B09B-E612482B8B7D}" srcId="{9C46C536-CAF5-443A-B285-E99F1EED7819}" destId="{3F331C1E-A83B-4BF6-AD04-1C3CE35F49B6}" srcOrd="0" destOrd="0" parTransId="{849FA743-AC02-4DD7-A047-59C13508E3F5}" sibTransId="{BF561BA3-8C88-4D17-A5A3-4F692F1D8F13}"/>
    <dgm:cxn modelId="{D3EB78A0-18ED-4076-9058-C2319ADE6E38}" type="presOf" srcId="{3F331C1E-A83B-4BF6-AD04-1C3CE35F49B6}" destId="{5747ACE5-14B5-4B29-A160-1D0A6746523B}" srcOrd="1" destOrd="0" presId="urn:microsoft.com/office/officeart/2011/layout/CircleProcess"/>
    <dgm:cxn modelId="{95BC107E-C16B-4166-A70B-BD56C128BF8E}" type="presOf" srcId="{2C1E4C84-3DC2-416E-AE6C-C2E19345810A}" destId="{EEA4636A-A28F-48F8-8A7A-F4B035170BFA}" srcOrd="0" destOrd="0" presId="urn:microsoft.com/office/officeart/2011/layout/CircleProcess"/>
    <dgm:cxn modelId="{CF334D9B-5FC1-42BD-8182-74466FF2960C}" type="presParOf" srcId="{C1713ED7-53D7-46BA-B94D-9C758B45669A}" destId="{83D96182-3DD0-46BC-9AA9-DC998C69E704}" srcOrd="0" destOrd="0" presId="urn:microsoft.com/office/officeart/2011/layout/CircleProcess"/>
    <dgm:cxn modelId="{A84980D4-2C32-4053-8827-3240EAECE29C}" type="presParOf" srcId="{83D96182-3DD0-46BC-9AA9-DC998C69E704}" destId="{4F8B0E0A-269B-425E-B3E0-68A52CF6C45D}" srcOrd="0" destOrd="0" presId="urn:microsoft.com/office/officeart/2011/layout/CircleProcess"/>
    <dgm:cxn modelId="{45876C3D-0DF5-4341-AEC6-DE391E83A3F6}" type="presParOf" srcId="{C1713ED7-53D7-46BA-B94D-9C758B45669A}" destId="{AFFF7FB9-2153-4095-92C4-27825FB26344}" srcOrd="1" destOrd="0" presId="urn:microsoft.com/office/officeart/2011/layout/CircleProcess"/>
    <dgm:cxn modelId="{2CB573EF-BF87-4E88-9274-F302A7B8E82A}" type="presParOf" srcId="{AFFF7FB9-2153-4095-92C4-27825FB26344}" destId="{EEA4636A-A28F-48F8-8A7A-F4B035170BFA}" srcOrd="0" destOrd="0" presId="urn:microsoft.com/office/officeart/2011/layout/CircleProcess"/>
    <dgm:cxn modelId="{2BFEF65C-D6DC-4FB7-BCAA-29556D6B0864}" type="presParOf" srcId="{C1713ED7-53D7-46BA-B94D-9C758B45669A}" destId="{5B02BB59-8315-414A-B549-B6675B154859}" srcOrd="2" destOrd="0" presId="urn:microsoft.com/office/officeart/2011/layout/CircleProcess"/>
    <dgm:cxn modelId="{1F9FFECE-6D76-4634-8CC6-FB235919FF0A}" type="presParOf" srcId="{C1713ED7-53D7-46BA-B94D-9C758B45669A}" destId="{114FD797-6227-4044-A503-42AA0E4A223B}" srcOrd="3" destOrd="0" presId="urn:microsoft.com/office/officeart/2011/layout/CircleProcess"/>
    <dgm:cxn modelId="{C6FF1216-7DB4-4489-92D4-C7E8E50E46A0}" type="presParOf" srcId="{114FD797-6227-4044-A503-42AA0E4A223B}" destId="{C76C5E5E-A5D6-435C-A3B4-B679D2AD4D52}" srcOrd="0" destOrd="0" presId="urn:microsoft.com/office/officeart/2011/layout/CircleProcess"/>
    <dgm:cxn modelId="{C02DDFB9-ACAD-471A-BCF8-05243ECACB3F}" type="presParOf" srcId="{C1713ED7-53D7-46BA-B94D-9C758B45669A}" destId="{1C27CFA5-DE3F-4E06-8129-3387495E46BF}" srcOrd="4" destOrd="0" presId="urn:microsoft.com/office/officeart/2011/layout/CircleProcess"/>
    <dgm:cxn modelId="{91BFA2CA-C683-4DC7-B387-C3EADDB503FD}" type="presParOf" srcId="{1C27CFA5-DE3F-4E06-8129-3387495E46BF}" destId="{66AA2BB9-3E2E-42F4-8958-1AB39F21DDA1}" srcOrd="0" destOrd="0" presId="urn:microsoft.com/office/officeart/2011/layout/CircleProcess"/>
    <dgm:cxn modelId="{36F2A94C-BAFB-43B5-AF9E-76EB24F32AB5}" type="presParOf" srcId="{C1713ED7-53D7-46BA-B94D-9C758B45669A}" destId="{E5E0EFC2-1765-4552-9537-56F53EBBB57E}" srcOrd="5" destOrd="0" presId="urn:microsoft.com/office/officeart/2011/layout/CircleProcess"/>
    <dgm:cxn modelId="{BC5BBAC9-8E15-4E35-B545-C5F22A374D45}" type="presParOf" srcId="{C1713ED7-53D7-46BA-B94D-9C758B45669A}" destId="{4DDAB3D8-FB1F-4A6D-AD11-CB407F3D6593}" srcOrd="6" destOrd="0" presId="urn:microsoft.com/office/officeart/2011/layout/CircleProcess"/>
    <dgm:cxn modelId="{77C01505-F321-44AD-A3F2-74BE1993327A}" type="presParOf" srcId="{4DDAB3D8-FB1F-4A6D-AD11-CB407F3D6593}" destId="{F6B26E52-8C27-45D3-8862-60CB1BA8F208}" srcOrd="0" destOrd="0" presId="urn:microsoft.com/office/officeart/2011/layout/CircleProcess"/>
    <dgm:cxn modelId="{856D697C-800B-44E8-90AF-68661171105D}" type="presParOf" srcId="{C1713ED7-53D7-46BA-B94D-9C758B45669A}" destId="{02E904B4-36A2-44EE-AA15-0C8396A8F059}" srcOrd="7" destOrd="0" presId="urn:microsoft.com/office/officeart/2011/layout/CircleProcess"/>
    <dgm:cxn modelId="{A8E79650-85CA-427F-96C3-F38A876FB137}" type="presParOf" srcId="{02E904B4-36A2-44EE-AA15-0C8396A8F059}" destId="{05C561CA-D4A2-4E5D-BED8-874875B5AAA1}" srcOrd="0" destOrd="0" presId="urn:microsoft.com/office/officeart/2011/layout/CircleProcess"/>
    <dgm:cxn modelId="{3C7E6B0F-5426-4F29-B2BF-C5DEFA74911A}" type="presParOf" srcId="{C1713ED7-53D7-46BA-B94D-9C758B45669A}" destId="{5747ACE5-14B5-4B29-A160-1D0A6746523B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4CDE8D-A37A-4E5B-9FE6-76685E497465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F2EDD8C2-8923-42D5-957A-B9627100043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2200" b="1" dirty="0" smtClean="0">
              <a:latin typeface="Corbel" panose="020B0503020204020204" pitchFamily="34" charset="0"/>
            </a:rPr>
            <a:t>Outline Changes</a:t>
          </a:r>
          <a:endParaRPr lang="en-GB" sz="2200" b="1" dirty="0">
            <a:latin typeface="Corbel" panose="020B0503020204020204" pitchFamily="34" charset="0"/>
          </a:endParaRPr>
        </a:p>
      </dgm:t>
    </dgm:pt>
    <dgm:pt modelId="{7E7F94F9-FC13-460F-ABF9-CA00A7C6860C}" type="parTrans" cxnId="{E5841C0A-8C04-4FF0-BE74-0B6FAE0623EA}">
      <dgm:prSet/>
      <dgm:spPr/>
      <dgm:t>
        <a:bodyPr/>
        <a:lstStyle/>
        <a:p>
          <a:endParaRPr lang="en-GB"/>
        </a:p>
      </dgm:t>
    </dgm:pt>
    <dgm:pt modelId="{6E1A06C7-CB0B-487D-852F-C4D9F51CA814}" type="sibTrans" cxnId="{E5841C0A-8C04-4FF0-BE74-0B6FAE0623EA}">
      <dgm:prSet/>
      <dgm:spPr/>
      <dgm:t>
        <a:bodyPr/>
        <a:lstStyle/>
        <a:p>
          <a:endParaRPr lang="en-GB"/>
        </a:p>
      </dgm:t>
    </dgm:pt>
    <dgm:pt modelId="{1409190D-1698-4CF9-BA8F-F42EBDEB6629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2000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Standardized form of ISSAI documents</a:t>
          </a:r>
          <a:endParaRPr lang="en-GB" sz="2000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62CAC19B-2F90-4991-B57C-1383A321A9BE}" type="parTrans" cxnId="{6287F1DC-7BFD-497D-A115-43C18A94AA06}">
      <dgm:prSet/>
      <dgm:spPr/>
      <dgm:t>
        <a:bodyPr/>
        <a:lstStyle/>
        <a:p>
          <a:endParaRPr lang="en-GB"/>
        </a:p>
      </dgm:t>
    </dgm:pt>
    <dgm:pt modelId="{9017CE32-8558-48D4-92AE-34FEFE737316}" type="sibTrans" cxnId="{6287F1DC-7BFD-497D-A115-43C18A94AA06}">
      <dgm:prSet/>
      <dgm:spPr/>
      <dgm:t>
        <a:bodyPr/>
        <a:lstStyle/>
        <a:p>
          <a:endParaRPr lang="en-GB"/>
        </a:p>
      </dgm:t>
    </dgm:pt>
    <dgm:pt modelId="{26152784-E7CF-42A9-8625-C354FF9B5C11}">
      <dgm:prSet phldrT="[Text]" custT="1"/>
      <dgm:spPr>
        <a:solidFill>
          <a:srgbClr val="CC9900"/>
        </a:solidFill>
      </dgm:spPr>
      <dgm:t>
        <a:bodyPr/>
        <a:lstStyle/>
        <a:p>
          <a:r>
            <a:rPr lang="en-GB" sz="2200" b="1" dirty="0" smtClean="0">
              <a:latin typeface="Corbel" panose="020B0503020204020204" pitchFamily="34" charset="0"/>
            </a:rPr>
            <a:t>Content Changes</a:t>
          </a:r>
          <a:endParaRPr lang="en-GB" sz="2200" b="1" dirty="0">
            <a:latin typeface="Corbel" panose="020B0503020204020204" pitchFamily="34" charset="0"/>
          </a:endParaRPr>
        </a:p>
      </dgm:t>
    </dgm:pt>
    <dgm:pt modelId="{1BB7BA0B-573B-4A4E-8AE0-3C5C59174101}" type="parTrans" cxnId="{8E30F537-19D8-481A-B912-9731633AEED3}">
      <dgm:prSet/>
      <dgm:spPr/>
      <dgm:t>
        <a:bodyPr/>
        <a:lstStyle/>
        <a:p>
          <a:endParaRPr lang="en-GB"/>
        </a:p>
      </dgm:t>
    </dgm:pt>
    <dgm:pt modelId="{9F2D6CCE-00CE-47A6-9B6F-D1E365382434}" type="sibTrans" cxnId="{8E30F537-19D8-481A-B912-9731633AEED3}">
      <dgm:prSet/>
      <dgm:spPr/>
      <dgm:t>
        <a:bodyPr/>
        <a:lstStyle/>
        <a:p>
          <a:endParaRPr lang="en-GB"/>
        </a:p>
      </dgm:t>
    </dgm:pt>
    <dgm:pt modelId="{0E3C9B09-6D59-4F47-9BEA-BD9C09293F33}">
      <dgm:prSet phldrT="[Text]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GB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Add examples of practices</a:t>
          </a:r>
          <a:endParaRPr lang="en-GB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77DC9729-0ED8-418E-95C6-3F4028DBF260}" type="parTrans" cxnId="{D25C0005-D1D2-4FFD-A2C8-8F7D1EB504AB}">
      <dgm:prSet/>
      <dgm:spPr/>
      <dgm:t>
        <a:bodyPr/>
        <a:lstStyle/>
        <a:p>
          <a:endParaRPr lang="en-GB"/>
        </a:p>
      </dgm:t>
    </dgm:pt>
    <dgm:pt modelId="{A8AAA9FF-74FC-4356-8220-3D5BDFC023B1}" type="sibTrans" cxnId="{D25C0005-D1D2-4FFD-A2C8-8F7D1EB504AB}">
      <dgm:prSet/>
      <dgm:spPr/>
      <dgm:t>
        <a:bodyPr/>
        <a:lstStyle/>
        <a:p>
          <a:endParaRPr lang="en-GB"/>
        </a:p>
      </dgm:t>
    </dgm:pt>
    <dgm:pt modelId="{E9AC0076-6061-4578-977A-39A387384890}">
      <dgm:prSet phldrT="[Text]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GB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Definitions harmonised</a:t>
          </a:r>
          <a:endParaRPr lang="en-GB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A49669B4-D14E-4456-B09E-B078D8CCCEBB}" type="parTrans" cxnId="{4F1B8012-3228-4E8A-9D20-932E45783F6C}">
      <dgm:prSet/>
      <dgm:spPr/>
      <dgm:t>
        <a:bodyPr/>
        <a:lstStyle/>
        <a:p>
          <a:endParaRPr lang="en-GB"/>
        </a:p>
      </dgm:t>
    </dgm:pt>
    <dgm:pt modelId="{747EC045-F3B6-48F0-B014-A3CB12097B25}" type="sibTrans" cxnId="{4F1B8012-3228-4E8A-9D20-932E45783F6C}">
      <dgm:prSet/>
      <dgm:spPr/>
      <dgm:t>
        <a:bodyPr/>
        <a:lstStyle/>
        <a:p>
          <a:endParaRPr lang="en-GB"/>
        </a:p>
      </dgm:t>
    </dgm:pt>
    <dgm:pt modelId="{494B1C94-9F7F-4A91-9B30-024189A80099}">
      <dgm:prSet phldrT="[Text]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GB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Alignment with higher level of ISSAIs</a:t>
          </a:r>
          <a:endParaRPr lang="en-GB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E95BF755-3828-4E38-936A-BD998EF2669B}" type="parTrans" cxnId="{42AA5F3E-2C17-4B82-BD31-7D431D538BFA}">
      <dgm:prSet/>
      <dgm:spPr/>
      <dgm:t>
        <a:bodyPr/>
        <a:lstStyle/>
        <a:p>
          <a:endParaRPr lang="en-GB"/>
        </a:p>
      </dgm:t>
    </dgm:pt>
    <dgm:pt modelId="{4A99F8FA-CB1F-406E-AA8F-13B59055014E}" type="sibTrans" cxnId="{42AA5F3E-2C17-4B82-BD31-7D431D538BFA}">
      <dgm:prSet/>
      <dgm:spPr/>
      <dgm:t>
        <a:bodyPr/>
        <a:lstStyle/>
        <a:p>
          <a:endParaRPr lang="en-GB"/>
        </a:p>
      </dgm:t>
    </dgm:pt>
    <dgm:pt modelId="{ADB065F4-1161-4E19-BA86-1F869F433583}">
      <dgm:prSet phldrT="[Text]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GB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Refinement to the text and minor typographical correction</a:t>
          </a:r>
          <a:endParaRPr lang="en-GB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AF1B9511-0D7D-439C-88F9-E18DD6B27D0F}" type="parTrans" cxnId="{C0BF679B-9F55-4BE8-B7A3-FD1EBA37C682}">
      <dgm:prSet/>
      <dgm:spPr/>
      <dgm:t>
        <a:bodyPr/>
        <a:lstStyle/>
        <a:p>
          <a:endParaRPr lang="en-GB"/>
        </a:p>
      </dgm:t>
    </dgm:pt>
    <dgm:pt modelId="{8C731391-96FE-4C72-9B38-43E4A3EF22AF}" type="sibTrans" cxnId="{C0BF679B-9F55-4BE8-B7A3-FD1EBA37C682}">
      <dgm:prSet/>
      <dgm:spPr/>
      <dgm:t>
        <a:bodyPr/>
        <a:lstStyle/>
        <a:p>
          <a:endParaRPr lang="en-GB"/>
        </a:p>
      </dgm:t>
    </dgm:pt>
    <dgm:pt modelId="{A9AD58A9-E6DC-47D6-9CB6-1674F34AF767}" type="pres">
      <dgm:prSet presAssocID="{784CDE8D-A37A-4E5B-9FE6-76685E497465}" presName="Name0" presStyleCnt="0">
        <dgm:presLayoutVars>
          <dgm:dir/>
          <dgm:animLvl val="lvl"/>
          <dgm:resizeHandles val="exact"/>
        </dgm:presLayoutVars>
      </dgm:prSet>
      <dgm:spPr/>
    </dgm:pt>
    <dgm:pt modelId="{B5BA0118-4CAF-4217-9022-10FDA5DFCA5D}" type="pres">
      <dgm:prSet presAssocID="{F2EDD8C2-8923-42D5-957A-B96271000430}" presName="composite" presStyleCnt="0"/>
      <dgm:spPr/>
    </dgm:pt>
    <dgm:pt modelId="{0737E9B1-2D4C-43BC-98B5-79C526233196}" type="pres">
      <dgm:prSet presAssocID="{F2EDD8C2-8923-42D5-957A-B9627100043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3F877AC-2C3C-4738-ACDA-6E3AA61A6C7E}" type="pres">
      <dgm:prSet presAssocID="{F2EDD8C2-8923-42D5-957A-B9627100043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85CC34-ED42-4A99-89C0-40CB47BC6470}" type="pres">
      <dgm:prSet presAssocID="{6E1A06C7-CB0B-487D-852F-C4D9F51CA814}" presName="space" presStyleCnt="0"/>
      <dgm:spPr/>
    </dgm:pt>
    <dgm:pt modelId="{2C126CDB-2CAF-4A0C-8C43-881C0F30BD6C}" type="pres">
      <dgm:prSet presAssocID="{26152784-E7CF-42A9-8625-C354FF9B5C11}" presName="composite" presStyleCnt="0"/>
      <dgm:spPr/>
    </dgm:pt>
    <dgm:pt modelId="{D8F8C432-B51C-42EF-AA89-760FE94726D1}" type="pres">
      <dgm:prSet presAssocID="{26152784-E7CF-42A9-8625-C354FF9B5C1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9D78A2F-8EC6-4C3E-80BD-68412CEE787B}" type="pres">
      <dgm:prSet presAssocID="{26152784-E7CF-42A9-8625-C354FF9B5C1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2AA5F3E-2C17-4B82-BD31-7D431D538BFA}" srcId="{26152784-E7CF-42A9-8625-C354FF9B5C11}" destId="{494B1C94-9F7F-4A91-9B30-024189A80099}" srcOrd="2" destOrd="0" parTransId="{E95BF755-3828-4E38-936A-BD998EF2669B}" sibTransId="{4A99F8FA-CB1F-406E-AA8F-13B59055014E}"/>
    <dgm:cxn modelId="{9E4553CB-4670-485D-9D7E-DCD0810879B6}" type="presOf" srcId="{784CDE8D-A37A-4E5B-9FE6-76685E497465}" destId="{A9AD58A9-E6DC-47D6-9CB6-1674F34AF767}" srcOrd="0" destOrd="0" presId="urn:microsoft.com/office/officeart/2005/8/layout/hList1"/>
    <dgm:cxn modelId="{C0BF679B-9F55-4BE8-B7A3-FD1EBA37C682}" srcId="{26152784-E7CF-42A9-8625-C354FF9B5C11}" destId="{ADB065F4-1161-4E19-BA86-1F869F433583}" srcOrd="3" destOrd="0" parTransId="{AF1B9511-0D7D-439C-88F9-E18DD6B27D0F}" sibTransId="{8C731391-96FE-4C72-9B38-43E4A3EF22AF}"/>
    <dgm:cxn modelId="{DE053614-FA0D-41C6-8516-F65ECD1FA669}" type="presOf" srcId="{E9AC0076-6061-4578-977A-39A387384890}" destId="{E9D78A2F-8EC6-4C3E-80BD-68412CEE787B}" srcOrd="0" destOrd="1" presId="urn:microsoft.com/office/officeart/2005/8/layout/hList1"/>
    <dgm:cxn modelId="{B2D87E24-B2A1-40DA-B4DE-6813BF909503}" type="presOf" srcId="{F2EDD8C2-8923-42D5-957A-B96271000430}" destId="{0737E9B1-2D4C-43BC-98B5-79C526233196}" srcOrd="0" destOrd="0" presId="urn:microsoft.com/office/officeart/2005/8/layout/hList1"/>
    <dgm:cxn modelId="{E5841C0A-8C04-4FF0-BE74-0B6FAE0623EA}" srcId="{784CDE8D-A37A-4E5B-9FE6-76685E497465}" destId="{F2EDD8C2-8923-42D5-957A-B96271000430}" srcOrd="0" destOrd="0" parTransId="{7E7F94F9-FC13-460F-ABF9-CA00A7C6860C}" sibTransId="{6E1A06C7-CB0B-487D-852F-C4D9F51CA814}"/>
    <dgm:cxn modelId="{D25C0005-D1D2-4FFD-A2C8-8F7D1EB504AB}" srcId="{26152784-E7CF-42A9-8625-C354FF9B5C11}" destId="{0E3C9B09-6D59-4F47-9BEA-BD9C09293F33}" srcOrd="0" destOrd="0" parTransId="{77DC9729-0ED8-418E-95C6-3F4028DBF260}" sibTransId="{A8AAA9FF-74FC-4356-8220-3D5BDFC023B1}"/>
    <dgm:cxn modelId="{D9323357-7784-417F-93F5-5948B3ABD241}" type="presOf" srcId="{494B1C94-9F7F-4A91-9B30-024189A80099}" destId="{E9D78A2F-8EC6-4C3E-80BD-68412CEE787B}" srcOrd="0" destOrd="2" presId="urn:microsoft.com/office/officeart/2005/8/layout/hList1"/>
    <dgm:cxn modelId="{A738AF2E-3DE7-4875-A48F-C646DA766D8C}" type="presOf" srcId="{26152784-E7CF-42A9-8625-C354FF9B5C11}" destId="{D8F8C432-B51C-42EF-AA89-760FE94726D1}" srcOrd="0" destOrd="0" presId="urn:microsoft.com/office/officeart/2005/8/layout/hList1"/>
    <dgm:cxn modelId="{DFC6052B-5F00-4C6F-ABB6-E5D7BBED7F5E}" type="presOf" srcId="{ADB065F4-1161-4E19-BA86-1F869F433583}" destId="{E9D78A2F-8EC6-4C3E-80BD-68412CEE787B}" srcOrd="0" destOrd="3" presId="urn:microsoft.com/office/officeart/2005/8/layout/hList1"/>
    <dgm:cxn modelId="{4F1B8012-3228-4E8A-9D20-932E45783F6C}" srcId="{26152784-E7CF-42A9-8625-C354FF9B5C11}" destId="{E9AC0076-6061-4578-977A-39A387384890}" srcOrd="1" destOrd="0" parTransId="{A49669B4-D14E-4456-B09E-B078D8CCCEBB}" sibTransId="{747EC045-F3B6-48F0-B014-A3CB12097B25}"/>
    <dgm:cxn modelId="{8E30F537-19D8-481A-B912-9731633AEED3}" srcId="{784CDE8D-A37A-4E5B-9FE6-76685E497465}" destId="{26152784-E7CF-42A9-8625-C354FF9B5C11}" srcOrd="1" destOrd="0" parTransId="{1BB7BA0B-573B-4A4E-8AE0-3C5C59174101}" sibTransId="{9F2D6CCE-00CE-47A6-9B6F-D1E365382434}"/>
    <dgm:cxn modelId="{A246EB3C-516A-4B1A-BD7C-7A56CFABB2F1}" type="presOf" srcId="{1409190D-1698-4CF9-BA8F-F42EBDEB6629}" destId="{D3F877AC-2C3C-4738-ACDA-6E3AA61A6C7E}" srcOrd="0" destOrd="0" presId="urn:microsoft.com/office/officeart/2005/8/layout/hList1"/>
    <dgm:cxn modelId="{6287F1DC-7BFD-497D-A115-43C18A94AA06}" srcId="{F2EDD8C2-8923-42D5-957A-B96271000430}" destId="{1409190D-1698-4CF9-BA8F-F42EBDEB6629}" srcOrd="0" destOrd="0" parTransId="{62CAC19B-2F90-4991-B57C-1383A321A9BE}" sibTransId="{9017CE32-8558-48D4-92AE-34FEFE737316}"/>
    <dgm:cxn modelId="{E5ACC1DC-7ABC-4066-A547-8E213C0ABDBC}" type="presOf" srcId="{0E3C9B09-6D59-4F47-9BEA-BD9C09293F33}" destId="{E9D78A2F-8EC6-4C3E-80BD-68412CEE787B}" srcOrd="0" destOrd="0" presId="urn:microsoft.com/office/officeart/2005/8/layout/hList1"/>
    <dgm:cxn modelId="{CFFC2A32-26A6-4A79-8BD3-271B1FAAD09E}" type="presParOf" srcId="{A9AD58A9-E6DC-47D6-9CB6-1674F34AF767}" destId="{B5BA0118-4CAF-4217-9022-10FDA5DFCA5D}" srcOrd="0" destOrd="0" presId="urn:microsoft.com/office/officeart/2005/8/layout/hList1"/>
    <dgm:cxn modelId="{5C3C039D-FB88-4820-89FE-BDD2D62F1438}" type="presParOf" srcId="{B5BA0118-4CAF-4217-9022-10FDA5DFCA5D}" destId="{0737E9B1-2D4C-43BC-98B5-79C526233196}" srcOrd="0" destOrd="0" presId="urn:microsoft.com/office/officeart/2005/8/layout/hList1"/>
    <dgm:cxn modelId="{C5B49E72-52F0-444A-84BF-91BFE57BD80C}" type="presParOf" srcId="{B5BA0118-4CAF-4217-9022-10FDA5DFCA5D}" destId="{D3F877AC-2C3C-4738-ACDA-6E3AA61A6C7E}" srcOrd="1" destOrd="0" presId="urn:microsoft.com/office/officeart/2005/8/layout/hList1"/>
    <dgm:cxn modelId="{8A3BDD03-EA4D-4106-9572-7AD410C21237}" type="presParOf" srcId="{A9AD58A9-E6DC-47D6-9CB6-1674F34AF767}" destId="{6385CC34-ED42-4A99-89C0-40CB47BC6470}" srcOrd="1" destOrd="0" presId="urn:microsoft.com/office/officeart/2005/8/layout/hList1"/>
    <dgm:cxn modelId="{2B1B8521-DFFC-4AA6-84D2-F1C38C1B86A7}" type="presParOf" srcId="{A9AD58A9-E6DC-47D6-9CB6-1674F34AF767}" destId="{2C126CDB-2CAF-4A0C-8C43-881C0F30BD6C}" srcOrd="2" destOrd="0" presId="urn:microsoft.com/office/officeart/2005/8/layout/hList1"/>
    <dgm:cxn modelId="{32FD14DA-991C-4F6C-B846-5C84894F8627}" type="presParOf" srcId="{2C126CDB-2CAF-4A0C-8C43-881C0F30BD6C}" destId="{D8F8C432-B51C-42EF-AA89-760FE94726D1}" srcOrd="0" destOrd="0" presId="urn:microsoft.com/office/officeart/2005/8/layout/hList1"/>
    <dgm:cxn modelId="{9663B6DA-93D2-44CF-96AF-7A1FB1836637}" type="presParOf" srcId="{2C126CDB-2CAF-4A0C-8C43-881C0F30BD6C}" destId="{E9D78A2F-8EC6-4C3E-80BD-68412CEE787B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EA6DFC-619D-4B00-B131-59AED6E9D109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4B01BD85-7260-458D-9F6B-736F95F1F61F}">
      <dgm:prSet phldrT="[Text]" custT="1"/>
      <dgm:spPr>
        <a:solidFill>
          <a:srgbClr val="339966"/>
        </a:solidFill>
      </dgm:spPr>
      <dgm:t>
        <a:bodyPr/>
        <a:lstStyle/>
        <a:p>
          <a:r>
            <a:rPr lang="en-GB" sz="3200" dirty="0" smtClean="0">
              <a:solidFill>
                <a:schemeClr val="bg1"/>
              </a:solidFill>
              <a:latin typeface="Corbel" panose="020B0503020204020204" pitchFamily="34" charset="0"/>
            </a:rPr>
            <a:t>Issue on ISSAI 5130</a:t>
          </a:r>
          <a:endParaRPr lang="en-GB" sz="3200" dirty="0">
            <a:solidFill>
              <a:schemeClr val="bg1"/>
            </a:solidFill>
            <a:latin typeface="Corbel" panose="020B0503020204020204" pitchFamily="34" charset="0"/>
          </a:endParaRPr>
        </a:p>
      </dgm:t>
    </dgm:pt>
    <dgm:pt modelId="{2778C167-2AF1-461F-BF79-A10D0EF9F7C4}" type="parTrans" cxnId="{62FCA876-FC87-4ED5-B010-9E41325ACCDA}">
      <dgm:prSet/>
      <dgm:spPr/>
      <dgm:t>
        <a:bodyPr/>
        <a:lstStyle/>
        <a:p>
          <a:endParaRPr lang="en-GB"/>
        </a:p>
      </dgm:t>
    </dgm:pt>
    <dgm:pt modelId="{7F124875-2476-4AE1-8D01-203F2B24F89C}" type="sibTrans" cxnId="{62FCA876-FC87-4ED5-B010-9E41325ACCDA}">
      <dgm:prSet/>
      <dgm:spPr/>
      <dgm:t>
        <a:bodyPr/>
        <a:lstStyle/>
        <a:p>
          <a:endParaRPr lang="en-GB"/>
        </a:p>
      </dgm:t>
    </dgm:pt>
    <dgm:pt modelId="{D9A307E8-3742-4E74-A7EE-023586F2DD8C}">
      <dgm:prSet phldrT="[Text]" custT="1"/>
      <dgm:spPr>
        <a:solidFill>
          <a:srgbClr val="CC9900">
            <a:alpha val="89804"/>
          </a:srgbClr>
        </a:solidFill>
      </dgm:spPr>
      <dgm:t>
        <a:bodyPr/>
        <a:lstStyle/>
        <a:p>
          <a:pPr algn="just"/>
          <a:r>
            <a:rPr lang="en-GB" sz="2000" dirty="0" smtClean="0">
              <a:solidFill>
                <a:schemeClr val="bg1"/>
              </a:solidFill>
              <a:latin typeface="Corbel" panose="020B0503020204020204" pitchFamily="34" charset="0"/>
            </a:rPr>
            <a:t>Special consideration is given to ISSAI 5130</a:t>
          </a:r>
          <a:endParaRPr lang="en-GB" sz="2000" dirty="0">
            <a:solidFill>
              <a:schemeClr val="bg1"/>
            </a:solidFill>
          </a:endParaRPr>
        </a:p>
      </dgm:t>
    </dgm:pt>
    <dgm:pt modelId="{D5D5C9DC-67CA-42D2-9BAB-0F6C220E802F}" type="parTrans" cxnId="{6D62E65E-E7EC-4BA2-8255-A4A201A2A0FD}">
      <dgm:prSet/>
      <dgm:spPr/>
      <dgm:t>
        <a:bodyPr/>
        <a:lstStyle/>
        <a:p>
          <a:endParaRPr lang="en-GB"/>
        </a:p>
      </dgm:t>
    </dgm:pt>
    <dgm:pt modelId="{7A587D28-3661-48B4-A445-7E869BB6EAC3}" type="sibTrans" cxnId="{6D62E65E-E7EC-4BA2-8255-A4A201A2A0FD}">
      <dgm:prSet/>
      <dgm:spPr/>
      <dgm:t>
        <a:bodyPr/>
        <a:lstStyle/>
        <a:p>
          <a:endParaRPr lang="en-GB"/>
        </a:p>
      </dgm:t>
    </dgm:pt>
    <dgm:pt modelId="{2C2F1A80-AAC0-4D25-91CA-1A22D7F39CD7}">
      <dgm:prSet phldrT="[Text]" custT="1"/>
      <dgm:spPr>
        <a:solidFill>
          <a:srgbClr val="CC9900">
            <a:alpha val="89804"/>
          </a:srgbClr>
        </a:solidFill>
      </dgm:spPr>
      <dgm:t>
        <a:bodyPr/>
        <a:lstStyle/>
        <a:p>
          <a:pPr algn="just"/>
          <a:r>
            <a:rPr lang="en-GB" sz="2000" dirty="0" smtClean="0">
              <a:solidFill>
                <a:schemeClr val="bg1"/>
              </a:solidFill>
              <a:latin typeface="Corbel" panose="020B0503020204020204" pitchFamily="34" charset="0"/>
            </a:rPr>
            <a:t>Establishment of SDGs include three pillars: environment, economic, and social which were not reflected in the draft ISSAI 5130</a:t>
          </a:r>
          <a:r>
            <a:rPr lang="en-GB" sz="1500" dirty="0" smtClean="0">
              <a:solidFill>
                <a:schemeClr val="bg1"/>
              </a:solidFill>
              <a:latin typeface="Corbel" panose="020B0503020204020204" pitchFamily="34" charset="0"/>
            </a:rPr>
            <a:t>.</a:t>
          </a:r>
          <a:endParaRPr lang="en-GB" sz="1500" dirty="0">
            <a:solidFill>
              <a:schemeClr val="bg1"/>
            </a:solidFill>
          </a:endParaRPr>
        </a:p>
      </dgm:t>
    </dgm:pt>
    <dgm:pt modelId="{4387E579-54E8-417A-904F-F008FB60703D}" type="parTrans" cxnId="{06A7B79F-C967-4444-881D-8D1ACFACC5E8}">
      <dgm:prSet/>
      <dgm:spPr/>
      <dgm:t>
        <a:bodyPr/>
        <a:lstStyle/>
        <a:p>
          <a:endParaRPr lang="en-AU"/>
        </a:p>
      </dgm:t>
    </dgm:pt>
    <dgm:pt modelId="{A35E4D1A-4E97-45EA-B765-D5B2D9561C0E}" type="sibTrans" cxnId="{06A7B79F-C967-4444-881D-8D1ACFACC5E8}">
      <dgm:prSet/>
      <dgm:spPr/>
      <dgm:t>
        <a:bodyPr/>
        <a:lstStyle/>
        <a:p>
          <a:endParaRPr lang="en-AU"/>
        </a:p>
      </dgm:t>
    </dgm:pt>
    <dgm:pt modelId="{9163AEE1-314A-4954-9E30-BC5880BB6634}" type="pres">
      <dgm:prSet presAssocID="{E4EA6DFC-619D-4B00-B131-59AED6E9D1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62DE5235-CE99-4A3D-8A26-CB682A241146}" type="pres">
      <dgm:prSet presAssocID="{4B01BD85-7260-458D-9F6B-736F95F1F61F}" presName="linNode" presStyleCnt="0"/>
      <dgm:spPr/>
    </dgm:pt>
    <dgm:pt modelId="{BAB1A01B-EEAA-40FC-84D3-9AD365FC7F5E}" type="pres">
      <dgm:prSet presAssocID="{4B01BD85-7260-458D-9F6B-736F95F1F61F}" presName="parentText" presStyleLbl="node1" presStyleIdx="0" presStyleCnt="1" custScaleX="75689" custScaleY="8133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AC70A24-8B79-4ADC-9A4A-1462DD11D440}" type="pres">
      <dgm:prSet presAssocID="{4B01BD85-7260-458D-9F6B-736F95F1F61F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EB53996-FDC9-42EC-9CF6-474D0EEAF2BE}" type="presOf" srcId="{4B01BD85-7260-458D-9F6B-736F95F1F61F}" destId="{BAB1A01B-EEAA-40FC-84D3-9AD365FC7F5E}" srcOrd="0" destOrd="0" presId="urn:microsoft.com/office/officeart/2005/8/layout/vList5"/>
    <dgm:cxn modelId="{EC862EA0-A8A9-438D-B8E6-1E5B73544DC1}" type="presOf" srcId="{2C2F1A80-AAC0-4D25-91CA-1A22D7F39CD7}" destId="{1AC70A24-8B79-4ADC-9A4A-1462DD11D440}" srcOrd="0" destOrd="1" presId="urn:microsoft.com/office/officeart/2005/8/layout/vList5"/>
    <dgm:cxn modelId="{6D62E65E-E7EC-4BA2-8255-A4A201A2A0FD}" srcId="{4B01BD85-7260-458D-9F6B-736F95F1F61F}" destId="{D9A307E8-3742-4E74-A7EE-023586F2DD8C}" srcOrd="0" destOrd="0" parTransId="{D5D5C9DC-67CA-42D2-9BAB-0F6C220E802F}" sibTransId="{7A587D28-3661-48B4-A445-7E869BB6EAC3}"/>
    <dgm:cxn modelId="{2B6E1BA5-3C35-4C6A-B0CF-0308571FDB74}" type="presOf" srcId="{E4EA6DFC-619D-4B00-B131-59AED6E9D109}" destId="{9163AEE1-314A-4954-9E30-BC5880BB6634}" srcOrd="0" destOrd="0" presId="urn:microsoft.com/office/officeart/2005/8/layout/vList5"/>
    <dgm:cxn modelId="{5FA52D64-CF06-434A-8DAD-5313E62347BB}" type="presOf" srcId="{D9A307E8-3742-4E74-A7EE-023586F2DD8C}" destId="{1AC70A24-8B79-4ADC-9A4A-1462DD11D440}" srcOrd="0" destOrd="0" presId="urn:microsoft.com/office/officeart/2005/8/layout/vList5"/>
    <dgm:cxn modelId="{06A7B79F-C967-4444-881D-8D1ACFACC5E8}" srcId="{4B01BD85-7260-458D-9F6B-736F95F1F61F}" destId="{2C2F1A80-AAC0-4D25-91CA-1A22D7F39CD7}" srcOrd="1" destOrd="0" parTransId="{4387E579-54E8-417A-904F-F008FB60703D}" sibTransId="{A35E4D1A-4E97-45EA-B765-D5B2D9561C0E}"/>
    <dgm:cxn modelId="{62FCA876-FC87-4ED5-B010-9E41325ACCDA}" srcId="{E4EA6DFC-619D-4B00-B131-59AED6E9D109}" destId="{4B01BD85-7260-458D-9F6B-736F95F1F61F}" srcOrd="0" destOrd="0" parTransId="{2778C167-2AF1-461F-BF79-A10D0EF9F7C4}" sibTransId="{7F124875-2476-4AE1-8D01-203F2B24F89C}"/>
    <dgm:cxn modelId="{48010A7D-1B66-48B9-B15A-1D00581AAF9E}" type="presParOf" srcId="{9163AEE1-314A-4954-9E30-BC5880BB6634}" destId="{62DE5235-CE99-4A3D-8A26-CB682A241146}" srcOrd="0" destOrd="0" presId="urn:microsoft.com/office/officeart/2005/8/layout/vList5"/>
    <dgm:cxn modelId="{50D465B8-E138-4B87-9D53-300AEC69CAF6}" type="presParOf" srcId="{62DE5235-CE99-4A3D-8A26-CB682A241146}" destId="{BAB1A01B-EEAA-40FC-84D3-9AD365FC7F5E}" srcOrd="0" destOrd="0" presId="urn:microsoft.com/office/officeart/2005/8/layout/vList5"/>
    <dgm:cxn modelId="{9E40F079-A2C1-4A89-A312-045F52F711E8}" type="presParOf" srcId="{62DE5235-CE99-4A3D-8A26-CB682A241146}" destId="{1AC70A24-8B79-4ADC-9A4A-1462DD11D44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AB5B4E-2BA9-4829-AD10-B5CFE2541BC3}" type="doc">
      <dgm:prSet loTypeId="urn:microsoft.com/office/officeart/2005/8/layout/hList1" loCatId="list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en-GB"/>
        </a:p>
      </dgm:t>
    </dgm:pt>
    <dgm:pt modelId="{438CAC17-74B0-41FE-BF1E-216981ED5BD0}">
      <dgm:prSet phldrT="[Text]" custT="1"/>
      <dgm:spPr>
        <a:solidFill>
          <a:srgbClr val="CC9900"/>
        </a:solidFill>
        <a:ln>
          <a:solidFill>
            <a:srgbClr val="CC9900"/>
          </a:solidFill>
        </a:ln>
      </dgm:spPr>
      <dgm:t>
        <a:bodyPr/>
        <a:lstStyle/>
        <a:p>
          <a:r>
            <a:rPr lang="en-GB" sz="2400" dirty="0" smtClean="0">
              <a:latin typeface="Corbel" panose="020B0503020204020204" pitchFamily="34" charset="0"/>
            </a:rPr>
            <a:t>Advantages</a:t>
          </a:r>
          <a:endParaRPr lang="en-GB" sz="2400" dirty="0">
            <a:latin typeface="Corbel" panose="020B0503020204020204" pitchFamily="34" charset="0"/>
          </a:endParaRPr>
        </a:p>
      </dgm:t>
    </dgm:pt>
    <dgm:pt modelId="{682C8FD6-CB41-4D3D-9156-A10360DF15C3}" type="parTrans" cxnId="{34B17125-04D0-460B-B2C8-67577FACEE83}">
      <dgm:prSet/>
      <dgm:spPr/>
      <dgm:t>
        <a:bodyPr/>
        <a:lstStyle/>
        <a:p>
          <a:endParaRPr lang="en-GB"/>
        </a:p>
      </dgm:t>
    </dgm:pt>
    <dgm:pt modelId="{DA4C4670-7622-4144-A559-B914F819E224}" type="sibTrans" cxnId="{34B17125-04D0-460B-B2C8-67577FACEE83}">
      <dgm:prSet/>
      <dgm:spPr/>
      <dgm:t>
        <a:bodyPr/>
        <a:lstStyle/>
        <a:p>
          <a:endParaRPr lang="en-GB"/>
        </a:p>
      </dgm:t>
    </dgm:pt>
    <dgm:pt modelId="{9E4E4B12-6C13-4D00-93DE-5869B1FAE699}">
      <dgm:prSet phldrT="[Text]" custT="1"/>
      <dgm:spPr>
        <a:solidFill>
          <a:srgbClr val="FFFF99">
            <a:alpha val="89804"/>
          </a:srgbClr>
        </a:solidFill>
        <a:ln>
          <a:solidFill>
            <a:srgbClr val="CC9900">
              <a:alpha val="90000"/>
            </a:srgbClr>
          </a:solidFill>
        </a:ln>
      </dgm:spPr>
      <dgm:t>
        <a:bodyPr/>
        <a:lstStyle/>
        <a:p>
          <a:r>
            <a:rPr lang="en-GB" sz="20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May better accommodate INTOSAI’s priorities related to SDGs</a:t>
          </a:r>
          <a:endParaRPr lang="en-GB" sz="20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911AC187-F645-4A45-9532-E30B444E2DBB}" type="parTrans" cxnId="{9553139B-3C46-4367-B587-3D73B43C9D8C}">
      <dgm:prSet/>
      <dgm:spPr/>
      <dgm:t>
        <a:bodyPr/>
        <a:lstStyle/>
        <a:p>
          <a:endParaRPr lang="en-GB"/>
        </a:p>
      </dgm:t>
    </dgm:pt>
    <dgm:pt modelId="{1A3E4FAB-4B75-4332-8562-1489EE8F1536}" type="sibTrans" cxnId="{9553139B-3C46-4367-B587-3D73B43C9D8C}">
      <dgm:prSet/>
      <dgm:spPr/>
      <dgm:t>
        <a:bodyPr/>
        <a:lstStyle/>
        <a:p>
          <a:endParaRPr lang="en-GB"/>
        </a:p>
      </dgm:t>
    </dgm:pt>
    <dgm:pt modelId="{889D8E49-3D02-4CD9-8C0D-72EF51871793}">
      <dgm:prSet phldrT="[Text]" custT="1"/>
      <dgm:spPr>
        <a:solidFill>
          <a:srgbClr val="FFFF99">
            <a:alpha val="89804"/>
          </a:srgbClr>
        </a:solidFill>
        <a:ln>
          <a:solidFill>
            <a:srgbClr val="CC9900">
              <a:alpha val="90000"/>
            </a:srgbClr>
          </a:solidFill>
        </a:ln>
      </dgm:spPr>
      <dgm:t>
        <a:bodyPr/>
        <a:lstStyle/>
        <a:p>
          <a:r>
            <a:rPr lang="en-GB" sz="20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Give clearer picture on SDGs</a:t>
          </a:r>
          <a:endParaRPr lang="en-GB" sz="20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163B94FF-407A-467E-8E29-D981F9D1304C}" type="parTrans" cxnId="{6A66C0CF-FED6-4A46-92DA-76A5B4380011}">
      <dgm:prSet/>
      <dgm:spPr/>
      <dgm:t>
        <a:bodyPr/>
        <a:lstStyle/>
        <a:p>
          <a:endParaRPr lang="en-GB"/>
        </a:p>
      </dgm:t>
    </dgm:pt>
    <dgm:pt modelId="{BAE069CE-A672-4024-B57B-CCB3B5B21E20}" type="sibTrans" cxnId="{6A66C0CF-FED6-4A46-92DA-76A5B4380011}">
      <dgm:prSet/>
      <dgm:spPr/>
      <dgm:t>
        <a:bodyPr/>
        <a:lstStyle/>
        <a:p>
          <a:endParaRPr lang="en-GB"/>
        </a:p>
      </dgm:t>
    </dgm:pt>
    <dgm:pt modelId="{B0064D49-666D-41B5-9B72-094360FA9ABD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8080"/>
          </a:solidFill>
        </a:ln>
      </dgm:spPr>
      <dgm:t>
        <a:bodyPr/>
        <a:lstStyle/>
        <a:p>
          <a:r>
            <a:rPr lang="en-GB" sz="24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Disadvantages</a:t>
          </a:r>
          <a:endParaRPr lang="en-GB" sz="24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56BB01EE-8FC9-4D8E-9C75-DECD5AAD0328}" type="parTrans" cxnId="{EFF4B1C1-22D0-4219-ABF8-C2AAC80FE980}">
      <dgm:prSet/>
      <dgm:spPr/>
      <dgm:t>
        <a:bodyPr/>
        <a:lstStyle/>
        <a:p>
          <a:endParaRPr lang="en-GB"/>
        </a:p>
      </dgm:t>
    </dgm:pt>
    <dgm:pt modelId="{3EA46C01-BFE6-401F-ACDC-A86EBDA08EB5}" type="sibTrans" cxnId="{EFF4B1C1-22D0-4219-ABF8-C2AAC80FE980}">
      <dgm:prSet/>
      <dgm:spPr/>
      <dgm:t>
        <a:bodyPr/>
        <a:lstStyle/>
        <a:p>
          <a:endParaRPr lang="en-GB"/>
        </a:p>
      </dgm:t>
    </dgm:pt>
    <dgm:pt modelId="{3BAC0BB1-1AAC-47F9-95AF-46888AA3A0A9}">
      <dgm:prSet phldrT="[Text]" custT="1"/>
      <dgm:spPr>
        <a:solidFill>
          <a:srgbClr val="008080">
            <a:alpha val="89804"/>
          </a:srgbClr>
        </a:solidFill>
        <a:ln>
          <a:solidFill>
            <a:srgbClr val="008080">
              <a:alpha val="90000"/>
            </a:srgbClr>
          </a:solidFill>
        </a:ln>
      </dgm:spPr>
      <dgm:t>
        <a:bodyPr/>
        <a:lstStyle/>
        <a:p>
          <a:r>
            <a:rPr lang="en-GB" sz="2000" dirty="0" smtClean="0">
              <a:solidFill>
                <a:schemeClr val="bg1"/>
              </a:solidFill>
              <a:latin typeface="Corbel" panose="020B0503020204020204" pitchFamily="34" charset="0"/>
            </a:rPr>
            <a:t>Running projects related to ISSAI 5130 will be delayed</a:t>
          </a:r>
          <a:endParaRPr lang="en-GB" sz="2000" dirty="0">
            <a:solidFill>
              <a:schemeClr val="bg1"/>
            </a:solidFill>
            <a:latin typeface="Corbel" panose="020B0503020204020204" pitchFamily="34" charset="0"/>
          </a:endParaRPr>
        </a:p>
      </dgm:t>
    </dgm:pt>
    <dgm:pt modelId="{F2F63C9C-FDC3-4C0A-ABC1-C967AE7AC35A}" type="parTrans" cxnId="{51043D31-9F76-492E-9D39-1C44D32CFBEF}">
      <dgm:prSet/>
      <dgm:spPr/>
      <dgm:t>
        <a:bodyPr/>
        <a:lstStyle/>
        <a:p>
          <a:endParaRPr lang="en-GB"/>
        </a:p>
      </dgm:t>
    </dgm:pt>
    <dgm:pt modelId="{0F73939F-FB14-4B51-ADE7-B149DFD608FE}" type="sibTrans" cxnId="{51043D31-9F76-492E-9D39-1C44D32CFBEF}">
      <dgm:prSet/>
      <dgm:spPr/>
      <dgm:t>
        <a:bodyPr/>
        <a:lstStyle/>
        <a:p>
          <a:endParaRPr lang="en-GB"/>
        </a:p>
      </dgm:t>
    </dgm:pt>
    <dgm:pt modelId="{B588F1BE-24F1-47AA-8BBB-EBB54666DA00}">
      <dgm:prSet phldrT="[Text]" custT="1"/>
      <dgm:spPr>
        <a:solidFill>
          <a:srgbClr val="FFFF99">
            <a:alpha val="89804"/>
          </a:srgbClr>
        </a:solidFill>
        <a:ln>
          <a:solidFill>
            <a:srgbClr val="CC9900">
              <a:alpha val="90000"/>
            </a:srgbClr>
          </a:solidFill>
        </a:ln>
      </dgm:spPr>
      <dgm:t>
        <a:bodyPr/>
        <a:lstStyle/>
        <a:p>
          <a:r>
            <a:rPr lang="en-GB" sz="20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Offer more benefits to users</a:t>
          </a:r>
          <a:endParaRPr lang="en-GB" sz="20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15D0695A-D19D-4CA6-BE00-6E3AB12A0140}" type="parTrans" cxnId="{5E1E4459-31E8-47D3-AF4A-371E069B46D2}">
      <dgm:prSet/>
      <dgm:spPr/>
      <dgm:t>
        <a:bodyPr/>
        <a:lstStyle/>
        <a:p>
          <a:endParaRPr lang="en-GB"/>
        </a:p>
      </dgm:t>
    </dgm:pt>
    <dgm:pt modelId="{AD94C9CB-F284-46A9-A6AE-01C20949EEB6}" type="sibTrans" cxnId="{5E1E4459-31E8-47D3-AF4A-371E069B46D2}">
      <dgm:prSet/>
      <dgm:spPr/>
      <dgm:t>
        <a:bodyPr/>
        <a:lstStyle/>
        <a:p>
          <a:endParaRPr lang="en-GB"/>
        </a:p>
      </dgm:t>
    </dgm:pt>
    <dgm:pt modelId="{F7E1EF0E-1FE3-49B8-A062-2A1FA7E7D542}" type="pres">
      <dgm:prSet presAssocID="{4BAB5B4E-2BA9-4829-AD10-B5CFE2541B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7485ECD-F558-498C-96D5-939655E8AEFF}" type="pres">
      <dgm:prSet presAssocID="{438CAC17-74B0-41FE-BF1E-216981ED5BD0}" presName="composite" presStyleCnt="0"/>
      <dgm:spPr/>
    </dgm:pt>
    <dgm:pt modelId="{70209E97-D503-4ECF-9920-2B16B87724AE}" type="pres">
      <dgm:prSet presAssocID="{438CAC17-74B0-41FE-BF1E-216981ED5BD0}" presName="parTx" presStyleLbl="alignNode1" presStyleIdx="0" presStyleCnt="2" custLinFactNeighborX="-180" custLinFactNeighborY="-9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FED6FCE-7850-4A66-8916-4393878C9946}" type="pres">
      <dgm:prSet presAssocID="{438CAC17-74B0-41FE-BF1E-216981ED5BD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E58FC5-1288-4DC3-8AA1-DABBB36AAF6A}" type="pres">
      <dgm:prSet presAssocID="{DA4C4670-7622-4144-A559-B914F819E224}" presName="space" presStyleCnt="0"/>
      <dgm:spPr/>
    </dgm:pt>
    <dgm:pt modelId="{A36546CF-275E-49EF-BA1F-FB5F7C097E13}" type="pres">
      <dgm:prSet presAssocID="{B0064D49-666D-41B5-9B72-094360FA9ABD}" presName="composite" presStyleCnt="0"/>
      <dgm:spPr/>
    </dgm:pt>
    <dgm:pt modelId="{172D9E93-76F7-4F2B-8E31-069228DD477B}" type="pres">
      <dgm:prSet presAssocID="{B0064D49-666D-41B5-9B72-094360FA9ABD}" presName="parTx" presStyleLbl="alignNode1" presStyleIdx="1" presStyleCnt="2" custLinFactNeighborX="6918" custLinFactNeighborY="1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3191F6-B839-4C14-ACBB-CD87C03E8B54}" type="pres">
      <dgm:prSet presAssocID="{B0064D49-666D-41B5-9B72-094360FA9AB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9B29E09-496D-4E6C-81A1-3B8989AAFD9C}" type="presOf" srcId="{438CAC17-74B0-41FE-BF1E-216981ED5BD0}" destId="{70209E97-D503-4ECF-9920-2B16B87724AE}" srcOrd="0" destOrd="0" presId="urn:microsoft.com/office/officeart/2005/8/layout/hList1"/>
    <dgm:cxn modelId="{5E1E4459-31E8-47D3-AF4A-371E069B46D2}" srcId="{438CAC17-74B0-41FE-BF1E-216981ED5BD0}" destId="{B588F1BE-24F1-47AA-8BBB-EBB54666DA00}" srcOrd="2" destOrd="0" parTransId="{15D0695A-D19D-4CA6-BE00-6E3AB12A0140}" sibTransId="{AD94C9CB-F284-46A9-A6AE-01C20949EEB6}"/>
    <dgm:cxn modelId="{F85BA69E-B2F4-4E3C-BB64-8CD2B7C4648C}" type="presOf" srcId="{3BAC0BB1-1AAC-47F9-95AF-46888AA3A0A9}" destId="{F13191F6-B839-4C14-ACBB-CD87C03E8B54}" srcOrd="0" destOrd="0" presId="urn:microsoft.com/office/officeart/2005/8/layout/hList1"/>
    <dgm:cxn modelId="{690D9066-3DFE-40EB-AE6E-998BB2C7EB35}" type="presOf" srcId="{B588F1BE-24F1-47AA-8BBB-EBB54666DA00}" destId="{BFED6FCE-7850-4A66-8916-4393878C9946}" srcOrd="0" destOrd="2" presId="urn:microsoft.com/office/officeart/2005/8/layout/hList1"/>
    <dgm:cxn modelId="{34B17125-04D0-460B-B2C8-67577FACEE83}" srcId="{4BAB5B4E-2BA9-4829-AD10-B5CFE2541BC3}" destId="{438CAC17-74B0-41FE-BF1E-216981ED5BD0}" srcOrd="0" destOrd="0" parTransId="{682C8FD6-CB41-4D3D-9156-A10360DF15C3}" sibTransId="{DA4C4670-7622-4144-A559-B914F819E224}"/>
    <dgm:cxn modelId="{EFF4B1C1-22D0-4219-ABF8-C2AAC80FE980}" srcId="{4BAB5B4E-2BA9-4829-AD10-B5CFE2541BC3}" destId="{B0064D49-666D-41B5-9B72-094360FA9ABD}" srcOrd="1" destOrd="0" parTransId="{56BB01EE-8FC9-4D8E-9C75-DECD5AAD0328}" sibTransId="{3EA46C01-BFE6-401F-ACDC-A86EBDA08EB5}"/>
    <dgm:cxn modelId="{D7F60422-B1B8-49C3-9BF2-D5268429DF29}" type="presOf" srcId="{9E4E4B12-6C13-4D00-93DE-5869B1FAE699}" destId="{BFED6FCE-7850-4A66-8916-4393878C9946}" srcOrd="0" destOrd="0" presId="urn:microsoft.com/office/officeart/2005/8/layout/hList1"/>
    <dgm:cxn modelId="{51043D31-9F76-492E-9D39-1C44D32CFBEF}" srcId="{B0064D49-666D-41B5-9B72-094360FA9ABD}" destId="{3BAC0BB1-1AAC-47F9-95AF-46888AA3A0A9}" srcOrd="0" destOrd="0" parTransId="{F2F63C9C-FDC3-4C0A-ABC1-C967AE7AC35A}" sibTransId="{0F73939F-FB14-4B51-ADE7-B149DFD608FE}"/>
    <dgm:cxn modelId="{6A66C0CF-FED6-4A46-92DA-76A5B4380011}" srcId="{438CAC17-74B0-41FE-BF1E-216981ED5BD0}" destId="{889D8E49-3D02-4CD9-8C0D-72EF51871793}" srcOrd="1" destOrd="0" parTransId="{163B94FF-407A-467E-8E29-D981F9D1304C}" sibTransId="{BAE069CE-A672-4024-B57B-CCB3B5B21E20}"/>
    <dgm:cxn modelId="{9553139B-3C46-4367-B587-3D73B43C9D8C}" srcId="{438CAC17-74B0-41FE-BF1E-216981ED5BD0}" destId="{9E4E4B12-6C13-4D00-93DE-5869B1FAE699}" srcOrd="0" destOrd="0" parTransId="{911AC187-F645-4A45-9532-E30B444E2DBB}" sibTransId="{1A3E4FAB-4B75-4332-8562-1489EE8F1536}"/>
    <dgm:cxn modelId="{EC85D70B-85D7-4C28-84A0-70633971218A}" type="presOf" srcId="{4BAB5B4E-2BA9-4829-AD10-B5CFE2541BC3}" destId="{F7E1EF0E-1FE3-49B8-A062-2A1FA7E7D542}" srcOrd="0" destOrd="0" presId="urn:microsoft.com/office/officeart/2005/8/layout/hList1"/>
    <dgm:cxn modelId="{38B63DDA-D21B-4C92-9610-9F5209196E0E}" type="presOf" srcId="{B0064D49-666D-41B5-9B72-094360FA9ABD}" destId="{172D9E93-76F7-4F2B-8E31-069228DD477B}" srcOrd="0" destOrd="0" presId="urn:microsoft.com/office/officeart/2005/8/layout/hList1"/>
    <dgm:cxn modelId="{7CC4663B-7EA9-4232-9245-26C82BA60643}" type="presOf" srcId="{889D8E49-3D02-4CD9-8C0D-72EF51871793}" destId="{BFED6FCE-7850-4A66-8916-4393878C9946}" srcOrd="0" destOrd="1" presId="urn:microsoft.com/office/officeart/2005/8/layout/hList1"/>
    <dgm:cxn modelId="{D0959C66-B2DC-4A2D-A310-CD11F6D49563}" type="presParOf" srcId="{F7E1EF0E-1FE3-49B8-A062-2A1FA7E7D542}" destId="{C7485ECD-F558-498C-96D5-939655E8AEFF}" srcOrd="0" destOrd="0" presId="urn:microsoft.com/office/officeart/2005/8/layout/hList1"/>
    <dgm:cxn modelId="{B8EA6E61-6B32-4F69-AC09-BD29EFFDC949}" type="presParOf" srcId="{C7485ECD-F558-498C-96D5-939655E8AEFF}" destId="{70209E97-D503-4ECF-9920-2B16B87724AE}" srcOrd="0" destOrd="0" presId="urn:microsoft.com/office/officeart/2005/8/layout/hList1"/>
    <dgm:cxn modelId="{F1948C1E-853A-4AE5-B66C-2B04A02909FD}" type="presParOf" srcId="{C7485ECD-F558-498C-96D5-939655E8AEFF}" destId="{BFED6FCE-7850-4A66-8916-4393878C9946}" srcOrd="1" destOrd="0" presId="urn:microsoft.com/office/officeart/2005/8/layout/hList1"/>
    <dgm:cxn modelId="{9413236A-D189-4215-BFCF-0936105AD323}" type="presParOf" srcId="{F7E1EF0E-1FE3-49B8-A062-2A1FA7E7D542}" destId="{0CE58FC5-1288-4DC3-8AA1-DABBB36AAF6A}" srcOrd="1" destOrd="0" presId="urn:microsoft.com/office/officeart/2005/8/layout/hList1"/>
    <dgm:cxn modelId="{B2ADF15B-0B71-4DA1-B411-26D6E97A222F}" type="presParOf" srcId="{F7E1EF0E-1FE3-49B8-A062-2A1FA7E7D542}" destId="{A36546CF-275E-49EF-BA1F-FB5F7C097E13}" srcOrd="2" destOrd="0" presId="urn:microsoft.com/office/officeart/2005/8/layout/hList1"/>
    <dgm:cxn modelId="{F6B48D4D-6506-4C67-91F6-374FF398E793}" type="presParOf" srcId="{A36546CF-275E-49EF-BA1F-FB5F7C097E13}" destId="{172D9E93-76F7-4F2B-8E31-069228DD477B}" srcOrd="0" destOrd="0" presId="urn:microsoft.com/office/officeart/2005/8/layout/hList1"/>
    <dgm:cxn modelId="{26B0D120-498C-4B61-A4A5-84921FF4C207}" type="presParOf" srcId="{A36546CF-275E-49EF-BA1F-FB5F7C097E13}" destId="{F13191F6-B839-4C14-ACBB-CD87C03E8B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1B8E1A-B9C9-4806-9CBF-C4E618BCD3ED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EAB6D35-24E4-4DC3-99EC-B1377C6CCC38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sz="3000" dirty="0" smtClean="0">
              <a:latin typeface="Corbel" panose="020B0503020204020204" pitchFamily="34" charset="0"/>
            </a:rPr>
            <a:t>Undertake </a:t>
          </a:r>
          <a:r>
            <a:rPr lang="id-ID" sz="3000" dirty="0" smtClean="0">
              <a:latin typeface="Corbel" panose="020B0503020204020204" pitchFamily="34" charset="0"/>
            </a:rPr>
            <a:t>R</a:t>
          </a:r>
          <a:r>
            <a:rPr lang="en-GB" sz="3000" dirty="0" err="1" smtClean="0">
              <a:latin typeface="Corbel" panose="020B0503020204020204" pitchFamily="34" charset="0"/>
            </a:rPr>
            <a:t>esearch</a:t>
          </a:r>
          <a:r>
            <a:rPr lang="en-GB" sz="3000" dirty="0" smtClean="0">
              <a:latin typeface="Corbel" panose="020B0503020204020204" pitchFamily="34" charset="0"/>
            </a:rPr>
            <a:t> </a:t>
          </a:r>
          <a:r>
            <a:rPr lang="id-ID" sz="3000" dirty="0" smtClean="0">
              <a:latin typeface="Corbel" panose="020B0503020204020204" pitchFamily="34" charset="0"/>
            </a:rPr>
            <a:t>P</a:t>
          </a:r>
          <a:r>
            <a:rPr lang="en-GB" sz="3000" dirty="0" err="1" smtClean="0">
              <a:latin typeface="Corbel" panose="020B0503020204020204" pitchFamily="34" charset="0"/>
            </a:rPr>
            <a:t>roject</a:t>
          </a:r>
          <a:endParaRPr lang="en-GB" sz="3000" dirty="0">
            <a:latin typeface="Corbel" panose="020B0503020204020204" pitchFamily="34" charset="0"/>
          </a:endParaRPr>
        </a:p>
      </dgm:t>
    </dgm:pt>
    <dgm:pt modelId="{91B40122-7DDB-4B63-A223-8F1B53C8516F}" type="parTrans" cxnId="{03E6A929-AE0D-4D29-A21A-20B26889CDC2}">
      <dgm:prSet/>
      <dgm:spPr/>
      <dgm:t>
        <a:bodyPr/>
        <a:lstStyle/>
        <a:p>
          <a:endParaRPr lang="en-GB"/>
        </a:p>
      </dgm:t>
    </dgm:pt>
    <dgm:pt modelId="{2A543E03-9B7B-4179-BCBB-E542C10C55C5}" type="sibTrans" cxnId="{03E6A929-AE0D-4D29-A21A-20B26889CDC2}">
      <dgm:prSet/>
      <dgm:spPr/>
      <dgm:t>
        <a:bodyPr/>
        <a:lstStyle/>
        <a:p>
          <a:endParaRPr lang="en-GB"/>
        </a:p>
      </dgm:t>
    </dgm:pt>
    <dgm:pt modelId="{5F00D340-1268-4FE5-A8B4-9FAB5E2EA1F1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GB" sz="1600" dirty="0" smtClean="0">
              <a:latin typeface="Corbel" panose="020B0503020204020204" pitchFamily="34" charset="0"/>
            </a:rPr>
            <a:t>Visibility on Environmental Auditing (Communication)</a:t>
          </a:r>
          <a:endParaRPr lang="en-GB" sz="1600" dirty="0">
            <a:latin typeface="Corbel" panose="020B0503020204020204" pitchFamily="34" charset="0"/>
          </a:endParaRPr>
        </a:p>
      </dgm:t>
    </dgm:pt>
    <dgm:pt modelId="{3750289A-EEB7-4CE9-8EB1-CE4EC5D46080}" type="parTrans" cxnId="{EF4CE6F2-14B0-4804-820D-561EB7334A04}">
      <dgm:prSet/>
      <dgm:spPr/>
      <dgm:t>
        <a:bodyPr/>
        <a:lstStyle/>
        <a:p>
          <a:endParaRPr lang="en-GB"/>
        </a:p>
      </dgm:t>
    </dgm:pt>
    <dgm:pt modelId="{79D02FCF-36B5-41BB-A306-C072531E7BC7}" type="sibTrans" cxnId="{EF4CE6F2-14B0-4804-820D-561EB7334A04}">
      <dgm:prSet/>
      <dgm:spPr/>
      <dgm:t>
        <a:bodyPr/>
        <a:lstStyle/>
        <a:p>
          <a:endParaRPr lang="en-GB"/>
        </a:p>
      </dgm:t>
    </dgm:pt>
    <dgm:pt modelId="{A2152C47-60F9-472F-AE39-1DA5DDCCDE8A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GB" sz="1600" dirty="0" smtClean="0">
              <a:latin typeface="Corbel" panose="020B0503020204020204" pitchFamily="34" charset="0"/>
            </a:rPr>
            <a:t>Environmental Health (focus on air pollution)</a:t>
          </a:r>
          <a:endParaRPr lang="en-GB" sz="1600" dirty="0">
            <a:latin typeface="Corbel" panose="020B0503020204020204" pitchFamily="34" charset="0"/>
          </a:endParaRPr>
        </a:p>
      </dgm:t>
    </dgm:pt>
    <dgm:pt modelId="{9F6B219A-682A-42C6-9B17-88160E2558A3}" type="parTrans" cxnId="{8BCC8081-9712-4406-9F58-D0B2A1846867}">
      <dgm:prSet/>
      <dgm:spPr/>
      <dgm:t>
        <a:bodyPr/>
        <a:lstStyle/>
        <a:p>
          <a:endParaRPr lang="en-GB"/>
        </a:p>
      </dgm:t>
    </dgm:pt>
    <dgm:pt modelId="{3C425259-A8C0-4610-866F-B59D5C7D3A1A}" type="sibTrans" cxnId="{8BCC8081-9712-4406-9F58-D0B2A1846867}">
      <dgm:prSet/>
      <dgm:spPr/>
      <dgm:t>
        <a:bodyPr/>
        <a:lstStyle/>
        <a:p>
          <a:endParaRPr lang="en-GB"/>
        </a:p>
      </dgm:t>
    </dgm:pt>
    <dgm:pt modelId="{196F275C-C073-4546-BB8F-18BEE83E2769}">
      <dgm:prSet phldrT="[Text]" custT="1"/>
      <dgm:spPr>
        <a:solidFill>
          <a:srgbClr val="990033"/>
        </a:solidFill>
      </dgm:spPr>
      <dgm:t>
        <a:bodyPr/>
        <a:lstStyle/>
        <a:p>
          <a:r>
            <a:rPr lang="id-ID" sz="3000" dirty="0" smtClean="0">
              <a:latin typeface="Corbel" panose="020B0503020204020204" pitchFamily="34" charset="0"/>
            </a:rPr>
            <a:t>Develop G</a:t>
          </a:r>
          <a:r>
            <a:rPr lang="en-GB" sz="3000" dirty="0" err="1" smtClean="0">
              <a:latin typeface="Corbel" panose="020B0503020204020204" pitchFamily="34" charset="0"/>
            </a:rPr>
            <a:t>uidelines</a:t>
          </a:r>
          <a:endParaRPr lang="en-GB" sz="3000" dirty="0">
            <a:latin typeface="Corbel" panose="020B0503020204020204" pitchFamily="34" charset="0"/>
          </a:endParaRPr>
        </a:p>
      </dgm:t>
    </dgm:pt>
    <dgm:pt modelId="{53AA4560-4AC2-4640-A107-374F48CF3117}" type="parTrans" cxnId="{46729C30-E08B-4D75-A228-3C4931B0E274}">
      <dgm:prSet/>
      <dgm:spPr/>
      <dgm:t>
        <a:bodyPr/>
        <a:lstStyle/>
        <a:p>
          <a:endParaRPr lang="en-GB"/>
        </a:p>
      </dgm:t>
    </dgm:pt>
    <dgm:pt modelId="{F5721C33-47DF-4F42-A0A5-90F2CAFA1DF4}" type="sibTrans" cxnId="{46729C30-E08B-4D75-A228-3C4931B0E274}">
      <dgm:prSet/>
      <dgm:spPr/>
      <dgm:t>
        <a:bodyPr/>
        <a:lstStyle/>
        <a:p>
          <a:endParaRPr lang="en-GB"/>
        </a:p>
      </dgm:t>
    </dgm:pt>
    <dgm:pt modelId="{4B86C9C1-4690-4B99-A3AF-182A385E5F64}">
      <dgm:prSet phldrT="[Text]" custT="1"/>
      <dgm:spPr>
        <a:solidFill>
          <a:srgbClr val="FF99CC">
            <a:alpha val="89804"/>
          </a:srgbClr>
        </a:solidFill>
        <a:ln>
          <a:solidFill>
            <a:srgbClr val="990033">
              <a:alpha val="90000"/>
            </a:srgbClr>
          </a:solidFill>
        </a:ln>
      </dgm:spPr>
      <dgm:t>
        <a:bodyPr/>
        <a:lstStyle/>
        <a:p>
          <a:r>
            <a:rPr lang="en-GB" sz="1500" dirty="0" smtClean="0">
              <a:latin typeface="Corbel" panose="020B0503020204020204" pitchFamily="34" charset="0"/>
            </a:rPr>
            <a:t>Climate change: Strengthen resilience and adaptive capacity to climate change hazards &amp; natural disasters in all countries</a:t>
          </a:r>
          <a:endParaRPr lang="en-GB" sz="1500" dirty="0">
            <a:latin typeface="Corbel" panose="020B0503020204020204" pitchFamily="34" charset="0"/>
          </a:endParaRPr>
        </a:p>
      </dgm:t>
    </dgm:pt>
    <dgm:pt modelId="{1A684253-6DA8-4809-A962-30FEC36F92F8}" type="parTrans" cxnId="{F6C1569F-7A89-44E2-A4F7-B0296807A55A}">
      <dgm:prSet/>
      <dgm:spPr/>
      <dgm:t>
        <a:bodyPr/>
        <a:lstStyle/>
        <a:p>
          <a:endParaRPr lang="en-GB"/>
        </a:p>
      </dgm:t>
    </dgm:pt>
    <dgm:pt modelId="{AABCBB20-82CB-44FB-BE3D-A639AA035170}" type="sibTrans" cxnId="{F6C1569F-7A89-44E2-A4F7-B0296807A55A}">
      <dgm:prSet/>
      <dgm:spPr/>
      <dgm:t>
        <a:bodyPr/>
        <a:lstStyle/>
        <a:p>
          <a:endParaRPr lang="en-GB"/>
        </a:p>
      </dgm:t>
    </dgm:pt>
    <dgm:pt modelId="{68C68601-4E00-4669-AE1B-1FB15ABC326B}">
      <dgm:prSet phldrT="[Text]" custT="1"/>
      <dgm:spPr>
        <a:solidFill>
          <a:srgbClr val="FF99CC">
            <a:alpha val="89804"/>
          </a:srgbClr>
        </a:solidFill>
        <a:ln>
          <a:solidFill>
            <a:srgbClr val="990033">
              <a:alpha val="90000"/>
            </a:srgbClr>
          </a:solidFill>
        </a:ln>
      </dgm:spPr>
      <dgm:t>
        <a:bodyPr/>
        <a:lstStyle/>
        <a:p>
          <a:r>
            <a:rPr lang="en-GB" sz="1500" dirty="0" smtClean="0">
              <a:latin typeface="Corbel" panose="020B0503020204020204" pitchFamily="34" charset="0"/>
            </a:rPr>
            <a:t>Auditing land organization and soil quality management – combating desertification: Guidance for SAIs</a:t>
          </a:r>
          <a:endParaRPr lang="en-GB" sz="1500" dirty="0">
            <a:latin typeface="Corbel" panose="020B0503020204020204" pitchFamily="34" charset="0"/>
          </a:endParaRPr>
        </a:p>
      </dgm:t>
    </dgm:pt>
    <dgm:pt modelId="{9A3022F4-1528-4EF5-B509-2447F58BBEB6}" type="parTrans" cxnId="{80BF6367-5A1F-4EDB-B1B3-6BE4A8D9F981}">
      <dgm:prSet/>
      <dgm:spPr/>
      <dgm:t>
        <a:bodyPr/>
        <a:lstStyle/>
        <a:p>
          <a:endParaRPr lang="en-GB"/>
        </a:p>
      </dgm:t>
    </dgm:pt>
    <dgm:pt modelId="{437DDA1D-7A6E-497C-87BE-1F8C86E13A9E}" type="sibTrans" cxnId="{80BF6367-5A1F-4EDB-B1B3-6BE4A8D9F981}">
      <dgm:prSet/>
      <dgm:spPr/>
      <dgm:t>
        <a:bodyPr/>
        <a:lstStyle/>
        <a:p>
          <a:endParaRPr lang="en-GB"/>
        </a:p>
      </dgm:t>
    </dgm:pt>
    <dgm:pt modelId="{37308302-F36C-4F7C-8C4C-E3C576B34684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GB" sz="1600" dirty="0" smtClean="0">
              <a:latin typeface="Corbel" panose="020B0503020204020204" pitchFamily="34" charset="0"/>
            </a:rPr>
            <a:t>Greening cities (focus on people and environmental health)</a:t>
          </a:r>
          <a:endParaRPr lang="en-GB" sz="1600" dirty="0">
            <a:latin typeface="Corbel" panose="020B0503020204020204" pitchFamily="34" charset="0"/>
          </a:endParaRPr>
        </a:p>
      </dgm:t>
    </dgm:pt>
    <dgm:pt modelId="{A0F176A9-A121-4C08-8A9A-C63E6FD3625B}" type="parTrans" cxnId="{50246505-2486-49FD-A163-60BB28FE90D7}">
      <dgm:prSet/>
      <dgm:spPr/>
      <dgm:t>
        <a:bodyPr/>
        <a:lstStyle/>
        <a:p>
          <a:endParaRPr lang="en-GB"/>
        </a:p>
      </dgm:t>
    </dgm:pt>
    <dgm:pt modelId="{12447CCD-CC6C-40F0-83D2-582C9BFBC2D6}" type="sibTrans" cxnId="{50246505-2486-49FD-A163-60BB28FE90D7}">
      <dgm:prSet/>
      <dgm:spPr/>
      <dgm:t>
        <a:bodyPr/>
        <a:lstStyle/>
        <a:p>
          <a:endParaRPr lang="en-GB"/>
        </a:p>
      </dgm:t>
    </dgm:pt>
    <dgm:pt modelId="{8B44B40C-A13D-4A25-BB13-225B68E7B18E}">
      <dgm:prSet phldrT="[Text]" custT="1"/>
      <dgm:spPr>
        <a:solidFill>
          <a:srgbClr val="FF99CC">
            <a:alpha val="89804"/>
          </a:srgbClr>
        </a:solidFill>
        <a:ln>
          <a:solidFill>
            <a:srgbClr val="990033">
              <a:alpha val="90000"/>
            </a:srgbClr>
          </a:solidFill>
        </a:ln>
      </dgm:spPr>
      <dgm:t>
        <a:bodyPr/>
        <a:lstStyle/>
        <a:p>
          <a:r>
            <a:rPr lang="en-GB" sz="1500" dirty="0" smtClean="0">
              <a:latin typeface="Corbel" panose="020B0503020204020204" pitchFamily="34" charset="0"/>
            </a:rPr>
            <a:t>Auditing agriculture and food production: Guidance for SAIs</a:t>
          </a:r>
          <a:endParaRPr lang="en-GB" sz="1500" dirty="0">
            <a:latin typeface="Corbel" panose="020B0503020204020204" pitchFamily="34" charset="0"/>
          </a:endParaRPr>
        </a:p>
      </dgm:t>
    </dgm:pt>
    <dgm:pt modelId="{3DE8029D-C669-45A9-B09B-47C201472F40}" type="parTrans" cxnId="{20156C2D-2334-4711-AA8A-1746424C57FF}">
      <dgm:prSet/>
      <dgm:spPr/>
      <dgm:t>
        <a:bodyPr/>
        <a:lstStyle/>
        <a:p>
          <a:endParaRPr lang="en-GB"/>
        </a:p>
      </dgm:t>
    </dgm:pt>
    <dgm:pt modelId="{FD243B54-E740-4BA3-9ECF-E4F61C46D39A}" type="sibTrans" cxnId="{20156C2D-2334-4711-AA8A-1746424C57FF}">
      <dgm:prSet/>
      <dgm:spPr/>
      <dgm:t>
        <a:bodyPr/>
        <a:lstStyle/>
        <a:p>
          <a:endParaRPr lang="en-GB"/>
        </a:p>
      </dgm:t>
    </dgm:pt>
    <dgm:pt modelId="{7C65962F-0244-4775-833F-A929A0AC26DD}">
      <dgm:prSet phldrT="[Text]" custT="1"/>
      <dgm:spPr>
        <a:solidFill>
          <a:srgbClr val="FF99CC">
            <a:alpha val="89804"/>
          </a:srgbClr>
        </a:solidFill>
        <a:ln>
          <a:solidFill>
            <a:srgbClr val="990033">
              <a:alpha val="90000"/>
            </a:srgbClr>
          </a:solidFill>
        </a:ln>
      </dgm:spPr>
      <dgm:t>
        <a:bodyPr/>
        <a:lstStyle/>
        <a:p>
          <a:r>
            <a:rPr lang="en-GB" sz="1500" dirty="0" smtClean="0">
              <a:latin typeface="Corbel" panose="020B0503020204020204" pitchFamily="34" charset="0"/>
            </a:rPr>
            <a:t>SDGs: How SAIs can enhance the application by governments</a:t>
          </a:r>
          <a:endParaRPr lang="en-GB" sz="1500" dirty="0">
            <a:latin typeface="Corbel" panose="020B0503020204020204" pitchFamily="34" charset="0"/>
          </a:endParaRPr>
        </a:p>
      </dgm:t>
    </dgm:pt>
    <dgm:pt modelId="{AF4560A2-F014-482D-B036-7038ED72831B}" type="parTrans" cxnId="{D81DBC6B-B294-403B-810F-6CFC3FE60939}">
      <dgm:prSet/>
      <dgm:spPr/>
      <dgm:t>
        <a:bodyPr/>
        <a:lstStyle/>
        <a:p>
          <a:endParaRPr lang="en-GB"/>
        </a:p>
      </dgm:t>
    </dgm:pt>
    <dgm:pt modelId="{ADBCD433-E323-47FB-A200-D738D04CB487}" type="sibTrans" cxnId="{D81DBC6B-B294-403B-810F-6CFC3FE60939}">
      <dgm:prSet/>
      <dgm:spPr/>
      <dgm:t>
        <a:bodyPr/>
        <a:lstStyle/>
        <a:p>
          <a:endParaRPr lang="en-GB"/>
        </a:p>
      </dgm:t>
    </dgm:pt>
    <dgm:pt modelId="{6018AC93-943F-4986-9157-6E79483C9A32}" type="pres">
      <dgm:prSet presAssocID="{1B1B8E1A-B9C9-4806-9CBF-C4E618BCD3E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8F39711D-935B-4277-904F-BAFFEFB554A9}" type="pres">
      <dgm:prSet presAssocID="{0EAB6D35-24E4-4DC3-99EC-B1377C6CCC38}" presName="linNode" presStyleCnt="0"/>
      <dgm:spPr/>
    </dgm:pt>
    <dgm:pt modelId="{7E27D769-801E-4E86-89DC-65D4984C6D3F}" type="pres">
      <dgm:prSet presAssocID="{0EAB6D35-24E4-4DC3-99EC-B1377C6CCC38}" presName="parentShp" presStyleLbl="node1" presStyleIdx="0" presStyleCnt="2" custScaleY="145454" custLinFactNeighborX="-530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53FC79-D0AA-4EB2-8A77-F14EAB72968F}" type="pres">
      <dgm:prSet presAssocID="{0EAB6D35-24E4-4DC3-99EC-B1377C6CCC38}" presName="childShp" presStyleLbl="bgAccFollowNode1" presStyleIdx="0" presStyleCnt="2" custScaleX="95524" custScaleY="2687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ED4D1-551A-4332-BA4A-83D0850C1D29}" type="pres">
      <dgm:prSet presAssocID="{2A543E03-9B7B-4179-BCBB-E542C10C55C5}" presName="spacing" presStyleCnt="0"/>
      <dgm:spPr/>
    </dgm:pt>
    <dgm:pt modelId="{9EF6C15F-18B7-445C-84C3-80E94A7934D6}" type="pres">
      <dgm:prSet presAssocID="{196F275C-C073-4546-BB8F-18BEE83E2769}" presName="linNode" presStyleCnt="0"/>
      <dgm:spPr/>
    </dgm:pt>
    <dgm:pt modelId="{D3971F3E-6C63-45E5-9DA3-C9FA13BDA41A}" type="pres">
      <dgm:prSet presAssocID="{196F275C-C073-4546-BB8F-18BEE83E2769}" presName="parentShp" presStyleLbl="node1" presStyleIdx="1" presStyleCnt="2" custScaleX="95495" custScaleY="228471" custLinFactNeighborX="220" custLinFactNeighborY="-1014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836A8AB-B2DC-4343-9FD5-47B1CAF9F11D}" type="pres">
      <dgm:prSet presAssocID="{196F275C-C073-4546-BB8F-18BEE83E2769}" presName="childShp" presStyleLbl="bgAccFollowNode1" presStyleIdx="1" presStyleCnt="2" custScaleX="95666" custScaleY="555918" custLinFactNeighborX="15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0156C2D-2334-4711-AA8A-1746424C57FF}" srcId="{196F275C-C073-4546-BB8F-18BEE83E2769}" destId="{8B44B40C-A13D-4A25-BB13-225B68E7B18E}" srcOrd="1" destOrd="0" parTransId="{3DE8029D-C669-45A9-B09B-47C201472F40}" sibTransId="{FD243B54-E740-4BA3-9ECF-E4F61C46D39A}"/>
    <dgm:cxn modelId="{8BCC8081-9712-4406-9F58-D0B2A1846867}" srcId="{0EAB6D35-24E4-4DC3-99EC-B1377C6CCC38}" destId="{A2152C47-60F9-472F-AE39-1DA5DDCCDE8A}" srcOrd="1" destOrd="0" parTransId="{9F6B219A-682A-42C6-9B17-88160E2558A3}" sibTransId="{3C425259-A8C0-4610-866F-B59D5C7D3A1A}"/>
    <dgm:cxn modelId="{85CA4B9B-7617-483C-A203-318F3E549775}" type="presOf" srcId="{1B1B8E1A-B9C9-4806-9CBF-C4E618BCD3ED}" destId="{6018AC93-943F-4986-9157-6E79483C9A32}" srcOrd="0" destOrd="0" presId="urn:microsoft.com/office/officeart/2005/8/layout/vList6"/>
    <dgm:cxn modelId="{9403A688-8A7F-43B1-BDC0-C3A96CDDAD88}" type="presOf" srcId="{7C65962F-0244-4775-833F-A929A0AC26DD}" destId="{C836A8AB-B2DC-4343-9FD5-47B1CAF9F11D}" srcOrd="0" destOrd="3" presId="urn:microsoft.com/office/officeart/2005/8/layout/vList6"/>
    <dgm:cxn modelId="{8BEC3921-ADD5-421E-B142-57085705A677}" type="presOf" srcId="{A2152C47-60F9-472F-AE39-1DA5DDCCDE8A}" destId="{B453FC79-D0AA-4EB2-8A77-F14EAB72968F}" srcOrd="0" destOrd="1" presId="urn:microsoft.com/office/officeart/2005/8/layout/vList6"/>
    <dgm:cxn modelId="{7D2A250D-A872-42D5-AEF3-A1C99993D337}" type="presOf" srcId="{5F00D340-1268-4FE5-A8B4-9FAB5E2EA1F1}" destId="{B453FC79-D0AA-4EB2-8A77-F14EAB72968F}" srcOrd="0" destOrd="0" presId="urn:microsoft.com/office/officeart/2005/8/layout/vList6"/>
    <dgm:cxn modelId="{D81DBC6B-B294-403B-810F-6CFC3FE60939}" srcId="{196F275C-C073-4546-BB8F-18BEE83E2769}" destId="{7C65962F-0244-4775-833F-A929A0AC26DD}" srcOrd="3" destOrd="0" parTransId="{AF4560A2-F014-482D-B036-7038ED72831B}" sibTransId="{ADBCD433-E323-47FB-A200-D738D04CB487}"/>
    <dgm:cxn modelId="{46729C30-E08B-4D75-A228-3C4931B0E274}" srcId="{1B1B8E1A-B9C9-4806-9CBF-C4E618BCD3ED}" destId="{196F275C-C073-4546-BB8F-18BEE83E2769}" srcOrd="1" destOrd="0" parTransId="{53AA4560-4AC2-4640-A107-374F48CF3117}" sibTransId="{F5721C33-47DF-4F42-A0A5-90F2CAFA1DF4}"/>
    <dgm:cxn modelId="{EF4CE6F2-14B0-4804-820D-561EB7334A04}" srcId="{0EAB6D35-24E4-4DC3-99EC-B1377C6CCC38}" destId="{5F00D340-1268-4FE5-A8B4-9FAB5E2EA1F1}" srcOrd="0" destOrd="0" parTransId="{3750289A-EEB7-4CE9-8EB1-CE4EC5D46080}" sibTransId="{79D02FCF-36B5-41BB-A306-C072531E7BC7}"/>
    <dgm:cxn modelId="{F4D8A3BE-4AD7-4F9B-93BD-0A7F820C680B}" type="presOf" srcId="{68C68601-4E00-4669-AE1B-1FB15ABC326B}" destId="{C836A8AB-B2DC-4343-9FD5-47B1CAF9F11D}" srcOrd="0" destOrd="2" presId="urn:microsoft.com/office/officeart/2005/8/layout/vList6"/>
    <dgm:cxn modelId="{C2A3E760-C42B-4F24-AB52-E4CA04ED6C69}" type="presOf" srcId="{8B44B40C-A13D-4A25-BB13-225B68E7B18E}" destId="{C836A8AB-B2DC-4343-9FD5-47B1CAF9F11D}" srcOrd="0" destOrd="1" presId="urn:microsoft.com/office/officeart/2005/8/layout/vList6"/>
    <dgm:cxn modelId="{574C43CF-064B-4CE1-9810-6DA672418D09}" type="presOf" srcId="{196F275C-C073-4546-BB8F-18BEE83E2769}" destId="{D3971F3E-6C63-45E5-9DA3-C9FA13BDA41A}" srcOrd="0" destOrd="0" presId="urn:microsoft.com/office/officeart/2005/8/layout/vList6"/>
    <dgm:cxn modelId="{E918E6EB-F0D8-4CA0-9785-33E40AA07444}" type="presOf" srcId="{37308302-F36C-4F7C-8C4C-E3C576B34684}" destId="{B453FC79-D0AA-4EB2-8A77-F14EAB72968F}" srcOrd="0" destOrd="2" presId="urn:microsoft.com/office/officeart/2005/8/layout/vList6"/>
    <dgm:cxn modelId="{1EE60BE7-4CEE-43E4-BB9E-7828441823A0}" type="presOf" srcId="{4B86C9C1-4690-4B99-A3AF-182A385E5F64}" destId="{C836A8AB-B2DC-4343-9FD5-47B1CAF9F11D}" srcOrd="0" destOrd="0" presId="urn:microsoft.com/office/officeart/2005/8/layout/vList6"/>
    <dgm:cxn modelId="{80BF6367-5A1F-4EDB-B1B3-6BE4A8D9F981}" srcId="{196F275C-C073-4546-BB8F-18BEE83E2769}" destId="{68C68601-4E00-4669-AE1B-1FB15ABC326B}" srcOrd="2" destOrd="0" parTransId="{9A3022F4-1528-4EF5-B509-2447F58BBEB6}" sibTransId="{437DDA1D-7A6E-497C-87BE-1F8C86E13A9E}"/>
    <dgm:cxn modelId="{A4396A26-6F79-47BE-B2CC-215BBE250CC4}" type="presOf" srcId="{0EAB6D35-24E4-4DC3-99EC-B1377C6CCC38}" destId="{7E27D769-801E-4E86-89DC-65D4984C6D3F}" srcOrd="0" destOrd="0" presId="urn:microsoft.com/office/officeart/2005/8/layout/vList6"/>
    <dgm:cxn modelId="{F6C1569F-7A89-44E2-A4F7-B0296807A55A}" srcId="{196F275C-C073-4546-BB8F-18BEE83E2769}" destId="{4B86C9C1-4690-4B99-A3AF-182A385E5F64}" srcOrd="0" destOrd="0" parTransId="{1A684253-6DA8-4809-A962-30FEC36F92F8}" sibTransId="{AABCBB20-82CB-44FB-BE3D-A639AA035170}"/>
    <dgm:cxn modelId="{50246505-2486-49FD-A163-60BB28FE90D7}" srcId="{0EAB6D35-24E4-4DC3-99EC-B1377C6CCC38}" destId="{37308302-F36C-4F7C-8C4C-E3C576B34684}" srcOrd="2" destOrd="0" parTransId="{A0F176A9-A121-4C08-8A9A-C63E6FD3625B}" sibTransId="{12447CCD-CC6C-40F0-83D2-582C9BFBC2D6}"/>
    <dgm:cxn modelId="{03E6A929-AE0D-4D29-A21A-20B26889CDC2}" srcId="{1B1B8E1A-B9C9-4806-9CBF-C4E618BCD3ED}" destId="{0EAB6D35-24E4-4DC3-99EC-B1377C6CCC38}" srcOrd="0" destOrd="0" parTransId="{91B40122-7DDB-4B63-A223-8F1B53C8516F}" sibTransId="{2A543E03-9B7B-4179-BCBB-E542C10C55C5}"/>
    <dgm:cxn modelId="{60BA2837-E711-4D90-A570-A38A0DD593A1}" type="presParOf" srcId="{6018AC93-943F-4986-9157-6E79483C9A32}" destId="{8F39711D-935B-4277-904F-BAFFEFB554A9}" srcOrd="0" destOrd="0" presId="urn:microsoft.com/office/officeart/2005/8/layout/vList6"/>
    <dgm:cxn modelId="{84508A49-B607-47F3-803F-DAF0844F3BBB}" type="presParOf" srcId="{8F39711D-935B-4277-904F-BAFFEFB554A9}" destId="{7E27D769-801E-4E86-89DC-65D4984C6D3F}" srcOrd="0" destOrd="0" presId="urn:microsoft.com/office/officeart/2005/8/layout/vList6"/>
    <dgm:cxn modelId="{C8A7C5CA-977A-42DF-A157-C9F8018E0ADA}" type="presParOf" srcId="{8F39711D-935B-4277-904F-BAFFEFB554A9}" destId="{B453FC79-D0AA-4EB2-8A77-F14EAB72968F}" srcOrd="1" destOrd="0" presId="urn:microsoft.com/office/officeart/2005/8/layout/vList6"/>
    <dgm:cxn modelId="{494C71F8-EA7F-4685-A6E5-94EC3F9231EC}" type="presParOf" srcId="{6018AC93-943F-4986-9157-6E79483C9A32}" destId="{D0DED4D1-551A-4332-BA4A-83D0850C1D29}" srcOrd="1" destOrd="0" presId="urn:microsoft.com/office/officeart/2005/8/layout/vList6"/>
    <dgm:cxn modelId="{585612DE-74C1-4E5D-96A7-62AE866FEA5E}" type="presParOf" srcId="{6018AC93-943F-4986-9157-6E79483C9A32}" destId="{9EF6C15F-18B7-445C-84C3-80E94A7934D6}" srcOrd="2" destOrd="0" presId="urn:microsoft.com/office/officeart/2005/8/layout/vList6"/>
    <dgm:cxn modelId="{1E6FCD0A-0922-47CA-97DE-28E1EDE00F54}" type="presParOf" srcId="{9EF6C15F-18B7-445C-84C3-80E94A7934D6}" destId="{D3971F3E-6C63-45E5-9DA3-C9FA13BDA41A}" srcOrd="0" destOrd="0" presId="urn:microsoft.com/office/officeart/2005/8/layout/vList6"/>
    <dgm:cxn modelId="{B6F143EE-83F7-4084-B3F6-ED74B2848B81}" type="presParOf" srcId="{9EF6C15F-18B7-445C-84C3-80E94A7934D6}" destId="{C836A8AB-B2DC-4343-9FD5-47B1CAF9F11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53AD3A-E97D-4B21-8EFE-F19BFCE48AF7}" type="doc">
      <dgm:prSet loTypeId="urn:microsoft.com/office/officeart/2005/8/layout/v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54826A1F-659C-4DC9-9FBC-442D6E736C20}">
      <dgm:prSet phldrT="[Text]" custT="1"/>
      <dgm:spPr/>
      <dgm:t>
        <a:bodyPr/>
        <a:lstStyle/>
        <a:p>
          <a:r>
            <a:rPr lang="en-GB" sz="2400" dirty="0" smtClean="0">
              <a:latin typeface="Corbel" panose="020B0503020204020204" pitchFamily="34" charset="0"/>
            </a:rPr>
            <a:t>Design &amp; carry out parallel/coordinated audit</a:t>
          </a:r>
          <a:endParaRPr lang="en-GB" sz="2400" dirty="0">
            <a:latin typeface="Corbel" panose="020B0503020204020204" pitchFamily="34" charset="0"/>
          </a:endParaRPr>
        </a:p>
      </dgm:t>
    </dgm:pt>
    <dgm:pt modelId="{FAAF2787-E439-48DA-9E7E-4A9769684EBE}" type="parTrans" cxnId="{891A17C8-BE40-464D-843F-843B24DD82D0}">
      <dgm:prSet/>
      <dgm:spPr/>
      <dgm:t>
        <a:bodyPr/>
        <a:lstStyle/>
        <a:p>
          <a:endParaRPr lang="en-GB"/>
        </a:p>
      </dgm:t>
    </dgm:pt>
    <dgm:pt modelId="{43CE183B-73A5-4AC6-905B-B34657D0ED00}" type="sibTrans" cxnId="{891A17C8-BE40-464D-843F-843B24DD82D0}">
      <dgm:prSet/>
      <dgm:spPr/>
      <dgm:t>
        <a:bodyPr/>
        <a:lstStyle/>
        <a:p>
          <a:endParaRPr lang="en-GB"/>
        </a:p>
      </dgm:t>
    </dgm:pt>
    <dgm:pt modelId="{429FBE44-E7BE-4C89-B8C5-5EFE6FBACFAF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Multilateral Environmental Agreement (MEAs)</a:t>
          </a:r>
          <a:endParaRPr lang="en-GB" sz="18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0D07CE7E-B29A-4EA6-B5B0-12FE2C8391CB}" type="parTrans" cxnId="{DFA413F5-086C-4719-89CE-3A695AC95BB1}">
      <dgm:prSet/>
      <dgm:spPr/>
      <dgm:t>
        <a:bodyPr/>
        <a:lstStyle/>
        <a:p>
          <a:endParaRPr lang="en-GB"/>
        </a:p>
      </dgm:t>
    </dgm:pt>
    <dgm:pt modelId="{DAD7EE28-00A5-47C8-AEE6-6D75A6ED3222}" type="sibTrans" cxnId="{DFA413F5-086C-4719-89CE-3A695AC95BB1}">
      <dgm:prSet/>
      <dgm:spPr/>
      <dgm:t>
        <a:bodyPr/>
        <a:lstStyle/>
        <a:p>
          <a:endParaRPr lang="en-GB"/>
        </a:p>
      </dgm:t>
    </dgm:pt>
    <dgm:pt modelId="{E9DC3773-4BF5-4A1D-B173-133B9589EA0C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Biodiversity in fisheries – Sustaining Marine Resources</a:t>
          </a:r>
          <a:endParaRPr lang="en-GB" sz="18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6081082D-2A79-432E-BC5C-6FCDEE80DE03}" type="parTrans" cxnId="{B7F6B79D-4F01-4E54-B600-0191436213D7}">
      <dgm:prSet/>
      <dgm:spPr/>
      <dgm:t>
        <a:bodyPr/>
        <a:lstStyle/>
        <a:p>
          <a:endParaRPr lang="en-GB"/>
        </a:p>
      </dgm:t>
    </dgm:pt>
    <dgm:pt modelId="{9114D0D4-5AE6-4EC4-A315-3A7C00E0C42E}" type="sibTrans" cxnId="{B7F6B79D-4F01-4E54-B600-0191436213D7}">
      <dgm:prSet/>
      <dgm:spPr/>
      <dgm:t>
        <a:bodyPr/>
        <a:lstStyle/>
        <a:p>
          <a:endParaRPr lang="en-GB"/>
        </a:p>
      </dgm:t>
    </dgm:pt>
    <dgm:pt modelId="{B2F39B1C-1B33-45D4-9E13-4E3B7F6FBD45}">
      <dgm:prSet phldrT="[Text]" custT="1"/>
      <dgm:spPr/>
      <dgm:t>
        <a:bodyPr/>
        <a:lstStyle/>
        <a:p>
          <a:r>
            <a:rPr lang="en-GB" sz="2400" dirty="0" smtClean="0">
              <a:latin typeface="Corbel" panose="020B0503020204020204" pitchFamily="34" charset="0"/>
            </a:rPr>
            <a:t>Enhance information dissemination, exchange, &amp; training</a:t>
          </a:r>
          <a:endParaRPr lang="en-GB" sz="2400" dirty="0">
            <a:latin typeface="Corbel" panose="020B0503020204020204" pitchFamily="34" charset="0"/>
          </a:endParaRPr>
        </a:p>
      </dgm:t>
    </dgm:pt>
    <dgm:pt modelId="{C71ACC4C-8064-4D9B-BDD9-C7F3A46ABB7B}" type="parTrans" cxnId="{84E4F310-466F-46E8-B813-BE52F3176E50}">
      <dgm:prSet/>
      <dgm:spPr/>
      <dgm:t>
        <a:bodyPr/>
        <a:lstStyle/>
        <a:p>
          <a:endParaRPr lang="en-GB"/>
        </a:p>
      </dgm:t>
    </dgm:pt>
    <dgm:pt modelId="{F8CCF818-8883-45F1-8C75-84DD7FF2A8A3}" type="sibTrans" cxnId="{84E4F310-466F-46E8-B813-BE52F3176E50}">
      <dgm:prSet/>
      <dgm:spPr/>
      <dgm:t>
        <a:bodyPr/>
        <a:lstStyle/>
        <a:p>
          <a:endParaRPr lang="en-GB"/>
        </a:p>
      </dgm:t>
    </dgm:pt>
    <dgm:pt modelId="{551DC2A0-5D61-46C2-AA6D-91B31A013923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Provide training on environmental audit</a:t>
          </a:r>
          <a:endParaRPr lang="en-GB" sz="16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AA24C923-71D3-4AD6-AD00-550ECF3F2153}" type="parTrans" cxnId="{DD255885-288A-4403-BBA9-00A506A2768F}">
      <dgm:prSet/>
      <dgm:spPr/>
      <dgm:t>
        <a:bodyPr/>
        <a:lstStyle/>
        <a:p>
          <a:endParaRPr lang="en-GB"/>
        </a:p>
      </dgm:t>
    </dgm:pt>
    <dgm:pt modelId="{BF45AD5E-9566-4D72-99D0-F4A3ED3F346B}" type="sibTrans" cxnId="{DD255885-288A-4403-BBA9-00A506A2768F}">
      <dgm:prSet/>
      <dgm:spPr/>
      <dgm:t>
        <a:bodyPr/>
        <a:lstStyle/>
        <a:p>
          <a:endParaRPr lang="en-GB"/>
        </a:p>
      </dgm:t>
    </dgm:pt>
    <dgm:pt modelId="{36704147-A124-4D5F-8F23-3D7E4EB84EB7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Climate change</a:t>
          </a:r>
          <a:endParaRPr lang="en-GB" sz="18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C310841C-975B-49FA-BE49-E400E1D4DD59}" type="parTrans" cxnId="{548E54A9-F610-45D3-ACE8-A76CCF2174D4}">
      <dgm:prSet/>
      <dgm:spPr/>
      <dgm:t>
        <a:bodyPr/>
        <a:lstStyle/>
        <a:p>
          <a:endParaRPr lang="en-GB"/>
        </a:p>
      </dgm:t>
    </dgm:pt>
    <dgm:pt modelId="{CA595462-462F-4A7E-B8F0-4BF7376D1E2F}" type="sibTrans" cxnId="{548E54A9-F610-45D3-ACE8-A76CCF2174D4}">
      <dgm:prSet/>
      <dgm:spPr/>
      <dgm:t>
        <a:bodyPr/>
        <a:lstStyle/>
        <a:p>
          <a:endParaRPr lang="en-GB"/>
        </a:p>
      </dgm:t>
    </dgm:pt>
    <dgm:pt modelId="{9D8CBDD3-B530-4D61-8D9B-36A6AAC6AE09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Implement &amp; disseminate training module on forestry</a:t>
          </a:r>
          <a:endParaRPr lang="en-GB" sz="16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B1292195-A7E9-428F-A9D4-A43247993F9A}" type="parTrans" cxnId="{51417019-A772-43DF-86EA-56654498CF3A}">
      <dgm:prSet/>
      <dgm:spPr/>
      <dgm:t>
        <a:bodyPr/>
        <a:lstStyle/>
        <a:p>
          <a:endParaRPr lang="en-GB"/>
        </a:p>
      </dgm:t>
    </dgm:pt>
    <dgm:pt modelId="{DC8CCC85-F503-486F-BA5A-84FA586AAABA}" type="sibTrans" cxnId="{51417019-A772-43DF-86EA-56654498CF3A}">
      <dgm:prSet/>
      <dgm:spPr/>
      <dgm:t>
        <a:bodyPr/>
        <a:lstStyle/>
        <a:p>
          <a:endParaRPr lang="en-GB"/>
        </a:p>
      </dgm:t>
    </dgm:pt>
    <dgm:pt modelId="{684F66F8-4755-4346-ABE2-31A3E89C1FF2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Develop training tool based on research project</a:t>
          </a:r>
          <a:endParaRPr lang="en-GB" sz="16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30CE162F-EF26-4C2B-B3F6-2DB9BEE4FECA}" type="parTrans" cxnId="{A64F459F-AF6B-4EEC-AEA3-E18C9482520D}">
      <dgm:prSet/>
      <dgm:spPr/>
      <dgm:t>
        <a:bodyPr/>
        <a:lstStyle/>
        <a:p>
          <a:endParaRPr lang="en-GB"/>
        </a:p>
      </dgm:t>
    </dgm:pt>
    <dgm:pt modelId="{5BE6739F-D30E-4791-BC24-C976CF0C3FE2}" type="sibTrans" cxnId="{A64F459F-AF6B-4EEC-AEA3-E18C9482520D}">
      <dgm:prSet/>
      <dgm:spPr/>
      <dgm:t>
        <a:bodyPr/>
        <a:lstStyle/>
        <a:p>
          <a:endParaRPr lang="en-GB"/>
        </a:p>
      </dgm:t>
    </dgm:pt>
    <dgm:pt modelId="{3610BD2C-B965-4C31-9121-0540D57F708A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Maintain publication of </a:t>
          </a:r>
          <a:r>
            <a:rPr lang="en-GB" sz="1600" dirty="0" err="1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Greenlines</a:t>
          </a:r>
          <a:endParaRPr lang="en-GB" sz="16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5206773A-C3EA-4896-8644-FC8B2E2DBE8A}" type="parTrans" cxnId="{88B13BEC-6A06-4FF2-B743-FDF2CF89C707}">
      <dgm:prSet/>
      <dgm:spPr/>
      <dgm:t>
        <a:bodyPr/>
        <a:lstStyle/>
        <a:p>
          <a:endParaRPr lang="en-GB"/>
        </a:p>
      </dgm:t>
    </dgm:pt>
    <dgm:pt modelId="{92695D4F-DFF3-4589-B8BB-C139188837A7}" type="sibTrans" cxnId="{88B13BEC-6A06-4FF2-B743-FDF2CF89C707}">
      <dgm:prSet/>
      <dgm:spPr/>
      <dgm:t>
        <a:bodyPr/>
        <a:lstStyle/>
        <a:p>
          <a:endParaRPr lang="en-GB"/>
        </a:p>
      </dgm:t>
    </dgm:pt>
    <dgm:pt modelId="{0D679D3F-5FD9-4437-827D-F1C9DC8B4D61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Undertake 9</a:t>
          </a:r>
          <a:r>
            <a:rPr lang="en-GB" sz="1600" baseline="300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th</a:t>
          </a:r>
          <a:r>
            <a:rPr lang="en-GB" sz="16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 survey on environmental auditing</a:t>
          </a:r>
          <a:endParaRPr lang="en-GB" sz="16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2F9882BF-1961-4BA6-9C3E-33EAA863B591}" type="parTrans" cxnId="{B8CB71AC-F75C-4642-ADD7-83BF6E4C5253}">
      <dgm:prSet/>
      <dgm:spPr/>
      <dgm:t>
        <a:bodyPr/>
        <a:lstStyle/>
        <a:p>
          <a:endParaRPr lang="en-GB"/>
        </a:p>
      </dgm:t>
    </dgm:pt>
    <dgm:pt modelId="{FFD0460A-8731-4E33-AC9C-8128A527B55F}" type="sibTrans" cxnId="{B8CB71AC-F75C-4642-ADD7-83BF6E4C5253}">
      <dgm:prSet/>
      <dgm:spPr/>
      <dgm:t>
        <a:bodyPr/>
        <a:lstStyle/>
        <a:p>
          <a:endParaRPr lang="en-GB"/>
        </a:p>
      </dgm:t>
    </dgm:pt>
    <dgm:pt modelId="{D804DF87-02A5-4C80-BA68-81AF78081249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Provide annual audit collection</a:t>
          </a:r>
          <a:endParaRPr lang="en-GB" sz="16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gm:t>
    </dgm:pt>
    <dgm:pt modelId="{AFF2C046-13BA-4900-B895-1204024EAF15}" type="parTrans" cxnId="{34D6327F-E404-426C-97C2-663AA078E941}">
      <dgm:prSet/>
      <dgm:spPr/>
      <dgm:t>
        <a:bodyPr/>
        <a:lstStyle/>
        <a:p>
          <a:endParaRPr lang="en-GB"/>
        </a:p>
      </dgm:t>
    </dgm:pt>
    <dgm:pt modelId="{A57DE6CC-D1E6-4049-9FC0-673D92D534B6}" type="sibTrans" cxnId="{34D6327F-E404-426C-97C2-663AA078E941}">
      <dgm:prSet/>
      <dgm:spPr/>
      <dgm:t>
        <a:bodyPr/>
        <a:lstStyle/>
        <a:p>
          <a:endParaRPr lang="en-GB"/>
        </a:p>
      </dgm:t>
    </dgm:pt>
    <dgm:pt modelId="{45D13572-13DC-4AB9-B18A-52E85533696D}">
      <dgm:prSet phldrT="[Text]" custT="1"/>
      <dgm:spPr/>
      <dgm:t>
        <a:bodyPr/>
        <a:lstStyle/>
        <a:p>
          <a:r>
            <a:rPr lang="en-GB" sz="2400" dirty="0" smtClean="0">
              <a:latin typeface="Corbel" panose="020B0503020204020204" pitchFamily="34" charset="0"/>
            </a:rPr>
            <a:t>Increase cooperation</a:t>
          </a:r>
          <a:endParaRPr lang="en-GB" sz="2400" dirty="0">
            <a:latin typeface="Corbel" panose="020B0503020204020204" pitchFamily="34" charset="0"/>
          </a:endParaRPr>
        </a:p>
      </dgm:t>
    </dgm:pt>
    <dgm:pt modelId="{EB868595-34EF-40B9-85B6-060A5F797FB0}" type="parTrans" cxnId="{3724E5AF-0BC2-404C-A07C-6491632CD2DC}">
      <dgm:prSet/>
      <dgm:spPr/>
      <dgm:t>
        <a:bodyPr/>
        <a:lstStyle/>
        <a:p>
          <a:endParaRPr lang="en-GB"/>
        </a:p>
      </dgm:t>
    </dgm:pt>
    <dgm:pt modelId="{2EA61FE6-95D1-4991-A3FB-6A9732485B0E}" type="sibTrans" cxnId="{3724E5AF-0BC2-404C-A07C-6491632CD2DC}">
      <dgm:prSet/>
      <dgm:spPr/>
      <dgm:t>
        <a:bodyPr/>
        <a:lstStyle/>
        <a:p>
          <a:endParaRPr lang="en-GB"/>
        </a:p>
      </dgm:t>
    </dgm:pt>
    <dgm:pt modelId="{1F946720-C6B4-4EF3-9A6D-87FC3A5C8A5F}">
      <dgm:prSet custT="1"/>
      <dgm:spPr/>
      <dgm:t>
        <a:bodyPr/>
        <a:lstStyle/>
        <a:p>
          <a:r>
            <a:rPr lang="en-GB" sz="18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Update guidance material on auditing biodiversity</a:t>
          </a:r>
          <a:endParaRPr lang="en-GB" sz="1600" dirty="0">
            <a:latin typeface="Corbel" panose="020B0503020204020204" pitchFamily="34" charset="0"/>
          </a:endParaRPr>
        </a:p>
      </dgm:t>
    </dgm:pt>
    <dgm:pt modelId="{5D70F233-8FC4-4166-A4F9-BBDCFE0F6295}" type="parTrans" cxnId="{53934265-5F65-49A2-8A2C-101F24A6C505}">
      <dgm:prSet/>
      <dgm:spPr/>
      <dgm:t>
        <a:bodyPr/>
        <a:lstStyle/>
        <a:p>
          <a:endParaRPr lang="en-GB"/>
        </a:p>
      </dgm:t>
    </dgm:pt>
    <dgm:pt modelId="{2433757D-B2E5-4E51-99A6-B87B750A5C66}" type="sibTrans" cxnId="{53934265-5F65-49A2-8A2C-101F24A6C505}">
      <dgm:prSet/>
      <dgm:spPr/>
      <dgm:t>
        <a:bodyPr/>
        <a:lstStyle/>
        <a:p>
          <a:endParaRPr lang="en-GB"/>
        </a:p>
      </dgm:t>
    </dgm:pt>
    <dgm:pt modelId="{2117940D-846C-4D5C-A7D7-78BC347C54F5}" type="pres">
      <dgm:prSet presAssocID="{5E53AD3A-E97D-4B21-8EFE-F19BFCE48A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32A9646F-E87B-45B8-BF70-14A920E75D4A}" type="pres">
      <dgm:prSet presAssocID="{54826A1F-659C-4DC9-9FBC-442D6E736C20}" presName="linNode" presStyleCnt="0"/>
      <dgm:spPr/>
    </dgm:pt>
    <dgm:pt modelId="{01E5B4B9-AE65-441F-8B9A-83D3939DDD49}" type="pres">
      <dgm:prSet presAssocID="{54826A1F-659C-4DC9-9FBC-442D6E736C20}" presName="parentShp" presStyleLbl="node1" presStyleIdx="0" presStyleCnt="3" custScaleY="1297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9EFB3-8809-46D2-B14F-031AB5FB155B}" type="pres">
      <dgm:prSet presAssocID="{54826A1F-659C-4DC9-9FBC-442D6E736C20}" presName="childShp" presStyleLbl="bgAccFollowNode1" presStyleIdx="0" presStyleCnt="3" custScaleY="1511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55DC65-85E8-4CB2-A80A-67F3332BAB6E}" type="pres">
      <dgm:prSet presAssocID="{43CE183B-73A5-4AC6-905B-B34657D0ED00}" presName="spacing" presStyleCnt="0"/>
      <dgm:spPr/>
    </dgm:pt>
    <dgm:pt modelId="{345DD000-7ED2-4814-B33E-ED8395CE4D9E}" type="pres">
      <dgm:prSet presAssocID="{B2F39B1C-1B33-45D4-9E13-4E3B7F6FBD45}" presName="linNode" presStyleCnt="0"/>
      <dgm:spPr/>
    </dgm:pt>
    <dgm:pt modelId="{AE751826-AD67-42E6-BF2D-5F6CCECDAE7E}" type="pres">
      <dgm:prSet presAssocID="{B2F39B1C-1B33-45D4-9E13-4E3B7F6FBD45}" presName="parentShp" presStyleLbl="node1" presStyleIdx="1" presStyleCnt="3" custScaleY="1588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2F876F-7951-4575-ACF6-F308153AF977}" type="pres">
      <dgm:prSet presAssocID="{B2F39B1C-1B33-45D4-9E13-4E3B7F6FBD45}" presName="childShp" presStyleLbl="bgAccFollowNode1" presStyleIdx="1" presStyleCnt="3" custScaleY="2384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BC5DCF-5A19-4512-A36B-84E68668EFA8}" type="pres">
      <dgm:prSet presAssocID="{F8CCF818-8883-45F1-8C75-84DD7FF2A8A3}" presName="spacing" presStyleCnt="0"/>
      <dgm:spPr/>
    </dgm:pt>
    <dgm:pt modelId="{ED0A874A-D49C-4510-8096-C03E58A405F2}" type="pres">
      <dgm:prSet presAssocID="{45D13572-13DC-4AB9-B18A-52E85533696D}" presName="linNode" presStyleCnt="0"/>
      <dgm:spPr/>
    </dgm:pt>
    <dgm:pt modelId="{66A70AE1-B85D-48AF-BF02-06701781C704}" type="pres">
      <dgm:prSet presAssocID="{45D13572-13DC-4AB9-B18A-52E85533696D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626AF8B-00D3-48DF-9DE7-67EB0CB4C9FF}" type="pres">
      <dgm:prSet presAssocID="{45D13572-13DC-4AB9-B18A-52E85533696D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029E579-CF09-4C67-8AD3-85ECBEBBC1A3}" type="presOf" srcId="{3610BD2C-B965-4C31-9121-0540D57F708A}" destId="{7C2F876F-7951-4575-ACF6-F308153AF977}" srcOrd="0" destOrd="3" presId="urn:microsoft.com/office/officeart/2005/8/layout/vList6"/>
    <dgm:cxn modelId="{5B6458A7-629F-4BA6-AB3B-2C6F1387E1C1}" type="presOf" srcId="{D804DF87-02A5-4C80-BA68-81AF78081249}" destId="{7C2F876F-7951-4575-ACF6-F308153AF977}" srcOrd="0" destOrd="5" presId="urn:microsoft.com/office/officeart/2005/8/layout/vList6"/>
    <dgm:cxn modelId="{E47A7EDC-FD84-4C96-B395-6F55C7395E7E}" type="presOf" srcId="{E9DC3773-4BF5-4A1D-B173-133B9589EA0C}" destId="{A6B9EFB3-8809-46D2-B14F-031AB5FB155B}" srcOrd="0" destOrd="1" presId="urn:microsoft.com/office/officeart/2005/8/layout/vList6"/>
    <dgm:cxn modelId="{790CFD66-0788-4FED-AF56-C18058E6AB44}" type="presOf" srcId="{45D13572-13DC-4AB9-B18A-52E85533696D}" destId="{66A70AE1-B85D-48AF-BF02-06701781C704}" srcOrd="0" destOrd="0" presId="urn:microsoft.com/office/officeart/2005/8/layout/vList6"/>
    <dgm:cxn modelId="{F3F0E373-1EBF-47DF-A35B-F6F36A311CBC}" type="presOf" srcId="{551DC2A0-5D61-46C2-AA6D-91B31A013923}" destId="{7C2F876F-7951-4575-ACF6-F308153AF977}" srcOrd="0" destOrd="0" presId="urn:microsoft.com/office/officeart/2005/8/layout/vList6"/>
    <dgm:cxn modelId="{DD255885-288A-4403-BBA9-00A506A2768F}" srcId="{B2F39B1C-1B33-45D4-9E13-4E3B7F6FBD45}" destId="{551DC2A0-5D61-46C2-AA6D-91B31A013923}" srcOrd="0" destOrd="0" parTransId="{AA24C923-71D3-4AD6-AD00-550ECF3F2153}" sibTransId="{BF45AD5E-9566-4D72-99D0-F4A3ED3F346B}"/>
    <dgm:cxn modelId="{51417019-A772-43DF-86EA-56654498CF3A}" srcId="{B2F39B1C-1B33-45D4-9E13-4E3B7F6FBD45}" destId="{9D8CBDD3-B530-4D61-8D9B-36A6AAC6AE09}" srcOrd="1" destOrd="0" parTransId="{B1292195-A7E9-428F-A9D4-A43247993F9A}" sibTransId="{DC8CCC85-F503-486F-BA5A-84FA586AAABA}"/>
    <dgm:cxn modelId="{02380EDF-0D57-402F-8BE6-D9021D37CF2A}" type="presOf" srcId="{B2F39B1C-1B33-45D4-9E13-4E3B7F6FBD45}" destId="{AE751826-AD67-42E6-BF2D-5F6CCECDAE7E}" srcOrd="0" destOrd="0" presId="urn:microsoft.com/office/officeart/2005/8/layout/vList6"/>
    <dgm:cxn modelId="{B8CB71AC-F75C-4642-ADD7-83BF6E4C5253}" srcId="{B2F39B1C-1B33-45D4-9E13-4E3B7F6FBD45}" destId="{0D679D3F-5FD9-4437-827D-F1C9DC8B4D61}" srcOrd="4" destOrd="0" parTransId="{2F9882BF-1961-4BA6-9C3E-33EAA863B591}" sibTransId="{FFD0460A-8731-4E33-AC9C-8128A527B55F}"/>
    <dgm:cxn modelId="{81CE1BC4-48B4-4136-872F-84F14C7CEAF4}" type="presOf" srcId="{1F946720-C6B4-4EF3-9A6D-87FC3A5C8A5F}" destId="{3626AF8B-00D3-48DF-9DE7-67EB0CB4C9FF}" srcOrd="0" destOrd="0" presId="urn:microsoft.com/office/officeart/2005/8/layout/vList6"/>
    <dgm:cxn modelId="{53934265-5F65-49A2-8A2C-101F24A6C505}" srcId="{45D13572-13DC-4AB9-B18A-52E85533696D}" destId="{1F946720-C6B4-4EF3-9A6D-87FC3A5C8A5F}" srcOrd="0" destOrd="0" parTransId="{5D70F233-8FC4-4166-A4F9-BBDCFE0F6295}" sibTransId="{2433757D-B2E5-4E51-99A6-B87B750A5C66}"/>
    <dgm:cxn modelId="{891A17C8-BE40-464D-843F-843B24DD82D0}" srcId="{5E53AD3A-E97D-4B21-8EFE-F19BFCE48AF7}" destId="{54826A1F-659C-4DC9-9FBC-442D6E736C20}" srcOrd="0" destOrd="0" parTransId="{FAAF2787-E439-48DA-9E7E-4A9769684EBE}" sibTransId="{43CE183B-73A5-4AC6-905B-B34657D0ED00}"/>
    <dgm:cxn modelId="{3724E5AF-0BC2-404C-A07C-6491632CD2DC}" srcId="{5E53AD3A-E97D-4B21-8EFE-F19BFCE48AF7}" destId="{45D13572-13DC-4AB9-B18A-52E85533696D}" srcOrd="2" destOrd="0" parTransId="{EB868595-34EF-40B9-85B6-060A5F797FB0}" sibTransId="{2EA61FE6-95D1-4991-A3FB-6A9732485B0E}"/>
    <dgm:cxn modelId="{DFA413F5-086C-4719-89CE-3A695AC95BB1}" srcId="{54826A1F-659C-4DC9-9FBC-442D6E736C20}" destId="{429FBE44-E7BE-4C89-B8C5-5EFE6FBACFAF}" srcOrd="0" destOrd="0" parTransId="{0D07CE7E-B29A-4EA6-B5B0-12FE2C8391CB}" sibTransId="{DAD7EE28-00A5-47C8-AEE6-6D75A6ED3222}"/>
    <dgm:cxn modelId="{D9EE9E5D-3D7E-4CC0-899A-B096359227BF}" type="presOf" srcId="{9D8CBDD3-B530-4D61-8D9B-36A6AAC6AE09}" destId="{7C2F876F-7951-4575-ACF6-F308153AF977}" srcOrd="0" destOrd="1" presId="urn:microsoft.com/office/officeart/2005/8/layout/vList6"/>
    <dgm:cxn modelId="{00957F46-6901-460C-BC20-8312D3ED9A55}" type="presOf" srcId="{54826A1F-659C-4DC9-9FBC-442D6E736C20}" destId="{01E5B4B9-AE65-441F-8B9A-83D3939DDD49}" srcOrd="0" destOrd="0" presId="urn:microsoft.com/office/officeart/2005/8/layout/vList6"/>
    <dgm:cxn modelId="{548E54A9-F610-45D3-ACE8-A76CCF2174D4}" srcId="{54826A1F-659C-4DC9-9FBC-442D6E736C20}" destId="{36704147-A124-4D5F-8F23-3D7E4EB84EB7}" srcOrd="2" destOrd="0" parTransId="{C310841C-975B-49FA-BE49-E400E1D4DD59}" sibTransId="{CA595462-462F-4A7E-B8F0-4BF7376D1E2F}"/>
    <dgm:cxn modelId="{84E4F310-466F-46E8-B813-BE52F3176E50}" srcId="{5E53AD3A-E97D-4B21-8EFE-F19BFCE48AF7}" destId="{B2F39B1C-1B33-45D4-9E13-4E3B7F6FBD45}" srcOrd="1" destOrd="0" parTransId="{C71ACC4C-8064-4D9B-BDD9-C7F3A46ABB7B}" sibTransId="{F8CCF818-8883-45F1-8C75-84DD7FF2A8A3}"/>
    <dgm:cxn modelId="{0251B907-0669-46B8-ACE8-BE1A3BDD145D}" type="presOf" srcId="{684F66F8-4755-4346-ABE2-31A3E89C1FF2}" destId="{7C2F876F-7951-4575-ACF6-F308153AF977}" srcOrd="0" destOrd="2" presId="urn:microsoft.com/office/officeart/2005/8/layout/vList6"/>
    <dgm:cxn modelId="{F24B50EE-640C-470C-B11D-3D727777D107}" type="presOf" srcId="{5E53AD3A-E97D-4B21-8EFE-F19BFCE48AF7}" destId="{2117940D-846C-4D5C-A7D7-78BC347C54F5}" srcOrd="0" destOrd="0" presId="urn:microsoft.com/office/officeart/2005/8/layout/vList6"/>
    <dgm:cxn modelId="{AA06098D-AA67-42E8-946F-B7A6F154D07D}" type="presOf" srcId="{36704147-A124-4D5F-8F23-3D7E4EB84EB7}" destId="{A6B9EFB3-8809-46D2-B14F-031AB5FB155B}" srcOrd="0" destOrd="2" presId="urn:microsoft.com/office/officeart/2005/8/layout/vList6"/>
    <dgm:cxn modelId="{7FF383FF-23F8-4AFB-A838-564D71ECAA3E}" type="presOf" srcId="{429FBE44-E7BE-4C89-B8C5-5EFE6FBACFAF}" destId="{A6B9EFB3-8809-46D2-B14F-031AB5FB155B}" srcOrd="0" destOrd="0" presId="urn:microsoft.com/office/officeart/2005/8/layout/vList6"/>
    <dgm:cxn modelId="{34D6327F-E404-426C-97C2-663AA078E941}" srcId="{B2F39B1C-1B33-45D4-9E13-4E3B7F6FBD45}" destId="{D804DF87-02A5-4C80-BA68-81AF78081249}" srcOrd="5" destOrd="0" parTransId="{AFF2C046-13BA-4900-B895-1204024EAF15}" sibTransId="{A57DE6CC-D1E6-4049-9FC0-673D92D534B6}"/>
    <dgm:cxn modelId="{5E8AAE46-6BE7-4236-8251-DD3980FA4A31}" type="presOf" srcId="{0D679D3F-5FD9-4437-827D-F1C9DC8B4D61}" destId="{7C2F876F-7951-4575-ACF6-F308153AF977}" srcOrd="0" destOrd="4" presId="urn:microsoft.com/office/officeart/2005/8/layout/vList6"/>
    <dgm:cxn modelId="{88B13BEC-6A06-4FF2-B743-FDF2CF89C707}" srcId="{B2F39B1C-1B33-45D4-9E13-4E3B7F6FBD45}" destId="{3610BD2C-B965-4C31-9121-0540D57F708A}" srcOrd="3" destOrd="0" parTransId="{5206773A-C3EA-4896-8644-FC8B2E2DBE8A}" sibTransId="{92695D4F-DFF3-4589-B8BB-C139188837A7}"/>
    <dgm:cxn modelId="{A64F459F-AF6B-4EEC-AEA3-E18C9482520D}" srcId="{B2F39B1C-1B33-45D4-9E13-4E3B7F6FBD45}" destId="{684F66F8-4755-4346-ABE2-31A3E89C1FF2}" srcOrd="2" destOrd="0" parTransId="{30CE162F-EF26-4C2B-B3F6-2DB9BEE4FECA}" sibTransId="{5BE6739F-D30E-4791-BC24-C976CF0C3FE2}"/>
    <dgm:cxn modelId="{B7F6B79D-4F01-4E54-B600-0191436213D7}" srcId="{54826A1F-659C-4DC9-9FBC-442D6E736C20}" destId="{E9DC3773-4BF5-4A1D-B173-133B9589EA0C}" srcOrd="1" destOrd="0" parTransId="{6081082D-2A79-432E-BC5C-6FCDEE80DE03}" sibTransId="{9114D0D4-5AE6-4EC4-A315-3A7C00E0C42E}"/>
    <dgm:cxn modelId="{D837A419-FD2B-4250-9873-CE2225CB2478}" type="presParOf" srcId="{2117940D-846C-4D5C-A7D7-78BC347C54F5}" destId="{32A9646F-E87B-45B8-BF70-14A920E75D4A}" srcOrd="0" destOrd="0" presId="urn:microsoft.com/office/officeart/2005/8/layout/vList6"/>
    <dgm:cxn modelId="{8F5D6B9E-471E-418A-8187-1A7EEA40AC84}" type="presParOf" srcId="{32A9646F-E87B-45B8-BF70-14A920E75D4A}" destId="{01E5B4B9-AE65-441F-8B9A-83D3939DDD49}" srcOrd="0" destOrd="0" presId="urn:microsoft.com/office/officeart/2005/8/layout/vList6"/>
    <dgm:cxn modelId="{5CE07B33-E57A-401E-9527-6E7F8C9E4A19}" type="presParOf" srcId="{32A9646F-E87B-45B8-BF70-14A920E75D4A}" destId="{A6B9EFB3-8809-46D2-B14F-031AB5FB155B}" srcOrd="1" destOrd="0" presId="urn:microsoft.com/office/officeart/2005/8/layout/vList6"/>
    <dgm:cxn modelId="{0BDCB941-624B-4013-9EEC-21A1F825EE60}" type="presParOf" srcId="{2117940D-846C-4D5C-A7D7-78BC347C54F5}" destId="{2D55DC65-85E8-4CB2-A80A-67F3332BAB6E}" srcOrd="1" destOrd="0" presId="urn:microsoft.com/office/officeart/2005/8/layout/vList6"/>
    <dgm:cxn modelId="{16B8DAB0-EF39-4293-A180-F2B16D70F1A6}" type="presParOf" srcId="{2117940D-846C-4D5C-A7D7-78BC347C54F5}" destId="{345DD000-7ED2-4814-B33E-ED8395CE4D9E}" srcOrd="2" destOrd="0" presId="urn:microsoft.com/office/officeart/2005/8/layout/vList6"/>
    <dgm:cxn modelId="{6675562A-423B-49FF-B3E4-F4FDF6FE5338}" type="presParOf" srcId="{345DD000-7ED2-4814-B33E-ED8395CE4D9E}" destId="{AE751826-AD67-42E6-BF2D-5F6CCECDAE7E}" srcOrd="0" destOrd="0" presId="urn:microsoft.com/office/officeart/2005/8/layout/vList6"/>
    <dgm:cxn modelId="{870BD616-78CD-4358-B493-7347680F16DC}" type="presParOf" srcId="{345DD000-7ED2-4814-B33E-ED8395CE4D9E}" destId="{7C2F876F-7951-4575-ACF6-F308153AF977}" srcOrd="1" destOrd="0" presId="urn:microsoft.com/office/officeart/2005/8/layout/vList6"/>
    <dgm:cxn modelId="{6DED5B21-1A4A-4752-9F6C-79BAD886D0C9}" type="presParOf" srcId="{2117940D-846C-4D5C-A7D7-78BC347C54F5}" destId="{BFBC5DCF-5A19-4512-A36B-84E68668EFA8}" srcOrd="3" destOrd="0" presId="urn:microsoft.com/office/officeart/2005/8/layout/vList6"/>
    <dgm:cxn modelId="{88134B25-E2AA-47C2-B67B-9B1FDF91659D}" type="presParOf" srcId="{2117940D-846C-4D5C-A7D7-78BC347C54F5}" destId="{ED0A874A-D49C-4510-8096-C03E58A405F2}" srcOrd="4" destOrd="0" presId="urn:microsoft.com/office/officeart/2005/8/layout/vList6"/>
    <dgm:cxn modelId="{4B06FFE5-7AE3-4CD6-855A-2AB1A3238BF0}" type="presParOf" srcId="{ED0A874A-D49C-4510-8096-C03E58A405F2}" destId="{66A70AE1-B85D-48AF-BF02-06701781C704}" srcOrd="0" destOrd="0" presId="urn:microsoft.com/office/officeart/2005/8/layout/vList6"/>
    <dgm:cxn modelId="{132BC7F4-94BE-42D0-BDDD-EE28FBE137C3}" type="presParOf" srcId="{ED0A874A-D49C-4510-8096-C03E58A405F2}" destId="{3626AF8B-00D3-48DF-9DE7-67EB0CB4C9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B9285-EEE0-4D93-8CDD-452B13395C32}">
      <dsp:nvSpPr>
        <dsp:cNvPr id="0" name=""/>
        <dsp:cNvSpPr/>
      </dsp:nvSpPr>
      <dsp:spPr>
        <a:xfrm>
          <a:off x="5796357" y="832687"/>
          <a:ext cx="2205768" cy="22061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002F5-2E67-492F-B35C-4682B250F408}">
      <dsp:nvSpPr>
        <dsp:cNvPr id="0" name=""/>
        <dsp:cNvSpPr/>
      </dsp:nvSpPr>
      <dsp:spPr>
        <a:xfrm>
          <a:off x="5869596" y="906239"/>
          <a:ext cx="2059291" cy="20590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altLang="en-US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Next training </a:t>
          </a:r>
          <a:r>
            <a:rPr lang="en-GB" altLang="en-US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will be held on </a:t>
          </a:r>
          <a:r>
            <a:rPr lang="en-GB" altLang="en-US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November 21 – December 5, 2016</a:t>
          </a:r>
          <a:endParaRPr lang="en-AU" sz="1800" b="1" kern="1200" dirty="0"/>
        </a:p>
      </dsp:txBody>
      <dsp:txXfrm>
        <a:off x="6163985" y="1200447"/>
        <a:ext cx="1470512" cy="1470655"/>
      </dsp:txXfrm>
    </dsp:sp>
    <dsp:sp modelId="{33528368-B183-40EE-8987-F6EC85F0FE5F}">
      <dsp:nvSpPr>
        <dsp:cNvPr id="0" name=""/>
        <dsp:cNvSpPr/>
      </dsp:nvSpPr>
      <dsp:spPr>
        <a:xfrm rot="2700000">
          <a:off x="3519289" y="835354"/>
          <a:ext cx="2200455" cy="220045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2E85E-A856-46C9-841B-E507665DB69D}">
      <dsp:nvSpPr>
        <dsp:cNvPr id="0" name=""/>
        <dsp:cNvSpPr/>
      </dsp:nvSpPr>
      <dsp:spPr>
        <a:xfrm>
          <a:off x="3601094" y="906239"/>
          <a:ext cx="2059291" cy="20590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Total number of participants: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68</a:t>
          </a:r>
          <a:r>
            <a:rPr lang="id-ID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 participants from</a:t>
          </a:r>
          <a:r>
            <a:rPr lang="id-ID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 </a:t>
          </a:r>
          <a:r>
            <a:rPr lang="id-ID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2</a:t>
          </a:r>
          <a:r>
            <a:rPr lang="en-GB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9</a:t>
          </a:r>
          <a:r>
            <a:rPr lang="id-ID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 SAIs</a:t>
          </a:r>
          <a:endParaRPr lang="en-AU" sz="1800" b="1" kern="1200" dirty="0"/>
        </a:p>
      </dsp:txBody>
      <dsp:txXfrm>
        <a:off x="3895484" y="1200447"/>
        <a:ext cx="1470512" cy="1470655"/>
      </dsp:txXfrm>
    </dsp:sp>
    <dsp:sp modelId="{2691FC10-7F90-47DA-BAB9-D45246E2E732}">
      <dsp:nvSpPr>
        <dsp:cNvPr id="0" name=""/>
        <dsp:cNvSpPr/>
      </dsp:nvSpPr>
      <dsp:spPr>
        <a:xfrm rot="2700000">
          <a:off x="1239565" y="835354"/>
          <a:ext cx="2200455" cy="220045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B1ACA-DFE7-4DD0-8E21-AE8C7863FD81}">
      <dsp:nvSpPr>
        <dsp:cNvPr id="0" name=""/>
        <dsp:cNvSpPr/>
      </dsp:nvSpPr>
      <dsp:spPr>
        <a:xfrm>
          <a:off x="1321370" y="906239"/>
          <a:ext cx="2059291" cy="205907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Total number of trainings</a:t>
          </a:r>
          <a:r>
            <a:rPr lang="id-ID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 </a:t>
          </a:r>
          <a:r>
            <a:rPr lang="en-GB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since </a:t>
          </a:r>
          <a:r>
            <a:rPr lang="en-AU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2013 – 2015: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3 trainings </a:t>
          </a:r>
        </a:p>
      </dsp:txBody>
      <dsp:txXfrm>
        <a:off x="1615759" y="1200447"/>
        <a:ext cx="1470512" cy="1470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EAB7A-5CBF-4E54-804B-CF14E1913F5D}">
      <dsp:nvSpPr>
        <dsp:cNvPr id="0" name=""/>
        <dsp:cNvSpPr/>
      </dsp:nvSpPr>
      <dsp:spPr>
        <a:xfrm>
          <a:off x="0" y="0"/>
          <a:ext cx="5861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0913C-5625-4718-ACEB-9529CB389E22}">
      <dsp:nvSpPr>
        <dsp:cNvPr id="0" name=""/>
        <dsp:cNvSpPr/>
      </dsp:nvSpPr>
      <dsp:spPr>
        <a:xfrm>
          <a:off x="0" y="0"/>
          <a:ext cx="2392104" cy="1760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9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Modules for training developed in conjunction with INTOSAI WGEA GTF project sub committee members</a:t>
          </a:r>
          <a:r>
            <a:rPr lang="id-ID" altLang="en-US" sz="19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 </a:t>
          </a:r>
          <a:r>
            <a:rPr lang="en-US" altLang="en-US" sz="19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  </a:t>
          </a:r>
          <a:endParaRPr lang="en-AU" sz="1900" kern="1200" dirty="0"/>
        </a:p>
      </dsp:txBody>
      <dsp:txXfrm>
        <a:off x="0" y="0"/>
        <a:ext cx="2392104" cy="1760972"/>
      </dsp:txXfrm>
    </dsp:sp>
    <dsp:sp modelId="{701EE679-0E9E-40F9-9AF6-3DF78B67C905}">
      <dsp:nvSpPr>
        <dsp:cNvPr id="0" name=""/>
        <dsp:cNvSpPr/>
      </dsp:nvSpPr>
      <dsp:spPr>
        <a:xfrm>
          <a:off x="2457018" y="20700"/>
          <a:ext cx="3397199" cy="414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Climate change: Norway</a:t>
          </a:r>
          <a:endParaRPr lang="en-AU" kern="1200" dirty="0"/>
        </a:p>
      </dsp:txBody>
      <dsp:txXfrm>
        <a:off x="2457018" y="20700"/>
        <a:ext cx="3397199" cy="414017"/>
      </dsp:txXfrm>
    </dsp:sp>
    <dsp:sp modelId="{BE3751CD-9DED-42A1-A2AA-35332C174AD1}">
      <dsp:nvSpPr>
        <dsp:cNvPr id="0" name=""/>
        <dsp:cNvSpPr/>
      </dsp:nvSpPr>
      <dsp:spPr>
        <a:xfrm>
          <a:off x="2392104" y="434718"/>
          <a:ext cx="34621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062CB-E155-4E02-B496-2B54CB1388F0}">
      <dsp:nvSpPr>
        <dsp:cNvPr id="0" name=""/>
        <dsp:cNvSpPr/>
      </dsp:nvSpPr>
      <dsp:spPr>
        <a:xfrm>
          <a:off x="2463609" y="449917"/>
          <a:ext cx="3397199" cy="414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S</a:t>
          </a:r>
          <a:r>
            <a:rPr lang="en-US" altLang="en-US" sz="1800" b="0" kern="1200" dirty="0" err="1" smtClean="0">
              <a:solidFill>
                <a:srgbClr val="000000"/>
              </a:solidFill>
              <a:latin typeface="Corbel" panose="020B0503020204020204" pitchFamily="34" charset="0"/>
            </a:rPr>
            <a:t>ustainable</a:t>
          </a:r>
          <a:r>
            <a:rPr lang="en-US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 development: Estonia</a:t>
          </a:r>
          <a:endParaRPr lang="en-AU" kern="1200" dirty="0"/>
        </a:p>
      </dsp:txBody>
      <dsp:txXfrm>
        <a:off x="2463609" y="449917"/>
        <a:ext cx="3397199" cy="414017"/>
      </dsp:txXfrm>
    </dsp:sp>
    <dsp:sp modelId="{062E90DA-D077-42E8-947A-EFEFC5EBFE10}">
      <dsp:nvSpPr>
        <dsp:cNvPr id="0" name=""/>
        <dsp:cNvSpPr/>
      </dsp:nvSpPr>
      <dsp:spPr>
        <a:xfrm>
          <a:off x="2392104" y="869436"/>
          <a:ext cx="34621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887F3-8270-40E0-BBA4-CE457D716254}">
      <dsp:nvSpPr>
        <dsp:cNvPr id="0" name=""/>
        <dsp:cNvSpPr/>
      </dsp:nvSpPr>
      <dsp:spPr>
        <a:xfrm>
          <a:off x="2457018" y="890137"/>
          <a:ext cx="3397199" cy="414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W</a:t>
          </a:r>
          <a:r>
            <a:rPr lang="en-US" altLang="en-US" sz="1800" b="0" kern="1200" dirty="0" err="1" smtClean="0">
              <a:solidFill>
                <a:srgbClr val="000000"/>
              </a:solidFill>
              <a:latin typeface="Corbel" panose="020B0503020204020204" pitchFamily="34" charset="0"/>
            </a:rPr>
            <a:t>ater</a:t>
          </a:r>
          <a:r>
            <a:rPr lang="en-US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: USA</a:t>
          </a:r>
          <a:endParaRPr lang="en-AU" kern="1200" dirty="0"/>
        </a:p>
      </dsp:txBody>
      <dsp:txXfrm>
        <a:off x="2457018" y="890137"/>
        <a:ext cx="3397199" cy="414017"/>
      </dsp:txXfrm>
    </dsp:sp>
    <dsp:sp modelId="{90BB4825-2DC1-483F-8E6B-EFA5CE242F5D}">
      <dsp:nvSpPr>
        <dsp:cNvPr id="0" name=""/>
        <dsp:cNvSpPr/>
      </dsp:nvSpPr>
      <dsp:spPr>
        <a:xfrm>
          <a:off x="2392104" y="1304155"/>
          <a:ext cx="34621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AF42F3-E440-415B-A48B-991D669B7A7F}">
      <dsp:nvSpPr>
        <dsp:cNvPr id="0" name=""/>
        <dsp:cNvSpPr/>
      </dsp:nvSpPr>
      <dsp:spPr>
        <a:xfrm>
          <a:off x="2457018" y="1324856"/>
          <a:ext cx="3397199" cy="414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Biodiversity: Brazil</a:t>
          </a:r>
          <a:endParaRPr lang="en-AU" sz="1800" b="0" kern="1200" dirty="0">
            <a:solidFill>
              <a:srgbClr val="000000"/>
            </a:solidFill>
            <a:latin typeface="Corbel" panose="020B0503020204020204" pitchFamily="34" charset="0"/>
          </a:endParaRPr>
        </a:p>
      </dsp:txBody>
      <dsp:txXfrm>
        <a:off x="2457018" y="1324856"/>
        <a:ext cx="3397199" cy="414017"/>
      </dsp:txXfrm>
    </dsp:sp>
    <dsp:sp modelId="{B91B6C6D-4E85-4E92-B8E5-7E87E00523C8}">
      <dsp:nvSpPr>
        <dsp:cNvPr id="0" name=""/>
        <dsp:cNvSpPr/>
      </dsp:nvSpPr>
      <dsp:spPr>
        <a:xfrm>
          <a:off x="2392104" y="1738873"/>
          <a:ext cx="34621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B0E0A-269B-425E-B3E0-68A52CF6C45D}">
      <dsp:nvSpPr>
        <dsp:cNvPr id="0" name=""/>
        <dsp:cNvSpPr/>
      </dsp:nvSpPr>
      <dsp:spPr>
        <a:xfrm>
          <a:off x="5182833" y="1537077"/>
          <a:ext cx="2260843" cy="2261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4636A-A28F-48F8-8A7A-F4B035170BFA}">
      <dsp:nvSpPr>
        <dsp:cNvPr id="0" name=""/>
        <dsp:cNvSpPr/>
      </dsp:nvSpPr>
      <dsp:spPr>
        <a:xfrm>
          <a:off x="5257900" y="1612466"/>
          <a:ext cx="2110709" cy="211048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Next training will be held on </a:t>
          </a:r>
          <a:r>
            <a:rPr lang="en-GB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September 19 – 23, 2016 in Jakarta</a:t>
          </a:r>
          <a:endParaRPr lang="en-AU" sz="1800" b="1" kern="1200" dirty="0"/>
        </a:p>
      </dsp:txBody>
      <dsp:txXfrm>
        <a:off x="5559640" y="1914020"/>
        <a:ext cx="1507228" cy="1507375"/>
      </dsp:txXfrm>
    </dsp:sp>
    <dsp:sp modelId="{C76C5E5E-A5D6-435C-A3B4-B679D2AD4D52}">
      <dsp:nvSpPr>
        <dsp:cNvPr id="0" name=""/>
        <dsp:cNvSpPr/>
      </dsp:nvSpPr>
      <dsp:spPr>
        <a:xfrm rot="2700000">
          <a:off x="2848909" y="1539811"/>
          <a:ext cx="2255397" cy="225539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A2BB9-3E2E-42F4-8958-1AB39F21DDA1}">
      <dsp:nvSpPr>
        <dsp:cNvPr id="0" name=""/>
        <dsp:cNvSpPr/>
      </dsp:nvSpPr>
      <dsp:spPr>
        <a:xfrm>
          <a:off x="2921254" y="1612466"/>
          <a:ext cx="2110709" cy="211048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Total number of participants: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43</a:t>
          </a:r>
          <a:r>
            <a:rPr lang="id-ID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 participants from </a:t>
          </a:r>
          <a:r>
            <a:rPr lang="en-AU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21</a:t>
          </a:r>
          <a:r>
            <a:rPr lang="id-ID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SAI</a:t>
          </a:r>
          <a:r>
            <a:rPr lang="en-AU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s</a:t>
          </a:r>
          <a:endParaRPr lang="en-AU" sz="1800" b="1" kern="1200" dirty="0"/>
        </a:p>
      </dsp:txBody>
      <dsp:txXfrm>
        <a:off x="3222994" y="1914020"/>
        <a:ext cx="1507228" cy="1507375"/>
      </dsp:txXfrm>
    </dsp:sp>
    <dsp:sp modelId="{F6B26E52-8C27-45D3-8862-60CB1BA8F208}">
      <dsp:nvSpPr>
        <dsp:cNvPr id="0" name=""/>
        <dsp:cNvSpPr/>
      </dsp:nvSpPr>
      <dsp:spPr>
        <a:xfrm rot="2700000">
          <a:off x="512263" y="1539811"/>
          <a:ext cx="2255397" cy="2255397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561CA-D4A2-4E5D-BED8-874875B5AAA1}">
      <dsp:nvSpPr>
        <dsp:cNvPr id="0" name=""/>
        <dsp:cNvSpPr/>
      </dsp:nvSpPr>
      <dsp:spPr>
        <a:xfrm>
          <a:off x="584607" y="1612466"/>
          <a:ext cx="2110709" cy="211048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Total number of trainings since </a:t>
          </a:r>
          <a:r>
            <a:rPr lang="id-ID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2014</a:t>
          </a:r>
          <a:r>
            <a:rPr lang="en-AU" altLang="en-US" sz="1800" b="0" kern="1200" dirty="0" smtClean="0">
              <a:solidFill>
                <a:srgbClr val="000000"/>
              </a:solidFill>
              <a:latin typeface="Corbel" panose="020B0503020204020204" pitchFamily="34" charset="0"/>
            </a:rPr>
            <a:t>-2015: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altLang="en-US" sz="1800" b="1" kern="1200" dirty="0" smtClean="0">
              <a:solidFill>
                <a:srgbClr val="000000"/>
              </a:solidFill>
              <a:latin typeface="Corbel" panose="020B0503020204020204" pitchFamily="34" charset="0"/>
            </a:rPr>
            <a:t>2 trainings</a:t>
          </a:r>
        </a:p>
      </dsp:txBody>
      <dsp:txXfrm>
        <a:off x="886348" y="1914020"/>
        <a:ext cx="1507228" cy="1507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7E9B1-2D4C-43BC-98B5-79C526233196}">
      <dsp:nvSpPr>
        <dsp:cNvPr id="0" name=""/>
        <dsp:cNvSpPr/>
      </dsp:nvSpPr>
      <dsp:spPr>
        <a:xfrm>
          <a:off x="29" y="294008"/>
          <a:ext cx="2848570" cy="547200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latin typeface="Corbel" panose="020B0503020204020204" pitchFamily="34" charset="0"/>
            </a:rPr>
            <a:t>Outline Changes</a:t>
          </a:r>
          <a:endParaRPr lang="en-GB" sz="2200" b="1" kern="1200" dirty="0">
            <a:latin typeface="Corbel" panose="020B0503020204020204" pitchFamily="34" charset="0"/>
          </a:endParaRPr>
        </a:p>
      </dsp:txBody>
      <dsp:txXfrm>
        <a:off x="29" y="294008"/>
        <a:ext cx="2848570" cy="547200"/>
      </dsp:txXfrm>
    </dsp:sp>
    <dsp:sp modelId="{D3F877AC-2C3C-4738-ACDA-6E3AA61A6C7E}">
      <dsp:nvSpPr>
        <dsp:cNvPr id="0" name=""/>
        <dsp:cNvSpPr/>
      </dsp:nvSpPr>
      <dsp:spPr>
        <a:xfrm>
          <a:off x="29" y="841209"/>
          <a:ext cx="2848570" cy="2555595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Standardized form of ISSAI documents</a:t>
          </a:r>
          <a:endParaRPr lang="en-GB" sz="2000" kern="1200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</dsp:txBody>
      <dsp:txXfrm>
        <a:off x="29" y="841209"/>
        <a:ext cx="2848570" cy="2555595"/>
      </dsp:txXfrm>
    </dsp:sp>
    <dsp:sp modelId="{D8F8C432-B51C-42EF-AA89-760FE94726D1}">
      <dsp:nvSpPr>
        <dsp:cNvPr id="0" name=""/>
        <dsp:cNvSpPr/>
      </dsp:nvSpPr>
      <dsp:spPr>
        <a:xfrm>
          <a:off x="3247399" y="294008"/>
          <a:ext cx="2848570" cy="547200"/>
        </a:xfrm>
        <a:prstGeom prst="rect">
          <a:avLst/>
        </a:prstGeom>
        <a:solidFill>
          <a:srgbClr val="CC9900"/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latin typeface="Corbel" panose="020B0503020204020204" pitchFamily="34" charset="0"/>
            </a:rPr>
            <a:t>Content Changes</a:t>
          </a:r>
          <a:endParaRPr lang="en-GB" sz="2200" b="1" kern="1200" dirty="0">
            <a:latin typeface="Corbel" panose="020B0503020204020204" pitchFamily="34" charset="0"/>
          </a:endParaRPr>
        </a:p>
      </dsp:txBody>
      <dsp:txXfrm>
        <a:off x="3247399" y="294008"/>
        <a:ext cx="2848570" cy="547200"/>
      </dsp:txXfrm>
    </dsp:sp>
    <dsp:sp modelId="{E9D78A2F-8EC6-4C3E-80BD-68412CEE787B}">
      <dsp:nvSpPr>
        <dsp:cNvPr id="0" name=""/>
        <dsp:cNvSpPr/>
      </dsp:nvSpPr>
      <dsp:spPr>
        <a:xfrm>
          <a:off x="3247399" y="841209"/>
          <a:ext cx="2848570" cy="2555595"/>
        </a:xfrm>
        <a:prstGeom prst="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Add examples of practices</a:t>
          </a:r>
          <a:endParaRPr lang="en-GB" sz="1900" kern="1200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Definitions harmonised</a:t>
          </a:r>
          <a:endParaRPr lang="en-GB" sz="1900" kern="1200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Alignment with higher level of ISSAIs</a:t>
          </a:r>
          <a:endParaRPr lang="en-GB" sz="1900" kern="1200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rPr>
            <a:t>Refinement to the text and minor typographical correction</a:t>
          </a:r>
          <a:endParaRPr lang="en-GB" sz="1900" kern="1200" dirty="0">
            <a:solidFill>
              <a:schemeClr val="accent4">
                <a:lumMod val="50000"/>
              </a:schemeClr>
            </a:solidFill>
            <a:latin typeface="Corbel" panose="020B0503020204020204" pitchFamily="34" charset="0"/>
          </a:endParaRPr>
        </a:p>
      </dsp:txBody>
      <dsp:txXfrm>
        <a:off x="3247399" y="841209"/>
        <a:ext cx="2848570" cy="25555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70A24-8B79-4ADC-9A4A-1462DD11D440}">
      <dsp:nvSpPr>
        <dsp:cNvPr id="0" name=""/>
        <dsp:cNvSpPr/>
      </dsp:nvSpPr>
      <dsp:spPr>
        <a:xfrm rot="5400000">
          <a:off x="5174380" y="-2120560"/>
          <a:ext cx="1288092" cy="5852810"/>
        </a:xfrm>
        <a:prstGeom prst="round2SameRect">
          <a:avLst/>
        </a:prstGeom>
        <a:solidFill>
          <a:srgbClr val="CC9900">
            <a:alpha val="89804"/>
          </a:srgb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chemeClr val="bg1"/>
              </a:solidFill>
              <a:latin typeface="Corbel" panose="020B0503020204020204" pitchFamily="34" charset="0"/>
            </a:rPr>
            <a:t>Special consideration is given to ISSAI 5130</a:t>
          </a:r>
          <a:endParaRPr lang="en-GB" sz="2000" kern="1200" dirty="0">
            <a:solidFill>
              <a:schemeClr val="bg1"/>
            </a:solidFill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chemeClr val="bg1"/>
              </a:solidFill>
              <a:latin typeface="Corbel" panose="020B0503020204020204" pitchFamily="34" charset="0"/>
            </a:rPr>
            <a:t>Establishment of SDGs include three pillars: environment, economic, and social which were not reflected in the draft ISSAI 5130</a:t>
          </a:r>
          <a:r>
            <a:rPr lang="en-GB" sz="1500" kern="1200" dirty="0" smtClean="0">
              <a:solidFill>
                <a:schemeClr val="bg1"/>
              </a:solidFill>
              <a:latin typeface="Corbel" panose="020B0503020204020204" pitchFamily="34" charset="0"/>
            </a:rPr>
            <a:t>.</a:t>
          </a:r>
          <a:endParaRPr lang="en-GB" sz="1500" kern="1200" dirty="0">
            <a:solidFill>
              <a:schemeClr val="bg1"/>
            </a:solidFill>
          </a:endParaRPr>
        </a:p>
      </dsp:txBody>
      <dsp:txXfrm rot="-5400000">
        <a:off x="2892022" y="224677"/>
        <a:ext cx="5789931" cy="1162334"/>
      </dsp:txXfrm>
    </dsp:sp>
    <dsp:sp modelId="{BAB1A01B-EEAA-40FC-84D3-9AD365FC7F5E}">
      <dsp:nvSpPr>
        <dsp:cNvPr id="0" name=""/>
        <dsp:cNvSpPr/>
      </dsp:nvSpPr>
      <dsp:spPr>
        <a:xfrm>
          <a:off x="400184" y="151091"/>
          <a:ext cx="2491837" cy="1309506"/>
        </a:xfrm>
        <a:prstGeom prst="roundRect">
          <a:avLst/>
        </a:prstGeom>
        <a:solidFill>
          <a:srgbClr val="3399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solidFill>
                <a:schemeClr val="bg1"/>
              </a:solidFill>
              <a:latin typeface="Corbel" panose="020B0503020204020204" pitchFamily="34" charset="0"/>
            </a:rPr>
            <a:t>Issue on ISSAI 5130</a:t>
          </a:r>
          <a:endParaRPr lang="en-GB" sz="3200" kern="1200" dirty="0">
            <a:solidFill>
              <a:schemeClr val="bg1"/>
            </a:solidFill>
            <a:latin typeface="Corbel" panose="020B0503020204020204" pitchFamily="34" charset="0"/>
          </a:endParaRPr>
        </a:p>
      </dsp:txBody>
      <dsp:txXfrm>
        <a:off x="464109" y="215016"/>
        <a:ext cx="2363987" cy="11816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09E97-D503-4ECF-9920-2B16B87724AE}">
      <dsp:nvSpPr>
        <dsp:cNvPr id="0" name=""/>
        <dsp:cNvSpPr/>
      </dsp:nvSpPr>
      <dsp:spPr>
        <a:xfrm>
          <a:off x="0" y="0"/>
          <a:ext cx="2848570" cy="806400"/>
        </a:xfrm>
        <a:prstGeom prst="rect">
          <a:avLst/>
        </a:prstGeom>
        <a:solidFill>
          <a:srgbClr val="CC9900"/>
        </a:solidFill>
        <a:ln w="9525" cap="flat" cmpd="sng" algn="ctr">
          <a:solidFill>
            <a:srgbClr val="CC99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Corbel" panose="020B0503020204020204" pitchFamily="34" charset="0"/>
            </a:rPr>
            <a:t>Advantages</a:t>
          </a:r>
          <a:endParaRPr lang="en-GB" sz="2400" kern="1200" dirty="0">
            <a:latin typeface="Corbel" panose="020B0503020204020204" pitchFamily="34" charset="0"/>
          </a:endParaRPr>
        </a:p>
      </dsp:txBody>
      <dsp:txXfrm>
        <a:off x="0" y="0"/>
        <a:ext cx="2848570" cy="806400"/>
      </dsp:txXfrm>
    </dsp:sp>
    <dsp:sp modelId="{BFED6FCE-7850-4A66-8916-4393878C9946}">
      <dsp:nvSpPr>
        <dsp:cNvPr id="0" name=""/>
        <dsp:cNvSpPr/>
      </dsp:nvSpPr>
      <dsp:spPr>
        <a:xfrm>
          <a:off x="29" y="811172"/>
          <a:ext cx="2848570" cy="2613239"/>
        </a:xfrm>
        <a:prstGeom prst="rect">
          <a:avLst/>
        </a:prstGeom>
        <a:solidFill>
          <a:srgbClr val="FFFF99">
            <a:alpha val="89804"/>
          </a:srgbClr>
        </a:solidFill>
        <a:ln w="9525" cap="flat" cmpd="sng" algn="ctr">
          <a:solidFill>
            <a:srgbClr val="CC99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May better accommodate INTOSAI’s priorities related to SDGs</a:t>
          </a:r>
          <a:endParaRPr lang="en-GB" sz="20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Give clearer picture on SDGs</a:t>
          </a:r>
          <a:endParaRPr lang="en-GB" sz="20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Offer more benefits to users</a:t>
          </a:r>
          <a:endParaRPr lang="en-GB" sz="20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sp:txBody>
      <dsp:txXfrm>
        <a:off x="29" y="811172"/>
        <a:ext cx="2848570" cy="2613239"/>
      </dsp:txXfrm>
    </dsp:sp>
    <dsp:sp modelId="{172D9E93-76F7-4F2B-8E31-069228DD477B}">
      <dsp:nvSpPr>
        <dsp:cNvPr id="0" name=""/>
        <dsp:cNvSpPr/>
      </dsp:nvSpPr>
      <dsp:spPr>
        <a:xfrm>
          <a:off x="3247429" y="15432"/>
          <a:ext cx="2848570" cy="8064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9525" cap="flat" cmpd="sng" algn="ctr">
          <a:solidFill>
            <a:srgbClr val="00808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Disadvantages</a:t>
          </a:r>
          <a:endParaRPr lang="en-GB" sz="24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sp:txBody>
      <dsp:txXfrm>
        <a:off x="3247429" y="15432"/>
        <a:ext cx="2848570" cy="806400"/>
      </dsp:txXfrm>
    </dsp:sp>
    <dsp:sp modelId="{F13191F6-B839-4C14-ACBB-CD87C03E8B54}">
      <dsp:nvSpPr>
        <dsp:cNvPr id="0" name=""/>
        <dsp:cNvSpPr/>
      </dsp:nvSpPr>
      <dsp:spPr>
        <a:xfrm>
          <a:off x="3247399" y="811172"/>
          <a:ext cx="2848570" cy="2613239"/>
        </a:xfrm>
        <a:prstGeom prst="rect">
          <a:avLst/>
        </a:prstGeom>
        <a:solidFill>
          <a:srgbClr val="008080">
            <a:alpha val="89804"/>
          </a:srgbClr>
        </a:solidFill>
        <a:ln w="9525" cap="flat" cmpd="sng" algn="ctr">
          <a:solidFill>
            <a:srgbClr val="00808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chemeClr val="bg1"/>
              </a:solidFill>
              <a:latin typeface="Corbel" panose="020B0503020204020204" pitchFamily="34" charset="0"/>
            </a:rPr>
            <a:t>Running projects related to ISSAI 5130 will be delayed</a:t>
          </a:r>
          <a:endParaRPr lang="en-GB" sz="2000" kern="1200" dirty="0">
            <a:solidFill>
              <a:schemeClr val="bg1"/>
            </a:solidFill>
            <a:latin typeface="Corbel" panose="020B0503020204020204" pitchFamily="34" charset="0"/>
          </a:endParaRPr>
        </a:p>
      </dsp:txBody>
      <dsp:txXfrm>
        <a:off x="3247399" y="811172"/>
        <a:ext cx="2848570" cy="26132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3FC79-D0AA-4EB2-8A77-F14EAB72968F}">
      <dsp:nvSpPr>
        <dsp:cNvPr id="0" name=""/>
        <dsp:cNvSpPr/>
      </dsp:nvSpPr>
      <dsp:spPr>
        <a:xfrm>
          <a:off x="3672404" y="1180"/>
          <a:ext cx="5085121" cy="15815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orbel" panose="020B0503020204020204" pitchFamily="34" charset="0"/>
            </a:rPr>
            <a:t>Visibility on Environmental Auditing (Communication)</a:t>
          </a:r>
          <a:endParaRPr lang="en-GB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orbel" panose="020B0503020204020204" pitchFamily="34" charset="0"/>
            </a:rPr>
            <a:t>Environmental Health (focus on air pollution)</a:t>
          </a:r>
          <a:endParaRPr lang="en-GB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orbel" panose="020B0503020204020204" pitchFamily="34" charset="0"/>
            </a:rPr>
            <a:t>Greening cities (focus on people and environmental health)</a:t>
          </a:r>
          <a:endParaRPr lang="en-GB" sz="1600" kern="1200" dirty="0">
            <a:latin typeface="Corbel" panose="020B0503020204020204" pitchFamily="34" charset="0"/>
          </a:endParaRPr>
        </a:p>
      </dsp:txBody>
      <dsp:txXfrm>
        <a:off x="3672404" y="198875"/>
        <a:ext cx="4492037" cy="1186168"/>
      </dsp:txXfrm>
    </dsp:sp>
    <dsp:sp modelId="{7E27D769-801E-4E86-89DC-65D4984C6D3F}">
      <dsp:nvSpPr>
        <dsp:cNvPr id="0" name=""/>
        <dsp:cNvSpPr/>
      </dsp:nvSpPr>
      <dsp:spPr>
        <a:xfrm>
          <a:off x="95260" y="363966"/>
          <a:ext cx="3548930" cy="855987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>
              <a:latin typeface="Corbel" panose="020B0503020204020204" pitchFamily="34" charset="0"/>
            </a:rPr>
            <a:t>Undertake </a:t>
          </a:r>
          <a:r>
            <a:rPr lang="id-ID" sz="3000" kern="1200" dirty="0" smtClean="0">
              <a:latin typeface="Corbel" panose="020B0503020204020204" pitchFamily="34" charset="0"/>
            </a:rPr>
            <a:t>R</a:t>
          </a:r>
          <a:r>
            <a:rPr lang="en-GB" sz="3000" kern="1200" dirty="0" err="1" smtClean="0">
              <a:latin typeface="Corbel" panose="020B0503020204020204" pitchFamily="34" charset="0"/>
            </a:rPr>
            <a:t>esearch</a:t>
          </a:r>
          <a:r>
            <a:rPr lang="en-GB" sz="3000" kern="1200" dirty="0" smtClean="0">
              <a:latin typeface="Corbel" panose="020B0503020204020204" pitchFamily="34" charset="0"/>
            </a:rPr>
            <a:t> </a:t>
          </a:r>
          <a:r>
            <a:rPr lang="id-ID" sz="3000" kern="1200" dirty="0" smtClean="0">
              <a:latin typeface="Corbel" panose="020B0503020204020204" pitchFamily="34" charset="0"/>
            </a:rPr>
            <a:t>P</a:t>
          </a:r>
          <a:r>
            <a:rPr lang="en-GB" sz="3000" kern="1200" dirty="0" err="1" smtClean="0">
              <a:latin typeface="Corbel" panose="020B0503020204020204" pitchFamily="34" charset="0"/>
            </a:rPr>
            <a:t>roject</a:t>
          </a:r>
          <a:endParaRPr lang="en-GB" sz="3000" kern="1200" dirty="0">
            <a:latin typeface="Corbel" panose="020B0503020204020204" pitchFamily="34" charset="0"/>
          </a:endParaRPr>
        </a:p>
      </dsp:txBody>
      <dsp:txXfrm>
        <a:off x="137046" y="405752"/>
        <a:ext cx="3465358" cy="772415"/>
      </dsp:txXfrm>
    </dsp:sp>
    <dsp:sp modelId="{C836A8AB-B2DC-4343-9FD5-47B1CAF9F11D}">
      <dsp:nvSpPr>
        <dsp:cNvPr id="0" name=""/>
        <dsp:cNvSpPr/>
      </dsp:nvSpPr>
      <dsp:spPr>
        <a:xfrm>
          <a:off x="3641919" y="1641588"/>
          <a:ext cx="5092680" cy="3271541"/>
        </a:xfrm>
        <a:prstGeom prst="rightArrow">
          <a:avLst>
            <a:gd name="adj1" fmla="val 75000"/>
            <a:gd name="adj2" fmla="val 50000"/>
          </a:avLst>
        </a:prstGeom>
        <a:solidFill>
          <a:srgbClr val="FF99CC">
            <a:alpha val="89804"/>
          </a:srgbClr>
        </a:solidFill>
        <a:ln w="25400" cap="flat" cmpd="sng" algn="ctr">
          <a:solidFill>
            <a:srgbClr val="990033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latin typeface="Corbel" panose="020B0503020204020204" pitchFamily="34" charset="0"/>
            </a:rPr>
            <a:t>Climate change: Strengthen resilience and adaptive capacity to climate change hazards &amp; natural disasters in all countries</a:t>
          </a:r>
          <a:endParaRPr lang="en-GB" sz="1500" kern="1200" dirty="0">
            <a:latin typeface="Corbel" panose="020B0503020204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latin typeface="Corbel" panose="020B0503020204020204" pitchFamily="34" charset="0"/>
            </a:rPr>
            <a:t>Auditing agriculture and food production: Guidance for SAIs</a:t>
          </a:r>
          <a:endParaRPr lang="en-GB" sz="1500" kern="1200" dirty="0">
            <a:latin typeface="Corbel" panose="020B0503020204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latin typeface="Corbel" panose="020B0503020204020204" pitchFamily="34" charset="0"/>
            </a:rPr>
            <a:t>Auditing land organization and soil quality management – combating desertification: Guidance for SAIs</a:t>
          </a:r>
          <a:endParaRPr lang="en-GB" sz="1500" kern="1200" dirty="0">
            <a:latin typeface="Corbel" panose="020B0503020204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latin typeface="Corbel" panose="020B0503020204020204" pitchFamily="34" charset="0"/>
            </a:rPr>
            <a:t>SDGs: How SAIs can enhance the application by governments</a:t>
          </a:r>
          <a:endParaRPr lang="en-GB" sz="1500" kern="1200" dirty="0">
            <a:latin typeface="Corbel" panose="020B0503020204020204" pitchFamily="34" charset="0"/>
          </a:endParaRPr>
        </a:p>
      </dsp:txBody>
      <dsp:txXfrm>
        <a:off x="3641919" y="2050531"/>
        <a:ext cx="3865852" cy="2453655"/>
      </dsp:txXfrm>
    </dsp:sp>
    <dsp:sp modelId="{D3971F3E-6C63-45E5-9DA3-C9FA13BDA41A}">
      <dsp:nvSpPr>
        <dsp:cNvPr id="0" name=""/>
        <dsp:cNvSpPr/>
      </dsp:nvSpPr>
      <dsp:spPr>
        <a:xfrm>
          <a:off x="211345" y="2545411"/>
          <a:ext cx="3389051" cy="1344537"/>
        </a:xfrm>
        <a:prstGeom prst="roundRect">
          <a:avLst/>
        </a:prstGeom>
        <a:solidFill>
          <a:srgbClr val="9900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>
              <a:latin typeface="Corbel" panose="020B0503020204020204" pitchFamily="34" charset="0"/>
            </a:rPr>
            <a:t>Develop G</a:t>
          </a:r>
          <a:r>
            <a:rPr lang="en-GB" sz="3000" kern="1200" dirty="0" err="1" smtClean="0">
              <a:latin typeface="Corbel" panose="020B0503020204020204" pitchFamily="34" charset="0"/>
            </a:rPr>
            <a:t>uidelines</a:t>
          </a:r>
          <a:endParaRPr lang="en-GB" sz="3000" kern="1200" dirty="0">
            <a:latin typeface="Corbel" panose="020B0503020204020204" pitchFamily="34" charset="0"/>
          </a:endParaRPr>
        </a:p>
      </dsp:txBody>
      <dsp:txXfrm>
        <a:off x="276980" y="2611046"/>
        <a:ext cx="3257781" cy="12132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9EFB3-8809-46D2-B14F-031AB5FB155B}">
      <dsp:nvSpPr>
        <dsp:cNvPr id="0" name=""/>
        <dsp:cNvSpPr/>
      </dsp:nvSpPr>
      <dsp:spPr>
        <a:xfrm>
          <a:off x="3486038" y="2180"/>
          <a:ext cx="5222675" cy="15578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Multilateral Environmental Agreement (MEAs)</a:t>
          </a:r>
          <a:endParaRPr lang="en-GB" sz="18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Biodiversity in fisheries – Sustaining Marine Resources</a:t>
          </a:r>
          <a:endParaRPr lang="en-GB" sz="18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Climate change</a:t>
          </a:r>
          <a:endParaRPr lang="en-GB" sz="18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sp:txBody>
      <dsp:txXfrm>
        <a:off x="3486038" y="196915"/>
        <a:ext cx="4638471" cy="1168407"/>
      </dsp:txXfrm>
    </dsp:sp>
    <dsp:sp modelId="{01E5B4B9-AE65-441F-8B9A-83D3939DDD49}">
      <dsp:nvSpPr>
        <dsp:cNvPr id="0" name=""/>
        <dsp:cNvSpPr/>
      </dsp:nvSpPr>
      <dsp:spPr>
        <a:xfrm>
          <a:off x="4254" y="112776"/>
          <a:ext cx="3481783" cy="133668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Corbel" panose="020B0503020204020204" pitchFamily="34" charset="0"/>
            </a:rPr>
            <a:t>Design &amp; carry out parallel/coordinated audit</a:t>
          </a:r>
          <a:endParaRPr lang="en-GB" sz="2400" kern="1200" dirty="0">
            <a:latin typeface="Corbel" panose="020B0503020204020204" pitchFamily="34" charset="0"/>
          </a:endParaRPr>
        </a:p>
      </dsp:txBody>
      <dsp:txXfrm>
        <a:off x="69506" y="178028"/>
        <a:ext cx="3351279" cy="1206181"/>
      </dsp:txXfrm>
    </dsp:sp>
    <dsp:sp modelId="{7C2F876F-7951-4575-ACF6-F308153AF977}">
      <dsp:nvSpPr>
        <dsp:cNvPr id="0" name=""/>
        <dsp:cNvSpPr/>
      </dsp:nvSpPr>
      <dsp:spPr>
        <a:xfrm>
          <a:off x="3486038" y="1663111"/>
          <a:ext cx="5222675" cy="24577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Provide training on environmental audit</a:t>
          </a:r>
          <a:endParaRPr lang="en-GB" sz="16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Implement &amp; disseminate training module on forestry</a:t>
          </a:r>
          <a:endParaRPr lang="en-GB" sz="16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Develop training tool based on research project</a:t>
          </a:r>
          <a:endParaRPr lang="en-GB" sz="16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Maintain publication of </a:t>
          </a:r>
          <a:r>
            <a:rPr lang="en-GB" sz="1600" kern="1200" dirty="0" err="1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Greenlines</a:t>
          </a:r>
          <a:endParaRPr lang="en-GB" sz="16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Undertake 9</a:t>
          </a:r>
          <a:r>
            <a:rPr lang="en-GB" sz="1600" kern="1200" baseline="300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th</a:t>
          </a:r>
          <a:r>
            <a:rPr lang="en-GB" sz="16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 survey on environmental auditing</a:t>
          </a:r>
          <a:endParaRPr lang="en-GB" sz="16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Provide annual audit collection</a:t>
          </a:r>
          <a:endParaRPr lang="en-GB" sz="1600" kern="1200" dirty="0">
            <a:solidFill>
              <a:schemeClr val="tx1">
                <a:lumMod val="50000"/>
              </a:schemeClr>
            </a:solidFill>
            <a:latin typeface="Corbel" panose="020B0503020204020204" pitchFamily="34" charset="0"/>
          </a:endParaRPr>
        </a:p>
      </dsp:txBody>
      <dsp:txXfrm>
        <a:off x="3486038" y="1970325"/>
        <a:ext cx="4301033" cy="1843285"/>
      </dsp:txXfrm>
    </dsp:sp>
    <dsp:sp modelId="{AE751826-AD67-42E6-BF2D-5F6CCECDAE7E}">
      <dsp:nvSpPr>
        <dsp:cNvPr id="0" name=""/>
        <dsp:cNvSpPr/>
      </dsp:nvSpPr>
      <dsp:spPr>
        <a:xfrm>
          <a:off x="4254" y="2073281"/>
          <a:ext cx="3481783" cy="1637372"/>
        </a:xfrm>
        <a:prstGeom prst="roundRect">
          <a:avLst/>
        </a:prstGeom>
        <a:solidFill>
          <a:schemeClr val="accent1">
            <a:shade val="50000"/>
            <a:hueOff val="309057"/>
            <a:satOff val="-27423"/>
            <a:lumOff val="329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Corbel" panose="020B0503020204020204" pitchFamily="34" charset="0"/>
            </a:rPr>
            <a:t>Enhance information dissemination, exchange, &amp; training</a:t>
          </a:r>
          <a:endParaRPr lang="en-GB" sz="2400" kern="1200" dirty="0">
            <a:latin typeface="Corbel" panose="020B0503020204020204" pitchFamily="34" charset="0"/>
          </a:endParaRPr>
        </a:p>
      </dsp:txBody>
      <dsp:txXfrm>
        <a:off x="84184" y="2153211"/>
        <a:ext cx="3321923" cy="1477512"/>
      </dsp:txXfrm>
    </dsp:sp>
    <dsp:sp modelId="{3626AF8B-00D3-48DF-9DE7-67EB0CB4C9FF}">
      <dsp:nvSpPr>
        <dsp:cNvPr id="0" name=""/>
        <dsp:cNvSpPr/>
      </dsp:nvSpPr>
      <dsp:spPr>
        <a:xfrm>
          <a:off x="3485187" y="4223876"/>
          <a:ext cx="5227780" cy="10305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rPr>
            <a:t>Update guidance material on auditing biodiversity</a:t>
          </a:r>
          <a:endParaRPr lang="en-GB" sz="1600" kern="1200" dirty="0">
            <a:latin typeface="Corbel" panose="020B0503020204020204" pitchFamily="34" charset="0"/>
          </a:endParaRPr>
        </a:p>
      </dsp:txBody>
      <dsp:txXfrm>
        <a:off x="3485187" y="4352692"/>
        <a:ext cx="4841333" cy="772894"/>
      </dsp:txXfrm>
    </dsp:sp>
    <dsp:sp modelId="{66A70AE1-B85D-48AF-BF02-06701781C704}">
      <dsp:nvSpPr>
        <dsp:cNvPr id="0" name=""/>
        <dsp:cNvSpPr/>
      </dsp:nvSpPr>
      <dsp:spPr>
        <a:xfrm>
          <a:off x="0" y="4223876"/>
          <a:ext cx="3485187" cy="1030526"/>
        </a:xfrm>
        <a:prstGeom prst="roundRect">
          <a:avLst/>
        </a:prstGeom>
        <a:solidFill>
          <a:schemeClr val="accent1">
            <a:shade val="50000"/>
            <a:hueOff val="309057"/>
            <a:satOff val="-27423"/>
            <a:lumOff val="329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Corbel" panose="020B0503020204020204" pitchFamily="34" charset="0"/>
            </a:rPr>
            <a:t>Increase cooperation</a:t>
          </a:r>
          <a:endParaRPr lang="en-GB" sz="2400" kern="1200" dirty="0">
            <a:latin typeface="Corbel" panose="020B0503020204020204" pitchFamily="34" charset="0"/>
          </a:endParaRPr>
        </a:p>
      </dsp:txBody>
      <dsp:txXfrm>
        <a:off x="50306" y="4274182"/>
        <a:ext cx="3384575" cy="929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kumimoji="0" sz="12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7A4DBAEC-E092-4F6E-94C9-FA6DB3D51FB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238592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kumimoji="0" sz="1200" b="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kumimoji="0" sz="1200" b="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fld id="{91E51E45-0F5E-4BBF-8986-33B7DD0AC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123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ADBA4E-309C-4FD8-BC29-4C924A56D096}" type="slidenum">
              <a:rPr kumimoji="0" lang="en-US" altLang="en-US" sz="1200" b="0">
                <a:solidFill>
                  <a:schemeClr val="tx1"/>
                </a:solidFill>
                <a:latin typeface="Times" panose="02020603050405020304" pitchFamily="18" charset="0"/>
              </a:rPr>
              <a:pPr/>
              <a:t>3</a:t>
            </a:fld>
            <a:endParaRPr kumimoji="0" lang="en-US" altLang="en-US" sz="1200" b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5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ADBA4E-309C-4FD8-BC29-4C924A56D096}" type="slidenum">
              <a:rPr kumimoji="0" lang="en-US" altLang="en-US" sz="1200" b="0">
                <a:solidFill>
                  <a:schemeClr val="tx1"/>
                </a:solidFill>
                <a:latin typeface="Times" panose="02020603050405020304" pitchFamily="18" charset="0"/>
              </a:rPr>
              <a:pPr/>
              <a:t>4</a:t>
            </a:fld>
            <a:endParaRPr kumimoji="0" lang="en-US" altLang="en-US" sz="1200" b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744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ADBA4E-309C-4FD8-BC29-4C924A56D096}" type="slidenum">
              <a:rPr kumimoji="0" lang="en-US" altLang="en-US" sz="1200" b="0">
                <a:solidFill>
                  <a:schemeClr val="tx1"/>
                </a:solidFill>
                <a:latin typeface="Times" panose="02020603050405020304" pitchFamily="18" charset="0"/>
              </a:rPr>
              <a:pPr/>
              <a:t>5</a:t>
            </a:fld>
            <a:endParaRPr kumimoji="0" lang="en-US" altLang="en-US" sz="1200" b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78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77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osai_title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549275"/>
            <a:ext cx="1474787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5445125"/>
            <a:ext cx="6913562" cy="935038"/>
          </a:xfrm>
        </p:spPr>
        <p:txBody>
          <a:bodyPr/>
          <a:lstStyle>
            <a:lvl1pPr marL="0" indent="0">
              <a:lnSpc>
                <a:spcPct val="90000"/>
              </a:lnSpc>
              <a:buFontTx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042988" y="2420938"/>
            <a:ext cx="6913562" cy="295116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348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B8E35-F339-49DE-81A6-7F1C585BFAFB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170141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692150"/>
            <a:ext cx="1908175" cy="5251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692150"/>
            <a:ext cx="5572125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77F1F-1469-4F1E-9BBB-A5CF651198FA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857296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24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F79FF-A6D5-45A2-A9A8-C103ADD5E0C1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227192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6F1D-6B99-4E6C-BA88-7DFA97383BA3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49481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628775"/>
            <a:ext cx="3733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5700" y="1628775"/>
            <a:ext cx="3733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812B0-D25C-4952-A8C6-105DC6AB9E12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80397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7E6B1-AD9E-45BD-8CBD-335AA57E218B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9262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272E2-1803-4FEB-B8E5-9F2CFB93452A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316093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D00D2-E3DD-49DF-BE68-AD5DC1BFFA18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216186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CDC8E-37E8-4D15-B1BB-DBD2948A9CE4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362107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FEC8F-D39E-4369-BA4D-66F7977CD371}" type="slidenum">
              <a:rPr altLang="en-US"/>
              <a:pPr/>
              <a:t>‹#›</a:t>
            </a:fld>
            <a:endParaRPr lang="en-GB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  <p:extLst>
      <p:ext uri="{BB962C8B-B14F-4D97-AF65-F5344CB8AC3E}">
        <p14:creationId xmlns:p14="http://schemas.microsoft.com/office/powerpoint/2010/main" val="308569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692150"/>
            <a:ext cx="76327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1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628775"/>
            <a:ext cx="76200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1" smtClean="0"/>
              <a:t>Click to edit Master text styles</a:t>
            </a:r>
          </a:p>
          <a:p>
            <a:pPr lvl="1"/>
            <a:r>
              <a:rPr lang="en-GB" altLang="en-US" noProof="1" smtClean="0"/>
              <a:t>Second level</a:t>
            </a:r>
          </a:p>
          <a:p>
            <a:pPr lvl="2"/>
            <a:r>
              <a:rPr lang="en-GB" altLang="en-US" noProof="1" smtClean="0"/>
              <a:t>Third level</a:t>
            </a:r>
          </a:p>
          <a:p>
            <a:pPr lvl="3"/>
            <a:r>
              <a:rPr lang="en-GB" altLang="en-US" noProof="1" smtClean="0"/>
              <a:t>Fourth level</a:t>
            </a:r>
          </a:p>
          <a:p>
            <a:pPr lvl="4"/>
            <a:r>
              <a:rPr lang="en-GB" altLang="en-US" noProof="1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245225"/>
            <a:ext cx="1368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 noProof="1">
                <a:solidFill>
                  <a:srgbClr val="B2B2B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37288"/>
            <a:ext cx="5032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b="0" noProof="1">
                <a:solidFill>
                  <a:srgbClr val="274896"/>
                </a:solidFill>
              </a:defRPr>
            </a:lvl1pPr>
          </a:lstStyle>
          <a:p>
            <a:fld id="{44E4B06A-9AC5-408E-962B-F4A45DB97C3C}" type="slidenum">
              <a:rPr altLang="en-US"/>
              <a:pPr/>
              <a:t>‹#›</a:t>
            </a:fld>
            <a:endParaRPr lang="en-GB" altLang="en-US"/>
          </a:p>
        </p:txBody>
      </p:sp>
      <p:pic>
        <p:nvPicPr>
          <p:cNvPr id="1030" name="Picture 11" descr="INTosai_slide_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805488"/>
            <a:ext cx="43497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1275" y="6237288"/>
            <a:ext cx="36877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solidFill>
                  <a:srgbClr val="27489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7th INTOSAI KSC Meeting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58" r:id="rId2"/>
    <p:sldLayoutId id="2147484859" r:id="rId3"/>
    <p:sldLayoutId id="2147484860" r:id="rId4"/>
    <p:sldLayoutId id="2147484861" r:id="rId5"/>
    <p:sldLayoutId id="2147484862" r:id="rId6"/>
    <p:sldLayoutId id="2147484863" r:id="rId7"/>
    <p:sldLayoutId id="2147484864" r:id="rId8"/>
    <p:sldLayoutId id="2147484865" r:id="rId9"/>
    <p:sldLayoutId id="2147484866" r:id="rId10"/>
    <p:sldLayoutId id="2147484867" r:id="rId11"/>
    <p:sldLayoutId id="214748486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27489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27489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27489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27489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274896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274896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274896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274896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274896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274896"/>
        </a:buClr>
        <a:buChar char="•"/>
        <a:defRPr kumimoji="1" sz="2400">
          <a:solidFill>
            <a:srgbClr val="676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274896"/>
        </a:buClr>
        <a:buFont typeface="Times New Roman" panose="02020603050405020304" pitchFamily="18" charset="0"/>
        <a:buChar char="–"/>
        <a:defRPr kumimoji="1" sz="2000">
          <a:solidFill>
            <a:srgbClr val="67666B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274896"/>
        </a:buClr>
        <a:buChar char="•"/>
        <a:defRPr kumimoji="1" sz="1600">
          <a:solidFill>
            <a:srgbClr val="67666B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274896"/>
        </a:buClr>
        <a:buFont typeface="Times New Roman" panose="02020603050405020304" pitchFamily="18" charset="0"/>
        <a:buChar char="–"/>
        <a:defRPr kumimoji="1" sz="1600">
          <a:solidFill>
            <a:srgbClr val="67666B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274896"/>
        </a:buClr>
        <a:buFont typeface="Times New Roman" panose="02020603050405020304" pitchFamily="18" charset="0"/>
        <a:buChar char="»"/>
        <a:defRPr kumimoji="1" sz="1600">
          <a:solidFill>
            <a:srgbClr val="67666B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274896"/>
        </a:buClr>
        <a:buFont typeface="Times New Roman" pitchFamily="18" charset="0"/>
        <a:buChar char="»"/>
        <a:defRPr kumimoji="1" sz="1600">
          <a:solidFill>
            <a:srgbClr val="67666B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274896"/>
        </a:buClr>
        <a:buFont typeface="Times New Roman" pitchFamily="18" charset="0"/>
        <a:buChar char="»"/>
        <a:defRPr kumimoji="1" sz="1600">
          <a:solidFill>
            <a:srgbClr val="67666B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274896"/>
        </a:buClr>
        <a:buFont typeface="Times New Roman" pitchFamily="18" charset="0"/>
        <a:buChar char="»"/>
        <a:defRPr kumimoji="1" sz="1600">
          <a:solidFill>
            <a:srgbClr val="67666B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274896"/>
        </a:buClr>
        <a:buFont typeface="Times New Roman" pitchFamily="18" charset="0"/>
        <a:buChar char="»"/>
        <a:defRPr kumimoji="1" sz="1600">
          <a:solidFill>
            <a:srgbClr val="67666B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757" y="4686804"/>
            <a:ext cx="6913562" cy="935038"/>
          </a:xfrm>
        </p:spPr>
        <p:txBody>
          <a:bodyPr/>
          <a:lstStyle/>
          <a:p>
            <a:pPr algn="ctr"/>
            <a:r>
              <a:rPr lang="en-GB" altLang="en-US" sz="1600" dirty="0" smtClean="0">
                <a:latin typeface="Corbel" panose="020B0503020204020204" pitchFamily="34" charset="0"/>
              </a:rPr>
              <a:t>INTOSAI WGEA</a:t>
            </a:r>
            <a:r>
              <a:rPr lang="id-ID" altLang="en-US" sz="1600" dirty="0" smtClean="0">
                <a:latin typeface="Corbel" panose="020B0503020204020204" pitchFamily="34" charset="0"/>
              </a:rPr>
              <a:t> </a:t>
            </a:r>
            <a:r>
              <a:rPr lang="en-GB" altLang="en-US" sz="1600" dirty="0" smtClean="0">
                <a:latin typeface="Corbel" panose="020B0503020204020204" pitchFamily="34" charset="0"/>
              </a:rPr>
              <a:t>Secretariat</a:t>
            </a:r>
          </a:p>
          <a:p>
            <a:pPr algn="ctr"/>
            <a:endParaRPr lang="id-ID" altLang="en-US" sz="1600" dirty="0" smtClean="0">
              <a:latin typeface="Corbel" panose="020B0503020204020204" pitchFamily="34" charset="0"/>
            </a:endParaRPr>
          </a:p>
          <a:p>
            <a:pPr algn="ctr"/>
            <a:r>
              <a:rPr lang="en-GB" altLang="en-US" sz="1600" dirty="0">
                <a:latin typeface="Corbel" panose="020B0503020204020204" pitchFamily="34" charset="0"/>
              </a:rPr>
              <a:t>8</a:t>
            </a:r>
            <a:r>
              <a:rPr lang="id-ID" altLang="en-US" sz="1600" baseline="30000" dirty="0" smtClean="0">
                <a:latin typeface="Corbel" panose="020B0503020204020204" pitchFamily="34" charset="0"/>
              </a:rPr>
              <a:t>th</a:t>
            </a:r>
            <a:r>
              <a:rPr lang="id-ID" altLang="en-US" sz="1600" dirty="0" smtClean="0">
                <a:latin typeface="Corbel" panose="020B0503020204020204" pitchFamily="34" charset="0"/>
              </a:rPr>
              <a:t> KSC Meeting </a:t>
            </a:r>
          </a:p>
          <a:p>
            <a:pPr algn="ctr"/>
            <a:r>
              <a:rPr lang="en-GB" altLang="en-US" sz="1600" dirty="0" smtClean="0">
                <a:latin typeface="Corbel" panose="020B0503020204020204" pitchFamily="34" charset="0"/>
              </a:rPr>
              <a:t>Mexico City, September 7, </a:t>
            </a:r>
            <a:r>
              <a:rPr lang="en-US" altLang="en-US" sz="1600" dirty="0" smtClean="0">
                <a:latin typeface="Corbel" panose="020B0503020204020204" pitchFamily="34" charset="0"/>
              </a:rPr>
              <a:t>201</a:t>
            </a:r>
            <a:r>
              <a:rPr lang="en-GB" altLang="en-US" sz="1600" dirty="0">
                <a:latin typeface="Corbel" panose="020B0503020204020204" pitchFamily="34" charset="0"/>
              </a:rPr>
              <a:t>6</a:t>
            </a:r>
            <a:endParaRPr lang="et-EE" altLang="en-US" sz="1600" dirty="0" smtClean="0">
              <a:latin typeface="Corbel" panose="020B0503020204020204" pitchFamily="34" charset="0"/>
            </a:endParaRPr>
          </a:p>
          <a:p>
            <a:pPr algn="ctr"/>
            <a:endParaRPr lang="en-GB" altLang="en-US" sz="1600" dirty="0" smtClean="0"/>
          </a:p>
          <a:p>
            <a:endParaRPr lang="en-GB" altLang="en-US" sz="2000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70756" y="489162"/>
            <a:ext cx="6913563" cy="2951163"/>
          </a:xfrm>
        </p:spPr>
        <p:txBody>
          <a:bodyPr/>
          <a:lstStyle/>
          <a:p>
            <a:r>
              <a:rPr lang="id-ID" altLang="en-US" sz="3000" dirty="0" smtClean="0">
                <a:latin typeface="Corbel" panose="020B0503020204020204" pitchFamily="34" charset="0"/>
              </a:rPr>
              <a:t>Progress Report</a:t>
            </a:r>
            <a:r>
              <a:rPr lang="en-US" altLang="en-US" sz="3000" dirty="0" smtClean="0">
                <a:latin typeface="Corbel" panose="020B0503020204020204" pitchFamily="34" charset="0"/>
              </a:rPr>
              <a:t> </a:t>
            </a: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sz="3000" dirty="0" smtClean="0">
                <a:latin typeface="Corbel" panose="020B0503020204020204" pitchFamily="34" charset="0"/>
              </a:rPr>
              <a:t>INTOSAI Working Group on Environmental Auditing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4427538" y="5597525"/>
            <a:ext cx="3681412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</a:pPr>
            <a:endParaRPr lang="en-GB" altLang="en-US" sz="1600" b="0">
              <a:solidFill>
                <a:srgbClr val="67666B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</a:pPr>
            <a:endParaRPr lang="en-GB" altLang="en-US" sz="2000" b="0">
              <a:solidFill>
                <a:srgbClr val="67666B"/>
              </a:solidFill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3779838" y="6092825"/>
            <a:ext cx="5040312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n-GB" altLang="id-ID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6769012" y="957456"/>
            <a:ext cx="1162740" cy="2406112"/>
          </a:xfrm>
          <a:prstGeom prst="rightArrow">
            <a:avLst/>
          </a:prstGeom>
          <a:solidFill>
            <a:srgbClr val="FF0000"/>
          </a:solidFill>
          <a:scene3d>
            <a:camera prst="isometricOffAxis1Top"/>
            <a:lightRig rig="balanced" dir="t"/>
          </a:scene3d>
          <a:sp3d prstMaterial="metal">
            <a:bevelT w="1143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Rectangle 5"/>
          <p:cNvSpPr/>
          <p:nvPr/>
        </p:nvSpPr>
        <p:spPr>
          <a:xfrm>
            <a:off x="4542738" y="1946807"/>
            <a:ext cx="2057400" cy="1173997"/>
          </a:xfrm>
          <a:prstGeom prst="rect">
            <a:avLst/>
          </a:prstGeom>
          <a:solidFill>
            <a:srgbClr val="FF0000"/>
          </a:solidFill>
          <a:scene3d>
            <a:camera prst="isometricOffAxis1Top"/>
            <a:lightRig rig="balanced" dir="t"/>
          </a:scene3d>
          <a:sp3d prstMaterial="metal">
            <a:bevelT w="1143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Rectangle 6"/>
          <p:cNvSpPr/>
          <p:nvPr/>
        </p:nvSpPr>
        <p:spPr>
          <a:xfrm>
            <a:off x="2374352" y="2360587"/>
            <a:ext cx="2057400" cy="1173997"/>
          </a:xfrm>
          <a:prstGeom prst="rect">
            <a:avLst/>
          </a:prstGeom>
          <a:solidFill>
            <a:srgbClr val="FF0000"/>
          </a:solidFill>
          <a:scene3d>
            <a:camera prst="isometricOffAxis1Top"/>
            <a:lightRig rig="balanced" dir="t"/>
          </a:scene3d>
          <a:sp3d prstMaterial="metal">
            <a:bevelT w="1143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/>
          <p:cNvSpPr/>
          <p:nvPr/>
        </p:nvSpPr>
        <p:spPr>
          <a:xfrm>
            <a:off x="290522" y="2744005"/>
            <a:ext cx="2057400" cy="1173997"/>
          </a:xfrm>
          <a:prstGeom prst="rect">
            <a:avLst/>
          </a:prstGeom>
          <a:solidFill>
            <a:srgbClr val="FF0000"/>
          </a:solidFill>
          <a:scene3d>
            <a:camera prst="isometricOffAxis1Top"/>
            <a:lightRig rig="balanced" dir="t"/>
          </a:scene3d>
          <a:sp3d prstMaterial="metal">
            <a:bevelT w="1143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Rectangle 8"/>
          <p:cNvSpPr/>
          <p:nvPr/>
        </p:nvSpPr>
        <p:spPr>
          <a:xfrm>
            <a:off x="290522" y="4303981"/>
            <a:ext cx="2599221" cy="146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Preparing and discussing project plan</a:t>
            </a: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Analyzing survey result</a:t>
            </a: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Conducting FGD with experts</a:t>
            </a: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Reviewing related literature</a:t>
            </a:r>
          </a:p>
          <a:p>
            <a:endParaRPr lang="en-US" sz="12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57175" indent="-257175">
              <a:buFont typeface="+mj-lt"/>
              <a:buAutoNum type="arabicPeriod"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870570" y="2428350"/>
            <a:ext cx="822801" cy="822801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solidFill>
              <a:srgbClr val="666633"/>
            </a:solidFill>
          </a:ln>
          <a:effectLst>
            <a:outerShdw dist="12700" dir="20400000" sy="-23000" kx="800400" algn="br" rotWithShape="0">
              <a:prstClr val="black">
                <a:alpha val="17000"/>
              </a:prstClr>
            </a:outerShdw>
          </a:effectLst>
          <a:scene3d>
            <a:camera prst="orthographicFront"/>
            <a:lightRig rig="morning" dir="t"/>
          </a:scene3d>
          <a:sp3d prstMaterial="softEdge">
            <a:bevelT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latin typeface="Corbel" panose="020B0503020204020204" pitchFamily="34" charset="0"/>
                <a:ea typeface="Adobe Heiti Std R" panose="020B0400000000000000" pitchFamily="34" charset="-128"/>
              </a:rPr>
              <a:t>1</a:t>
            </a:r>
            <a:endParaRPr lang="en-US" sz="1050" b="1" dirty="0">
              <a:latin typeface="Corbel" panose="020B0503020204020204" pitchFamily="34" charset="0"/>
              <a:ea typeface="Adobe Heiti Std R" panose="020B0400000000000000" pitchFamily="34" charset="-12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1270844" y="3107974"/>
            <a:ext cx="1" cy="73157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0522" y="3862261"/>
            <a:ext cx="995869" cy="9337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87573" y="3894306"/>
            <a:ext cx="2067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algn="ctr"/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PRE REVIEW</a:t>
            </a:r>
            <a:endParaRPr lang="en-US" sz="1800" b="1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98729" y="3894306"/>
            <a:ext cx="2715917" cy="210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008000"/>
                </a:solidFill>
                <a:latin typeface="Corbel" panose="020B0503020204020204" pitchFamily="34" charset="0"/>
              </a:rPr>
              <a:t>Drafting ISSAI</a:t>
            </a:r>
            <a:r>
              <a:rPr lang="en-AU" sz="1400" dirty="0" smtClean="0">
                <a:solidFill>
                  <a:srgbClr val="008000"/>
                </a:solidFill>
                <a:latin typeface="Corbel" panose="020B0503020204020204" pitchFamily="34" charset="0"/>
              </a:rPr>
              <a:t> reviews</a:t>
            </a:r>
            <a:endParaRPr lang="en-US" sz="1400" dirty="0" smtClean="0">
              <a:solidFill>
                <a:srgbClr val="008000"/>
              </a:solidFill>
              <a:latin typeface="Corbel" panose="020B050302020402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008000"/>
                </a:solidFill>
                <a:latin typeface="Corbel" panose="020B0503020204020204" pitchFamily="34" charset="0"/>
              </a:rPr>
              <a:t>Circulating drafts to SC members</a:t>
            </a: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008000"/>
                </a:solidFill>
                <a:latin typeface="Corbel" panose="020B0503020204020204" pitchFamily="34" charset="0"/>
              </a:rPr>
              <a:t>Publishing draft in www.issai.org</a:t>
            </a: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008000"/>
                </a:solidFill>
                <a:latin typeface="Corbel" panose="020B0503020204020204" pitchFamily="34" charset="0"/>
              </a:rPr>
              <a:t>Obtaining comments</a:t>
            </a: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008000"/>
                </a:solidFill>
                <a:latin typeface="Corbel" panose="020B0503020204020204" pitchFamily="34" charset="0"/>
              </a:rPr>
              <a:t>Circulating comments to project co-leaders</a:t>
            </a: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008000"/>
                </a:solidFill>
                <a:latin typeface="Corbel" panose="020B0503020204020204" pitchFamily="34" charset="0"/>
              </a:rPr>
              <a:t>Discussing comments received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74835" y="3462628"/>
            <a:ext cx="2089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054"/>
            <a:r>
              <a:rPr lang="en-US" sz="1800" dirty="0" smtClean="0">
                <a:solidFill>
                  <a:srgbClr val="003300"/>
                </a:solidFill>
                <a:latin typeface="Corbel" panose="020B0503020204020204" pitchFamily="34" charset="0"/>
              </a:rPr>
              <a:t>REVIEW PROCESS</a:t>
            </a:r>
            <a:endParaRPr lang="en-US" sz="1800" b="1" dirty="0">
              <a:solidFill>
                <a:srgbClr val="003300"/>
              </a:solidFill>
              <a:latin typeface="Corbel" panose="020B0503020204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08694" y="3486758"/>
            <a:ext cx="2939770" cy="1967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996633"/>
                </a:solidFill>
                <a:latin typeface="Corbel" panose="020B0503020204020204" pitchFamily="34" charset="0"/>
              </a:rPr>
              <a:t>Linking the comments obtained to the draft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996633"/>
                </a:solidFill>
                <a:latin typeface="Corbel" panose="020B0503020204020204" pitchFamily="34" charset="0"/>
              </a:rPr>
              <a:t>5120 is being reviewed by FAAS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996633"/>
                </a:solidFill>
                <a:latin typeface="Corbel" panose="020B0503020204020204" pitchFamily="34" charset="0"/>
              </a:rPr>
              <a:t>5110 and 5140 are being refined</a:t>
            </a:r>
            <a:endParaRPr lang="en-US" sz="1400" dirty="0">
              <a:solidFill>
                <a:srgbClr val="996633"/>
              </a:solidFill>
              <a:latin typeface="Corbel" panose="020B0503020204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sz="1400" dirty="0" smtClean="0">
                <a:solidFill>
                  <a:srgbClr val="996633"/>
                </a:solidFill>
                <a:latin typeface="Corbel" panose="020B0503020204020204" pitchFamily="34" charset="0"/>
              </a:rPr>
              <a:t>Endorsement </a:t>
            </a:r>
            <a:r>
              <a:rPr lang="en-US" sz="1400" dirty="0" smtClean="0">
                <a:solidFill>
                  <a:srgbClr val="996633"/>
                </a:solidFill>
                <a:latin typeface="Corbel" panose="020B0503020204020204" pitchFamily="34" charset="0"/>
              </a:rPr>
              <a:t>by WGEA Assembly in October 2016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en-US" sz="1200" dirty="0">
              <a:solidFill>
                <a:srgbClr val="00B0F0"/>
              </a:solidFill>
              <a:latin typeface="Corbel" panose="020B05030202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89494" y="3096476"/>
            <a:ext cx="31982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1" indent="-2381"/>
            <a:r>
              <a:rPr lang="en-US" sz="1800" b="1" dirty="0" smtClean="0">
                <a:solidFill>
                  <a:srgbClr val="996600"/>
                </a:solidFill>
                <a:latin typeface="Corbel" panose="020B0503020204020204" pitchFamily="34" charset="0"/>
              </a:rPr>
              <a:t>PROGRESS AND FOLLOW UP</a:t>
            </a:r>
            <a:endParaRPr lang="en-US" sz="1800" b="1" dirty="0">
              <a:solidFill>
                <a:srgbClr val="996600"/>
              </a:solidFill>
              <a:latin typeface="Corbel" panose="020B0503020204020204" pitchFamily="34" charset="0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2931454" y="2079507"/>
            <a:ext cx="822801" cy="822801"/>
          </a:xfrm>
          <a:prstGeom prst="flowChartConnector">
            <a:avLst/>
          </a:prstGeom>
          <a:solidFill>
            <a:srgbClr val="24911F"/>
          </a:solidFill>
          <a:ln>
            <a:solidFill>
              <a:schemeClr val="accent3">
                <a:lumMod val="75000"/>
              </a:schemeClr>
            </a:solidFill>
          </a:ln>
          <a:effectLst>
            <a:outerShdw dist="12700" dir="20400000" sy="-23000" kx="800400" algn="br" rotWithShape="0">
              <a:prstClr val="black">
                <a:alpha val="17000"/>
              </a:prstClr>
            </a:outerShdw>
          </a:effectLst>
          <a:scene3d>
            <a:camera prst="orthographicFront"/>
            <a:lightRig rig="morning" dir="t"/>
          </a:scene3d>
          <a:sp3d prstMaterial="softEdge">
            <a:bevelT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latin typeface="Corbel" panose="020B0503020204020204" pitchFamily="34" charset="0"/>
              </a:rPr>
              <a:t>2</a:t>
            </a:r>
            <a:endParaRPr lang="en-US" sz="1050" b="1" dirty="0">
              <a:latin typeface="Corbel" panose="020B0503020204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3346599" y="2667739"/>
            <a:ext cx="1" cy="73157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46599" y="3404166"/>
            <a:ext cx="1766134" cy="2379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Connector 21"/>
          <p:cNvSpPr/>
          <p:nvPr/>
        </p:nvSpPr>
        <p:spPr>
          <a:xfrm>
            <a:off x="5237014" y="1605549"/>
            <a:ext cx="822801" cy="822801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dist="12700" dir="20400000" sy="-23000" kx="800400" algn="br" rotWithShape="0">
              <a:prstClr val="black">
                <a:alpha val="17000"/>
              </a:prstClr>
            </a:outerShdw>
          </a:effectLst>
          <a:scene3d>
            <a:camera prst="orthographicFront"/>
            <a:lightRig rig="morning" dir="t"/>
          </a:scene3d>
          <a:sp3d prstMaterial="softEdge">
            <a:bevelT w="5080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latin typeface="Corbel" panose="020B0503020204020204" pitchFamily="34" charset="0"/>
              </a:rPr>
              <a:t>3</a:t>
            </a:r>
            <a:endParaRPr lang="en-US" sz="1050" b="1" dirty="0">
              <a:latin typeface="Corbel" panose="020B0503020204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5900601" y="2260505"/>
            <a:ext cx="2" cy="73158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00601" y="3000727"/>
            <a:ext cx="2677988" cy="339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3510" y="203614"/>
            <a:ext cx="8498969" cy="838200"/>
          </a:xfrm>
        </p:spPr>
        <p:txBody>
          <a:bodyPr/>
          <a:lstStyle/>
          <a:p>
            <a:pPr algn="ctr"/>
            <a:r>
              <a:rPr lang="en-GB" altLang="en-US" dirty="0" smtClean="0">
                <a:latin typeface="Corbel" panose="020B0503020204020204" pitchFamily="34" charset="0"/>
              </a:rPr>
              <a:t>ISSAI Review Projects – Work Done &amp; Follow Up</a:t>
            </a:r>
            <a:endParaRPr lang="en-GB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6522" y="6478039"/>
            <a:ext cx="4622800" cy="360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GB" altLang="id-ID" sz="1000" b="0" dirty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id-ID" sz="1000" b="0" baseline="30000" dirty="0" err="1" smtClean="0">
                <a:solidFill>
                  <a:srgbClr val="274896"/>
                </a:solidFill>
                <a:latin typeface="Corbel" panose="020B0503020204020204" pitchFamily="34" charset="0"/>
              </a:rPr>
              <a:t>th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 </a:t>
            </a:r>
            <a:r>
              <a:rPr kumimoji="0" lang="id-ID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INTOSAI KSC 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Meeting</a:t>
            </a:r>
            <a:endParaRPr kumimoji="0" lang="en-GB" altLang="id-ID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8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491" y="332656"/>
            <a:ext cx="8664575" cy="838200"/>
          </a:xfrm>
        </p:spPr>
        <p:txBody>
          <a:bodyPr/>
          <a:lstStyle/>
          <a:p>
            <a:r>
              <a:rPr lang="en-GB" altLang="en-US" dirty="0">
                <a:latin typeface="Corbel" panose="020B0503020204020204" pitchFamily="34" charset="0"/>
              </a:rPr>
              <a:t>ISSAI Review Projects – </a:t>
            </a:r>
            <a:r>
              <a:rPr lang="en-GB" altLang="en-US" dirty="0" smtClean="0">
                <a:latin typeface="Corbel" panose="020B0503020204020204" pitchFamily="34" charset="0"/>
              </a:rPr>
              <a:t>Comments Received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22" y="1412777"/>
            <a:ext cx="8444558" cy="1152127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solidFill>
                  <a:srgbClr val="008000"/>
                </a:solidFill>
                <a:latin typeface="Corbel" panose="020B0503020204020204" pitchFamily="34" charset="0"/>
              </a:rPr>
              <a:t>Secretariat had received many valuable comments from SAI of Vietnam, Sweden, UAE, Austria, Philippines, Belgium, Canada, Malta, US, Mexico, South Africa, Thailand, and Pakistan.</a:t>
            </a:r>
            <a:endParaRPr lang="en-GB" sz="2000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0" y="6497638"/>
            <a:ext cx="3687763" cy="360362"/>
          </a:xfrm>
        </p:spPr>
        <p:txBody>
          <a:bodyPr/>
          <a:lstStyle/>
          <a:p>
            <a:pPr algn="l">
              <a:defRPr/>
            </a:pPr>
            <a:r>
              <a:rPr lang="en-US" sz="1000" dirty="0" smtClean="0">
                <a:latin typeface="Corbel" panose="020B0503020204020204" pitchFamily="34" charset="0"/>
              </a:rPr>
              <a:t>8</a:t>
            </a:r>
            <a:r>
              <a:rPr lang="en-US" sz="1000" baseline="30000" dirty="0" smtClean="0">
                <a:latin typeface="Corbel" panose="020B0503020204020204" pitchFamily="34" charset="0"/>
              </a:rPr>
              <a:t>th</a:t>
            </a:r>
            <a:r>
              <a:rPr lang="en-US" sz="1000" dirty="0" smtClean="0">
                <a:latin typeface="Corbel" panose="020B0503020204020204" pitchFamily="34" charset="0"/>
              </a:rPr>
              <a:t> </a:t>
            </a:r>
            <a:r>
              <a:rPr lang="en-US" sz="1000" dirty="0" smtClean="0">
                <a:latin typeface="Corbel" panose="020B0503020204020204" pitchFamily="34" charset="0"/>
              </a:rPr>
              <a:t> INTOSAI KSC Meeting</a:t>
            </a:r>
            <a:endParaRPr lang="en-US" sz="1000" dirty="0">
              <a:latin typeface="Corbel" panose="020B0503020204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50172162"/>
              </p:ext>
            </p:extLst>
          </p:nvPr>
        </p:nvGraphicFramePr>
        <p:xfrm>
          <a:off x="1331640" y="2806824"/>
          <a:ext cx="6096000" cy="3690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03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730" y="1916832"/>
            <a:ext cx="6912768" cy="838200"/>
          </a:xfrm>
        </p:spPr>
        <p:txBody>
          <a:bodyPr/>
          <a:lstStyle/>
          <a:p>
            <a:pPr algn="ctr"/>
            <a:r>
              <a:rPr lang="en-GB" sz="2500" dirty="0" smtClean="0">
                <a:solidFill>
                  <a:srgbClr val="C00000"/>
                </a:solidFill>
                <a:latin typeface="Corbel" panose="020B0503020204020204" pitchFamily="34" charset="0"/>
              </a:rPr>
              <a:t>Postponing ISSAI 5130 to accommodate the issue</a:t>
            </a:r>
            <a:endParaRPr lang="en-GB" sz="2500" dirty="0">
              <a:solidFill>
                <a:srgbClr val="C00000"/>
              </a:solidFill>
              <a:latin typeface="Corbel" panose="020B0503020204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07505" y="6493176"/>
            <a:ext cx="2016224" cy="360362"/>
          </a:xfrm>
        </p:spPr>
        <p:txBody>
          <a:bodyPr/>
          <a:lstStyle/>
          <a:p>
            <a:pPr algn="l">
              <a:defRPr/>
            </a:pPr>
            <a:r>
              <a:rPr lang="en-US" sz="1000" dirty="0">
                <a:latin typeface="Corbel" panose="020B0503020204020204" pitchFamily="34" charset="0"/>
              </a:rPr>
              <a:t>8</a:t>
            </a:r>
            <a:r>
              <a:rPr lang="en-US" sz="1000" dirty="0" smtClean="0">
                <a:latin typeface="Corbel" panose="020B0503020204020204" pitchFamily="34" charset="0"/>
              </a:rPr>
              <a:t>th INTOSAI KSC Meeting</a:t>
            </a:r>
            <a:endParaRPr lang="en-US" sz="1000" dirty="0">
              <a:latin typeface="Corbel" panose="020B0503020204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74060582"/>
              </p:ext>
            </p:extLst>
          </p:nvPr>
        </p:nvGraphicFramePr>
        <p:xfrm>
          <a:off x="-108520" y="303277"/>
          <a:ext cx="9145016" cy="1611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90958592"/>
              </p:ext>
            </p:extLst>
          </p:nvPr>
        </p:nvGraphicFramePr>
        <p:xfrm>
          <a:off x="1535496" y="2901515"/>
          <a:ext cx="6096000" cy="342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79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orang lagi miki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679" y="3854732"/>
            <a:ext cx="438150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62" y="202337"/>
            <a:ext cx="8997937" cy="838200"/>
          </a:xfrm>
        </p:spPr>
        <p:txBody>
          <a:bodyPr/>
          <a:lstStyle/>
          <a:p>
            <a:pPr algn="ctr"/>
            <a:r>
              <a:rPr lang="en-GB" sz="2800" dirty="0" smtClean="0">
                <a:solidFill>
                  <a:srgbClr val="008000"/>
                </a:solidFill>
                <a:latin typeface="Corbel" panose="020B0503020204020204" pitchFamily="34" charset="0"/>
              </a:rPr>
              <a:t>Next Step</a:t>
            </a:r>
            <a:endParaRPr lang="en-GB" sz="2800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6062" y="6391927"/>
            <a:ext cx="3687763" cy="360362"/>
          </a:xfrm>
        </p:spPr>
        <p:txBody>
          <a:bodyPr/>
          <a:lstStyle/>
          <a:p>
            <a:pPr algn="l">
              <a:defRPr/>
            </a:pPr>
            <a:r>
              <a:rPr lang="en-US" sz="1000" dirty="0">
                <a:latin typeface="Corbel" panose="020B0503020204020204" pitchFamily="34" charset="0"/>
              </a:rPr>
              <a:t>8</a:t>
            </a:r>
            <a:r>
              <a:rPr lang="en-US" sz="1000" dirty="0" smtClean="0">
                <a:latin typeface="Corbel" panose="020B0503020204020204" pitchFamily="34" charset="0"/>
              </a:rPr>
              <a:t>th INTOSAI KSC Meeting</a:t>
            </a:r>
            <a:endParaRPr lang="en-US" sz="1000" dirty="0">
              <a:latin typeface="Corbel" panose="020B0503020204020204" pitchFamily="34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02520" y="1357363"/>
            <a:ext cx="8482799" cy="2442175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endParaRPr lang="en-GB" sz="1400" dirty="0">
              <a:latin typeface="Corbel" panose="020B050302020402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GB" sz="1500" dirty="0" smtClean="0">
                <a:latin typeface="Corbel" panose="020B0503020204020204" pitchFamily="34" charset="0"/>
              </a:rPr>
              <a:t>                   </a:t>
            </a:r>
            <a:endParaRPr lang="en-GB" dirty="0"/>
          </a:p>
        </p:txBody>
      </p:sp>
      <p:sp>
        <p:nvSpPr>
          <p:cNvPr id="11" name="Oval Callout 10"/>
          <p:cNvSpPr/>
          <p:nvPr/>
        </p:nvSpPr>
        <p:spPr bwMode="auto">
          <a:xfrm>
            <a:off x="2195736" y="1988840"/>
            <a:ext cx="1872208" cy="2160240"/>
          </a:xfrm>
          <a:prstGeom prst="wedgeEllipse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GB" sz="40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875" y="969843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Corbel" panose="020B0503020204020204" pitchFamily="34" charset="0"/>
              </a:rPr>
              <a:t>Questions raised</a:t>
            </a:r>
          </a:p>
          <a:p>
            <a:pPr marL="901700" lvl="2" indent="-438150" algn="just">
              <a:buFont typeface="Wingdings" panose="05000000000000000000" pitchFamily="2" charset="2"/>
              <a:buChar char="q"/>
            </a:pPr>
            <a:r>
              <a:rPr lang="en-GB" sz="2000" b="0" dirty="0" smtClean="0">
                <a:latin typeface="Corbel" panose="020B0503020204020204" pitchFamily="34" charset="0"/>
              </a:rPr>
              <a:t>When will be the best time to continue the project?</a:t>
            </a:r>
          </a:p>
          <a:p>
            <a:pPr marL="901700" lvl="2" indent="-438150" algn="just">
              <a:buFont typeface="Wingdings" panose="05000000000000000000" pitchFamily="2" charset="2"/>
              <a:buChar char="q"/>
            </a:pPr>
            <a:r>
              <a:rPr lang="en-GB" sz="2000" b="0" dirty="0" smtClean="0">
                <a:latin typeface="Corbel" panose="020B0503020204020204" pitchFamily="34" charset="0"/>
              </a:rPr>
              <a:t>Will the due process be reiterated  from the beginning (i.e. preparing and discussing the project plan)?</a:t>
            </a:r>
          </a:p>
          <a:p>
            <a:pPr marL="901700" lvl="2" indent="-438150" algn="just">
              <a:buFont typeface="Wingdings" panose="05000000000000000000" pitchFamily="2" charset="2"/>
              <a:buChar char="q"/>
            </a:pPr>
            <a:r>
              <a:rPr lang="en-GB" sz="2000" b="0" dirty="0" smtClean="0">
                <a:latin typeface="Corbel" panose="020B0503020204020204" pitchFamily="34" charset="0"/>
              </a:rPr>
              <a:t>May some due process be abbreviated?</a:t>
            </a:r>
          </a:p>
          <a:p>
            <a:pPr marL="901700" lvl="2" indent="-438150" algn="just">
              <a:buFont typeface="Wingdings" panose="05000000000000000000" pitchFamily="2" charset="2"/>
              <a:buChar char="q"/>
            </a:pPr>
            <a:r>
              <a:rPr lang="en-GB" sz="2000" b="0" dirty="0" smtClean="0">
                <a:latin typeface="Corbel" panose="020B0503020204020204" pitchFamily="34" charset="0"/>
              </a:rPr>
              <a:t>How should communication with stakeholders be developed? </a:t>
            </a:r>
          </a:p>
          <a:p>
            <a:pPr marL="463550" lvl="2" algn="just"/>
            <a:endParaRPr lang="en-GB" sz="2000" b="0" dirty="0">
              <a:latin typeface="Corbel" panose="020B05030202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29944" y="3554957"/>
            <a:ext cx="24527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2" algn="ctr"/>
            <a:r>
              <a:rPr lang="en-GB" sz="2000" b="0" dirty="0" smtClean="0">
                <a:latin typeface="Corbel" panose="020B0503020204020204" pitchFamily="34" charset="0"/>
              </a:rPr>
              <a:t>Idea </a:t>
            </a:r>
            <a:r>
              <a:rPr lang="en-GB" sz="2000" b="0" dirty="0">
                <a:latin typeface="Corbel" panose="020B0503020204020204" pitchFamily="34" charset="0"/>
              </a:rPr>
              <a:t>to establish a new WG/task </a:t>
            </a:r>
            <a:r>
              <a:rPr lang="en-GB" sz="2000" b="0" dirty="0" smtClean="0">
                <a:latin typeface="Corbel" panose="020B0503020204020204" pitchFamily="34" charset="0"/>
              </a:rPr>
              <a:t>force</a:t>
            </a:r>
            <a:endParaRPr lang="en-GB" sz="2000" b="0" dirty="0">
              <a:latin typeface="Corbel" panose="020B0503020204020204" pitchFamily="34" charset="0"/>
            </a:endParaRPr>
          </a:p>
        </p:txBody>
      </p:sp>
      <p:sp>
        <p:nvSpPr>
          <p:cNvPr id="3" name="Cloud Callout 2"/>
          <p:cNvSpPr/>
          <p:nvPr/>
        </p:nvSpPr>
        <p:spPr bwMode="auto">
          <a:xfrm rot="620433">
            <a:off x="5353867" y="3068960"/>
            <a:ext cx="3478503" cy="1794644"/>
          </a:xfrm>
          <a:prstGeom prst="cloudCallou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GB" sz="40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6106" y="340785"/>
            <a:ext cx="8208144" cy="838200"/>
          </a:xfrm>
        </p:spPr>
        <p:txBody>
          <a:bodyPr/>
          <a:lstStyle/>
          <a:p>
            <a:pPr algn="ctr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Work Plan 2017-2019</a:t>
            </a: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6497638"/>
            <a:ext cx="4622800" cy="360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000" b="0" dirty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en-US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th INTOSAI KSC Meeting</a:t>
            </a:r>
            <a:endParaRPr kumimoji="0" lang="en-GB" altLang="en-US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16795372"/>
              </p:ext>
            </p:extLst>
          </p:nvPr>
        </p:nvGraphicFramePr>
        <p:xfrm>
          <a:off x="251520" y="1178984"/>
          <a:ext cx="8881000" cy="4914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6106" y="340785"/>
            <a:ext cx="8208144" cy="838200"/>
          </a:xfrm>
        </p:spPr>
        <p:txBody>
          <a:bodyPr/>
          <a:lstStyle/>
          <a:p>
            <a:pPr algn="ctr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>
                <a:solidFill>
                  <a:srgbClr val="008000"/>
                </a:solidFill>
              </a:rPr>
              <a:t/>
            </a:r>
            <a:br>
              <a:rPr lang="en-GB" altLang="en-US" dirty="0" smtClean="0">
                <a:solidFill>
                  <a:srgbClr val="008000"/>
                </a:solidFill>
              </a:rPr>
            </a:br>
            <a:endParaRPr lang="en-GB" altLang="en-US" dirty="0" smtClean="0">
              <a:solidFill>
                <a:srgbClr val="008000"/>
              </a:solidFill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6497638"/>
            <a:ext cx="4622800" cy="360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000" b="0" dirty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en-US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th INTOSAI KSC Meeting</a:t>
            </a:r>
            <a:endParaRPr kumimoji="0" lang="en-GB" altLang="en-US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50013076"/>
              </p:ext>
            </p:extLst>
          </p:nvPr>
        </p:nvGraphicFramePr>
        <p:xfrm>
          <a:off x="266316" y="329461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1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95536" y="4558875"/>
            <a:ext cx="7056784" cy="718890"/>
          </a:xfrm>
        </p:spPr>
        <p:txBody>
          <a:bodyPr/>
          <a:lstStyle/>
          <a:p>
            <a:pPr algn="ctr"/>
            <a:r>
              <a:rPr lang="en-GB" altLang="en-US" sz="4000" dirty="0" smtClean="0">
                <a:latin typeface="Corbel" panose="020B0503020204020204" pitchFamily="34" charset="0"/>
              </a:rPr>
              <a:t/>
            </a:r>
            <a:br>
              <a:rPr lang="en-GB" altLang="en-US" sz="4000" dirty="0" smtClean="0">
                <a:latin typeface="Corbel" panose="020B0503020204020204" pitchFamily="34" charset="0"/>
              </a:rPr>
            </a:br>
            <a:r>
              <a:rPr lang="en-GB" altLang="en-US" sz="4000" dirty="0">
                <a:latin typeface="Corbel" panose="020B0503020204020204" pitchFamily="34" charset="0"/>
              </a:rPr>
              <a:t/>
            </a:r>
            <a:br>
              <a:rPr lang="en-GB" altLang="en-US" sz="4000" dirty="0">
                <a:latin typeface="Corbel" panose="020B0503020204020204" pitchFamily="34" charset="0"/>
              </a:rPr>
            </a:br>
            <a:r>
              <a:rPr lang="en-GB" altLang="en-US" sz="4000" dirty="0" smtClean="0">
                <a:latin typeface="Corbel" panose="020B0503020204020204" pitchFamily="34" charset="0"/>
              </a:rPr>
              <a:t/>
            </a:r>
            <a:br>
              <a:rPr lang="en-GB" altLang="en-US" sz="4000" dirty="0" smtClean="0">
                <a:latin typeface="Corbel" panose="020B0503020204020204" pitchFamily="34" charset="0"/>
              </a:rPr>
            </a:br>
            <a:r>
              <a:rPr lang="en-GB" altLang="en-US" sz="4000" dirty="0">
                <a:latin typeface="Corbel" panose="020B0503020204020204" pitchFamily="34" charset="0"/>
              </a:rPr>
              <a:t/>
            </a:r>
            <a:br>
              <a:rPr lang="en-GB" altLang="en-US" sz="4000" dirty="0">
                <a:latin typeface="Corbel" panose="020B0503020204020204" pitchFamily="34" charset="0"/>
              </a:rPr>
            </a:br>
            <a:r>
              <a:rPr lang="en-GB" altLang="en-US" sz="4000" dirty="0" smtClean="0">
                <a:latin typeface="Corbel" panose="020B0503020204020204" pitchFamily="34" charset="0"/>
              </a:rPr>
              <a:t/>
            </a:r>
            <a:br>
              <a:rPr lang="en-GB" altLang="en-US" sz="4000" dirty="0" smtClean="0">
                <a:latin typeface="Corbel" panose="020B0503020204020204" pitchFamily="34" charset="0"/>
              </a:rPr>
            </a:br>
            <a:r>
              <a:rPr lang="en-GB" altLang="en-US" sz="4000" dirty="0">
                <a:latin typeface="Corbel" panose="020B0503020204020204" pitchFamily="34" charset="0"/>
              </a:rPr>
              <a:t/>
            </a:r>
            <a:br>
              <a:rPr lang="en-GB" altLang="en-US" sz="4000" dirty="0">
                <a:latin typeface="Corbel" panose="020B0503020204020204" pitchFamily="34" charset="0"/>
              </a:rPr>
            </a:br>
            <a:r>
              <a:rPr lang="en-GB" altLang="en-US" sz="4000" dirty="0" smtClean="0">
                <a:latin typeface="Corbel" panose="020B0503020204020204" pitchFamily="34" charset="0"/>
              </a:rPr>
              <a:t/>
            </a:r>
            <a:br>
              <a:rPr lang="en-GB" altLang="en-US" sz="4000" dirty="0" smtClean="0">
                <a:latin typeface="Corbel" panose="020B0503020204020204" pitchFamily="34" charset="0"/>
              </a:rPr>
            </a:br>
            <a:r>
              <a:rPr lang="en-GB" altLang="en-US" sz="4000" dirty="0">
                <a:latin typeface="Corbel" panose="020B0503020204020204" pitchFamily="34" charset="0"/>
              </a:rPr>
              <a:t/>
            </a:r>
            <a:br>
              <a:rPr lang="en-GB" altLang="en-US" sz="4000" dirty="0">
                <a:latin typeface="Corbel" panose="020B0503020204020204" pitchFamily="34" charset="0"/>
              </a:rPr>
            </a:br>
            <a:r>
              <a:rPr lang="en-GB" altLang="en-US" sz="4000" dirty="0" smtClean="0">
                <a:latin typeface="Corbel" panose="020B0503020204020204" pitchFamily="34" charset="0"/>
              </a:rPr>
              <a:t>Upcoming Meeting:</a:t>
            </a:r>
            <a:br>
              <a:rPr lang="en-GB" altLang="en-US" sz="4000" dirty="0" smtClean="0">
                <a:latin typeface="Corbel" panose="020B0503020204020204" pitchFamily="34" charset="0"/>
              </a:rPr>
            </a:br>
            <a:r>
              <a:rPr lang="id-ID" altLang="en-US" sz="4000" dirty="0" smtClean="0">
                <a:latin typeface="Corbel" panose="020B0503020204020204" pitchFamily="34" charset="0"/>
              </a:rPr>
              <a:t/>
            </a:r>
            <a:br>
              <a:rPr lang="id-ID" altLang="en-US" sz="4000" dirty="0" smtClean="0">
                <a:latin typeface="Corbel" panose="020B0503020204020204" pitchFamily="34" charset="0"/>
              </a:rPr>
            </a:br>
            <a:r>
              <a:rPr lang="en-AU" altLang="en-US" sz="4000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INTOSAI </a:t>
            </a:r>
            <a:r>
              <a:rPr lang="id-ID" altLang="en-US" sz="4000" dirty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WGEA  Assembly </a:t>
            </a:r>
            <a:r>
              <a:rPr lang="id-ID" altLang="en-US" sz="4000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/>
            </a:r>
            <a:br>
              <a:rPr lang="id-ID" altLang="en-US" sz="4000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</a:br>
            <a:r>
              <a:rPr lang="en-GB" altLang="en-US" sz="4000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will </a:t>
            </a:r>
            <a:r>
              <a:rPr lang="en-GB" altLang="en-US" sz="4000" dirty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be held o</a:t>
            </a:r>
            <a:r>
              <a:rPr lang="id-ID" altLang="en-US" sz="4000" dirty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n </a:t>
            </a:r>
            <a:r>
              <a:rPr lang="id-ID" altLang="en-US" sz="4000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/>
            </a:r>
            <a:br>
              <a:rPr lang="id-ID" altLang="en-US" sz="4000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</a:br>
            <a:r>
              <a:rPr lang="id-ID" altLang="en-US" sz="4000" b="1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October </a:t>
            </a:r>
            <a:r>
              <a:rPr lang="en-GB" altLang="en-US" sz="4000" b="1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24</a:t>
            </a:r>
            <a:r>
              <a:rPr lang="en-GB" altLang="en-US" sz="4000" b="1" baseline="30000" dirty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 </a:t>
            </a:r>
            <a:r>
              <a:rPr lang="en-GB" altLang="en-US" sz="4000" b="1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– 27</a:t>
            </a:r>
            <a:r>
              <a:rPr lang="en-GB" altLang="en-US" sz="4000" b="1" baseline="30000" dirty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,</a:t>
            </a:r>
            <a:r>
              <a:rPr lang="en-GB" altLang="en-US" sz="4000" b="1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 </a:t>
            </a:r>
            <a:r>
              <a:rPr lang="id-ID" altLang="en-US" sz="4000" b="1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2016</a:t>
            </a:r>
            <a:br>
              <a:rPr lang="id-ID" altLang="en-US" sz="4000" b="1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</a:br>
            <a:r>
              <a:rPr lang="id-ID" altLang="en-US" sz="4000" b="1" dirty="0" smtClean="0">
                <a:solidFill>
                  <a:schemeClr val="tx1"/>
                </a:solidFill>
                <a:latin typeface="Corbel" panose="020B0503020204020204" pitchFamily="34" charset="0"/>
                <a:cs typeface="Arial" charset="0"/>
              </a:rPr>
              <a:t>in Jakarta, Indonesia</a:t>
            </a:r>
            <a:endParaRPr lang="en-GB" altLang="en-US" sz="4000" b="1" dirty="0" smtClean="0">
              <a:latin typeface="Corbel" panose="020B0503020204020204" pitchFamily="34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4427538" y="5597525"/>
            <a:ext cx="3681412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</a:pPr>
            <a:endParaRPr lang="en-GB" altLang="en-US" sz="1600" b="0">
              <a:solidFill>
                <a:srgbClr val="67666B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</a:pPr>
            <a:endParaRPr lang="en-GB" altLang="en-US" sz="2000" b="0">
              <a:solidFill>
                <a:srgbClr val="67666B"/>
              </a:solidFill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3779838" y="6092825"/>
            <a:ext cx="5040312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en-GB" altLang="id-ID" sz="80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0" y="6473469"/>
            <a:ext cx="4679950" cy="360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kumimoji="0" lang="en-GB" altLang="id-ID" sz="1000" b="0" smtClean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id-ID" sz="1000" b="0" baseline="30000" smtClean="0">
                <a:solidFill>
                  <a:srgbClr val="274896"/>
                </a:solidFill>
                <a:latin typeface="Corbel" panose="020B0503020204020204" pitchFamily="34" charset="0"/>
              </a:rPr>
              <a:t>th</a:t>
            </a:r>
            <a:r>
              <a:rPr kumimoji="0" lang="en-US" altLang="id-ID" sz="1000" b="0" smtClean="0">
                <a:solidFill>
                  <a:srgbClr val="274896"/>
                </a:solidFill>
                <a:latin typeface="Corbel" panose="020B0503020204020204" pitchFamily="34" charset="0"/>
              </a:rPr>
              <a:t> </a:t>
            </a:r>
            <a:r>
              <a:rPr kumimoji="0" lang="id-ID" altLang="id-ID" sz="1000" b="0" smtClean="0">
                <a:solidFill>
                  <a:srgbClr val="274896"/>
                </a:solidFill>
                <a:latin typeface="Corbel" panose="020B0503020204020204" pitchFamily="34" charset="0"/>
              </a:rPr>
              <a:t>INTOSAI KSC </a:t>
            </a:r>
            <a:r>
              <a:rPr kumimoji="0" lang="en-US" altLang="id-ID" sz="1000" b="0" smtClean="0">
                <a:solidFill>
                  <a:srgbClr val="274896"/>
                </a:solidFill>
                <a:latin typeface="Corbel" panose="020B0503020204020204" pitchFamily="34" charset="0"/>
              </a:rPr>
              <a:t>Meeting</a:t>
            </a:r>
            <a:endParaRPr kumimoji="0" lang="en-GB" altLang="id-ID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temp_thoughts_resize.s3.amazonaws.com/aa/6b3a79a208aadfa55c850434a55a4d/j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" y="0"/>
            <a:ext cx="9144000" cy="6858000"/>
          </a:xfrm>
          <a:prstGeom prst="rect">
            <a:avLst/>
          </a:prstGeom>
          <a:noFill/>
          <a:effectLst>
            <a:softEdge rad="292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501317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Thank You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0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632700" cy="838200"/>
          </a:xfrm>
        </p:spPr>
        <p:txBody>
          <a:bodyPr/>
          <a:lstStyle/>
          <a:p>
            <a:r>
              <a:rPr lang="en-GB" altLang="id-ID" sz="3000" dirty="0" smtClean="0">
                <a:latin typeface="Corbel" panose="020B0503020204020204" pitchFamily="34" charset="0"/>
              </a:rPr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41686" y="1579774"/>
            <a:ext cx="7620000" cy="431482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id-ID" altLang="id-ID" sz="2200" dirty="0" smtClean="0">
                <a:solidFill>
                  <a:srgbClr val="000000"/>
                </a:solidFill>
                <a:latin typeface="Corbel" panose="020B0503020204020204" pitchFamily="34" charset="0"/>
              </a:rPr>
              <a:t>2014 – 2016 Progress </a:t>
            </a:r>
            <a:r>
              <a:rPr lang="en-GB" altLang="id-ID" sz="2200" dirty="0" smtClean="0">
                <a:solidFill>
                  <a:srgbClr val="000000"/>
                </a:solidFill>
                <a:latin typeface="Corbel" panose="020B0503020204020204" pitchFamily="34" charset="0"/>
              </a:rPr>
              <a:t>Report</a:t>
            </a:r>
          </a:p>
          <a:p>
            <a:pPr>
              <a:lnSpc>
                <a:spcPts val="3000"/>
              </a:lnSpc>
            </a:pPr>
            <a:r>
              <a:rPr lang="en-AU" altLang="id-ID" sz="2200" dirty="0" smtClean="0">
                <a:solidFill>
                  <a:srgbClr val="000000"/>
                </a:solidFill>
                <a:latin typeface="Corbel" panose="020B0503020204020204" pitchFamily="34" charset="0"/>
              </a:rPr>
              <a:t>Issue on ISSAI 5130 to Discuss</a:t>
            </a:r>
            <a:endParaRPr lang="en-US" altLang="id-ID" sz="2200" dirty="0" smtClean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>
              <a:lnSpc>
                <a:spcPts val="3000"/>
              </a:lnSpc>
            </a:pPr>
            <a:r>
              <a:rPr lang="en-AU" altLang="id-ID" sz="2200" dirty="0">
                <a:solidFill>
                  <a:srgbClr val="000000"/>
                </a:solidFill>
                <a:latin typeface="Corbel" panose="020B0503020204020204" pitchFamily="34" charset="0"/>
              </a:rPr>
              <a:t>WGEA 2017-2019 Work Plan</a:t>
            </a:r>
            <a:endParaRPr lang="en-AU" altLang="id-ID" sz="2200" dirty="0" smtClean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>
              <a:lnSpc>
                <a:spcPts val="3000"/>
              </a:lnSpc>
            </a:pPr>
            <a:r>
              <a:rPr lang="id-ID" altLang="id-ID" sz="2200" dirty="0" smtClean="0">
                <a:solidFill>
                  <a:srgbClr val="000000"/>
                </a:solidFill>
                <a:latin typeface="Corbel" panose="020B0503020204020204" pitchFamily="34" charset="0"/>
              </a:rPr>
              <a:t>Upcoming </a:t>
            </a:r>
            <a:r>
              <a:rPr lang="en-AU" altLang="id-ID" sz="2200" dirty="0" smtClean="0">
                <a:solidFill>
                  <a:srgbClr val="000000"/>
                </a:solidFill>
                <a:latin typeface="Corbel" panose="020B0503020204020204" pitchFamily="34" charset="0"/>
              </a:rPr>
              <a:t>Meeting</a:t>
            </a:r>
            <a:endParaRPr lang="id-ID" altLang="id-ID" sz="2200" dirty="0" smtClean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>
              <a:lnSpc>
                <a:spcPts val="3000"/>
              </a:lnSpc>
              <a:buFontTx/>
              <a:buNone/>
            </a:pPr>
            <a:endParaRPr lang="id-ID" altLang="id-ID" sz="2200" dirty="0" smtClean="0"/>
          </a:p>
          <a:p>
            <a:pPr>
              <a:lnSpc>
                <a:spcPts val="3000"/>
              </a:lnSpc>
            </a:pPr>
            <a:endParaRPr lang="en-GB" altLang="id-ID" sz="2200" dirty="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6473469"/>
            <a:ext cx="4679950" cy="360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GB" altLang="id-ID" sz="1000" b="0" dirty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id-ID" sz="1000" b="0" baseline="30000" dirty="0" err="1" smtClean="0">
                <a:solidFill>
                  <a:srgbClr val="274896"/>
                </a:solidFill>
                <a:latin typeface="Corbel" panose="020B0503020204020204" pitchFamily="34" charset="0"/>
              </a:rPr>
              <a:t>th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 </a:t>
            </a:r>
            <a:r>
              <a:rPr kumimoji="0" lang="id-ID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INTOSAI KSC 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Meeting</a:t>
            </a:r>
            <a:endParaRPr kumimoji="0" lang="en-GB" altLang="id-ID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535468"/>
            <a:ext cx="3491880" cy="2992996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9592" y="15949"/>
            <a:ext cx="7632700" cy="838200"/>
          </a:xfrm>
        </p:spPr>
        <p:txBody>
          <a:bodyPr/>
          <a:lstStyle/>
          <a:p>
            <a:pPr algn="ctr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3000" dirty="0" smtClean="0">
                <a:solidFill>
                  <a:srgbClr val="008000"/>
                </a:solidFill>
                <a:latin typeface="Corbel" panose="020B0503020204020204" pitchFamily="34" charset="0"/>
              </a:rPr>
              <a:t>Research Projects</a:t>
            </a: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-11891" y="6497638"/>
            <a:ext cx="4622800" cy="360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GB" altLang="id-ID" sz="1000" b="0" dirty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id-ID" sz="1000" b="0" baseline="30000" dirty="0" err="1" smtClean="0">
                <a:solidFill>
                  <a:srgbClr val="274896"/>
                </a:solidFill>
                <a:latin typeface="Corbel" panose="020B0503020204020204" pitchFamily="34" charset="0"/>
              </a:rPr>
              <a:t>th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 </a:t>
            </a:r>
            <a:r>
              <a:rPr kumimoji="0" lang="id-ID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INTOSAI KSC 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Meeting</a:t>
            </a:r>
            <a:endParaRPr kumimoji="0" lang="en-GB" altLang="id-ID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  <p:sp>
        <p:nvSpPr>
          <p:cNvPr id="6149" name="Content Placeholder 2"/>
          <p:cNvSpPr txBox="1">
            <a:spLocks/>
          </p:cNvSpPr>
          <p:nvPr/>
        </p:nvSpPr>
        <p:spPr bwMode="auto">
          <a:xfrm>
            <a:off x="1776140" y="878268"/>
            <a:ext cx="5669537" cy="207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8775" lvl="1" indent="-287338">
              <a:lnSpc>
                <a:spcPct val="90000"/>
              </a:lnSpc>
              <a:spcBef>
                <a:spcPts val="12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4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Renewable </a:t>
            </a:r>
            <a:r>
              <a:rPr lang="id-ID" altLang="en-US" sz="14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energy (Leads: Morocco and Indonesia)</a:t>
            </a:r>
          </a:p>
          <a:p>
            <a:pPr marL="358775" lvl="1" indent="-287338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4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Energy saving (Lead: Czech Republic)</a:t>
            </a:r>
          </a:p>
          <a:p>
            <a:pPr marL="358775" lvl="1" indent="-287338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4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Market based instruments for environmental protection and management </a:t>
            </a:r>
            <a:r>
              <a:rPr lang="en-GB" altLang="en-US" sz="14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  </a:t>
            </a:r>
            <a:r>
              <a:rPr lang="id-ID" altLang="en-US" sz="14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(</a:t>
            </a:r>
            <a:r>
              <a:rPr lang="id-ID" altLang="en-US" sz="14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Lead: Estonia)</a:t>
            </a:r>
          </a:p>
          <a:p>
            <a:pPr marL="358775" lvl="1" indent="-287338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4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Greening the SAIs (Lead: India)</a:t>
            </a:r>
          </a:p>
          <a:p>
            <a:pPr marL="358775" lvl="1" indent="-287338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en-US" altLang="en-US" sz="14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A</a:t>
            </a:r>
            <a:r>
              <a:rPr lang="id-ID" altLang="en-US" sz="14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uditing government responses to a marine environment impacted by climate change: Creative and innovative strategies used by SAIs (Lead: USA)</a:t>
            </a:r>
          </a:p>
          <a:p>
            <a:pPr marL="358775" lvl="1" indent="-287338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4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How to increase the quality and impact of environmental audits (Leads: Lesotho and Cameroon)</a:t>
            </a:r>
          </a:p>
          <a:p>
            <a:pPr marL="358775" lvl="1" indent="-287338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4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Environmental impact assesment (Leads: Canada and India)</a:t>
            </a:r>
          </a:p>
          <a:p>
            <a:pPr marL="88900" lvl="1" indent="-25400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defRPr/>
            </a:pPr>
            <a:endParaRPr lang="id-ID" altLang="en-US" sz="1400" b="0" dirty="0">
              <a:solidFill>
                <a:srgbClr val="67666B"/>
              </a:solidFill>
              <a:latin typeface="Corbel" panose="020B0503020204020204" pitchFamily="34" charset="0"/>
              <a:cs typeface="Arial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971550" y="1052513"/>
            <a:ext cx="56880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8190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9592" y="15949"/>
            <a:ext cx="7632700" cy="838200"/>
          </a:xfrm>
        </p:spPr>
        <p:txBody>
          <a:bodyPr/>
          <a:lstStyle/>
          <a:p>
            <a:pPr algn="ctr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3000" dirty="0" smtClean="0">
                <a:solidFill>
                  <a:srgbClr val="008000"/>
                </a:solidFill>
                <a:latin typeface="Corbel" panose="020B0503020204020204" pitchFamily="34" charset="0"/>
              </a:rPr>
              <a:t>Research Projects</a:t>
            </a: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-11891" y="6497638"/>
            <a:ext cx="4622800" cy="360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GB" altLang="id-ID" sz="1000" b="0" dirty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id-ID" sz="1000" b="0" baseline="30000" dirty="0" err="1" smtClean="0">
                <a:solidFill>
                  <a:srgbClr val="274896"/>
                </a:solidFill>
                <a:latin typeface="Corbel" panose="020B0503020204020204" pitchFamily="34" charset="0"/>
              </a:rPr>
              <a:t>th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 </a:t>
            </a:r>
            <a:r>
              <a:rPr kumimoji="0" lang="id-ID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INTOSAI KSC 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Meeting</a:t>
            </a:r>
            <a:endParaRPr kumimoji="0" lang="en-GB" altLang="id-ID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971550" y="1052513"/>
            <a:ext cx="56880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id-ID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14461" y="980728"/>
            <a:ext cx="8402961" cy="255454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rbel" panose="020B0503020204020204" pitchFamily="34" charset="0"/>
              </a:rPr>
              <a:t>Due Process</a:t>
            </a:r>
            <a:r>
              <a:rPr lang="en-GB" sz="2000" b="0" dirty="0" smtClean="0">
                <a:latin typeface="Corbel" panose="020B0503020204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Presentation of project plans by project leaders in 13</a:t>
            </a:r>
            <a:r>
              <a:rPr lang="en-GB" sz="1400" b="0" baseline="30000" dirty="0" smtClean="0">
                <a:latin typeface="Corbel" panose="020B0503020204020204" pitchFamily="34" charset="0"/>
              </a:rPr>
              <a:t>th</a:t>
            </a:r>
            <a:r>
              <a:rPr lang="en-GB" sz="1400" b="0" dirty="0" smtClean="0">
                <a:latin typeface="Corbel" panose="020B0503020204020204" pitchFamily="34" charset="0"/>
              </a:rPr>
              <a:t> SC meeting in Indonesia on </a:t>
            </a:r>
            <a:r>
              <a:rPr lang="en-GB" sz="1400" dirty="0" smtClean="0">
                <a:latin typeface="Corbel" panose="020B0503020204020204" pitchFamily="34" charset="0"/>
              </a:rPr>
              <a:t>April </a:t>
            </a:r>
            <a:r>
              <a:rPr lang="id-ID" sz="1400" dirty="0" smtClean="0">
                <a:latin typeface="Corbel" panose="020B0503020204020204" pitchFamily="34" charset="0"/>
              </a:rPr>
              <a:t>2-6, </a:t>
            </a:r>
            <a:r>
              <a:rPr lang="en-GB" sz="1400" dirty="0" smtClean="0">
                <a:latin typeface="Corbel" panose="020B0503020204020204" pitchFamily="34" charset="0"/>
              </a:rPr>
              <a:t>2014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  <a:endParaRPr lang="en-GB" sz="1400" b="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Conducting mini survey to collect data related to the project from </a:t>
            </a:r>
            <a:r>
              <a:rPr lang="en-GB" sz="1400" dirty="0" smtClean="0">
                <a:latin typeface="Corbel" panose="020B0503020204020204" pitchFamily="34" charset="0"/>
              </a:rPr>
              <a:t>July to September 2014</a:t>
            </a:r>
            <a:r>
              <a:rPr lang="en-GB" sz="1400" b="0" dirty="0" smtClean="0">
                <a:latin typeface="Corbel" panose="020B0503020204020204" pitchFamily="34" charset="0"/>
              </a:rPr>
              <a:t>. 60 SAIs responded </a:t>
            </a:r>
            <a:r>
              <a:rPr lang="id-ID" sz="1400" b="0" dirty="0" smtClean="0">
                <a:latin typeface="Corbel" panose="020B0503020204020204" pitchFamily="34" charset="0"/>
              </a:rPr>
              <a:t>to </a:t>
            </a:r>
            <a:r>
              <a:rPr lang="en-GB" sz="1400" b="0" dirty="0" smtClean="0">
                <a:latin typeface="Corbel" panose="020B0503020204020204" pitchFamily="34" charset="0"/>
              </a:rPr>
              <a:t>the survey.</a:t>
            </a:r>
            <a:endParaRPr lang="en-GB" sz="1400" b="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solidFill>
                  <a:srgbClr val="002060"/>
                </a:solidFill>
                <a:latin typeface="Corbel" panose="020B0503020204020204" pitchFamily="34" charset="0"/>
              </a:rPr>
              <a:t>Drafting of research papers starting from </a:t>
            </a:r>
            <a:r>
              <a:rPr lang="en-GB" sz="1400" dirty="0" smtClean="0">
                <a:solidFill>
                  <a:srgbClr val="002060"/>
                </a:solidFill>
                <a:latin typeface="Corbel" panose="020B0503020204020204" pitchFamily="34" charset="0"/>
              </a:rPr>
              <a:t>July 2014</a:t>
            </a:r>
            <a:r>
              <a:rPr lang="en-GB" sz="1400" b="0" dirty="0" smtClean="0">
                <a:solidFill>
                  <a:srgbClr val="002060"/>
                </a:solidFill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Presentation of first draft in 16</a:t>
            </a:r>
            <a:r>
              <a:rPr lang="en-GB" sz="1400" b="0" baseline="30000" dirty="0" smtClean="0">
                <a:latin typeface="Corbel" panose="020B0503020204020204" pitchFamily="34" charset="0"/>
              </a:rPr>
              <a:t>th</a:t>
            </a:r>
            <a:r>
              <a:rPr lang="en-GB" sz="1400" b="0" dirty="0" smtClean="0">
                <a:latin typeface="Corbel" panose="020B0503020204020204" pitchFamily="34" charset="0"/>
              </a:rPr>
              <a:t> Assembly Meeting in Philippines on </a:t>
            </a:r>
            <a:r>
              <a:rPr lang="en-GB" sz="1400" dirty="0" smtClean="0">
                <a:latin typeface="Corbel" panose="020B0503020204020204" pitchFamily="34" charset="0"/>
              </a:rPr>
              <a:t>September </a:t>
            </a:r>
            <a:r>
              <a:rPr lang="id-ID" sz="1400" dirty="0" smtClean="0">
                <a:latin typeface="Corbel" panose="020B0503020204020204" pitchFamily="34" charset="0"/>
              </a:rPr>
              <a:t>29 - </a:t>
            </a:r>
            <a:r>
              <a:rPr lang="en-GB" sz="1400" dirty="0" smtClean="0">
                <a:latin typeface="Corbel" panose="020B0503020204020204" pitchFamily="34" charset="0"/>
              </a:rPr>
              <a:t>October </a:t>
            </a:r>
            <a:r>
              <a:rPr lang="id-ID" sz="1400" dirty="0" smtClean="0">
                <a:latin typeface="Corbel" panose="020B0503020204020204" pitchFamily="34" charset="0"/>
              </a:rPr>
              <a:t>2, </a:t>
            </a:r>
            <a:r>
              <a:rPr lang="en-GB" sz="1400" dirty="0" smtClean="0">
                <a:latin typeface="Corbel" panose="020B0503020204020204" pitchFamily="34" charset="0"/>
              </a:rPr>
              <a:t>2014</a:t>
            </a:r>
            <a:r>
              <a:rPr lang="en-GB" sz="1400" b="0" dirty="0" smtClean="0">
                <a:latin typeface="Corbel" panose="020B0503020204020204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Distribution of research paper to SC members in </a:t>
            </a:r>
            <a:r>
              <a:rPr lang="en-GB" sz="1400" dirty="0" smtClean="0">
                <a:latin typeface="Corbel" panose="020B0503020204020204" pitchFamily="34" charset="0"/>
              </a:rPr>
              <a:t>July 2015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Revision of draft after SC members’ comments.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Presentation of the updated draft in 14</a:t>
            </a:r>
            <a:r>
              <a:rPr lang="en-GB" sz="1400" b="0" baseline="30000" dirty="0" smtClean="0">
                <a:latin typeface="Corbel" panose="020B0503020204020204" pitchFamily="34" charset="0"/>
              </a:rPr>
              <a:t>th</a:t>
            </a:r>
            <a:r>
              <a:rPr lang="en-GB" sz="1400" b="0" dirty="0" smtClean="0">
                <a:latin typeface="Corbel" panose="020B0503020204020204" pitchFamily="34" charset="0"/>
              </a:rPr>
              <a:t> SC meeting in Egypt on </a:t>
            </a:r>
            <a:r>
              <a:rPr lang="en-GB" sz="1400" dirty="0" smtClean="0">
                <a:latin typeface="Corbel" panose="020B0503020204020204" pitchFamily="34" charset="0"/>
              </a:rPr>
              <a:t>September </a:t>
            </a:r>
            <a:r>
              <a:rPr lang="id-ID" sz="1400" dirty="0" smtClean="0">
                <a:latin typeface="Corbel" panose="020B0503020204020204" pitchFamily="34" charset="0"/>
              </a:rPr>
              <a:t>28 - </a:t>
            </a:r>
            <a:r>
              <a:rPr lang="en-GB" sz="1400" dirty="0" smtClean="0">
                <a:latin typeface="Corbel" panose="020B0503020204020204" pitchFamily="34" charset="0"/>
              </a:rPr>
              <a:t>October </a:t>
            </a:r>
            <a:r>
              <a:rPr lang="id-ID" sz="1400" dirty="0" smtClean="0">
                <a:latin typeface="Corbel" panose="020B0503020204020204" pitchFamily="34" charset="0"/>
              </a:rPr>
              <a:t>1, </a:t>
            </a:r>
            <a:r>
              <a:rPr lang="en-GB" sz="1400" dirty="0" smtClean="0">
                <a:latin typeface="Corbel" panose="020B0503020204020204" pitchFamily="34" charset="0"/>
              </a:rPr>
              <a:t>2015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Distribution of research paper to SC members for final comments in </a:t>
            </a:r>
            <a:r>
              <a:rPr lang="en-GB" sz="1400" dirty="0" smtClean="0">
                <a:latin typeface="Corbel" panose="020B0503020204020204" pitchFamily="34" charset="0"/>
              </a:rPr>
              <a:t>February 2016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Finalization of draft.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7360" y="4016704"/>
            <a:ext cx="8402961" cy="86177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rbel" panose="020B0503020204020204" pitchFamily="34" charset="0"/>
              </a:rPr>
              <a:t>Progress</a:t>
            </a:r>
            <a:r>
              <a:rPr lang="en-GB" sz="2000" b="0" dirty="0" smtClean="0">
                <a:latin typeface="Corbel" panose="020B0503020204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The final drafts have been approved by SC members in </a:t>
            </a:r>
            <a:r>
              <a:rPr lang="en-GB" sz="1400" dirty="0" smtClean="0">
                <a:latin typeface="Corbel" panose="020B0503020204020204" pitchFamily="34" charset="0"/>
              </a:rPr>
              <a:t>April 2016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The final research papers will be endorsed by WGEA Assembly in </a:t>
            </a:r>
            <a:r>
              <a:rPr lang="en-GB" sz="1400" dirty="0" smtClean="0">
                <a:latin typeface="Corbel" panose="020B0503020204020204" pitchFamily="34" charset="0"/>
              </a:rPr>
              <a:t>October 2016</a:t>
            </a:r>
            <a:r>
              <a:rPr lang="en-GB" sz="1400" b="0" dirty="0" smtClean="0">
                <a:latin typeface="Corbel" panose="020B050302020402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9592" y="15949"/>
            <a:ext cx="7632700" cy="838200"/>
          </a:xfrm>
        </p:spPr>
        <p:txBody>
          <a:bodyPr/>
          <a:lstStyle/>
          <a:p>
            <a:pPr algn="ctr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3000" dirty="0">
                <a:solidFill>
                  <a:srgbClr val="008000"/>
                </a:solidFill>
                <a:latin typeface="Corbel" panose="020B0503020204020204" pitchFamily="34" charset="0"/>
              </a:rPr>
              <a:t>Update of Guidance Material</a:t>
            </a: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-11891" y="6497638"/>
            <a:ext cx="4622800" cy="360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GB" altLang="id-ID" sz="1000" b="0" dirty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id-ID" sz="1000" b="0" baseline="30000" dirty="0" err="1" smtClean="0">
                <a:solidFill>
                  <a:srgbClr val="274896"/>
                </a:solidFill>
                <a:latin typeface="Corbel" panose="020B0503020204020204" pitchFamily="34" charset="0"/>
              </a:rPr>
              <a:t>th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 </a:t>
            </a:r>
            <a:r>
              <a:rPr kumimoji="0" lang="id-ID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INTOSAI KSC 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Meeting</a:t>
            </a:r>
            <a:endParaRPr kumimoji="0" lang="en-GB" altLang="id-ID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  <p:sp>
        <p:nvSpPr>
          <p:cNvPr id="6149" name="Content Placeholder 2"/>
          <p:cNvSpPr txBox="1">
            <a:spLocks/>
          </p:cNvSpPr>
          <p:nvPr/>
        </p:nvSpPr>
        <p:spPr bwMode="auto">
          <a:xfrm>
            <a:off x="245300" y="1068584"/>
            <a:ext cx="7655120" cy="44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lvl="1" indent="-25400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defRPr/>
            </a:pP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Update of  the WGEA 2004 Guidance Material of “Towards Auditing Waste Management</a:t>
            </a:r>
            <a:r>
              <a:rPr lang="id-ID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”</a:t>
            </a:r>
            <a:r>
              <a:rPr lang="en-GB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 </a:t>
            </a:r>
            <a:r>
              <a:rPr lang="en-GB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 (</a:t>
            </a:r>
            <a:r>
              <a:rPr lang="id-ID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Lead</a:t>
            </a: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: Norway)</a:t>
            </a:r>
          </a:p>
          <a:p>
            <a:pPr marL="88900" lvl="1" indent="-25400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defRPr/>
            </a:pPr>
            <a:endParaRPr lang="id-ID" altLang="en-US" sz="1600" b="0" dirty="0">
              <a:solidFill>
                <a:srgbClr val="67666B"/>
              </a:solidFill>
              <a:latin typeface="Corbel" panose="020B0503020204020204" pitchFamily="34" charset="0"/>
              <a:cs typeface="Arial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971550" y="1052513"/>
            <a:ext cx="56880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id-ID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02095" y="1772816"/>
            <a:ext cx="7222233" cy="3200876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rbel" panose="020B0503020204020204" pitchFamily="34" charset="0"/>
              </a:rPr>
              <a:t>Due Process</a:t>
            </a:r>
            <a:r>
              <a:rPr lang="en-GB" sz="2000" b="0" dirty="0" smtClean="0">
                <a:latin typeface="Corbel" panose="020B0503020204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Presentation of project plans by project leader in 13</a:t>
            </a:r>
            <a:r>
              <a:rPr lang="en-GB" sz="1400" b="0" baseline="30000" dirty="0" smtClean="0">
                <a:latin typeface="Corbel" panose="020B0503020204020204" pitchFamily="34" charset="0"/>
              </a:rPr>
              <a:t>th</a:t>
            </a:r>
            <a:r>
              <a:rPr lang="en-GB" sz="1400" b="0" dirty="0" smtClean="0">
                <a:latin typeface="Corbel" panose="020B0503020204020204" pitchFamily="34" charset="0"/>
              </a:rPr>
              <a:t> SC meeting in Indonesia in </a:t>
            </a:r>
            <a:r>
              <a:rPr lang="en-GB" sz="1400" dirty="0" smtClean="0">
                <a:latin typeface="Corbel" panose="020B0503020204020204" pitchFamily="34" charset="0"/>
              </a:rPr>
              <a:t>April 2014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  <a:endParaRPr lang="en-GB" sz="1400" b="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Conducting mini survey to collect data related to the project from </a:t>
            </a:r>
            <a:r>
              <a:rPr lang="en-GB" sz="1400" dirty="0" smtClean="0">
                <a:latin typeface="Corbel" panose="020B0503020204020204" pitchFamily="34" charset="0"/>
              </a:rPr>
              <a:t>July to September 2014</a:t>
            </a:r>
            <a:r>
              <a:rPr lang="en-GB" sz="1400" b="0" dirty="0" smtClean="0">
                <a:latin typeface="Corbel" panose="020B0503020204020204" pitchFamily="34" charset="0"/>
              </a:rPr>
              <a:t>. 60 SAIs responded the survey.</a:t>
            </a:r>
            <a:endParaRPr lang="en-GB" sz="1400" b="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400" b="0" dirty="0">
                <a:solidFill>
                  <a:srgbClr val="002060"/>
                </a:solidFill>
                <a:latin typeface="Corbel" panose="020B0503020204020204" pitchFamily="34" charset="0"/>
              </a:rPr>
              <a:t>Drafting of research papers starting from </a:t>
            </a:r>
            <a:r>
              <a:rPr lang="en-GB" sz="1400" dirty="0">
                <a:solidFill>
                  <a:srgbClr val="002060"/>
                </a:solidFill>
                <a:latin typeface="Corbel" panose="020B0503020204020204" pitchFamily="34" charset="0"/>
              </a:rPr>
              <a:t>July 2014</a:t>
            </a:r>
            <a:r>
              <a:rPr lang="en-GB" sz="1400" b="0" dirty="0">
                <a:solidFill>
                  <a:srgbClr val="002060"/>
                </a:solidFill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Presentation of first draft in 16</a:t>
            </a:r>
            <a:r>
              <a:rPr lang="en-GB" sz="1400" b="0" baseline="30000" dirty="0" smtClean="0">
                <a:latin typeface="Corbel" panose="020B0503020204020204" pitchFamily="34" charset="0"/>
              </a:rPr>
              <a:t>th</a:t>
            </a:r>
            <a:r>
              <a:rPr lang="en-GB" sz="1400" b="0" dirty="0" smtClean="0">
                <a:latin typeface="Corbel" panose="020B0503020204020204" pitchFamily="34" charset="0"/>
              </a:rPr>
              <a:t> Assembly Meeting in Philippines on September </a:t>
            </a:r>
            <a:r>
              <a:rPr lang="id-ID" sz="1400" dirty="0" smtClean="0">
                <a:latin typeface="Corbel" panose="020B0503020204020204" pitchFamily="34" charset="0"/>
              </a:rPr>
              <a:t>29 - </a:t>
            </a:r>
            <a:r>
              <a:rPr lang="en-GB" sz="1400" dirty="0" smtClean="0">
                <a:latin typeface="Corbel" panose="020B0503020204020204" pitchFamily="34" charset="0"/>
              </a:rPr>
              <a:t>October </a:t>
            </a:r>
            <a:r>
              <a:rPr lang="id-ID" sz="1400" dirty="0" smtClean="0">
                <a:latin typeface="Corbel" panose="020B0503020204020204" pitchFamily="34" charset="0"/>
              </a:rPr>
              <a:t>2, </a:t>
            </a:r>
            <a:r>
              <a:rPr lang="en-GB" sz="1400" dirty="0" smtClean="0">
                <a:latin typeface="Corbel" panose="020B0503020204020204" pitchFamily="34" charset="0"/>
              </a:rPr>
              <a:t>2014</a:t>
            </a:r>
            <a:r>
              <a:rPr lang="en-GB" sz="1400" b="0" dirty="0" smtClean="0">
                <a:latin typeface="Corbel" panose="020B0503020204020204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Distribution of draft guidance to SC members in </a:t>
            </a:r>
            <a:r>
              <a:rPr lang="en-GB" sz="1400" dirty="0" smtClean="0">
                <a:latin typeface="Corbel" panose="020B0503020204020204" pitchFamily="34" charset="0"/>
              </a:rPr>
              <a:t>July 2015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Revision of draft after SC members’ comments.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Presentation of the updated draft in 14</a:t>
            </a:r>
            <a:r>
              <a:rPr lang="en-GB" sz="1400" b="0" baseline="30000" dirty="0" smtClean="0">
                <a:latin typeface="Corbel" panose="020B0503020204020204" pitchFamily="34" charset="0"/>
              </a:rPr>
              <a:t>th</a:t>
            </a:r>
            <a:r>
              <a:rPr lang="en-GB" sz="1400" b="0" dirty="0" smtClean="0">
                <a:latin typeface="Corbel" panose="020B0503020204020204" pitchFamily="34" charset="0"/>
              </a:rPr>
              <a:t> SC meeting in Egypt on </a:t>
            </a:r>
            <a:r>
              <a:rPr lang="en-GB" sz="1400" dirty="0" smtClean="0">
                <a:latin typeface="Corbel" panose="020B0503020204020204" pitchFamily="34" charset="0"/>
              </a:rPr>
              <a:t>September </a:t>
            </a:r>
            <a:r>
              <a:rPr lang="id-ID" sz="1400" dirty="0" smtClean="0">
                <a:latin typeface="Corbel" panose="020B0503020204020204" pitchFamily="34" charset="0"/>
              </a:rPr>
              <a:t>28 - </a:t>
            </a:r>
            <a:r>
              <a:rPr lang="en-GB" sz="1400" dirty="0" smtClean="0">
                <a:latin typeface="Corbel" panose="020B0503020204020204" pitchFamily="34" charset="0"/>
              </a:rPr>
              <a:t>October </a:t>
            </a:r>
            <a:r>
              <a:rPr lang="id-ID" sz="1400" dirty="0" smtClean="0">
                <a:latin typeface="Corbel" panose="020B0503020204020204" pitchFamily="34" charset="0"/>
              </a:rPr>
              <a:t>1, </a:t>
            </a:r>
            <a:r>
              <a:rPr lang="en-GB" sz="1400" dirty="0" smtClean="0">
                <a:latin typeface="Corbel" panose="020B0503020204020204" pitchFamily="34" charset="0"/>
              </a:rPr>
              <a:t>2015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Distribution of revised draft to SC members for final comments in </a:t>
            </a:r>
            <a:r>
              <a:rPr lang="en-GB" sz="1400" dirty="0" smtClean="0">
                <a:latin typeface="Corbel" panose="020B0503020204020204" pitchFamily="34" charset="0"/>
              </a:rPr>
              <a:t>February 2016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Finalization of draft.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0678" y="5262892"/>
            <a:ext cx="6574162" cy="861774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rbel" panose="020B0503020204020204" pitchFamily="34" charset="0"/>
              </a:rPr>
              <a:t>Progress</a:t>
            </a:r>
            <a:r>
              <a:rPr lang="en-GB" sz="2000" b="0" dirty="0" smtClean="0">
                <a:latin typeface="Corbel" panose="020B0503020204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The final drafts have been approved by SC members in </a:t>
            </a:r>
            <a:r>
              <a:rPr lang="en-GB" sz="1400" dirty="0" smtClean="0">
                <a:latin typeface="Corbel" panose="020B0503020204020204" pitchFamily="34" charset="0"/>
              </a:rPr>
              <a:t>April 2016</a:t>
            </a:r>
            <a:r>
              <a:rPr lang="en-GB" sz="1400" b="0" dirty="0" smtClean="0">
                <a:latin typeface="Corbel" panose="020B05030202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b="0" dirty="0" smtClean="0">
                <a:latin typeface="Corbel" panose="020B0503020204020204" pitchFamily="34" charset="0"/>
              </a:rPr>
              <a:t>The final research papers will be endorsed by WGEA Assembly in </a:t>
            </a:r>
            <a:r>
              <a:rPr lang="en-GB" sz="1400" dirty="0" smtClean="0">
                <a:latin typeface="Corbel" panose="020B0503020204020204" pitchFamily="34" charset="0"/>
              </a:rPr>
              <a:t>October 2016</a:t>
            </a:r>
            <a:r>
              <a:rPr lang="en-GB" sz="1400" b="0" dirty="0" smtClean="0">
                <a:latin typeface="Corbel" panose="020B0503020204020204" pitchFamily="34" charset="0"/>
              </a:rPr>
              <a:t>.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018" y="332656"/>
            <a:ext cx="1491454" cy="216024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4687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0" y="6432939"/>
            <a:ext cx="3687763" cy="360362"/>
          </a:xfrm>
        </p:spPr>
        <p:txBody>
          <a:bodyPr/>
          <a:lstStyle/>
          <a:p>
            <a:pPr algn="l">
              <a:defRPr/>
            </a:pPr>
            <a:r>
              <a:rPr lang="en-US" sz="1000" dirty="0">
                <a:latin typeface="Corbel" panose="020B0503020204020204" pitchFamily="34" charset="0"/>
              </a:rPr>
              <a:t>8</a:t>
            </a:r>
            <a:r>
              <a:rPr lang="en-US" sz="1000" dirty="0" smtClean="0">
                <a:latin typeface="Corbel" panose="020B0503020204020204" pitchFamily="34" charset="0"/>
              </a:rPr>
              <a:t>th INTOSAI KSC Meeting</a:t>
            </a:r>
            <a:endParaRPr lang="en-US" sz="1000" dirty="0">
              <a:latin typeface="Corbel" panose="020B0503020204020204" pitchFamily="34" charset="0"/>
            </a:endParaRP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827360" y="1020373"/>
            <a:ext cx="7620000" cy="510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-2667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3900" indent="-2667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274896"/>
              </a:buClr>
            </a:pPr>
            <a:endParaRPr lang="id-ID" altLang="en-US" sz="1600" b="0" dirty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rgbClr val="274896"/>
              </a:buClr>
              <a:buFont typeface="Wingdings" panose="05000000000000000000" pitchFamily="2" charset="2"/>
              <a:buChar char="§"/>
            </a:pPr>
            <a:r>
              <a:rPr lang="id-ID" altLang="en-US" sz="2000" dirty="0">
                <a:solidFill>
                  <a:srgbClr val="008000"/>
                </a:solidFill>
                <a:latin typeface="Corbel" panose="020B0503020204020204" pitchFamily="34" charset="0"/>
              </a:rPr>
              <a:t>WGEA  International Training on Environmental Auditing in Global Training Facility</a:t>
            </a:r>
            <a:r>
              <a:rPr lang="en-AU" altLang="en-US" sz="2000" dirty="0">
                <a:solidFill>
                  <a:srgbClr val="008000"/>
                </a:solidFill>
                <a:latin typeface="Corbel" panose="020B0503020204020204" pitchFamily="34" charset="0"/>
              </a:rPr>
              <a:t> in India</a:t>
            </a:r>
            <a:endParaRPr lang="id-ID" altLang="en-US" sz="1800" b="0" dirty="0">
              <a:solidFill>
                <a:srgbClr val="008000"/>
              </a:solidFill>
              <a:latin typeface="Corbel" panose="020B0503020204020204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Times New Roman" panose="02020603050405020304" pitchFamily="18" charset="0"/>
              <a:buNone/>
            </a:pPr>
            <a:endParaRPr lang="id-ID" altLang="en-US" sz="1800" b="0" dirty="0">
              <a:solidFill>
                <a:srgbClr val="67666B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7360" y="135980"/>
            <a:ext cx="7632700" cy="838200"/>
          </a:xfrm>
        </p:spPr>
        <p:txBody>
          <a:bodyPr/>
          <a:lstStyle/>
          <a:p>
            <a:pPr algn="ctr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3000" dirty="0" smtClean="0">
                <a:solidFill>
                  <a:srgbClr val="008000"/>
                </a:solidFill>
                <a:latin typeface="Corbel" panose="020B0503020204020204" pitchFamily="34" charset="0"/>
              </a:rPr>
              <a:t>Trainings</a:t>
            </a: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29117278"/>
              </p:ext>
            </p:extLst>
          </p:nvPr>
        </p:nvGraphicFramePr>
        <p:xfrm>
          <a:off x="-180528" y="3217144"/>
          <a:ext cx="8785962" cy="3871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93082961"/>
              </p:ext>
            </p:extLst>
          </p:nvPr>
        </p:nvGraphicFramePr>
        <p:xfrm>
          <a:off x="1302508" y="1978642"/>
          <a:ext cx="5861780" cy="1760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323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0" y="6432939"/>
            <a:ext cx="3687763" cy="360362"/>
          </a:xfrm>
        </p:spPr>
        <p:txBody>
          <a:bodyPr/>
          <a:lstStyle/>
          <a:p>
            <a:pPr algn="l">
              <a:defRPr/>
            </a:pPr>
            <a:r>
              <a:rPr lang="en-US" sz="1000" dirty="0">
                <a:latin typeface="Corbel" panose="020B0503020204020204" pitchFamily="34" charset="0"/>
              </a:rPr>
              <a:t>8</a:t>
            </a:r>
            <a:r>
              <a:rPr lang="en-US" sz="1000" dirty="0" smtClean="0">
                <a:latin typeface="Corbel" panose="020B0503020204020204" pitchFamily="34" charset="0"/>
              </a:rPr>
              <a:t>th INTOSAI KSC Meeting</a:t>
            </a:r>
            <a:endParaRPr lang="en-US" sz="1000" dirty="0">
              <a:latin typeface="Corbel" panose="020B0503020204020204" pitchFamily="34" charset="0"/>
            </a:endParaRP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827360" y="1020373"/>
            <a:ext cx="7620000" cy="510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-2667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3900" indent="-2667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274896"/>
              </a:buClr>
            </a:pPr>
            <a:endParaRPr lang="id-ID" altLang="en-US" sz="1600" b="0" dirty="0">
              <a:solidFill>
                <a:srgbClr val="008000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Wingdings" panose="05000000000000000000" pitchFamily="2" charset="2"/>
              <a:buChar char="§"/>
            </a:pPr>
            <a:r>
              <a:rPr lang="id-ID" altLang="en-US" sz="2000" dirty="0" smtClean="0">
                <a:solidFill>
                  <a:srgbClr val="008000"/>
                </a:solidFill>
                <a:latin typeface="Corbel" panose="020B0503020204020204" pitchFamily="34" charset="0"/>
              </a:rPr>
              <a:t>Dissemination </a:t>
            </a:r>
            <a:r>
              <a:rPr lang="id-ID" altLang="en-US" sz="2000" dirty="0">
                <a:solidFill>
                  <a:srgbClr val="008000"/>
                </a:solidFill>
                <a:latin typeface="Corbel" panose="020B0503020204020204" pitchFamily="34" charset="0"/>
              </a:rPr>
              <a:t>of Forestry Auditing Training Module</a:t>
            </a:r>
          </a:p>
          <a:p>
            <a:pPr lvl="2">
              <a:lnSpc>
                <a:spcPct val="90000"/>
              </a:lnSpc>
              <a:spcBef>
                <a:spcPts val="1200"/>
              </a:spcBef>
              <a:buClr>
                <a:srgbClr val="274896"/>
              </a:buClr>
              <a:buFont typeface="Courier New" panose="02070309020205020404" pitchFamily="49" charset="0"/>
              <a:buChar char="o"/>
            </a:pPr>
            <a:r>
              <a:rPr lang="id-ID" altLang="en-US" sz="2000" b="0" dirty="0" smtClean="0">
                <a:solidFill>
                  <a:srgbClr val="000000"/>
                </a:solidFill>
                <a:latin typeface="Corbel" panose="020B0503020204020204" pitchFamily="34" charset="0"/>
              </a:rPr>
              <a:t>Modul</a:t>
            </a:r>
            <a:r>
              <a:rPr lang="en-AU" altLang="en-US" sz="2000" b="0" dirty="0">
                <a:solidFill>
                  <a:srgbClr val="000000"/>
                </a:solidFill>
                <a:latin typeface="Corbel" panose="020B0503020204020204" pitchFamily="34" charset="0"/>
              </a:rPr>
              <a:t>e</a:t>
            </a:r>
            <a:r>
              <a:rPr lang="id-ID" altLang="en-US" sz="2000" b="0" dirty="0">
                <a:solidFill>
                  <a:srgbClr val="000000"/>
                </a:solidFill>
                <a:latin typeface="Corbel" panose="020B0503020204020204" pitchFamily="34" charset="0"/>
              </a:rPr>
              <a:t> for the training was developed by SAI of Indonesia </a:t>
            </a:r>
            <a:endParaRPr lang="en-US" altLang="en-US" sz="2000" b="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274896"/>
              </a:buClr>
            </a:pPr>
            <a:endParaRPr lang="en-US" altLang="en-US" sz="1400" b="0" dirty="0">
              <a:solidFill>
                <a:srgbClr val="5F5F5F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Times New Roman" panose="02020603050405020304" pitchFamily="18" charset="0"/>
              <a:buNone/>
            </a:pPr>
            <a:endParaRPr lang="id-ID" altLang="en-US" sz="1800" b="0" dirty="0">
              <a:solidFill>
                <a:srgbClr val="67666B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7360" y="87062"/>
            <a:ext cx="7632700" cy="838200"/>
          </a:xfrm>
        </p:spPr>
        <p:txBody>
          <a:bodyPr/>
          <a:lstStyle/>
          <a:p>
            <a:pPr algn="ctr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3000" dirty="0" smtClean="0">
                <a:solidFill>
                  <a:srgbClr val="008000"/>
                </a:solidFill>
                <a:latin typeface="Corbel" panose="020B0503020204020204" pitchFamily="34" charset="0"/>
              </a:rPr>
              <a:t>Trainings</a:t>
            </a: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58311648"/>
              </p:ext>
            </p:extLst>
          </p:nvPr>
        </p:nvGraphicFramePr>
        <p:xfrm>
          <a:off x="539552" y="907696"/>
          <a:ext cx="7488832" cy="533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3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7027" y="6454081"/>
            <a:ext cx="4622800" cy="360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000" b="0" dirty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en-US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th INTOSAI KSC Meeting</a:t>
            </a:r>
            <a:endParaRPr kumimoji="0" lang="en-GB" altLang="en-US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735527" y="1228725"/>
            <a:ext cx="7848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lnSpc>
                <a:spcPct val="80000"/>
              </a:lnSpc>
              <a:spcBef>
                <a:spcPct val="20000"/>
              </a:spcBef>
              <a:buClr>
                <a:srgbClr val="274896"/>
              </a:buClr>
              <a:defRPr/>
            </a:pPr>
            <a:endParaRPr lang="id-ID" sz="1600" b="0" dirty="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Wingdings" pitchFamily="2" charset="2"/>
              <a:buChar char="§"/>
              <a:defRPr/>
            </a:pPr>
            <a:r>
              <a:rPr lang="id-ID" altLang="en-US" sz="2000" dirty="0" smtClean="0">
                <a:solidFill>
                  <a:srgbClr val="008000"/>
                </a:solidFill>
                <a:latin typeface="Corbel" panose="020B0503020204020204" pitchFamily="34" charset="0"/>
                <a:cs typeface="Arial" charset="0"/>
              </a:rPr>
              <a:t>Greenlines</a:t>
            </a:r>
            <a:r>
              <a:rPr lang="en-AU" altLang="en-US" sz="2000" dirty="0" smtClean="0">
                <a:solidFill>
                  <a:srgbClr val="008000"/>
                </a:solidFill>
                <a:latin typeface="Corbel" panose="020B0503020204020204" pitchFamily="34" charset="0"/>
                <a:cs typeface="Arial" charset="0"/>
              </a:rPr>
              <a:t> </a:t>
            </a:r>
            <a:r>
              <a:rPr lang="en-AU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- </a:t>
            </a: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US GAO</a:t>
            </a:r>
          </a:p>
          <a:p>
            <a:pPr marL="747713" lvl="3" indent="-290513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Published twice a </a:t>
            </a:r>
            <a:r>
              <a:rPr lang="id-ID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year</a:t>
            </a:r>
            <a:endParaRPr lang="id-ID" altLang="en-US" sz="1600" b="0" dirty="0">
              <a:solidFill>
                <a:srgbClr val="000000"/>
              </a:solidFill>
              <a:latin typeface="Corbel" panose="020B0503020204020204" pitchFamily="34" charset="0"/>
              <a:cs typeface="Arial" charset="0"/>
            </a:endParaRPr>
          </a:p>
          <a:p>
            <a:pPr marL="747713" lvl="3" indent="-290513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en-AU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Progress: Volume 17, Number 3 had been published on August 2016</a:t>
            </a:r>
            <a:endParaRPr lang="id-ID" altLang="en-US" sz="1600" b="0" dirty="0">
              <a:solidFill>
                <a:srgbClr val="000000"/>
              </a:solidFill>
              <a:latin typeface="Corbel" panose="020B0503020204020204" pitchFamily="34" charset="0"/>
              <a:cs typeface="Arial" charset="0"/>
            </a:endParaRPr>
          </a:p>
          <a:p>
            <a:pPr marL="266700" lvl="1" indent="-266700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defRPr/>
            </a:pPr>
            <a:endParaRPr lang="id-ID" altLang="en-US" sz="1400" b="0" dirty="0">
              <a:solidFill>
                <a:schemeClr val="tx1"/>
              </a:solidFill>
              <a:latin typeface="Corbel" panose="020B0503020204020204" pitchFamily="34" charset="0"/>
              <a:cs typeface="Arial" charset="0"/>
            </a:endParaRPr>
          </a:p>
          <a:p>
            <a:pPr marL="266700" lvl="2" indent="-266700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Wingdings" pitchFamily="2" charset="2"/>
              <a:buChar char="§"/>
              <a:defRPr/>
            </a:pPr>
            <a:r>
              <a:rPr lang="id-ID" altLang="en-US" sz="2000" dirty="0">
                <a:solidFill>
                  <a:srgbClr val="008000"/>
                </a:solidFill>
                <a:latin typeface="Corbel" panose="020B0503020204020204" pitchFamily="34" charset="0"/>
                <a:cs typeface="Arial" charset="0"/>
              </a:rPr>
              <a:t>Audit </a:t>
            </a:r>
            <a:r>
              <a:rPr lang="id-ID" altLang="en-US" sz="2000" dirty="0" smtClean="0">
                <a:solidFill>
                  <a:srgbClr val="008000"/>
                </a:solidFill>
                <a:latin typeface="Corbel" panose="020B0503020204020204" pitchFamily="34" charset="0"/>
                <a:cs typeface="Arial" charset="0"/>
              </a:rPr>
              <a:t>Collection</a:t>
            </a:r>
            <a:r>
              <a:rPr lang="en-AU" altLang="en-US" sz="2000" dirty="0" smtClean="0">
                <a:solidFill>
                  <a:srgbClr val="008000"/>
                </a:solidFill>
                <a:latin typeface="Corbel" panose="020B0503020204020204" pitchFamily="34" charset="0"/>
                <a:cs typeface="Arial" charset="0"/>
              </a:rPr>
              <a:t> Worldwide</a:t>
            </a:r>
            <a:endParaRPr lang="id-ID" altLang="en-US" sz="2000" dirty="0">
              <a:solidFill>
                <a:srgbClr val="008000"/>
              </a:solidFill>
              <a:latin typeface="Corbel" panose="020B0503020204020204" pitchFamily="34" charset="0"/>
              <a:cs typeface="Arial" charset="0"/>
            </a:endParaRPr>
          </a:p>
          <a:p>
            <a:pPr marL="747713" lvl="3" indent="-290513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2014: </a:t>
            </a:r>
            <a:r>
              <a:rPr lang="en-AU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around </a:t>
            </a:r>
            <a:r>
              <a:rPr lang="id-ID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200 </a:t>
            </a:r>
            <a:r>
              <a:rPr lang="id-ID" altLang="en-US" sz="160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audit reports </a:t>
            </a: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received from </a:t>
            </a:r>
            <a:r>
              <a:rPr lang="id-ID" altLang="en-US" sz="160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63 </a:t>
            </a:r>
            <a:r>
              <a:rPr lang="id-ID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SAIs</a:t>
            </a:r>
            <a:endParaRPr lang="en-GB" altLang="en-US" sz="1600" dirty="0" smtClean="0">
              <a:solidFill>
                <a:srgbClr val="000000"/>
              </a:solidFill>
              <a:latin typeface="Corbel" panose="020B0503020204020204" pitchFamily="34" charset="0"/>
              <a:cs typeface="Arial" charset="0"/>
            </a:endParaRPr>
          </a:p>
          <a:p>
            <a:pPr marL="747713" lvl="3" indent="-290513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en-GB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2015: around </a:t>
            </a:r>
            <a:r>
              <a:rPr lang="en-GB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200 audit reports </a:t>
            </a:r>
            <a:r>
              <a:rPr lang="en-GB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received from </a:t>
            </a:r>
            <a:r>
              <a:rPr lang="en-GB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35 SAIs</a:t>
            </a:r>
          </a:p>
          <a:p>
            <a:pPr marL="747713" lvl="3" indent="-290513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201</a:t>
            </a:r>
            <a:r>
              <a:rPr lang="en-GB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6</a:t>
            </a:r>
            <a:r>
              <a:rPr lang="id-ID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: </a:t>
            </a: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will be commencing in </a:t>
            </a:r>
            <a:r>
              <a:rPr lang="id-ID" altLang="en-US" sz="160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mid of October </a:t>
            </a:r>
            <a:r>
              <a:rPr lang="id-ID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201</a:t>
            </a:r>
            <a:r>
              <a:rPr lang="en-GB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6</a:t>
            </a:r>
            <a:endParaRPr lang="id-ID" altLang="en-US" sz="1600" dirty="0">
              <a:solidFill>
                <a:srgbClr val="000000"/>
              </a:solidFill>
              <a:latin typeface="Corbel" panose="020B0503020204020204" pitchFamily="34" charset="0"/>
              <a:cs typeface="Arial" charset="0"/>
            </a:endParaRPr>
          </a:p>
          <a:p>
            <a:pPr marL="273050" lvl="2" indent="-273050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endParaRPr lang="id-ID" altLang="en-US" sz="1400" b="0" dirty="0">
              <a:solidFill>
                <a:srgbClr val="67666B"/>
              </a:solidFill>
              <a:latin typeface="Corbel" panose="020B0503020204020204" pitchFamily="34" charset="0"/>
              <a:cs typeface="Arial" charset="0"/>
            </a:endParaRPr>
          </a:p>
          <a:p>
            <a:pPr marL="266700" lvl="2" indent="-266700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Wingdings" pitchFamily="2" charset="2"/>
              <a:buChar char="§"/>
              <a:defRPr/>
            </a:pPr>
            <a:r>
              <a:rPr lang="id-ID" altLang="en-US" sz="2000" dirty="0">
                <a:solidFill>
                  <a:srgbClr val="008000"/>
                </a:solidFill>
                <a:latin typeface="Corbel" panose="020B0503020204020204" pitchFamily="34" charset="0"/>
                <a:cs typeface="Arial" charset="0"/>
              </a:rPr>
              <a:t>8</a:t>
            </a:r>
            <a:r>
              <a:rPr lang="id-ID" altLang="en-US" sz="2000" baseline="30000" dirty="0">
                <a:solidFill>
                  <a:srgbClr val="008000"/>
                </a:solidFill>
                <a:latin typeface="Corbel" panose="020B0503020204020204" pitchFamily="34" charset="0"/>
                <a:cs typeface="Arial" charset="0"/>
              </a:rPr>
              <a:t>th</a:t>
            </a:r>
            <a:r>
              <a:rPr lang="id-ID" altLang="en-US" sz="2000" dirty="0">
                <a:solidFill>
                  <a:srgbClr val="008000"/>
                </a:solidFill>
                <a:latin typeface="Corbel" panose="020B0503020204020204" pitchFamily="34" charset="0"/>
                <a:cs typeface="Arial" charset="0"/>
              </a:rPr>
              <a:t> Environmental Survey</a:t>
            </a:r>
          </a:p>
          <a:p>
            <a:pPr marL="747713" lvl="3" indent="-290513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en-AU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Survey</a:t>
            </a:r>
            <a:r>
              <a:rPr lang="id-ID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 </a:t>
            </a: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in English, French &amp; Spanish</a:t>
            </a:r>
          </a:p>
          <a:p>
            <a:pPr marL="747713" lvl="3" indent="-290513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Focusing</a:t>
            </a:r>
            <a:r>
              <a:rPr lang="en-US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 on the auditing work related to environmental matters conducted by SAIs </a:t>
            </a:r>
            <a:r>
              <a:rPr lang="en-US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worldwide</a:t>
            </a:r>
            <a:endParaRPr lang="id-ID" altLang="en-US" sz="1600" b="0" dirty="0">
              <a:solidFill>
                <a:srgbClr val="000000"/>
              </a:solidFill>
              <a:latin typeface="Corbel" panose="020B0503020204020204" pitchFamily="34" charset="0"/>
              <a:cs typeface="Arial" charset="0"/>
            </a:endParaRPr>
          </a:p>
          <a:p>
            <a:pPr marL="747713" lvl="3" indent="-290513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5</a:t>
            </a:r>
            <a:r>
              <a:rPr lang="en-GB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8</a:t>
            </a:r>
            <a:r>
              <a:rPr lang="id-ID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 </a:t>
            </a:r>
            <a:r>
              <a:rPr lang="id-ID" altLang="en-US" sz="160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responses </a:t>
            </a:r>
            <a:r>
              <a:rPr lang="id-ID" altLang="en-US" sz="1600" b="0" dirty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received</a:t>
            </a:r>
          </a:p>
          <a:p>
            <a:pPr marL="747713" lvl="3" indent="-290513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Courier New" pitchFamily="49" charset="0"/>
              <a:buChar char="o"/>
              <a:defRPr/>
            </a:pPr>
            <a:r>
              <a:rPr lang="id-ID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Report </a:t>
            </a:r>
            <a:r>
              <a:rPr lang="en-AU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will </a:t>
            </a:r>
            <a:r>
              <a:rPr lang="id-ID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be </a:t>
            </a:r>
            <a:r>
              <a:rPr lang="en-GB" altLang="en-US" sz="1600" b="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uploaded on WGEA website in </a:t>
            </a:r>
            <a:r>
              <a:rPr lang="en-GB" altLang="en-US" sz="1600" dirty="0" smtClean="0">
                <a:solidFill>
                  <a:srgbClr val="000000"/>
                </a:solidFill>
                <a:latin typeface="Corbel" panose="020B0503020204020204" pitchFamily="34" charset="0"/>
                <a:cs typeface="Arial" charset="0"/>
              </a:rPr>
              <a:t>September 2016</a:t>
            </a:r>
            <a:endParaRPr lang="id-ID" sz="1600" dirty="0">
              <a:solidFill>
                <a:srgbClr val="000000"/>
              </a:solidFill>
              <a:latin typeface="Corbel" panose="020B0503020204020204" pitchFamily="34" charset="0"/>
              <a:cs typeface="Arial" charset="0"/>
            </a:endParaRPr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32700" cy="838200"/>
          </a:xfrm>
        </p:spPr>
        <p:txBody>
          <a:bodyPr/>
          <a:lstStyle/>
          <a:p>
            <a:pPr algn="ctr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3000" dirty="0" smtClean="0">
                <a:solidFill>
                  <a:srgbClr val="008000"/>
                </a:solidFill>
                <a:latin typeface="Corbel" panose="020B0503020204020204" pitchFamily="34" charset="0"/>
              </a:rPr>
              <a:t>Publications</a:t>
            </a:r>
            <a:r>
              <a:rPr lang="en-GB" altLang="en-US" sz="3000" dirty="0" smtClean="0">
                <a:latin typeface="Corbel" panose="020B0503020204020204" pitchFamily="34" charset="0"/>
              </a:rPr>
              <a:t/>
            </a:r>
            <a:br>
              <a:rPr lang="en-GB" altLang="en-US" sz="3000" dirty="0" smtClean="0">
                <a:latin typeface="Corbel" panose="020B0503020204020204" pitchFamily="34" charset="0"/>
              </a:rPr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pic>
        <p:nvPicPr>
          <p:cNvPr id="7" name="Picture 4" descr="Do you want to save Planet Earth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883" y="31972"/>
            <a:ext cx="3060117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681414" y="133626"/>
            <a:ext cx="71704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000" b="0" dirty="0" smtClean="0">
                <a:solidFill>
                  <a:srgbClr val="008000"/>
                </a:solidFill>
                <a:latin typeface="Corbel" panose="020B0503020204020204" pitchFamily="34" charset="0"/>
              </a:rPr>
              <a:t>Review of ISSAI on Environmental Auditing</a:t>
            </a:r>
            <a:endParaRPr lang="en-US" altLang="ko-KR" sz="3000" b="0" dirty="0">
              <a:solidFill>
                <a:srgbClr val="008000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01016" y="2052867"/>
            <a:ext cx="1440160" cy="1666289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8"/>
          <p:cNvSpPr/>
          <p:nvPr/>
        </p:nvSpPr>
        <p:spPr>
          <a:xfrm>
            <a:off x="644420" y="1907831"/>
            <a:ext cx="1170130" cy="11701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9"/>
          <p:cNvSpPr/>
          <p:nvPr/>
        </p:nvSpPr>
        <p:spPr>
          <a:xfrm>
            <a:off x="2636129" y="2027120"/>
            <a:ext cx="1440160" cy="166811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10"/>
          <p:cNvSpPr/>
          <p:nvPr/>
        </p:nvSpPr>
        <p:spPr>
          <a:xfrm>
            <a:off x="2864667" y="1907831"/>
            <a:ext cx="1170130" cy="11701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11"/>
          <p:cNvSpPr/>
          <p:nvPr/>
        </p:nvSpPr>
        <p:spPr>
          <a:xfrm>
            <a:off x="4930751" y="2029841"/>
            <a:ext cx="1440160" cy="1707416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2"/>
          <p:cNvSpPr/>
          <p:nvPr/>
        </p:nvSpPr>
        <p:spPr>
          <a:xfrm>
            <a:off x="5084914" y="1907831"/>
            <a:ext cx="1170130" cy="11701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13"/>
          <p:cNvSpPr/>
          <p:nvPr/>
        </p:nvSpPr>
        <p:spPr>
          <a:xfrm>
            <a:off x="7084251" y="1987544"/>
            <a:ext cx="1440160" cy="1756799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14"/>
          <p:cNvSpPr/>
          <p:nvPr/>
        </p:nvSpPr>
        <p:spPr>
          <a:xfrm>
            <a:off x="7305160" y="1907831"/>
            <a:ext cx="1170130" cy="11701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0315" y="4897818"/>
            <a:ext cx="733581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000000"/>
                </a:solidFill>
                <a:latin typeface="Corbel" panose="020B0503020204020204" pitchFamily="34" charset="0"/>
              </a:rPr>
              <a:t>Scope of review</a:t>
            </a:r>
          </a:p>
          <a:p>
            <a:pPr marL="268288" indent="-268288">
              <a:buFont typeface="Wingdings" panose="05000000000000000000" pitchFamily="2" charset="2"/>
              <a:buChar char="q"/>
            </a:pPr>
            <a:r>
              <a:rPr lang="en-US" altLang="ko-KR" sz="1600" b="0" dirty="0" smtClean="0">
                <a:solidFill>
                  <a:srgbClr val="000000"/>
                </a:solidFill>
                <a:latin typeface="Corbel" panose="020B0503020204020204" pitchFamily="34" charset="0"/>
              </a:rPr>
              <a:t>Adjustment to INTOSAI fundamental principles and any changes in audit methodology (ISSAI 5110 &amp; 5120)</a:t>
            </a:r>
          </a:p>
          <a:p>
            <a:pPr marL="268288" indent="-268288">
              <a:buFont typeface="Wingdings" panose="05000000000000000000" pitchFamily="2" charset="2"/>
              <a:buChar char="q"/>
            </a:pPr>
            <a:r>
              <a:rPr lang="en-US" altLang="ko-KR" sz="1600" b="0" dirty="0" smtClean="0">
                <a:solidFill>
                  <a:srgbClr val="000000"/>
                </a:solidFill>
                <a:latin typeface="Corbel" panose="020B0503020204020204" pitchFamily="34" charset="0"/>
              </a:rPr>
              <a:t>New understanding of Sustainable Development (ISSAI 5130)</a:t>
            </a:r>
          </a:p>
          <a:p>
            <a:pPr marL="268288" indent="-268288">
              <a:buFont typeface="Wingdings" panose="05000000000000000000" pitchFamily="2" charset="2"/>
              <a:buChar char="q"/>
            </a:pPr>
            <a:r>
              <a:rPr lang="en-US" altLang="ko-KR" sz="1600" b="0" dirty="0" smtClean="0">
                <a:solidFill>
                  <a:srgbClr val="000000"/>
                </a:solidFill>
                <a:latin typeface="Corbel" panose="020B0503020204020204" pitchFamily="34" charset="0"/>
              </a:rPr>
              <a:t>Update audit methodology (ISSAI 5140)</a:t>
            </a:r>
          </a:p>
          <a:p>
            <a:pPr marL="268288" indent="-268288">
              <a:buFont typeface="Wingdings" panose="05000000000000000000" pitchFamily="2" charset="2"/>
              <a:buChar char="q"/>
            </a:pPr>
            <a:r>
              <a:rPr lang="en-US" altLang="ko-KR" sz="1600" b="0" dirty="0" smtClean="0">
                <a:solidFill>
                  <a:srgbClr val="000000"/>
                </a:solidFill>
                <a:latin typeface="Corbel" panose="020B0503020204020204" pitchFamily="34" charset="0"/>
              </a:rPr>
              <a:t>Provide good practices (all ISSAI)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27"/>
          <p:cNvGrpSpPr/>
          <p:nvPr/>
        </p:nvGrpSpPr>
        <p:grpSpPr>
          <a:xfrm>
            <a:off x="235332" y="5432087"/>
            <a:ext cx="675075" cy="816723"/>
            <a:chOff x="1016605" y="5229200"/>
            <a:chExt cx="900100" cy="540060"/>
          </a:xfrm>
          <a:solidFill>
            <a:schemeClr val="bg1">
              <a:lumMod val="65000"/>
            </a:schemeClr>
          </a:solidFill>
        </p:grpSpPr>
        <p:sp>
          <p:nvSpPr>
            <p:cNvPr id="16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66923" y="2046620"/>
            <a:ext cx="1125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Corbel" panose="020B0503020204020204" pitchFamily="34" charset="0"/>
              </a:rPr>
              <a:t>ISSAI</a:t>
            </a:r>
          </a:p>
          <a:p>
            <a:pPr algn="ctr"/>
            <a:r>
              <a:rPr lang="en-US" altLang="ko-KR" sz="2400" dirty="0" smtClean="0">
                <a:latin typeface="Corbel" panose="020B0503020204020204" pitchFamily="34" charset="0"/>
              </a:rPr>
              <a:t>5110</a:t>
            </a:r>
            <a:endParaRPr lang="ko-KR" altLang="en-US" sz="2400" dirty="0">
              <a:latin typeface="Corbel" panose="020B05030202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3704" y="2220099"/>
            <a:ext cx="11251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000000"/>
                </a:solidFill>
                <a:latin typeface="Corbel" panose="020B0503020204020204" pitchFamily="34" charset="0"/>
              </a:rPr>
              <a:t>ISSAI</a:t>
            </a:r>
          </a:p>
          <a:p>
            <a:pPr algn="ctr"/>
            <a:r>
              <a:rPr lang="en-US" altLang="ko-KR" sz="2400" dirty="0" smtClean="0">
                <a:solidFill>
                  <a:srgbClr val="000000"/>
                </a:solidFill>
                <a:latin typeface="Corbel" panose="020B0503020204020204" pitchFamily="34" charset="0"/>
              </a:rPr>
              <a:t>5120</a:t>
            </a:r>
            <a:endParaRPr lang="ko-KR" altLang="en-US" sz="24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algn="ctr"/>
            <a:endParaRPr lang="ko-KR" alt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7416" y="2166053"/>
            <a:ext cx="1125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ko-KR" sz="2400" dirty="0" smtClean="0">
                <a:solidFill>
                  <a:srgbClr val="000000"/>
                </a:solidFill>
                <a:latin typeface="Corbel" panose="020B0503020204020204" pitchFamily="34" charset="0"/>
              </a:rPr>
              <a:t>ISSAI 5130</a:t>
            </a:r>
            <a:endParaRPr lang="ko-KR" altLang="en-US" sz="2400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27663" y="2046620"/>
            <a:ext cx="1125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Corbel" panose="020B0503020204020204" pitchFamily="34" charset="0"/>
              </a:rPr>
              <a:t>ISSAI 5140</a:t>
            </a:r>
            <a:endParaRPr lang="ko-KR" altLang="en-US" sz="2400" dirty="0">
              <a:latin typeface="Corbel" panose="020B0503020204020204" pitchFamily="34" charset="0"/>
            </a:endParaRPr>
          </a:p>
        </p:txBody>
      </p:sp>
      <p:grpSp>
        <p:nvGrpSpPr>
          <p:cNvPr id="25" name="그룹 37"/>
          <p:cNvGrpSpPr/>
          <p:nvPr/>
        </p:nvGrpSpPr>
        <p:grpSpPr>
          <a:xfrm>
            <a:off x="482036" y="3164225"/>
            <a:ext cx="1527175" cy="502424"/>
            <a:chOff x="460115" y="3362399"/>
            <a:chExt cx="1527175" cy="502424"/>
          </a:xfrm>
        </p:grpSpPr>
        <p:sp>
          <p:nvSpPr>
            <p:cNvPr id="26" name="TextBox 25"/>
            <p:cNvSpPr txBox="1"/>
            <p:nvPr/>
          </p:nvSpPr>
          <p:spPr bwMode="auto">
            <a:xfrm>
              <a:off x="460115" y="3587824"/>
              <a:ext cx="1527175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200" b="0" dirty="0" smtClean="0">
                  <a:solidFill>
                    <a:schemeClr val="bg1"/>
                  </a:solidFill>
                  <a:latin typeface="Corbel" panose="020B0503020204020204" pitchFamily="34" charset="0"/>
                </a:rPr>
                <a:t>Project co-lead</a:t>
              </a:r>
              <a:endParaRPr kumimoji="0" lang="en-US" altLang="ko-KR" sz="1200" b="0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529965" y="3362399"/>
              <a:ext cx="13874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b="0" dirty="0" smtClean="0">
                  <a:solidFill>
                    <a:schemeClr val="bg1"/>
                  </a:solidFill>
                  <a:ea typeface="맑은 고딕" pitchFamily="50" charset="-127"/>
                </a:rPr>
                <a:t>ECA</a:t>
              </a:r>
              <a:endParaRPr kumimoji="0" lang="en-US" altLang="ko-KR" sz="1400" b="0" dirty="0">
                <a:solidFill>
                  <a:schemeClr val="bg1"/>
                </a:solidFill>
                <a:ea typeface="맑은 고딕" pitchFamily="50" charset="-127"/>
              </a:endParaRPr>
            </a:p>
          </p:txBody>
        </p:sp>
      </p:grpSp>
      <p:grpSp>
        <p:nvGrpSpPr>
          <p:cNvPr id="28" name="그룹 38"/>
          <p:cNvGrpSpPr/>
          <p:nvPr/>
        </p:nvGrpSpPr>
        <p:grpSpPr>
          <a:xfrm>
            <a:off x="2658632" y="3077961"/>
            <a:ext cx="1527175" cy="502424"/>
            <a:chOff x="460115" y="3362399"/>
            <a:chExt cx="1527175" cy="502424"/>
          </a:xfrm>
        </p:grpSpPr>
        <p:sp>
          <p:nvSpPr>
            <p:cNvPr id="29" name="TextBox 28"/>
            <p:cNvSpPr txBox="1"/>
            <p:nvPr/>
          </p:nvSpPr>
          <p:spPr bwMode="auto">
            <a:xfrm>
              <a:off x="460115" y="3587824"/>
              <a:ext cx="1527175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200" b="0" dirty="0" smtClean="0">
                  <a:solidFill>
                    <a:srgbClr val="000000"/>
                  </a:solidFill>
                  <a:latin typeface="Corbel" panose="020B0503020204020204" pitchFamily="34" charset="0"/>
                </a:rPr>
                <a:t>Project co-lead</a:t>
              </a:r>
              <a:endParaRPr kumimoji="0" lang="en-US" altLang="ko-KR" sz="1200" b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529965" y="3362399"/>
              <a:ext cx="13874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b="0" dirty="0" smtClean="0">
                  <a:solidFill>
                    <a:srgbClr val="000000"/>
                  </a:solidFill>
                  <a:latin typeface="Corbel" panose="020B0503020204020204" pitchFamily="34" charset="0"/>
                  <a:ea typeface="맑은 고딕" pitchFamily="50" charset="-127"/>
                </a:rPr>
                <a:t>ECA</a:t>
              </a:r>
              <a:endParaRPr kumimoji="0" lang="en-US" altLang="ko-KR" sz="1400" b="0" dirty="0">
                <a:solidFill>
                  <a:srgbClr val="000000"/>
                </a:solidFill>
                <a:latin typeface="Corbel" panose="020B0503020204020204" pitchFamily="34" charset="0"/>
                <a:ea typeface="맑은 고딕" pitchFamily="50" charset="-127"/>
              </a:endParaRPr>
            </a:p>
          </p:txBody>
        </p:sp>
      </p:grpSp>
      <p:grpSp>
        <p:nvGrpSpPr>
          <p:cNvPr id="31" name="그룹 41"/>
          <p:cNvGrpSpPr/>
          <p:nvPr/>
        </p:nvGrpSpPr>
        <p:grpSpPr>
          <a:xfrm>
            <a:off x="4947638" y="3119474"/>
            <a:ext cx="1527175" cy="502424"/>
            <a:chOff x="460115" y="3362399"/>
            <a:chExt cx="1527175" cy="502424"/>
          </a:xfrm>
        </p:grpSpPr>
        <p:sp>
          <p:nvSpPr>
            <p:cNvPr id="32" name="TextBox 31"/>
            <p:cNvSpPr txBox="1"/>
            <p:nvPr/>
          </p:nvSpPr>
          <p:spPr bwMode="auto">
            <a:xfrm>
              <a:off x="460115" y="3587824"/>
              <a:ext cx="1527175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200" b="0" dirty="0" smtClean="0">
                  <a:solidFill>
                    <a:srgbClr val="000000"/>
                  </a:solidFill>
                  <a:latin typeface="Corbel" panose="020B0503020204020204" pitchFamily="34" charset="0"/>
                </a:rPr>
                <a:t>Project co-lead</a:t>
              </a:r>
              <a:endParaRPr kumimoji="0" lang="en-US" altLang="ko-KR" sz="1200" b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529965" y="3362399"/>
              <a:ext cx="1387475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300" b="0" dirty="0" smtClean="0">
                  <a:solidFill>
                    <a:srgbClr val="000000"/>
                  </a:solidFill>
                  <a:latin typeface="Corbel" panose="020B0503020204020204" pitchFamily="34" charset="0"/>
                  <a:ea typeface="맑은 고딕" pitchFamily="50" charset="-127"/>
                </a:rPr>
                <a:t>SAI of Canada</a:t>
              </a:r>
              <a:endParaRPr kumimoji="0" lang="en-US" altLang="ko-KR" sz="1300" b="0" dirty="0">
                <a:solidFill>
                  <a:srgbClr val="000000"/>
                </a:solidFill>
                <a:latin typeface="Corbel" panose="020B0503020204020204" pitchFamily="34" charset="0"/>
                <a:ea typeface="맑은 고딕" pitchFamily="50" charset="-127"/>
              </a:endParaRPr>
            </a:p>
          </p:txBody>
        </p:sp>
      </p:grpSp>
      <p:grpSp>
        <p:nvGrpSpPr>
          <p:cNvPr id="34" name="그룹 44"/>
          <p:cNvGrpSpPr/>
          <p:nvPr/>
        </p:nvGrpSpPr>
        <p:grpSpPr>
          <a:xfrm>
            <a:off x="7084251" y="3077961"/>
            <a:ext cx="1527175" cy="502424"/>
            <a:chOff x="460115" y="3362399"/>
            <a:chExt cx="1527175" cy="502424"/>
          </a:xfrm>
        </p:grpSpPr>
        <p:sp>
          <p:nvSpPr>
            <p:cNvPr id="35" name="TextBox 34"/>
            <p:cNvSpPr txBox="1"/>
            <p:nvPr/>
          </p:nvSpPr>
          <p:spPr bwMode="auto">
            <a:xfrm>
              <a:off x="460115" y="3587824"/>
              <a:ext cx="1527175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200" b="0" dirty="0" smtClean="0">
                  <a:solidFill>
                    <a:schemeClr val="bg1"/>
                  </a:solidFill>
                  <a:latin typeface="Corbel" panose="020B0503020204020204" pitchFamily="34" charset="0"/>
                </a:rPr>
                <a:t>Project co-lead</a:t>
              </a:r>
              <a:endParaRPr kumimoji="0" lang="en-US" altLang="ko-KR" sz="1200" b="0" dirty="0">
                <a:solidFill>
                  <a:schemeClr val="bg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529965" y="3362399"/>
              <a:ext cx="1387475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300" b="0" dirty="0" smtClean="0">
                  <a:solidFill>
                    <a:schemeClr val="bg1"/>
                  </a:solidFill>
                  <a:latin typeface="Corbel" panose="020B0503020204020204" pitchFamily="34" charset="0"/>
                  <a:ea typeface="맑은 고딕" pitchFamily="50" charset="-127"/>
                </a:rPr>
                <a:t>SAI of Philippines</a:t>
              </a:r>
              <a:endParaRPr kumimoji="0" lang="en-US" altLang="ko-KR" sz="1300" b="0" dirty="0">
                <a:solidFill>
                  <a:schemeClr val="bg1"/>
                </a:solidFill>
                <a:latin typeface="Corbel" panose="020B0503020204020204" pitchFamily="34" charset="0"/>
                <a:ea typeface="맑은 고딕" pitchFamily="50" charset="-127"/>
              </a:endParaRPr>
            </a:p>
          </p:txBody>
        </p:sp>
      </p:grp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227839" y="620330"/>
            <a:ext cx="7620000" cy="54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lnSpc>
                <a:spcPct val="80000"/>
              </a:lnSpc>
              <a:spcBef>
                <a:spcPct val="20000"/>
              </a:spcBef>
              <a:buClr>
                <a:srgbClr val="274896"/>
              </a:buClr>
              <a:defRPr/>
            </a:pPr>
            <a:endParaRPr lang="en-GB" altLang="en-US" sz="1400" b="0" dirty="0" smtClean="0">
              <a:solidFill>
                <a:srgbClr val="000000"/>
              </a:solidFill>
              <a:latin typeface="Corbel" panose="020B0503020204020204" pitchFamily="34" charset="0"/>
              <a:cs typeface="Arial" charset="0"/>
            </a:endParaRPr>
          </a:p>
          <a:p>
            <a:pPr marL="0" lvl="1">
              <a:lnSpc>
                <a:spcPct val="80000"/>
              </a:lnSpc>
              <a:spcBef>
                <a:spcPct val="20000"/>
              </a:spcBef>
              <a:buClr>
                <a:srgbClr val="274896"/>
              </a:buClr>
              <a:defRPr/>
            </a:pPr>
            <a:r>
              <a:rPr lang="id-ID" altLang="en-US" sz="1800" b="0" dirty="0" smtClean="0">
                <a:solidFill>
                  <a:srgbClr val="002060"/>
                </a:solidFill>
                <a:latin typeface="Corbel" panose="020B0503020204020204" pitchFamily="34" charset="0"/>
                <a:cs typeface="Arial" charset="0"/>
              </a:rPr>
              <a:t>(</a:t>
            </a:r>
            <a:r>
              <a:rPr lang="id-ID" altLang="en-US" sz="1800" b="0" dirty="0">
                <a:solidFill>
                  <a:srgbClr val="002060"/>
                </a:solidFill>
                <a:latin typeface="Corbel" panose="020B0503020204020204" pitchFamily="34" charset="0"/>
                <a:cs typeface="Arial" charset="0"/>
              </a:rPr>
              <a:t>Leads: Indonesia and Brazil)</a:t>
            </a:r>
          </a:p>
          <a:p>
            <a:pPr marL="0" lvl="1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defRPr/>
            </a:pPr>
            <a:endParaRPr lang="id-ID" sz="1600" b="0" dirty="0">
              <a:solidFill>
                <a:srgbClr val="67666B"/>
              </a:solidFill>
              <a:latin typeface="Arial" charset="0"/>
              <a:cs typeface="Arial" charset="0"/>
            </a:endParaRPr>
          </a:p>
          <a:p>
            <a:pPr marL="0" lvl="1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defRPr/>
            </a:pPr>
            <a:endParaRPr lang="en-GB" sz="1600" dirty="0" smtClean="0">
              <a:solidFill>
                <a:srgbClr val="67666B"/>
              </a:solidFill>
              <a:latin typeface="Arial" charset="0"/>
              <a:cs typeface="Arial" charset="0"/>
            </a:endParaRPr>
          </a:p>
          <a:p>
            <a:pPr marL="266700" indent="-266700">
              <a:lnSpc>
                <a:spcPct val="80000"/>
              </a:lnSpc>
              <a:spcBef>
                <a:spcPct val="20000"/>
              </a:spcBef>
              <a:buClr>
                <a:srgbClr val="274896"/>
              </a:buClr>
              <a:defRPr/>
            </a:pPr>
            <a:endParaRPr lang="en-US" sz="1400" b="0" dirty="0">
              <a:solidFill>
                <a:srgbClr val="5F5F5F"/>
              </a:solidFill>
              <a:latin typeface="Arial" charset="0"/>
              <a:cs typeface="Arial" charset="0"/>
            </a:endParaRPr>
          </a:p>
          <a:p>
            <a:pPr marL="666750" lvl="1" indent="-266700">
              <a:lnSpc>
                <a:spcPct val="90000"/>
              </a:lnSpc>
              <a:spcBef>
                <a:spcPct val="20000"/>
              </a:spcBef>
              <a:buClr>
                <a:srgbClr val="274896"/>
              </a:buClr>
              <a:buFont typeface="Times New Roman" pitchFamily="18" charset="0"/>
              <a:buNone/>
              <a:defRPr/>
            </a:pPr>
            <a:endParaRPr lang="id-ID" sz="1800" b="0" dirty="0">
              <a:solidFill>
                <a:srgbClr val="67666B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Footer Placeholder 4"/>
          <p:cNvSpPr txBox="1">
            <a:spLocks/>
          </p:cNvSpPr>
          <p:nvPr/>
        </p:nvSpPr>
        <p:spPr>
          <a:xfrm>
            <a:off x="95423" y="6465001"/>
            <a:ext cx="4622800" cy="360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kumimoji="0" lang="en-GB" altLang="id-ID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  <a:p>
            <a:r>
              <a:rPr kumimoji="0" lang="en-GB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8</a:t>
            </a:r>
            <a:r>
              <a:rPr kumimoji="0" lang="en-US" altLang="id-ID" sz="1000" b="0" baseline="30000" dirty="0" err="1" smtClean="0">
                <a:solidFill>
                  <a:srgbClr val="274896"/>
                </a:solidFill>
                <a:latin typeface="Corbel" panose="020B0503020204020204" pitchFamily="34" charset="0"/>
              </a:rPr>
              <a:t>th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 </a:t>
            </a:r>
            <a:r>
              <a:rPr kumimoji="0" lang="id-ID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INTOSAI KSC </a:t>
            </a:r>
            <a:r>
              <a:rPr kumimoji="0" lang="en-US" altLang="id-ID" sz="1000" b="0" dirty="0" smtClean="0">
                <a:solidFill>
                  <a:srgbClr val="274896"/>
                </a:solidFill>
                <a:latin typeface="Corbel" panose="020B0503020204020204" pitchFamily="34" charset="0"/>
              </a:rPr>
              <a:t>Meeting</a:t>
            </a:r>
            <a:endParaRPr kumimoji="0" lang="en-GB" altLang="id-ID" sz="1000" b="0" dirty="0" smtClean="0">
              <a:solidFill>
                <a:srgbClr val="274896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337" y="3739454"/>
            <a:ext cx="2223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 smtClean="0">
                <a:latin typeface="Corbel" panose="020B0503020204020204" pitchFamily="34" charset="0"/>
              </a:rPr>
              <a:t>Guidance on Conducting Performance Audit with Environmental Perspective</a:t>
            </a:r>
            <a:endParaRPr lang="en-GB" sz="1400" b="0" dirty="0">
              <a:latin typeface="Corbel" panose="020B05030202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38016" y="3666649"/>
            <a:ext cx="2223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Environmental Audit and Financial and Compliance Audit</a:t>
            </a:r>
            <a:endParaRPr lang="en-GB" sz="1400" b="0" dirty="0">
              <a:solidFill>
                <a:schemeClr val="tx2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99509" y="3744895"/>
            <a:ext cx="2223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Sustainable Development: The Role of Supreme Audit Institutions</a:t>
            </a:r>
            <a:endParaRPr lang="en-GB" sz="1400" b="0" dirty="0">
              <a:solidFill>
                <a:schemeClr val="tx2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61002" y="3722102"/>
            <a:ext cx="2223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dirty="0" smtClean="0">
                <a:latin typeface="Corbel" panose="020B0503020204020204" pitchFamily="34" charset="0"/>
              </a:rPr>
              <a:t>How SAIs may co-operate on the on the audit of international environmental accords</a:t>
            </a:r>
            <a:endParaRPr lang="en-GB" sz="1400" b="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osai">
  <a:themeElements>
    <a:clrScheme name="INTosai 14">
      <a:dk1>
        <a:srgbClr val="68676C"/>
      </a:dk1>
      <a:lt1>
        <a:srgbClr val="FFFFFF"/>
      </a:lt1>
      <a:dk2>
        <a:srgbClr val="68676C"/>
      </a:dk2>
      <a:lt2>
        <a:srgbClr val="8E93C6"/>
      </a:lt2>
      <a:accent1>
        <a:srgbClr val="274897"/>
      </a:accent1>
      <a:accent2>
        <a:srgbClr val="00A4E8"/>
      </a:accent2>
      <a:accent3>
        <a:srgbClr val="FFFFFF"/>
      </a:accent3>
      <a:accent4>
        <a:srgbClr val="58575B"/>
      </a:accent4>
      <a:accent5>
        <a:srgbClr val="ACB1C9"/>
      </a:accent5>
      <a:accent6>
        <a:srgbClr val="0094D2"/>
      </a:accent6>
      <a:hlink>
        <a:srgbClr val="8889A0"/>
      </a:hlink>
      <a:folHlink>
        <a:srgbClr val="9BCEF2"/>
      </a:folHlink>
    </a:clrScheme>
    <a:fontScheme name="INTosa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osai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osai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osai 5">
        <a:dk1>
          <a:srgbClr val="003366"/>
        </a:dk1>
        <a:lt1>
          <a:srgbClr val="FFFFFF"/>
        </a:lt1>
        <a:dk2>
          <a:srgbClr val="003366"/>
        </a:dk2>
        <a:lt2>
          <a:srgbClr val="FFFFCC"/>
        </a:lt2>
        <a:accent1>
          <a:srgbClr val="FF4F00"/>
        </a:accent1>
        <a:accent2>
          <a:srgbClr val="004E61"/>
        </a:accent2>
        <a:accent3>
          <a:srgbClr val="FFFFFF"/>
        </a:accent3>
        <a:accent4>
          <a:srgbClr val="002A56"/>
        </a:accent4>
        <a:accent5>
          <a:srgbClr val="FFB2AA"/>
        </a:accent5>
        <a:accent6>
          <a:srgbClr val="004657"/>
        </a:accent6>
        <a:hlink>
          <a:srgbClr val="990000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6">
        <a:dk1>
          <a:srgbClr val="003366"/>
        </a:dk1>
        <a:lt1>
          <a:srgbClr val="FFFFFF"/>
        </a:lt1>
        <a:dk2>
          <a:srgbClr val="003366"/>
        </a:dk2>
        <a:lt2>
          <a:srgbClr val="FFFFCC"/>
        </a:lt2>
        <a:accent1>
          <a:srgbClr val="669999"/>
        </a:accent1>
        <a:accent2>
          <a:srgbClr val="CCCC00"/>
        </a:accent2>
        <a:accent3>
          <a:srgbClr val="FFFFFF"/>
        </a:accent3>
        <a:accent4>
          <a:srgbClr val="002A56"/>
        </a:accent4>
        <a:accent5>
          <a:srgbClr val="B8CACA"/>
        </a:accent5>
        <a:accent6>
          <a:srgbClr val="B9B900"/>
        </a:accent6>
        <a:hlink>
          <a:srgbClr val="FF4F00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7">
        <a:dk1>
          <a:srgbClr val="003366"/>
        </a:dk1>
        <a:lt1>
          <a:srgbClr val="FFFFFF"/>
        </a:lt1>
        <a:dk2>
          <a:srgbClr val="003366"/>
        </a:dk2>
        <a:lt2>
          <a:srgbClr val="FFFFCC"/>
        </a:lt2>
        <a:accent1>
          <a:srgbClr val="E7DDB6"/>
        </a:accent1>
        <a:accent2>
          <a:srgbClr val="A9112C"/>
        </a:accent2>
        <a:accent3>
          <a:srgbClr val="FFFFFF"/>
        </a:accent3>
        <a:accent4>
          <a:srgbClr val="002A56"/>
        </a:accent4>
        <a:accent5>
          <a:srgbClr val="F1EBD7"/>
        </a:accent5>
        <a:accent6>
          <a:srgbClr val="990E27"/>
        </a:accent6>
        <a:hlink>
          <a:srgbClr val="990000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8">
        <a:dk1>
          <a:srgbClr val="003366"/>
        </a:dk1>
        <a:lt1>
          <a:srgbClr val="FFFFFF"/>
        </a:lt1>
        <a:dk2>
          <a:srgbClr val="003366"/>
        </a:dk2>
        <a:lt2>
          <a:srgbClr val="FFFFCC"/>
        </a:lt2>
        <a:accent1>
          <a:srgbClr val="E7DDB6"/>
        </a:accent1>
        <a:accent2>
          <a:srgbClr val="A9112C"/>
        </a:accent2>
        <a:accent3>
          <a:srgbClr val="FFFFFF"/>
        </a:accent3>
        <a:accent4>
          <a:srgbClr val="002A56"/>
        </a:accent4>
        <a:accent5>
          <a:srgbClr val="F1EBD7"/>
        </a:accent5>
        <a:accent6>
          <a:srgbClr val="990E27"/>
        </a:accent6>
        <a:hlink>
          <a:srgbClr val="C7C09E"/>
        </a:hlink>
        <a:folHlink>
          <a:srgbClr val="CE8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9">
        <a:dk1>
          <a:srgbClr val="274897"/>
        </a:dk1>
        <a:lt1>
          <a:srgbClr val="FFFFFF"/>
        </a:lt1>
        <a:dk2>
          <a:srgbClr val="003366"/>
        </a:dk2>
        <a:lt2>
          <a:srgbClr val="FFFFCC"/>
        </a:lt2>
        <a:accent1>
          <a:srgbClr val="E7DDB6"/>
        </a:accent1>
        <a:accent2>
          <a:srgbClr val="A9112C"/>
        </a:accent2>
        <a:accent3>
          <a:srgbClr val="FFFFFF"/>
        </a:accent3>
        <a:accent4>
          <a:srgbClr val="203C80"/>
        </a:accent4>
        <a:accent5>
          <a:srgbClr val="F1EBD7"/>
        </a:accent5>
        <a:accent6>
          <a:srgbClr val="990E27"/>
        </a:accent6>
        <a:hlink>
          <a:srgbClr val="C7C09E"/>
        </a:hlink>
        <a:folHlink>
          <a:srgbClr val="CE8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10">
        <a:dk1>
          <a:srgbClr val="274897"/>
        </a:dk1>
        <a:lt1>
          <a:srgbClr val="FFFFFF"/>
        </a:lt1>
        <a:dk2>
          <a:srgbClr val="68676C"/>
        </a:dk2>
        <a:lt2>
          <a:srgbClr val="FFFFCC"/>
        </a:lt2>
        <a:accent1>
          <a:srgbClr val="E7DDB6"/>
        </a:accent1>
        <a:accent2>
          <a:srgbClr val="A9112C"/>
        </a:accent2>
        <a:accent3>
          <a:srgbClr val="FFFFFF"/>
        </a:accent3>
        <a:accent4>
          <a:srgbClr val="203C80"/>
        </a:accent4>
        <a:accent5>
          <a:srgbClr val="F1EBD7"/>
        </a:accent5>
        <a:accent6>
          <a:srgbClr val="990E27"/>
        </a:accent6>
        <a:hlink>
          <a:srgbClr val="C7C09E"/>
        </a:hlink>
        <a:folHlink>
          <a:srgbClr val="CE8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11">
        <a:dk1>
          <a:srgbClr val="68676C"/>
        </a:dk1>
        <a:lt1>
          <a:srgbClr val="FFFFFF"/>
        </a:lt1>
        <a:dk2>
          <a:srgbClr val="68676C"/>
        </a:dk2>
        <a:lt2>
          <a:srgbClr val="FFFFCC"/>
        </a:lt2>
        <a:accent1>
          <a:srgbClr val="E7DDB6"/>
        </a:accent1>
        <a:accent2>
          <a:srgbClr val="A9112C"/>
        </a:accent2>
        <a:accent3>
          <a:srgbClr val="FFFFFF"/>
        </a:accent3>
        <a:accent4>
          <a:srgbClr val="58575B"/>
        </a:accent4>
        <a:accent5>
          <a:srgbClr val="F1EBD7"/>
        </a:accent5>
        <a:accent6>
          <a:srgbClr val="990E27"/>
        </a:accent6>
        <a:hlink>
          <a:srgbClr val="C7C09E"/>
        </a:hlink>
        <a:folHlink>
          <a:srgbClr val="CE8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12">
        <a:dk1>
          <a:srgbClr val="68676C"/>
        </a:dk1>
        <a:lt1>
          <a:srgbClr val="FFFFFF"/>
        </a:lt1>
        <a:dk2>
          <a:srgbClr val="68676C"/>
        </a:dk2>
        <a:lt2>
          <a:srgbClr val="FFFFCC"/>
        </a:lt2>
        <a:accent1>
          <a:srgbClr val="274897"/>
        </a:accent1>
        <a:accent2>
          <a:srgbClr val="A9112C"/>
        </a:accent2>
        <a:accent3>
          <a:srgbClr val="FFFFFF"/>
        </a:accent3>
        <a:accent4>
          <a:srgbClr val="58575B"/>
        </a:accent4>
        <a:accent5>
          <a:srgbClr val="ACB1C9"/>
        </a:accent5>
        <a:accent6>
          <a:srgbClr val="990E27"/>
        </a:accent6>
        <a:hlink>
          <a:srgbClr val="C7C09E"/>
        </a:hlink>
        <a:folHlink>
          <a:srgbClr val="CE8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13">
        <a:dk1>
          <a:srgbClr val="68676C"/>
        </a:dk1>
        <a:lt1>
          <a:srgbClr val="FFFFFF"/>
        </a:lt1>
        <a:dk2>
          <a:srgbClr val="68676C"/>
        </a:dk2>
        <a:lt2>
          <a:srgbClr val="FFFFCC"/>
        </a:lt2>
        <a:accent1>
          <a:srgbClr val="274897"/>
        </a:accent1>
        <a:accent2>
          <a:srgbClr val="00A4E8"/>
        </a:accent2>
        <a:accent3>
          <a:srgbClr val="FFFFFF"/>
        </a:accent3>
        <a:accent4>
          <a:srgbClr val="58575B"/>
        </a:accent4>
        <a:accent5>
          <a:srgbClr val="ACB1C9"/>
        </a:accent5>
        <a:accent6>
          <a:srgbClr val="0094D2"/>
        </a:accent6>
        <a:hlink>
          <a:srgbClr val="8889A0"/>
        </a:hlink>
        <a:folHlink>
          <a:srgbClr val="9BC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osai 14">
        <a:dk1>
          <a:srgbClr val="68676C"/>
        </a:dk1>
        <a:lt1>
          <a:srgbClr val="FFFFFF"/>
        </a:lt1>
        <a:dk2>
          <a:srgbClr val="68676C"/>
        </a:dk2>
        <a:lt2>
          <a:srgbClr val="8E93C6"/>
        </a:lt2>
        <a:accent1>
          <a:srgbClr val="274897"/>
        </a:accent1>
        <a:accent2>
          <a:srgbClr val="00A4E8"/>
        </a:accent2>
        <a:accent3>
          <a:srgbClr val="FFFFFF"/>
        </a:accent3>
        <a:accent4>
          <a:srgbClr val="58575B"/>
        </a:accent4>
        <a:accent5>
          <a:srgbClr val="ACB1C9"/>
        </a:accent5>
        <a:accent6>
          <a:srgbClr val="0094D2"/>
        </a:accent6>
        <a:hlink>
          <a:srgbClr val="8889A0"/>
        </a:hlink>
        <a:folHlink>
          <a:srgbClr val="9BCE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16065</TotalTime>
  <Words>1309</Words>
  <Application>Microsoft Office PowerPoint</Application>
  <PresentationFormat>On-screen Show (4:3)</PresentationFormat>
  <Paragraphs>207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맑은 고딕</vt:lpstr>
      <vt:lpstr>Adobe Heiti Std R</vt:lpstr>
      <vt:lpstr>Arial</vt:lpstr>
      <vt:lpstr>Corbel</vt:lpstr>
      <vt:lpstr>Courier New</vt:lpstr>
      <vt:lpstr>Times</vt:lpstr>
      <vt:lpstr>Times New Roman</vt:lpstr>
      <vt:lpstr>Wingdings</vt:lpstr>
      <vt:lpstr>INTosai</vt:lpstr>
      <vt:lpstr>Progress Report  INTOSAI Working Group on Environmental Auditing</vt:lpstr>
      <vt:lpstr>Outline</vt:lpstr>
      <vt:lpstr>   Research Projects   </vt:lpstr>
      <vt:lpstr>   Research Projects   </vt:lpstr>
      <vt:lpstr>   Update of Guidance Material   </vt:lpstr>
      <vt:lpstr>   Trainings   </vt:lpstr>
      <vt:lpstr>   Trainings   </vt:lpstr>
      <vt:lpstr>  Publications  </vt:lpstr>
      <vt:lpstr>PowerPoint Presentation</vt:lpstr>
      <vt:lpstr>ISSAI Review Projects – Work Done &amp; Follow Up</vt:lpstr>
      <vt:lpstr>ISSAI Review Projects – Comments Received</vt:lpstr>
      <vt:lpstr>Postponing ISSAI 5130 to accommodate the issue</vt:lpstr>
      <vt:lpstr>Next Step</vt:lpstr>
      <vt:lpstr>   Work Plan 2017-2019   </vt:lpstr>
      <vt:lpstr>    </vt:lpstr>
      <vt:lpstr>        Upcoming Meeting:  INTOSAI WGEA  Assembly  will be held on  October 24 – 27, 2016 in Jakarta, Indonesia</vt:lpstr>
      <vt:lpstr>PowerPoint Presentation</vt:lpstr>
    </vt:vector>
  </TitlesOfParts>
  <Company>Riigikontroll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Didik Ardiastanto</dc:creator>
  <cp:lastModifiedBy>Chandra</cp:lastModifiedBy>
  <cp:revision>659</cp:revision>
  <cp:lastPrinted>2014-05-23T10:18:35Z</cp:lastPrinted>
  <dcterms:created xsi:type="dcterms:W3CDTF">2008-03-18T14:20:29Z</dcterms:created>
  <dcterms:modified xsi:type="dcterms:W3CDTF">2016-09-07T04:37:48Z</dcterms:modified>
</cp:coreProperties>
</file>