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7" r:id="rId2"/>
    <p:sldId id="275" r:id="rId3"/>
    <p:sldId id="274" r:id="rId4"/>
    <p:sldId id="276" r:id="rId5"/>
    <p:sldId id="277" r:id="rId6"/>
    <p:sldId id="273" r:id="rId7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3795" userDrawn="1">
          <p15:clr>
            <a:srgbClr val="A4A3A4"/>
          </p15:clr>
        </p15:guide>
        <p15:guide id="3" orient="horz" pos="1593" userDrawn="1">
          <p15:clr>
            <a:srgbClr val="A4A3A4"/>
          </p15:clr>
        </p15:guide>
        <p15:guide id="5" pos="6267" userDrawn="1">
          <p15:clr>
            <a:srgbClr val="A4A3A4"/>
          </p15:clr>
        </p15:guide>
        <p15:guide id="6" orient="horz" pos="23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9ED2"/>
    <a:srgbClr val="80BEE1"/>
    <a:srgbClr val="007DC3"/>
    <a:srgbClr val="67619D"/>
    <a:srgbClr val="48A2E1"/>
    <a:srgbClr val="BFBCD6"/>
    <a:srgbClr val="FFFFFF"/>
    <a:srgbClr val="7E79AC"/>
    <a:srgbClr val="74A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9" autoAdjust="0"/>
    <p:restoredTop sz="96274" autoAdjust="0"/>
  </p:normalViewPr>
  <p:slideViewPr>
    <p:cSldViewPr snapToGrid="0" showGuides="1">
      <p:cViewPr varScale="1">
        <p:scale>
          <a:sx n="83" d="100"/>
          <a:sy n="83" d="100"/>
        </p:scale>
        <p:origin x="126" y="564"/>
      </p:cViewPr>
      <p:guideLst>
        <p:guide orient="horz" pos="436"/>
        <p:guide pos="3795"/>
        <p:guide orient="horz" pos="1593"/>
        <p:guide pos="6267"/>
        <p:guide orient="horz" pos="231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40C3C-D8C5-4347-A8A8-558679A91F59}" type="datetimeFigureOut">
              <a:rPr lang="sv-SE" smtClean="0"/>
              <a:t>2015-10-02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8568F-1847-4FAB-82C3-5BD0CC76B4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4927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D8964-ED84-49F4-A42F-14E1377C824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D2005-F4C5-4B9E-9C9C-031E975BE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D2005-F4C5-4B9E-9C9C-031E975BEB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26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D2005-F4C5-4B9E-9C9C-031E975BEB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71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D2005-F4C5-4B9E-9C9C-031E975BEB9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011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D2005-F4C5-4B9E-9C9C-031E975BEB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54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D2005-F4C5-4B9E-9C9C-031E975BEB9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5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D2005-F4C5-4B9E-9C9C-031E975BEB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9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" y="0"/>
            <a:ext cx="12192000" cy="6858000"/>
          </a:xfrm>
          <a:prstGeom prst="rect">
            <a:avLst/>
          </a:prstGeom>
          <a:solidFill>
            <a:srgbClr val="7E79A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59" y="1122363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59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1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881-DBE0-4255-ACE5-CCC8802E0DC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DE9-B93F-4C4D-A7BC-7C8E7F9E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2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8D5881-DBE0-4255-ACE5-CCC8802E0DC1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730DE9-B93F-4C4D-A7BC-7C8E7F9ED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0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881-DBE0-4255-ACE5-CCC8802E0DC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DE9-B93F-4C4D-A7BC-7C8E7F9E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2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881-DBE0-4255-ACE5-CCC8802E0DC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DE9-B93F-4C4D-A7BC-7C8E7F9E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5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D5881-DBE0-4255-ACE5-CCC8802E0DC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30DE9-B93F-4C4D-A7BC-7C8E7F9ED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3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486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486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459" y="6356350"/>
            <a:ext cx="668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D5881-DBE0-4255-ACE5-CCC8802E0DC1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21375" y="6356350"/>
            <a:ext cx="2631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2771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30DE9-B93F-4C4D-A7BC-7C8E7F9EDE3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4"/>
          <p:cNvGrpSpPr>
            <a:grpSpLocks noChangeAspect="1"/>
          </p:cNvGrpSpPr>
          <p:nvPr userDrawn="1"/>
        </p:nvGrpSpPr>
        <p:grpSpPr bwMode="auto">
          <a:xfrm>
            <a:off x="11353801" y="6311900"/>
            <a:ext cx="482560" cy="409575"/>
            <a:chOff x="182" y="-2160"/>
            <a:chExt cx="11121" cy="9439"/>
          </a:xfrm>
          <a:solidFill>
            <a:srgbClr val="7E79AC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182" y="92"/>
              <a:ext cx="11070" cy="7187"/>
            </a:xfrm>
            <a:custGeom>
              <a:avLst/>
              <a:gdLst>
                <a:gd name="T0" fmla="*/ 2398 w 4683"/>
                <a:gd name="T1" fmla="*/ 2954 h 3040"/>
                <a:gd name="T2" fmla="*/ 3724 w 4683"/>
                <a:gd name="T3" fmla="*/ 2709 h 3040"/>
                <a:gd name="T4" fmla="*/ 3714 w 4683"/>
                <a:gd name="T5" fmla="*/ 2699 h 3040"/>
                <a:gd name="T6" fmla="*/ 3020 w 4683"/>
                <a:gd name="T7" fmla="*/ 2831 h 3040"/>
                <a:gd name="T8" fmla="*/ 2220 w 4683"/>
                <a:gd name="T9" fmla="*/ 2991 h 3040"/>
                <a:gd name="T10" fmla="*/ 2316 w 4683"/>
                <a:gd name="T11" fmla="*/ 2951 h 3040"/>
                <a:gd name="T12" fmla="*/ 2227 w 4683"/>
                <a:gd name="T13" fmla="*/ 2644 h 3040"/>
                <a:gd name="T14" fmla="*/ 1492 w 4683"/>
                <a:gd name="T15" fmla="*/ 2312 h 3040"/>
                <a:gd name="T16" fmla="*/ 3293 w 4683"/>
                <a:gd name="T17" fmla="*/ 2540 h 3040"/>
                <a:gd name="T18" fmla="*/ 1348 w 4683"/>
                <a:gd name="T19" fmla="*/ 2330 h 3040"/>
                <a:gd name="T20" fmla="*/ 1264 w 4683"/>
                <a:gd name="T21" fmla="*/ 2170 h 3040"/>
                <a:gd name="T22" fmla="*/ 3369 w 4683"/>
                <a:gd name="T23" fmla="*/ 2448 h 3040"/>
                <a:gd name="T24" fmla="*/ 1279 w 4683"/>
                <a:gd name="T25" fmla="*/ 2417 h 3040"/>
                <a:gd name="T26" fmla="*/ 3652 w 4683"/>
                <a:gd name="T27" fmla="*/ 1989 h 3040"/>
                <a:gd name="T28" fmla="*/ 3758 w 4683"/>
                <a:gd name="T29" fmla="*/ 2677 h 3040"/>
                <a:gd name="T30" fmla="*/ 832 w 4683"/>
                <a:gd name="T31" fmla="*/ 2087 h 3040"/>
                <a:gd name="T32" fmla="*/ 812 w 4683"/>
                <a:gd name="T33" fmla="*/ 2097 h 3040"/>
                <a:gd name="T34" fmla="*/ 2457 w 4683"/>
                <a:gd name="T35" fmla="*/ 1848 h 3040"/>
                <a:gd name="T36" fmla="*/ 3603 w 4683"/>
                <a:gd name="T37" fmla="*/ 1976 h 3040"/>
                <a:gd name="T38" fmla="*/ 2366 w 4683"/>
                <a:gd name="T39" fmla="*/ 2235 h 3040"/>
                <a:gd name="T40" fmla="*/ 1780 w 4683"/>
                <a:gd name="T41" fmla="*/ 2281 h 3040"/>
                <a:gd name="T42" fmla="*/ 200 w 4683"/>
                <a:gd name="T43" fmla="*/ 1558 h 3040"/>
                <a:gd name="T44" fmla="*/ 254 w 4683"/>
                <a:gd name="T45" fmla="*/ 1558 h 3040"/>
                <a:gd name="T46" fmla="*/ 474 w 4683"/>
                <a:gd name="T47" fmla="*/ 1881 h 3040"/>
                <a:gd name="T48" fmla="*/ 1309 w 4683"/>
                <a:gd name="T49" fmla="*/ 1879 h 3040"/>
                <a:gd name="T50" fmla="*/ 2461 w 4683"/>
                <a:gd name="T51" fmla="*/ 1797 h 3040"/>
                <a:gd name="T52" fmla="*/ 4300 w 4683"/>
                <a:gd name="T53" fmla="*/ 2285 h 3040"/>
                <a:gd name="T54" fmla="*/ 1156 w 4683"/>
                <a:gd name="T55" fmla="*/ 1398 h 3040"/>
                <a:gd name="T56" fmla="*/ 1133 w 4683"/>
                <a:gd name="T57" fmla="*/ 1450 h 3040"/>
                <a:gd name="T58" fmla="*/ 2383 w 4683"/>
                <a:gd name="T59" fmla="*/ 1298 h 3040"/>
                <a:gd name="T60" fmla="*/ 2383 w 4683"/>
                <a:gd name="T61" fmla="*/ 1298 h 3040"/>
                <a:gd name="T62" fmla="*/ 1121 w 4683"/>
                <a:gd name="T63" fmla="*/ 1132 h 3040"/>
                <a:gd name="T64" fmla="*/ 890 w 4683"/>
                <a:gd name="T65" fmla="*/ 943 h 3040"/>
                <a:gd name="T66" fmla="*/ 3588 w 4683"/>
                <a:gd name="T67" fmla="*/ 1049 h 3040"/>
                <a:gd name="T68" fmla="*/ 1414 w 4683"/>
                <a:gd name="T69" fmla="*/ 1126 h 3040"/>
                <a:gd name="T70" fmla="*/ 2299 w 4683"/>
                <a:gd name="T71" fmla="*/ 1247 h 3040"/>
                <a:gd name="T72" fmla="*/ 1264 w 4683"/>
                <a:gd name="T73" fmla="*/ 850 h 3040"/>
                <a:gd name="T74" fmla="*/ 1181 w 4683"/>
                <a:gd name="T75" fmla="*/ 1099 h 3040"/>
                <a:gd name="T76" fmla="*/ 2316 w 4683"/>
                <a:gd name="T77" fmla="*/ 780 h 3040"/>
                <a:gd name="T78" fmla="*/ 3653 w 4683"/>
                <a:gd name="T79" fmla="*/ 1089 h 3040"/>
                <a:gd name="T80" fmla="*/ 3868 w 4683"/>
                <a:gd name="T81" fmla="*/ 995 h 3040"/>
                <a:gd name="T82" fmla="*/ 248 w 4683"/>
                <a:gd name="T83" fmla="*/ 1352 h 3040"/>
                <a:gd name="T84" fmla="*/ 4056 w 4683"/>
                <a:gd name="T85" fmla="*/ 781 h 3040"/>
                <a:gd name="T86" fmla="*/ 3358 w 4683"/>
                <a:gd name="T87" fmla="*/ 613 h 3040"/>
                <a:gd name="T88" fmla="*/ 1290 w 4683"/>
                <a:gd name="T89" fmla="*/ 795 h 3040"/>
                <a:gd name="T90" fmla="*/ 2366 w 4683"/>
                <a:gd name="T91" fmla="*/ 721 h 3040"/>
                <a:gd name="T92" fmla="*/ 2366 w 4683"/>
                <a:gd name="T93" fmla="*/ 725 h 3040"/>
                <a:gd name="T94" fmla="*/ 3331 w 4683"/>
                <a:gd name="T95" fmla="*/ 502 h 3040"/>
                <a:gd name="T96" fmla="*/ 3836 w 4683"/>
                <a:gd name="T97" fmla="*/ 955 h 3040"/>
                <a:gd name="T98" fmla="*/ 3665 w 4683"/>
                <a:gd name="T99" fmla="*/ 447 h 3040"/>
                <a:gd name="T100" fmla="*/ 4349 w 4683"/>
                <a:gd name="T101" fmla="*/ 357 h 3040"/>
                <a:gd name="T102" fmla="*/ 479 w 4683"/>
                <a:gd name="T103" fmla="*/ 665 h 3040"/>
                <a:gd name="T104" fmla="*/ 1229 w 4683"/>
                <a:gd name="T105" fmla="*/ 805 h 3040"/>
                <a:gd name="T106" fmla="*/ 1444 w 4683"/>
                <a:gd name="T107" fmla="*/ 555 h 3040"/>
                <a:gd name="T108" fmla="*/ 1692 w 4683"/>
                <a:gd name="T109" fmla="*/ 649 h 3040"/>
                <a:gd name="T110" fmla="*/ 2817 w 4683"/>
                <a:gd name="T111" fmla="*/ 554 h 3040"/>
                <a:gd name="T112" fmla="*/ 2316 w 4683"/>
                <a:gd name="T113" fmla="*/ 73 h 3040"/>
                <a:gd name="T114" fmla="*/ 2366 w 4683"/>
                <a:gd name="T115" fmla="*/ 71 h 3040"/>
                <a:gd name="T116" fmla="*/ 2398 w 4683"/>
                <a:gd name="T117" fmla="*/ 71 h 3040"/>
                <a:gd name="T118" fmla="*/ 0 w 4683"/>
                <a:gd name="T119" fmla="*/ 1462 h 3040"/>
                <a:gd name="T120" fmla="*/ 2496 w 4683"/>
                <a:gd name="T121" fmla="*/ 3040 h 3040"/>
                <a:gd name="T122" fmla="*/ 4288 w 4683"/>
                <a:gd name="T123" fmla="*/ 541 h 3040"/>
                <a:gd name="T124" fmla="*/ 2341 w 4683"/>
                <a:gd name="T125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83" h="3040">
                  <a:moveTo>
                    <a:pt x="2366" y="2953"/>
                  </a:moveTo>
                  <a:cubicBezTo>
                    <a:pt x="2366" y="2732"/>
                    <a:pt x="2366" y="2732"/>
                    <a:pt x="2366" y="2732"/>
                  </a:cubicBezTo>
                  <a:cubicBezTo>
                    <a:pt x="2460" y="2754"/>
                    <a:pt x="2549" y="2771"/>
                    <a:pt x="2629" y="2785"/>
                  </a:cubicBezTo>
                  <a:cubicBezTo>
                    <a:pt x="2753" y="2806"/>
                    <a:pt x="2856" y="2818"/>
                    <a:pt x="2926" y="2825"/>
                  </a:cubicBezTo>
                  <a:cubicBezTo>
                    <a:pt x="2914" y="2831"/>
                    <a:pt x="2902" y="2837"/>
                    <a:pt x="2890" y="2843"/>
                  </a:cubicBezTo>
                  <a:cubicBezTo>
                    <a:pt x="2739" y="2914"/>
                    <a:pt x="2573" y="2954"/>
                    <a:pt x="2398" y="2954"/>
                  </a:cubicBezTo>
                  <a:cubicBezTo>
                    <a:pt x="2398" y="2992"/>
                    <a:pt x="2398" y="2992"/>
                    <a:pt x="2398" y="2992"/>
                  </a:cubicBezTo>
                  <a:cubicBezTo>
                    <a:pt x="2398" y="2992"/>
                    <a:pt x="2398" y="2992"/>
                    <a:pt x="2398" y="2992"/>
                  </a:cubicBezTo>
                  <a:cubicBezTo>
                    <a:pt x="2398" y="2954"/>
                    <a:pt x="2398" y="2954"/>
                    <a:pt x="2398" y="2954"/>
                  </a:cubicBezTo>
                  <a:cubicBezTo>
                    <a:pt x="2387" y="2954"/>
                    <a:pt x="2377" y="2953"/>
                    <a:pt x="2366" y="2953"/>
                  </a:cubicBezTo>
                  <a:moveTo>
                    <a:pt x="3724" y="2709"/>
                  </a:moveTo>
                  <a:cubicBezTo>
                    <a:pt x="3724" y="2709"/>
                    <a:pt x="3724" y="2709"/>
                    <a:pt x="3724" y="2709"/>
                  </a:cubicBezTo>
                  <a:moveTo>
                    <a:pt x="3020" y="2831"/>
                  </a:moveTo>
                  <a:cubicBezTo>
                    <a:pt x="3158" y="2748"/>
                    <a:pt x="3282" y="2639"/>
                    <a:pt x="3385" y="2509"/>
                  </a:cubicBezTo>
                  <a:cubicBezTo>
                    <a:pt x="3402" y="2516"/>
                    <a:pt x="3419" y="2523"/>
                    <a:pt x="3435" y="2530"/>
                  </a:cubicBezTo>
                  <a:cubicBezTo>
                    <a:pt x="3542" y="2579"/>
                    <a:pt x="3615" y="2624"/>
                    <a:pt x="3660" y="2657"/>
                  </a:cubicBezTo>
                  <a:cubicBezTo>
                    <a:pt x="3683" y="2673"/>
                    <a:pt x="3699" y="2687"/>
                    <a:pt x="3710" y="2696"/>
                  </a:cubicBezTo>
                  <a:cubicBezTo>
                    <a:pt x="3711" y="2697"/>
                    <a:pt x="3712" y="2698"/>
                    <a:pt x="3714" y="2699"/>
                  </a:cubicBezTo>
                  <a:cubicBezTo>
                    <a:pt x="3597" y="2756"/>
                    <a:pt x="3471" y="2805"/>
                    <a:pt x="3338" y="2846"/>
                  </a:cubicBezTo>
                  <a:cubicBezTo>
                    <a:pt x="3120" y="2914"/>
                    <a:pt x="2882" y="2961"/>
                    <a:pt x="2631" y="2981"/>
                  </a:cubicBezTo>
                  <a:cubicBezTo>
                    <a:pt x="2729" y="2962"/>
                    <a:pt x="2823" y="2930"/>
                    <a:pt x="2912" y="2888"/>
                  </a:cubicBezTo>
                  <a:cubicBezTo>
                    <a:pt x="2947" y="2872"/>
                    <a:pt x="2982" y="2853"/>
                    <a:pt x="3016" y="2833"/>
                  </a:cubicBezTo>
                  <a:cubicBezTo>
                    <a:pt x="3018" y="2833"/>
                    <a:pt x="3019" y="2833"/>
                    <a:pt x="3019" y="2833"/>
                  </a:cubicBezTo>
                  <a:cubicBezTo>
                    <a:pt x="3020" y="2831"/>
                    <a:pt x="3020" y="2831"/>
                    <a:pt x="3020" y="2831"/>
                  </a:cubicBezTo>
                  <a:moveTo>
                    <a:pt x="940" y="2686"/>
                  </a:moveTo>
                  <a:cubicBezTo>
                    <a:pt x="1036" y="2592"/>
                    <a:pt x="1161" y="2519"/>
                    <a:pt x="1298" y="2464"/>
                  </a:cubicBezTo>
                  <a:cubicBezTo>
                    <a:pt x="1319" y="2456"/>
                    <a:pt x="1339" y="2448"/>
                    <a:pt x="1360" y="2440"/>
                  </a:cubicBezTo>
                  <a:cubicBezTo>
                    <a:pt x="1392" y="2487"/>
                    <a:pt x="1428" y="2531"/>
                    <a:pt x="1465" y="2573"/>
                  </a:cubicBezTo>
                  <a:cubicBezTo>
                    <a:pt x="1584" y="2706"/>
                    <a:pt x="1726" y="2814"/>
                    <a:pt x="1884" y="2888"/>
                  </a:cubicBezTo>
                  <a:cubicBezTo>
                    <a:pt x="1990" y="2938"/>
                    <a:pt x="2102" y="2973"/>
                    <a:pt x="2220" y="2991"/>
                  </a:cubicBezTo>
                  <a:cubicBezTo>
                    <a:pt x="1739" y="2975"/>
                    <a:pt x="1297" y="2863"/>
                    <a:pt x="940" y="2686"/>
                  </a:cubicBezTo>
                  <a:moveTo>
                    <a:pt x="1409" y="2423"/>
                  </a:moveTo>
                  <a:cubicBezTo>
                    <a:pt x="1444" y="2411"/>
                    <a:pt x="1480" y="2401"/>
                    <a:pt x="1516" y="2391"/>
                  </a:cubicBezTo>
                  <a:cubicBezTo>
                    <a:pt x="1612" y="2456"/>
                    <a:pt x="1718" y="2511"/>
                    <a:pt x="1828" y="2558"/>
                  </a:cubicBezTo>
                  <a:cubicBezTo>
                    <a:pt x="1989" y="2628"/>
                    <a:pt x="2157" y="2681"/>
                    <a:pt x="2316" y="2720"/>
                  </a:cubicBezTo>
                  <a:cubicBezTo>
                    <a:pt x="2316" y="2951"/>
                    <a:pt x="2316" y="2951"/>
                    <a:pt x="2316" y="2951"/>
                  </a:cubicBezTo>
                  <a:cubicBezTo>
                    <a:pt x="2171" y="2940"/>
                    <a:pt x="2033" y="2903"/>
                    <a:pt x="1906" y="2843"/>
                  </a:cubicBezTo>
                  <a:cubicBezTo>
                    <a:pt x="1711" y="2751"/>
                    <a:pt x="1540" y="2605"/>
                    <a:pt x="1409" y="2423"/>
                  </a:cubicBezTo>
                  <a:moveTo>
                    <a:pt x="1938" y="2334"/>
                  </a:moveTo>
                  <a:cubicBezTo>
                    <a:pt x="2065" y="2334"/>
                    <a:pt x="2192" y="2329"/>
                    <a:pt x="2316" y="2321"/>
                  </a:cubicBezTo>
                  <a:cubicBezTo>
                    <a:pt x="2316" y="2668"/>
                    <a:pt x="2316" y="2668"/>
                    <a:pt x="2316" y="2668"/>
                  </a:cubicBezTo>
                  <a:cubicBezTo>
                    <a:pt x="2286" y="2661"/>
                    <a:pt x="2257" y="2653"/>
                    <a:pt x="2227" y="2644"/>
                  </a:cubicBezTo>
                  <a:cubicBezTo>
                    <a:pt x="2094" y="2608"/>
                    <a:pt x="1958" y="2561"/>
                    <a:pt x="1827" y="2503"/>
                  </a:cubicBezTo>
                  <a:cubicBezTo>
                    <a:pt x="1742" y="2465"/>
                    <a:pt x="1659" y="2422"/>
                    <a:pt x="1582" y="2373"/>
                  </a:cubicBezTo>
                  <a:cubicBezTo>
                    <a:pt x="1650" y="2357"/>
                    <a:pt x="1718" y="2343"/>
                    <a:pt x="1783" y="2332"/>
                  </a:cubicBezTo>
                  <a:cubicBezTo>
                    <a:pt x="1835" y="2333"/>
                    <a:pt x="1886" y="2334"/>
                    <a:pt x="1938" y="2334"/>
                  </a:cubicBezTo>
                  <a:moveTo>
                    <a:pt x="1525" y="2336"/>
                  </a:moveTo>
                  <a:cubicBezTo>
                    <a:pt x="1514" y="2328"/>
                    <a:pt x="1503" y="2320"/>
                    <a:pt x="1492" y="2312"/>
                  </a:cubicBezTo>
                  <a:cubicBezTo>
                    <a:pt x="1523" y="2316"/>
                    <a:pt x="1554" y="2318"/>
                    <a:pt x="1585" y="2321"/>
                  </a:cubicBezTo>
                  <a:cubicBezTo>
                    <a:pt x="1565" y="2326"/>
                    <a:pt x="1545" y="2331"/>
                    <a:pt x="1525" y="2336"/>
                  </a:cubicBezTo>
                  <a:moveTo>
                    <a:pt x="2366" y="2318"/>
                  </a:moveTo>
                  <a:cubicBezTo>
                    <a:pt x="2424" y="2314"/>
                    <a:pt x="2481" y="2309"/>
                    <a:pt x="2537" y="2303"/>
                  </a:cubicBezTo>
                  <a:cubicBezTo>
                    <a:pt x="2894" y="2346"/>
                    <a:pt x="3153" y="2418"/>
                    <a:pt x="3336" y="2489"/>
                  </a:cubicBezTo>
                  <a:cubicBezTo>
                    <a:pt x="3322" y="2506"/>
                    <a:pt x="3308" y="2523"/>
                    <a:pt x="3293" y="2540"/>
                  </a:cubicBezTo>
                  <a:cubicBezTo>
                    <a:pt x="3208" y="2635"/>
                    <a:pt x="3110" y="2717"/>
                    <a:pt x="3004" y="2782"/>
                  </a:cubicBezTo>
                  <a:cubicBezTo>
                    <a:pt x="2962" y="2778"/>
                    <a:pt x="2854" y="2769"/>
                    <a:pt x="2709" y="2747"/>
                  </a:cubicBezTo>
                  <a:cubicBezTo>
                    <a:pt x="2609" y="2731"/>
                    <a:pt x="2491" y="2710"/>
                    <a:pt x="2366" y="2680"/>
                  </a:cubicBezTo>
                  <a:cubicBezTo>
                    <a:pt x="2366" y="2318"/>
                    <a:pt x="2366" y="2318"/>
                    <a:pt x="2366" y="2318"/>
                  </a:cubicBezTo>
                  <a:moveTo>
                    <a:pt x="1379" y="2380"/>
                  </a:moveTo>
                  <a:cubicBezTo>
                    <a:pt x="1369" y="2364"/>
                    <a:pt x="1358" y="2347"/>
                    <a:pt x="1348" y="2330"/>
                  </a:cubicBezTo>
                  <a:cubicBezTo>
                    <a:pt x="1340" y="2317"/>
                    <a:pt x="1332" y="2304"/>
                    <a:pt x="1325" y="2291"/>
                  </a:cubicBezTo>
                  <a:cubicBezTo>
                    <a:pt x="1348" y="2294"/>
                    <a:pt x="1372" y="2298"/>
                    <a:pt x="1396" y="2301"/>
                  </a:cubicBezTo>
                  <a:cubicBezTo>
                    <a:pt x="1418" y="2319"/>
                    <a:pt x="1440" y="2337"/>
                    <a:pt x="1463" y="2353"/>
                  </a:cubicBezTo>
                  <a:cubicBezTo>
                    <a:pt x="1435" y="2362"/>
                    <a:pt x="1407" y="2370"/>
                    <a:pt x="1379" y="2380"/>
                  </a:cubicBezTo>
                  <a:moveTo>
                    <a:pt x="1295" y="2235"/>
                  </a:moveTo>
                  <a:cubicBezTo>
                    <a:pt x="1284" y="2214"/>
                    <a:pt x="1274" y="2192"/>
                    <a:pt x="1264" y="2170"/>
                  </a:cubicBezTo>
                  <a:cubicBezTo>
                    <a:pt x="1285" y="2195"/>
                    <a:pt x="1307" y="2218"/>
                    <a:pt x="1329" y="2240"/>
                  </a:cubicBezTo>
                  <a:cubicBezTo>
                    <a:pt x="1318" y="2238"/>
                    <a:pt x="1306" y="2237"/>
                    <a:pt x="1295" y="2235"/>
                  </a:cubicBezTo>
                  <a:moveTo>
                    <a:pt x="2738" y="2281"/>
                  </a:moveTo>
                  <a:cubicBezTo>
                    <a:pt x="2852" y="2267"/>
                    <a:pt x="2959" y="2251"/>
                    <a:pt x="3055" y="2236"/>
                  </a:cubicBezTo>
                  <a:cubicBezTo>
                    <a:pt x="3316" y="2193"/>
                    <a:pt x="3500" y="2150"/>
                    <a:pt x="3545" y="2139"/>
                  </a:cubicBezTo>
                  <a:cubicBezTo>
                    <a:pt x="3498" y="2251"/>
                    <a:pt x="3439" y="2354"/>
                    <a:pt x="3369" y="2448"/>
                  </a:cubicBezTo>
                  <a:cubicBezTo>
                    <a:pt x="3215" y="2387"/>
                    <a:pt x="3009" y="2326"/>
                    <a:pt x="2738" y="2281"/>
                  </a:cubicBezTo>
                  <a:moveTo>
                    <a:pt x="441" y="2344"/>
                  </a:moveTo>
                  <a:cubicBezTo>
                    <a:pt x="532" y="2257"/>
                    <a:pt x="638" y="2185"/>
                    <a:pt x="754" y="2125"/>
                  </a:cubicBezTo>
                  <a:cubicBezTo>
                    <a:pt x="907" y="2197"/>
                    <a:pt x="1079" y="2247"/>
                    <a:pt x="1262" y="2280"/>
                  </a:cubicBezTo>
                  <a:cubicBezTo>
                    <a:pt x="1283" y="2320"/>
                    <a:pt x="1306" y="2359"/>
                    <a:pt x="1330" y="2397"/>
                  </a:cubicBezTo>
                  <a:cubicBezTo>
                    <a:pt x="1313" y="2404"/>
                    <a:pt x="1296" y="2410"/>
                    <a:pt x="1279" y="2417"/>
                  </a:cubicBezTo>
                  <a:cubicBezTo>
                    <a:pt x="1133" y="2477"/>
                    <a:pt x="997" y="2556"/>
                    <a:pt x="893" y="2662"/>
                  </a:cubicBezTo>
                  <a:cubicBezTo>
                    <a:pt x="831" y="2629"/>
                    <a:pt x="772" y="2595"/>
                    <a:pt x="716" y="2559"/>
                  </a:cubicBezTo>
                  <a:cubicBezTo>
                    <a:pt x="614" y="2493"/>
                    <a:pt x="522" y="2421"/>
                    <a:pt x="441" y="2344"/>
                  </a:cubicBezTo>
                  <a:moveTo>
                    <a:pt x="3417" y="2467"/>
                  </a:moveTo>
                  <a:cubicBezTo>
                    <a:pt x="3443" y="2432"/>
                    <a:pt x="3468" y="2395"/>
                    <a:pt x="3491" y="2356"/>
                  </a:cubicBezTo>
                  <a:cubicBezTo>
                    <a:pt x="3559" y="2244"/>
                    <a:pt x="3613" y="2121"/>
                    <a:pt x="3652" y="1989"/>
                  </a:cubicBezTo>
                  <a:cubicBezTo>
                    <a:pt x="3762" y="2022"/>
                    <a:pt x="3855" y="2057"/>
                    <a:pt x="3931" y="2092"/>
                  </a:cubicBezTo>
                  <a:cubicBezTo>
                    <a:pt x="4064" y="2152"/>
                    <a:pt x="4149" y="2213"/>
                    <a:pt x="4201" y="2257"/>
                  </a:cubicBezTo>
                  <a:cubicBezTo>
                    <a:pt x="4227" y="2280"/>
                    <a:pt x="4245" y="2298"/>
                    <a:pt x="4255" y="2311"/>
                  </a:cubicBezTo>
                  <a:cubicBezTo>
                    <a:pt x="4259" y="2315"/>
                    <a:pt x="4262" y="2318"/>
                    <a:pt x="4264" y="2321"/>
                  </a:cubicBezTo>
                  <a:cubicBezTo>
                    <a:pt x="4218" y="2367"/>
                    <a:pt x="4167" y="2411"/>
                    <a:pt x="4113" y="2454"/>
                  </a:cubicBezTo>
                  <a:cubicBezTo>
                    <a:pt x="4008" y="2536"/>
                    <a:pt x="3889" y="2611"/>
                    <a:pt x="3758" y="2677"/>
                  </a:cubicBezTo>
                  <a:cubicBezTo>
                    <a:pt x="3761" y="2675"/>
                    <a:pt x="3761" y="2675"/>
                    <a:pt x="3761" y="2675"/>
                  </a:cubicBezTo>
                  <a:cubicBezTo>
                    <a:pt x="3761" y="2675"/>
                    <a:pt x="3761" y="2675"/>
                    <a:pt x="3761" y="2675"/>
                  </a:cubicBezTo>
                  <a:cubicBezTo>
                    <a:pt x="3759" y="2673"/>
                    <a:pt x="3675" y="2583"/>
                    <a:pt x="3456" y="2484"/>
                  </a:cubicBezTo>
                  <a:cubicBezTo>
                    <a:pt x="3443" y="2479"/>
                    <a:pt x="3430" y="2473"/>
                    <a:pt x="3417" y="2467"/>
                  </a:cubicBezTo>
                  <a:moveTo>
                    <a:pt x="812" y="2097"/>
                  </a:moveTo>
                  <a:cubicBezTo>
                    <a:pt x="819" y="2093"/>
                    <a:pt x="825" y="2090"/>
                    <a:pt x="832" y="2087"/>
                  </a:cubicBezTo>
                  <a:cubicBezTo>
                    <a:pt x="930" y="2042"/>
                    <a:pt x="1032" y="2005"/>
                    <a:pt x="1137" y="1975"/>
                  </a:cubicBezTo>
                  <a:cubicBezTo>
                    <a:pt x="1139" y="1980"/>
                    <a:pt x="1141" y="1984"/>
                    <a:pt x="1143" y="1989"/>
                  </a:cubicBezTo>
                  <a:cubicBezTo>
                    <a:pt x="1144" y="1990"/>
                    <a:pt x="1145" y="1991"/>
                    <a:pt x="1145" y="1992"/>
                  </a:cubicBezTo>
                  <a:cubicBezTo>
                    <a:pt x="1169" y="2073"/>
                    <a:pt x="1198" y="2150"/>
                    <a:pt x="1233" y="2223"/>
                  </a:cubicBezTo>
                  <a:cubicBezTo>
                    <a:pt x="1107" y="2199"/>
                    <a:pt x="986" y="2166"/>
                    <a:pt x="875" y="2122"/>
                  </a:cubicBezTo>
                  <a:cubicBezTo>
                    <a:pt x="853" y="2114"/>
                    <a:pt x="832" y="2106"/>
                    <a:pt x="812" y="2097"/>
                  </a:cubicBezTo>
                  <a:moveTo>
                    <a:pt x="2366" y="2235"/>
                  </a:moveTo>
                  <a:cubicBezTo>
                    <a:pt x="2366" y="1843"/>
                    <a:pt x="2366" y="1843"/>
                    <a:pt x="2366" y="1843"/>
                  </a:cubicBezTo>
                  <a:cubicBezTo>
                    <a:pt x="2374" y="1843"/>
                    <a:pt x="2382" y="1843"/>
                    <a:pt x="2389" y="1844"/>
                  </a:cubicBezTo>
                  <a:cubicBezTo>
                    <a:pt x="2411" y="1845"/>
                    <a:pt x="2428" y="1846"/>
                    <a:pt x="2440" y="1846"/>
                  </a:cubicBezTo>
                  <a:cubicBezTo>
                    <a:pt x="2446" y="1847"/>
                    <a:pt x="2451" y="1847"/>
                    <a:pt x="2454" y="1847"/>
                  </a:cubicBezTo>
                  <a:cubicBezTo>
                    <a:pt x="2455" y="1847"/>
                    <a:pt x="2456" y="1848"/>
                    <a:pt x="2457" y="1848"/>
                  </a:cubicBezTo>
                  <a:cubicBezTo>
                    <a:pt x="2457" y="1848"/>
                    <a:pt x="2458" y="1848"/>
                    <a:pt x="2458" y="1848"/>
                  </a:cubicBezTo>
                  <a:cubicBezTo>
                    <a:pt x="2458" y="1848"/>
                    <a:pt x="2458" y="1848"/>
                    <a:pt x="2458" y="1848"/>
                  </a:cubicBezTo>
                  <a:cubicBezTo>
                    <a:pt x="2459" y="1848"/>
                    <a:pt x="2459" y="1848"/>
                    <a:pt x="2459" y="1848"/>
                  </a:cubicBezTo>
                  <a:cubicBezTo>
                    <a:pt x="2460" y="1848"/>
                    <a:pt x="2460" y="1848"/>
                    <a:pt x="2460" y="1848"/>
                  </a:cubicBezTo>
                  <a:cubicBezTo>
                    <a:pt x="2460" y="1848"/>
                    <a:pt x="2460" y="1848"/>
                    <a:pt x="2460" y="1848"/>
                  </a:cubicBezTo>
                  <a:cubicBezTo>
                    <a:pt x="2964" y="1848"/>
                    <a:pt x="3334" y="1903"/>
                    <a:pt x="3603" y="1976"/>
                  </a:cubicBezTo>
                  <a:cubicBezTo>
                    <a:pt x="3588" y="2026"/>
                    <a:pt x="3571" y="2075"/>
                    <a:pt x="3552" y="2122"/>
                  </a:cubicBezTo>
                  <a:cubicBezTo>
                    <a:pt x="3544" y="2088"/>
                    <a:pt x="3544" y="2088"/>
                    <a:pt x="3544" y="2088"/>
                  </a:cubicBezTo>
                  <a:cubicBezTo>
                    <a:pt x="3544" y="2088"/>
                    <a:pt x="3543" y="2088"/>
                    <a:pt x="3543" y="2088"/>
                  </a:cubicBezTo>
                  <a:cubicBezTo>
                    <a:pt x="3531" y="2091"/>
                    <a:pt x="3331" y="2140"/>
                    <a:pt x="3033" y="2188"/>
                  </a:cubicBezTo>
                  <a:cubicBezTo>
                    <a:pt x="2887" y="2212"/>
                    <a:pt x="2719" y="2235"/>
                    <a:pt x="2538" y="2253"/>
                  </a:cubicBezTo>
                  <a:cubicBezTo>
                    <a:pt x="2483" y="2246"/>
                    <a:pt x="2426" y="2240"/>
                    <a:pt x="2366" y="2235"/>
                  </a:cubicBezTo>
                  <a:moveTo>
                    <a:pt x="1188" y="1961"/>
                  </a:moveTo>
                  <a:cubicBezTo>
                    <a:pt x="1315" y="1927"/>
                    <a:pt x="1443" y="1902"/>
                    <a:pt x="1567" y="1884"/>
                  </a:cubicBezTo>
                  <a:cubicBezTo>
                    <a:pt x="1810" y="1848"/>
                    <a:pt x="2036" y="1839"/>
                    <a:pt x="2200" y="1839"/>
                  </a:cubicBezTo>
                  <a:cubicBezTo>
                    <a:pt x="2243" y="1839"/>
                    <a:pt x="2282" y="1840"/>
                    <a:pt x="2316" y="1841"/>
                  </a:cubicBezTo>
                  <a:cubicBezTo>
                    <a:pt x="2316" y="2232"/>
                    <a:pt x="2316" y="2232"/>
                    <a:pt x="2316" y="2232"/>
                  </a:cubicBezTo>
                  <a:cubicBezTo>
                    <a:pt x="2260" y="2233"/>
                    <a:pt x="2040" y="2237"/>
                    <a:pt x="1780" y="2281"/>
                  </a:cubicBezTo>
                  <a:cubicBezTo>
                    <a:pt x="1657" y="2277"/>
                    <a:pt x="1536" y="2268"/>
                    <a:pt x="1418" y="2253"/>
                  </a:cubicBezTo>
                  <a:cubicBezTo>
                    <a:pt x="1383" y="2223"/>
                    <a:pt x="1351" y="2192"/>
                    <a:pt x="1321" y="2158"/>
                  </a:cubicBezTo>
                  <a:cubicBezTo>
                    <a:pt x="1270" y="2102"/>
                    <a:pt x="1226" y="2040"/>
                    <a:pt x="1192" y="1974"/>
                  </a:cubicBezTo>
                  <a:cubicBezTo>
                    <a:pt x="1191" y="1969"/>
                    <a:pt x="1190" y="1965"/>
                    <a:pt x="1188" y="1961"/>
                  </a:cubicBezTo>
                  <a:moveTo>
                    <a:pt x="50" y="1558"/>
                  </a:moveTo>
                  <a:cubicBezTo>
                    <a:pt x="200" y="1558"/>
                    <a:pt x="200" y="1558"/>
                    <a:pt x="200" y="1558"/>
                  </a:cubicBezTo>
                  <a:cubicBezTo>
                    <a:pt x="253" y="1701"/>
                    <a:pt x="335" y="1820"/>
                    <a:pt x="440" y="1917"/>
                  </a:cubicBezTo>
                  <a:cubicBezTo>
                    <a:pt x="515" y="1988"/>
                    <a:pt x="602" y="2048"/>
                    <a:pt x="698" y="2098"/>
                  </a:cubicBezTo>
                  <a:cubicBezTo>
                    <a:pt x="591" y="2156"/>
                    <a:pt x="492" y="2226"/>
                    <a:pt x="405" y="2308"/>
                  </a:cubicBezTo>
                  <a:cubicBezTo>
                    <a:pt x="336" y="2239"/>
                    <a:pt x="277" y="2166"/>
                    <a:pt x="227" y="2090"/>
                  </a:cubicBezTo>
                  <a:cubicBezTo>
                    <a:pt x="119" y="1925"/>
                    <a:pt x="57" y="1746"/>
                    <a:pt x="50" y="1558"/>
                  </a:cubicBezTo>
                  <a:moveTo>
                    <a:pt x="254" y="1558"/>
                  </a:moveTo>
                  <a:cubicBezTo>
                    <a:pt x="1059" y="1558"/>
                    <a:pt x="1059" y="1558"/>
                    <a:pt x="1059" y="1558"/>
                  </a:cubicBezTo>
                  <a:cubicBezTo>
                    <a:pt x="1058" y="1578"/>
                    <a:pt x="1058" y="1597"/>
                    <a:pt x="1058" y="1617"/>
                  </a:cubicBezTo>
                  <a:cubicBezTo>
                    <a:pt x="1058" y="1731"/>
                    <a:pt x="1079" y="1834"/>
                    <a:pt x="1116" y="1929"/>
                  </a:cubicBezTo>
                  <a:cubicBezTo>
                    <a:pt x="1012" y="1959"/>
                    <a:pt x="909" y="1996"/>
                    <a:pt x="811" y="2041"/>
                  </a:cubicBezTo>
                  <a:cubicBezTo>
                    <a:pt x="792" y="2050"/>
                    <a:pt x="772" y="2060"/>
                    <a:pt x="753" y="2069"/>
                  </a:cubicBezTo>
                  <a:cubicBezTo>
                    <a:pt x="648" y="2018"/>
                    <a:pt x="554" y="1955"/>
                    <a:pt x="474" y="1881"/>
                  </a:cubicBezTo>
                  <a:cubicBezTo>
                    <a:pt x="379" y="1792"/>
                    <a:pt x="304" y="1686"/>
                    <a:pt x="254" y="1558"/>
                  </a:cubicBezTo>
                  <a:moveTo>
                    <a:pt x="1131" y="1558"/>
                  </a:moveTo>
                  <a:cubicBezTo>
                    <a:pt x="2316" y="1558"/>
                    <a:pt x="2316" y="1558"/>
                    <a:pt x="2316" y="1558"/>
                  </a:cubicBezTo>
                  <a:cubicBezTo>
                    <a:pt x="2316" y="1791"/>
                    <a:pt x="2316" y="1791"/>
                    <a:pt x="2316" y="1791"/>
                  </a:cubicBezTo>
                  <a:cubicBezTo>
                    <a:pt x="2282" y="1790"/>
                    <a:pt x="2243" y="1789"/>
                    <a:pt x="2200" y="1789"/>
                  </a:cubicBezTo>
                  <a:cubicBezTo>
                    <a:pt x="1979" y="1789"/>
                    <a:pt x="1646" y="1805"/>
                    <a:pt x="1309" y="1879"/>
                  </a:cubicBezTo>
                  <a:cubicBezTo>
                    <a:pt x="1264" y="1889"/>
                    <a:pt x="1220" y="1900"/>
                    <a:pt x="1176" y="1912"/>
                  </a:cubicBezTo>
                  <a:cubicBezTo>
                    <a:pt x="1148" y="1799"/>
                    <a:pt x="1133" y="1680"/>
                    <a:pt x="1131" y="1558"/>
                  </a:cubicBezTo>
                  <a:moveTo>
                    <a:pt x="2366" y="1558"/>
                  </a:moveTo>
                  <a:cubicBezTo>
                    <a:pt x="3665" y="1558"/>
                    <a:pt x="3665" y="1558"/>
                    <a:pt x="3665" y="1558"/>
                  </a:cubicBezTo>
                  <a:cubicBezTo>
                    <a:pt x="3663" y="1686"/>
                    <a:pt x="3646" y="1810"/>
                    <a:pt x="3616" y="1927"/>
                  </a:cubicBezTo>
                  <a:cubicBezTo>
                    <a:pt x="3342" y="1853"/>
                    <a:pt x="2968" y="1797"/>
                    <a:pt x="2461" y="1797"/>
                  </a:cubicBezTo>
                  <a:cubicBezTo>
                    <a:pt x="2455" y="1797"/>
                    <a:pt x="2421" y="1794"/>
                    <a:pt x="2366" y="1792"/>
                  </a:cubicBezTo>
                  <a:cubicBezTo>
                    <a:pt x="2366" y="1558"/>
                    <a:pt x="2366" y="1558"/>
                    <a:pt x="2366" y="1558"/>
                  </a:cubicBezTo>
                  <a:moveTo>
                    <a:pt x="3715" y="1558"/>
                  </a:moveTo>
                  <a:cubicBezTo>
                    <a:pt x="4632" y="1558"/>
                    <a:pt x="4632" y="1558"/>
                    <a:pt x="4632" y="1558"/>
                  </a:cubicBezTo>
                  <a:cubicBezTo>
                    <a:pt x="4625" y="1746"/>
                    <a:pt x="4563" y="1925"/>
                    <a:pt x="4455" y="2090"/>
                  </a:cubicBezTo>
                  <a:cubicBezTo>
                    <a:pt x="4411" y="2158"/>
                    <a:pt x="4359" y="2223"/>
                    <a:pt x="4300" y="2285"/>
                  </a:cubicBezTo>
                  <a:cubicBezTo>
                    <a:pt x="4288" y="2271"/>
                    <a:pt x="4267" y="2248"/>
                    <a:pt x="4234" y="2219"/>
                  </a:cubicBezTo>
                  <a:cubicBezTo>
                    <a:pt x="4151" y="2147"/>
                    <a:pt x="3991" y="2042"/>
                    <a:pt x="3711" y="1954"/>
                  </a:cubicBezTo>
                  <a:cubicBezTo>
                    <a:pt x="3696" y="1950"/>
                    <a:pt x="3680" y="1945"/>
                    <a:pt x="3665" y="1941"/>
                  </a:cubicBezTo>
                  <a:cubicBezTo>
                    <a:pt x="3696" y="1819"/>
                    <a:pt x="3714" y="1690"/>
                    <a:pt x="3715" y="1558"/>
                  </a:cubicBezTo>
                  <a:moveTo>
                    <a:pt x="1133" y="1450"/>
                  </a:moveTo>
                  <a:cubicBezTo>
                    <a:pt x="1139" y="1433"/>
                    <a:pt x="1147" y="1415"/>
                    <a:pt x="1156" y="1398"/>
                  </a:cubicBezTo>
                  <a:cubicBezTo>
                    <a:pt x="1193" y="1326"/>
                    <a:pt x="1251" y="1257"/>
                    <a:pt x="1328" y="1192"/>
                  </a:cubicBezTo>
                  <a:cubicBezTo>
                    <a:pt x="1580" y="1255"/>
                    <a:pt x="1898" y="1297"/>
                    <a:pt x="2296" y="1297"/>
                  </a:cubicBezTo>
                  <a:cubicBezTo>
                    <a:pt x="2298" y="1297"/>
                    <a:pt x="2305" y="1297"/>
                    <a:pt x="2316" y="1298"/>
                  </a:cubicBezTo>
                  <a:cubicBezTo>
                    <a:pt x="2316" y="1508"/>
                    <a:pt x="2316" y="1508"/>
                    <a:pt x="2316" y="1508"/>
                  </a:cubicBezTo>
                  <a:cubicBezTo>
                    <a:pt x="1131" y="1508"/>
                    <a:pt x="1131" y="1508"/>
                    <a:pt x="1131" y="1508"/>
                  </a:cubicBezTo>
                  <a:cubicBezTo>
                    <a:pt x="1131" y="1488"/>
                    <a:pt x="1132" y="1469"/>
                    <a:pt x="1133" y="1450"/>
                  </a:cubicBezTo>
                  <a:moveTo>
                    <a:pt x="1142" y="1321"/>
                  </a:moveTo>
                  <a:cubicBezTo>
                    <a:pt x="1149" y="1261"/>
                    <a:pt x="1158" y="1204"/>
                    <a:pt x="1170" y="1148"/>
                  </a:cubicBezTo>
                  <a:cubicBezTo>
                    <a:pt x="1201" y="1158"/>
                    <a:pt x="1234" y="1168"/>
                    <a:pt x="1269" y="1177"/>
                  </a:cubicBezTo>
                  <a:cubicBezTo>
                    <a:pt x="1229" y="1213"/>
                    <a:pt x="1193" y="1251"/>
                    <a:pt x="1163" y="1291"/>
                  </a:cubicBezTo>
                  <a:cubicBezTo>
                    <a:pt x="1156" y="1301"/>
                    <a:pt x="1149" y="1311"/>
                    <a:pt x="1142" y="1321"/>
                  </a:cubicBezTo>
                  <a:moveTo>
                    <a:pt x="2383" y="1298"/>
                  </a:moveTo>
                  <a:cubicBezTo>
                    <a:pt x="2536" y="1298"/>
                    <a:pt x="2870" y="1288"/>
                    <a:pt x="3235" y="1210"/>
                  </a:cubicBezTo>
                  <a:cubicBezTo>
                    <a:pt x="3357" y="1183"/>
                    <a:pt x="3482" y="1150"/>
                    <a:pt x="3605" y="1106"/>
                  </a:cubicBezTo>
                  <a:cubicBezTo>
                    <a:pt x="3641" y="1233"/>
                    <a:pt x="3662" y="1368"/>
                    <a:pt x="3665" y="1508"/>
                  </a:cubicBezTo>
                  <a:cubicBezTo>
                    <a:pt x="2366" y="1508"/>
                    <a:pt x="2366" y="1508"/>
                    <a:pt x="2366" y="1508"/>
                  </a:cubicBezTo>
                  <a:cubicBezTo>
                    <a:pt x="2366" y="1298"/>
                    <a:pt x="2366" y="1298"/>
                    <a:pt x="2366" y="1298"/>
                  </a:cubicBezTo>
                  <a:cubicBezTo>
                    <a:pt x="2371" y="1298"/>
                    <a:pt x="2377" y="1298"/>
                    <a:pt x="2383" y="1298"/>
                  </a:cubicBezTo>
                  <a:moveTo>
                    <a:pt x="235" y="1503"/>
                  </a:moveTo>
                  <a:cubicBezTo>
                    <a:pt x="238" y="1489"/>
                    <a:pt x="250" y="1450"/>
                    <a:pt x="279" y="1398"/>
                  </a:cubicBezTo>
                  <a:cubicBezTo>
                    <a:pt x="307" y="1349"/>
                    <a:pt x="349" y="1287"/>
                    <a:pt x="414" y="1223"/>
                  </a:cubicBezTo>
                  <a:cubicBezTo>
                    <a:pt x="496" y="1142"/>
                    <a:pt x="614" y="1057"/>
                    <a:pt x="784" y="984"/>
                  </a:cubicBezTo>
                  <a:cubicBezTo>
                    <a:pt x="787" y="986"/>
                    <a:pt x="791" y="988"/>
                    <a:pt x="794" y="989"/>
                  </a:cubicBezTo>
                  <a:cubicBezTo>
                    <a:pt x="883" y="1039"/>
                    <a:pt x="991" y="1088"/>
                    <a:pt x="1121" y="1132"/>
                  </a:cubicBezTo>
                  <a:cubicBezTo>
                    <a:pt x="1101" y="1229"/>
                    <a:pt x="1087" y="1332"/>
                    <a:pt x="1083" y="1441"/>
                  </a:cubicBezTo>
                  <a:cubicBezTo>
                    <a:pt x="1075" y="1463"/>
                    <a:pt x="1069" y="1485"/>
                    <a:pt x="1065" y="1508"/>
                  </a:cubicBezTo>
                  <a:cubicBezTo>
                    <a:pt x="236" y="1508"/>
                    <a:pt x="236" y="1508"/>
                    <a:pt x="236" y="1508"/>
                  </a:cubicBezTo>
                  <a:cubicBezTo>
                    <a:pt x="236" y="1506"/>
                    <a:pt x="235" y="1504"/>
                    <a:pt x="235" y="1503"/>
                  </a:cubicBezTo>
                  <a:moveTo>
                    <a:pt x="844" y="960"/>
                  </a:moveTo>
                  <a:cubicBezTo>
                    <a:pt x="859" y="954"/>
                    <a:pt x="874" y="948"/>
                    <a:pt x="890" y="943"/>
                  </a:cubicBezTo>
                  <a:cubicBezTo>
                    <a:pt x="982" y="911"/>
                    <a:pt x="1086" y="883"/>
                    <a:pt x="1205" y="860"/>
                  </a:cubicBezTo>
                  <a:cubicBezTo>
                    <a:pt x="1176" y="930"/>
                    <a:pt x="1152" y="1004"/>
                    <a:pt x="1133" y="1083"/>
                  </a:cubicBezTo>
                  <a:cubicBezTo>
                    <a:pt x="1019" y="1044"/>
                    <a:pt x="924" y="1002"/>
                    <a:pt x="844" y="960"/>
                  </a:cubicBezTo>
                  <a:moveTo>
                    <a:pt x="2366" y="1248"/>
                  </a:moveTo>
                  <a:cubicBezTo>
                    <a:pt x="2366" y="835"/>
                    <a:pt x="2366" y="835"/>
                    <a:pt x="2366" y="835"/>
                  </a:cubicBezTo>
                  <a:cubicBezTo>
                    <a:pt x="2714" y="869"/>
                    <a:pt x="3118" y="937"/>
                    <a:pt x="3588" y="1049"/>
                  </a:cubicBezTo>
                  <a:cubicBezTo>
                    <a:pt x="3589" y="1052"/>
                    <a:pt x="3590" y="1055"/>
                    <a:pt x="3591" y="1058"/>
                  </a:cubicBezTo>
                  <a:cubicBezTo>
                    <a:pt x="3378" y="1133"/>
                    <a:pt x="3159" y="1179"/>
                    <a:pt x="2962" y="1207"/>
                  </a:cubicBezTo>
                  <a:cubicBezTo>
                    <a:pt x="2710" y="1242"/>
                    <a:pt x="2496" y="1248"/>
                    <a:pt x="2383" y="1248"/>
                  </a:cubicBezTo>
                  <a:cubicBezTo>
                    <a:pt x="2377" y="1248"/>
                    <a:pt x="2371" y="1248"/>
                    <a:pt x="2366" y="1248"/>
                  </a:cubicBezTo>
                  <a:moveTo>
                    <a:pt x="1378" y="1152"/>
                  </a:moveTo>
                  <a:cubicBezTo>
                    <a:pt x="1389" y="1144"/>
                    <a:pt x="1401" y="1135"/>
                    <a:pt x="1414" y="1126"/>
                  </a:cubicBezTo>
                  <a:cubicBezTo>
                    <a:pt x="1518" y="1053"/>
                    <a:pt x="1645" y="986"/>
                    <a:pt x="1787" y="924"/>
                  </a:cubicBezTo>
                  <a:cubicBezTo>
                    <a:pt x="1876" y="885"/>
                    <a:pt x="1972" y="848"/>
                    <a:pt x="2072" y="813"/>
                  </a:cubicBezTo>
                  <a:cubicBezTo>
                    <a:pt x="2150" y="817"/>
                    <a:pt x="2231" y="823"/>
                    <a:pt x="2316" y="830"/>
                  </a:cubicBezTo>
                  <a:cubicBezTo>
                    <a:pt x="2316" y="1247"/>
                    <a:pt x="2316" y="1247"/>
                    <a:pt x="2316" y="1247"/>
                  </a:cubicBezTo>
                  <a:cubicBezTo>
                    <a:pt x="2310" y="1247"/>
                    <a:pt x="2306" y="1247"/>
                    <a:pt x="2303" y="1247"/>
                  </a:cubicBezTo>
                  <a:cubicBezTo>
                    <a:pt x="2301" y="1247"/>
                    <a:pt x="2300" y="1247"/>
                    <a:pt x="2299" y="1247"/>
                  </a:cubicBezTo>
                  <a:cubicBezTo>
                    <a:pt x="2299" y="1247"/>
                    <a:pt x="2298" y="1247"/>
                    <a:pt x="2298" y="1247"/>
                  </a:cubicBezTo>
                  <a:cubicBezTo>
                    <a:pt x="2298" y="1247"/>
                    <a:pt x="2298" y="1247"/>
                    <a:pt x="2298" y="1247"/>
                  </a:cubicBezTo>
                  <a:cubicBezTo>
                    <a:pt x="2297" y="1247"/>
                    <a:pt x="2297" y="1247"/>
                    <a:pt x="2297" y="1247"/>
                  </a:cubicBezTo>
                  <a:cubicBezTo>
                    <a:pt x="2297" y="1247"/>
                    <a:pt x="2297" y="1247"/>
                    <a:pt x="2297" y="1247"/>
                  </a:cubicBezTo>
                  <a:cubicBezTo>
                    <a:pt x="1921" y="1247"/>
                    <a:pt x="1619" y="1209"/>
                    <a:pt x="1378" y="1152"/>
                  </a:cubicBezTo>
                  <a:moveTo>
                    <a:pt x="1264" y="850"/>
                  </a:moveTo>
                  <a:cubicBezTo>
                    <a:pt x="1427" y="823"/>
                    <a:pt x="1616" y="807"/>
                    <a:pt x="1834" y="807"/>
                  </a:cubicBezTo>
                  <a:cubicBezTo>
                    <a:pt x="1834" y="807"/>
                    <a:pt x="1834" y="807"/>
                    <a:pt x="1834" y="807"/>
                  </a:cubicBezTo>
                  <a:cubicBezTo>
                    <a:pt x="1868" y="807"/>
                    <a:pt x="1902" y="808"/>
                    <a:pt x="1937" y="809"/>
                  </a:cubicBezTo>
                  <a:cubicBezTo>
                    <a:pt x="1736" y="885"/>
                    <a:pt x="1555" y="970"/>
                    <a:pt x="1410" y="1068"/>
                  </a:cubicBezTo>
                  <a:cubicBezTo>
                    <a:pt x="1376" y="1090"/>
                    <a:pt x="1345" y="1113"/>
                    <a:pt x="1315" y="1137"/>
                  </a:cubicBezTo>
                  <a:cubicBezTo>
                    <a:pt x="1268" y="1125"/>
                    <a:pt x="1223" y="1112"/>
                    <a:pt x="1181" y="1099"/>
                  </a:cubicBezTo>
                  <a:cubicBezTo>
                    <a:pt x="1195" y="1041"/>
                    <a:pt x="1211" y="986"/>
                    <a:pt x="1231" y="933"/>
                  </a:cubicBezTo>
                  <a:cubicBezTo>
                    <a:pt x="1241" y="904"/>
                    <a:pt x="1252" y="877"/>
                    <a:pt x="1264" y="850"/>
                  </a:cubicBezTo>
                  <a:moveTo>
                    <a:pt x="2316" y="780"/>
                  </a:moveTo>
                  <a:cubicBezTo>
                    <a:pt x="2295" y="778"/>
                    <a:pt x="2274" y="776"/>
                    <a:pt x="2253" y="774"/>
                  </a:cubicBezTo>
                  <a:cubicBezTo>
                    <a:pt x="2274" y="775"/>
                    <a:pt x="2294" y="775"/>
                    <a:pt x="2316" y="775"/>
                  </a:cubicBezTo>
                  <a:cubicBezTo>
                    <a:pt x="2316" y="780"/>
                    <a:pt x="2316" y="780"/>
                    <a:pt x="2316" y="780"/>
                  </a:cubicBezTo>
                  <a:moveTo>
                    <a:pt x="3868" y="995"/>
                  </a:moveTo>
                  <a:cubicBezTo>
                    <a:pt x="4013" y="922"/>
                    <a:pt x="4148" y="833"/>
                    <a:pt x="4263" y="721"/>
                  </a:cubicBezTo>
                  <a:cubicBezTo>
                    <a:pt x="4337" y="794"/>
                    <a:pt x="4402" y="872"/>
                    <a:pt x="4455" y="953"/>
                  </a:cubicBezTo>
                  <a:cubicBezTo>
                    <a:pt x="4567" y="1125"/>
                    <a:pt x="4630" y="1311"/>
                    <a:pt x="4633" y="1508"/>
                  </a:cubicBezTo>
                  <a:cubicBezTo>
                    <a:pt x="3715" y="1508"/>
                    <a:pt x="3715" y="1508"/>
                    <a:pt x="3715" y="1508"/>
                  </a:cubicBezTo>
                  <a:cubicBezTo>
                    <a:pt x="3712" y="1362"/>
                    <a:pt x="3691" y="1221"/>
                    <a:pt x="3653" y="1089"/>
                  </a:cubicBezTo>
                  <a:cubicBezTo>
                    <a:pt x="3666" y="1084"/>
                    <a:pt x="3678" y="1079"/>
                    <a:pt x="3691" y="1074"/>
                  </a:cubicBezTo>
                  <a:cubicBezTo>
                    <a:pt x="3717" y="1080"/>
                    <a:pt x="3742" y="1087"/>
                    <a:pt x="3768" y="1093"/>
                  </a:cubicBezTo>
                  <a:cubicBezTo>
                    <a:pt x="3784" y="1097"/>
                    <a:pt x="3784" y="1097"/>
                    <a:pt x="3784" y="1097"/>
                  </a:cubicBezTo>
                  <a:cubicBezTo>
                    <a:pt x="3794" y="1085"/>
                    <a:pt x="3794" y="1085"/>
                    <a:pt x="3794" y="1085"/>
                  </a:cubicBezTo>
                  <a:cubicBezTo>
                    <a:pt x="3794" y="1085"/>
                    <a:pt x="3795" y="1084"/>
                    <a:pt x="3795" y="1083"/>
                  </a:cubicBezTo>
                  <a:cubicBezTo>
                    <a:pt x="3801" y="1076"/>
                    <a:pt x="3827" y="1044"/>
                    <a:pt x="3868" y="995"/>
                  </a:cubicBezTo>
                  <a:moveTo>
                    <a:pt x="49" y="1508"/>
                  </a:moveTo>
                  <a:cubicBezTo>
                    <a:pt x="52" y="1311"/>
                    <a:pt x="115" y="1125"/>
                    <a:pt x="227" y="953"/>
                  </a:cubicBezTo>
                  <a:cubicBezTo>
                    <a:pt x="285" y="864"/>
                    <a:pt x="357" y="779"/>
                    <a:pt x="441" y="699"/>
                  </a:cubicBezTo>
                  <a:cubicBezTo>
                    <a:pt x="473" y="744"/>
                    <a:pt x="558" y="846"/>
                    <a:pt x="731" y="952"/>
                  </a:cubicBezTo>
                  <a:cubicBezTo>
                    <a:pt x="660" y="985"/>
                    <a:pt x="598" y="1019"/>
                    <a:pt x="544" y="1055"/>
                  </a:cubicBezTo>
                  <a:cubicBezTo>
                    <a:pt x="389" y="1157"/>
                    <a:pt x="299" y="1267"/>
                    <a:pt x="248" y="1352"/>
                  </a:cubicBezTo>
                  <a:cubicBezTo>
                    <a:pt x="197" y="1437"/>
                    <a:pt x="184" y="1496"/>
                    <a:pt x="184" y="1499"/>
                  </a:cubicBezTo>
                  <a:cubicBezTo>
                    <a:pt x="182" y="1505"/>
                    <a:pt x="182" y="1505"/>
                    <a:pt x="182" y="1505"/>
                  </a:cubicBezTo>
                  <a:cubicBezTo>
                    <a:pt x="183" y="1508"/>
                    <a:pt x="183" y="1508"/>
                    <a:pt x="183" y="1508"/>
                  </a:cubicBezTo>
                  <a:cubicBezTo>
                    <a:pt x="49" y="1508"/>
                    <a:pt x="49" y="1508"/>
                    <a:pt x="49" y="1508"/>
                  </a:cubicBezTo>
                  <a:moveTo>
                    <a:pt x="3962" y="886"/>
                  </a:moveTo>
                  <a:cubicBezTo>
                    <a:pt x="3990" y="853"/>
                    <a:pt x="4022" y="818"/>
                    <a:pt x="4056" y="781"/>
                  </a:cubicBezTo>
                  <a:cubicBezTo>
                    <a:pt x="4096" y="737"/>
                    <a:pt x="4138" y="692"/>
                    <a:pt x="4182" y="647"/>
                  </a:cubicBezTo>
                  <a:cubicBezTo>
                    <a:pt x="4197" y="660"/>
                    <a:pt x="4212" y="673"/>
                    <a:pt x="4226" y="686"/>
                  </a:cubicBezTo>
                  <a:cubicBezTo>
                    <a:pt x="4147" y="763"/>
                    <a:pt x="4058" y="829"/>
                    <a:pt x="3962" y="886"/>
                  </a:cubicBezTo>
                  <a:moveTo>
                    <a:pt x="2368" y="776"/>
                  </a:moveTo>
                  <a:cubicBezTo>
                    <a:pt x="2462" y="776"/>
                    <a:pt x="2715" y="770"/>
                    <a:pt x="2992" y="716"/>
                  </a:cubicBezTo>
                  <a:cubicBezTo>
                    <a:pt x="3113" y="692"/>
                    <a:pt x="3239" y="659"/>
                    <a:pt x="3358" y="613"/>
                  </a:cubicBezTo>
                  <a:cubicBezTo>
                    <a:pt x="3390" y="655"/>
                    <a:pt x="3420" y="699"/>
                    <a:pt x="3448" y="744"/>
                  </a:cubicBezTo>
                  <a:cubicBezTo>
                    <a:pt x="3495" y="822"/>
                    <a:pt x="3535" y="905"/>
                    <a:pt x="3568" y="992"/>
                  </a:cubicBezTo>
                  <a:cubicBezTo>
                    <a:pt x="3108" y="884"/>
                    <a:pt x="2710" y="818"/>
                    <a:pt x="2366" y="784"/>
                  </a:cubicBezTo>
                  <a:cubicBezTo>
                    <a:pt x="2366" y="776"/>
                    <a:pt x="2366" y="776"/>
                    <a:pt x="2366" y="776"/>
                  </a:cubicBezTo>
                  <a:cubicBezTo>
                    <a:pt x="2367" y="776"/>
                    <a:pt x="2367" y="776"/>
                    <a:pt x="2368" y="776"/>
                  </a:cubicBezTo>
                  <a:moveTo>
                    <a:pt x="1290" y="795"/>
                  </a:moveTo>
                  <a:cubicBezTo>
                    <a:pt x="1325" y="723"/>
                    <a:pt x="1366" y="657"/>
                    <a:pt x="1412" y="596"/>
                  </a:cubicBezTo>
                  <a:cubicBezTo>
                    <a:pt x="1426" y="603"/>
                    <a:pt x="1441" y="610"/>
                    <a:pt x="1456" y="617"/>
                  </a:cubicBezTo>
                  <a:cubicBezTo>
                    <a:pt x="1597" y="682"/>
                    <a:pt x="1784" y="736"/>
                    <a:pt x="2030" y="761"/>
                  </a:cubicBezTo>
                  <a:cubicBezTo>
                    <a:pt x="1962" y="758"/>
                    <a:pt x="1897" y="757"/>
                    <a:pt x="1834" y="757"/>
                  </a:cubicBezTo>
                  <a:cubicBezTo>
                    <a:pt x="1628" y="757"/>
                    <a:pt x="1448" y="771"/>
                    <a:pt x="1290" y="795"/>
                  </a:cubicBezTo>
                  <a:moveTo>
                    <a:pt x="2366" y="721"/>
                  </a:moveTo>
                  <a:cubicBezTo>
                    <a:pt x="2454" y="696"/>
                    <a:pt x="2543" y="672"/>
                    <a:pt x="2633" y="650"/>
                  </a:cubicBezTo>
                  <a:cubicBezTo>
                    <a:pt x="2847" y="596"/>
                    <a:pt x="3065" y="551"/>
                    <a:pt x="3273" y="513"/>
                  </a:cubicBezTo>
                  <a:cubicBezTo>
                    <a:pt x="3291" y="532"/>
                    <a:pt x="3308" y="552"/>
                    <a:pt x="3325" y="572"/>
                  </a:cubicBezTo>
                  <a:cubicBezTo>
                    <a:pt x="3147" y="639"/>
                    <a:pt x="2954" y="677"/>
                    <a:pt x="2785" y="698"/>
                  </a:cubicBezTo>
                  <a:cubicBezTo>
                    <a:pt x="2595" y="722"/>
                    <a:pt x="2437" y="725"/>
                    <a:pt x="2368" y="725"/>
                  </a:cubicBezTo>
                  <a:cubicBezTo>
                    <a:pt x="2367" y="725"/>
                    <a:pt x="2367" y="725"/>
                    <a:pt x="2366" y="725"/>
                  </a:cubicBezTo>
                  <a:cubicBezTo>
                    <a:pt x="2366" y="721"/>
                    <a:pt x="2366" y="721"/>
                    <a:pt x="2366" y="721"/>
                  </a:cubicBezTo>
                  <a:moveTo>
                    <a:pt x="3331" y="502"/>
                  </a:moveTo>
                  <a:cubicBezTo>
                    <a:pt x="3405" y="489"/>
                    <a:pt x="3478" y="477"/>
                    <a:pt x="3548" y="465"/>
                  </a:cubicBezTo>
                  <a:cubicBezTo>
                    <a:pt x="3498" y="496"/>
                    <a:pt x="3444" y="523"/>
                    <a:pt x="3389" y="546"/>
                  </a:cubicBezTo>
                  <a:cubicBezTo>
                    <a:pt x="3384" y="548"/>
                    <a:pt x="3379" y="550"/>
                    <a:pt x="3374" y="552"/>
                  </a:cubicBezTo>
                  <a:cubicBezTo>
                    <a:pt x="3360" y="535"/>
                    <a:pt x="3346" y="519"/>
                    <a:pt x="3331" y="502"/>
                  </a:cubicBezTo>
                  <a:moveTo>
                    <a:pt x="3665" y="447"/>
                  </a:moveTo>
                  <a:cubicBezTo>
                    <a:pt x="3731" y="437"/>
                    <a:pt x="3795" y="427"/>
                    <a:pt x="3856" y="419"/>
                  </a:cubicBezTo>
                  <a:cubicBezTo>
                    <a:pt x="3894" y="440"/>
                    <a:pt x="3930" y="462"/>
                    <a:pt x="3966" y="485"/>
                  </a:cubicBezTo>
                  <a:cubicBezTo>
                    <a:pt x="4029" y="526"/>
                    <a:pt x="4088" y="569"/>
                    <a:pt x="4143" y="614"/>
                  </a:cubicBezTo>
                  <a:cubicBezTo>
                    <a:pt x="4054" y="706"/>
                    <a:pt x="3971" y="799"/>
                    <a:pt x="3905" y="875"/>
                  </a:cubicBezTo>
                  <a:cubicBezTo>
                    <a:pt x="3879" y="904"/>
                    <a:pt x="3856" y="931"/>
                    <a:pt x="3836" y="955"/>
                  </a:cubicBezTo>
                  <a:cubicBezTo>
                    <a:pt x="3813" y="966"/>
                    <a:pt x="3790" y="977"/>
                    <a:pt x="3767" y="988"/>
                  </a:cubicBezTo>
                  <a:cubicBezTo>
                    <a:pt x="3740" y="999"/>
                    <a:pt x="3714" y="1011"/>
                    <a:pt x="3688" y="1021"/>
                  </a:cubicBezTo>
                  <a:cubicBezTo>
                    <a:pt x="3667" y="1016"/>
                    <a:pt x="3647" y="1011"/>
                    <a:pt x="3626" y="1006"/>
                  </a:cubicBezTo>
                  <a:cubicBezTo>
                    <a:pt x="3574" y="855"/>
                    <a:pt x="3499" y="716"/>
                    <a:pt x="3406" y="594"/>
                  </a:cubicBezTo>
                  <a:cubicBezTo>
                    <a:pt x="3407" y="593"/>
                    <a:pt x="3408" y="593"/>
                    <a:pt x="3408" y="593"/>
                  </a:cubicBezTo>
                  <a:cubicBezTo>
                    <a:pt x="3501" y="553"/>
                    <a:pt x="3588" y="506"/>
                    <a:pt x="3665" y="447"/>
                  </a:cubicBezTo>
                  <a:moveTo>
                    <a:pt x="3737" y="385"/>
                  </a:moveTo>
                  <a:cubicBezTo>
                    <a:pt x="3744" y="379"/>
                    <a:pt x="3750" y="372"/>
                    <a:pt x="3757" y="366"/>
                  </a:cubicBezTo>
                  <a:cubicBezTo>
                    <a:pt x="3765" y="370"/>
                    <a:pt x="3773" y="374"/>
                    <a:pt x="3782" y="378"/>
                  </a:cubicBezTo>
                  <a:cubicBezTo>
                    <a:pt x="3767" y="381"/>
                    <a:pt x="3752" y="383"/>
                    <a:pt x="3737" y="385"/>
                  </a:cubicBezTo>
                  <a:moveTo>
                    <a:pt x="3937" y="408"/>
                  </a:moveTo>
                  <a:cubicBezTo>
                    <a:pt x="4106" y="384"/>
                    <a:pt x="4248" y="368"/>
                    <a:pt x="4349" y="357"/>
                  </a:cubicBezTo>
                  <a:cubicBezTo>
                    <a:pt x="4379" y="354"/>
                    <a:pt x="4406" y="351"/>
                    <a:pt x="4428" y="349"/>
                  </a:cubicBezTo>
                  <a:cubicBezTo>
                    <a:pt x="4368" y="398"/>
                    <a:pt x="4306" y="454"/>
                    <a:pt x="4245" y="513"/>
                  </a:cubicBezTo>
                  <a:cubicBezTo>
                    <a:pt x="4223" y="534"/>
                    <a:pt x="4201" y="556"/>
                    <a:pt x="4179" y="578"/>
                  </a:cubicBezTo>
                  <a:cubicBezTo>
                    <a:pt x="4168" y="569"/>
                    <a:pt x="4156" y="559"/>
                    <a:pt x="4144" y="550"/>
                  </a:cubicBezTo>
                  <a:cubicBezTo>
                    <a:pt x="4080" y="500"/>
                    <a:pt x="4010" y="452"/>
                    <a:pt x="3937" y="408"/>
                  </a:cubicBezTo>
                  <a:moveTo>
                    <a:pt x="479" y="665"/>
                  </a:moveTo>
                  <a:cubicBezTo>
                    <a:pt x="507" y="639"/>
                    <a:pt x="537" y="614"/>
                    <a:pt x="568" y="590"/>
                  </a:cubicBezTo>
                  <a:cubicBezTo>
                    <a:pt x="711" y="478"/>
                    <a:pt x="880" y="380"/>
                    <a:pt x="1069" y="299"/>
                  </a:cubicBezTo>
                  <a:cubicBezTo>
                    <a:pt x="1076" y="312"/>
                    <a:pt x="1087" y="330"/>
                    <a:pt x="1102" y="349"/>
                  </a:cubicBezTo>
                  <a:cubicBezTo>
                    <a:pt x="1148" y="410"/>
                    <a:pt x="1229" y="494"/>
                    <a:pt x="1367" y="572"/>
                  </a:cubicBezTo>
                  <a:cubicBezTo>
                    <a:pt x="1345" y="601"/>
                    <a:pt x="1324" y="632"/>
                    <a:pt x="1305" y="664"/>
                  </a:cubicBezTo>
                  <a:cubicBezTo>
                    <a:pt x="1277" y="708"/>
                    <a:pt x="1252" y="755"/>
                    <a:pt x="1229" y="805"/>
                  </a:cubicBezTo>
                  <a:cubicBezTo>
                    <a:pt x="1126" y="823"/>
                    <a:pt x="1032" y="845"/>
                    <a:pt x="948" y="871"/>
                  </a:cubicBezTo>
                  <a:cubicBezTo>
                    <a:pt x="890" y="888"/>
                    <a:pt x="837" y="908"/>
                    <a:pt x="788" y="928"/>
                  </a:cubicBezTo>
                  <a:cubicBezTo>
                    <a:pt x="734" y="896"/>
                    <a:pt x="688" y="865"/>
                    <a:pt x="650" y="836"/>
                  </a:cubicBezTo>
                  <a:cubicBezTo>
                    <a:pt x="582" y="783"/>
                    <a:pt x="537" y="737"/>
                    <a:pt x="508" y="703"/>
                  </a:cubicBezTo>
                  <a:cubicBezTo>
                    <a:pt x="495" y="687"/>
                    <a:pt x="485" y="674"/>
                    <a:pt x="479" y="665"/>
                  </a:cubicBezTo>
                  <a:moveTo>
                    <a:pt x="1444" y="555"/>
                  </a:moveTo>
                  <a:cubicBezTo>
                    <a:pt x="1516" y="467"/>
                    <a:pt x="1598" y="392"/>
                    <a:pt x="1690" y="330"/>
                  </a:cubicBezTo>
                  <a:cubicBezTo>
                    <a:pt x="1870" y="207"/>
                    <a:pt x="2084" y="137"/>
                    <a:pt x="2316" y="123"/>
                  </a:cubicBezTo>
                  <a:cubicBezTo>
                    <a:pt x="2316" y="683"/>
                    <a:pt x="2316" y="683"/>
                    <a:pt x="2316" y="683"/>
                  </a:cubicBezTo>
                  <a:cubicBezTo>
                    <a:pt x="2273" y="695"/>
                    <a:pt x="2231" y="708"/>
                    <a:pt x="2189" y="722"/>
                  </a:cubicBezTo>
                  <a:cubicBezTo>
                    <a:pt x="2189" y="722"/>
                    <a:pt x="2188" y="722"/>
                    <a:pt x="2188" y="722"/>
                  </a:cubicBezTo>
                  <a:cubicBezTo>
                    <a:pt x="1990" y="713"/>
                    <a:pt x="1827" y="686"/>
                    <a:pt x="1692" y="649"/>
                  </a:cubicBezTo>
                  <a:cubicBezTo>
                    <a:pt x="1595" y="622"/>
                    <a:pt x="1513" y="590"/>
                    <a:pt x="1444" y="555"/>
                  </a:cubicBezTo>
                  <a:moveTo>
                    <a:pt x="2366" y="121"/>
                  </a:moveTo>
                  <a:cubicBezTo>
                    <a:pt x="2377" y="121"/>
                    <a:pt x="2387" y="121"/>
                    <a:pt x="2398" y="121"/>
                  </a:cubicBezTo>
                  <a:cubicBezTo>
                    <a:pt x="2573" y="121"/>
                    <a:pt x="2739" y="161"/>
                    <a:pt x="2890" y="232"/>
                  </a:cubicBezTo>
                  <a:cubicBezTo>
                    <a:pt x="3015" y="291"/>
                    <a:pt x="3130" y="371"/>
                    <a:pt x="3230" y="470"/>
                  </a:cubicBezTo>
                  <a:cubicBezTo>
                    <a:pt x="3095" y="495"/>
                    <a:pt x="2956" y="523"/>
                    <a:pt x="2817" y="554"/>
                  </a:cubicBezTo>
                  <a:cubicBezTo>
                    <a:pt x="2665" y="588"/>
                    <a:pt x="2513" y="626"/>
                    <a:pt x="2366" y="668"/>
                  </a:cubicBezTo>
                  <a:cubicBezTo>
                    <a:pt x="2366" y="121"/>
                    <a:pt x="2366" y="121"/>
                    <a:pt x="2366" y="121"/>
                  </a:cubicBezTo>
                  <a:moveTo>
                    <a:pt x="1115" y="279"/>
                  </a:moveTo>
                  <a:cubicBezTo>
                    <a:pt x="1189" y="249"/>
                    <a:pt x="1265" y="222"/>
                    <a:pt x="1344" y="197"/>
                  </a:cubicBezTo>
                  <a:cubicBezTo>
                    <a:pt x="1638" y="106"/>
                    <a:pt x="1967" y="53"/>
                    <a:pt x="2316" y="51"/>
                  </a:cubicBezTo>
                  <a:cubicBezTo>
                    <a:pt x="2316" y="73"/>
                    <a:pt x="2316" y="73"/>
                    <a:pt x="2316" y="73"/>
                  </a:cubicBezTo>
                  <a:cubicBezTo>
                    <a:pt x="2164" y="81"/>
                    <a:pt x="2019" y="114"/>
                    <a:pt x="1885" y="168"/>
                  </a:cubicBezTo>
                  <a:cubicBezTo>
                    <a:pt x="1696" y="246"/>
                    <a:pt x="1530" y="368"/>
                    <a:pt x="1398" y="532"/>
                  </a:cubicBezTo>
                  <a:cubicBezTo>
                    <a:pt x="1316" y="486"/>
                    <a:pt x="1255" y="438"/>
                    <a:pt x="1210" y="395"/>
                  </a:cubicBezTo>
                  <a:cubicBezTo>
                    <a:pt x="1167" y="353"/>
                    <a:pt x="1139" y="316"/>
                    <a:pt x="1122" y="289"/>
                  </a:cubicBezTo>
                  <a:cubicBezTo>
                    <a:pt x="1120" y="286"/>
                    <a:pt x="1117" y="282"/>
                    <a:pt x="1115" y="279"/>
                  </a:cubicBezTo>
                  <a:moveTo>
                    <a:pt x="2366" y="71"/>
                  </a:moveTo>
                  <a:cubicBezTo>
                    <a:pt x="2366" y="51"/>
                    <a:pt x="2366" y="51"/>
                    <a:pt x="2366" y="51"/>
                  </a:cubicBezTo>
                  <a:cubicBezTo>
                    <a:pt x="2869" y="54"/>
                    <a:pt x="3334" y="162"/>
                    <a:pt x="3709" y="342"/>
                  </a:cubicBezTo>
                  <a:cubicBezTo>
                    <a:pt x="3689" y="362"/>
                    <a:pt x="3667" y="381"/>
                    <a:pt x="3644" y="399"/>
                  </a:cubicBezTo>
                  <a:cubicBezTo>
                    <a:pt x="3532" y="417"/>
                    <a:pt x="3413" y="436"/>
                    <a:pt x="3291" y="459"/>
                  </a:cubicBezTo>
                  <a:cubicBezTo>
                    <a:pt x="3180" y="345"/>
                    <a:pt x="3052" y="253"/>
                    <a:pt x="2912" y="186"/>
                  </a:cubicBezTo>
                  <a:cubicBezTo>
                    <a:pt x="2754" y="112"/>
                    <a:pt x="2580" y="71"/>
                    <a:pt x="2398" y="71"/>
                  </a:cubicBezTo>
                  <a:cubicBezTo>
                    <a:pt x="2398" y="71"/>
                    <a:pt x="2398" y="71"/>
                    <a:pt x="2398" y="71"/>
                  </a:cubicBezTo>
                  <a:cubicBezTo>
                    <a:pt x="2387" y="71"/>
                    <a:pt x="2377" y="71"/>
                    <a:pt x="2366" y="71"/>
                  </a:cubicBezTo>
                  <a:moveTo>
                    <a:pt x="2341" y="0"/>
                  </a:moveTo>
                  <a:cubicBezTo>
                    <a:pt x="1697" y="1"/>
                    <a:pt x="1113" y="169"/>
                    <a:pt x="689" y="443"/>
                  </a:cubicBezTo>
                  <a:cubicBezTo>
                    <a:pt x="477" y="580"/>
                    <a:pt x="304" y="743"/>
                    <a:pt x="185" y="926"/>
                  </a:cubicBezTo>
                  <a:cubicBezTo>
                    <a:pt x="77" y="1091"/>
                    <a:pt x="12" y="1272"/>
                    <a:pt x="0" y="1462"/>
                  </a:cubicBezTo>
                  <a:cubicBezTo>
                    <a:pt x="0" y="1582"/>
                    <a:pt x="0" y="1582"/>
                    <a:pt x="0" y="1582"/>
                  </a:cubicBezTo>
                  <a:cubicBezTo>
                    <a:pt x="12" y="1772"/>
                    <a:pt x="77" y="1953"/>
                    <a:pt x="185" y="2118"/>
                  </a:cubicBezTo>
                  <a:cubicBezTo>
                    <a:pt x="274" y="2255"/>
                    <a:pt x="394" y="2381"/>
                    <a:pt x="537" y="2493"/>
                  </a:cubicBezTo>
                  <a:cubicBezTo>
                    <a:pt x="753" y="2662"/>
                    <a:pt x="1022" y="2799"/>
                    <a:pt x="1329" y="2895"/>
                  </a:cubicBezTo>
                  <a:cubicBezTo>
                    <a:pt x="1591" y="2976"/>
                    <a:pt x="1880" y="3027"/>
                    <a:pt x="2186" y="3040"/>
                  </a:cubicBezTo>
                  <a:cubicBezTo>
                    <a:pt x="2496" y="3040"/>
                    <a:pt x="2496" y="3040"/>
                    <a:pt x="2496" y="3040"/>
                  </a:cubicBezTo>
                  <a:cubicBezTo>
                    <a:pt x="3078" y="3015"/>
                    <a:pt x="3603" y="2853"/>
                    <a:pt x="3993" y="2601"/>
                  </a:cubicBezTo>
                  <a:cubicBezTo>
                    <a:pt x="4205" y="2464"/>
                    <a:pt x="4377" y="2301"/>
                    <a:pt x="4497" y="2118"/>
                  </a:cubicBezTo>
                  <a:cubicBezTo>
                    <a:pt x="4617" y="1936"/>
                    <a:pt x="4683" y="1734"/>
                    <a:pt x="4683" y="1522"/>
                  </a:cubicBezTo>
                  <a:cubicBezTo>
                    <a:pt x="4683" y="1310"/>
                    <a:pt x="4617" y="1108"/>
                    <a:pt x="4497" y="926"/>
                  </a:cubicBezTo>
                  <a:cubicBezTo>
                    <a:pt x="4423" y="813"/>
                    <a:pt x="4329" y="707"/>
                    <a:pt x="4218" y="611"/>
                  </a:cubicBezTo>
                  <a:cubicBezTo>
                    <a:pt x="4241" y="587"/>
                    <a:pt x="4264" y="564"/>
                    <a:pt x="4288" y="541"/>
                  </a:cubicBezTo>
                  <a:cubicBezTo>
                    <a:pt x="4369" y="463"/>
                    <a:pt x="4452" y="391"/>
                    <a:pt x="4528" y="336"/>
                  </a:cubicBezTo>
                  <a:cubicBezTo>
                    <a:pt x="4602" y="282"/>
                    <a:pt x="4602" y="282"/>
                    <a:pt x="4602" y="282"/>
                  </a:cubicBezTo>
                  <a:cubicBezTo>
                    <a:pt x="4511" y="290"/>
                    <a:pt x="4511" y="290"/>
                    <a:pt x="4511" y="290"/>
                  </a:cubicBezTo>
                  <a:cubicBezTo>
                    <a:pt x="4511" y="290"/>
                    <a:pt x="4247" y="313"/>
                    <a:pt x="3866" y="366"/>
                  </a:cubicBezTo>
                  <a:cubicBezTo>
                    <a:pt x="3711" y="280"/>
                    <a:pt x="3539" y="207"/>
                    <a:pt x="3353" y="149"/>
                  </a:cubicBezTo>
                  <a:cubicBezTo>
                    <a:pt x="3046" y="54"/>
                    <a:pt x="2703" y="0"/>
                    <a:pt x="234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559" y="-2127"/>
              <a:ext cx="823" cy="1608"/>
            </a:xfrm>
            <a:custGeom>
              <a:avLst/>
              <a:gdLst>
                <a:gd name="T0" fmla="*/ 348 w 348"/>
                <a:gd name="T1" fmla="*/ 0 h 680"/>
                <a:gd name="T2" fmla="*/ 0 w 348"/>
                <a:gd name="T3" fmla="*/ 0 h 680"/>
                <a:gd name="T4" fmla="*/ 0 w 348"/>
                <a:gd name="T5" fmla="*/ 35 h 680"/>
                <a:gd name="T6" fmla="*/ 59 w 348"/>
                <a:gd name="T7" fmla="*/ 35 h 680"/>
                <a:gd name="T8" fmla="*/ 112 w 348"/>
                <a:gd name="T9" fmla="*/ 45 h 680"/>
                <a:gd name="T10" fmla="*/ 121 w 348"/>
                <a:gd name="T11" fmla="*/ 82 h 680"/>
                <a:gd name="T12" fmla="*/ 121 w 348"/>
                <a:gd name="T13" fmla="*/ 597 h 680"/>
                <a:gd name="T14" fmla="*/ 111 w 348"/>
                <a:gd name="T15" fmla="*/ 637 h 680"/>
                <a:gd name="T16" fmla="*/ 66 w 348"/>
                <a:gd name="T17" fmla="*/ 646 h 680"/>
                <a:gd name="T18" fmla="*/ 0 w 348"/>
                <a:gd name="T19" fmla="*/ 646 h 680"/>
                <a:gd name="T20" fmla="*/ 0 w 348"/>
                <a:gd name="T21" fmla="*/ 680 h 680"/>
                <a:gd name="T22" fmla="*/ 348 w 348"/>
                <a:gd name="T23" fmla="*/ 680 h 680"/>
                <a:gd name="T24" fmla="*/ 348 w 348"/>
                <a:gd name="T25" fmla="*/ 646 h 680"/>
                <a:gd name="T26" fmla="*/ 281 w 348"/>
                <a:gd name="T27" fmla="*/ 646 h 680"/>
                <a:gd name="T28" fmla="*/ 237 w 348"/>
                <a:gd name="T29" fmla="*/ 635 h 680"/>
                <a:gd name="T30" fmla="*/ 228 w 348"/>
                <a:gd name="T31" fmla="*/ 597 h 680"/>
                <a:gd name="T32" fmla="*/ 228 w 348"/>
                <a:gd name="T33" fmla="*/ 82 h 680"/>
                <a:gd name="T34" fmla="*/ 238 w 348"/>
                <a:gd name="T35" fmla="*/ 44 h 680"/>
                <a:gd name="T36" fmla="*/ 288 w 348"/>
                <a:gd name="T37" fmla="*/ 35 h 680"/>
                <a:gd name="T38" fmla="*/ 348 w 348"/>
                <a:gd name="T39" fmla="*/ 35 h 680"/>
                <a:gd name="T40" fmla="*/ 348 w 348"/>
                <a:gd name="T41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8" h="680">
                  <a:moveTo>
                    <a:pt x="34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59" y="35"/>
                    <a:pt x="59" y="35"/>
                    <a:pt x="59" y="35"/>
                  </a:cubicBezTo>
                  <a:cubicBezTo>
                    <a:pt x="85" y="35"/>
                    <a:pt x="102" y="38"/>
                    <a:pt x="112" y="45"/>
                  </a:cubicBezTo>
                  <a:cubicBezTo>
                    <a:pt x="118" y="50"/>
                    <a:pt x="121" y="62"/>
                    <a:pt x="121" y="82"/>
                  </a:cubicBezTo>
                  <a:cubicBezTo>
                    <a:pt x="121" y="597"/>
                    <a:pt x="121" y="597"/>
                    <a:pt x="121" y="597"/>
                  </a:cubicBezTo>
                  <a:cubicBezTo>
                    <a:pt x="121" y="617"/>
                    <a:pt x="118" y="631"/>
                    <a:pt x="111" y="637"/>
                  </a:cubicBezTo>
                  <a:cubicBezTo>
                    <a:pt x="104" y="643"/>
                    <a:pt x="89" y="646"/>
                    <a:pt x="66" y="646"/>
                  </a:cubicBezTo>
                  <a:cubicBezTo>
                    <a:pt x="0" y="646"/>
                    <a:pt x="0" y="646"/>
                    <a:pt x="0" y="646"/>
                  </a:cubicBezTo>
                  <a:cubicBezTo>
                    <a:pt x="0" y="680"/>
                    <a:pt x="0" y="680"/>
                    <a:pt x="0" y="680"/>
                  </a:cubicBezTo>
                  <a:cubicBezTo>
                    <a:pt x="348" y="680"/>
                    <a:pt x="348" y="680"/>
                    <a:pt x="348" y="680"/>
                  </a:cubicBezTo>
                  <a:cubicBezTo>
                    <a:pt x="348" y="646"/>
                    <a:pt x="348" y="646"/>
                    <a:pt x="348" y="646"/>
                  </a:cubicBezTo>
                  <a:cubicBezTo>
                    <a:pt x="281" y="646"/>
                    <a:pt x="281" y="646"/>
                    <a:pt x="281" y="646"/>
                  </a:cubicBezTo>
                  <a:cubicBezTo>
                    <a:pt x="260" y="646"/>
                    <a:pt x="245" y="642"/>
                    <a:pt x="237" y="635"/>
                  </a:cubicBezTo>
                  <a:cubicBezTo>
                    <a:pt x="231" y="630"/>
                    <a:pt x="228" y="617"/>
                    <a:pt x="228" y="597"/>
                  </a:cubicBezTo>
                  <a:cubicBezTo>
                    <a:pt x="228" y="82"/>
                    <a:pt x="228" y="82"/>
                    <a:pt x="228" y="82"/>
                  </a:cubicBezTo>
                  <a:cubicBezTo>
                    <a:pt x="228" y="62"/>
                    <a:pt x="231" y="50"/>
                    <a:pt x="238" y="44"/>
                  </a:cubicBezTo>
                  <a:cubicBezTo>
                    <a:pt x="245" y="38"/>
                    <a:pt x="262" y="35"/>
                    <a:pt x="288" y="35"/>
                  </a:cubicBezTo>
                  <a:cubicBezTo>
                    <a:pt x="348" y="35"/>
                    <a:pt x="348" y="35"/>
                    <a:pt x="348" y="35"/>
                  </a:cubicBezTo>
                  <a:cubicBezTo>
                    <a:pt x="348" y="0"/>
                    <a:pt x="348" y="0"/>
                    <a:pt x="34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573" y="-2127"/>
              <a:ext cx="1865" cy="1608"/>
            </a:xfrm>
            <a:custGeom>
              <a:avLst/>
              <a:gdLst>
                <a:gd name="T0" fmla="*/ 789 w 789"/>
                <a:gd name="T1" fmla="*/ 0 h 680"/>
                <a:gd name="T2" fmla="*/ 525 w 789"/>
                <a:gd name="T3" fmla="*/ 0 h 680"/>
                <a:gd name="T4" fmla="*/ 525 w 789"/>
                <a:gd name="T5" fmla="*/ 35 h 680"/>
                <a:gd name="T6" fmla="*/ 606 w 789"/>
                <a:gd name="T7" fmla="*/ 61 h 680"/>
                <a:gd name="T8" fmla="*/ 635 w 789"/>
                <a:gd name="T9" fmla="*/ 148 h 680"/>
                <a:gd name="T10" fmla="*/ 635 w 789"/>
                <a:gd name="T11" fmla="*/ 535 h 680"/>
                <a:gd name="T12" fmla="*/ 180 w 789"/>
                <a:gd name="T13" fmla="*/ 0 h 680"/>
                <a:gd name="T14" fmla="*/ 0 w 789"/>
                <a:gd name="T15" fmla="*/ 0 h 680"/>
                <a:gd name="T16" fmla="*/ 0 w 789"/>
                <a:gd name="T17" fmla="*/ 35 h 680"/>
                <a:gd name="T18" fmla="*/ 34 w 789"/>
                <a:gd name="T19" fmla="*/ 35 h 680"/>
                <a:gd name="T20" fmla="*/ 73 w 789"/>
                <a:gd name="T21" fmla="*/ 41 h 680"/>
                <a:gd name="T22" fmla="*/ 109 w 789"/>
                <a:gd name="T23" fmla="*/ 71 h 680"/>
                <a:gd name="T24" fmla="*/ 118 w 789"/>
                <a:gd name="T25" fmla="*/ 79 h 680"/>
                <a:gd name="T26" fmla="*/ 118 w 789"/>
                <a:gd name="T27" fmla="*/ 540 h 680"/>
                <a:gd name="T28" fmla="*/ 86 w 789"/>
                <a:gd name="T29" fmla="*/ 614 h 680"/>
                <a:gd name="T30" fmla="*/ 0 w 789"/>
                <a:gd name="T31" fmla="*/ 646 h 680"/>
                <a:gd name="T32" fmla="*/ 0 w 789"/>
                <a:gd name="T33" fmla="*/ 680 h 680"/>
                <a:gd name="T34" fmla="*/ 288 w 789"/>
                <a:gd name="T35" fmla="*/ 680 h 680"/>
                <a:gd name="T36" fmla="*/ 288 w 789"/>
                <a:gd name="T37" fmla="*/ 646 h 680"/>
                <a:gd name="T38" fmla="*/ 192 w 789"/>
                <a:gd name="T39" fmla="*/ 618 h 680"/>
                <a:gd name="T40" fmla="*/ 160 w 789"/>
                <a:gd name="T41" fmla="*/ 535 h 680"/>
                <a:gd name="T42" fmla="*/ 160 w 789"/>
                <a:gd name="T43" fmla="*/ 124 h 680"/>
                <a:gd name="T44" fmla="*/ 631 w 789"/>
                <a:gd name="T45" fmla="*/ 680 h 680"/>
                <a:gd name="T46" fmla="*/ 679 w 789"/>
                <a:gd name="T47" fmla="*/ 680 h 680"/>
                <a:gd name="T48" fmla="*/ 679 w 789"/>
                <a:gd name="T49" fmla="*/ 140 h 680"/>
                <a:gd name="T50" fmla="*/ 694 w 789"/>
                <a:gd name="T51" fmla="*/ 82 h 680"/>
                <a:gd name="T52" fmla="*/ 729 w 789"/>
                <a:gd name="T53" fmla="*/ 45 h 680"/>
                <a:gd name="T54" fmla="*/ 789 w 789"/>
                <a:gd name="T55" fmla="*/ 35 h 680"/>
                <a:gd name="T56" fmla="*/ 789 w 789"/>
                <a:gd name="T57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89" h="680">
                  <a:moveTo>
                    <a:pt x="789" y="0"/>
                  </a:moveTo>
                  <a:cubicBezTo>
                    <a:pt x="525" y="0"/>
                    <a:pt x="525" y="0"/>
                    <a:pt x="525" y="0"/>
                  </a:cubicBezTo>
                  <a:cubicBezTo>
                    <a:pt x="525" y="35"/>
                    <a:pt x="525" y="35"/>
                    <a:pt x="525" y="35"/>
                  </a:cubicBezTo>
                  <a:cubicBezTo>
                    <a:pt x="561" y="35"/>
                    <a:pt x="588" y="44"/>
                    <a:pt x="606" y="61"/>
                  </a:cubicBezTo>
                  <a:cubicBezTo>
                    <a:pt x="625" y="80"/>
                    <a:pt x="635" y="109"/>
                    <a:pt x="635" y="148"/>
                  </a:cubicBezTo>
                  <a:cubicBezTo>
                    <a:pt x="635" y="535"/>
                    <a:pt x="635" y="535"/>
                    <a:pt x="635" y="535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50" y="35"/>
                    <a:pt x="63" y="37"/>
                    <a:pt x="73" y="41"/>
                  </a:cubicBezTo>
                  <a:cubicBezTo>
                    <a:pt x="80" y="44"/>
                    <a:pt x="92" y="54"/>
                    <a:pt x="109" y="71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8" y="540"/>
                    <a:pt x="118" y="540"/>
                    <a:pt x="118" y="540"/>
                  </a:cubicBezTo>
                  <a:cubicBezTo>
                    <a:pt x="118" y="569"/>
                    <a:pt x="107" y="594"/>
                    <a:pt x="86" y="614"/>
                  </a:cubicBezTo>
                  <a:cubicBezTo>
                    <a:pt x="65" y="634"/>
                    <a:pt x="36" y="645"/>
                    <a:pt x="0" y="646"/>
                  </a:cubicBezTo>
                  <a:cubicBezTo>
                    <a:pt x="0" y="680"/>
                    <a:pt x="0" y="680"/>
                    <a:pt x="0" y="680"/>
                  </a:cubicBezTo>
                  <a:cubicBezTo>
                    <a:pt x="288" y="680"/>
                    <a:pt x="288" y="680"/>
                    <a:pt x="288" y="680"/>
                  </a:cubicBezTo>
                  <a:cubicBezTo>
                    <a:pt x="288" y="646"/>
                    <a:pt x="288" y="646"/>
                    <a:pt x="288" y="646"/>
                  </a:cubicBezTo>
                  <a:cubicBezTo>
                    <a:pt x="244" y="645"/>
                    <a:pt x="212" y="636"/>
                    <a:pt x="192" y="618"/>
                  </a:cubicBezTo>
                  <a:cubicBezTo>
                    <a:pt x="171" y="599"/>
                    <a:pt x="160" y="572"/>
                    <a:pt x="160" y="535"/>
                  </a:cubicBezTo>
                  <a:cubicBezTo>
                    <a:pt x="160" y="124"/>
                    <a:pt x="160" y="124"/>
                    <a:pt x="160" y="124"/>
                  </a:cubicBezTo>
                  <a:cubicBezTo>
                    <a:pt x="631" y="680"/>
                    <a:pt x="631" y="680"/>
                    <a:pt x="631" y="680"/>
                  </a:cubicBezTo>
                  <a:cubicBezTo>
                    <a:pt x="679" y="680"/>
                    <a:pt x="679" y="680"/>
                    <a:pt x="679" y="680"/>
                  </a:cubicBezTo>
                  <a:cubicBezTo>
                    <a:pt x="679" y="140"/>
                    <a:pt x="679" y="140"/>
                    <a:pt x="679" y="140"/>
                  </a:cubicBezTo>
                  <a:cubicBezTo>
                    <a:pt x="679" y="119"/>
                    <a:pt x="684" y="99"/>
                    <a:pt x="694" y="82"/>
                  </a:cubicBezTo>
                  <a:cubicBezTo>
                    <a:pt x="704" y="64"/>
                    <a:pt x="715" y="51"/>
                    <a:pt x="729" y="45"/>
                  </a:cubicBezTo>
                  <a:cubicBezTo>
                    <a:pt x="742" y="38"/>
                    <a:pt x="762" y="35"/>
                    <a:pt x="789" y="35"/>
                  </a:cubicBezTo>
                  <a:cubicBezTo>
                    <a:pt x="789" y="0"/>
                    <a:pt x="789" y="0"/>
                    <a:pt x="7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554" y="-2127"/>
              <a:ext cx="1520" cy="1608"/>
            </a:xfrm>
            <a:custGeom>
              <a:avLst/>
              <a:gdLst>
                <a:gd name="T0" fmla="*/ 628 w 643"/>
                <a:gd name="T1" fmla="*/ 0 h 680"/>
                <a:gd name="T2" fmla="*/ 17 w 643"/>
                <a:gd name="T3" fmla="*/ 0 h 680"/>
                <a:gd name="T4" fmla="*/ 0 w 643"/>
                <a:gd name="T5" fmla="*/ 257 h 680"/>
                <a:gd name="T6" fmla="*/ 37 w 643"/>
                <a:gd name="T7" fmla="*/ 257 h 680"/>
                <a:gd name="T8" fmla="*/ 96 w 643"/>
                <a:gd name="T9" fmla="*/ 93 h 680"/>
                <a:gd name="T10" fmla="*/ 220 w 643"/>
                <a:gd name="T11" fmla="*/ 30 h 680"/>
                <a:gd name="T12" fmla="*/ 257 w 643"/>
                <a:gd name="T13" fmla="*/ 39 h 680"/>
                <a:gd name="T14" fmla="*/ 269 w 643"/>
                <a:gd name="T15" fmla="*/ 66 h 680"/>
                <a:gd name="T16" fmla="*/ 269 w 643"/>
                <a:gd name="T17" fmla="*/ 617 h 680"/>
                <a:gd name="T18" fmla="*/ 260 w 643"/>
                <a:gd name="T19" fmla="*/ 638 h 680"/>
                <a:gd name="T20" fmla="*/ 233 w 643"/>
                <a:gd name="T21" fmla="*/ 646 h 680"/>
                <a:gd name="T22" fmla="*/ 147 w 643"/>
                <a:gd name="T23" fmla="*/ 646 h 680"/>
                <a:gd name="T24" fmla="*/ 147 w 643"/>
                <a:gd name="T25" fmla="*/ 680 h 680"/>
                <a:gd name="T26" fmla="*/ 497 w 643"/>
                <a:gd name="T27" fmla="*/ 680 h 680"/>
                <a:gd name="T28" fmla="*/ 497 w 643"/>
                <a:gd name="T29" fmla="*/ 646 h 680"/>
                <a:gd name="T30" fmla="*/ 421 w 643"/>
                <a:gd name="T31" fmla="*/ 646 h 680"/>
                <a:gd name="T32" fmla="*/ 386 w 643"/>
                <a:gd name="T33" fmla="*/ 638 h 680"/>
                <a:gd name="T34" fmla="*/ 375 w 643"/>
                <a:gd name="T35" fmla="*/ 614 h 680"/>
                <a:gd name="T36" fmla="*/ 375 w 643"/>
                <a:gd name="T37" fmla="*/ 70 h 680"/>
                <a:gd name="T38" fmla="*/ 386 w 643"/>
                <a:gd name="T39" fmla="*/ 40 h 680"/>
                <a:gd name="T40" fmla="*/ 426 w 643"/>
                <a:gd name="T41" fmla="*/ 30 h 680"/>
                <a:gd name="T42" fmla="*/ 608 w 643"/>
                <a:gd name="T43" fmla="*/ 257 h 680"/>
                <a:gd name="T44" fmla="*/ 643 w 643"/>
                <a:gd name="T45" fmla="*/ 257 h 680"/>
                <a:gd name="T46" fmla="*/ 628 w 643"/>
                <a:gd name="T47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43" h="680">
                  <a:moveTo>
                    <a:pt x="628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37" y="257"/>
                    <a:pt x="37" y="257"/>
                    <a:pt x="37" y="257"/>
                  </a:cubicBezTo>
                  <a:cubicBezTo>
                    <a:pt x="49" y="183"/>
                    <a:pt x="69" y="128"/>
                    <a:pt x="96" y="93"/>
                  </a:cubicBezTo>
                  <a:cubicBezTo>
                    <a:pt x="129" y="51"/>
                    <a:pt x="170" y="30"/>
                    <a:pt x="220" y="30"/>
                  </a:cubicBezTo>
                  <a:cubicBezTo>
                    <a:pt x="237" y="30"/>
                    <a:pt x="249" y="33"/>
                    <a:pt x="257" y="39"/>
                  </a:cubicBezTo>
                  <a:cubicBezTo>
                    <a:pt x="265" y="45"/>
                    <a:pt x="269" y="54"/>
                    <a:pt x="269" y="66"/>
                  </a:cubicBezTo>
                  <a:cubicBezTo>
                    <a:pt x="269" y="617"/>
                    <a:pt x="269" y="617"/>
                    <a:pt x="269" y="617"/>
                  </a:cubicBezTo>
                  <a:cubicBezTo>
                    <a:pt x="269" y="626"/>
                    <a:pt x="266" y="633"/>
                    <a:pt x="260" y="638"/>
                  </a:cubicBezTo>
                  <a:cubicBezTo>
                    <a:pt x="254" y="643"/>
                    <a:pt x="245" y="646"/>
                    <a:pt x="233" y="646"/>
                  </a:cubicBezTo>
                  <a:cubicBezTo>
                    <a:pt x="147" y="646"/>
                    <a:pt x="147" y="646"/>
                    <a:pt x="147" y="646"/>
                  </a:cubicBezTo>
                  <a:cubicBezTo>
                    <a:pt x="147" y="680"/>
                    <a:pt x="147" y="680"/>
                    <a:pt x="147" y="680"/>
                  </a:cubicBezTo>
                  <a:cubicBezTo>
                    <a:pt x="497" y="680"/>
                    <a:pt x="497" y="680"/>
                    <a:pt x="497" y="680"/>
                  </a:cubicBezTo>
                  <a:cubicBezTo>
                    <a:pt x="497" y="646"/>
                    <a:pt x="497" y="646"/>
                    <a:pt x="497" y="646"/>
                  </a:cubicBezTo>
                  <a:cubicBezTo>
                    <a:pt x="421" y="646"/>
                    <a:pt x="421" y="646"/>
                    <a:pt x="421" y="646"/>
                  </a:cubicBezTo>
                  <a:cubicBezTo>
                    <a:pt x="405" y="646"/>
                    <a:pt x="393" y="643"/>
                    <a:pt x="386" y="638"/>
                  </a:cubicBezTo>
                  <a:cubicBezTo>
                    <a:pt x="379" y="633"/>
                    <a:pt x="375" y="625"/>
                    <a:pt x="375" y="614"/>
                  </a:cubicBezTo>
                  <a:cubicBezTo>
                    <a:pt x="375" y="70"/>
                    <a:pt x="375" y="70"/>
                    <a:pt x="375" y="70"/>
                  </a:cubicBezTo>
                  <a:cubicBezTo>
                    <a:pt x="375" y="56"/>
                    <a:pt x="379" y="46"/>
                    <a:pt x="386" y="40"/>
                  </a:cubicBezTo>
                  <a:cubicBezTo>
                    <a:pt x="393" y="33"/>
                    <a:pt x="407" y="30"/>
                    <a:pt x="426" y="30"/>
                  </a:cubicBezTo>
                  <a:cubicBezTo>
                    <a:pt x="524" y="30"/>
                    <a:pt x="585" y="106"/>
                    <a:pt x="608" y="257"/>
                  </a:cubicBezTo>
                  <a:cubicBezTo>
                    <a:pt x="643" y="257"/>
                    <a:pt x="643" y="257"/>
                    <a:pt x="643" y="257"/>
                  </a:cubicBezTo>
                  <a:cubicBezTo>
                    <a:pt x="628" y="0"/>
                    <a:pt x="628" y="0"/>
                    <a:pt x="62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5266" y="-2160"/>
              <a:ext cx="1652" cy="1681"/>
            </a:xfrm>
            <a:custGeom>
              <a:avLst/>
              <a:gdLst>
                <a:gd name="T0" fmla="*/ 348 w 699"/>
                <a:gd name="T1" fmla="*/ 675 h 711"/>
                <a:gd name="T2" fmla="*/ 191 w 699"/>
                <a:gd name="T3" fmla="*/ 605 h 711"/>
                <a:gd name="T4" fmla="*/ 128 w 699"/>
                <a:gd name="T5" fmla="*/ 353 h 711"/>
                <a:gd name="T6" fmla="*/ 190 w 699"/>
                <a:gd name="T7" fmla="*/ 110 h 711"/>
                <a:gd name="T8" fmla="*/ 351 w 699"/>
                <a:gd name="T9" fmla="*/ 35 h 711"/>
                <a:gd name="T10" fmla="*/ 465 w 699"/>
                <a:gd name="T11" fmla="*/ 68 h 711"/>
                <a:gd name="T12" fmla="*/ 544 w 699"/>
                <a:gd name="T13" fmla="*/ 170 h 711"/>
                <a:gd name="T14" fmla="*/ 571 w 699"/>
                <a:gd name="T15" fmla="*/ 361 h 711"/>
                <a:gd name="T16" fmla="*/ 542 w 699"/>
                <a:gd name="T17" fmla="*/ 543 h 711"/>
                <a:gd name="T18" fmla="*/ 463 w 699"/>
                <a:gd name="T19" fmla="*/ 643 h 711"/>
                <a:gd name="T20" fmla="*/ 348 w 699"/>
                <a:gd name="T21" fmla="*/ 675 h 711"/>
                <a:gd name="T22" fmla="*/ 353 w 699"/>
                <a:gd name="T23" fmla="*/ 0 h 711"/>
                <a:gd name="T24" fmla="*/ 333 w 699"/>
                <a:gd name="T25" fmla="*/ 0 h 711"/>
                <a:gd name="T26" fmla="*/ 174 w 699"/>
                <a:gd name="T27" fmla="*/ 45 h 711"/>
                <a:gd name="T28" fmla="*/ 46 w 699"/>
                <a:gd name="T29" fmla="*/ 172 h 711"/>
                <a:gd name="T30" fmla="*/ 0 w 699"/>
                <a:gd name="T31" fmla="*/ 353 h 711"/>
                <a:gd name="T32" fmla="*/ 48 w 699"/>
                <a:gd name="T33" fmla="*/ 538 h 711"/>
                <a:gd name="T34" fmla="*/ 176 w 699"/>
                <a:gd name="T35" fmla="*/ 666 h 711"/>
                <a:gd name="T36" fmla="*/ 346 w 699"/>
                <a:gd name="T37" fmla="*/ 711 h 711"/>
                <a:gd name="T38" fmla="*/ 522 w 699"/>
                <a:gd name="T39" fmla="*/ 666 h 711"/>
                <a:gd name="T40" fmla="*/ 652 w 699"/>
                <a:gd name="T41" fmla="*/ 538 h 711"/>
                <a:gd name="T42" fmla="*/ 699 w 699"/>
                <a:gd name="T43" fmla="*/ 354 h 711"/>
                <a:gd name="T44" fmla="*/ 652 w 699"/>
                <a:gd name="T45" fmla="*/ 172 h 711"/>
                <a:gd name="T46" fmla="*/ 522 w 699"/>
                <a:gd name="T47" fmla="*/ 45 h 711"/>
                <a:gd name="T48" fmla="*/ 353 w 699"/>
                <a:gd name="T49" fmla="*/ 0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99" h="711">
                  <a:moveTo>
                    <a:pt x="348" y="675"/>
                  </a:moveTo>
                  <a:cubicBezTo>
                    <a:pt x="286" y="675"/>
                    <a:pt x="234" y="652"/>
                    <a:pt x="191" y="605"/>
                  </a:cubicBezTo>
                  <a:cubicBezTo>
                    <a:pt x="149" y="559"/>
                    <a:pt x="128" y="474"/>
                    <a:pt x="128" y="353"/>
                  </a:cubicBezTo>
                  <a:cubicBezTo>
                    <a:pt x="128" y="240"/>
                    <a:pt x="149" y="159"/>
                    <a:pt x="190" y="110"/>
                  </a:cubicBezTo>
                  <a:cubicBezTo>
                    <a:pt x="231" y="60"/>
                    <a:pt x="285" y="35"/>
                    <a:pt x="351" y="35"/>
                  </a:cubicBezTo>
                  <a:cubicBezTo>
                    <a:pt x="393" y="35"/>
                    <a:pt x="431" y="46"/>
                    <a:pt x="465" y="68"/>
                  </a:cubicBezTo>
                  <a:cubicBezTo>
                    <a:pt x="499" y="91"/>
                    <a:pt x="525" y="124"/>
                    <a:pt x="544" y="170"/>
                  </a:cubicBezTo>
                  <a:cubicBezTo>
                    <a:pt x="562" y="216"/>
                    <a:pt x="571" y="280"/>
                    <a:pt x="571" y="361"/>
                  </a:cubicBezTo>
                  <a:cubicBezTo>
                    <a:pt x="571" y="436"/>
                    <a:pt x="561" y="497"/>
                    <a:pt x="542" y="543"/>
                  </a:cubicBezTo>
                  <a:cubicBezTo>
                    <a:pt x="522" y="589"/>
                    <a:pt x="496" y="622"/>
                    <a:pt x="463" y="643"/>
                  </a:cubicBezTo>
                  <a:cubicBezTo>
                    <a:pt x="430" y="665"/>
                    <a:pt x="392" y="675"/>
                    <a:pt x="348" y="675"/>
                  </a:cubicBezTo>
                  <a:moveTo>
                    <a:pt x="353" y="0"/>
                  </a:moveTo>
                  <a:cubicBezTo>
                    <a:pt x="333" y="0"/>
                    <a:pt x="333" y="0"/>
                    <a:pt x="333" y="0"/>
                  </a:cubicBezTo>
                  <a:cubicBezTo>
                    <a:pt x="278" y="1"/>
                    <a:pt x="225" y="17"/>
                    <a:pt x="174" y="45"/>
                  </a:cubicBezTo>
                  <a:cubicBezTo>
                    <a:pt x="120" y="76"/>
                    <a:pt x="78" y="118"/>
                    <a:pt x="46" y="172"/>
                  </a:cubicBezTo>
                  <a:cubicBezTo>
                    <a:pt x="15" y="226"/>
                    <a:pt x="0" y="286"/>
                    <a:pt x="0" y="353"/>
                  </a:cubicBezTo>
                  <a:cubicBezTo>
                    <a:pt x="0" y="421"/>
                    <a:pt x="16" y="483"/>
                    <a:pt x="48" y="538"/>
                  </a:cubicBezTo>
                  <a:cubicBezTo>
                    <a:pt x="80" y="594"/>
                    <a:pt x="123" y="637"/>
                    <a:pt x="176" y="666"/>
                  </a:cubicBezTo>
                  <a:cubicBezTo>
                    <a:pt x="229" y="696"/>
                    <a:pt x="286" y="711"/>
                    <a:pt x="346" y="711"/>
                  </a:cubicBezTo>
                  <a:cubicBezTo>
                    <a:pt x="408" y="711"/>
                    <a:pt x="466" y="696"/>
                    <a:pt x="522" y="666"/>
                  </a:cubicBezTo>
                  <a:cubicBezTo>
                    <a:pt x="577" y="635"/>
                    <a:pt x="620" y="593"/>
                    <a:pt x="652" y="538"/>
                  </a:cubicBezTo>
                  <a:cubicBezTo>
                    <a:pt x="684" y="483"/>
                    <a:pt x="699" y="422"/>
                    <a:pt x="699" y="354"/>
                  </a:cubicBezTo>
                  <a:cubicBezTo>
                    <a:pt x="699" y="287"/>
                    <a:pt x="684" y="226"/>
                    <a:pt x="652" y="172"/>
                  </a:cubicBezTo>
                  <a:cubicBezTo>
                    <a:pt x="621" y="117"/>
                    <a:pt x="577" y="75"/>
                    <a:pt x="522" y="45"/>
                  </a:cubicBezTo>
                  <a:cubicBezTo>
                    <a:pt x="469" y="16"/>
                    <a:pt x="413" y="1"/>
                    <a:pt x="35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7211" y="-2160"/>
              <a:ext cx="1286" cy="1672"/>
            </a:xfrm>
            <a:custGeom>
              <a:avLst/>
              <a:gdLst>
                <a:gd name="T0" fmla="*/ 246 w 544"/>
                <a:gd name="T1" fmla="*/ 0 h 707"/>
                <a:gd name="T2" fmla="*/ 227 w 544"/>
                <a:gd name="T3" fmla="*/ 0 h 707"/>
                <a:gd name="T4" fmla="*/ 74 w 544"/>
                <a:gd name="T5" fmla="*/ 57 h 707"/>
                <a:gd name="T6" fmla="*/ 11 w 544"/>
                <a:gd name="T7" fmla="*/ 204 h 707"/>
                <a:gd name="T8" fmla="*/ 74 w 544"/>
                <a:gd name="T9" fmla="*/ 337 h 707"/>
                <a:gd name="T10" fmla="*/ 245 w 544"/>
                <a:gd name="T11" fmla="*/ 397 h 707"/>
                <a:gd name="T12" fmla="*/ 397 w 544"/>
                <a:gd name="T13" fmla="*/ 438 h 707"/>
                <a:gd name="T14" fmla="*/ 454 w 544"/>
                <a:gd name="T15" fmla="*/ 479 h 707"/>
                <a:gd name="T16" fmla="*/ 472 w 544"/>
                <a:gd name="T17" fmla="*/ 536 h 707"/>
                <a:gd name="T18" fmla="*/ 424 w 544"/>
                <a:gd name="T19" fmla="*/ 634 h 707"/>
                <a:gd name="T20" fmla="*/ 301 w 544"/>
                <a:gd name="T21" fmla="*/ 674 h 707"/>
                <a:gd name="T22" fmla="*/ 133 w 544"/>
                <a:gd name="T23" fmla="*/ 611 h 707"/>
                <a:gd name="T24" fmla="*/ 37 w 544"/>
                <a:gd name="T25" fmla="*/ 439 h 707"/>
                <a:gd name="T26" fmla="*/ 0 w 544"/>
                <a:gd name="T27" fmla="*/ 439 h 707"/>
                <a:gd name="T28" fmla="*/ 0 w 544"/>
                <a:gd name="T29" fmla="*/ 703 h 707"/>
                <a:gd name="T30" fmla="*/ 37 w 544"/>
                <a:gd name="T31" fmla="*/ 703 h 707"/>
                <a:gd name="T32" fmla="*/ 95 w 544"/>
                <a:gd name="T33" fmla="*/ 639 h 707"/>
                <a:gd name="T34" fmla="*/ 298 w 544"/>
                <a:gd name="T35" fmla="*/ 707 h 707"/>
                <a:gd name="T36" fmla="*/ 475 w 544"/>
                <a:gd name="T37" fmla="*/ 647 h 707"/>
                <a:gd name="T38" fmla="*/ 544 w 544"/>
                <a:gd name="T39" fmla="*/ 494 h 707"/>
                <a:gd name="T40" fmla="*/ 519 w 544"/>
                <a:gd name="T41" fmla="*/ 404 h 707"/>
                <a:gd name="T42" fmla="*/ 443 w 544"/>
                <a:gd name="T43" fmla="*/ 341 h 707"/>
                <a:gd name="T44" fmla="*/ 266 w 544"/>
                <a:gd name="T45" fmla="*/ 291 h 707"/>
                <a:gd name="T46" fmla="*/ 144 w 544"/>
                <a:gd name="T47" fmla="*/ 258 h 707"/>
                <a:gd name="T48" fmla="*/ 95 w 544"/>
                <a:gd name="T49" fmla="*/ 218 h 707"/>
                <a:gd name="T50" fmla="*/ 79 w 544"/>
                <a:gd name="T51" fmla="*/ 160 h 707"/>
                <a:gd name="T52" fmla="*/ 122 w 544"/>
                <a:gd name="T53" fmla="*/ 72 h 707"/>
                <a:gd name="T54" fmla="*/ 232 w 544"/>
                <a:gd name="T55" fmla="*/ 35 h 707"/>
                <a:gd name="T56" fmla="*/ 375 w 544"/>
                <a:gd name="T57" fmla="*/ 88 h 707"/>
                <a:gd name="T58" fmla="*/ 468 w 544"/>
                <a:gd name="T59" fmla="*/ 254 h 707"/>
                <a:gd name="T60" fmla="*/ 502 w 544"/>
                <a:gd name="T61" fmla="*/ 254 h 707"/>
                <a:gd name="T62" fmla="*/ 499 w 544"/>
                <a:gd name="T63" fmla="*/ 6 h 707"/>
                <a:gd name="T64" fmla="*/ 461 w 544"/>
                <a:gd name="T65" fmla="*/ 6 h 707"/>
                <a:gd name="T66" fmla="*/ 416 w 544"/>
                <a:gd name="T67" fmla="*/ 66 h 707"/>
                <a:gd name="T68" fmla="*/ 327 w 544"/>
                <a:gd name="T69" fmla="*/ 15 h 707"/>
                <a:gd name="T70" fmla="*/ 246 w 544"/>
                <a:gd name="T71" fmla="*/ 0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4" h="707">
                  <a:moveTo>
                    <a:pt x="246" y="0"/>
                  </a:moveTo>
                  <a:cubicBezTo>
                    <a:pt x="227" y="0"/>
                    <a:pt x="227" y="0"/>
                    <a:pt x="227" y="0"/>
                  </a:cubicBezTo>
                  <a:cubicBezTo>
                    <a:pt x="165" y="2"/>
                    <a:pt x="114" y="21"/>
                    <a:pt x="74" y="57"/>
                  </a:cubicBezTo>
                  <a:cubicBezTo>
                    <a:pt x="32" y="95"/>
                    <a:pt x="11" y="144"/>
                    <a:pt x="11" y="204"/>
                  </a:cubicBezTo>
                  <a:cubicBezTo>
                    <a:pt x="11" y="261"/>
                    <a:pt x="32" y="306"/>
                    <a:pt x="74" y="337"/>
                  </a:cubicBezTo>
                  <a:cubicBezTo>
                    <a:pt x="105" y="359"/>
                    <a:pt x="162" y="379"/>
                    <a:pt x="245" y="397"/>
                  </a:cubicBezTo>
                  <a:cubicBezTo>
                    <a:pt x="321" y="413"/>
                    <a:pt x="371" y="426"/>
                    <a:pt x="397" y="438"/>
                  </a:cubicBezTo>
                  <a:cubicBezTo>
                    <a:pt x="423" y="449"/>
                    <a:pt x="442" y="463"/>
                    <a:pt x="454" y="479"/>
                  </a:cubicBezTo>
                  <a:cubicBezTo>
                    <a:pt x="466" y="495"/>
                    <a:pt x="472" y="514"/>
                    <a:pt x="472" y="536"/>
                  </a:cubicBezTo>
                  <a:cubicBezTo>
                    <a:pt x="472" y="574"/>
                    <a:pt x="456" y="607"/>
                    <a:pt x="424" y="634"/>
                  </a:cubicBezTo>
                  <a:cubicBezTo>
                    <a:pt x="392" y="661"/>
                    <a:pt x="351" y="674"/>
                    <a:pt x="301" y="674"/>
                  </a:cubicBezTo>
                  <a:cubicBezTo>
                    <a:pt x="239" y="674"/>
                    <a:pt x="183" y="653"/>
                    <a:pt x="133" y="611"/>
                  </a:cubicBezTo>
                  <a:cubicBezTo>
                    <a:pt x="83" y="569"/>
                    <a:pt x="51" y="512"/>
                    <a:pt x="37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703"/>
                    <a:pt x="0" y="703"/>
                    <a:pt x="0" y="703"/>
                  </a:cubicBezTo>
                  <a:cubicBezTo>
                    <a:pt x="37" y="703"/>
                    <a:pt x="37" y="703"/>
                    <a:pt x="37" y="703"/>
                  </a:cubicBezTo>
                  <a:cubicBezTo>
                    <a:pt x="95" y="639"/>
                    <a:pt x="95" y="639"/>
                    <a:pt x="95" y="639"/>
                  </a:cubicBezTo>
                  <a:cubicBezTo>
                    <a:pt x="152" y="685"/>
                    <a:pt x="220" y="707"/>
                    <a:pt x="298" y="707"/>
                  </a:cubicBezTo>
                  <a:cubicBezTo>
                    <a:pt x="370" y="707"/>
                    <a:pt x="429" y="687"/>
                    <a:pt x="475" y="647"/>
                  </a:cubicBezTo>
                  <a:cubicBezTo>
                    <a:pt x="521" y="607"/>
                    <a:pt x="544" y="556"/>
                    <a:pt x="544" y="494"/>
                  </a:cubicBezTo>
                  <a:cubicBezTo>
                    <a:pt x="544" y="460"/>
                    <a:pt x="535" y="430"/>
                    <a:pt x="519" y="404"/>
                  </a:cubicBezTo>
                  <a:cubicBezTo>
                    <a:pt x="502" y="379"/>
                    <a:pt x="477" y="358"/>
                    <a:pt x="443" y="341"/>
                  </a:cubicBezTo>
                  <a:cubicBezTo>
                    <a:pt x="409" y="324"/>
                    <a:pt x="350" y="307"/>
                    <a:pt x="266" y="291"/>
                  </a:cubicBezTo>
                  <a:cubicBezTo>
                    <a:pt x="206" y="279"/>
                    <a:pt x="166" y="268"/>
                    <a:pt x="144" y="258"/>
                  </a:cubicBezTo>
                  <a:cubicBezTo>
                    <a:pt x="122" y="247"/>
                    <a:pt x="106" y="234"/>
                    <a:pt x="95" y="218"/>
                  </a:cubicBezTo>
                  <a:cubicBezTo>
                    <a:pt x="84" y="201"/>
                    <a:pt x="79" y="182"/>
                    <a:pt x="79" y="160"/>
                  </a:cubicBezTo>
                  <a:cubicBezTo>
                    <a:pt x="79" y="125"/>
                    <a:pt x="93" y="96"/>
                    <a:pt x="122" y="72"/>
                  </a:cubicBezTo>
                  <a:cubicBezTo>
                    <a:pt x="150" y="47"/>
                    <a:pt x="187" y="35"/>
                    <a:pt x="232" y="35"/>
                  </a:cubicBezTo>
                  <a:cubicBezTo>
                    <a:pt x="286" y="35"/>
                    <a:pt x="333" y="53"/>
                    <a:pt x="375" y="88"/>
                  </a:cubicBezTo>
                  <a:cubicBezTo>
                    <a:pt x="416" y="123"/>
                    <a:pt x="447" y="178"/>
                    <a:pt x="468" y="254"/>
                  </a:cubicBezTo>
                  <a:cubicBezTo>
                    <a:pt x="502" y="254"/>
                    <a:pt x="502" y="254"/>
                    <a:pt x="502" y="254"/>
                  </a:cubicBezTo>
                  <a:cubicBezTo>
                    <a:pt x="499" y="6"/>
                    <a:pt x="499" y="6"/>
                    <a:pt x="499" y="6"/>
                  </a:cubicBezTo>
                  <a:cubicBezTo>
                    <a:pt x="461" y="6"/>
                    <a:pt x="461" y="6"/>
                    <a:pt x="461" y="6"/>
                  </a:cubicBezTo>
                  <a:cubicBezTo>
                    <a:pt x="416" y="66"/>
                    <a:pt x="416" y="66"/>
                    <a:pt x="416" y="66"/>
                  </a:cubicBezTo>
                  <a:cubicBezTo>
                    <a:pt x="385" y="42"/>
                    <a:pt x="355" y="25"/>
                    <a:pt x="327" y="15"/>
                  </a:cubicBezTo>
                  <a:cubicBezTo>
                    <a:pt x="301" y="6"/>
                    <a:pt x="274" y="1"/>
                    <a:pt x="24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8589" y="-2160"/>
              <a:ext cx="1813" cy="1641"/>
            </a:xfrm>
            <a:custGeom>
              <a:avLst/>
              <a:gdLst>
                <a:gd name="T0" fmla="*/ 222 w 767"/>
                <a:gd name="T1" fmla="*/ 434 h 694"/>
                <a:gd name="T2" fmla="*/ 357 w 767"/>
                <a:gd name="T3" fmla="*/ 131 h 694"/>
                <a:gd name="T4" fmla="*/ 488 w 767"/>
                <a:gd name="T5" fmla="*/ 434 h 694"/>
                <a:gd name="T6" fmla="*/ 222 w 767"/>
                <a:gd name="T7" fmla="*/ 434 h 694"/>
                <a:gd name="T8" fmla="*/ 406 w 767"/>
                <a:gd name="T9" fmla="*/ 0 h 694"/>
                <a:gd name="T10" fmla="*/ 372 w 767"/>
                <a:gd name="T11" fmla="*/ 0 h 694"/>
                <a:gd name="T12" fmla="*/ 116 w 767"/>
                <a:gd name="T13" fmla="*/ 577 h 694"/>
                <a:gd name="T14" fmla="*/ 69 w 767"/>
                <a:gd name="T15" fmla="*/ 643 h 694"/>
                <a:gd name="T16" fmla="*/ 0 w 767"/>
                <a:gd name="T17" fmla="*/ 660 h 694"/>
                <a:gd name="T18" fmla="*/ 0 w 767"/>
                <a:gd name="T19" fmla="*/ 694 h 694"/>
                <a:gd name="T20" fmla="*/ 273 w 767"/>
                <a:gd name="T21" fmla="*/ 694 h 694"/>
                <a:gd name="T22" fmla="*/ 273 w 767"/>
                <a:gd name="T23" fmla="*/ 660 h 694"/>
                <a:gd name="T24" fmla="*/ 248 w 767"/>
                <a:gd name="T25" fmla="*/ 660 h 694"/>
                <a:gd name="T26" fmla="*/ 180 w 767"/>
                <a:gd name="T27" fmla="*/ 644 h 694"/>
                <a:gd name="T28" fmla="*/ 157 w 767"/>
                <a:gd name="T29" fmla="*/ 605 h 694"/>
                <a:gd name="T30" fmla="*/ 171 w 767"/>
                <a:gd name="T31" fmla="*/ 553 h 694"/>
                <a:gd name="T32" fmla="*/ 206 w 767"/>
                <a:gd name="T33" fmla="*/ 470 h 694"/>
                <a:gd name="T34" fmla="*/ 504 w 767"/>
                <a:gd name="T35" fmla="*/ 470 h 694"/>
                <a:gd name="T36" fmla="*/ 566 w 767"/>
                <a:gd name="T37" fmla="*/ 614 h 694"/>
                <a:gd name="T38" fmla="*/ 570 w 767"/>
                <a:gd name="T39" fmla="*/ 631 h 694"/>
                <a:gd name="T40" fmla="*/ 557 w 767"/>
                <a:gd name="T41" fmla="*/ 651 h 694"/>
                <a:gd name="T42" fmla="*/ 490 w 767"/>
                <a:gd name="T43" fmla="*/ 660 h 694"/>
                <a:gd name="T44" fmla="*/ 466 w 767"/>
                <a:gd name="T45" fmla="*/ 660 h 694"/>
                <a:gd name="T46" fmla="*/ 466 w 767"/>
                <a:gd name="T47" fmla="*/ 694 h 694"/>
                <a:gd name="T48" fmla="*/ 767 w 767"/>
                <a:gd name="T49" fmla="*/ 694 h 694"/>
                <a:gd name="T50" fmla="*/ 767 w 767"/>
                <a:gd name="T51" fmla="*/ 660 h 694"/>
                <a:gd name="T52" fmla="*/ 744 w 767"/>
                <a:gd name="T53" fmla="*/ 660 h 694"/>
                <a:gd name="T54" fmla="*/ 677 w 767"/>
                <a:gd name="T55" fmla="*/ 622 h 694"/>
                <a:gd name="T56" fmla="*/ 406 w 767"/>
                <a:gd name="T57" fmla="*/ 0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7" h="694">
                  <a:moveTo>
                    <a:pt x="222" y="434"/>
                  </a:moveTo>
                  <a:cubicBezTo>
                    <a:pt x="357" y="131"/>
                    <a:pt x="357" y="131"/>
                    <a:pt x="357" y="131"/>
                  </a:cubicBezTo>
                  <a:cubicBezTo>
                    <a:pt x="488" y="434"/>
                    <a:pt x="488" y="434"/>
                    <a:pt x="488" y="434"/>
                  </a:cubicBezTo>
                  <a:cubicBezTo>
                    <a:pt x="222" y="434"/>
                    <a:pt x="222" y="434"/>
                    <a:pt x="222" y="434"/>
                  </a:cubicBezTo>
                  <a:moveTo>
                    <a:pt x="406" y="0"/>
                  </a:moveTo>
                  <a:cubicBezTo>
                    <a:pt x="372" y="0"/>
                    <a:pt x="372" y="0"/>
                    <a:pt x="372" y="0"/>
                  </a:cubicBezTo>
                  <a:cubicBezTo>
                    <a:pt x="116" y="577"/>
                    <a:pt x="116" y="577"/>
                    <a:pt x="116" y="577"/>
                  </a:cubicBezTo>
                  <a:cubicBezTo>
                    <a:pt x="102" y="609"/>
                    <a:pt x="86" y="631"/>
                    <a:pt x="69" y="643"/>
                  </a:cubicBezTo>
                  <a:cubicBezTo>
                    <a:pt x="52" y="654"/>
                    <a:pt x="29" y="660"/>
                    <a:pt x="0" y="660"/>
                  </a:cubicBezTo>
                  <a:cubicBezTo>
                    <a:pt x="0" y="694"/>
                    <a:pt x="0" y="694"/>
                    <a:pt x="0" y="694"/>
                  </a:cubicBezTo>
                  <a:cubicBezTo>
                    <a:pt x="273" y="694"/>
                    <a:pt x="273" y="694"/>
                    <a:pt x="273" y="694"/>
                  </a:cubicBezTo>
                  <a:cubicBezTo>
                    <a:pt x="273" y="660"/>
                    <a:pt x="273" y="660"/>
                    <a:pt x="273" y="660"/>
                  </a:cubicBezTo>
                  <a:cubicBezTo>
                    <a:pt x="248" y="660"/>
                    <a:pt x="248" y="660"/>
                    <a:pt x="248" y="660"/>
                  </a:cubicBezTo>
                  <a:cubicBezTo>
                    <a:pt x="218" y="660"/>
                    <a:pt x="196" y="655"/>
                    <a:pt x="180" y="644"/>
                  </a:cubicBezTo>
                  <a:cubicBezTo>
                    <a:pt x="165" y="633"/>
                    <a:pt x="157" y="620"/>
                    <a:pt x="157" y="605"/>
                  </a:cubicBezTo>
                  <a:cubicBezTo>
                    <a:pt x="157" y="592"/>
                    <a:pt x="162" y="575"/>
                    <a:pt x="171" y="553"/>
                  </a:cubicBezTo>
                  <a:cubicBezTo>
                    <a:pt x="206" y="470"/>
                    <a:pt x="206" y="470"/>
                    <a:pt x="206" y="470"/>
                  </a:cubicBezTo>
                  <a:cubicBezTo>
                    <a:pt x="504" y="470"/>
                    <a:pt x="504" y="470"/>
                    <a:pt x="504" y="470"/>
                  </a:cubicBezTo>
                  <a:cubicBezTo>
                    <a:pt x="566" y="614"/>
                    <a:pt x="566" y="614"/>
                    <a:pt x="566" y="614"/>
                  </a:cubicBezTo>
                  <a:cubicBezTo>
                    <a:pt x="569" y="620"/>
                    <a:pt x="570" y="626"/>
                    <a:pt x="570" y="631"/>
                  </a:cubicBezTo>
                  <a:cubicBezTo>
                    <a:pt x="570" y="640"/>
                    <a:pt x="565" y="646"/>
                    <a:pt x="557" y="651"/>
                  </a:cubicBezTo>
                  <a:cubicBezTo>
                    <a:pt x="544" y="657"/>
                    <a:pt x="522" y="660"/>
                    <a:pt x="490" y="660"/>
                  </a:cubicBezTo>
                  <a:cubicBezTo>
                    <a:pt x="466" y="660"/>
                    <a:pt x="466" y="660"/>
                    <a:pt x="466" y="660"/>
                  </a:cubicBezTo>
                  <a:cubicBezTo>
                    <a:pt x="466" y="694"/>
                    <a:pt x="466" y="694"/>
                    <a:pt x="466" y="694"/>
                  </a:cubicBezTo>
                  <a:cubicBezTo>
                    <a:pt x="767" y="694"/>
                    <a:pt x="767" y="694"/>
                    <a:pt x="767" y="694"/>
                  </a:cubicBezTo>
                  <a:cubicBezTo>
                    <a:pt x="767" y="660"/>
                    <a:pt x="767" y="660"/>
                    <a:pt x="767" y="660"/>
                  </a:cubicBezTo>
                  <a:cubicBezTo>
                    <a:pt x="744" y="660"/>
                    <a:pt x="744" y="660"/>
                    <a:pt x="744" y="660"/>
                  </a:cubicBezTo>
                  <a:cubicBezTo>
                    <a:pt x="710" y="660"/>
                    <a:pt x="688" y="647"/>
                    <a:pt x="677" y="622"/>
                  </a:cubicBezTo>
                  <a:cubicBezTo>
                    <a:pt x="406" y="0"/>
                    <a:pt x="406" y="0"/>
                    <a:pt x="40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10480" y="-2127"/>
              <a:ext cx="823" cy="1608"/>
            </a:xfrm>
            <a:custGeom>
              <a:avLst/>
              <a:gdLst>
                <a:gd name="T0" fmla="*/ 348 w 348"/>
                <a:gd name="T1" fmla="*/ 0 h 680"/>
                <a:gd name="T2" fmla="*/ 0 w 348"/>
                <a:gd name="T3" fmla="*/ 0 h 680"/>
                <a:gd name="T4" fmla="*/ 0 w 348"/>
                <a:gd name="T5" fmla="*/ 35 h 680"/>
                <a:gd name="T6" fmla="*/ 60 w 348"/>
                <a:gd name="T7" fmla="*/ 35 h 680"/>
                <a:gd name="T8" fmla="*/ 112 w 348"/>
                <a:gd name="T9" fmla="*/ 45 h 680"/>
                <a:gd name="T10" fmla="*/ 121 w 348"/>
                <a:gd name="T11" fmla="*/ 82 h 680"/>
                <a:gd name="T12" fmla="*/ 121 w 348"/>
                <a:gd name="T13" fmla="*/ 597 h 680"/>
                <a:gd name="T14" fmla="*/ 111 w 348"/>
                <a:gd name="T15" fmla="*/ 637 h 680"/>
                <a:gd name="T16" fmla="*/ 66 w 348"/>
                <a:gd name="T17" fmla="*/ 646 h 680"/>
                <a:gd name="T18" fmla="*/ 0 w 348"/>
                <a:gd name="T19" fmla="*/ 646 h 680"/>
                <a:gd name="T20" fmla="*/ 0 w 348"/>
                <a:gd name="T21" fmla="*/ 680 h 680"/>
                <a:gd name="T22" fmla="*/ 348 w 348"/>
                <a:gd name="T23" fmla="*/ 680 h 680"/>
                <a:gd name="T24" fmla="*/ 348 w 348"/>
                <a:gd name="T25" fmla="*/ 646 h 680"/>
                <a:gd name="T26" fmla="*/ 281 w 348"/>
                <a:gd name="T27" fmla="*/ 646 h 680"/>
                <a:gd name="T28" fmla="*/ 237 w 348"/>
                <a:gd name="T29" fmla="*/ 635 h 680"/>
                <a:gd name="T30" fmla="*/ 228 w 348"/>
                <a:gd name="T31" fmla="*/ 597 h 680"/>
                <a:gd name="T32" fmla="*/ 228 w 348"/>
                <a:gd name="T33" fmla="*/ 82 h 680"/>
                <a:gd name="T34" fmla="*/ 238 w 348"/>
                <a:gd name="T35" fmla="*/ 44 h 680"/>
                <a:gd name="T36" fmla="*/ 288 w 348"/>
                <a:gd name="T37" fmla="*/ 35 h 680"/>
                <a:gd name="T38" fmla="*/ 348 w 348"/>
                <a:gd name="T39" fmla="*/ 35 h 680"/>
                <a:gd name="T40" fmla="*/ 348 w 348"/>
                <a:gd name="T41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8" h="680">
                  <a:moveTo>
                    <a:pt x="34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85" y="35"/>
                    <a:pt x="103" y="38"/>
                    <a:pt x="112" y="45"/>
                  </a:cubicBezTo>
                  <a:cubicBezTo>
                    <a:pt x="118" y="50"/>
                    <a:pt x="121" y="62"/>
                    <a:pt x="121" y="82"/>
                  </a:cubicBezTo>
                  <a:cubicBezTo>
                    <a:pt x="121" y="597"/>
                    <a:pt x="121" y="597"/>
                    <a:pt x="121" y="597"/>
                  </a:cubicBezTo>
                  <a:cubicBezTo>
                    <a:pt x="121" y="617"/>
                    <a:pt x="118" y="631"/>
                    <a:pt x="111" y="637"/>
                  </a:cubicBezTo>
                  <a:cubicBezTo>
                    <a:pt x="104" y="643"/>
                    <a:pt x="89" y="646"/>
                    <a:pt x="66" y="646"/>
                  </a:cubicBezTo>
                  <a:cubicBezTo>
                    <a:pt x="0" y="646"/>
                    <a:pt x="0" y="646"/>
                    <a:pt x="0" y="646"/>
                  </a:cubicBezTo>
                  <a:cubicBezTo>
                    <a:pt x="0" y="680"/>
                    <a:pt x="0" y="680"/>
                    <a:pt x="0" y="680"/>
                  </a:cubicBezTo>
                  <a:cubicBezTo>
                    <a:pt x="348" y="680"/>
                    <a:pt x="348" y="680"/>
                    <a:pt x="348" y="680"/>
                  </a:cubicBezTo>
                  <a:cubicBezTo>
                    <a:pt x="348" y="646"/>
                    <a:pt x="348" y="646"/>
                    <a:pt x="348" y="646"/>
                  </a:cubicBezTo>
                  <a:cubicBezTo>
                    <a:pt x="281" y="646"/>
                    <a:pt x="281" y="646"/>
                    <a:pt x="281" y="646"/>
                  </a:cubicBezTo>
                  <a:cubicBezTo>
                    <a:pt x="260" y="646"/>
                    <a:pt x="245" y="642"/>
                    <a:pt x="237" y="635"/>
                  </a:cubicBezTo>
                  <a:cubicBezTo>
                    <a:pt x="231" y="630"/>
                    <a:pt x="228" y="617"/>
                    <a:pt x="228" y="597"/>
                  </a:cubicBezTo>
                  <a:cubicBezTo>
                    <a:pt x="228" y="82"/>
                    <a:pt x="228" y="82"/>
                    <a:pt x="228" y="82"/>
                  </a:cubicBezTo>
                  <a:cubicBezTo>
                    <a:pt x="228" y="62"/>
                    <a:pt x="231" y="50"/>
                    <a:pt x="238" y="44"/>
                  </a:cubicBezTo>
                  <a:cubicBezTo>
                    <a:pt x="245" y="38"/>
                    <a:pt x="262" y="35"/>
                    <a:pt x="288" y="35"/>
                  </a:cubicBezTo>
                  <a:cubicBezTo>
                    <a:pt x="348" y="35"/>
                    <a:pt x="348" y="35"/>
                    <a:pt x="348" y="35"/>
                  </a:cubicBezTo>
                  <a:cubicBezTo>
                    <a:pt x="348" y="0"/>
                    <a:pt x="348" y="0"/>
                    <a:pt x="34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084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3" r:id="rId4"/>
    <p:sldLayoutId id="2147483651" r:id="rId5"/>
    <p:sldLayoutId id="2147483652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1" r="49975" b="49668"/>
          <a:stretch/>
        </p:blipFill>
        <p:spPr>
          <a:xfrm>
            <a:off x="3501161" y="1203959"/>
            <a:ext cx="8792437" cy="5741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020" y="563562"/>
            <a:ext cx="7967762" cy="4240449"/>
          </a:xfrm>
        </p:spPr>
        <p:txBody>
          <a:bodyPr anchor="ctr">
            <a:normAutofit fontScale="90000"/>
          </a:bodyPr>
          <a:lstStyle/>
          <a:p>
            <a:r>
              <a:rPr lang="en-US" sz="6600" dirty="0" smtClean="0"/>
              <a:t>INTOSAI Capacity Building Committee</a:t>
            </a:r>
            <a:br>
              <a:rPr lang="en-US" sz="6600" dirty="0" smtClean="0"/>
            </a:br>
            <a:r>
              <a:rPr lang="en-US" sz="4400" dirty="0" smtClean="0"/>
              <a:t>Report to the KSC Steering Committee</a:t>
            </a:r>
            <a:br>
              <a:rPr lang="en-US" sz="4400" dirty="0" smtClean="0"/>
            </a:br>
            <a:r>
              <a:rPr lang="en-US" sz="4400" dirty="0" smtClean="0"/>
              <a:t>October 2015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3200" i="1" dirty="0" smtClean="0"/>
              <a:t>Magnus Lindell</a:t>
            </a:r>
            <a:br>
              <a:rPr lang="en-US" sz="3200" i="1" dirty="0" smtClean="0"/>
            </a:br>
            <a:r>
              <a:rPr lang="en-US" sz="3200" i="1" dirty="0" smtClean="0"/>
              <a:t>CBC Vice Chair and </a:t>
            </a:r>
            <a:br>
              <a:rPr lang="en-US" sz="3200" i="1" dirty="0" smtClean="0"/>
            </a:br>
            <a:r>
              <a:rPr lang="en-US" sz="3200" i="1" dirty="0" smtClean="0"/>
              <a:t>Deputy Auditor General of Sweden</a:t>
            </a:r>
            <a:endParaRPr lang="sv-SE" sz="2000" i="1" dirty="0"/>
          </a:p>
        </p:txBody>
      </p:sp>
    </p:spTree>
    <p:extLst>
      <p:ext uri="{BB962C8B-B14F-4D97-AF65-F5344CB8AC3E}">
        <p14:creationId xmlns:p14="http://schemas.microsoft.com/office/powerpoint/2010/main" val="262636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815068" y="553250"/>
            <a:ext cx="72535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/>
              <a:t>Role of SAIs in the </a:t>
            </a:r>
            <a:r>
              <a:rPr lang="en-US" sz="4400" dirty="0"/>
              <a:t>2030 </a:t>
            </a:r>
            <a:r>
              <a:rPr lang="en-US" sz="4400" dirty="0" smtClean="0"/>
              <a:t>Agenda</a:t>
            </a:r>
            <a:endParaRPr lang="sv-SE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49356" t="1" r="-286" b="49668"/>
          <a:stretch/>
        </p:blipFill>
        <p:spPr>
          <a:xfrm>
            <a:off x="0" y="1203959"/>
            <a:ext cx="8951495" cy="5741125"/>
          </a:xfrm>
          <a:prstGeom prst="rect">
            <a:avLst/>
          </a:prstGeom>
        </p:spPr>
      </p:pic>
      <p:sp>
        <p:nvSpPr>
          <p:cNvPr id="6" name="Rectangle 16"/>
          <p:cNvSpPr/>
          <p:nvPr/>
        </p:nvSpPr>
        <p:spPr>
          <a:xfrm>
            <a:off x="697830" y="2983154"/>
            <a:ext cx="6896686" cy="468000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r>
              <a:rPr lang="en-US" sz="2400" dirty="0"/>
              <a:t>Contribute to sound public financial management</a:t>
            </a:r>
          </a:p>
        </p:txBody>
      </p:sp>
      <p:sp>
        <p:nvSpPr>
          <p:cNvPr id="7" name="Rectangle 18"/>
          <p:cNvSpPr/>
          <p:nvPr/>
        </p:nvSpPr>
        <p:spPr>
          <a:xfrm>
            <a:off x="1114517" y="3491501"/>
            <a:ext cx="6480000" cy="468000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sv-SE" sz="2400" dirty="0" smtClean="0">
                <a:solidFill>
                  <a:prstClr val="white"/>
                </a:solidFill>
              </a:rPr>
              <a:t>Auditing</a:t>
            </a:r>
            <a:r>
              <a:rPr lang="sv-SE" sz="2400" dirty="0" smtClean="0">
                <a:solidFill>
                  <a:prstClr val="white"/>
                </a:solidFill>
              </a:rPr>
              <a:t>, </a:t>
            </a:r>
            <a:r>
              <a:rPr lang="sv-SE" sz="2400" dirty="0" err="1" smtClean="0">
                <a:solidFill>
                  <a:prstClr val="white"/>
                </a:solidFill>
              </a:rPr>
              <a:t>auditing</a:t>
            </a:r>
            <a:r>
              <a:rPr lang="sv-SE" sz="2400" dirty="0" smtClean="0">
                <a:solidFill>
                  <a:prstClr val="white"/>
                </a:solidFill>
              </a:rPr>
              <a:t>, </a:t>
            </a:r>
            <a:r>
              <a:rPr lang="sv-SE" sz="2400" dirty="0" err="1" smtClean="0">
                <a:solidFill>
                  <a:prstClr val="white"/>
                </a:solidFill>
              </a:rPr>
              <a:t>auditing</a:t>
            </a:r>
            <a:r>
              <a:rPr lang="sv-SE" sz="2400" dirty="0" smtClean="0">
                <a:solidFill>
                  <a:prstClr val="white"/>
                </a:solidFill>
              </a:rPr>
              <a:t>!</a:t>
            </a:r>
            <a:endParaRPr lang="sv-SE" sz="2400" dirty="0">
              <a:solidFill>
                <a:prstClr val="white"/>
              </a:solidFill>
            </a:endParaRPr>
          </a:p>
        </p:txBody>
      </p:sp>
      <p:sp>
        <p:nvSpPr>
          <p:cNvPr id="8" name="Rectangle 20"/>
          <p:cNvSpPr/>
          <p:nvPr/>
        </p:nvSpPr>
        <p:spPr>
          <a:xfrm>
            <a:off x="1114517" y="3999848"/>
            <a:ext cx="6480000" cy="468000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400" dirty="0">
                <a:solidFill>
                  <a:prstClr val="white"/>
                </a:solidFill>
              </a:rPr>
              <a:t>Being models of transparency and accountability</a:t>
            </a:r>
          </a:p>
        </p:txBody>
      </p:sp>
      <p:sp>
        <p:nvSpPr>
          <p:cNvPr id="9" name="Rectangle 22"/>
          <p:cNvSpPr/>
          <p:nvPr/>
        </p:nvSpPr>
        <p:spPr>
          <a:xfrm>
            <a:off x="697829" y="4552336"/>
            <a:ext cx="6896687" cy="760466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r>
              <a:rPr lang="en-US" sz="2400" dirty="0"/>
              <a:t>Focus on 3Es in relevant sectors (country specific: prioritize!)</a:t>
            </a:r>
            <a:endParaRPr lang="en-US" sz="2400" dirty="0"/>
          </a:p>
        </p:txBody>
      </p:sp>
      <p:sp>
        <p:nvSpPr>
          <p:cNvPr id="10" name="Rectangle 15"/>
          <p:cNvSpPr/>
          <p:nvPr/>
        </p:nvSpPr>
        <p:spPr>
          <a:xfrm>
            <a:off x="697830" y="1780328"/>
            <a:ext cx="6896685" cy="1150915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400" dirty="0" smtClean="0"/>
              <a:t>The CBC Steering Committee recognized the role </a:t>
            </a:r>
            <a:r>
              <a:rPr lang="en-US" sz="2400" dirty="0"/>
              <a:t>of SAIs in relation to the SDGs, with a focus on the tasks </a:t>
            </a:r>
            <a:r>
              <a:rPr lang="en-US" sz="2400" dirty="0" smtClean="0"/>
              <a:t>to:</a:t>
            </a:r>
            <a:endParaRPr lang="sv-SE" sz="2400" dirty="0">
              <a:solidFill>
                <a:prstClr val="white"/>
              </a:solidFill>
            </a:endParaRPr>
          </a:p>
        </p:txBody>
      </p:sp>
      <p:sp>
        <p:nvSpPr>
          <p:cNvPr id="12" name="Oval 17"/>
          <p:cNvSpPr/>
          <p:nvPr/>
        </p:nvSpPr>
        <p:spPr>
          <a:xfrm>
            <a:off x="479425" y="2971585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solidFill>
                  <a:prstClr val="white"/>
                </a:solidFill>
              </a:rPr>
              <a:t>1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3" name="Oval 19"/>
          <p:cNvSpPr/>
          <p:nvPr/>
        </p:nvSpPr>
        <p:spPr>
          <a:xfrm>
            <a:off x="896112" y="3491501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4" name="Oval 21"/>
          <p:cNvSpPr/>
          <p:nvPr/>
        </p:nvSpPr>
        <p:spPr>
          <a:xfrm>
            <a:off x="896112" y="3999848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5" name="Oval 23"/>
          <p:cNvSpPr/>
          <p:nvPr/>
        </p:nvSpPr>
        <p:spPr>
          <a:xfrm>
            <a:off x="479425" y="4693395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solidFill>
                  <a:prstClr val="white"/>
                </a:solidFill>
              </a:rPr>
              <a:t>2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6" name="Rectangle 24"/>
          <p:cNvSpPr/>
          <p:nvPr/>
        </p:nvSpPr>
        <p:spPr>
          <a:xfrm>
            <a:off x="697831" y="5410092"/>
            <a:ext cx="6896684" cy="1132444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r>
              <a:rPr lang="en-US" sz="2400" dirty="0"/>
              <a:t>Through our audits, assess national systems for setting, implementing and monitoring national goals and targets</a:t>
            </a:r>
          </a:p>
        </p:txBody>
      </p:sp>
      <p:sp>
        <p:nvSpPr>
          <p:cNvPr id="17" name="Oval 25"/>
          <p:cNvSpPr/>
          <p:nvPr/>
        </p:nvSpPr>
        <p:spPr>
          <a:xfrm>
            <a:off x="479425" y="5722606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/>
                </a:solidFill>
              </a:rPr>
              <a:t>3</a:t>
            </a:r>
            <a:endParaRPr lang="en-US" sz="2800" dirty="0">
              <a:solidFill>
                <a:prstClr val="white"/>
              </a:solidFill>
            </a:endParaRPr>
          </a:p>
        </p:txBody>
      </p:sp>
      <p:pic>
        <p:nvPicPr>
          <p:cNvPr id="22" name="Picture 31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-2120" t="-2282" r="-287" b="-1392"/>
          <a:stretch/>
        </p:blipFill>
        <p:spPr>
          <a:xfrm>
            <a:off x="8404341" y="4347412"/>
            <a:ext cx="3089825" cy="203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329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48992" t="49555" r="-287" b="-1392"/>
          <a:stretch/>
        </p:blipFill>
        <p:spPr>
          <a:xfrm>
            <a:off x="-64169" y="0"/>
            <a:ext cx="9015663" cy="591289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697829" y="2265526"/>
            <a:ext cx="10699739" cy="699498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/>
              <a:t>Underlines that  the audit of SDGs does not require new audit methodology and emphasizes the importance of adherence to professional standards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97829" y="3063247"/>
            <a:ext cx="10699739" cy="717711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/>
              <a:t>Requests the CBC leadership to appropriately reflect the capacity development implications of the SAI’s role vis à vis the SDGs in the coming CBC work plan, taking into account: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14512" y="3849384"/>
            <a:ext cx="10283056" cy="468000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000" dirty="0">
                <a:solidFill>
                  <a:prstClr val="white"/>
                </a:solidFill>
              </a:rPr>
              <a:t>The particular challenges of SAIs in fragile situations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114512" y="4415606"/>
            <a:ext cx="10283056" cy="468000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000" dirty="0">
                <a:solidFill>
                  <a:prstClr val="white"/>
                </a:solidFill>
              </a:rPr>
              <a:t>The role of regional structures in support of SAIs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97830" y="1699304"/>
            <a:ext cx="10699739" cy="468000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sv-SE" sz="2000" dirty="0" smtClean="0">
                <a:solidFill>
                  <a:prstClr val="white"/>
                </a:solidFill>
              </a:rPr>
              <a:t>The CBC </a:t>
            </a:r>
            <a:r>
              <a:rPr lang="sv-SE" sz="2000" dirty="0" err="1" smtClean="0">
                <a:solidFill>
                  <a:prstClr val="white"/>
                </a:solidFill>
              </a:rPr>
              <a:t>Steering</a:t>
            </a:r>
            <a:r>
              <a:rPr lang="sv-SE" sz="2000" dirty="0" smtClean="0">
                <a:solidFill>
                  <a:prstClr val="white"/>
                </a:solidFill>
              </a:rPr>
              <a:t> </a:t>
            </a:r>
            <a:r>
              <a:rPr lang="sv-SE" sz="2000" dirty="0" err="1" smtClean="0">
                <a:solidFill>
                  <a:prstClr val="white"/>
                </a:solidFill>
              </a:rPr>
              <a:t>Committee</a:t>
            </a:r>
            <a:r>
              <a:rPr lang="sv-SE" sz="2000" dirty="0" smtClean="0">
                <a:solidFill>
                  <a:prstClr val="white"/>
                </a:solidFill>
              </a:rPr>
              <a:t>:</a:t>
            </a:r>
            <a:endParaRPr lang="sv-SE" sz="2000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79425" y="2369701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solidFill>
                  <a:prstClr val="white"/>
                </a:solidFill>
              </a:rPr>
              <a:t>1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79425" y="3109548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solidFill>
                  <a:prstClr val="white"/>
                </a:solidFill>
              </a:rPr>
              <a:t>2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896108" y="3849384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96108" y="4415606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14513" y="4981828"/>
            <a:ext cx="10283056" cy="468000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000" dirty="0">
                <a:solidFill>
                  <a:prstClr val="white"/>
                </a:solidFill>
              </a:rPr>
              <a:t>The importance of coordination with the PSC, KSC and the IDI</a:t>
            </a:r>
          </a:p>
        </p:txBody>
      </p:sp>
      <p:sp>
        <p:nvSpPr>
          <p:cNvPr id="26" name="Oval 25"/>
          <p:cNvSpPr/>
          <p:nvPr/>
        </p:nvSpPr>
        <p:spPr>
          <a:xfrm>
            <a:off x="896108" y="4981828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97830" y="5548050"/>
            <a:ext cx="10699739" cy="735238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/>
              <a:t>Encourages CBC members to contribute to the KSC Community of Practice and other learning initiatives</a:t>
            </a:r>
          </a:p>
        </p:txBody>
      </p:sp>
      <p:sp>
        <p:nvSpPr>
          <p:cNvPr id="28" name="Oval 27"/>
          <p:cNvSpPr/>
          <p:nvPr/>
        </p:nvSpPr>
        <p:spPr>
          <a:xfrm>
            <a:off x="479425" y="5663800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solidFill>
                  <a:prstClr val="white"/>
                </a:solidFill>
              </a:rPr>
              <a:t>3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by SAIs/INTOSAI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9112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3" grpId="0" animBg="1"/>
      <p:bldP spid="16" grpId="0" animBg="1"/>
      <p:bldP spid="18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45313" y="692150"/>
            <a:ext cx="69233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/>
              <a:t>Strengthening regional professionalism</a:t>
            </a:r>
            <a:endParaRPr lang="sv-SE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49356" t="1" r="-286" b="49668"/>
          <a:stretch/>
        </p:blipFill>
        <p:spPr>
          <a:xfrm>
            <a:off x="0" y="1203959"/>
            <a:ext cx="8951495" cy="5741125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590309" y="2395959"/>
            <a:ext cx="8970380" cy="2915413"/>
          </a:xfrm>
          <a:prstGeom prst="rect">
            <a:avLst/>
          </a:prstGeom>
          <a:solidFill>
            <a:srgbClr val="409ED2">
              <a:alpha val="70000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37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Task to the CBC by XXI INCOSAI in Beijing 2013</a:t>
            </a:r>
          </a:p>
          <a:p>
            <a:pPr marL="285750" indent="-285750">
              <a:lnSpc>
                <a:spcPts val="37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INTOSAI regions as key strategic enabler for success of SAIs</a:t>
            </a:r>
          </a:p>
          <a:p>
            <a:pPr marL="285750" indent="-285750">
              <a:lnSpc>
                <a:spcPts val="37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Regional Forum for Capacity Development created</a:t>
            </a:r>
          </a:p>
          <a:p>
            <a:pPr marL="285750" indent="-285750">
              <a:lnSpc>
                <a:spcPts val="37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/>
                </a:solidFill>
              </a:rPr>
              <a:t>Framework for regional professionalism to be developed – complementing IDI regional strategic management framework</a:t>
            </a:r>
          </a:p>
        </p:txBody>
      </p:sp>
    </p:spTree>
    <p:extLst>
      <p:ext uri="{BB962C8B-B14F-4D97-AF65-F5344CB8AC3E}">
        <p14:creationId xmlns:p14="http://schemas.microsoft.com/office/powerpoint/2010/main" val="17440160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48992" t="49555" r="-287" b="-1392"/>
          <a:stretch/>
        </p:blipFill>
        <p:spPr>
          <a:xfrm>
            <a:off x="-64169" y="0"/>
            <a:ext cx="9015663" cy="591289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697829" y="2346551"/>
            <a:ext cx="6733117" cy="468000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sv-SE" sz="2000" dirty="0" smtClean="0">
                <a:solidFill>
                  <a:prstClr val="white"/>
                </a:solidFill>
              </a:rPr>
              <a:t>ISSAI 5800 on </a:t>
            </a:r>
            <a:r>
              <a:rPr lang="sv-SE" sz="2000" dirty="0" err="1" smtClean="0">
                <a:solidFill>
                  <a:prstClr val="white"/>
                </a:solidFill>
              </a:rPr>
              <a:t>cooperative</a:t>
            </a:r>
            <a:r>
              <a:rPr lang="sv-SE" sz="2000" dirty="0" smtClean="0">
                <a:solidFill>
                  <a:prstClr val="white"/>
                </a:solidFill>
              </a:rPr>
              <a:t> </a:t>
            </a:r>
            <a:r>
              <a:rPr lang="sv-SE" sz="2000" dirty="0" err="1" smtClean="0">
                <a:solidFill>
                  <a:prstClr val="white"/>
                </a:solidFill>
              </a:rPr>
              <a:t>audits</a:t>
            </a:r>
            <a:r>
              <a:rPr lang="sv-SE" sz="2000" dirty="0" smtClean="0">
                <a:solidFill>
                  <a:prstClr val="white"/>
                </a:solidFill>
              </a:rPr>
              <a:t> – </a:t>
            </a:r>
            <a:r>
              <a:rPr lang="sv-SE" sz="2000" dirty="0" err="1" smtClean="0">
                <a:solidFill>
                  <a:prstClr val="white"/>
                </a:solidFill>
              </a:rPr>
              <a:t>approval</a:t>
            </a:r>
            <a:r>
              <a:rPr lang="sv-SE" sz="2000" dirty="0" smtClean="0">
                <a:solidFill>
                  <a:prstClr val="white"/>
                </a:solidFill>
              </a:rPr>
              <a:t> by GB</a:t>
            </a:r>
            <a:endParaRPr lang="sv-SE" sz="2000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7829" y="2912773"/>
            <a:ext cx="6733117" cy="468000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sv-SE" sz="2000" dirty="0" err="1" smtClean="0">
                <a:solidFill>
                  <a:prstClr val="white"/>
                </a:solidFill>
              </a:rPr>
              <a:t>Database</a:t>
            </a:r>
            <a:r>
              <a:rPr lang="sv-SE" sz="2000" dirty="0" smtClean="0">
                <a:solidFill>
                  <a:prstClr val="white"/>
                </a:solidFill>
              </a:rPr>
              <a:t> for experts</a:t>
            </a:r>
            <a:endParaRPr lang="sv-SE" sz="200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7829" y="3478995"/>
            <a:ext cx="6733117" cy="468000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sv-SE" sz="2000" dirty="0" smtClean="0">
                <a:solidFill>
                  <a:prstClr val="white"/>
                </a:solidFill>
              </a:rPr>
              <a:t>Guide: </a:t>
            </a:r>
            <a:r>
              <a:rPr lang="sv-SE" sz="2000" dirty="0" err="1" smtClean="0">
                <a:solidFill>
                  <a:prstClr val="white"/>
                </a:solidFill>
              </a:rPr>
              <a:t>Managing</a:t>
            </a:r>
            <a:r>
              <a:rPr lang="sv-SE" sz="2000" dirty="0" smtClean="0">
                <a:solidFill>
                  <a:prstClr val="white"/>
                </a:solidFill>
              </a:rPr>
              <a:t> </a:t>
            </a:r>
            <a:r>
              <a:rPr lang="sv-SE" sz="2000" dirty="0">
                <a:solidFill>
                  <a:prstClr val="white"/>
                </a:solidFill>
              </a:rPr>
              <a:t>Information Communications </a:t>
            </a:r>
            <a:r>
              <a:rPr lang="sv-SE" sz="2000" dirty="0" err="1" smtClean="0">
                <a:solidFill>
                  <a:prstClr val="white"/>
                </a:solidFill>
              </a:rPr>
              <a:t>Technology</a:t>
            </a:r>
            <a:endParaRPr lang="sv-SE" sz="20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7830" y="1780329"/>
            <a:ext cx="6733117" cy="468000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sv-SE" sz="2000" dirty="0" smtClean="0">
                <a:solidFill>
                  <a:prstClr val="white"/>
                </a:solidFill>
              </a:rPr>
              <a:t>ISSAI 5600 on </a:t>
            </a:r>
            <a:r>
              <a:rPr lang="sv-SE" sz="2000" dirty="0" err="1" smtClean="0">
                <a:solidFill>
                  <a:prstClr val="white"/>
                </a:solidFill>
              </a:rPr>
              <a:t>peer</a:t>
            </a:r>
            <a:r>
              <a:rPr lang="sv-SE" sz="2000" dirty="0" smtClean="0">
                <a:solidFill>
                  <a:prstClr val="white"/>
                </a:solidFill>
              </a:rPr>
              <a:t> </a:t>
            </a:r>
            <a:r>
              <a:rPr lang="sv-SE" sz="2000" dirty="0" err="1" smtClean="0">
                <a:solidFill>
                  <a:prstClr val="white"/>
                </a:solidFill>
              </a:rPr>
              <a:t>review</a:t>
            </a:r>
            <a:r>
              <a:rPr lang="sv-SE" sz="2000" dirty="0" smtClean="0">
                <a:solidFill>
                  <a:prstClr val="white"/>
                </a:solidFill>
              </a:rPr>
              <a:t> – </a:t>
            </a:r>
            <a:r>
              <a:rPr lang="sv-SE" sz="2000" dirty="0" err="1" smtClean="0">
                <a:solidFill>
                  <a:prstClr val="white"/>
                </a:solidFill>
              </a:rPr>
              <a:t>endorsement</a:t>
            </a:r>
            <a:r>
              <a:rPr lang="sv-SE" sz="2000" dirty="0" smtClean="0">
                <a:solidFill>
                  <a:prstClr val="white"/>
                </a:solidFill>
              </a:rPr>
              <a:t> as exposure draft</a:t>
            </a:r>
            <a:endParaRPr lang="sv-SE" sz="20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79425" y="1780329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solidFill>
                  <a:prstClr val="white"/>
                </a:solidFill>
              </a:rPr>
              <a:t>1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79425" y="2346551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solidFill>
                  <a:prstClr val="white"/>
                </a:solidFill>
              </a:rPr>
              <a:t>2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79425" y="2912773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solidFill>
                  <a:prstClr val="white"/>
                </a:solidFill>
              </a:rPr>
              <a:t>3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79425" y="3478995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solidFill>
                  <a:prstClr val="white"/>
                </a:solidFill>
              </a:rPr>
              <a:t>4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 work stream deliverables</a:t>
            </a:r>
            <a:endParaRPr lang="sv-SE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-2120" t="-2282" r="-287" b="-1392"/>
          <a:stretch/>
        </p:blipFill>
        <p:spPr>
          <a:xfrm>
            <a:off x="8404341" y="4347412"/>
            <a:ext cx="3089825" cy="2030066"/>
          </a:xfrm>
          <a:prstGeom prst="rect">
            <a:avLst/>
          </a:prstGeom>
        </p:spPr>
      </p:pic>
      <p:sp>
        <p:nvSpPr>
          <p:cNvPr id="33" name="Title 1"/>
          <p:cNvSpPr txBox="1">
            <a:spLocks/>
          </p:cNvSpPr>
          <p:nvPr/>
        </p:nvSpPr>
        <p:spPr>
          <a:xfrm>
            <a:off x="356836" y="54946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www.intosaicbc.org</a:t>
            </a:r>
            <a:endParaRPr lang="sv-SE" dirty="0"/>
          </a:p>
        </p:txBody>
      </p:sp>
      <p:sp>
        <p:nvSpPr>
          <p:cNvPr id="35" name="Rectangle 20"/>
          <p:cNvSpPr/>
          <p:nvPr/>
        </p:nvSpPr>
        <p:spPr>
          <a:xfrm>
            <a:off x="676609" y="4048086"/>
            <a:ext cx="6733117" cy="468000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sv-SE" sz="2000" dirty="0" err="1" smtClean="0">
                <a:solidFill>
                  <a:prstClr val="white"/>
                </a:solidFill>
              </a:rPr>
              <a:t>IntoSAINT</a:t>
            </a:r>
            <a:r>
              <a:rPr lang="sv-SE" sz="2000" dirty="0" smtClean="0">
                <a:solidFill>
                  <a:prstClr val="white"/>
                </a:solidFill>
              </a:rPr>
              <a:t> roll-</a:t>
            </a:r>
            <a:r>
              <a:rPr lang="sv-SE" sz="2000" dirty="0" err="1" smtClean="0">
                <a:solidFill>
                  <a:prstClr val="white"/>
                </a:solidFill>
              </a:rPr>
              <a:t>out</a:t>
            </a:r>
            <a:endParaRPr lang="sv-SE" sz="2000" dirty="0">
              <a:solidFill>
                <a:prstClr val="white"/>
              </a:solidFill>
            </a:endParaRPr>
          </a:p>
        </p:txBody>
      </p:sp>
      <p:sp>
        <p:nvSpPr>
          <p:cNvPr id="36" name="Oval 21"/>
          <p:cNvSpPr/>
          <p:nvPr/>
        </p:nvSpPr>
        <p:spPr>
          <a:xfrm>
            <a:off x="458205" y="4048086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prstClr val="white"/>
                </a:solidFill>
              </a:rPr>
              <a:t>5</a:t>
            </a: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98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16" grpId="0" animBg="1"/>
      <p:bldP spid="15" grpId="0" animBg="1"/>
      <p:bldP spid="18" grpId="0" animBg="1"/>
      <p:bldP spid="20" grpId="0" animBg="1"/>
      <p:bldP spid="22" grpId="0" animBg="1"/>
      <p:bldP spid="2" grpId="0"/>
      <p:bldP spid="33" grpId="0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1" r="49975" b="49668"/>
          <a:stretch/>
        </p:blipFill>
        <p:spPr>
          <a:xfrm>
            <a:off x="3501161" y="1203959"/>
            <a:ext cx="8792437" cy="5741125"/>
          </a:xfrm>
          <a:prstGeom prst="rect">
            <a:avLst/>
          </a:prstGeom>
        </p:spPr>
      </p:pic>
      <p:sp>
        <p:nvSpPr>
          <p:cNvPr id="3" name="Rectangle 16"/>
          <p:cNvSpPr/>
          <p:nvPr/>
        </p:nvSpPr>
        <p:spPr>
          <a:xfrm>
            <a:off x="697829" y="2346551"/>
            <a:ext cx="7300277" cy="468000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sv-SE" sz="2000">
                <a:solidFill>
                  <a:prstClr val="white"/>
                </a:solidFill>
              </a:rPr>
              <a:t>EUROSAI-OLACEFS Conference, Ecuador, June 2015</a:t>
            </a:r>
            <a:endParaRPr lang="sv-SE" sz="2000" dirty="0">
              <a:solidFill>
                <a:prstClr val="white"/>
              </a:solidFill>
            </a:endParaRPr>
          </a:p>
        </p:txBody>
      </p:sp>
      <p:sp>
        <p:nvSpPr>
          <p:cNvPr id="4" name="Rectangle 18"/>
          <p:cNvSpPr/>
          <p:nvPr/>
        </p:nvSpPr>
        <p:spPr>
          <a:xfrm>
            <a:off x="697829" y="2912773"/>
            <a:ext cx="7300277" cy="468000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 lvl="0"/>
            <a:r>
              <a:rPr lang="en-US" sz="2000"/>
              <a:t>Financing for Development, Ethiopia, July 2015</a:t>
            </a:r>
            <a:endParaRPr lang="en-US" sz="2000" dirty="0"/>
          </a:p>
        </p:txBody>
      </p:sp>
      <p:sp>
        <p:nvSpPr>
          <p:cNvPr id="6" name="Rectangle 20"/>
          <p:cNvSpPr/>
          <p:nvPr/>
        </p:nvSpPr>
        <p:spPr>
          <a:xfrm>
            <a:off x="697829" y="3478995"/>
            <a:ext cx="7300277" cy="468000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 lvl="0"/>
            <a:r>
              <a:rPr lang="en-US" sz="2000" dirty="0"/>
              <a:t>Conference on EU Development Policy, Luxemburg, October 2015</a:t>
            </a:r>
            <a:endParaRPr lang="en-US" sz="2000" dirty="0"/>
          </a:p>
        </p:txBody>
      </p:sp>
      <p:sp>
        <p:nvSpPr>
          <p:cNvPr id="7" name="Rectangle 15"/>
          <p:cNvSpPr/>
          <p:nvPr/>
        </p:nvSpPr>
        <p:spPr>
          <a:xfrm>
            <a:off x="697830" y="1780329"/>
            <a:ext cx="7300277" cy="468000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 lvl="0"/>
            <a:r>
              <a:rPr lang="en-US" sz="2000" dirty="0"/>
              <a:t>UN-INTOSAI Symposium, Austria, March 2015</a:t>
            </a:r>
            <a:endParaRPr lang="en-US" sz="2000" dirty="0"/>
          </a:p>
        </p:txBody>
      </p:sp>
      <p:sp>
        <p:nvSpPr>
          <p:cNvPr id="8" name="Oval 14"/>
          <p:cNvSpPr/>
          <p:nvPr/>
        </p:nvSpPr>
        <p:spPr>
          <a:xfrm>
            <a:off x="479425" y="1780329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solidFill>
                  <a:prstClr val="white"/>
                </a:solidFill>
              </a:rPr>
              <a:t>1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9" name="Oval 17"/>
          <p:cNvSpPr/>
          <p:nvPr/>
        </p:nvSpPr>
        <p:spPr>
          <a:xfrm>
            <a:off x="479425" y="2346551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solidFill>
                  <a:prstClr val="white"/>
                </a:solidFill>
              </a:rPr>
              <a:t>2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0" name="Oval 19"/>
          <p:cNvSpPr/>
          <p:nvPr/>
        </p:nvSpPr>
        <p:spPr>
          <a:xfrm>
            <a:off x="479425" y="2912773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solidFill>
                  <a:prstClr val="white"/>
                </a:solidFill>
              </a:rPr>
              <a:t>3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1" name="Oval 21"/>
          <p:cNvSpPr/>
          <p:nvPr/>
        </p:nvSpPr>
        <p:spPr>
          <a:xfrm>
            <a:off x="479425" y="3478995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solidFill>
                  <a:prstClr val="white"/>
                </a:solidFill>
              </a:rPr>
              <a:t>4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66486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External engagements – a selection </a:t>
            </a:r>
            <a:endParaRPr lang="sv-SE" dirty="0"/>
          </a:p>
        </p:txBody>
      </p:sp>
      <p:sp>
        <p:nvSpPr>
          <p:cNvPr id="13" name="Rectangle 20"/>
          <p:cNvSpPr/>
          <p:nvPr/>
        </p:nvSpPr>
        <p:spPr>
          <a:xfrm>
            <a:off x="688179" y="4036511"/>
            <a:ext cx="7300277" cy="468000"/>
          </a:xfrm>
          <a:prstGeom prst="rect">
            <a:avLst/>
          </a:prstGeom>
          <a:solidFill>
            <a:srgbClr val="48A2E1">
              <a:alpha val="70000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0" rtlCol="0" anchor="ctr"/>
          <a:lstStyle/>
          <a:p>
            <a:pPr lvl="0"/>
            <a:r>
              <a:rPr lang="en-US" sz="2000" dirty="0"/>
              <a:t>IDI Global Leadership Symposium, India, November 2015</a:t>
            </a:r>
            <a:endParaRPr lang="en-US" sz="2000" dirty="0"/>
          </a:p>
        </p:txBody>
      </p:sp>
      <p:sp>
        <p:nvSpPr>
          <p:cNvPr id="14" name="Oval 21"/>
          <p:cNvSpPr/>
          <p:nvPr/>
        </p:nvSpPr>
        <p:spPr>
          <a:xfrm>
            <a:off x="469775" y="4036511"/>
            <a:ext cx="468000" cy="468000"/>
          </a:xfrm>
          <a:prstGeom prst="ellipse">
            <a:avLst/>
          </a:prstGeom>
          <a:solidFill>
            <a:schemeClr val="accent3"/>
          </a:solidFill>
          <a:ln w="38100">
            <a:solidFill>
              <a:srgbClr val="48A2E1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solidFill>
                  <a:prstClr val="white"/>
                </a:solidFill>
              </a:rPr>
              <a:t>5</a:t>
            </a: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25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Intosai 20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79AC"/>
      </a:accent1>
      <a:accent2>
        <a:srgbClr val="BFBCD6"/>
      </a:accent2>
      <a:accent3>
        <a:srgbClr val="007DC3"/>
      </a:accent3>
      <a:accent4>
        <a:srgbClr val="74A4D7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2699</TotalTime>
  <Words>331</Words>
  <Application>Microsoft Office PowerPoint</Application>
  <PresentationFormat>Bredbild</PresentationFormat>
  <Paragraphs>56</Paragraphs>
  <Slides>6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INTOSAI Capacity Building Committee Report to the KSC Steering Committee October 2015  Magnus Lindell CBC Vice Chair and  Deputy Auditor General of Sweden</vt:lpstr>
      <vt:lpstr>PowerPoint-presentation</vt:lpstr>
      <vt:lpstr>Actions by SAIs/INTOSAI</vt:lpstr>
      <vt:lpstr>PowerPoint-presentation</vt:lpstr>
      <vt:lpstr>CBC work stream deliverables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 van Ingen</dc:creator>
  <cp:lastModifiedBy>Gårdmark, Johanna</cp:lastModifiedBy>
  <cp:revision>97</cp:revision>
  <cp:lastPrinted>2015-10-02T12:53:55Z</cp:lastPrinted>
  <dcterms:created xsi:type="dcterms:W3CDTF">2015-09-01T12:59:12Z</dcterms:created>
  <dcterms:modified xsi:type="dcterms:W3CDTF">2015-10-02T13:01:50Z</dcterms:modified>
</cp:coreProperties>
</file>