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307" r:id="rId3"/>
    <p:sldId id="312" r:id="rId4"/>
    <p:sldId id="318" r:id="rId5"/>
    <p:sldId id="316" r:id="rId6"/>
    <p:sldId id="281" r:id="rId7"/>
    <p:sldId id="283" r:id="rId8"/>
    <p:sldId id="317" r:id="rId9"/>
    <p:sldId id="306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8CE26-F20A-4C4F-8CF8-C9B5ABA9055D}" type="datetimeFigureOut">
              <a:rPr lang="da-DK" smtClean="0"/>
              <a:t>15-09-2015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0FD06-8B0E-4269-A1AC-113951CA712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9207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B820-F548-4593-9DE9-386D0DF346FD}" type="datetimeFigureOut">
              <a:rPr lang="da-DK" smtClean="0"/>
              <a:t>15-09-2015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D8BE-1E16-4CE1-ADD1-226EFA68E2A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06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B820-F548-4593-9DE9-386D0DF346FD}" type="datetimeFigureOut">
              <a:rPr lang="da-DK" smtClean="0"/>
              <a:t>15-09-2015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D8BE-1E16-4CE1-ADD1-226EFA68E2A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970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B820-F548-4593-9DE9-386D0DF346FD}" type="datetimeFigureOut">
              <a:rPr lang="da-DK" smtClean="0"/>
              <a:t>15-09-2015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D8BE-1E16-4CE1-ADD1-226EFA68E2A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1999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Klik for at redigere undertiteltypografien i masteren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68051-65D7-41FE-BC63-F0F420F592D3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15-09-2015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C8E93-0CC9-45E5-B49E-215F87513181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30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AE600-70CE-456F-A290-A3F8DF5580D8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15-09-2015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5651E-77E0-49DB-B959-94CE888F9522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560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706F-12FD-4374-B35B-F28D7F4ECE1E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15-09-2015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D143D-0B09-431D-AB34-07B1F3E98FAC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630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05167-407B-4132-B276-0C873B6229AB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15-09-2015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745B6-53A0-4B85-9047-4F3E92B7D5FD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208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94B28-2AEA-4099-AC52-FCDAC6774E63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15-09-2015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7414A-2F5D-4CE3-BA74-8FB2C1C0D97A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023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CFBA0-AA1C-4473-9AF6-204B18294423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15-09-2015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5448F-C9EA-4497-8921-866FD60CCD78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65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2"/>
          <p:cNvGrpSpPr>
            <a:grpSpLocks noChangeAspect="1"/>
          </p:cNvGrpSpPr>
          <p:nvPr userDrawn="1"/>
        </p:nvGrpSpPr>
        <p:grpSpPr bwMode="auto">
          <a:xfrm>
            <a:off x="285751" y="5857875"/>
            <a:ext cx="1845733" cy="928688"/>
            <a:chOff x="-1649" y="158"/>
            <a:chExt cx="5261" cy="4366"/>
          </a:xfrm>
        </p:grpSpPr>
        <p:sp>
          <p:nvSpPr>
            <p:cNvPr id="3" name="AutoShape 223"/>
            <p:cNvSpPr>
              <a:spLocks noChangeAspect="1" noChangeArrowheads="1" noTextEdit="1"/>
            </p:cNvSpPr>
            <p:nvPr/>
          </p:nvSpPr>
          <p:spPr bwMode="auto">
            <a:xfrm>
              <a:off x="-1649" y="158"/>
              <a:ext cx="5261" cy="436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1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" name="Freeform 224"/>
            <p:cNvSpPr>
              <a:spLocks/>
            </p:cNvSpPr>
            <p:nvPr/>
          </p:nvSpPr>
          <p:spPr bwMode="auto">
            <a:xfrm>
              <a:off x="-1396" y="434"/>
              <a:ext cx="5008" cy="3926"/>
            </a:xfrm>
            <a:custGeom>
              <a:avLst/>
              <a:gdLst>
                <a:gd name="T0" fmla="*/ 4714 w 5005"/>
                <a:gd name="T1" fmla="*/ 0 h 3928"/>
                <a:gd name="T2" fmla="*/ 3726 w 5005"/>
                <a:gd name="T3" fmla="*/ 78 h 3928"/>
                <a:gd name="T4" fmla="*/ 3017 w 5005"/>
                <a:gd name="T5" fmla="*/ 200 h 3928"/>
                <a:gd name="T6" fmla="*/ 2494 w 5005"/>
                <a:gd name="T7" fmla="*/ 336 h 3928"/>
                <a:gd name="T8" fmla="*/ 2000 w 5005"/>
                <a:gd name="T9" fmla="*/ 510 h 3928"/>
                <a:gd name="T10" fmla="*/ 1552 w 5005"/>
                <a:gd name="T11" fmla="*/ 735 h 3928"/>
                <a:gd name="T12" fmla="*/ 1174 w 5005"/>
                <a:gd name="T13" fmla="*/ 1013 h 3928"/>
                <a:gd name="T14" fmla="*/ 883 w 5005"/>
                <a:gd name="T15" fmla="*/ 1348 h 3928"/>
                <a:gd name="T16" fmla="*/ 750 w 5005"/>
                <a:gd name="T17" fmla="*/ 1600 h 3928"/>
                <a:gd name="T18" fmla="*/ 680 w 5005"/>
                <a:gd name="T19" fmla="*/ 1806 h 3928"/>
                <a:gd name="T20" fmla="*/ 651 w 5005"/>
                <a:gd name="T21" fmla="*/ 2032 h 3928"/>
                <a:gd name="T22" fmla="*/ 657 w 5005"/>
                <a:gd name="T23" fmla="*/ 2257 h 3928"/>
                <a:gd name="T24" fmla="*/ 744 w 5005"/>
                <a:gd name="T25" fmla="*/ 2573 h 3928"/>
                <a:gd name="T26" fmla="*/ 912 w 5005"/>
                <a:gd name="T27" fmla="*/ 2844 h 3928"/>
                <a:gd name="T28" fmla="*/ 1145 w 5005"/>
                <a:gd name="T29" fmla="*/ 3083 h 3928"/>
                <a:gd name="T30" fmla="*/ 1418 w 5005"/>
                <a:gd name="T31" fmla="*/ 3289 h 3928"/>
                <a:gd name="T32" fmla="*/ 1825 w 5005"/>
                <a:gd name="T33" fmla="*/ 3515 h 3928"/>
                <a:gd name="T34" fmla="*/ 2436 w 5005"/>
                <a:gd name="T35" fmla="*/ 3754 h 3928"/>
                <a:gd name="T36" fmla="*/ 3034 w 5005"/>
                <a:gd name="T37" fmla="*/ 3928 h 3928"/>
                <a:gd name="T38" fmla="*/ 3185 w 5005"/>
                <a:gd name="T39" fmla="*/ 3670 h 3928"/>
                <a:gd name="T40" fmla="*/ 3540 w 5005"/>
                <a:gd name="T41" fmla="*/ 3147 h 3928"/>
                <a:gd name="T42" fmla="*/ 3744 w 5005"/>
                <a:gd name="T43" fmla="*/ 2909 h 3928"/>
                <a:gd name="T44" fmla="*/ 3755 w 5005"/>
                <a:gd name="T45" fmla="*/ 2870 h 3928"/>
                <a:gd name="T46" fmla="*/ 3348 w 5005"/>
                <a:gd name="T47" fmla="*/ 3006 h 3928"/>
                <a:gd name="T48" fmla="*/ 2837 w 5005"/>
                <a:gd name="T49" fmla="*/ 3115 h 3928"/>
                <a:gd name="T50" fmla="*/ 2197 w 5005"/>
                <a:gd name="T51" fmla="*/ 3167 h 3928"/>
                <a:gd name="T52" fmla="*/ 1726 w 5005"/>
                <a:gd name="T53" fmla="*/ 3135 h 3928"/>
                <a:gd name="T54" fmla="*/ 1354 w 5005"/>
                <a:gd name="T55" fmla="*/ 3064 h 3928"/>
                <a:gd name="T56" fmla="*/ 1104 w 5005"/>
                <a:gd name="T57" fmla="*/ 2986 h 3928"/>
                <a:gd name="T58" fmla="*/ 785 w 5005"/>
                <a:gd name="T59" fmla="*/ 2864 h 3928"/>
                <a:gd name="T60" fmla="*/ 523 w 5005"/>
                <a:gd name="T61" fmla="*/ 2722 h 3928"/>
                <a:gd name="T62" fmla="*/ 320 w 5005"/>
                <a:gd name="T63" fmla="*/ 2567 h 3928"/>
                <a:gd name="T64" fmla="*/ 163 w 5005"/>
                <a:gd name="T65" fmla="*/ 2406 h 3928"/>
                <a:gd name="T66" fmla="*/ 64 w 5005"/>
                <a:gd name="T67" fmla="*/ 2238 h 3928"/>
                <a:gd name="T68" fmla="*/ 11 w 5005"/>
                <a:gd name="T69" fmla="*/ 2070 h 3928"/>
                <a:gd name="T70" fmla="*/ 0 w 5005"/>
                <a:gd name="T71" fmla="*/ 1903 h 3928"/>
                <a:gd name="T72" fmla="*/ 29 w 5005"/>
                <a:gd name="T73" fmla="*/ 1735 h 3928"/>
                <a:gd name="T74" fmla="*/ 99 w 5005"/>
                <a:gd name="T75" fmla="*/ 1580 h 3928"/>
                <a:gd name="T76" fmla="*/ 238 w 5005"/>
                <a:gd name="T77" fmla="*/ 1387 h 3928"/>
                <a:gd name="T78" fmla="*/ 349 w 5005"/>
                <a:gd name="T79" fmla="*/ 1284 h 3928"/>
                <a:gd name="T80" fmla="*/ 569 w 5005"/>
                <a:gd name="T81" fmla="*/ 1135 h 3928"/>
                <a:gd name="T82" fmla="*/ 843 w 5005"/>
                <a:gd name="T83" fmla="*/ 1006 h 3928"/>
                <a:gd name="T84" fmla="*/ 1157 w 5005"/>
                <a:gd name="T85" fmla="*/ 897 h 3928"/>
                <a:gd name="T86" fmla="*/ 1505 w 5005"/>
                <a:gd name="T87" fmla="*/ 806 h 3928"/>
                <a:gd name="T88" fmla="*/ 1889 w 5005"/>
                <a:gd name="T89" fmla="*/ 755 h 3928"/>
                <a:gd name="T90" fmla="*/ 2284 w 5005"/>
                <a:gd name="T91" fmla="*/ 735 h 3928"/>
                <a:gd name="T92" fmla="*/ 2697 w 5005"/>
                <a:gd name="T93" fmla="*/ 755 h 3928"/>
                <a:gd name="T94" fmla="*/ 3110 w 5005"/>
                <a:gd name="T95" fmla="*/ 826 h 3928"/>
                <a:gd name="T96" fmla="*/ 3523 w 5005"/>
                <a:gd name="T97" fmla="*/ 948 h 3928"/>
                <a:gd name="T98" fmla="*/ 3918 w 5005"/>
                <a:gd name="T99" fmla="*/ 1129 h 3928"/>
                <a:gd name="T100" fmla="*/ 4145 w 5005"/>
                <a:gd name="T101" fmla="*/ 813 h 3928"/>
                <a:gd name="T102" fmla="*/ 4464 w 5005"/>
                <a:gd name="T103" fmla="*/ 432 h 3928"/>
                <a:gd name="T104" fmla="*/ 4738 w 5005"/>
                <a:gd name="T105" fmla="*/ 168 h 3928"/>
                <a:gd name="T106" fmla="*/ 5005 w 5005"/>
                <a:gd name="T107" fmla="*/ 0 h 392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005"/>
                <a:gd name="T163" fmla="*/ 0 h 3928"/>
                <a:gd name="T164" fmla="*/ 5005 w 5005"/>
                <a:gd name="T165" fmla="*/ 3928 h 392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005" h="3928">
                  <a:moveTo>
                    <a:pt x="5005" y="0"/>
                  </a:moveTo>
                  <a:lnTo>
                    <a:pt x="5005" y="0"/>
                  </a:lnTo>
                  <a:lnTo>
                    <a:pt x="4714" y="0"/>
                  </a:lnTo>
                  <a:lnTo>
                    <a:pt x="4400" y="13"/>
                  </a:lnTo>
                  <a:lnTo>
                    <a:pt x="4069" y="39"/>
                  </a:lnTo>
                  <a:lnTo>
                    <a:pt x="3726" y="78"/>
                  </a:lnTo>
                  <a:lnTo>
                    <a:pt x="3371" y="129"/>
                  </a:lnTo>
                  <a:lnTo>
                    <a:pt x="3191" y="162"/>
                  </a:lnTo>
                  <a:lnTo>
                    <a:pt x="3017" y="200"/>
                  </a:lnTo>
                  <a:lnTo>
                    <a:pt x="2837" y="239"/>
                  </a:lnTo>
                  <a:lnTo>
                    <a:pt x="2662" y="284"/>
                  </a:lnTo>
                  <a:lnTo>
                    <a:pt x="2494" y="336"/>
                  </a:lnTo>
                  <a:lnTo>
                    <a:pt x="2325" y="387"/>
                  </a:lnTo>
                  <a:lnTo>
                    <a:pt x="2157" y="445"/>
                  </a:lnTo>
                  <a:lnTo>
                    <a:pt x="2000" y="510"/>
                  </a:lnTo>
                  <a:lnTo>
                    <a:pt x="1843" y="581"/>
                  </a:lnTo>
                  <a:lnTo>
                    <a:pt x="1691" y="658"/>
                  </a:lnTo>
                  <a:lnTo>
                    <a:pt x="1552" y="735"/>
                  </a:lnTo>
                  <a:lnTo>
                    <a:pt x="1418" y="826"/>
                  </a:lnTo>
                  <a:lnTo>
                    <a:pt x="1290" y="916"/>
                  </a:lnTo>
                  <a:lnTo>
                    <a:pt x="1174" y="1013"/>
                  </a:lnTo>
                  <a:lnTo>
                    <a:pt x="1064" y="1116"/>
                  </a:lnTo>
                  <a:lnTo>
                    <a:pt x="971" y="1232"/>
                  </a:lnTo>
                  <a:lnTo>
                    <a:pt x="883" y="1348"/>
                  </a:lnTo>
                  <a:lnTo>
                    <a:pt x="808" y="1471"/>
                  </a:lnTo>
                  <a:lnTo>
                    <a:pt x="779" y="1535"/>
                  </a:lnTo>
                  <a:lnTo>
                    <a:pt x="750" y="1600"/>
                  </a:lnTo>
                  <a:lnTo>
                    <a:pt x="721" y="1664"/>
                  </a:lnTo>
                  <a:lnTo>
                    <a:pt x="703" y="1735"/>
                  </a:lnTo>
                  <a:lnTo>
                    <a:pt x="680" y="1806"/>
                  </a:lnTo>
                  <a:lnTo>
                    <a:pt x="668" y="1877"/>
                  </a:lnTo>
                  <a:lnTo>
                    <a:pt x="657" y="1954"/>
                  </a:lnTo>
                  <a:lnTo>
                    <a:pt x="651" y="2032"/>
                  </a:lnTo>
                  <a:lnTo>
                    <a:pt x="645" y="2148"/>
                  </a:lnTo>
                  <a:lnTo>
                    <a:pt x="657" y="2257"/>
                  </a:lnTo>
                  <a:lnTo>
                    <a:pt x="674" y="2367"/>
                  </a:lnTo>
                  <a:lnTo>
                    <a:pt x="703" y="2470"/>
                  </a:lnTo>
                  <a:lnTo>
                    <a:pt x="744" y="2573"/>
                  </a:lnTo>
                  <a:lnTo>
                    <a:pt x="790" y="2664"/>
                  </a:lnTo>
                  <a:lnTo>
                    <a:pt x="849" y="2760"/>
                  </a:lnTo>
                  <a:lnTo>
                    <a:pt x="912" y="2844"/>
                  </a:lnTo>
                  <a:lnTo>
                    <a:pt x="982" y="2928"/>
                  </a:lnTo>
                  <a:lnTo>
                    <a:pt x="1058" y="3006"/>
                  </a:lnTo>
                  <a:lnTo>
                    <a:pt x="1145" y="3083"/>
                  </a:lnTo>
                  <a:lnTo>
                    <a:pt x="1232" y="3154"/>
                  </a:lnTo>
                  <a:lnTo>
                    <a:pt x="1319" y="3225"/>
                  </a:lnTo>
                  <a:lnTo>
                    <a:pt x="1418" y="3289"/>
                  </a:lnTo>
                  <a:lnTo>
                    <a:pt x="1517" y="3347"/>
                  </a:lnTo>
                  <a:lnTo>
                    <a:pt x="1616" y="3405"/>
                  </a:lnTo>
                  <a:lnTo>
                    <a:pt x="1825" y="3515"/>
                  </a:lnTo>
                  <a:lnTo>
                    <a:pt x="2034" y="3605"/>
                  </a:lnTo>
                  <a:lnTo>
                    <a:pt x="2238" y="3689"/>
                  </a:lnTo>
                  <a:lnTo>
                    <a:pt x="2436" y="3754"/>
                  </a:lnTo>
                  <a:lnTo>
                    <a:pt x="2616" y="3812"/>
                  </a:lnTo>
                  <a:lnTo>
                    <a:pt x="2779" y="3863"/>
                  </a:lnTo>
                  <a:lnTo>
                    <a:pt x="3034" y="3928"/>
                  </a:lnTo>
                  <a:lnTo>
                    <a:pt x="3104" y="3805"/>
                  </a:lnTo>
                  <a:lnTo>
                    <a:pt x="3185" y="3670"/>
                  </a:lnTo>
                  <a:lnTo>
                    <a:pt x="3290" y="3502"/>
                  </a:lnTo>
                  <a:lnTo>
                    <a:pt x="3412" y="3328"/>
                  </a:lnTo>
                  <a:lnTo>
                    <a:pt x="3540" y="3147"/>
                  </a:lnTo>
                  <a:lnTo>
                    <a:pt x="3610" y="3057"/>
                  </a:lnTo>
                  <a:lnTo>
                    <a:pt x="3680" y="2980"/>
                  </a:lnTo>
                  <a:lnTo>
                    <a:pt x="3744" y="2909"/>
                  </a:lnTo>
                  <a:lnTo>
                    <a:pt x="3813" y="2844"/>
                  </a:lnTo>
                  <a:lnTo>
                    <a:pt x="3755" y="2870"/>
                  </a:lnTo>
                  <a:lnTo>
                    <a:pt x="3598" y="2928"/>
                  </a:lnTo>
                  <a:lnTo>
                    <a:pt x="3482" y="2967"/>
                  </a:lnTo>
                  <a:lnTo>
                    <a:pt x="3348" y="3006"/>
                  </a:lnTo>
                  <a:lnTo>
                    <a:pt x="3197" y="3044"/>
                  </a:lnTo>
                  <a:lnTo>
                    <a:pt x="3023" y="3083"/>
                  </a:lnTo>
                  <a:lnTo>
                    <a:pt x="2837" y="3115"/>
                  </a:lnTo>
                  <a:lnTo>
                    <a:pt x="2639" y="3141"/>
                  </a:lnTo>
                  <a:lnTo>
                    <a:pt x="2424" y="3160"/>
                  </a:lnTo>
                  <a:lnTo>
                    <a:pt x="2197" y="3167"/>
                  </a:lnTo>
                  <a:lnTo>
                    <a:pt x="1965" y="3154"/>
                  </a:lnTo>
                  <a:lnTo>
                    <a:pt x="1848" y="3147"/>
                  </a:lnTo>
                  <a:lnTo>
                    <a:pt x="1726" y="3135"/>
                  </a:lnTo>
                  <a:lnTo>
                    <a:pt x="1604" y="3115"/>
                  </a:lnTo>
                  <a:lnTo>
                    <a:pt x="1476" y="3089"/>
                  </a:lnTo>
                  <a:lnTo>
                    <a:pt x="1354" y="3064"/>
                  </a:lnTo>
                  <a:lnTo>
                    <a:pt x="1226" y="3025"/>
                  </a:lnTo>
                  <a:lnTo>
                    <a:pt x="1104" y="2986"/>
                  </a:lnTo>
                  <a:lnTo>
                    <a:pt x="994" y="2948"/>
                  </a:lnTo>
                  <a:lnTo>
                    <a:pt x="883" y="2909"/>
                  </a:lnTo>
                  <a:lnTo>
                    <a:pt x="785" y="2864"/>
                  </a:lnTo>
                  <a:lnTo>
                    <a:pt x="692" y="2819"/>
                  </a:lnTo>
                  <a:lnTo>
                    <a:pt x="604" y="2767"/>
                  </a:lnTo>
                  <a:lnTo>
                    <a:pt x="523" y="2722"/>
                  </a:lnTo>
                  <a:lnTo>
                    <a:pt x="447" y="2670"/>
                  </a:lnTo>
                  <a:lnTo>
                    <a:pt x="378" y="2619"/>
                  </a:lnTo>
                  <a:lnTo>
                    <a:pt x="320" y="2567"/>
                  </a:lnTo>
                  <a:lnTo>
                    <a:pt x="261" y="2515"/>
                  </a:lnTo>
                  <a:lnTo>
                    <a:pt x="209" y="2464"/>
                  </a:lnTo>
                  <a:lnTo>
                    <a:pt x="163" y="2406"/>
                  </a:lnTo>
                  <a:lnTo>
                    <a:pt x="128" y="2348"/>
                  </a:lnTo>
                  <a:lnTo>
                    <a:pt x="93" y="2296"/>
                  </a:lnTo>
                  <a:lnTo>
                    <a:pt x="64" y="2238"/>
                  </a:lnTo>
                  <a:lnTo>
                    <a:pt x="40" y="2180"/>
                  </a:lnTo>
                  <a:lnTo>
                    <a:pt x="23" y="2128"/>
                  </a:lnTo>
                  <a:lnTo>
                    <a:pt x="11" y="2070"/>
                  </a:lnTo>
                  <a:lnTo>
                    <a:pt x="0" y="2012"/>
                  </a:lnTo>
                  <a:lnTo>
                    <a:pt x="0" y="1954"/>
                  </a:lnTo>
                  <a:lnTo>
                    <a:pt x="0" y="1903"/>
                  </a:lnTo>
                  <a:lnTo>
                    <a:pt x="6" y="1845"/>
                  </a:lnTo>
                  <a:lnTo>
                    <a:pt x="17" y="1793"/>
                  </a:lnTo>
                  <a:lnTo>
                    <a:pt x="29" y="1735"/>
                  </a:lnTo>
                  <a:lnTo>
                    <a:pt x="46" y="1684"/>
                  </a:lnTo>
                  <a:lnTo>
                    <a:pt x="70" y="1632"/>
                  </a:lnTo>
                  <a:lnTo>
                    <a:pt x="99" y="1580"/>
                  </a:lnTo>
                  <a:lnTo>
                    <a:pt x="128" y="1529"/>
                  </a:lnTo>
                  <a:lnTo>
                    <a:pt x="157" y="1484"/>
                  </a:lnTo>
                  <a:lnTo>
                    <a:pt x="238" y="1387"/>
                  </a:lnTo>
                  <a:lnTo>
                    <a:pt x="290" y="1335"/>
                  </a:lnTo>
                  <a:lnTo>
                    <a:pt x="349" y="1284"/>
                  </a:lnTo>
                  <a:lnTo>
                    <a:pt x="418" y="1232"/>
                  </a:lnTo>
                  <a:lnTo>
                    <a:pt x="488" y="1187"/>
                  </a:lnTo>
                  <a:lnTo>
                    <a:pt x="569" y="1135"/>
                  </a:lnTo>
                  <a:lnTo>
                    <a:pt x="657" y="1090"/>
                  </a:lnTo>
                  <a:lnTo>
                    <a:pt x="744" y="1045"/>
                  </a:lnTo>
                  <a:lnTo>
                    <a:pt x="843" y="1006"/>
                  </a:lnTo>
                  <a:lnTo>
                    <a:pt x="942" y="968"/>
                  </a:lnTo>
                  <a:lnTo>
                    <a:pt x="1046" y="929"/>
                  </a:lnTo>
                  <a:lnTo>
                    <a:pt x="1157" y="897"/>
                  </a:lnTo>
                  <a:lnTo>
                    <a:pt x="1267" y="864"/>
                  </a:lnTo>
                  <a:lnTo>
                    <a:pt x="1389" y="832"/>
                  </a:lnTo>
                  <a:lnTo>
                    <a:pt x="1505" y="806"/>
                  </a:lnTo>
                  <a:lnTo>
                    <a:pt x="1633" y="787"/>
                  </a:lnTo>
                  <a:lnTo>
                    <a:pt x="1755" y="768"/>
                  </a:lnTo>
                  <a:lnTo>
                    <a:pt x="1889" y="755"/>
                  </a:lnTo>
                  <a:lnTo>
                    <a:pt x="2017" y="742"/>
                  </a:lnTo>
                  <a:lnTo>
                    <a:pt x="2151" y="735"/>
                  </a:lnTo>
                  <a:lnTo>
                    <a:pt x="2284" y="735"/>
                  </a:lnTo>
                  <a:lnTo>
                    <a:pt x="2424" y="735"/>
                  </a:lnTo>
                  <a:lnTo>
                    <a:pt x="2558" y="742"/>
                  </a:lnTo>
                  <a:lnTo>
                    <a:pt x="2697" y="755"/>
                  </a:lnTo>
                  <a:lnTo>
                    <a:pt x="2837" y="774"/>
                  </a:lnTo>
                  <a:lnTo>
                    <a:pt x="2970" y="794"/>
                  </a:lnTo>
                  <a:lnTo>
                    <a:pt x="3110" y="826"/>
                  </a:lnTo>
                  <a:lnTo>
                    <a:pt x="3249" y="858"/>
                  </a:lnTo>
                  <a:lnTo>
                    <a:pt x="3383" y="897"/>
                  </a:lnTo>
                  <a:lnTo>
                    <a:pt x="3523" y="948"/>
                  </a:lnTo>
                  <a:lnTo>
                    <a:pt x="3656" y="1000"/>
                  </a:lnTo>
                  <a:lnTo>
                    <a:pt x="3790" y="1058"/>
                  </a:lnTo>
                  <a:lnTo>
                    <a:pt x="3918" y="1129"/>
                  </a:lnTo>
                  <a:lnTo>
                    <a:pt x="4023" y="974"/>
                  </a:lnTo>
                  <a:lnTo>
                    <a:pt x="4145" y="813"/>
                  </a:lnTo>
                  <a:lnTo>
                    <a:pt x="4290" y="626"/>
                  </a:lnTo>
                  <a:lnTo>
                    <a:pt x="4377" y="529"/>
                  </a:lnTo>
                  <a:lnTo>
                    <a:pt x="4464" y="432"/>
                  </a:lnTo>
                  <a:lnTo>
                    <a:pt x="4552" y="336"/>
                  </a:lnTo>
                  <a:lnTo>
                    <a:pt x="4645" y="252"/>
                  </a:lnTo>
                  <a:lnTo>
                    <a:pt x="4738" y="168"/>
                  </a:lnTo>
                  <a:lnTo>
                    <a:pt x="4831" y="97"/>
                  </a:lnTo>
                  <a:lnTo>
                    <a:pt x="4918" y="45"/>
                  </a:lnTo>
                  <a:lnTo>
                    <a:pt x="5005" y="0"/>
                  </a:lnTo>
                  <a:close/>
                </a:path>
              </a:pathLst>
            </a:custGeom>
            <a:noFill/>
            <a:ln w="19050">
              <a:solidFill>
                <a:srgbClr val="00CC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1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" name="Freeform 225"/>
            <p:cNvSpPr>
              <a:spLocks/>
            </p:cNvSpPr>
            <p:nvPr/>
          </p:nvSpPr>
          <p:spPr bwMode="auto">
            <a:xfrm>
              <a:off x="-1625" y="180"/>
              <a:ext cx="5002" cy="4321"/>
            </a:xfrm>
            <a:custGeom>
              <a:avLst/>
              <a:gdLst>
                <a:gd name="T0" fmla="*/ 0 w 5005"/>
                <a:gd name="T1" fmla="*/ 2044 h 4314"/>
                <a:gd name="T2" fmla="*/ 47 w 5005"/>
                <a:gd name="T3" fmla="*/ 1722 h 4314"/>
                <a:gd name="T4" fmla="*/ 151 w 5005"/>
                <a:gd name="T5" fmla="*/ 1412 h 4314"/>
                <a:gd name="T6" fmla="*/ 303 w 5005"/>
                <a:gd name="T7" fmla="*/ 1128 h 4314"/>
                <a:gd name="T8" fmla="*/ 494 w 5005"/>
                <a:gd name="T9" fmla="*/ 864 h 4314"/>
                <a:gd name="T10" fmla="*/ 733 w 5005"/>
                <a:gd name="T11" fmla="*/ 632 h 4314"/>
                <a:gd name="T12" fmla="*/ 1006 w 5005"/>
                <a:gd name="T13" fmla="*/ 425 h 4314"/>
                <a:gd name="T14" fmla="*/ 1308 w 5005"/>
                <a:gd name="T15" fmla="*/ 258 h 4314"/>
                <a:gd name="T16" fmla="*/ 1640 w 5005"/>
                <a:gd name="T17" fmla="*/ 129 h 4314"/>
                <a:gd name="T18" fmla="*/ 2000 w 5005"/>
                <a:gd name="T19" fmla="*/ 45 h 4314"/>
                <a:gd name="T20" fmla="*/ 2372 w 5005"/>
                <a:gd name="T21" fmla="*/ 0 h 4314"/>
                <a:gd name="T22" fmla="*/ 2634 w 5005"/>
                <a:gd name="T23" fmla="*/ 0 h 4314"/>
                <a:gd name="T24" fmla="*/ 3006 w 5005"/>
                <a:gd name="T25" fmla="*/ 45 h 4314"/>
                <a:gd name="T26" fmla="*/ 3366 w 5005"/>
                <a:gd name="T27" fmla="*/ 129 h 4314"/>
                <a:gd name="T28" fmla="*/ 3697 w 5005"/>
                <a:gd name="T29" fmla="*/ 258 h 4314"/>
                <a:gd name="T30" fmla="*/ 4000 w 5005"/>
                <a:gd name="T31" fmla="*/ 425 h 4314"/>
                <a:gd name="T32" fmla="*/ 4273 w 5005"/>
                <a:gd name="T33" fmla="*/ 632 h 4314"/>
                <a:gd name="T34" fmla="*/ 4511 w 5005"/>
                <a:gd name="T35" fmla="*/ 864 h 4314"/>
                <a:gd name="T36" fmla="*/ 4703 w 5005"/>
                <a:gd name="T37" fmla="*/ 1128 h 4314"/>
                <a:gd name="T38" fmla="*/ 4854 w 5005"/>
                <a:gd name="T39" fmla="*/ 1412 h 4314"/>
                <a:gd name="T40" fmla="*/ 4959 w 5005"/>
                <a:gd name="T41" fmla="*/ 1722 h 4314"/>
                <a:gd name="T42" fmla="*/ 5005 w 5005"/>
                <a:gd name="T43" fmla="*/ 2044 h 4314"/>
                <a:gd name="T44" fmla="*/ 5005 w 5005"/>
                <a:gd name="T45" fmla="*/ 2270 h 4314"/>
                <a:gd name="T46" fmla="*/ 4959 w 5005"/>
                <a:gd name="T47" fmla="*/ 2592 h 4314"/>
                <a:gd name="T48" fmla="*/ 4854 w 5005"/>
                <a:gd name="T49" fmla="*/ 2895 h 4314"/>
                <a:gd name="T50" fmla="*/ 4703 w 5005"/>
                <a:gd name="T51" fmla="*/ 3186 h 4314"/>
                <a:gd name="T52" fmla="*/ 4511 w 5005"/>
                <a:gd name="T53" fmla="*/ 3450 h 4314"/>
                <a:gd name="T54" fmla="*/ 4273 w 5005"/>
                <a:gd name="T55" fmla="*/ 3682 h 4314"/>
                <a:gd name="T56" fmla="*/ 4000 w 5005"/>
                <a:gd name="T57" fmla="*/ 3889 h 4314"/>
                <a:gd name="T58" fmla="*/ 3697 w 5005"/>
                <a:gd name="T59" fmla="*/ 4056 h 4314"/>
                <a:gd name="T60" fmla="*/ 3366 w 5005"/>
                <a:gd name="T61" fmla="*/ 4185 h 4314"/>
                <a:gd name="T62" fmla="*/ 3006 w 5005"/>
                <a:gd name="T63" fmla="*/ 4269 h 4314"/>
                <a:gd name="T64" fmla="*/ 2634 w 5005"/>
                <a:gd name="T65" fmla="*/ 4314 h 4314"/>
                <a:gd name="T66" fmla="*/ 2372 w 5005"/>
                <a:gd name="T67" fmla="*/ 4314 h 4314"/>
                <a:gd name="T68" fmla="*/ 2000 w 5005"/>
                <a:gd name="T69" fmla="*/ 4269 h 4314"/>
                <a:gd name="T70" fmla="*/ 1640 w 5005"/>
                <a:gd name="T71" fmla="*/ 4185 h 4314"/>
                <a:gd name="T72" fmla="*/ 1308 w 5005"/>
                <a:gd name="T73" fmla="*/ 4056 h 4314"/>
                <a:gd name="T74" fmla="*/ 1006 w 5005"/>
                <a:gd name="T75" fmla="*/ 3889 h 4314"/>
                <a:gd name="T76" fmla="*/ 733 w 5005"/>
                <a:gd name="T77" fmla="*/ 3682 h 4314"/>
                <a:gd name="T78" fmla="*/ 494 w 5005"/>
                <a:gd name="T79" fmla="*/ 3450 h 4314"/>
                <a:gd name="T80" fmla="*/ 303 w 5005"/>
                <a:gd name="T81" fmla="*/ 3186 h 4314"/>
                <a:gd name="T82" fmla="*/ 151 w 5005"/>
                <a:gd name="T83" fmla="*/ 2895 h 4314"/>
                <a:gd name="T84" fmla="*/ 47 w 5005"/>
                <a:gd name="T85" fmla="*/ 2592 h 4314"/>
                <a:gd name="T86" fmla="*/ 0 w 5005"/>
                <a:gd name="T87" fmla="*/ 2270 h 431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005"/>
                <a:gd name="T133" fmla="*/ 0 h 4314"/>
                <a:gd name="T134" fmla="*/ 5005 w 5005"/>
                <a:gd name="T135" fmla="*/ 4314 h 431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005" h="4314">
                  <a:moveTo>
                    <a:pt x="0" y="2154"/>
                  </a:moveTo>
                  <a:lnTo>
                    <a:pt x="0" y="2154"/>
                  </a:lnTo>
                  <a:lnTo>
                    <a:pt x="0" y="2044"/>
                  </a:lnTo>
                  <a:lnTo>
                    <a:pt x="12" y="1935"/>
                  </a:lnTo>
                  <a:lnTo>
                    <a:pt x="29" y="1825"/>
                  </a:lnTo>
                  <a:lnTo>
                    <a:pt x="47" y="1722"/>
                  </a:lnTo>
                  <a:lnTo>
                    <a:pt x="76" y="1619"/>
                  </a:lnTo>
                  <a:lnTo>
                    <a:pt x="111" y="1515"/>
                  </a:lnTo>
                  <a:lnTo>
                    <a:pt x="151" y="1412"/>
                  </a:lnTo>
                  <a:lnTo>
                    <a:pt x="192" y="1315"/>
                  </a:lnTo>
                  <a:lnTo>
                    <a:pt x="244" y="1219"/>
                  </a:lnTo>
                  <a:lnTo>
                    <a:pt x="303" y="1128"/>
                  </a:lnTo>
                  <a:lnTo>
                    <a:pt x="361" y="1038"/>
                  </a:lnTo>
                  <a:lnTo>
                    <a:pt x="425" y="948"/>
                  </a:lnTo>
                  <a:lnTo>
                    <a:pt x="494" y="864"/>
                  </a:lnTo>
                  <a:lnTo>
                    <a:pt x="570" y="787"/>
                  </a:lnTo>
                  <a:lnTo>
                    <a:pt x="646" y="703"/>
                  </a:lnTo>
                  <a:lnTo>
                    <a:pt x="733" y="632"/>
                  </a:lnTo>
                  <a:lnTo>
                    <a:pt x="820" y="561"/>
                  </a:lnTo>
                  <a:lnTo>
                    <a:pt x="907" y="490"/>
                  </a:lnTo>
                  <a:lnTo>
                    <a:pt x="1006" y="425"/>
                  </a:lnTo>
                  <a:lnTo>
                    <a:pt x="1105" y="367"/>
                  </a:lnTo>
                  <a:lnTo>
                    <a:pt x="1204" y="309"/>
                  </a:lnTo>
                  <a:lnTo>
                    <a:pt x="1308" y="258"/>
                  </a:lnTo>
                  <a:lnTo>
                    <a:pt x="1419" y="213"/>
                  </a:lnTo>
                  <a:lnTo>
                    <a:pt x="1529" y="167"/>
                  </a:lnTo>
                  <a:lnTo>
                    <a:pt x="1640" y="129"/>
                  </a:lnTo>
                  <a:lnTo>
                    <a:pt x="1756" y="97"/>
                  </a:lnTo>
                  <a:lnTo>
                    <a:pt x="1878" y="64"/>
                  </a:lnTo>
                  <a:lnTo>
                    <a:pt x="2000" y="45"/>
                  </a:lnTo>
                  <a:lnTo>
                    <a:pt x="2122" y="26"/>
                  </a:lnTo>
                  <a:lnTo>
                    <a:pt x="2244" y="13"/>
                  </a:lnTo>
                  <a:lnTo>
                    <a:pt x="2372" y="0"/>
                  </a:lnTo>
                  <a:lnTo>
                    <a:pt x="2500" y="0"/>
                  </a:lnTo>
                  <a:lnTo>
                    <a:pt x="2634" y="0"/>
                  </a:lnTo>
                  <a:lnTo>
                    <a:pt x="2762" y="13"/>
                  </a:lnTo>
                  <a:lnTo>
                    <a:pt x="2884" y="26"/>
                  </a:lnTo>
                  <a:lnTo>
                    <a:pt x="3006" y="45"/>
                  </a:lnTo>
                  <a:lnTo>
                    <a:pt x="3128" y="64"/>
                  </a:lnTo>
                  <a:lnTo>
                    <a:pt x="3250" y="97"/>
                  </a:lnTo>
                  <a:lnTo>
                    <a:pt x="3366" y="129"/>
                  </a:lnTo>
                  <a:lnTo>
                    <a:pt x="3477" y="167"/>
                  </a:lnTo>
                  <a:lnTo>
                    <a:pt x="3587" y="213"/>
                  </a:lnTo>
                  <a:lnTo>
                    <a:pt x="3697" y="258"/>
                  </a:lnTo>
                  <a:lnTo>
                    <a:pt x="3802" y="309"/>
                  </a:lnTo>
                  <a:lnTo>
                    <a:pt x="3901" y="367"/>
                  </a:lnTo>
                  <a:lnTo>
                    <a:pt x="4000" y="425"/>
                  </a:lnTo>
                  <a:lnTo>
                    <a:pt x="4099" y="490"/>
                  </a:lnTo>
                  <a:lnTo>
                    <a:pt x="4186" y="561"/>
                  </a:lnTo>
                  <a:lnTo>
                    <a:pt x="4273" y="632"/>
                  </a:lnTo>
                  <a:lnTo>
                    <a:pt x="4354" y="703"/>
                  </a:lnTo>
                  <a:lnTo>
                    <a:pt x="4436" y="787"/>
                  </a:lnTo>
                  <a:lnTo>
                    <a:pt x="4511" y="864"/>
                  </a:lnTo>
                  <a:lnTo>
                    <a:pt x="4581" y="948"/>
                  </a:lnTo>
                  <a:lnTo>
                    <a:pt x="4645" y="1038"/>
                  </a:lnTo>
                  <a:lnTo>
                    <a:pt x="4703" y="1128"/>
                  </a:lnTo>
                  <a:lnTo>
                    <a:pt x="4761" y="1219"/>
                  </a:lnTo>
                  <a:lnTo>
                    <a:pt x="4808" y="1315"/>
                  </a:lnTo>
                  <a:lnTo>
                    <a:pt x="4854" y="1412"/>
                  </a:lnTo>
                  <a:lnTo>
                    <a:pt x="4895" y="1515"/>
                  </a:lnTo>
                  <a:lnTo>
                    <a:pt x="4930" y="1619"/>
                  </a:lnTo>
                  <a:lnTo>
                    <a:pt x="4959" y="1722"/>
                  </a:lnTo>
                  <a:lnTo>
                    <a:pt x="4976" y="1825"/>
                  </a:lnTo>
                  <a:lnTo>
                    <a:pt x="4994" y="1935"/>
                  </a:lnTo>
                  <a:lnTo>
                    <a:pt x="5005" y="2044"/>
                  </a:lnTo>
                  <a:lnTo>
                    <a:pt x="5005" y="2154"/>
                  </a:lnTo>
                  <a:lnTo>
                    <a:pt x="5005" y="2270"/>
                  </a:lnTo>
                  <a:lnTo>
                    <a:pt x="4994" y="2379"/>
                  </a:lnTo>
                  <a:lnTo>
                    <a:pt x="4976" y="2483"/>
                  </a:lnTo>
                  <a:lnTo>
                    <a:pt x="4959" y="2592"/>
                  </a:lnTo>
                  <a:lnTo>
                    <a:pt x="4930" y="2695"/>
                  </a:lnTo>
                  <a:lnTo>
                    <a:pt x="4895" y="2799"/>
                  </a:lnTo>
                  <a:lnTo>
                    <a:pt x="4854" y="2895"/>
                  </a:lnTo>
                  <a:lnTo>
                    <a:pt x="4808" y="2999"/>
                  </a:lnTo>
                  <a:lnTo>
                    <a:pt x="4761" y="3095"/>
                  </a:lnTo>
                  <a:lnTo>
                    <a:pt x="4703" y="3186"/>
                  </a:lnTo>
                  <a:lnTo>
                    <a:pt x="4645" y="3276"/>
                  </a:lnTo>
                  <a:lnTo>
                    <a:pt x="4581" y="3366"/>
                  </a:lnTo>
                  <a:lnTo>
                    <a:pt x="4511" y="3450"/>
                  </a:lnTo>
                  <a:lnTo>
                    <a:pt x="4436" y="3527"/>
                  </a:lnTo>
                  <a:lnTo>
                    <a:pt x="4354" y="3605"/>
                  </a:lnTo>
                  <a:lnTo>
                    <a:pt x="4273" y="3682"/>
                  </a:lnTo>
                  <a:lnTo>
                    <a:pt x="4186" y="3753"/>
                  </a:lnTo>
                  <a:lnTo>
                    <a:pt x="4099" y="3824"/>
                  </a:lnTo>
                  <a:lnTo>
                    <a:pt x="4000" y="3889"/>
                  </a:lnTo>
                  <a:lnTo>
                    <a:pt x="3901" y="3947"/>
                  </a:lnTo>
                  <a:lnTo>
                    <a:pt x="3802" y="4005"/>
                  </a:lnTo>
                  <a:lnTo>
                    <a:pt x="3697" y="4056"/>
                  </a:lnTo>
                  <a:lnTo>
                    <a:pt x="3587" y="4101"/>
                  </a:lnTo>
                  <a:lnTo>
                    <a:pt x="3477" y="4147"/>
                  </a:lnTo>
                  <a:lnTo>
                    <a:pt x="3366" y="4185"/>
                  </a:lnTo>
                  <a:lnTo>
                    <a:pt x="3250" y="4217"/>
                  </a:lnTo>
                  <a:lnTo>
                    <a:pt x="3128" y="4243"/>
                  </a:lnTo>
                  <a:lnTo>
                    <a:pt x="3006" y="4269"/>
                  </a:lnTo>
                  <a:lnTo>
                    <a:pt x="2884" y="4288"/>
                  </a:lnTo>
                  <a:lnTo>
                    <a:pt x="2762" y="4301"/>
                  </a:lnTo>
                  <a:lnTo>
                    <a:pt x="2634" y="4314"/>
                  </a:lnTo>
                  <a:lnTo>
                    <a:pt x="2500" y="4314"/>
                  </a:lnTo>
                  <a:lnTo>
                    <a:pt x="2372" y="4314"/>
                  </a:lnTo>
                  <a:lnTo>
                    <a:pt x="2244" y="4301"/>
                  </a:lnTo>
                  <a:lnTo>
                    <a:pt x="2122" y="4288"/>
                  </a:lnTo>
                  <a:lnTo>
                    <a:pt x="2000" y="4269"/>
                  </a:lnTo>
                  <a:lnTo>
                    <a:pt x="1878" y="4243"/>
                  </a:lnTo>
                  <a:lnTo>
                    <a:pt x="1756" y="4217"/>
                  </a:lnTo>
                  <a:lnTo>
                    <a:pt x="1640" y="4185"/>
                  </a:lnTo>
                  <a:lnTo>
                    <a:pt x="1529" y="4147"/>
                  </a:lnTo>
                  <a:lnTo>
                    <a:pt x="1419" y="4101"/>
                  </a:lnTo>
                  <a:lnTo>
                    <a:pt x="1308" y="4056"/>
                  </a:lnTo>
                  <a:lnTo>
                    <a:pt x="1204" y="4005"/>
                  </a:lnTo>
                  <a:lnTo>
                    <a:pt x="1105" y="3947"/>
                  </a:lnTo>
                  <a:lnTo>
                    <a:pt x="1006" y="3889"/>
                  </a:lnTo>
                  <a:lnTo>
                    <a:pt x="907" y="3824"/>
                  </a:lnTo>
                  <a:lnTo>
                    <a:pt x="820" y="3753"/>
                  </a:lnTo>
                  <a:lnTo>
                    <a:pt x="733" y="3682"/>
                  </a:lnTo>
                  <a:lnTo>
                    <a:pt x="646" y="3605"/>
                  </a:lnTo>
                  <a:lnTo>
                    <a:pt x="570" y="3527"/>
                  </a:lnTo>
                  <a:lnTo>
                    <a:pt x="494" y="3450"/>
                  </a:lnTo>
                  <a:lnTo>
                    <a:pt x="425" y="3366"/>
                  </a:lnTo>
                  <a:lnTo>
                    <a:pt x="361" y="3276"/>
                  </a:lnTo>
                  <a:lnTo>
                    <a:pt x="303" y="3186"/>
                  </a:lnTo>
                  <a:lnTo>
                    <a:pt x="244" y="3095"/>
                  </a:lnTo>
                  <a:lnTo>
                    <a:pt x="192" y="2999"/>
                  </a:lnTo>
                  <a:lnTo>
                    <a:pt x="151" y="2895"/>
                  </a:lnTo>
                  <a:lnTo>
                    <a:pt x="111" y="2799"/>
                  </a:lnTo>
                  <a:lnTo>
                    <a:pt x="76" y="2695"/>
                  </a:lnTo>
                  <a:lnTo>
                    <a:pt x="47" y="2592"/>
                  </a:lnTo>
                  <a:lnTo>
                    <a:pt x="29" y="2483"/>
                  </a:lnTo>
                  <a:lnTo>
                    <a:pt x="12" y="2379"/>
                  </a:lnTo>
                  <a:lnTo>
                    <a:pt x="0" y="2270"/>
                  </a:lnTo>
                  <a:lnTo>
                    <a:pt x="0" y="2154"/>
                  </a:lnTo>
                  <a:close/>
                </a:path>
              </a:pathLst>
            </a:cu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1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Freeform 226"/>
            <p:cNvSpPr>
              <a:spLocks/>
            </p:cNvSpPr>
            <p:nvPr/>
          </p:nvSpPr>
          <p:spPr bwMode="auto">
            <a:xfrm>
              <a:off x="-623" y="180"/>
              <a:ext cx="3011" cy="4321"/>
            </a:xfrm>
            <a:custGeom>
              <a:avLst/>
              <a:gdLst>
                <a:gd name="T0" fmla="*/ 0 w 3011"/>
                <a:gd name="T1" fmla="*/ 2044 h 4314"/>
                <a:gd name="T2" fmla="*/ 29 w 3011"/>
                <a:gd name="T3" fmla="*/ 1722 h 4314"/>
                <a:gd name="T4" fmla="*/ 87 w 3011"/>
                <a:gd name="T5" fmla="*/ 1412 h 4314"/>
                <a:gd name="T6" fmla="*/ 180 w 3011"/>
                <a:gd name="T7" fmla="*/ 1128 h 4314"/>
                <a:gd name="T8" fmla="*/ 297 w 3011"/>
                <a:gd name="T9" fmla="*/ 864 h 4314"/>
                <a:gd name="T10" fmla="*/ 442 w 3011"/>
                <a:gd name="T11" fmla="*/ 632 h 4314"/>
                <a:gd name="T12" fmla="*/ 605 w 3011"/>
                <a:gd name="T13" fmla="*/ 425 h 4314"/>
                <a:gd name="T14" fmla="*/ 785 w 3011"/>
                <a:gd name="T15" fmla="*/ 258 h 4314"/>
                <a:gd name="T16" fmla="*/ 988 w 3011"/>
                <a:gd name="T17" fmla="*/ 129 h 4314"/>
                <a:gd name="T18" fmla="*/ 1203 w 3011"/>
                <a:gd name="T19" fmla="*/ 45 h 4314"/>
                <a:gd name="T20" fmla="*/ 1430 w 3011"/>
                <a:gd name="T21" fmla="*/ 0 h 4314"/>
                <a:gd name="T22" fmla="*/ 1581 w 3011"/>
                <a:gd name="T23" fmla="*/ 0 h 4314"/>
                <a:gd name="T24" fmla="*/ 1808 w 3011"/>
                <a:gd name="T25" fmla="*/ 45 h 4314"/>
                <a:gd name="T26" fmla="*/ 2023 w 3011"/>
                <a:gd name="T27" fmla="*/ 129 h 4314"/>
                <a:gd name="T28" fmla="*/ 2221 w 3011"/>
                <a:gd name="T29" fmla="*/ 258 h 4314"/>
                <a:gd name="T30" fmla="*/ 2407 w 3011"/>
                <a:gd name="T31" fmla="*/ 425 h 4314"/>
                <a:gd name="T32" fmla="*/ 2570 w 3011"/>
                <a:gd name="T33" fmla="*/ 632 h 4314"/>
                <a:gd name="T34" fmla="*/ 2715 w 3011"/>
                <a:gd name="T35" fmla="*/ 864 h 4314"/>
                <a:gd name="T36" fmla="*/ 2831 w 3011"/>
                <a:gd name="T37" fmla="*/ 1128 h 4314"/>
                <a:gd name="T38" fmla="*/ 2918 w 3011"/>
                <a:gd name="T39" fmla="*/ 1412 h 4314"/>
                <a:gd name="T40" fmla="*/ 2982 w 3011"/>
                <a:gd name="T41" fmla="*/ 1722 h 4314"/>
                <a:gd name="T42" fmla="*/ 3011 w 3011"/>
                <a:gd name="T43" fmla="*/ 2044 h 4314"/>
                <a:gd name="T44" fmla="*/ 3011 w 3011"/>
                <a:gd name="T45" fmla="*/ 2270 h 4314"/>
                <a:gd name="T46" fmla="*/ 2982 w 3011"/>
                <a:gd name="T47" fmla="*/ 2592 h 4314"/>
                <a:gd name="T48" fmla="*/ 2918 w 3011"/>
                <a:gd name="T49" fmla="*/ 2895 h 4314"/>
                <a:gd name="T50" fmla="*/ 2831 w 3011"/>
                <a:gd name="T51" fmla="*/ 3186 h 4314"/>
                <a:gd name="T52" fmla="*/ 2715 w 3011"/>
                <a:gd name="T53" fmla="*/ 3450 h 4314"/>
                <a:gd name="T54" fmla="*/ 2570 w 3011"/>
                <a:gd name="T55" fmla="*/ 3682 h 4314"/>
                <a:gd name="T56" fmla="*/ 2407 w 3011"/>
                <a:gd name="T57" fmla="*/ 3889 h 4314"/>
                <a:gd name="T58" fmla="*/ 2221 w 3011"/>
                <a:gd name="T59" fmla="*/ 4056 h 4314"/>
                <a:gd name="T60" fmla="*/ 2023 w 3011"/>
                <a:gd name="T61" fmla="*/ 4185 h 4314"/>
                <a:gd name="T62" fmla="*/ 1808 w 3011"/>
                <a:gd name="T63" fmla="*/ 4269 h 4314"/>
                <a:gd name="T64" fmla="*/ 1581 w 3011"/>
                <a:gd name="T65" fmla="*/ 4314 h 4314"/>
                <a:gd name="T66" fmla="*/ 1430 w 3011"/>
                <a:gd name="T67" fmla="*/ 4314 h 4314"/>
                <a:gd name="T68" fmla="*/ 1203 w 3011"/>
                <a:gd name="T69" fmla="*/ 4269 h 4314"/>
                <a:gd name="T70" fmla="*/ 988 w 3011"/>
                <a:gd name="T71" fmla="*/ 4185 h 4314"/>
                <a:gd name="T72" fmla="*/ 785 w 3011"/>
                <a:gd name="T73" fmla="*/ 4056 h 4314"/>
                <a:gd name="T74" fmla="*/ 605 w 3011"/>
                <a:gd name="T75" fmla="*/ 3889 h 4314"/>
                <a:gd name="T76" fmla="*/ 442 w 3011"/>
                <a:gd name="T77" fmla="*/ 3682 h 4314"/>
                <a:gd name="T78" fmla="*/ 297 w 3011"/>
                <a:gd name="T79" fmla="*/ 3450 h 4314"/>
                <a:gd name="T80" fmla="*/ 180 w 3011"/>
                <a:gd name="T81" fmla="*/ 3186 h 4314"/>
                <a:gd name="T82" fmla="*/ 87 w 3011"/>
                <a:gd name="T83" fmla="*/ 2895 h 4314"/>
                <a:gd name="T84" fmla="*/ 29 w 3011"/>
                <a:gd name="T85" fmla="*/ 2592 h 4314"/>
                <a:gd name="T86" fmla="*/ 0 w 3011"/>
                <a:gd name="T87" fmla="*/ 2270 h 431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011"/>
                <a:gd name="T133" fmla="*/ 0 h 4314"/>
                <a:gd name="T134" fmla="*/ 3011 w 3011"/>
                <a:gd name="T135" fmla="*/ 4314 h 431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011" h="4314">
                  <a:moveTo>
                    <a:pt x="0" y="2154"/>
                  </a:moveTo>
                  <a:lnTo>
                    <a:pt x="0" y="2154"/>
                  </a:lnTo>
                  <a:lnTo>
                    <a:pt x="0" y="2044"/>
                  </a:lnTo>
                  <a:lnTo>
                    <a:pt x="6" y="1935"/>
                  </a:lnTo>
                  <a:lnTo>
                    <a:pt x="18" y="1825"/>
                  </a:lnTo>
                  <a:lnTo>
                    <a:pt x="29" y="1722"/>
                  </a:lnTo>
                  <a:lnTo>
                    <a:pt x="47" y="1619"/>
                  </a:lnTo>
                  <a:lnTo>
                    <a:pt x="64" y="1515"/>
                  </a:lnTo>
                  <a:lnTo>
                    <a:pt x="87" y="1412"/>
                  </a:lnTo>
                  <a:lnTo>
                    <a:pt x="116" y="1315"/>
                  </a:lnTo>
                  <a:lnTo>
                    <a:pt x="145" y="1219"/>
                  </a:lnTo>
                  <a:lnTo>
                    <a:pt x="180" y="1128"/>
                  </a:lnTo>
                  <a:lnTo>
                    <a:pt x="215" y="1038"/>
                  </a:lnTo>
                  <a:lnTo>
                    <a:pt x="256" y="948"/>
                  </a:lnTo>
                  <a:lnTo>
                    <a:pt x="297" y="864"/>
                  </a:lnTo>
                  <a:lnTo>
                    <a:pt x="343" y="787"/>
                  </a:lnTo>
                  <a:lnTo>
                    <a:pt x="390" y="703"/>
                  </a:lnTo>
                  <a:lnTo>
                    <a:pt x="442" y="632"/>
                  </a:lnTo>
                  <a:lnTo>
                    <a:pt x="494" y="561"/>
                  </a:lnTo>
                  <a:lnTo>
                    <a:pt x="547" y="490"/>
                  </a:lnTo>
                  <a:lnTo>
                    <a:pt x="605" y="425"/>
                  </a:lnTo>
                  <a:lnTo>
                    <a:pt x="663" y="367"/>
                  </a:lnTo>
                  <a:lnTo>
                    <a:pt x="721" y="309"/>
                  </a:lnTo>
                  <a:lnTo>
                    <a:pt x="785" y="258"/>
                  </a:lnTo>
                  <a:lnTo>
                    <a:pt x="855" y="213"/>
                  </a:lnTo>
                  <a:lnTo>
                    <a:pt x="919" y="167"/>
                  </a:lnTo>
                  <a:lnTo>
                    <a:pt x="988" y="129"/>
                  </a:lnTo>
                  <a:lnTo>
                    <a:pt x="1058" y="97"/>
                  </a:lnTo>
                  <a:lnTo>
                    <a:pt x="1128" y="64"/>
                  </a:lnTo>
                  <a:lnTo>
                    <a:pt x="1203" y="45"/>
                  </a:lnTo>
                  <a:lnTo>
                    <a:pt x="1273" y="26"/>
                  </a:lnTo>
                  <a:lnTo>
                    <a:pt x="1349" y="13"/>
                  </a:lnTo>
                  <a:lnTo>
                    <a:pt x="1430" y="0"/>
                  </a:lnTo>
                  <a:lnTo>
                    <a:pt x="1506" y="0"/>
                  </a:lnTo>
                  <a:lnTo>
                    <a:pt x="1581" y="0"/>
                  </a:lnTo>
                  <a:lnTo>
                    <a:pt x="1657" y="13"/>
                  </a:lnTo>
                  <a:lnTo>
                    <a:pt x="1732" y="26"/>
                  </a:lnTo>
                  <a:lnTo>
                    <a:pt x="1808" y="45"/>
                  </a:lnTo>
                  <a:lnTo>
                    <a:pt x="1884" y="64"/>
                  </a:lnTo>
                  <a:lnTo>
                    <a:pt x="1953" y="97"/>
                  </a:lnTo>
                  <a:lnTo>
                    <a:pt x="2023" y="129"/>
                  </a:lnTo>
                  <a:lnTo>
                    <a:pt x="2093" y="167"/>
                  </a:lnTo>
                  <a:lnTo>
                    <a:pt x="2157" y="213"/>
                  </a:lnTo>
                  <a:lnTo>
                    <a:pt x="2221" y="258"/>
                  </a:lnTo>
                  <a:lnTo>
                    <a:pt x="2285" y="309"/>
                  </a:lnTo>
                  <a:lnTo>
                    <a:pt x="2349" y="367"/>
                  </a:lnTo>
                  <a:lnTo>
                    <a:pt x="2407" y="425"/>
                  </a:lnTo>
                  <a:lnTo>
                    <a:pt x="2465" y="490"/>
                  </a:lnTo>
                  <a:lnTo>
                    <a:pt x="2517" y="561"/>
                  </a:lnTo>
                  <a:lnTo>
                    <a:pt x="2570" y="632"/>
                  </a:lnTo>
                  <a:lnTo>
                    <a:pt x="2622" y="703"/>
                  </a:lnTo>
                  <a:lnTo>
                    <a:pt x="2668" y="787"/>
                  </a:lnTo>
                  <a:lnTo>
                    <a:pt x="2715" y="864"/>
                  </a:lnTo>
                  <a:lnTo>
                    <a:pt x="2756" y="948"/>
                  </a:lnTo>
                  <a:lnTo>
                    <a:pt x="2796" y="1038"/>
                  </a:lnTo>
                  <a:lnTo>
                    <a:pt x="2831" y="1128"/>
                  </a:lnTo>
                  <a:lnTo>
                    <a:pt x="2866" y="1219"/>
                  </a:lnTo>
                  <a:lnTo>
                    <a:pt x="2895" y="1315"/>
                  </a:lnTo>
                  <a:lnTo>
                    <a:pt x="2918" y="1412"/>
                  </a:lnTo>
                  <a:lnTo>
                    <a:pt x="2942" y="1515"/>
                  </a:lnTo>
                  <a:lnTo>
                    <a:pt x="2965" y="1619"/>
                  </a:lnTo>
                  <a:lnTo>
                    <a:pt x="2982" y="1722"/>
                  </a:lnTo>
                  <a:lnTo>
                    <a:pt x="2994" y="1825"/>
                  </a:lnTo>
                  <a:lnTo>
                    <a:pt x="3006" y="1935"/>
                  </a:lnTo>
                  <a:lnTo>
                    <a:pt x="3011" y="2044"/>
                  </a:lnTo>
                  <a:lnTo>
                    <a:pt x="3011" y="2154"/>
                  </a:lnTo>
                  <a:lnTo>
                    <a:pt x="3011" y="2270"/>
                  </a:lnTo>
                  <a:lnTo>
                    <a:pt x="3006" y="2379"/>
                  </a:lnTo>
                  <a:lnTo>
                    <a:pt x="2994" y="2483"/>
                  </a:lnTo>
                  <a:lnTo>
                    <a:pt x="2982" y="2592"/>
                  </a:lnTo>
                  <a:lnTo>
                    <a:pt x="2965" y="2695"/>
                  </a:lnTo>
                  <a:lnTo>
                    <a:pt x="2942" y="2799"/>
                  </a:lnTo>
                  <a:lnTo>
                    <a:pt x="2918" y="2895"/>
                  </a:lnTo>
                  <a:lnTo>
                    <a:pt x="2895" y="2999"/>
                  </a:lnTo>
                  <a:lnTo>
                    <a:pt x="2866" y="3095"/>
                  </a:lnTo>
                  <a:lnTo>
                    <a:pt x="2831" y="3186"/>
                  </a:lnTo>
                  <a:lnTo>
                    <a:pt x="2796" y="3276"/>
                  </a:lnTo>
                  <a:lnTo>
                    <a:pt x="2756" y="3366"/>
                  </a:lnTo>
                  <a:lnTo>
                    <a:pt x="2715" y="3450"/>
                  </a:lnTo>
                  <a:lnTo>
                    <a:pt x="2668" y="3527"/>
                  </a:lnTo>
                  <a:lnTo>
                    <a:pt x="2622" y="3605"/>
                  </a:lnTo>
                  <a:lnTo>
                    <a:pt x="2570" y="3682"/>
                  </a:lnTo>
                  <a:lnTo>
                    <a:pt x="2517" y="3753"/>
                  </a:lnTo>
                  <a:lnTo>
                    <a:pt x="2465" y="3824"/>
                  </a:lnTo>
                  <a:lnTo>
                    <a:pt x="2407" y="3889"/>
                  </a:lnTo>
                  <a:lnTo>
                    <a:pt x="2349" y="3947"/>
                  </a:lnTo>
                  <a:lnTo>
                    <a:pt x="2285" y="4005"/>
                  </a:lnTo>
                  <a:lnTo>
                    <a:pt x="2221" y="4056"/>
                  </a:lnTo>
                  <a:lnTo>
                    <a:pt x="2157" y="4101"/>
                  </a:lnTo>
                  <a:lnTo>
                    <a:pt x="2093" y="4147"/>
                  </a:lnTo>
                  <a:lnTo>
                    <a:pt x="2023" y="4185"/>
                  </a:lnTo>
                  <a:lnTo>
                    <a:pt x="1953" y="4217"/>
                  </a:lnTo>
                  <a:lnTo>
                    <a:pt x="1884" y="4243"/>
                  </a:lnTo>
                  <a:lnTo>
                    <a:pt x="1808" y="4269"/>
                  </a:lnTo>
                  <a:lnTo>
                    <a:pt x="1732" y="4288"/>
                  </a:lnTo>
                  <a:lnTo>
                    <a:pt x="1657" y="4301"/>
                  </a:lnTo>
                  <a:lnTo>
                    <a:pt x="1581" y="4314"/>
                  </a:lnTo>
                  <a:lnTo>
                    <a:pt x="1506" y="4314"/>
                  </a:lnTo>
                  <a:lnTo>
                    <a:pt x="1430" y="4314"/>
                  </a:lnTo>
                  <a:lnTo>
                    <a:pt x="1349" y="4301"/>
                  </a:lnTo>
                  <a:lnTo>
                    <a:pt x="1273" y="4288"/>
                  </a:lnTo>
                  <a:lnTo>
                    <a:pt x="1203" y="4269"/>
                  </a:lnTo>
                  <a:lnTo>
                    <a:pt x="1128" y="4243"/>
                  </a:lnTo>
                  <a:lnTo>
                    <a:pt x="1058" y="4217"/>
                  </a:lnTo>
                  <a:lnTo>
                    <a:pt x="988" y="4185"/>
                  </a:lnTo>
                  <a:lnTo>
                    <a:pt x="919" y="4147"/>
                  </a:lnTo>
                  <a:lnTo>
                    <a:pt x="855" y="4101"/>
                  </a:lnTo>
                  <a:lnTo>
                    <a:pt x="785" y="4056"/>
                  </a:lnTo>
                  <a:lnTo>
                    <a:pt x="721" y="4005"/>
                  </a:lnTo>
                  <a:lnTo>
                    <a:pt x="663" y="3947"/>
                  </a:lnTo>
                  <a:lnTo>
                    <a:pt x="605" y="3889"/>
                  </a:lnTo>
                  <a:lnTo>
                    <a:pt x="547" y="3824"/>
                  </a:lnTo>
                  <a:lnTo>
                    <a:pt x="494" y="3753"/>
                  </a:lnTo>
                  <a:lnTo>
                    <a:pt x="442" y="3682"/>
                  </a:lnTo>
                  <a:lnTo>
                    <a:pt x="390" y="3605"/>
                  </a:lnTo>
                  <a:lnTo>
                    <a:pt x="343" y="3527"/>
                  </a:lnTo>
                  <a:lnTo>
                    <a:pt x="297" y="3450"/>
                  </a:lnTo>
                  <a:lnTo>
                    <a:pt x="256" y="3366"/>
                  </a:lnTo>
                  <a:lnTo>
                    <a:pt x="215" y="3276"/>
                  </a:lnTo>
                  <a:lnTo>
                    <a:pt x="180" y="3186"/>
                  </a:lnTo>
                  <a:lnTo>
                    <a:pt x="145" y="3095"/>
                  </a:lnTo>
                  <a:lnTo>
                    <a:pt x="116" y="2999"/>
                  </a:lnTo>
                  <a:lnTo>
                    <a:pt x="87" y="2895"/>
                  </a:lnTo>
                  <a:lnTo>
                    <a:pt x="64" y="2799"/>
                  </a:lnTo>
                  <a:lnTo>
                    <a:pt x="47" y="2695"/>
                  </a:lnTo>
                  <a:lnTo>
                    <a:pt x="29" y="2592"/>
                  </a:lnTo>
                  <a:lnTo>
                    <a:pt x="18" y="2483"/>
                  </a:lnTo>
                  <a:lnTo>
                    <a:pt x="6" y="2379"/>
                  </a:lnTo>
                  <a:lnTo>
                    <a:pt x="0" y="2270"/>
                  </a:lnTo>
                  <a:lnTo>
                    <a:pt x="0" y="2154"/>
                  </a:lnTo>
                  <a:close/>
                </a:path>
              </a:pathLst>
            </a:cu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1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" name="Freeform 227"/>
            <p:cNvSpPr>
              <a:spLocks/>
            </p:cNvSpPr>
            <p:nvPr/>
          </p:nvSpPr>
          <p:spPr bwMode="auto">
            <a:xfrm>
              <a:off x="-376" y="471"/>
              <a:ext cx="2504" cy="410"/>
            </a:xfrm>
            <a:custGeom>
              <a:avLst/>
              <a:gdLst>
                <a:gd name="T0" fmla="*/ 0 w 2506"/>
                <a:gd name="T1" fmla="*/ 0 h 412"/>
                <a:gd name="T2" fmla="*/ 0 w 2506"/>
                <a:gd name="T3" fmla="*/ 0 h 412"/>
                <a:gd name="T4" fmla="*/ 41 w 2506"/>
                <a:gd name="T5" fmla="*/ 51 h 412"/>
                <a:gd name="T6" fmla="*/ 93 w 2506"/>
                <a:gd name="T7" fmla="*/ 96 h 412"/>
                <a:gd name="T8" fmla="*/ 151 w 2506"/>
                <a:gd name="T9" fmla="*/ 141 h 412"/>
                <a:gd name="T10" fmla="*/ 215 w 2506"/>
                <a:gd name="T11" fmla="*/ 180 h 412"/>
                <a:gd name="T12" fmla="*/ 285 w 2506"/>
                <a:gd name="T13" fmla="*/ 219 h 412"/>
                <a:gd name="T14" fmla="*/ 361 w 2506"/>
                <a:gd name="T15" fmla="*/ 251 h 412"/>
                <a:gd name="T16" fmla="*/ 436 w 2506"/>
                <a:gd name="T17" fmla="*/ 283 h 412"/>
                <a:gd name="T18" fmla="*/ 517 w 2506"/>
                <a:gd name="T19" fmla="*/ 309 h 412"/>
                <a:gd name="T20" fmla="*/ 599 w 2506"/>
                <a:gd name="T21" fmla="*/ 335 h 412"/>
                <a:gd name="T22" fmla="*/ 692 w 2506"/>
                <a:gd name="T23" fmla="*/ 354 h 412"/>
                <a:gd name="T24" fmla="*/ 872 w 2506"/>
                <a:gd name="T25" fmla="*/ 386 h 412"/>
                <a:gd name="T26" fmla="*/ 1064 w 2506"/>
                <a:gd name="T27" fmla="*/ 406 h 412"/>
                <a:gd name="T28" fmla="*/ 1256 w 2506"/>
                <a:gd name="T29" fmla="*/ 412 h 412"/>
                <a:gd name="T30" fmla="*/ 1448 w 2506"/>
                <a:gd name="T31" fmla="*/ 406 h 412"/>
                <a:gd name="T32" fmla="*/ 1639 w 2506"/>
                <a:gd name="T33" fmla="*/ 386 h 412"/>
                <a:gd name="T34" fmla="*/ 1820 w 2506"/>
                <a:gd name="T35" fmla="*/ 354 h 412"/>
                <a:gd name="T36" fmla="*/ 1907 w 2506"/>
                <a:gd name="T37" fmla="*/ 335 h 412"/>
                <a:gd name="T38" fmla="*/ 1994 w 2506"/>
                <a:gd name="T39" fmla="*/ 309 h 412"/>
                <a:gd name="T40" fmla="*/ 2070 w 2506"/>
                <a:gd name="T41" fmla="*/ 283 h 412"/>
                <a:gd name="T42" fmla="*/ 2151 w 2506"/>
                <a:gd name="T43" fmla="*/ 251 h 412"/>
                <a:gd name="T44" fmla="*/ 2221 w 2506"/>
                <a:gd name="T45" fmla="*/ 219 h 412"/>
                <a:gd name="T46" fmla="*/ 2291 w 2506"/>
                <a:gd name="T47" fmla="*/ 180 h 412"/>
                <a:gd name="T48" fmla="*/ 2354 w 2506"/>
                <a:gd name="T49" fmla="*/ 141 h 412"/>
                <a:gd name="T50" fmla="*/ 2407 w 2506"/>
                <a:gd name="T51" fmla="*/ 96 h 412"/>
                <a:gd name="T52" fmla="*/ 2459 w 2506"/>
                <a:gd name="T53" fmla="*/ 51 h 412"/>
                <a:gd name="T54" fmla="*/ 2506 w 2506"/>
                <a:gd name="T55" fmla="*/ 0 h 41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506"/>
                <a:gd name="T85" fmla="*/ 0 h 412"/>
                <a:gd name="T86" fmla="*/ 2506 w 2506"/>
                <a:gd name="T87" fmla="*/ 412 h 41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506" h="412">
                  <a:moveTo>
                    <a:pt x="0" y="0"/>
                  </a:moveTo>
                  <a:lnTo>
                    <a:pt x="0" y="0"/>
                  </a:lnTo>
                  <a:lnTo>
                    <a:pt x="41" y="51"/>
                  </a:lnTo>
                  <a:lnTo>
                    <a:pt x="93" y="96"/>
                  </a:lnTo>
                  <a:lnTo>
                    <a:pt x="151" y="141"/>
                  </a:lnTo>
                  <a:lnTo>
                    <a:pt x="215" y="180"/>
                  </a:lnTo>
                  <a:lnTo>
                    <a:pt x="285" y="219"/>
                  </a:lnTo>
                  <a:lnTo>
                    <a:pt x="361" y="251"/>
                  </a:lnTo>
                  <a:lnTo>
                    <a:pt x="436" y="283"/>
                  </a:lnTo>
                  <a:lnTo>
                    <a:pt x="517" y="309"/>
                  </a:lnTo>
                  <a:lnTo>
                    <a:pt x="599" y="335"/>
                  </a:lnTo>
                  <a:lnTo>
                    <a:pt x="692" y="354"/>
                  </a:lnTo>
                  <a:lnTo>
                    <a:pt x="872" y="386"/>
                  </a:lnTo>
                  <a:lnTo>
                    <a:pt x="1064" y="406"/>
                  </a:lnTo>
                  <a:lnTo>
                    <a:pt x="1256" y="412"/>
                  </a:lnTo>
                  <a:lnTo>
                    <a:pt x="1448" y="406"/>
                  </a:lnTo>
                  <a:lnTo>
                    <a:pt x="1639" y="386"/>
                  </a:lnTo>
                  <a:lnTo>
                    <a:pt x="1820" y="354"/>
                  </a:lnTo>
                  <a:lnTo>
                    <a:pt x="1907" y="335"/>
                  </a:lnTo>
                  <a:lnTo>
                    <a:pt x="1994" y="309"/>
                  </a:lnTo>
                  <a:lnTo>
                    <a:pt x="2070" y="283"/>
                  </a:lnTo>
                  <a:lnTo>
                    <a:pt x="2151" y="251"/>
                  </a:lnTo>
                  <a:lnTo>
                    <a:pt x="2221" y="219"/>
                  </a:lnTo>
                  <a:lnTo>
                    <a:pt x="2291" y="180"/>
                  </a:lnTo>
                  <a:lnTo>
                    <a:pt x="2354" y="141"/>
                  </a:lnTo>
                  <a:lnTo>
                    <a:pt x="2407" y="96"/>
                  </a:lnTo>
                  <a:lnTo>
                    <a:pt x="2459" y="51"/>
                  </a:lnTo>
                  <a:lnTo>
                    <a:pt x="2506" y="0"/>
                  </a:lnTo>
                </a:path>
              </a:pathLst>
            </a:cu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1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Freeform 228"/>
            <p:cNvSpPr>
              <a:spLocks/>
            </p:cNvSpPr>
            <p:nvPr/>
          </p:nvSpPr>
          <p:spPr bwMode="auto">
            <a:xfrm>
              <a:off x="-1118" y="1039"/>
              <a:ext cx="4000" cy="694"/>
            </a:xfrm>
            <a:custGeom>
              <a:avLst/>
              <a:gdLst>
                <a:gd name="T0" fmla="*/ 0 w 4000"/>
                <a:gd name="T1" fmla="*/ 0 h 690"/>
                <a:gd name="T2" fmla="*/ 0 w 4000"/>
                <a:gd name="T3" fmla="*/ 0 h 690"/>
                <a:gd name="T4" fmla="*/ 70 w 4000"/>
                <a:gd name="T5" fmla="*/ 83 h 690"/>
                <a:gd name="T6" fmla="*/ 145 w 4000"/>
                <a:gd name="T7" fmla="*/ 161 h 690"/>
                <a:gd name="T8" fmla="*/ 233 w 4000"/>
                <a:gd name="T9" fmla="*/ 232 h 690"/>
                <a:gd name="T10" fmla="*/ 331 w 4000"/>
                <a:gd name="T11" fmla="*/ 303 h 690"/>
                <a:gd name="T12" fmla="*/ 442 w 4000"/>
                <a:gd name="T13" fmla="*/ 361 h 690"/>
                <a:gd name="T14" fmla="*/ 558 w 4000"/>
                <a:gd name="T15" fmla="*/ 419 h 690"/>
                <a:gd name="T16" fmla="*/ 680 w 4000"/>
                <a:gd name="T17" fmla="*/ 470 h 690"/>
                <a:gd name="T18" fmla="*/ 808 w 4000"/>
                <a:gd name="T19" fmla="*/ 515 h 690"/>
                <a:gd name="T20" fmla="*/ 948 w 4000"/>
                <a:gd name="T21" fmla="*/ 554 h 690"/>
                <a:gd name="T22" fmla="*/ 1087 w 4000"/>
                <a:gd name="T23" fmla="*/ 593 h 690"/>
                <a:gd name="T24" fmla="*/ 1232 w 4000"/>
                <a:gd name="T25" fmla="*/ 619 h 690"/>
                <a:gd name="T26" fmla="*/ 1378 w 4000"/>
                <a:gd name="T27" fmla="*/ 644 h 690"/>
                <a:gd name="T28" fmla="*/ 1535 w 4000"/>
                <a:gd name="T29" fmla="*/ 664 h 690"/>
                <a:gd name="T30" fmla="*/ 1686 w 4000"/>
                <a:gd name="T31" fmla="*/ 677 h 690"/>
                <a:gd name="T32" fmla="*/ 1843 w 4000"/>
                <a:gd name="T33" fmla="*/ 683 h 690"/>
                <a:gd name="T34" fmla="*/ 2000 w 4000"/>
                <a:gd name="T35" fmla="*/ 690 h 690"/>
                <a:gd name="T36" fmla="*/ 2157 w 4000"/>
                <a:gd name="T37" fmla="*/ 683 h 690"/>
                <a:gd name="T38" fmla="*/ 2308 w 4000"/>
                <a:gd name="T39" fmla="*/ 677 h 690"/>
                <a:gd name="T40" fmla="*/ 2465 w 4000"/>
                <a:gd name="T41" fmla="*/ 664 h 690"/>
                <a:gd name="T42" fmla="*/ 2616 w 4000"/>
                <a:gd name="T43" fmla="*/ 644 h 690"/>
                <a:gd name="T44" fmla="*/ 2767 w 4000"/>
                <a:gd name="T45" fmla="*/ 619 h 690"/>
                <a:gd name="T46" fmla="*/ 2912 w 4000"/>
                <a:gd name="T47" fmla="*/ 593 h 690"/>
                <a:gd name="T48" fmla="*/ 3052 w 4000"/>
                <a:gd name="T49" fmla="*/ 554 h 690"/>
                <a:gd name="T50" fmla="*/ 3186 w 4000"/>
                <a:gd name="T51" fmla="*/ 515 h 690"/>
                <a:gd name="T52" fmla="*/ 3319 w 4000"/>
                <a:gd name="T53" fmla="*/ 470 h 690"/>
                <a:gd name="T54" fmla="*/ 3441 w 4000"/>
                <a:gd name="T55" fmla="*/ 419 h 690"/>
                <a:gd name="T56" fmla="*/ 3558 w 4000"/>
                <a:gd name="T57" fmla="*/ 361 h 690"/>
                <a:gd name="T58" fmla="*/ 3662 w 4000"/>
                <a:gd name="T59" fmla="*/ 303 h 690"/>
                <a:gd name="T60" fmla="*/ 3761 w 4000"/>
                <a:gd name="T61" fmla="*/ 232 h 690"/>
                <a:gd name="T62" fmla="*/ 3854 w 4000"/>
                <a:gd name="T63" fmla="*/ 161 h 690"/>
                <a:gd name="T64" fmla="*/ 3930 w 4000"/>
                <a:gd name="T65" fmla="*/ 83 h 690"/>
                <a:gd name="T66" fmla="*/ 4000 w 4000"/>
                <a:gd name="T67" fmla="*/ 0 h 69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000"/>
                <a:gd name="T103" fmla="*/ 0 h 690"/>
                <a:gd name="T104" fmla="*/ 4000 w 4000"/>
                <a:gd name="T105" fmla="*/ 690 h 69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00" h="690">
                  <a:moveTo>
                    <a:pt x="0" y="0"/>
                  </a:moveTo>
                  <a:lnTo>
                    <a:pt x="0" y="0"/>
                  </a:lnTo>
                  <a:lnTo>
                    <a:pt x="70" y="83"/>
                  </a:lnTo>
                  <a:lnTo>
                    <a:pt x="145" y="161"/>
                  </a:lnTo>
                  <a:lnTo>
                    <a:pt x="233" y="232"/>
                  </a:lnTo>
                  <a:lnTo>
                    <a:pt x="331" y="303"/>
                  </a:lnTo>
                  <a:lnTo>
                    <a:pt x="442" y="361"/>
                  </a:lnTo>
                  <a:lnTo>
                    <a:pt x="558" y="419"/>
                  </a:lnTo>
                  <a:lnTo>
                    <a:pt x="680" y="470"/>
                  </a:lnTo>
                  <a:lnTo>
                    <a:pt x="808" y="515"/>
                  </a:lnTo>
                  <a:lnTo>
                    <a:pt x="948" y="554"/>
                  </a:lnTo>
                  <a:lnTo>
                    <a:pt x="1087" y="593"/>
                  </a:lnTo>
                  <a:lnTo>
                    <a:pt x="1232" y="619"/>
                  </a:lnTo>
                  <a:lnTo>
                    <a:pt x="1378" y="644"/>
                  </a:lnTo>
                  <a:lnTo>
                    <a:pt x="1535" y="664"/>
                  </a:lnTo>
                  <a:lnTo>
                    <a:pt x="1686" y="677"/>
                  </a:lnTo>
                  <a:lnTo>
                    <a:pt x="1843" y="683"/>
                  </a:lnTo>
                  <a:lnTo>
                    <a:pt x="2000" y="690"/>
                  </a:lnTo>
                  <a:lnTo>
                    <a:pt x="2157" y="683"/>
                  </a:lnTo>
                  <a:lnTo>
                    <a:pt x="2308" y="677"/>
                  </a:lnTo>
                  <a:lnTo>
                    <a:pt x="2465" y="664"/>
                  </a:lnTo>
                  <a:lnTo>
                    <a:pt x="2616" y="644"/>
                  </a:lnTo>
                  <a:lnTo>
                    <a:pt x="2767" y="619"/>
                  </a:lnTo>
                  <a:lnTo>
                    <a:pt x="2912" y="593"/>
                  </a:lnTo>
                  <a:lnTo>
                    <a:pt x="3052" y="554"/>
                  </a:lnTo>
                  <a:lnTo>
                    <a:pt x="3186" y="515"/>
                  </a:lnTo>
                  <a:lnTo>
                    <a:pt x="3319" y="470"/>
                  </a:lnTo>
                  <a:lnTo>
                    <a:pt x="3441" y="419"/>
                  </a:lnTo>
                  <a:lnTo>
                    <a:pt x="3558" y="361"/>
                  </a:lnTo>
                  <a:lnTo>
                    <a:pt x="3662" y="303"/>
                  </a:lnTo>
                  <a:lnTo>
                    <a:pt x="3761" y="232"/>
                  </a:lnTo>
                  <a:lnTo>
                    <a:pt x="3854" y="161"/>
                  </a:lnTo>
                  <a:lnTo>
                    <a:pt x="3930" y="83"/>
                  </a:lnTo>
                  <a:lnTo>
                    <a:pt x="4000" y="0"/>
                  </a:lnTo>
                </a:path>
              </a:pathLst>
            </a:cu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1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Freeform 229"/>
            <p:cNvSpPr>
              <a:spLocks/>
            </p:cNvSpPr>
            <p:nvPr/>
          </p:nvSpPr>
          <p:spPr bwMode="auto">
            <a:xfrm>
              <a:off x="-376" y="3800"/>
              <a:ext cx="2504" cy="410"/>
            </a:xfrm>
            <a:custGeom>
              <a:avLst/>
              <a:gdLst>
                <a:gd name="T0" fmla="*/ 2506 w 2506"/>
                <a:gd name="T1" fmla="*/ 406 h 406"/>
                <a:gd name="T2" fmla="*/ 2506 w 2506"/>
                <a:gd name="T3" fmla="*/ 406 h 406"/>
                <a:gd name="T4" fmla="*/ 2459 w 2506"/>
                <a:gd name="T5" fmla="*/ 361 h 406"/>
                <a:gd name="T6" fmla="*/ 2413 w 2506"/>
                <a:gd name="T7" fmla="*/ 316 h 406"/>
                <a:gd name="T8" fmla="*/ 2354 w 2506"/>
                <a:gd name="T9" fmla="*/ 271 h 406"/>
                <a:gd name="T10" fmla="*/ 2291 w 2506"/>
                <a:gd name="T11" fmla="*/ 232 h 406"/>
                <a:gd name="T12" fmla="*/ 2221 w 2506"/>
                <a:gd name="T13" fmla="*/ 193 h 406"/>
                <a:gd name="T14" fmla="*/ 2145 w 2506"/>
                <a:gd name="T15" fmla="*/ 161 h 406"/>
                <a:gd name="T16" fmla="*/ 2070 w 2506"/>
                <a:gd name="T17" fmla="*/ 129 h 406"/>
                <a:gd name="T18" fmla="*/ 1988 w 2506"/>
                <a:gd name="T19" fmla="*/ 103 h 406"/>
                <a:gd name="T20" fmla="*/ 1901 w 2506"/>
                <a:gd name="T21" fmla="*/ 77 h 406"/>
                <a:gd name="T22" fmla="*/ 1814 w 2506"/>
                <a:gd name="T23" fmla="*/ 58 h 406"/>
                <a:gd name="T24" fmla="*/ 1634 w 2506"/>
                <a:gd name="T25" fmla="*/ 26 h 406"/>
                <a:gd name="T26" fmla="*/ 1442 w 2506"/>
                <a:gd name="T27" fmla="*/ 6 h 406"/>
                <a:gd name="T28" fmla="*/ 1250 w 2506"/>
                <a:gd name="T29" fmla="*/ 0 h 406"/>
                <a:gd name="T30" fmla="*/ 1058 w 2506"/>
                <a:gd name="T31" fmla="*/ 6 h 406"/>
                <a:gd name="T32" fmla="*/ 866 w 2506"/>
                <a:gd name="T33" fmla="*/ 26 h 406"/>
                <a:gd name="T34" fmla="*/ 686 w 2506"/>
                <a:gd name="T35" fmla="*/ 58 h 406"/>
                <a:gd name="T36" fmla="*/ 599 w 2506"/>
                <a:gd name="T37" fmla="*/ 77 h 406"/>
                <a:gd name="T38" fmla="*/ 512 w 2506"/>
                <a:gd name="T39" fmla="*/ 103 h 406"/>
                <a:gd name="T40" fmla="*/ 430 w 2506"/>
                <a:gd name="T41" fmla="*/ 129 h 406"/>
                <a:gd name="T42" fmla="*/ 355 w 2506"/>
                <a:gd name="T43" fmla="*/ 161 h 406"/>
                <a:gd name="T44" fmla="*/ 285 w 2506"/>
                <a:gd name="T45" fmla="*/ 193 h 406"/>
                <a:gd name="T46" fmla="*/ 215 w 2506"/>
                <a:gd name="T47" fmla="*/ 232 h 406"/>
                <a:gd name="T48" fmla="*/ 151 w 2506"/>
                <a:gd name="T49" fmla="*/ 271 h 406"/>
                <a:gd name="T50" fmla="*/ 93 w 2506"/>
                <a:gd name="T51" fmla="*/ 316 h 406"/>
                <a:gd name="T52" fmla="*/ 47 w 2506"/>
                <a:gd name="T53" fmla="*/ 361 h 406"/>
                <a:gd name="T54" fmla="*/ 0 w 2506"/>
                <a:gd name="T55" fmla="*/ 406 h 40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506"/>
                <a:gd name="T85" fmla="*/ 0 h 406"/>
                <a:gd name="T86" fmla="*/ 2506 w 2506"/>
                <a:gd name="T87" fmla="*/ 406 h 40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506" h="406">
                  <a:moveTo>
                    <a:pt x="2506" y="406"/>
                  </a:moveTo>
                  <a:lnTo>
                    <a:pt x="2506" y="406"/>
                  </a:lnTo>
                  <a:lnTo>
                    <a:pt x="2459" y="361"/>
                  </a:lnTo>
                  <a:lnTo>
                    <a:pt x="2413" y="316"/>
                  </a:lnTo>
                  <a:lnTo>
                    <a:pt x="2354" y="271"/>
                  </a:lnTo>
                  <a:lnTo>
                    <a:pt x="2291" y="232"/>
                  </a:lnTo>
                  <a:lnTo>
                    <a:pt x="2221" y="193"/>
                  </a:lnTo>
                  <a:lnTo>
                    <a:pt x="2145" y="161"/>
                  </a:lnTo>
                  <a:lnTo>
                    <a:pt x="2070" y="129"/>
                  </a:lnTo>
                  <a:lnTo>
                    <a:pt x="1988" y="103"/>
                  </a:lnTo>
                  <a:lnTo>
                    <a:pt x="1901" y="77"/>
                  </a:lnTo>
                  <a:lnTo>
                    <a:pt x="1814" y="58"/>
                  </a:lnTo>
                  <a:lnTo>
                    <a:pt x="1634" y="26"/>
                  </a:lnTo>
                  <a:lnTo>
                    <a:pt x="1442" y="6"/>
                  </a:lnTo>
                  <a:lnTo>
                    <a:pt x="1250" y="0"/>
                  </a:lnTo>
                  <a:lnTo>
                    <a:pt x="1058" y="6"/>
                  </a:lnTo>
                  <a:lnTo>
                    <a:pt x="866" y="26"/>
                  </a:lnTo>
                  <a:lnTo>
                    <a:pt x="686" y="58"/>
                  </a:lnTo>
                  <a:lnTo>
                    <a:pt x="599" y="77"/>
                  </a:lnTo>
                  <a:lnTo>
                    <a:pt x="512" y="103"/>
                  </a:lnTo>
                  <a:lnTo>
                    <a:pt x="430" y="129"/>
                  </a:lnTo>
                  <a:lnTo>
                    <a:pt x="355" y="161"/>
                  </a:lnTo>
                  <a:lnTo>
                    <a:pt x="285" y="193"/>
                  </a:lnTo>
                  <a:lnTo>
                    <a:pt x="215" y="232"/>
                  </a:lnTo>
                  <a:lnTo>
                    <a:pt x="151" y="271"/>
                  </a:lnTo>
                  <a:lnTo>
                    <a:pt x="93" y="316"/>
                  </a:lnTo>
                  <a:lnTo>
                    <a:pt x="47" y="361"/>
                  </a:lnTo>
                  <a:lnTo>
                    <a:pt x="0" y="406"/>
                  </a:lnTo>
                </a:path>
              </a:pathLst>
            </a:cu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1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Freeform 230"/>
            <p:cNvSpPr>
              <a:spLocks/>
            </p:cNvSpPr>
            <p:nvPr/>
          </p:nvSpPr>
          <p:spPr bwMode="auto">
            <a:xfrm>
              <a:off x="-1124" y="2949"/>
              <a:ext cx="4000" cy="694"/>
            </a:xfrm>
            <a:custGeom>
              <a:avLst/>
              <a:gdLst>
                <a:gd name="T0" fmla="*/ 4000 w 4000"/>
                <a:gd name="T1" fmla="*/ 690 h 690"/>
                <a:gd name="T2" fmla="*/ 4000 w 4000"/>
                <a:gd name="T3" fmla="*/ 690 h 690"/>
                <a:gd name="T4" fmla="*/ 3930 w 4000"/>
                <a:gd name="T5" fmla="*/ 607 h 690"/>
                <a:gd name="T6" fmla="*/ 3854 w 4000"/>
                <a:gd name="T7" fmla="*/ 529 h 690"/>
                <a:gd name="T8" fmla="*/ 3767 w 4000"/>
                <a:gd name="T9" fmla="*/ 458 h 690"/>
                <a:gd name="T10" fmla="*/ 3668 w 4000"/>
                <a:gd name="T11" fmla="*/ 387 h 690"/>
                <a:gd name="T12" fmla="*/ 3558 w 4000"/>
                <a:gd name="T13" fmla="*/ 329 h 690"/>
                <a:gd name="T14" fmla="*/ 3442 w 4000"/>
                <a:gd name="T15" fmla="*/ 271 h 690"/>
                <a:gd name="T16" fmla="*/ 3320 w 4000"/>
                <a:gd name="T17" fmla="*/ 220 h 690"/>
                <a:gd name="T18" fmla="*/ 3192 w 4000"/>
                <a:gd name="T19" fmla="*/ 175 h 690"/>
                <a:gd name="T20" fmla="*/ 3052 w 4000"/>
                <a:gd name="T21" fmla="*/ 136 h 690"/>
                <a:gd name="T22" fmla="*/ 2913 w 4000"/>
                <a:gd name="T23" fmla="*/ 97 h 690"/>
                <a:gd name="T24" fmla="*/ 2767 w 4000"/>
                <a:gd name="T25" fmla="*/ 71 h 690"/>
                <a:gd name="T26" fmla="*/ 2622 w 4000"/>
                <a:gd name="T27" fmla="*/ 46 h 690"/>
                <a:gd name="T28" fmla="*/ 2465 w 4000"/>
                <a:gd name="T29" fmla="*/ 26 h 690"/>
                <a:gd name="T30" fmla="*/ 2314 w 4000"/>
                <a:gd name="T31" fmla="*/ 13 h 690"/>
                <a:gd name="T32" fmla="*/ 2157 w 4000"/>
                <a:gd name="T33" fmla="*/ 0 h 690"/>
                <a:gd name="T34" fmla="*/ 2000 w 4000"/>
                <a:gd name="T35" fmla="*/ 0 h 690"/>
                <a:gd name="T36" fmla="*/ 1843 w 4000"/>
                <a:gd name="T37" fmla="*/ 0 h 690"/>
                <a:gd name="T38" fmla="*/ 1686 w 4000"/>
                <a:gd name="T39" fmla="*/ 13 h 690"/>
                <a:gd name="T40" fmla="*/ 1535 w 4000"/>
                <a:gd name="T41" fmla="*/ 26 h 690"/>
                <a:gd name="T42" fmla="*/ 1384 w 4000"/>
                <a:gd name="T43" fmla="*/ 46 h 690"/>
                <a:gd name="T44" fmla="*/ 1233 w 4000"/>
                <a:gd name="T45" fmla="*/ 71 h 690"/>
                <a:gd name="T46" fmla="*/ 1087 w 4000"/>
                <a:gd name="T47" fmla="*/ 97 h 690"/>
                <a:gd name="T48" fmla="*/ 948 w 4000"/>
                <a:gd name="T49" fmla="*/ 136 h 690"/>
                <a:gd name="T50" fmla="*/ 814 w 4000"/>
                <a:gd name="T51" fmla="*/ 175 h 690"/>
                <a:gd name="T52" fmla="*/ 680 w 4000"/>
                <a:gd name="T53" fmla="*/ 220 h 690"/>
                <a:gd name="T54" fmla="*/ 558 w 4000"/>
                <a:gd name="T55" fmla="*/ 271 h 690"/>
                <a:gd name="T56" fmla="*/ 442 w 4000"/>
                <a:gd name="T57" fmla="*/ 329 h 690"/>
                <a:gd name="T58" fmla="*/ 337 w 4000"/>
                <a:gd name="T59" fmla="*/ 387 h 690"/>
                <a:gd name="T60" fmla="*/ 239 w 4000"/>
                <a:gd name="T61" fmla="*/ 458 h 690"/>
                <a:gd name="T62" fmla="*/ 146 w 4000"/>
                <a:gd name="T63" fmla="*/ 529 h 690"/>
                <a:gd name="T64" fmla="*/ 70 w 4000"/>
                <a:gd name="T65" fmla="*/ 607 h 690"/>
                <a:gd name="T66" fmla="*/ 0 w 4000"/>
                <a:gd name="T67" fmla="*/ 690 h 69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000"/>
                <a:gd name="T103" fmla="*/ 0 h 690"/>
                <a:gd name="T104" fmla="*/ 4000 w 4000"/>
                <a:gd name="T105" fmla="*/ 690 h 69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00" h="690">
                  <a:moveTo>
                    <a:pt x="4000" y="690"/>
                  </a:moveTo>
                  <a:lnTo>
                    <a:pt x="4000" y="690"/>
                  </a:lnTo>
                  <a:lnTo>
                    <a:pt x="3930" y="607"/>
                  </a:lnTo>
                  <a:lnTo>
                    <a:pt x="3854" y="529"/>
                  </a:lnTo>
                  <a:lnTo>
                    <a:pt x="3767" y="458"/>
                  </a:lnTo>
                  <a:lnTo>
                    <a:pt x="3668" y="387"/>
                  </a:lnTo>
                  <a:lnTo>
                    <a:pt x="3558" y="329"/>
                  </a:lnTo>
                  <a:lnTo>
                    <a:pt x="3442" y="271"/>
                  </a:lnTo>
                  <a:lnTo>
                    <a:pt x="3320" y="220"/>
                  </a:lnTo>
                  <a:lnTo>
                    <a:pt x="3192" y="175"/>
                  </a:lnTo>
                  <a:lnTo>
                    <a:pt x="3052" y="136"/>
                  </a:lnTo>
                  <a:lnTo>
                    <a:pt x="2913" y="97"/>
                  </a:lnTo>
                  <a:lnTo>
                    <a:pt x="2767" y="71"/>
                  </a:lnTo>
                  <a:lnTo>
                    <a:pt x="2622" y="46"/>
                  </a:lnTo>
                  <a:lnTo>
                    <a:pt x="2465" y="26"/>
                  </a:lnTo>
                  <a:lnTo>
                    <a:pt x="2314" y="13"/>
                  </a:lnTo>
                  <a:lnTo>
                    <a:pt x="2157" y="0"/>
                  </a:lnTo>
                  <a:lnTo>
                    <a:pt x="2000" y="0"/>
                  </a:lnTo>
                  <a:lnTo>
                    <a:pt x="1843" y="0"/>
                  </a:lnTo>
                  <a:lnTo>
                    <a:pt x="1686" y="13"/>
                  </a:lnTo>
                  <a:lnTo>
                    <a:pt x="1535" y="26"/>
                  </a:lnTo>
                  <a:lnTo>
                    <a:pt x="1384" y="46"/>
                  </a:lnTo>
                  <a:lnTo>
                    <a:pt x="1233" y="71"/>
                  </a:lnTo>
                  <a:lnTo>
                    <a:pt x="1087" y="97"/>
                  </a:lnTo>
                  <a:lnTo>
                    <a:pt x="948" y="136"/>
                  </a:lnTo>
                  <a:lnTo>
                    <a:pt x="814" y="175"/>
                  </a:lnTo>
                  <a:lnTo>
                    <a:pt x="680" y="220"/>
                  </a:lnTo>
                  <a:lnTo>
                    <a:pt x="558" y="271"/>
                  </a:lnTo>
                  <a:lnTo>
                    <a:pt x="442" y="329"/>
                  </a:lnTo>
                  <a:lnTo>
                    <a:pt x="337" y="387"/>
                  </a:lnTo>
                  <a:lnTo>
                    <a:pt x="239" y="458"/>
                  </a:lnTo>
                  <a:lnTo>
                    <a:pt x="146" y="529"/>
                  </a:lnTo>
                  <a:lnTo>
                    <a:pt x="70" y="607"/>
                  </a:lnTo>
                  <a:lnTo>
                    <a:pt x="0" y="690"/>
                  </a:lnTo>
                </a:path>
              </a:pathLst>
            </a:cu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1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Line 231"/>
            <p:cNvSpPr>
              <a:spLocks noChangeShapeType="1"/>
            </p:cNvSpPr>
            <p:nvPr/>
          </p:nvSpPr>
          <p:spPr bwMode="auto">
            <a:xfrm>
              <a:off x="873" y="180"/>
              <a:ext cx="0" cy="432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1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2" name="Line 232"/>
            <p:cNvSpPr>
              <a:spLocks noChangeShapeType="1"/>
            </p:cNvSpPr>
            <p:nvPr/>
          </p:nvSpPr>
          <p:spPr bwMode="auto">
            <a:xfrm>
              <a:off x="-1625" y="2337"/>
              <a:ext cx="500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1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95251" y="5786438"/>
            <a:ext cx="2190749" cy="1071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8003-D8B1-43D3-9EF4-E134BF2ACA51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15-09-2015</a:t>
            </a:fld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4BF6F-17F3-4272-8727-553810884F70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798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ACD75-B346-42C7-BFAA-AE794CF57C37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15-09-2015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94941-6B32-4B72-A017-DBA07BC9A949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1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B820-F548-4593-9DE9-386D0DF346FD}" type="datetimeFigureOut">
              <a:rPr lang="da-DK" smtClean="0"/>
              <a:t>15-09-2015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D8BE-1E16-4CE1-ADD1-226EFA68E2A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255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7B41D-2398-4DB9-BD9A-CBCC94C967F3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15-09-2015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2A8C-617A-472A-8358-06F5CED96AED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0425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78678-1683-4578-B4C1-2A03C9F39FBC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15-09-2015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0E4BF-07C3-4D34-A1F8-569FFC1750E8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662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6805B-1B48-475D-BFAB-D28B03499C5B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15-09-2015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E849C-BE0F-4B1B-8D25-999E012452F0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1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B820-F548-4593-9DE9-386D0DF346FD}" type="datetimeFigureOut">
              <a:rPr lang="da-DK" smtClean="0"/>
              <a:t>15-09-2015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D8BE-1E16-4CE1-ADD1-226EFA68E2A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2092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B820-F548-4593-9DE9-386D0DF346FD}" type="datetimeFigureOut">
              <a:rPr lang="da-DK" smtClean="0"/>
              <a:t>15-09-2015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D8BE-1E16-4CE1-ADD1-226EFA68E2A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949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B820-F548-4593-9DE9-386D0DF346FD}" type="datetimeFigureOut">
              <a:rPr lang="da-DK" smtClean="0"/>
              <a:t>15-09-2015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D8BE-1E16-4CE1-ADD1-226EFA68E2A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631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B820-F548-4593-9DE9-386D0DF346FD}" type="datetimeFigureOut">
              <a:rPr lang="da-DK" smtClean="0"/>
              <a:t>15-09-2015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D8BE-1E16-4CE1-ADD1-226EFA68E2A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6583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B820-F548-4593-9DE9-386D0DF346FD}" type="datetimeFigureOut">
              <a:rPr lang="da-DK" smtClean="0"/>
              <a:t>15-09-2015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D8BE-1E16-4CE1-ADD1-226EFA68E2A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06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B820-F548-4593-9DE9-386D0DF346FD}" type="datetimeFigureOut">
              <a:rPr lang="da-DK" smtClean="0"/>
              <a:t>15-09-2015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D8BE-1E16-4CE1-ADD1-226EFA68E2A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183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B820-F548-4593-9DE9-386D0DF346FD}" type="datetimeFigureOut">
              <a:rPr lang="da-DK" smtClean="0"/>
              <a:t>15-09-2015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D8BE-1E16-4CE1-ADD1-226EFA68E2A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269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AB820-F548-4593-9DE9-386D0DF346FD}" type="datetimeFigureOut">
              <a:rPr lang="da-DK" smtClean="0"/>
              <a:t>15-09-2015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D8BE-1E16-4CE1-ADD1-226EFA68E2A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852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44FE68-8976-4E7F-9E7E-9272311E2AA5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15-09-2015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4561D9-CCED-4BD8-98C5-9343A660E6DC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031" name="Group 222"/>
          <p:cNvGrpSpPr>
            <a:grpSpLocks noChangeAspect="1"/>
          </p:cNvGrpSpPr>
          <p:nvPr userDrawn="1"/>
        </p:nvGrpSpPr>
        <p:grpSpPr bwMode="auto">
          <a:xfrm>
            <a:off x="285751" y="5857875"/>
            <a:ext cx="1845733" cy="928688"/>
            <a:chOff x="-1649" y="158"/>
            <a:chExt cx="5261" cy="4366"/>
          </a:xfrm>
        </p:grpSpPr>
        <p:sp>
          <p:nvSpPr>
            <p:cNvPr id="8" name="AutoShape 223"/>
            <p:cNvSpPr>
              <a:spLocks noChangeAspect="1" noChangeArrowheads="1" noTextEdit="1"/>
            </p:cNvSpPr>
            <p:nvPr/>
          </p:nvSpPr>
          <p:spPr bwMode="auto">
            <a:xfrm>
              <a:off x="-1649" y="158"/>
              <a:ext cx="5261" cy="436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1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Freeform 224"/>
            <p:cNvSpPr>
              <a:spLocks/>
            </p:cNvSpPr>
            <p:nvPr/>
          </p:nvSpPr>
          <p:spPr bwMode="auto">
            <a:xfrm>
              <a:off x="-1396" y="434"/>
              <a:ext cx="5008" cy="3926"/>
            </a:xfrm>
            <a:custGeom>
              <a:avLst/>
              <a:gdLst>
                <a:gd name="T0" fmla="*/ 4714 w 5005"/>
                <a:gd name="T1" fmla="*/ 0 h 3928"/>
                <a:gd name="T2" fmla="*/ 3726 w 5005"/>
                <a:gd name="T3" fmla="*/ 78 h 3928"/>
                <a:gd name="T4" fmla="*/ 3017 w 5005"/>
                <a:gd name="T5" fmla="*/ 200 h 3928"/>
                <a:gd name="T6" fmla="*/ 2494 w 5005"/>
                <a:gd name="T7" fmla="*/ 336 h 3928"/>
                <a:gd name="T8" fmla="*/ 2000 w 5005"/>
                <a:gd name="T9" fmla="*/ 510 h 3928"/>
                <a:gd name="T10" fmla="*/ 1552 w 5005"/>
                <a:gd name="T11" fmla="*/ 735 h 3928"/>
                <a:gd name="T12" fmla="*/ 1174 w 5005"/>
                <a:gd name="T13" fmla="*/ 1013 h 3928"/>
                <a:gd name="T14" fmla="*/ 883 w 5005"/>
                <a:gd name="T15" fmla="*/ 1348 h 3928"/>
                <a:gd name="T16" fmla="*/ 750 w 5005"/>
                <a:gd name="T17" fmla="*/ 1600 h 3928"/>
                <a:gd name="T18" fmla="*/ 680 w 5005"/>
                <a:gd name="T19" fmla="*/ 1806 h 3928"/>
                <a:gd name="T20" fmla="*/ 651 w 5005"/>
                <a:gd name="T21" fmla="*/ 2032 h 3928"/>
                <a:gd name="T22" fmla="*/ 657 w 5005"/>
                <a:gd name="T23" fmla="*/ 2257 h 3928"/>
                <a:gd name="T24" fmla="*/ 744 w 5005"/>
                <a:gd name="T25" fmla="*/ 2573 h 3928"/>
                <a:gd name="T26" fmla="*/ 912 w 5005"/>
                <a:gd name="T27" fmla="*/ 2844 h 3928"/>
                <a:gd name="T28" fmla="*/ 1145 w 5005"/>
                <a:gd name="T29" fmla="*/ 3083 h 3928"/>
                <a:gd name="T30" fmla="*/ 1418 w 5005"/>
                <a:gd name="T31" fmla="*/ 3289 h 3928"/>
                <a:gd name="T32" fmla="*/ 1825 w 5005"/>
                <a:gd name="T33" fmla="*/ 3515 h 3928"/>
                <a:gd name="T34" fmla="*/ 2436 w 5005"/>
                <a:gd name="T35" fmla="*/ 3754 h 3928"/>
                <a:gd name="T36" fmla="*/ 3034 w 5005"/>
                <a:gd name="T37" fmla="*/ 3928 h 3928"/>
                <a:gd name="T38" fmla="*/ 3185 w 5005"/>
                <a:gd name="T39" fmla="*/ 3670 h 3928"/>
                <a:gd name="T40" fmla="*/ 3540 w 5005"/>
                <a:gd name="T41" fmla="*/ 3147 h 3928"/>
                <a:gd name="T42" fmla="*/ 3744 w 5005"/>
                <a:gd name="T43" fmla="*/ 2909 h 3928"/>
                <a:gd name="T44" fmla="*/ 3755 w 5005"/>
                <a:gd name="T45" fmla="*/ 2870 h 3928"/>
                <a:gd name="T46" fmla="*/ 3348 w 5005"/>
                <a:gd name="T47" fmla="*/ 3006 h 3928"/>
                <a:gd name="T48" fmla="*/ 2837 w 5005"/>
                <a:gd name="T49" fmla="*/ 3115 h 3928"/>
                <a:gd name="T50" fmla="*/ 2197 w 5005"/>
                <a:gd name="T51" fmla="*/ 3167 h 3928"/>
                <a:gd name="T52" fmla="*/ 1726 w 5005"/>
                <a:gd name="T53" fmla="*/ 3135 h 3928"/>
                <a:gd name="T54" fmla="*/ 1354 w 5005"/>
                <a:gd name="T55" fmla="*/ 3064 h 3928"/>
                <a:gd name="T56" fmla="*/ 1104 w 5005"/>
                <a:gd name="T57" fmla="*/ 2986 h 3928"/>
                <a:gd name="T58" fmla="*/ 785 w 5005"/>
                <a:gd name="T59" fmla="*/ 2864 h 3928"/>
                <a:gd name="T60" fmla="*/ 523 w 5005"/>
                <a:gd name="T61" fmla="*/ 2722 h 3928"/>
                <a:gd name="T62" fmla="*/ 320 w 5005"/>
                <a:gd name="T63" fmla="*/ 2567 h 3928"/>
                <a:gd name="T64" fmla="*/ 163 w 5005"/>
                <a:gd name="T65" fmla="*/ 2406 h 3928"/>
                <a:gd name="T66" fmla="*/ 64 w 5005"/>
                <a:gd name="T67" fmla="*/ 2238 h 3928"/>
                <a:gd name="T68" fmla="*/ 11 w 5005"/>
                <a:gd name="T69" fmla="*/ 2070 h 3928"/>
                <a:gd name="T70" fmla="*/ 0 w 5005"/>
                <a:gd name="T71" fmla="*/ 1903 h 3928"/>
                <a:gd name="T72" fmla="*/ 29 w 5005"/>
                <a:gd name="T73" fmla="*/ 1735 h 3928"/>
                <a:gd name="T74" fmla="*/ 99 w 5005"/>
                <a:gd name="T75" fmla="*/ 1580 h 3928"/>
                <a:gd name="T76" fmla="*/ 238 w 5005"/>
                <a:gd name="T77" fmla="*/ 1387 h 3928"/>
                <a:gd name="T78" fmla="*/ 349 w 5005"/>
                <a:gd name="T79" fmla="*/ 1284 h 3928"/>
                <a:gd name="T80" fmla="*/ 569 w 5005"/>
                <a:gd name="T81" fmla="*/ 1135 h 3928"/>
                <a:gd name="T82" fmla="*/ 843 w 5005"/>
                <a:gd name="T83" fmla="*/ 1006 h 3928"/>
                <a:gd name="T84" fmla="*/ 1157 w 5005"/>
                <a:gd name="T85" fmla="*/ 897 h 3928"/>
                <a:gd name="T86" fmla="*/ 1505 w 5005"/>
                <a:gd name="T87" fmla="*/ 806 h 3928"/>
                <a:gd name="T88" fmla="*/ 1889 w 5005"/>
                <a:gd name="T89" fmla="*/ 755 h 3928"/>
                <a:gd name="T90" fmla="*/ 2284 w 5005"/>
                <a:gd name="T91" fmla="*/ 735 h 3928"/>
                <a:gd name="T92" fmla="*/ 2697 w 5005"/>
                <a:gd name="T93" fmla="*/ 755 h 3928"/>
                <a:gd name="T94" fmla="*/ 3110 w 5005"/>
                <a:gd name="T95" fmla="*/ 826 h 3928"/>
                <a:gd name="T96" fmla="*/ 3523 w 5005"/>
                <a:gd name="T97" fmla="*/ 948 h 3928"/>
                <a:gd name="T98" fmla="*/ 3918 w 5005"/>
                <a:gd name="T99" fmla="*/ 1129 h 3928"/>
                <a:gd name="T100" fmla="*/ 4145 w 5005"/>
                <a:gd name="T101" fmla="*/ 813 h 3928"/>
                <a:gd name="T102" fmla="*/ 4464 w 5005"/>
                <a:gd name="T103" fmla="*/ 432 h 3928"/>
                <a:gd name="T104" fmla="*/ 4738 w 5005"/>
                <a:gd name="T105" fmla="*/ 168 h 3928"/>
                <a:gd name="T106" fmla="*/ 5005 w 5005"/>
                <a:gd name="T107" fmla="*/ 0 h 392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005"/>
                <a:gd name="T163" fmla="*/ 0 h 3928"/>
                <a:gd name="T164" fmla="*/ 5005 w 5005"/>
                <a:gd name="T165" fmla="*/ 3928 h 392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005" h="3928">
                  <a:moveTo>
                    <a:pt x="5005" y="0"/>
                  </a:moveTo>
                  <a:lnTo>
                    <a:pt x="5005" y="0"/>
                  </a:lnTo>
                  <a:lnTo>
                    <a:pt x="4714" y="0"/>
                  </a:lnTo>
                  <a:lnTo>
                    <a:pt x="4400" y="13"/>
                  </a:lnTo>
                  <a:lnTo>
                    <a:pt x="4069" y="39"/>
                  </a:lnTo>
                  <a:lnTo>
                    <a:pt x="3726" y="78"/>
                  </a:lnTo>
                  <a:lnTo>
                    <a:pt x="3371" y="129"/>
                  </a:lnTo>
                  <a:lnTo>
                    <a:pt x="3191" y="162"/>
                  </a:lnTo>
                  <a:lnTo>
                    <a:pt x="3017" y="200"/>
                  </a:lnTo>
                  <a:lnTo>
                    <a:pt x="2837" y="239"/>
                  </a:lnTo>
                  <a:lnTo>
                    <a:pt x="2662" y="284"/>
                  </a:lnTo>
                  <a:lnTo>
                    <a:pt x="2494" y="336"/>
                  </a:lnTo>
                  <a:lnTo>
                    <a:pt x="2325" y="387"/>
                  </a:lnTo>
                  <a:lnTo>
                    <a:pt x="2157" y="445"/>
                  </a:lnTo>
                  <a:lnTo>
                    <a:pt x="2000" y="510"/>
                  </a:lnTo>
                  <a:lnTo>
                    <a:pt x="1843" y="581"/>
                  </a:lnTo>
                  <a:lnTo>
                    <a:pt x="1691" y="658"/>
                  </a:lnTo>
                  <a:lnTo>
                    <a:pt x="1552" y="735"/>
                  </a:lnTo>
                  <a:lnTo>
                    <a:pt x="1418" y="826"/>
                  </a:lnTo>
                  <a:lnTo>
                    <a:pt x="1290" y="916"/>
                  </a:lnTo>
                  <a:lnTo>
                    <a:pt x="1174" y="1013"/>
                  </a:lnTo>
                  <a:lnTo>
                    <a:pt x="1064" y="1116"/>
                  </a:lnTo>
                  <a:lnTo>
                    <a:pt x="971" y="1232"/>
                  </a:lnTo>
                  <a:lnTo>
                    <a:pt x="883" y="1348"/>
                  </a:lnTo>
                  <a:lnTo>
                    <a:pt x="808" y="1471"/>
                  </a:lnTo>
                  <a:lnTo>
                    <a:pt x="779" y="1535"/>
                  </a:lnTo>
                  <a:lnTo>
                    <a:pt x="750" y="1600"/>
                  </a:lnTo>
                  <a:lnTo>
                    <a:pt x="721" y="1664"/>
                  </a:lnTo>
                  <a:lnTo>
                    <a:pt x="703" y="1735"/>
                  </a:lnTo>
                  <a:lnTo>
                    <a:pt x="680" y="1806"/>
                  </a:lnTo>
                  <a:lnTo>
                    <a:pt x="668" y="1877"/>
                  </a:lnTo>
                  <a:lnTo>
                    <a:pt x="657" y="1954"/>
                  </a:lnTo>
                  <a:lnTo>
                    <a:pt x="651" y="2032"/>
                  </a:lnTo>
                  <a:lnTo>
                    <a:pt x="645" y="2148"/>
                  </a:lnTo>
                  <a:lnTo>
                    <a:pt x="657" y="2257"/>
                  </a:lnTo>
                  <a:lnTo>
                    <a:pt x="674" y="2367"/>
                  </a:lnTo>
                  <a:lnTo>
                    <a:pt x="703" y="2470"/>
                  </a:lnTo>
                  <a:lnTo>
                    <a:pt x="744" y="2573"/>
                  </a:lnTo>
                  <a:lnTo>
                    <a:pt x="790" y="2664"/>
                  </a:lnTo>
                  <a:lnTo>
                    <a:pt x="849" y="2760"/>
                  </a:lnTo>
                  <a:lnTo>
                    <a:pt x="912" y="2844"/>
                  </a:lnTo>
                  <a:lnTo>
                    <a:pt x="982" y="2928"/>
                  </a:lnTo>
                  <a:lnTo>
                    <a:pt x="1058" y="3006"/>
                  </a:lnTo>
                  <a:lnTo>
                    <a:pt x="1145" y="3083"/>
                  </a:lnTo>
                  <a:lnTo>
                    <a:pt x="1232" y="3154"/>
                  </a:lnTo>
                  <a:lnTo>
                    <a:pt x="1319" y="3225"/>
                  </a:lnTo>
                  <a:lnTo>
                    <a:pt x="1418" y="3289"/>
                  </a:lnTo>
                  <a:lnTo>
                    <a:pt x="1517" y="3347"/>
                  </a:lnTo>
                  <a:lnTo>
                    <a:pt x="1616" y="3405"/>
                  </a:lnTo>
                  <a:lnTo>
                    <a:pt x="1825" y="3515"/>
                  </a:lnTo>
                  <a:lnTo>
                    <a:pt x="2034" y="3605"/>
                  </a:lnTo>
                  <a:lnTo>
                    <a:pt x="2238" y="3689"/>
                  </a:lnTo>
                  <a:lnTo>
                    <a:pt x="2436" y="3754"/>
                  </a:lnTo>
                  <a:lnTo>
                    <a:pt x="2616" y="3812"/>
                  </a:lnTo>
                  <a:lnTo>
                    <a:pt x="2779" y="3863"/>
                  </a:lnTo>
                  <a:lnTo>
                    <a:pt x="3034" y="3928"/>
                  </a:lnTo>
                  <a:lnTo>
                    <a:pt x="3104" y="3805"/>
                  </a:lnTo>
                  <a:lnTo>
                    <a:pt x="3185" y="3670"/>
                  </a:lnTo>
                  <a:lnTo>
                    <a:pt x="3290" y="3502"/>
                  </a:lnTo>
                  <a:lnTo>
                    <a:pt x="3412" y="3328"/>
                  </a:lnTo>
                  <a:lnTo>
                    <a:pt x="3540" y="3147"/>
                  </a:lnTo>
                  <a:lnTo>
                    <a:pt x="3610" y="3057"/>
                  </a:lnTo>
                  <a:lnTo>
                    <a:pt x="3680" y="2980"/>
                  </a:lnTo>
                  <a:lnTo>
                    <a:pt x="3744" y="2909"/>
                  </a:lnTo>
                  <a:lnTo>
                    <a:pt x="3813" y="2844"/>
                  </a:lnTo>
                  <a:lnTo>
                    <a:pt x="3755" y="2870"/>
                  </a:lnTo>
                  <a:lnTo>
                    <a:pt x="3598" y="2928"/>
                  </a:lnTo>
                  <a:lnTo>
                    <a:pt x="3482" y="2967"/>
                  </a:lnTo>
                  <a:lnTo>
                    <a:pt x="3348" y="3006"/>
                  </a:lnTo>
                  <a:lnTo>
                    <a:pt x="3197" y="3044"/>
                  </a:lnTo>
                  <a:lnTo>
                    <a:pt x="3023" y="3083"/>
                  </a:lnTo>
                  <a:lnTo>
                    <a:pt x="2837" y="3115"/>
                  </a:lnTo>
                  <a:lnTo>
                    <a:pt x="2639" y="3141"/>
                  </a:lnTo>
                  <a:lnTo>
                    <a:pt x="2424" y="3160"/>
                  </a:lnTo>
                  <a:lnTo>
                    <a:pt x="2197" y="3167"/>
                  </a:lnTo>
                  <a:lnTo>
                    <a:pt x="1965" y="3154"/>
                  </a:lnTo>
                  <a:lnTo>
                    <a:pt x="1848" y="3147"/>
                  </a:lnTo>
                  <a:lnTo>
                    <a:pt x="1726" y="3135"/>
                  </a:lnTo>
                  <a:lnTo>
                    <a:pt x="1604" y="3115"/>
                  </a:lnTo>
                  <a:lnTo>
                    <a:pt x="1476" y="3089"/>
                  </a:lnTo>
                  <a:lnTo>
                    <a:pt x="1354" y="3064"/>
                  </a:lnTo>
                  <a:lnTo>
                    <a:pt x="1226" y="3025"/>
                  </a:lnTo>
                  <a:lnTo>
                    <a:pt x="1104" y="2986"/>
                  </a:lnTo>
                  <a:lnTo>
                    <a:pt x="994" y="2948"/>
                  </a:lnTo>
                  <a:lnTo>
                    <a:pt x="883" y="2909"/>
                  </a:lnTo>
                  <a:lnTo>
                    <a:pt x="785" y="2864"/>
                  </a:lnTo>
                  <a:lnTo>
                    <a:pt x="692" y="2819"/>
                  </a:lnTo>
                  <a:lnTo>
                    <a:pt x="604" y="2767"/>
                  </a:lnTo>
                  <a:lnTo>
                    <a:pt x="523" y="2722"/>
                  </a:lnTo>
                  <a:lnTo>
                    <a:pt x="447" y="2670"/>
                  </a:lnTo>
                  <a:lnTo>
                    <a:pt x="378" y="2619"/>
                  </a:lnTo>
                  <a:lnTo>
                    <a:pt x="320" y="2567"/>
                  </a:lnTo>
                  <a:lnTo>
                    <a:pt x="261" y="2515"/>
                  </a:lnTo>
                  <a:lnTo>
                    <a:pt x="209" y="2464"/>
                  </a:lnTo>
                  <a:lnTo>
                    <a:pt x="163" y="2406"/>
                  </a:lnTo>
                  <a:lnTo>
                    <a:pt x="128" y="2348"/>
                  </a:lnTo>
                  <a:lnTo>
                    <a:pt x="93" y="2296"/>
                  </a:lnTo>
                  <a:lnTo>
                    <a:pt x="64" y="2238"/>
                  </a:lnTo>
                  <a:lnTo>
                    <a:pt x="40" y="2180"/>
                  </a:lnTo>
                  <a:lnTo>
                    <a:pt x="23" y="2128"/>
                  </a:lnTo>
                  <a:lnTo>
                    <a:pt x="11" y="2070"/>
                  </a:lnTo>
                  <a:lnTo>
                    <a:pt x="0" y="2012"/>
                  </a:lnTo>
                  <a:lnTo>
                    <a:pt x="0" y="1954"/>
                  </a:lnTo>
                  <a:lnTo>
                    <a:pt x="0" y="1903"/>
                  </a:lnTo>
                  <a:lnTo>
                    <a:pt x="6" y="1845"/>
                  </a:lnTo>
                  <a:lnTo>
                    <a:pt x="17" y="1793"/>
                  </a:lnTo>
                  <a:lnTo>
                    <a:pt x="29" y="1735"/>
                  </a:lnTo>
                  <a:lnTo>
                    <a:pt x="46" y="1684"/>
                  </a:lnTo>
                  <a:lnTo>
                    <a:pt x="70" y="1632"/>
                  </a:lnTo>
                  <a:lnTo>
                    <a:pt x="99" y="1580"/>
                  </a:lnTo>
                  <a:lnTo>
                    <a:pt x="128" y="1529"/>
                  </a:lnTo>
                  <a:lnTo>
                    <a:pt x="157" y="1484"/>
                  </a:lnTo>
                  <a:lnTo>
                    <a:pt x="238" y="1387"/>
                  </a:lnTo>
                  <a:lnTo>
                    <a:pt x="290" y="1335"/>
                  </a:lnTo>
                  <a:lnTo>
                    <a:pt x="349" y="1284"/>
                  </a:lnTo>
                  <a:lnTo>
                    <a:pt x="418" y="1232"/>
                  </a:lnTo>
                  <a:lnTo>
                    <a:pt x="488" y="1187"/>
                  </a:lnTo>
                  <a:lnTo>
                    <a:pt x="569" y="1135"/>
                  </a:lnTo>
                  <a:lnTo>
                    <a:pt x="657" y="1090"/>
                  </a:lnTo>
                  <a:lnTo>
                    <a:pt x="744" y="1045"/>
                  </a:lnTo>
                  <a:lnTo>
                    <a:pt x="843" y="1006"/>
                  </a:lnTo>
                  <a:lnTo>
                    <a:pt x="942" y="968"/>
                  </a:lnTo>
                  <a:lnTo>
                    <a:pt x="1046" y="929"/>
                  </a:lnTo>
                  <a:lnTo>
                    <a:pt x="1157" y="897"/>
                  </a:lnTo>
                  <a:lnTo>
                    <a:pt x="1267" y="864"/>
                  </a:lnTo>
                  <a:lnTo>
                    <a:pt x="1389" y="832"/>
                  </a:lnTo>
                  <a:lnTo>
                    <a:pt x="1505" y="806"/>
                  </a:lnTo>
                  <a:lnTo>
                    <a:pt x="1633" y="787"/>
                  </a:lnTo>
                  <a:lnTo>
                    <a:pt x="1755" y="768"/>
                  </a:lnTo>
                  <a:lnTo>
                    <a:pt x="1889" y="755"/>
                  </a:lnTo>
                  <a:lnTo>
                    <a:pt x="2017" y="742"/>
                  </a:lnTo>
                  <a:lnTo>
                    <a:pt x="2151" y="735"/>
                  </a:lnTo>
                  <a:lnTo>
                    <a:pt x="2284" y="735"/>
                  </a:lnTo>
                  <a:lnTo>
                    <a:pt x="2424" y="735"/>
                  </a:lnTo>
                  <a:lnTo>
                    <a:pt x="2558" y="742"/>
                  </a:lnTo>
                  <a:lnTo>
                    <a:pt x="2697" y="755"/>
                  </a:lnTo>
                  <a:lnTo>
                    <a:pt x="2837" y="774"/>
                  </a:lnTo>
                  <a:lnTo>
                    <a:pt x="2970" y="794"/>
                  </a:lnTo>
                  <a:lnTo>
                    <a:pt x="3110" y="826"/>
                  </a:lnTo>
                  <a:lnTo>
                    <a:pt x="3249" y="858"/>
                  </a:lnTo>
                  <a:lnTo>
                    <a:pt x="3383" y="897"/>
                  </a:lnTo>
                  <a:lnTo>
                    <a:pt x="3523" y="948"/>
                  </a:lnTo>
                  <a:lnTo>
                    <a:pt x="3656" y="1000"/>
                  </a:lnTo>
                  <a:lnTo>
                    <a:pt x="3790" y="1058"/>
                  </a:lnTo>
                  <a:lnTo>
                    <a:pt x="3918" y="1129"/>
                  </a:lnTo>
                  <a:lnTo>
                    <a:pt x="4023" y="974"/>
                  </a:lnTo>
                  <a:lnTo>
                    <a:pt x="4145" y="813"/>
                  </a:lnTo>
                  <a:lnTo>
                    <a:pt x="4290" y="626"/>
                  </a:lnTo>
                  <a:lnTo>
                    <a:pt x="4377" y="529"/>
                  </a:lnTo>
                  <a:lnTo>
                    <a:pt x="4464" y="432"/>
                  </a:lnTo>
                  <a:lnTo>
                    <a:pt x="4552" y="336"/>
                  </a:lnTo>
                  <a:lnTo>
                    <a:pt x="4645" y="252"/>
                  </a:lnTo>
                  <a:lnTo>
                    <a:pt x="4738" y="168"/>
                  </a:lnTo>
                  <a:lnTo>
                    <a:pt x="4831" y="97"/>
                  </a:lnTo>
                  <a:lnTo>
                    <a:pt x="4918" y="45"/>
                  </a:lnTo>
                  <a:lnTo>
                    <a:pt x="5005" y="0"/>
                  </a:lnTo>
                  <a:close/>
                </a:path>
              </a:pathLst>
            </a:custGeom>
            <a:noFill/>
            <a:ln w="19050">
              <a:solidFill>
                <a:srgbClr val="00CC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1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Freeform 225"/>
            <p:cNvSpPr>
              <a:spLocks/>
            </p:cNvSpPr>
            <p:nvPr/>
          </p:nvSpPr>
          <p:spPr bwMode="auto">
            <a:xfrm>
              <a:off x="-1625" y="180"/>
              <a:ext cx="5002" cy="4321"/>
            </a:xfrm>
            <a:custGeom>
              <a:avLst/>
              <a:gdLst>
                <a:gd name="T0" fmla="*/ 0 w 5005"/>
                <a:gd name="T1" fmla="*/ 2044 h 4314"/>
                <a:gd name="T2" fmla="*/ 47 w 5005"/>
                <a:gd name="T3" fmla="*/ 1722 h 4314"/>
                <a:gd name="T4" fmla="*/ 151 w 5005"/>
                <a:gd name="T5" fmla="*/ 1412 h 4314"/>
                <a:gd name="T6" fmla="*/ 303 w 5005"/>
                <a:gd name="T7" fmla="*/ 1128 h 4314"/>
                <a:gd name="T8" fmla="*/ 494 w 5005"/>
                <a:gd name="T9" fmla="*/ 864 h 4314"/>
                <a:gd name="T10" fmla="*/ 733 w 5005"/>
                <a:gd name="T11" fmla="*/ 632 h 4314"/>
                <a:gd name="T12" fmla="*/ 1006 w 5005"/>
                <a:gd name="T13" fmla="*/ 425 h 4314"/>
                <a:gd name="T14" fmla="*/ 1308 w 5005"/>
                <a:gd name="T15" fmla="*/ 258 h 4314"/>
                <a:gd name="T16" fmla="*/ 1640 w 5005"/>
                <a:gd name="T17" fmla="*/ 129 h 4314"/>
                <a:gd name="T18" fmla="*/ 2000 w 5005"/>
                <a:gd name="T19" fmla="*/ 45 h 4314"/>
                <a:gd name="T20" fmla="*/ 2372 w 5005"/>
                <a:gd name="T21" fmla="*/ 0 h 4314"/>
                <a:gd name="T22" fmla="*/ 2634 w 5005"/>
                <a:gd name="T23" fmla="*/ 0 h 4314"/>
                <a:gd name="T24" fmla="*/ 3006 w 5005"/>
                <a:gd name="T25" fmla="*/ 45 h 4314"/>
                <a:gd name="T26" fmla="*/ 3366 w 5005"/>
                <a:gd name="T27" fmla="*/ 129 h 4314"/>
                <a:gd name="T28" fmla="*/ 3697 w 5005"/>
                <a:gd name="T29" fmla="*/ 258 h 4314"/>
                <a:gd name="T30" fmla="*/ 4000 w 5005"/>
                <a:gd name="T31" fmla="*/ 425 h 4314"/>
                <a:gd name="T32" fmla="*/ 4273 w 5005"/>
                <a:gd name="T33" fmla="*/ 632 h 4314"/>
                <a:gd name="T34" fmla="*/ 4511 w 5005"/>
                <a:gd name="T35" fmla="*/ 864 h 4314"/>
                <a:gd name="T36" fmla="*/ 4703 w 5005"/>
                <a:gd name="T37" fmla="*/ 1128 h 4314"/>
                <a:gd name="T38" fmla="*/ 4854 w 5005"/>
                <a:gd name="T39" fmla="*/ 1412 h 4314"/>
                <a:gd name="T40" fmla="*/ 4959 w 5005"/>
                <a:gd name="T41" fmla="*/ 1722 h 4314"/>
                <a:gd name="T42" fmla="*/ 5005 w 5005"/>
                <a:gd name="T43" fmla="*/ 2044 h 4314"/>
                <a:gd name="T44" fmla="*/ 5005 w 5005"/>
                <a:gd name="T45" fmla="*/ 2270 h 4314"/>
                <a:gd name="T46" fmla="*/ 4959 w 5005"/>
                <a:gd name="T47" fmla="*/ 2592 h 4314"/>
                <a:gd name="T48" fmla="*/ 4854 w 5005"/>
                <a:gd name="T49" fmla="*/ 2895 h 4314"/>
                <a:gd name="T50" fmla="*/ 4703 w 5005"/>
                <a:gd name="T51" fmla="*/ 3186 h 4314"/>
                <a:gd name="T52" fmla="*/ 4511 w 5005"/>
                <a:gd name="T53" fmla="*/ 3450 h 4314"/>
                <a:gd name="T54" fmla="*/ 4273 w 5005"/>
                <a:gd name="T55" fmla="*/ 3682 h 4314"/>
                <a:gd name="T56" fmla="*/ 4000 w 5005"/>
                <a:gd name="T57" fmla="*/ 3889 h 4314"/>
                <a:gd name="T58" fmla="*/ 3697 w 5005"/>
                <a:gd name="T59" fmla="*/ 4056 h 4314"/>
                <a:gd name="T60" fmla="*/ 3366 w 5005"/>
                <a:gd name="T61" fmla="*/ 4185 h 4314"/>
                <a:gd name="T62" fmla="*/ 3006 w 5005"/>
                <a:gd name="T63" fmla="*/ 4269 h 4314"/>
                <a:gd name="T64" fmla="*/ 2634 w 5005"/>
                <a:gd name="T65" fmla="*/ 4314 h 4314"/>
                <a:gd name="T66" fmla="*/ 2372 w 5005"/>
                <a:gd name="T67" fmla="*/ 4314 h 4314"/>
                <a:gd name="T68" fmla="*/ 2000 w 5005"/>
                <a:gd name="T69" fmla="*/ 4269 h 4314"/>
                <a:gd name="T70" fmla="*/ 1640 w 5005"/>
                <a:gd name="T71" fmla="*/ 4185 h 4314"/>
                <a:gd name="T72" fmla="*/ 1308 w 5005"/>
                <a:gd name="T73" fmla="*/ 4056 h 4314"/>
                <a:gd name="T74" fmla="*/ 1006 w 5005"/>
                <a:gd name="T75" fmla="*/ 3889 h 4314"/>
                <a:gd name="T76" fmla="*/ 733 w 5005"/>
                <a:gd name="T77" fmla="*/ 3682 h 4314"/>
                <a:gd name="T78" fmla="*/ 494 w 5005"/>
                <a:gd name="T79" fmla="*/ 3450 h 4314"/>
                <a:gd name="T80" fmla="*/ 303 w 5005"/>
                <a:gd name="T81" fmla="*/ 3186 h 4314"/>
                <a:gd name="T82" fmla="*/ 151 w 5005"/>
                <a:gd name="T83" fmla="*/ 2895 h 4314"/>
                <a:gd name="T84" fmla="*/ 47 w 5005"/>
                <a:gd name="T85" fmla="*/ 2592 h 4314"/>
                <a:gd name="T86" fmla="*/ 0 w 5005"/>
                <a:gd name="T87" fmla="*/ 2270 h 431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005"/>
                <a:gd name="T133" fmla="*/ 0 h 4314"/>
                <a:gd name="T134" fmla="*/ 5005 w 5005"/>
                <a:gd name="T135" fmla="*/ 4314 h 431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005" h="4314">
                  <a:moveTo>
                    <a:pt x="0" y="2154"/>
                  </a:moveTo>
                  <a:lnTo>
                    <a:pt x="0" y="2154"/>
                  </a:lnTo>
                  <a:lnTo>
                    <a:pt x="0" y="2044"/>
                  </a:lnTo>
                  <a:lnTo>
                    <a:pt x="12" y="1935"/>
                  </a:lnTo>
                  <a:lnTo>
                    <a:pt x="29" y="1825"/>
                  </a:lnTo>
                  <a:lnTo>
                    <a:pt x="47" y="1722"/>
                  </a:lnTo>
                  <a:lnTo>
                    <a:pt x="76" y="1619"/>
                  </a:lnTo>
                  <a:lnTo>
                    <a:pt x="111" y="1515"/>
                  </a:lnTo>
                  <a:lnTo>
                    <a:pt x="151" y="1412"/>
                  </a:lnTo>
                  <a:lnTo>
                    <a:pt x="192" y="1315"/>
                  </a:lnTo>
                  <a:lnTo>
                    <a:pt x="244" y="1219"/>
                  </a:lnTo>
                  <a:lnTo>
                    <a:pt x="303" y="1128"/>
                  </a:lnTo>
                  <a:lnTo>
                    <a:pt x="361" y="1038"/>
                  </a:lnTo>
                  <a:lnTo>
                    <a:pt x="425" y="948"/>
                  </a:lnTo>
                  <a:lnTo>
                    <a:pt x="494" y="864"/>
                  </a:lnTo>
                  <a:lnTo>
                    <a:pt x="570" y="787"/>
                  </a:lnTo>
                  <a:lnTo>
                    <a:pt x="646" y="703"/>
                  </a:lnTo>
                  <a:lnTo>
                    <a:pt x="733" y="632"/>
                  </a:lnTo>
                  <a:lnTo>
                    <a:pt x="820" y="561"/>
                  </a:lnTo>
                  <a:lnTo>
                    <a:pt x="907" y="490"/>
                  </a:lnTo>
                  <a:lnTo>
                    <a:pt x="1006" y="425"/>
                  </a:lnTo>
                  <a:lnTo>
                    <a:pt x="1105" y="367"/>
                  </a:lnTo>
                  <a:lnTo>
                    <a:pt x="1204" y="309"/>
                  </a:lnTo>
                  <a:lnTo>
                    <a:pt x="1308" y="258"/>
                  </a:lnTo>
                  <a:lnTo>
                    <a:pt x="1419" y="213"/>
                  </a:lnTo>
                  <a:lnTo>
                    <a:pt x="1529" y="167"/>
                  </a:lnTo>
                  <a:lnTo>
                    <a:pt x="1640" y="129"/>
                  </a:lnTo>
                  <a:lnTo>
                    <a:pt x="1756" y="97"/>
                  </a:lnTo>
                  <a:lnTo>
                    <a:pt x="1878" y="64"/>
                  </a:lnTo>
                  <a:lnTo>
                    <a:pt x="2000" y="45"/>
                  </a:lnTo>
                  <a:lnTo>
                    <a:pt x="2122" y="26"/>
                  </a:lnTo>
                  <a:lnTo>
                    <a:pt x="2244" y="13"/>
                  </a:lnTo>
                  <a:lnTo>
                    <a:pt x="2372" y="0"/>
                  </a:lnTo>
                  <a:lnTo>
                    <a:pt x="2500" y="0"/>
                  </a:lnTo>
                  <a:lnTo>
                    <a:pt x="2634" y="0"/>
                  </a:lnTo>
                  <a:lnTo>
                    <a:pt x="2762" y="13"/>
                  </a:lnTo>
                  <a:lnTo>
                    <a:pt x="2884" y="26"/>
                  </a:lnTo>
                  <a:lnTo>
                    <a:pt x="3006" y="45"/>
                  </a:lnTo>
                  <a:lnTo>
                    <a:pt x="3128" y="64"/>
                  </a:lnTo>
                  <a:lnTo>
                    <a:pt x="3250" y="97"/>
                  </a:lnTo>
                  <a:lnTo>
                    <a:pt x="3366" y="129"/>
                  </a:lnTo>
                  <a:lnTo>
                    <a:pt x="3477" y="167"/>
                  </a:lnTo>
                  <a:lnTo>
                    <a:pt x="3587" y="213"/>
                  </a:lnTo>
                  <a:lnTo>
                    <a:pt x="3697" y="258"/>
                  </a:lnTo>
                  <a:lnTo>
                    <a:pt x="3802" y="309"/>
                  </a:lnTo>
                  <a:lnTo>
                    <a:pt x="3901" y="367"/>
                  </a:lnTo>
                  <a:lnTo>
                    <a:pt x="4000" y="425"/>
                  </a:lnTo>
                  <a:lnTo>
                    <a:pt x="4099" y="490"/>
                  </a:lnTo>
                  <a:lnTo>
                    <a:pt x="4186" y="561"/>
                  </a:lnTo>
                  <a:lnTo>
                    <a:pt x="4273" y="632"/>
                  </a:lnTo>
                  <a:lnTo>
                    <a:pt x="4354" y="703"/>
                  </a:lnTo>
                  <a:lnTo>
                    <a:pt x="4436" y="787"/>
                  </a:lnTo>
                  <a:lnTo>
                    <a:pt x="4511" y="864"/>
                  </a:lnTo>
                  <a:lnTo>
                    <a:pt x="4581" y="948"/>
                  </a:lnTo>
                  <a:lnTo>
                    <a:pt x="4645" y="1038"/>
                  </a:lnTo>
                  <a:lnTo>
                    <a:pt x="4703" y="1128"/>
                  </a:lnTo>
                  <a:lnTo>
                    <a:pt x="4761" y="1219"/>
                  </a:lnTo>
                  <a:lnTo>
                    <a:pt x="4808" y="1315"/>
                  </a:lnTo>
                  <a:lnTo>
                    <a:pt x="4854" y="1412"/>
                  </a:lnTo>
                  <a:lnTo>
                    <a:pt x="4895" y="1515"/>
                  </a:lnTo>
                  <a:lnTo>
                    <a:pt x="4930" y="1619"/>
                  </a:lnTo>
                  <a:lnTo>
                    <a:pt x="4959" y="1722"/>
                  </a:lnTo>
                  <a:lnTo>
                    <a:pt x="4976" y="1825"/>
                  </a:lnTo>
                  <a:lnTo>
                    <a:pt x="4994" y="1935"/>
                  </a:lnTo>
                  <a:lnTo>
                    <a:pt x="5005" y="2044"/>
                  </a:lnTo>
                  <a:lnTo>
                    <a:pt x="5005" y="2154"/>
                  </a:lnTo>
                  <a:lnTo>
                    <a:pt x="5005" y="2270"/>
                  </a:lnTo>
                  <a:lnTo>
                    <a:pt x="4994" y="2379"/>
                  </a:lnTo>
                  <a:lnTo>
                    <a:pt x="4976" y="2483"/>
                  </a:lnTo>
                  <a:lnTo>
                    <a:pt x="4959" y="2592"/>
                  </a:lnTo>
                  <a:lnTo>
                    <a:pt x="4930" y="2695"/>
                  </a:lnTo>
                  <a:lnTo>
                    <a:pt x="4895" y="2799"/>
                  </a:lnTo>
                  <a:lnTo>
                    <a:pt x="4854" y="2895"/>
                  </a:lnTo>
                  <a:lnTo>
                    <a:pt x="4808" y="2999"/>
                  </a:lnTo>
                  <a:lnTo>
                    <a:pt x="4761" y="3095"/>
                  </a:lnTo>
                  <a:lnTo>
                    <a:pt x="4703" y="3186"/>
                  </a:lnTo>
                  <a:lnTo>
                    <a:pt x="4645" y="3276"/>
                  </a:lnTo>
                  <a:lnTo>
                    <a:pt x="4581" y="3366"/>
                  </a:lnTo>
                  <a:lnTo>
                    <a:pt x="4511" y="3450"/>
                  </a:lnTo>
                  <a:lnTo>
                    <a:pt x="4436" y="3527"/>
                  </a:lnTo>
                  <a:lnTo>
                    <a:pt x="4354" y="3605"/>
                  </a:lnTo>
                  <a:lnTo>
                    <a:pt x="4273" y="3682"/>
                  </a:lnTo>
                  <a:lnTo>
                    <a:pt x="4186" y="3753"/>
                  </a:lnTo>
                  <a:lnTo>
                    <a:pt x="4099" y="3824"/>
                  </a:lnTo>
                  <a:lnTo>
                    <a:pt x="4000" y="3889"/>
                  </a:lnTo>
                  <a:lnTo>
                    <a:pt x="3901" y="3947"/>
                  </a:lnTo>
                  <a:lnTo>
                    <a:pt x="3802" y="4005"/>
                  </a:lnTo>
                  <a:lnTo>
                    <a:pt x="3697" y="4056"/>
                  </a:lnTo>
                  <a:lnTo>
                    <a:pt x="3587" y="4101"/>
                  </a:lnTo>
                  <a:lnTo>
                    <a:pt x="3477" y="4147"/>
                  </a:lnTo>
                  <a:lnTo>
                    <a:pt x="3366" y="4185"/>
                  </a:lnTo>
                  <a:lnTo>
                    <a:pt x="3250" y="4217"/>
                  </a:lnTo>
                  <a:lnTo>
                    <a:pt x="3128" y="4243"/>
                  </a:lnTo>
                  <a:lnTo>
                    <a:pt x="3006" y="4269"/>
                  </a:lnTo>
                  <a:lnTo>
                    <a:pt x="2884" y="4288"/>
                  </a:lnTo>
                  <a:lnTo>
                    <a:pt x="2762" y="4301"/>
                  </a:lnTo>
                  <a:lnTo>
                    <a:pt x="2634" y="4314"/>
                  </a:lnTo>
                  <a:lnTo>
                    <a:pt x="2500" y="4314"/>
                  </a:lnTo>
                  <a:lnTo>
                    <a:pt x="2372" y="4314"/>
                  </a:lnTo>
                  <a:lnTo>
                    <a:pt x="2244" y="4301"/>
                  </a:lnTo>
                  <a:lnTo>
                    <a:pt x="2122" y="4288"/>
                  </a:lnTo>
                  <a:lnTo>
                    <a:pt x="2000" y="4269"/>
                  </a:lnTo>
                  <a:lnTo>
                    <a:pt x="1878" y="4243"/>
                  </a:lnTo>
                  <a:lnTo>
                    <a:pt x="1756" y="4217"/>
                  </a:lnTo>
                  <a:lnTo>
                    <a:pt x="1640" y="4185"/>
                  </a:lnTo>
                  <a:lnTo>
                    <a:pt x="1529" y="4147"/>
                  </a:lnTo>
                  <a:lnTo>
                    <a:pt x="1419" y="4101"/>
                  </a:lnTo>
                  <a:lnTo>
                    <a:pt x="1308" y="4056"/>
                  </a:lnTo>
                  <a:lnTo>
                    <a:pt x="1204" y="4005"/>
                  </a:lnTo>
                  <a:lnTo>
                    <a:pt x="1105" y="3947"/>
                  </a:lnTo>
                  <a:lnTo>
                    <a:pt x="1006" y="3889"/>
                  </a:lnTo>
                  <a:lnTo>
                    <a:pt x="907" y="3824"/>
                  </a:lnTo>
                  <a:lnTo>
                    <a:pt x="820" y="3753"/>
                  </a:lnTo>
                  <a:lnTo>
                    <a:pt x="733" y="3682"/>
                  </a:lnTo>
                  <a:lnTo>
                    <a:pt x="646" y="3605"/>
                  </a:lnTo>
                  <a:lnTo>
                    <a:pt x="570" y="3527"/>
                  </a:lnTo>
                  <a:lnTo>
                    <a:pt x="494" y="3450"/>
                  </a:lnTo>
                  <a:lnTo>
                    <a:pt x="425" y="3366"/>
                  </a:lnTo>
                  <a:lnTo>
                    <a:pt x="361" y="3276"/>
                  </a:lnTo>
                  <a:lnTo>
                    <a:pt x="303" y="3186"/>
                  </a:lnTo>
                  <a:lnTo>
                    <a:pt x="244" y="3095"/>
                  </a:lnTo>
                  <a:lnTo>
                    <a:pt x="192" y="2999"/>
                  </a:lnTo>
                  <a:lnTo>
                    <a:pt x="151" y="2895"/>
                  </a:lnTo>
                  <a:lnTo>
                    <a:pt x="111" y="2799"/>
                  </a:lnTo>
                  <a:lnTo>
                    <a:pt x="76" y="2695"/>
                  </a:lnTo>
                  <a:lnTo>
                    <a:pt x="47" y="2592"/>
                  </a:lnTo>
                  <a:lnTo>
                    <a:pt x="29" y="2483"/>
                  </a:lnTo>
                  <a:lnTo>
                    <a:pt x="12" y="2379"/>
                  </a:lnTo>
                  <a:lnTo>
                    <a:pt x="0" y="2270"/>
                  </a:lnTo>
                  <a:lnTo>
                    <a:pt x="0" y="2154"/>
                  </a:lnTo>
                  <a:close/>
                </a:path>
              </a:pathLst>
            </a:cu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1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Freeform 226"/>
            <p:cNvSpPr>
              <a:spLocks/>
            </p:cNvSpPr>
            <p:nvPr/>
          </p:nvSpPr>
          <p:spPr bwMode="auto">
            <a:xfrm>
              <a:off x="-623" y="180"/>
              <a:ext cx="3011" cy="4321"/>
            </a:xfrm>
            <a:custGeom>
              <a:avLst/>
              <a:gdLst>
                <a:gd name="T0" fmla="*/ 0 w 3011"/>
                <a:gd name="T1" fmla="*/ 2044 h 4314"/>
                <a:gd name="T2" fmla="*/ 29 w 3011"/>
                <a:gd name="T3" fmla="*/ 1722 h 4314"/>
                <a:gd name="T4" fmla="*/ 87 w 3011"/>
                <a:gd name="T5" fmla="*/ 1412 h 4314"/>
                <a:gd name="T6" fmla="*/ 180 w 3011"/>
                <a:gd name="T7" fmla="*/ 1128 h 4314"/>
                <a:gd name="T8" fmla="*/ 297 w 3011"/>
                <a:gd name="T9" fmla="*/ 864 h 4314"/>
                <a:gd name="T10" fmla="*/ 442 w 3011"/>
                <a:gd name="T11" fmla="*/ 632 h 4314"/>
                <a:gd name="T12" fmla="*/ 605 w 3011"/>
                <a:gd name="T13" fmla="*/ 425 h 4314"/>
                <a:gd name="T14" fmla="*/ 785 w 3011"/>
                <a:gd name="T15" fmla="*/ 258 h 4314"/>
                <a:gd name="T16" fmla="*/ 988 w 3011"/>
                <a:gd name="T17" fmla="*/ 129 h 4314"/>
                <a:gd name="T18" fmla="*/ 1203 w 3011"/>
                <a:gd name="T19" fmla="*/ 45 h 4314"/>
                <a:gd name="T20" fmla="*/ 1430 w 3011"/>
                <a:gd name="T21" fmla="*/ 0 h 4314"/>
                <a:gd name="T22" fmla="*/ 1581 w 3011"/>
                <a:gd name="T23" fmla="*/ 0 h 4314"/>
                <a:gd name="T24" fmla="*/ 1808 w 3011"/>
                <a:gd name="T25" fmla="*/ 45 h 4314"/>
                <a:gd name="T26" fmla="*/ 2023 w 3011"/>
                <a:gd name="T27" fmla="*/ 129 h 4314"/>
                <a:gd name="T28" fmla="*/ 2221 w 3011"/>
                <a:gd name="T29" fmla="*/ 258 h 4314"/>
                <a:gd name="T30" fmla="*/ 2407 w 3011"/>
                <a:gd name="T31" fmla="*/ 425 h 4314"/>
                <a:gd name="T32" fmla="*/ 2570 w 3011"/>
                <a:gd name="T33" fmla="*/ 632 h 4314"/>
                <a:gd name="T34" fmla="*/ 2715 w 3011"/>
                <a:gd name="T35" fmla="*/ 864 h 4314"/>
                <a:gd name="T36" fmla="*/ 2831 w 3011"/>
                <a:gd name="T37" fmla="*/ 1128 h 4314"/>
                <a:gd name="T38" fmla="*/ 2918 w 3011"/>
                <a:gd name="T39" fmla="*/ 1412 h 4314"/>
                <a:gd name="T40" fmla="*/ 2982 w 3011"/>
                <a:gd name="T41" fmla="*/ 1722 h 4314"/>
                <a:gd name="T42" fmla="*/ 3011 w 3011"/>
                <a:gd name="T43" fmla="*/ 2044 h 4314"/>
                <a:gd name="T44" fmla="*/ 3011 w 3011"/>
                <a:gd name="T45" fmla="*/ 2270 h 4314"/>
                <a:gd name="T46" fmla="*/ 2982 w 3011"/>
                <a:gd name="T47" fmla="*/ 2592 h 4314"/>
                <a:gd name="T48" fmla="*/ 2918 w 3011"/>
                <a:gd name="T49" fmla="*/ 2895 h 4314"/>
                <a:gd name="T50" fmla="*/ 2831 w 3011"/>
                <a:gd name="T51" fmla="*/ 3186 h 4314"/>
                <a:gd name="T52" fmla="*/ 2715 w 3011"/>
                <a:gd name="T53" fmla="*/ 3450 h 4314"/>
                <a:gd name="T54" fmla="*/ 2570 w 3011"/>
                <a:gd name="T55" fmla="*/ 3682 h 4314"/>
                <a:gd name="T56" fmla="*/ 2407 w 3011"/>
                <a:gd name="T57" fmla="*/ 3889 h 4314"/>
                <a:gd name="T58" fmla="*/ 2221 w 3011"/>
                <a:gd name="T59" fmla="*/ 4056 h 4314"/>
                <a:gd name="T60" fmla="*/ 2023 w 3011"/>
                <a:gd name="T61" fmla="*/ 4185 h 4314"/>
                <a:gd name="T62" fmla="*/ 1808 w 3011"/>
                <a:gd name="T63" fmla="*/ 4269 h 4314"/>
                <a:gd name="T64" fmla="*/ 1581 w 3011"/>
                <a:gd name="T65" fmla="*/ 4314 h 4314"/>
                <a:gd name="T66" fmla="*/ 1430 w 3011"/>
                <a:gd name="T67" fmla="*/ 4314 h 4314"/>
                <a:gd name="T68" fmla="*/ 1203 w 3011"/>
                <a:gd name="T69" fmla="*/ 4269 h 4314"/>
                <a:gd name="T70" fmla="*/ 988 w 3011"/>
                <a:gd name="T71" fmla="*/ 4185 h 4314"/>
                <a:gd name="T72" fmla="*/ 785 w 3011"/>
                <a:gd name="T73" fmla="*/ 4056 h 4314"/>
                <a:gd name="T74" fmla="*/ 605 w 3011"/>
                <a:gd name="T75" fmla="*/ 3889 h 4314"/>
                <a:gd name="T76" fmla="*/ 442 w 3011"/>
                <a:gd name="T77" fmla="*/ 3682 h 4314"/>
                <a:gd name="T78" fmla="*/ 297 w 3011"/>
                <a:gd name="T79" fmla="*/ 3450 h 4314"/>
                <a:gd name="T80" fmla="*/ 180 w 3011"/>
                <a:gd name="T81" fmla="*/ 3186 h 4314"/>
                <a:gd name="T82" fmla="*/ 87 w 3011"/>
                <a:gd name="T83" fmla="*/ 2895 h 4314"/>
                <a:gd name="T84" fmla="*/ 29 w 3011"/>
                <a:gd name="T85" fmla="*/ 2592 h 4314"/>
                <a:gd name="T86" fmla="*/ 0 w 3011"/>
                <a:gd name="T87" fmla="*/ 2270 h 431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011"/>
                <a:gd name="T133" fmla="*/ 0 h 4314"/>
                <a:gd name="T134" fmla="*/ 3011 w 3011"/>
                <a:gd name="T135" fmla="*/ 4314 h 431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011" h="4314">
                  <a:moveTo>
                    <a:pt x="0" y="2154"/>
                  </a:moveTo>
                  <a:lnTo>
                    <a:pt x="0" y="2154"/>
                  </a:lnTo>
                  <a:lnTo>
                    <a:pt x="0" y="2044"/>
                  </a:lnTo>
                  <a:lnTo>
                    <a:pt x="6" y="1935"/>
                  </a:lnTo>
                  <a:lnTo>
                    <a:pt x="18" y="1825"/>
                  </a:lnTo>
                  <a:lnTo>
                    <a:pt x="29" y="1722"/>
                  </a:lnTo>
                  <a:lnTo>
                    <a:pt x="47" y="1619"/>
                  </a:lnTo>
                  <a:lnTo>
                    <a:pt x="64" y="1515"/>
                  </a:lnTo>
                  <a:lnTo>
                    <a:pt x="87" y="1412"/>
                  </a:lnTo>
                  <a:lnTo>
                    <a:pt x="116" y="1315"/>
                  </a:lnTo>
                  <a:lnTo>
                    <a:pt x="145" y="1219"/>
                  </a:lnTo>
                  <a:lnTo>
                    <a:pt x="180" y="1128"/>
                  </a:lnTo>
                  <a:lnTo>
                    <a:pt x="215" y="1038"/>
                  </a:lnTo>
                  <a:lnTo>
                    <a:pt x="256" y="948"/>
                  </a:lnTo>
                  <a:lnTo>
                    <a:pt x="297" y="864"/>
                  </a:lnTo>
                  <a:lnTo>
                    <a:pt x="343" y="787"/>
                  </a:lnTo>
                  <a:lnTo>
                    <a:pt x="390" y="703"/>
                  </a:lnTo>
                  <a:lnTo>
                    <a:pt x="442" y="632"/>
                  </a:lnTo>
                  <a:lnTo>
                    <a:pt x="494" y="561"/>
                  </a:lnTo>
                  <a:lnTo>
                    <a:pt x="547" y="490"/>
                  </a:lnTo>
                  <a:lnTo>
                    <a:pt x="605" y="425"/>
                  </a:lnTo>
                  <a:lnTo>
                    <a:pt x="663" y="367"/>
                  </a:lnTo>
                  <a:lnTo>
                    <a:pt x="721" y="309"/>
                  </a:lnTo>
                  <a:lnTo>
                    <a:pt x="785" y="258"/>
                  </a:lnTo>
                  <a:lnTo>
                    <a:pt x="855" y="213"/>
                  </a:lnTo>
                  <a:lnTo>
                    <a:pt x="919" y="167"/>
                  </a:lnTo>
                  <a:lnTo>
                    <a:pt x="988" y="129"/>
                  </a:lnTo>
                  <a:lnTo>
                    <a:pt x="1058" y="97"/>
                  </a:lnTo>
                  <a:lnTo>
                    <a:pt x="1128" y="64"/>
                  </a:lnTo>
                  <a:lnTo>
                    <a:pt x="1203" y="45"/>
                  </a:lnTo>
                  <a:lnTo>
                    <a:pt x="1273" y="26"/>
                  </a:lnTo>
                  <a:lnTo>
                    <a:pt x="1349" y="13"/>
                  </a:lnTo>
                  <a:lnTo>
                    <a:pt x="1430" y="0"/>
                  </a:lnTo>
                  <a:lnTo>
                    <a:pt x="1506" y="0"/>
                  </a:lnTo>
                  <a:lnTo>
                    <a:pt x="1581" y="0"/>
                  </a:lnTo>
                  <a:lnTo>
                    <a:pt x="1657" y="13"/>
                  </a:lnTo>
                  <a:lnTo>
                    <a:pt x="1732" y="26"/>
                  </a:lnTo>
                  <a:lnTo>
                    <a:pt x="1808" y="45"/>
                  </a:lnTo>
                  <a:lnTo>
                    <a:pt x="1884" y="64"/>
                  </a:lnTo>
                  <a:lnTo>
                    <a:pt x="1953" y="97"/>
                  </a:lnTo>
                  <a:lnTo>
                    <a:pt x="2023" y="129"/>
                  </a:lnTo>
                  <a:lnTo>
                    <a:pt x="2093" y="167"/>
                  </a:lnTo>
                  <a:lnTo>
                    <a:pt x="2157" y="213"/>
                  </a:lnTo>
                  <a:lnTo>
                    <a:pt x="2221" y="258"/>
                  </a:lnTo>
                  <a:lnTo>
                    <a:pt x="2285" y="309"/>
                  </a:lnTo>
                  <a:lnTo>
                    <a:pt x="2349" y="367"/>
                  </a:lnTo>
                  <a:lnTo>
                    <a:pt x="2407" y="425"/>
                  </a:lnTo>
                  <a:lnTo>
                    <a:pt x="2465" y="490"/>
                  </a:lnTo>
                  <a:lnTo>
                    <a:pt x="2517" y="561"/>
                  </a:lnTo>
                  <a:lnTo>
                    <a:pt x="2570" y="632"/>
                  </a:lnTo>
                  <a:lnTo>
                    <a:pt x="2622" y="703"/>
                  </a:lnTo>
                  <a:lnTo>
                    <a:pt x="2668" y="787"/>
                  </a:lnTo>
                  <a:lnTo>
                    <a:pt x="2715" y="864"/>
                  </a:lnTo>
                  <a:lnTo>
                    <a:pt x="2756" y="948"/>
                  </a:lnTo>
                  <a:lnTo>
                    <a:pt x="2796" y="1038"/>
                  </a:lnTo>
                  <a:lnTo>
                    <a:pt x="2831" y="1128"/>
                  </a:lnTo>
                  <a:lnTo>
                    <a:pt x="2866" y="1219"/>
                  </a:lnTo>
                  <a:lnTo>
                    <a:pt x="2895" y="1315"/>
                  </a:lnTo>
                  <a:lnTo>
                    <a:pt x="2918" y="1412"/>
                  </a:lnTo>
                  <a:lnTo>
                    <a:pt x="2942" y="1515"/>
                  </a:lnTo>
                  <a:lnTo>
                    <a:pt x="2965" y="1619"/>
                  </a:lnTo>
                  <a:lnTo>
                    <a:pt x="2982" y="1722"/>
                  </a:lnTo>
                  <a:lnTo>
                    <a:pt x="2994" y="1825"/>
                  </a:lnTo>
                  <a:lnTo>
                    <a:pt x="3006" y="1935"/>
                  </a:lnTo>
                  <a:lnTo>
                    <a:pt x="3011" y="2044"/>
                  </a:lnTo>
                  <a:lnTo>
                    <a:pt x="3011" y="2154"/>
                  </a:lnTo>
                  <a:lnTo>
                    <a:pt x="3011" y="2270"/>
                  </a:lnTo>
                  <a:lnTo>
                    <a:pt x="3006" y="2379"/>
                  </a:lnTo>
                  <a:lnTo>
                    <a:pt x="2994" y="2483"/>
                  </a:lnTo>
                  <a:lnTo>
                    <a:pt x="2982" y="2592"/>
                  </a:lnTo>
                  <a:lnTo>
                    <a:pt x="2965" y="2695"/>
                  </a:lnTo>
                  <a:lnTo>
                    <a:pt x="2942" y="2799"/>
                  </a:lnTo>
                  <a:lnTo>
                    <a:pt x="2918" y="2895"/>
                  </a:lnTo>
                  <a:lnTo>
                    <a:pt x="2895" y="2999"/>
                  </a:lnTo>
                  <a:lnTo>
                    <a:pt x="2866" y="3095"/>
                  </a:lnTo>
                  <a:lnTo>
                    <a:pt x="2831" y="3186"/>
                  </a:lnTo>
                  <a:lnTo>
                    <a:pt x="2796" y="3276"/>
                  </a:lnTo>
                  <a:lnTo>
                    <a:pt x="2756" y="3366"/>
                  </a:lnTo>
                  <a:lnTo>
                    <a:pt x="2715" y="3450"/>
                  </a:lnTo>
                  <a:lnTo>
                    <a:pt x="2668" y="3527"/>
                  </a:lnTo>
                  <a:lnTo>
                    <a:pt x="2622" y="3605"/>
                  </a:lnTo>
                  <a:lnTo>
                    <a:pt x="2570" y="3682"/>
                  </a:lnTo>
                  <a:lnTo>
                    <a:pt x="2517" y="3753"/>
                  </a:lnTo>
                  <a:lnTo>
                    <a:pt x="2465" y="3824"/>
                  </a:lnTo>
                  <a:lnTo>
                    <a:pt x="2407" y="3889"/>
                  </a:lnTo>
                  <a:lnTo>
                    <a:pt x="2349" y="3947"/>
                  </a:lnTo>
                  <a:lnTo>
                    <a:pt x="2285" y="4005"/>
                  </a:lnTo>
                  <a:lnTo>
                    <a:pt x="2221" y="4056"/>
                  </a:lnTo>
                  <a:lnTo>
                    <a:pt x="2157" y="4101"/>
                  </a:lnTo>
                  <a:lnTo>
                    <a:pt x="2093" y="4147"/>
                  </a:lnTo>
                  <a:lnTo>
                    <a:pt x="2023" y="4185"/>
                  </a:lnTo>
                  <a:lnTo>
                    <a:pt x="1953" y="4217"/>
                  </a:lnTo>
                  <a:lnTo>
                    <a:pt x="1884" y="4243"/>
                  </a:lnTo>
                  <a:lnTo>
                    <a:pt x="1808" y="4269"/>
                  </a:lnTo>
                  <a:lnTo>
                    <a:pt x="1732" y="4288"/>
                  </a:lnTo>
                  <a:lnTo>
                    <a:pt x="1657" y="4301"/>
                  </a:lnTo>
                  <a:lnTo>
                    <a:pt x="1581" y="4314"/>
                  </a:lnTo>
                  <a:lnTo>
                    <a:pt x="1506" y="4314"/>
                  </a:lnTo>
                  <a:lnTo>
                    <a:pt x="1430" y="4314"/>
                  </a:lnTo>
                  <a:lnTo>
                    <a:pt x="1349" y="4301"/>
                  </a:lnTo>
                  <a:lnTo>
                    <a:pt x="1273" y="4288"/>
                  </a:lnTo>
                  <a:lnTo>
                    <a:pt x="1203" y="4269"/>
                  </a:lnTo>
                  <a:lnTo>
                    <a:pt x="1128" y="4243"/>
                  </a:lnTo>
                  <a:lnTo>
                    <a:pt x="1058" y="4217"/>
                  </a:lnTo>
                  <a:lnTo>
                    <a:pt x="988" y="4185"/>
                  </a:lnTo>
                  <a:lnTo>
                    <a:pt x="919" y="4147"/>
                  </a:lnTo>
                  <a:lnTo>
                    <a:pt x="855" y="4101"/>
                  </a:lnTo>
                  <a:lnTo>
                    <a:pt x="785" y="4056"/>
                  </a:lnTo>
                  <a:lnTo>
                    <a:pt x="721" y="4005"/>
                  </a:lnTo>
                  <a:lnTo>
                    <a:pt x="663" y="3947"/>
                  </a:lnTo>
                  <a:lnTo>
                    <a:pt x="605" y="3889"/>
                  </a:lnTo>
                  <a:lnTo>
                    <a:pt x="547" y="3824"/>
                  </a:lnTo>
                  <a:lnTo>
                    <a:pt x="494" y="3753"/>
                  </a:lnTo>
                  <a:lnTo>
                    <a:pt x="442" y="3682"/>
                  </a:lnTo>
                  <a:lnTo>
                    <a:pt x="390" y="3605"/>
                  </a:lnTo>
                  <a:lnTo>
                    <a:pt x="343" y="3527"/>
                  </a:lnTo>
                  <a:lnTo>
                    <a:pt x="297" y="3450"/>
                  </a:lnTo>
                  <a:lnTo>
                    <a:pt x="256" y="3366"/>
                  </a:lnTo>
                  <a:lnTo>
                    <a:pt x="215" y="3276"/>
                  </a:lnTo>
                  <a:lnTo>
                    <a:pt x="180" y="3186"/>
                  </a:lnTo>
                  <a:lnTo>
                    <a:pt x="145" y="3095"/>
                  </a:lnTo>
                  <a:lnTo>
                    <a:pt x="116" y="2999"/>
                  </a:lnTo>
                  <a:lnTo>
                    <a:pt x="87" y="2895"/>
                  </a:lnTo>
                  <a:lnTo>
                    <a:pt x="64" y="2799"/>
                  </a:lnTo>
                  <a:lnTo>
                    <a:pt x="47" y="2695"/>
                  </a:lnTo>
                  <a:lnTo>
                    <a:pt x="29" y="2592"/>
                  </a:lnTo>
                  <a:lnTo>
                    <a:pt x="18" y="2483"/>
                  </a:lnTo>
                  <a:lnTo>
                    <a:pt x="6" y="2379"/>
                  </a:lnTo>
                  <a:lnTo>
                    <a:pt x="0" y="2270"/>
                  </a:lnTo>
                  <a:lnTo>
                    <a:pt x="0" y="2154"/>
                  </a:lnTo>
                  <a:close/>
                </a:path>
              </a:pathLst>
            </a:cu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1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2" name="Freeform 227"/>
            <p:cNvSpPr>
              <a:spLocks/>
            </p:cNvSpPr>
            <p:nvPr/>
          </p:nvSpPr>
          <p:spPr bwMode="auto">
            <a:xfrm>
              <a:off x="-376" y="471"/>
              <a:ext cx="2504" cy="410"/>
            </a:xfrm>
            <a:custGeom>
              <a:avLst/>
              <a:gdLst>
                <a:gd name="T0" fmla="*/ 0 w 2506"/>
                <a:gd name="T1" fmla="*/ 0 h 412"/>
                <a:gd name="T2" fmla="*/ 0 w 2506"/>
                <a:gd name="T3" fmla="*/ 0 h 412"/>
                <a:gd name="T4" fmla="*/ 41 w 2506"/>
                <a:gd name="T5" fmla="*/ 51 h 412"/>
                <a:gd name="T6" fmla="*/ 93 w 2506"/>
                <a:gd name="T7" fmla="*/ 96 h 412"/>
                <a:gd name="T8" fmla="*/ 151 w 2506"/>
                <a:gd name="T9" fmla="*/ 141 h 412"/>
                <a:gd name="T10" fmla="*/ 215 w 2506"/>
                <a:gd name="T11" fmla="*/ 180 h 412"/>
                <a:gd name="T12" fmla="*/ 285 w 2506"/>
                <a:gd name="T13" fmla="*/ 219 h 412"/>
                <a:gd name="T14" fmla="*/ 361 w 2506"/>
                <a:gd name="T15" fmla="*/ 251 h 412"/>
                <a:gd name="T16" fmla="*/ 436 w 2506"/>
                <a:gd name="T17" fmla="*/ 283 h 412"/>
                <a:gd name="T18" fmla="*/ 517 w 2506"/>
                <a:gd name="T19" fmla="*/ 309 h 412"/>
                <a:gd name="T20" fmla="*/ 599 w 2506"/>
                <a:gd name="T21" fmla="*/ 335 h 412"/>
                <a:gd name="T22" fmla="*/ 692 w 2506"/>
                <a:gd name="T23" fmla="*/ 354 h 412"/>
                <a:gd name="T24" fmla="*/ 872 w 2506"/>
                <a:gd name="T25" fmla="*/ 386 h 412"/>
                <a:gd name="T26" fmla="*/ 1064 w 2506"/>
                <a:gd name="T27" fmla="*/ 406 h 412"/>
                <a:gd name="T28" fmla="*/ 1256 w 2506"/>
                <a:gd name="T29" fmla="*/ 412 h 412"/>
                <a:gd name="T30" fmla="*/ 1448 w 2506"/>
                <a:gd name="T31" fmla="*/ 406 h 412"/>
                <a:gd name="T32" fmla="*/ 1639 w 2506"/>
                <a:gd name="T33" fmla="*/ 386 h 412"/>
                <a:gd name="T34" fmla="*/ 1820 w 2506"/>
                <a:gd name="T35" fmla="*/ 354 h 412"/>
                <a:gd name="T36" fmla="*/ 1907 w 2506"/>
                <a:gd name="T37" fmla="*/ 335 h 412"/>
                <a:gd name="T38" fmla="*/ 1994 w 2506"/>
                <a:gd name="T39" fmla="*/ 309 h 412"/>
                <a:gd name="T40" fmla="*/ 2070 w 2506"/>
                <a:gd name="T41" fmla="*/ 283 h 412"/>
                <a:gd name="T42" fmla="*/ 2151 w 2506"/>
                <a:gd name="T43" fmla="*/ 251 h 412"/>
                <a:gd name="T44" fmla="*/ 2221 w 2506"/>
                <a:gd name="T45" fmla="*/ 219 h 412"/>
                <a:gd name="T46" fmla="*/ 2291 w 2506"/>
                <a:gd name="T47" fmla="*/ 180 h 412"/>
                <a:gd name="T48" fmla="*/ 2354 w 2506"/>
                <a:gd name="T49" fmla="*/ 141 h 412"/>
                <a:gd name="T50" fmla="*/ 2407 w 2506"/>
                <a:gd name="T51" fmla="*/ 96 h 412"/>
                <a:gd name="T52" fmla="*/ 2459 w 2506"/>
                <a:gd name="T53" fmla="*/ 51 h 412"/>
                <a:gd name="T54" fmla="*/ 2506 w 2506"/>
                <a:gd name="T55" fmla="*/ 0 h 41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506"/>
                <a:gd name="T85" fmla="*/ 0 h 412"/>
                <a:gd name="T86" fmla="*/ 2506 w 2506"/>
                <a:gd name="T87" fmla="*/ 412 h 41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506" h="412">
                  <a:moveTo>
                    <a:pt x="0" y="0"/>
                  </a:moveTo>
                  <a:lnTo>
                    <a:pt x="0" y="0"/>
                  </a:lnTo>
                  <a:lnTo>
                    <a:pt x="41" y="51"/>
                  </a:lnTo>
                  <a:lnTo>
                    <a:pt x="93" y="96"/>
                  </a:lnTo>
                  <a:lnTo>
                    <a:pt x="151" y="141"/>
                  </a:lnTo>
                  <a:lnTo>
                    <a:pt x="215" y="180"/>
                  </a:lnTo>
                  <a:lnTo>
                    <a:pt x="285" y="219"/>
                  </a:lnTo>
                  <a:lnTo>
                    <a:pt x="361" y="251"/>
                  </a:lnTo>
                  <a:lnTo>
                    <a:pt x="436" y="283"/>
                  </a:lnTo>
                  <a:lnTo>
                    <a:pt x="517" y="309"/>
                  </a:lnTo>
                  <a:lnTo>
                    <a:pt x="599" y="335"/>
                  </a:lnTo>
                  <a:lnTo>
                    <a:pt x="692" y="354"/>
                  </a:lnTo>
                  <a:lnTo>
                    <a:pt x="872" y="386"/>
                  </a:lnTo>
                  <a:lnTo>
                    <a:pt x="1064" y="406"/>
                  </a:lnTo>
                  <a:lnTo>
                    <a:pt x="1256" y="412"/>
                  </a:lnTo>
                  <a:lnTo>
                    <a:pt x="1448" y="406"/>
                  </a:lnTo>
                  <a:lnTo>
                    <a:pt x="1639" y="386"/>
                  </a:lnTo>
                  <a:lnTo>
                    <a:pt x="1820" y="354"/>
                  </a:lnTo>
                  <a:lnTo>
                    <a:pt x="1907" y="335"/>
                  </a:lnTo>
                  <a:lnTo>
                    <a:pt x="1994" y="309"/>
                  </a:lnTo>
                  <a:lnTo>
                    <a:pt x="2070" y="283"/>
                  </a:lnTo>
                  <a:lnTo>
                    <a:pt x="2151" y="251"/>
                  </a:lnTo>
                  <a:lnTo>
                    <a:pt x="2221" y="219"/>
                  </a:lnTo>
                  <a:lnTo>
                    <a:pt x="2291" y="180"/>
                  </a:lnTo>
                  <a:lnTo>
                    <a:pt x="2354" y="141"/>
                  </a:lnTo>
                  <a:lnTo>
                    <a:pt x="2407" y="96"/>
                  </a:lnTo>
                  <a:lnTo>
                    <a:pt x="2459" y="51"/>
                  </a:lnTo>
                  <a:lnTo>
                    <a:pt x="2506" y="0"/>
                  </a:lnTo>
                </a:path>
              </a:pathLst>
            </a:cu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1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Freeform 228"/>
            <p:cNvSpPr>
              <a:spLocks/>
            </p:cNvSpPr>
            <p:nvPr/>
          </p:nvSpPr>
          <p:spPr bwMode="auto">
            <a:xfrm>
              <a:off x="-1118" y="1039"/>
              <a:ext cx="4000" cy="694"/>
            </a:xfrm>
            <a:custGeom>
              <a:avLst/>
              <a:gdLst>
                <a:gd name="T0" fmla="*/ 0 w 4000"/>
                <a:gd name="T1" fmla="*/ 0 h 690"/>
                <a:gd name="T2" fmla="*/ 0 w 4000"/>
                <a:gd name="T3" fmla="*/ 0 h 690"/>
                <a:gd name="T4" fmla="*/ 70 w 4000"/>
                <a:gd name="T5" fmla="*/ 83 h 690"/>
                <a:gd name="T6" fmla="*/ 145 w 4000"/>
                <a:gd name="T7" fmla="*/ 161 h 690"/>
                <a:gd name="T8" fmla="*/ 233 w 4000"/>
                <a:gd name="T9" fmla="*/ 232 h 690"/>
                <a:gd name="T10" fmla="*/ 331 w 4000"/>
                <a:gd name="T11" fmla="*/ 303 h 690"/>
                <a:gd name="T12" fmla="*/ 442 w 4000"/>
                <a:gd name="T13" fmla="*/ 361 h 690"/>
                <a:gd name="T14" fmla="*/ 558 w 4000"/>
                <a:gd name="T15" fmla="*/ 419 h 690"/>
                <a:gd name="T16" fmla="*/ 680 w 4000"/>
                <a:gd name="T17" fmla="*/ 470 h 690"/>
                <a:gd name="T18" fmla="*/ 808 w 4000"/>
                <a:gd name="T19" fmla="*/ 515 h 690"/>
                <a:gd name="T20" fmla="*/ 948 w 4000"/>
                <a:gd name="T21" fmla="*/ 554 h 690"/>
                <a:gd name="T22" fmla="*/ 1087 w 4000"/>
                <a:gd name="T23" fmla="*/ 593 h 690"/>
                <a:gd name="T24" fmla="*/ 1232 w 4000"/>
                <a:gd name="T25" fmla="*/ 619 h 690"/>
                <a:gd name="T26" fmla="*/ 1378 w 4000"/>
                <a:gd name="T27" fmla="*/ 644 h 690"/>
                <a:gd name="T28" fmla="*/ 1535 w 4000"/>
                <a:gd name="T29" fmla="*/ 664 h 690"/>
                <a:gd name="T30" fmla="*/ 1686 w 4000"/>
                <a:gd name="T31" fmla="*/ 677 h 690"/>
                <a:gd name="T32" fmla="*/ 1843 w 4000"/>
                <a:gd name="T33" fmla="*/ 683 h 690"/>
                <a:gd name="T34" fmla="*/ 2000 w 4000"/>
                <a:gd name="T35" fmla="*/ 690 h 690"/>
                <a:gd name="T36" fmla="*/ 2157 w 4000"/>
                <a:gd name="T37" fmla="*/ 683 h 690"/>
                <a:gd name="T38" fmla="*/ 2308 w 4000"/>
                <a:gd name="T39" fmla="*/ 677 h 690"/>
                <a:gd name="T40" fmla="*/ 2465 w 4000"/>
                <a:gd name="T41" fmla="*/ 664 h 690"/>
                <a:gd name="T42" fmla="*/ 2616 w 4000"/>
                <a:gd name="T43" fmla="*/ 644 h 690"/>
                <a:gd name="T44" fmla="*/ 2767 w 4000"/>
                <a:gd name="T45" fmla="*/ 619 h 690"/>
                <a:gd name="T46" fmla="*/ 2912 w 4000"/>
                <a:gd name="T47" fmla="*/ 593 h 690"/>
                <a:gd name="T48" fmla="*/ 3052 w 4000"/>
                <a:gd name="T49" fmla="*/ 554 h 690"/>
                <a:gd name="T50" fmla="*/ 3186 w 4000"/>
                <a:gd name="T51" fmla="*/ 515 h 690"/>
                <a:gd name="T52" fmla="*/ 3319 w 4000"/>
                <a:gd name="T53" fmla="*/ 470 h 690"/>
                <a:gd name="T54" fmla="*/ 3441 w 4000"/>
                <a:gd name="T55" fmla="*/ 419 h 690"/>
                <a:gd name="T56" fmla="*/ 3558 w 4000"/>
                <a:gd name="T57" fmla="*/ 361 h 690"/>
                <a:gd name="T58" fmla="*/ 3662 w 4000"/>
                <a:gd name="T59" fmla="*/ 303 h 690"/>
                <a:gd name="T60" fmla="*/ 3761 w 4000"/>
                <a:gd name="T61" fmla="*/ 232 h 690"/>
                <a:gd name="T62" fmla="*/ 3854 w 4000"/>
                <a:gd name="T63" fmla="*/ 161 h 690"/>
                <a:gd name="T64" fmla="*/ 3930 w 4000"/>
                <a:gd name="T65" fmla="*/ 83 h 690"/>
                <a:gd name="T66" fmla="*/ 4000 w 4000"/>
                <a:gd name="T67" fmla="*/ 0 h 69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000"/>
                <a:gd name="T103" fmla="*/ 0 h 690"/>
                <a:gd name="T104" fmla="*/ 4000 w 4000"/>
                <a:gd name="T105" fmla="*/ 690 h 69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00" h="690">
                  <a:moveTo>
                    <a:pt x="0" y="0"/>
                  </a:moveTo>
                  <a:lnTo>
                    <a:pt x="0" y="0"/>
                  </a:lnTo>
                  <a:lnTo>
                    <a:pt x="70" y="83"/>
                  </a:lnTo>
                  <a:lnTo>
                    <a:pt x="145" y="161"/>
                  </a:lnTo>
                  <a:lnTo>
                    <a:pt x="233" y="232"/>
                  </a:lnTo>
                  <a:lnTo>
                    <a:pt x="331" y="303"/>
                  </a:lnTo>
                  <a:lnTo>
                    <a:pt x="442" y="361"/>
                  </a:lnTo>
                  <a:lnTo>
                    <a:pt x="558" y="419"/>
                  </a:lnTo>
                  <a:lnTo>
                    <a:pt x="680" y="470"/>
                  </a:lnTo>
                  <a:lnTo>
                    <a:pt x="808" y="515"/>
                  </a:lnTo>
                  <a:lnTo>
                    <a:pt x="948" y="554"/>
                  </a:lnTo>
                  <a:lnTo>
                    <a:pt x="1087" y="593"/>
                  </a:lnTo>
                  <a:lnTo>
                    <a:pt x="1232" y="619"/>
                  </a:lnTo>
                  <a:lnTo>
                    <a:pt x="1378" y="644"/>
                  </a:lnTo>
                  <a:lnTo>
                    <a:pt x="1535" y="664"/>
                  </a:lnTo>
                  <a:lnTo>
                    <a:pt x="1686" y="677"/>
                  </a:lnTo>
                  <a:lnTo>
                    <a:pt x="1843" y="683"/>
                  </a:lnTo>
                  <a:lnTo>
                    <a:pt x="2000" y="690"/>
                  </a:lnTo>
                  <a:lnTo>
                    <a:pt x="2157" y="683"/>
                  </a:lnTo>
                  <a:lnTo>
                    <a:pt x="2308" y="677"/>
                  </a:lnTo>
                  <a:lnTo>
                    <a:pt x="2465" y="664"/>
                  </a:lnTo>
                  <a:lnTo>
                    <a:pt x="2616" y="644"/>
                  </a:lnTo>
                  <a:lnTo>
                    <a:pt x="2767" y="619"/>
                  </a:lnTo>
                  <a:lnTo>
                    <a:pt x="2912" y="593"/>
                  </a:lnTo>
                  <a:lnTo>
                    <a:pt x="3052" y="554"/>
                  </a:lnTo>
                  <a:lnTo>
                    <a:pt x="3186" y="515"/>
                  </a:lnTo>
                  <a:lnTo>
                    <a:pt x="3319" y="470"/>
                  </a:lnTo>
                  <a:lnTo>
                    <a:pt x="3441" y="419"/>
                  </a:lnTo>
                  <a:lnTo>
                    <a:pt x="3558" y="361"/>
                  </a:lnTo>
                  <a:lnTo>
                    <a:pt x="3662" y="303"/>
                  </a:lnTo>
                  <a:lnTo>
                    <a:pt x="3761" y="232"/>
                  </a:lnTo>
                  <a:lnTo>
                    <a:pt x="3854" y="161"/>
                  </a:lnTo>
                  <a:lnTo>
                    <a:pt x="3930" y="83"/>
                  </a:lnTo>
                  <a:lnTo>
                    <a:pt x="4000" y="0"/>
                  </a:lnTo>
                </a:path>
              </a:pathLst>
            </a:cu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1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Freeform 229"/>
            <p:cNvSpPr>
              <a:spLocks/>
            </p:cNvSpPr>
            <p:nvPr/>
          </p:nvSpPr>
          <p:spPr bwMode="auto">
            <a:xfrm>
              <a:off x="-376" y="3800"/>
              <a:ext cx="2504" cy="410"/>
            </a:xfrm>
            <a:custGeom>
              <a:avLst/>
              <a:gdLst>
                <a:gd name="T0" fmla="*/ 2506 w 2506"/>
                <a:gd name="T1" fmla="*/ 406 h 406"/>
                <a:gd name="T2" fmla="*/ 2506 w 2506"/>
                <a:gd name="T3" fmla="*/ 406 h 406"/>
                <a:gd name="T4" fmla="*/ 2459 w 2506"/>
                <a:gd name="T5" fmla="*/ 361 h 406"/>
                <a:gd name="T6" fmla="*/ 2413 w 2506"/>
                <a:gd name="T7" fmla="*/ 316 h 406"/>
                <a:gd name="T8" fmla="*/ 2354 w 2506"/>
                <a:gd name="T9" fmla="*/ 271 h 406"/>
                <a:gd name="T10" fmla="*/ 2291 w 2506"/>
                <a:gd name="T11" fmla="*/ 232 h 406"/>
                <a:gd name="T12" fmla="*/ 2221 w 2506"/>
                <a:gd name="T13" fmla="*/ 193 h 406"/>
                <a:gd name="T14" fmla="*/ 2145 w 2506"/>
                <a:gd name="T15" fmla="*/ 161 h 406"/>
                <a:gd name="T16" fmla="*/ 2070 w 2506"/>
                <a:gd name="T17" fmla="*/ 129 h 406"/>
                <a:gd name="T18" fmla="*/ 1988 w 2506"/>
                <a:gd name="T19" fmla="*/ 103 h 406"/>
                <a:gd name="T20" fmla="*/ 1901 w 2506"/>
                <a:gd name="T21" fmla="*/ 77 h 406"/>
                <a:gd name="T22" fmla="*/ 1814 w 2506"/>
                <a:gd name="T23" fmla="*/ 58 h 406"/>
                <a:gd name="T24" fmla="*/ 1634 w 2506"/>
                <a:gd name="T25" fmla="*/ 26 h 406"/>
                <a:gd name="T26" fmla="*/ 1442 w 2506"/>
                <a:gd name="T27" fmla="*/ 6 h 406"/>
                <a:gd name="T28" fmla="*/ 1250 w 2506"/>
                <a:gd name="T29" fmla="*/ 0 h 406"/>
                <a:gd name="T30" fmla="*/ 1058 w 2506"/>
                <a:gd name="T31" fmla="*/ 6 h 406"/>
                <a:gd name="T32" fmla="*/ 866 w 2506"/>
                <a:gd name="T33" fmla="*/ 26 h 406"/>
                <a:gd name="T34" fmla="*/ 686 w 2506"/>
                <a:gd name="T35" fmla="*/ 58 h 406"/>
                <a:gd name="T36" fmla="*/ 599 w 2506"/>
                <a:gd name="T37" fmla="*/ 77 h 406"/>
                <a:gd name="T38" fmla="*/ 512 w 2506"/>
                <a:gd name="T39" fmla="*/ 103 h 406"/>
                <a:gd name="T40" fmla="*/ 430 w 2506"/>
                <a:gd name="T41" fmla="*/ 129 h 406"/>
                <a:gd name="T42" fmla="*/ 355 w 2506"/>
                <a:gd name="T43" fmla="*/ 161 h 406"/>
                <a:gd name="T44" fmla="*/ 285 w 2506"/>
                <a:gd name="T45" fmla="*/ 193 h 406"/>
                <a:gd name="T46" fmla="*/ 215 w 2506"/>
                <a:gd name="T47" fmla="*/ 232 h 406"/>
                <a:gd name="T48" fmla="*/ 151 w 2506"/>
                <a:gd name="T49" fmla="*/ 271 h 406"/>
                <a:gd name="T50" fmla="*/ 93 w 2506"/>
                <a:gd name="T51" fmla="*/ 316 h 406"/>
                <a:gd name="T52" fmla="*/ 47 w 2506"/>
                <a:gd name="T53" fmla="*/ 361 h 406"/>
                <a:gd name="T54" fmla="*/ 0 w 2506"/>
                <a:gd name="T55" fmla="*/ 406 h 40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506"/>
                <a:gd name="T85" fmla="*/ 0 h 406"/>
                <a:gd name="T86" fmla="*/ 2506 w 2506"/>
                <a:gd name="T87" fmla="*/ 406 h 40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506" h="406">
                  <a:moveTo>
                    <a:pt x="2506" y="406"/>
                  </a:moveTo>
                  <a:lnTo>
                    <a:pt x="2506" y="406"/>
                  </a:lnTo>
                  <a:lnTo>
                    <a:pt x="2459" y="361"/>
                  </a:lnTo>
                  <a:lnTo>
                    <a:pt x="2413" y="316"/>
                  </a:lnTo>
                  <a:lnTo>
                    <a:pt x="2354" y="271"/>
                  </a:lnTo>
                  <a:lnTo>
                    <a:pt x="2291" y="232"/>
                  </a:lnTo>
                  <a:lnTo>
                    <a:pt x="2221" y="193"/>
                  </a:lnTo>
                  <a:lnTo>
                    <a:pt x="2145" y="161"/>
                  </a:lnTo>
                  <a:lnTo>
                    <a:pt x="2070" y="129"/>
                  </a:lnTo>
                  <a:lnTo>
                    <a:pt x="1988" y="103"/>
                  </a:lnTo>
                  <a:lnTo>
                    <a:pt x="1901" y="77"/>
                  </a:lnTo>
                  <a:lnTo>
                    <a:pt x="1814" y="58"/>
                  </a:lnTo>
                  <a:lnTo>
                    <a:pt x="1634" y="26"/>
                  </a:lnTo>
                  <a:lnTo>
                    <a:pt x="1442" y="6"/>
                  </a:lnTo>
                  <a:lnTo>
                    <a:pt x="1250" y="0"/>
                  </a:lnTo>
                  <a:lnTo>
                    <a:pt x="1058" y="6"/>
                  </a:lnTo>
                  <a:lnTo>
                    <a:pt x="866" y="26"/>
                  </a:lnTo>
                  <a:lnTo>
                    <a:pt x="686" y="58"/>
                  </a:lnTo>
                  <a:lnTo>
                    <a:pt x="599" y="77"/>
                  </a:lnTo>
                  <a:lnTo>
                    <a:pt x="512" y="103"/>
                  </a:lnTo>
                  <a:lnTo>
                    <a:pt x="430" y="129"/>
                  </a:lnTo>
                  <a:lnTo>
                    <a:pt x="355" y="161"/>
                  </a:lnTo>
                  <a:lnTo>
                    <a:pt x="285" y="193"/>
                  </a:lnTo>
                  <a:lnTo>
                    <a:pt x="215" y="232"/>
                  </a:lnTo>
                  <a:lnTo>
                    <a:pt x="151" y="271"/>
                  </a:lnTo>
                  <a:lnTo>
                    <a:pt x="93" y="316"/>
                  </a:lnTo>
                  <a:lnTo>
                    <a:pt x="47" y="361"/>
                  </a:lnTo>
                  <a:lnTo>
                    <a:pt x="0" y="406"/>
                  </a:lnTo>
                </a:path>
              </a:pathLst>
            </a:cu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1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" name="Freeform 230"/>
            <p:cNvSpPr>
              <a:spLocks/>
            </p:cNvSpPr>
            <p:nvPr/>
          </p:nvSpPr>
          <p:spPr bwMode="auto">
            <a:xfrm>
              <a:off x="-1124" y="2949"/>
              <a:ext cx="4000" cy="694"/>
            </a:xfrm>
            <a:custGeom>
              <a:avLst/>
              <a:gdLst>
                <a:gd name="T0" fmla="*/ 4000 w 4000"/>
                <a:gd name="T1" fmla="*/ 690 h 690"/>
                <a:gd name="T2" fmla="*/ 4000 w 4000"/>
                <a:gd name="T3" fmla="*/ 690 h 690"/>
                <a:gd name="T4" fmla="*/ 3930 w 4000"/>
                <a:gd name="T5" fmla="*/ 607 h 690"/>
                <a:gd name="T6" fmla="*/ 3854 w 4000"/>
                <a:gd name="T7" fmla="*/ 529 h 690"/>
                <a:gd name="T8" fmla="*/ 3767 w 4000"/>
                <a:gd name="T9" fmla="*/ 458 h 690"/>
                <a:gd name="T10" fmla="*/ 3668 w 4000"/>
                <a:gd name="T11" fmla="*/ 387 h 690"/>
                <a:gd name="T12" fmla="*/ 3558 w 4000"/>
                <a:gd name="T13" fmla="*/ 329 h 690"/>
                <a:gd name="T14" fmla="*/ 3442 w 4000"/>
                <a:gd name="T15" fmla="*/ 271 h 690"/>
                <a:gd name="T16" fmla="*/ 3320 w 4000"/>
                <a:gd name="T17" fmla="*/ 220 h 690"/>
                <a:gd name="T18" fmla="*/ 3192 w 4000"/>
                <a:gd name="T19" fmla="*/ 175 h 690"/>
                <a:gd name="T20" fmla="*/ 3052 w 4000"/>
                <a:gd name="T21" fmla="*/ 136 h 690"/>
                <a:gd name="T22" fmla="*/ 2913 w 4000"/>
                <a:gd name="T23" fmla="*/ 97 h 690"/>
                <a:gd name="T24" fmla="*/ 2767 w 4000"/>
                <a:gd name="T25" fmla="*/ 71 h 690"/>
                <a:gd name="T26" fmla="*/ 2622 w 4000"/>
                <a:gd name="T27" fmla="*/ 46 h 690"/>
                <a:gd name="T28" fmla="*/ 2465 w 4000"/>
                <a:gd name="T29" fmla="*/ 26 h 690"/>
                <a:gd name="T30" fmla="*/ 2314 w 4000"/>
                <a:gd name="T31" fmla="*/ 13 h 690"/>
                <a:gd name="T32" fmla="*/ 2157 w 4000"/>
                <a:gd name="T33" fmla="*/ 0 h 690"/>
                <a:gd name="T34" fmla="*/ 2000 w 4000"/>
                <a:gd name="T35" fmla="*/ 0 h 690"/>
                <a:gd name="T36" fmla="*/ 1843 w 4000"/>
                <a:gd name="T37" fmla="*/ 0 h 690"/>
                <a:gd name="T38" fmla="*/ 1686 w 4000"/>
                <a:gd name="T39" fmla="*/ 13 h 690"/>
                <a:gd name="T40" fmla="*/ 1535 w 4000"/>
                <a:gd name="T41" fmla="*/ 26 h 690"/>
                <a:gd name="T42" fmla="*/ 1384 w 4000"/>
                <a:gd name="T43" fmla="*/ 46 h 690"/>
                <a:gd name="T44" fmla="*/ 1233 w 4000"/>
                <a:gd name="T45" fmla="*/ 71 h 690"/>
                <a:gd name="T46" fmla="*/ 1087 w 4000"/>
                <a:gd name="T47" fmla="*/ 97 h 690"/>
                <a:gd name="T48" fmla="*/ 948 w 4000"/>
                <a:gd name="T49" fmla="*/ 136 h 690"/>
                <a:gd name="T50" fmla="*/ 814 w 4000"/>
                <a:gd name="T51" fmla="*/ 175 h 690"/>
                <a:gd name="T52" fmla="*/ 680 w 4000"/>
                <a:gd name="T53" fmla="*/ 220 h 690"/>
                <a:gd name="T54" fmla="*/ 558 w 4000"/>
                <a:gd name="T55" fmla="*/ 271 h 690"/>
                <a:gd name="T56" fmla="*/ 442 w 4000"/>
                <a:gd name="T57" fmla="*/ 329 h 690"/>
                <a:gd name="T58" fmla="*/ 337 w 4000"/>
                <a:gd name="T59" fmla="*/ 387 h 690"/>
                <a:gd name="T60" fmla="*/ 239 w 4000"/>
                <a:gd name="T61" fmla="*/ 458 h 690"/>
                <a:gd name="T62" fmla="*/ 146 w 4000"/>
                <a:gd name="T63" fmla="*/ 529 h 690"/>
                <a:gd name="T64" fmla="*/ 70 w 4000"/>
                <a:gd name="T65" fmla="*/ 607 h 690"/>
                <a:gd name="T66" fmla="*/ 0 w 4000"/>
                <a:gd name="T67" fmla="*/ 690 h 69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000"/>
                <a:gd name="T103" fmla="*/ 0 h 690"/>
                <a:gd name="T104" fmla="*/ 4000 w 4000"/>
                <a:gd name="T105" fmla="*/ 690 h 69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00" h="690">
                  <a:moveTo>
                    <a:pt x="4000" y="690"/>
                  </a:moveTo>
                  <a:lnTo>
                    <a:pt x="4000" y="690"/>
                  </a:lnTo>
                  <a:lnTo>
                    <a:pt x="3930" y="607"/>
                  </a:lnTo>
                  <a:lnTo>
                    <a:pt x="3854" y="529"/>
                  </a:lnTo>
                  <a:lnTo>
                    <a:pt x="3767" y="458"/>
                  </a:lnTo>
                  <a:lnTo>
                    <a:pt x="3668" y="387"/>
                  </a:lnTo>
                  <a:lnTo>
                    <a:pt x="3558" y="329"/>
                  </a:lnTo>
                  <a:lnTo>
                    <a:pt x="3442" y="271"/>
                  </a:lnTo>
                  <a:lnTo>
                    <a:pt x="3320" y="220"/>
                  </a:lnTo>
                  <a:lnTo>
                    <a:pt x="3192" y="175"/>
                  </a:lnTo>
                  <a:lnTo>
                    <a:pt x="3052" y="136"/>
                  </a:lnTo>
                  <a:lnTo>
                    <a:pt x="2913" y="97"/>
                  </a:lnTo>
                  <a:lnTo>
                    <a:pt x="2767" y="71"/>
                  </a:lnTo>
                  <a:lnTo>
                    <a:pt x="2622" y="46"/>
                  </a:lnTo>
                  <a:lnTo>
                    <a:pt x="2465" y="26"/>
                  </a:lnTo>
                  <a:lnTo>
                    <a:pt x="2314" y="13"/>
                  </a:lnTo>
                  <a:lnTo>
                    <a:pt x="2157" y="0"/>
                  </a:lnTo>
                  <a:lnTo>
                    <a:pt x="2000" y="0"/>
                  </a:lnTo>
                  <a:lnTo>
                    <a:pt x="1843" y="0"/>
                  </a:lnTo>
                  <a:lnTo>
                    <a:pt x="1686" y="13"/>
                  </a:lnTo>
                  <a:lnTo>
                    <a:pt x="1535" y="26"/>
                  </a:lnTo>
                  <a:lnTo>
                    <a:pt x="1384" y="46"/>
                  </a:lnTo>
                  <a:lnTo>
                    <a:pt x="1233" y="71"/>
                  </a:lnTo>
                  <a:lnTo>
                    <a:pt x="1087" y="97"/>
                  </a:lnTo>
                  <a:lnTo>
                    <a:pt x="948" y="136"/>
                  </a:lnTo>
                  <a:lnTo>
                    <a:pt x="814" y="175"/>
                  </a:lnTo>
                  <a:lnTo>
                    <a:pt x="680" y="220"/>
                  </a:lnTo>
                  <a:lnTo>
                    <a:pt x="558" y="271"/>
                  </a:lnTo>
                  <a:lnTo>
                    <a:pt x="442" y="329"/>
                  </a:lnTo>
                  <a:lnTo>
                    <a:pt x="337" y="387"/>
                  </a:lnTo>
                  <a:lnTo>
                    <a:pt x="239" y="458"/>
                  </a:lnTo>
                  <a:lnTo>
                    <a:pt x="146" y="529"/>
                  </a:lnTo>
                  <a:lnTo>
                    <a:pt x="70" y="607"/>
                  </a:lnTo>
                  <a:lnTo>
                    <a:pt x="0" y="690"/>
                  </a:lnTo>
                </a:path>
              </a:pathLst>
            </a:cu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1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" name="Line 231"/>
            <p:cNvSpPr>
              <a:spLocks noChangeShapeType="1"/>
            </p:cNvSpPr>
            <p:nvPr/>
          </p:nvSpPr>
          <p:spPr bwMode="auto">
            <a:xfrm>
              <a:off x="873" y="180"/>
              <a:ext cx="0" cy="432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1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" name="Line 232"/>
            <p:cNvSpPr>
              <a:spLocks noChangeShapeType="1"/>
            </p:cNvSpPr>
            <p:nvPr/>
          </p:nvSpPr>
          <p:spPr bwMode="auto">
            <a:xfrm>
              <a:off x="-1625" y="2337"/>
              <a:ext cx="500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1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8" name="Tekstboks 24"/>
          <p:cNvSpPr txBox="1">
            <a:spLocks noChangeArrowheads="1"/>
          </p:cNvSpPr>
          <p:nvPr userDrawn="1"/>
        </p:nvSpPr>
        <p:spPr bwMode="auto">
          <a:xfrm>
            <a:off x="2070101" y="6334126"/>
            <a:ext cx="5264151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1400" dirty="0">
                <a:solidFill>
                  <a:prstClr val="white">
                    <a:lumMod val="50000"/>
                  </a:prstClr>
                </a:solidFill>
                <a:cs typeface="Arial" charset="0"/>
              </a:rPr>
              <a:t>PSC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1400" dirty="0">
                <a:solidFill>
                  <a:prstClr val="white">
                    <a:lumMod val="50000"/>
                  </a:prstClr>
                </a:solidFill>
                <a:cs typeface="Arial" charset="0"/>
              </a:rPr>
              <a:t>INTOSAI Professional Standards </a:t>
            </a:r>
            <a:r>
              <a:rPr lang="da-DK" sz="1400" dirty="0" err="1">
                <a:solidFill>
                  <a:prstClr val="white">
                    <a:lumMod val="50000"/>
                  </a:prstClr>
                </a:solidFill>
                <a:cs typeface="Arial" charset="0"/>
              </a:rPr>
              <a:t>Committee</a:t>
            </a:r>
            <a:endParaRPr lang="da-DK" sz="14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cxnSp>
        <p:nvCxnSpPr>
          <p:cNvPr id="20" name="Lige forbindelse 19"/>
          <p:cNvCxnSpPr/>
          <p:nvPr userDrawn="1"/>
        </p:nvCxnSpPr>
        <p:spPr>
          <a:xfrm>
            <a:off x="381000" y="5715000"/>
            <a:ext cx="1152525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59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da-DK" dirty="0" smtClean="0"/>
              <a:t/>
            </a:r>
            <a:br>
              <a:rPr lang="da-DK" dirty="0" smtClean="0"/>
            </a:br>
            <a:r>
              <a:rPr lang="en-US" b="1" dirty="0" smtClean="0"/>
              <a:t>Due Process for </a:t>
            </a:r>
            <a:br>
              <a:rPr lang="en-US" b="1" dirty="0" smtClean="0"/>
            </a:br>
            <a:r>
              <a:rPr lang="en-US" b="1" dirty="0" smtClean="0"/>
              <a:t>INTOSAI Professional Standards</a:t>
            </a:r>
            <a:r>
              <a:rPr lang="da-DK" dirty="0"/>
              <a:t/>
            </a:r>
            <a:br>
              <a:rPr lang="da-DK" dirty="0"/>
            </a:br>
            <a:endParaRPr lang="da-DK" dirty="0" smtClean="0"/>
          </a:p>
        </p:txBody>
      </p:sp>
      <p:sp>
        <p:nvSpPr>
          <p:cNvPr id="3075" name="Undertitel 2"/>
          <p:cNvSpPr>
            <a:spLocks noGrp="1"/>
          </p:cNvSpPr>
          <p:nvPr>
            <p:ph type="subTitle" idx="1"/>
          </p:nvPr>
        </p:nvSpPr>
        <p:spPr>
          <a:xfrm>
            <a:off x="2279576" y="3861048"/>
            <a:ext cx="7776864" cy="1752600"/>
          </a:xfrm>
        </p:spPr>
        <p:txBody>
          <a:bodyPr/>
          <a:lstStyle/>
          <a:p>
            <a:r>
              <a:rPr lang="da-DK" i="1" dirty="0" smtClean="0">
                <a:solidFill>
                  <a:schemeClr val="tx1"/>
                </a:solidFill>
              </a:rPr>
              <a:t>Revision by 2016</a:t>
            </a:r>
          </a:p>
        </p:txBody>
      </p:sp>
    </p:spTree>
    <p:extLst>
      <p:ext uri="{BB962C8B-B14F-4D97-AF65-F5344CB8AC3E}">
        <p14:creationId xmlns:p14="http://schemas.microsoft.com/office/powerpoint/2010/main" val="418480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/>
        </p:nvGrpSpPr>
        <p:grpSpPr>
          <a:xfrm>
            <a:off x="401476" y="3130715"/>
            <a:ext cx="2118360" cy="2529758"/>
            <a:chOff x="1783080" y="1996522"/>
            <a:chExt cx="2118360" cy="2529758"/>
          </a:xfrm>
        </p:grpSpPr>
        <p:sp>
          <p:nvSpPr>
            <p:cNvPr id="3" name="Ellipse 2"/>
            <p:cNvSpPr/>
            <p:nvPr/>
          </p:nvSpPr>
          <p:spPr>
            <a:xfrm>
              <a:off x="1783080" y="2354580"/>
              <a:ext cx="2118360" cy="21717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25000"/>
              </a:scheme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grpSp>
          <p:nvGrpSpPr>
            <p:cNvPr id="4" name="Gruppe 3"/>
            <p:cNvGrpSpPr/>
            <p:nvPr/>
          </p:nvGrpSpPr>
          <p:grpSpPr>
            <a:xfrm>
              <a:off x="2045970" y="1996522"/>
              <a:ext cx="1592580" cy="700958"/>
              <a:chOff x="2045970" y="1996522"/>
              <a:chExt cx="1592580" cy="700958"/>
            </a:xfrm>
          </p:grpSpPr>
          <p:sp>
            <p:nvSpPr>
              <p:cNvPr id="8" name="Ellipse 7"/>
              <p:cNvSpPr/>
              <p:nvPr/>
            </p:nvSpPr>
            <p:spPr>
              <a:xfrm>
                <a:off x="2286000" y="2011680"/>
                <a:ext cx="1132560" cy="685800"/>
              </a:xfrm>
              <a:prstGeom prst="ellipse">
                <a:avLst/>
              </a:prstGeom>
              <a:solidFill>
                <a:srgbClr val="9DC3E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  <p:sp>
            <p:nvSpPr>
              <p:cNvPr id="9" name="Tekstboks 4"/>
              <p:cNvSpPr txBox="1"/>
              <p:nvPr/>
            </p:nvSpPr>
            <p:spPr>
              <a:xfrm>
                <a:off x="2045970" y="1996522"/>
                <a:ext cx="159258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dirty="0" smtClean="0"/>
                  <a:t>PSC</a:t>
                </a:r>
                <a:br>
                  <a:rPr lang="da-DK" dirty="0" smtClean="0"/>
                </a:br>
                <a:r>
                  <a:rPr lang="da-DK" sz="1600" dirty="0" err="1" smtClean="0"/>
                  <a:t>SteerCom</a:t>
                </a:r>
                <a:endParaRPr lang="da-DK" sz="1600" dirty="0"/>
              </a:p>
            </p:txBody>
          </p:sp>
        </p:grpSp>
        <p:sp>
          <p:nvSpPr>
            <p:cNvPr id="5" name="Ellipse 4"/>
            <p:cNvSpPr/>
            <p:nvPr/>
          </p:nvSpPr>
          <p:spPr>
            <a:xfrm>
              <a:off x="2523780" y="3529192"/>
              <a:ext cx="729960" cy="746307"/>
            </a:xfrm>
            <a:prstGeom prst="ellipse">
              <a:avLst/>
            </a:prstGeom>
            <a:solidFill>
              <a:srgbClr val="CEEAB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Sub com</a:t>
              </a:r>
              <a:endParaRPr lang="da-DK" sz="1400" dirty="0">
                <a:solidFill>
                  <a:schemeClr val="tx1"/>
                </a:solidFill>
              </a:endParaRPr>
            </a:p>
          </p:txBody>
        </p:sp>
        <p:sp>
          <p:nvSpPr>
            <p:cNvPr id="6" name="Ellipse 5"/>
            <p:cNvSpPr/>
            <p:nvPr/>
          </p:nvSpPr>
          <p:spPr>
            <a:xfrm>
              <a:off x="2842260" y="2697480"/>
              <a:ext cx="729960" cy="746307"/>
            </a:xfrm>
            <a:prstGeom prst="ellipse">
              <a:avLst/>
            </a:prstGeom>
            <a:solidFill>
              <a:srgbClr val="CEEAB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Sub com</a:t>
              </a:r>
              <a:endParaRPr lang="da-DK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1943880" y="2767192"/>
              <a:ext cx="729960" cy="746307"/>
            </a:xfrm>
            <a:prstGeom prst="ellipse">
              <a:avLst/>
            </a:prstGeom>
            <a:solidFill>
              <a:srgbClr val="CEEAB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Sub com</a:t>
              </a:r>
              <a:endParaRPr lang="da-DK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uppe 9"/>
          <p:cNvGrpSpPr/>
          <p:nvPr/>
        </p:nvGrpSpPr>
        <p:grpSpPr>
          <a:xfrm>
            <a:off x="5797345" y="3459000"/>
            <a:ext cx="2118360" cy="2171700"/>
            <a:chOff x="1783080" y="2354580"/>
            <a:chExt cx="2118360" cy="2171700"/>
          </a:xfrm>
        </p:grpSpPr>
        <p:sp>
          <p:nvSpPr>
            <p:cNvPr id="11" name="Ellipse 10"/>
            <p:cNvSpPr/>
            <p:nvPr/>
          </p:nvSpPr>
          <p:spPr>
            <a:xfrm>
              <a:off x="1783080" y="2354580"/>
              <a:ext cx="2118360" cy="21717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25000"/>
              </a:scheme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Ellipse 12"/>
            <p:cNvSpPr/>
            <p:nvPr/>
          </p:nvSpPr>
          <p:spPr>
            <a:xfrm>
              <a:off x="2523780" y="3529192"/>
              <a:ext cx="729960" cy="746307"/>
            </a:xfrm>
            <a:prstGeom prst="ellipse">
              <a:avLst/>
            </a:prstGeom>
            <a:solidFill>
              <a:srgbClr val="CEEAB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Sub com</a:t>
              </a:r>
              <a:endParaRPr lang="da-DK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2842260" y="2697480"/>
              <a:ext cx="729960" cy="746307"/>
            </a:xfrm>
            <a:prstGeom prst="ellipse">
              <a:avLst/>
            </a:prstGeom>
            <a:solidFill>
              <a:srgbClr val="CEEAB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Sub com</a:t>
              </a:r>
              <a:endParaRPr lang="da-DK" sz="1400" dirty="0">
                <a:solidFill>
                  <a:schemeClr val="tx1"/>
                </a:solidFill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1943880" y="2767192"/>
              <a:ext cx="729960" cy="746307"/>
            </a:xfrm>
            <a:prstGeom prst="ellipse">
              <a:avLst/>
            </a:prstGeom>
            <a:solidFill>
              <a:srgbClr val="CEEAB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Sub com</a:t>
              </a:r>
              <a:endParaRPr lang="da-DK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pe 17"/>
          <p:cNvGrpSpPr/>
          <p:nvPr/>
        </p:nvGrpSpPr>
        <p:grpSpPr>
          <a:xfrm>
            <a:off x="3200398" y="3459000"/>
            <a:ext cx="2118360" cy="2171700"/>
            <a:chOff x="1783080" y="2354580"/>
            <a:chExt cx="2118360" cy="2171700"/>
          </a:xfrm>
        </p:grpSpPr>
        <p:sp>
          <p:nvSpPr>
            <p:cNvPr id="19" name="Ellipse 18"/>
            <p:cNvSpPr/>
            <p:nvPr/>
          </p:nvSpPr>
          <p:spPr>
            <a:xfrm>
              <a:off x="1783080" y="2354580"/>
              <a:ext cx="2118360" cy="21717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25000"/>
              </a:scheme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" name="Ellipse 20"/>
            <p:cNvSpPr/>
            <p:nvPr/>
          </p:nvSpPr>
          <p:spPr>
            <a:xfrm>
              <a:off x="2523780" y="3529192"/>
              <a:ext cx="729960" cy="746307"/>
            </a:xfrm>
            <a:prstGeom prst="ellipse">
              <a:avLst/>
            </a:prstGeom>
            <a:solidFill>
              <a:srgbClr val="CEEAB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Sub com</a:t>
              </a:r>
              <a:endParaRPr lang="da-DK" sz="1400" dirty="0">
                <a:solidFill>
                  <a:schemeClr val="tx1"/>
                </a:solidFill>
              </a:endParaRPr>
            </a:p>
          </p:txBody>
        </p:sp>
        <p:sp>
          <p:nvSpPr>
            <p:cNvPr id="22" name="Ellipse 21"/>
            <p:cNvSpPr/>
            <p:nvPr/>
          </p:nvSpPr>
          <p:spPr>
            <a:xfrm>
              <a:off x="2842260" y="2697480"/>
              <a:ext cx="729960" cy="746307"/>
            </a:xfrm>
            <a:prstGeom prst="ellipse">
              <a:avLst/>
            </a:prstGeom>
            <a:solidFill>
              <a:srgbClr val="CEEAB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Sub com</a:t>
              </a:r>
              <a:endParaRPr lang="da-DK" sz="1400" dirty="0">
                <a:solidFill>
                  <a:schemeClr val="tx1"/>
                </a:solidFill>
              </a:endParaRPr>
            </a:p>
          </p:txBody>
        </p:sp>
        <p:sp>
          <p:nvSpPr>
            <p:cNvPr id="23" name="Ellipse 22"/>
            <p:cNvSpPr/>
            <p:nvPr/>
          </p:nvSpPr>
          <p:spPr>
            <a:xfrm>
              <a:off x="1943880" y="2767192"/>
              <a:ext cx="729960" cy="746307"/>
            </a:xfrm>
            <a:prstGeom prst="ellipse">
              <a:avLst/>
            </a:prstGeom>
            <a:solidFill>
              <a:srgbClr val="CEEAB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Sub com</a:t>
              </a:r>
              <a:endParaRPr lang="da-DK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51" name="Rektangel 50"/>
          <p:cNvSpPr/>
          <p:nvPr/>
        </p:nvSpPr>
        <p:spPr>
          <a:xfrm>
            <a:off x="8591288" y="485533"/>
            <a:ext cx="3186545" cy="24142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8" name="Tekstfelt 57"/>
          <p:cNvSpPr txBox="1"/>
          <p:nvPr/>
        </p:nvSpPr>
        <p:spPr>
          <a:xfrm>
            <a:off x="9522241" y="555634"/>
            <a:ext cx="2542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www.issai.org</a:t>
            </a:r>
            <a:endParaRPr lang="da-DK" dirty="0"/>
          </a:p>
        </p:txBody>
      </p:sp>
      <p:sp>
        <p:nvSpPr>
          <p:cNvPr id="59" name="Æseløre 58"/>
          <p:cNvSpPr/>
          <p:nvPr/>
        </p:nvSpPr>
        <p:spPr>
          <a:xfrm rot="500506">
            <a:off x="3571766" y="1722742"/>
            <a:ext cx="467948" cy="80479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0" name="Æseløre 59"/>
          <p:cNvSpPr/>
          <p:nvPr/>
        </p:nvSpPr>
        <p:spPr>
          <a:xfrm rot="500506">
            <a:off x="3724166" y="1875142"/>
            <a:ext cx="467948" cy="80479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1" name="Æseløre 60"/>
          <p:cNvSpPr/>
          <p:nvPr/>
        </p:nvSpPr>
        <p:spPr>
          <a:xfrm rot="500506">
            <a:off x="4342105" y="1698125"/>
            <a:ext cx="467948" cy="80479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2" name="Æseløre 61"/>
          <p:cNvSpPr/>
          <p:nvPr/>
        </p:nvSpPr>
        <p:spPr>
          <a:xfrm rot="500506">
            <a:off x="5718289" y="1967663"/>
            <a:ext cx="467948" cy="80479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3" name="Æseløre 62"/>
          <p:cNvSpPr/>
          <p:nvPr/>
        </p:nvSpPr>
        <p:spPr>
          <a:xfrm rot="500506">
            <a:off x="6148867" y="1663813"/>
            <a:ext cx="467948" cy="80479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4" name="Æseløre 63"/>
          <p:cNvSpPr/>
          <p:nvPr/>
        </p:nvSpPr>
        <p:spPr>
          <a:xfrm rot="500506">
            <a:off x="7750370" y="1878704"/>
            <a:ext cx="467948" cy="80479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5" name="Æseløre 64"/>
          <p:cNvSpPr/>
          <p:nvPr/>
        </p:nvSpPr>
        <p:spPr>
          <a:xfrm rot="500506">
            <a:off x="7398030" y="1513784"/>
            <a:ext cx="467948" cy="80479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7" name="Æseløre 66"/>
          <p:cNvSpPr/>
          <p:nvPr/>
        </p:nvSpPr>
        <p:spPr>
          <a:xfrm rot="500506">
            <a:off x="7866198" y="2318775"/>
            <a:ext cx="467948" cy="80479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8" name="Æseløre 67"/>
          <p:cNvSpPr/>
          <p:nvPr/>
        </p:nvSpPr>
        <p:spPr>
          <a:xfrm rot="500506">
            <a:off x="5098053" y="1216432"/>
            <a:ext cx="467948" cy="80479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9" name="Æseløre 68"/>
          <p:cNvSpPr/>
          <p:nvPr/>
        </p:nvSpPr>
        <p:spPr>
          <a:xfrm>
            <a:off x="8835747" y="996538"/>
            <a:ext cx="467948" cy="80479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0" name="Æseløre 69"/>
          <p:cNvSpPr/>
          <p:nvPr/>
        </p:nvSpPr>
        <p:spPr>
          <a:xfrm>
            <a:off x="9608495" y="996537"/>
            <a:ext cx="467948" cy="80479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1" name="Æseløre 70"/>
          <p:cNvSpPr/>
          <p:nvPr/>
        </p:nvSpPr>
        <p:spPr>
          <a:xfrm>
            <a:off x="10381243" y="996536"/>
            <a:ext cx="467948" cy="80479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2" name="Æseløre 71"/>
          <p:cNvSpPr/>
          <p:nvPr/>
        </p:nvSpPr>
        <p:spPr>
          <a:xfrm>
            <a:off x="11153991" y="996535"/>
            <a:ext cx="467948" cy="80479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8" name="Æseløre 77"/>
          <p:cNvSpPr/>
          <p:nvPr/>
        </p:nvSpPr>
        <p:spPr>
          <a:xfrm>
            <a:off x="9578144" y="1970241"/>
            <a:ext cx="467948" cy="80479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9" name="Æseløre 78"/>
          <p:cNvSpPr/>
          <p:nvPr/>
        </p:nvSpPr>
        <p:spPr>
          <a:xfrm>
            <a:off x="8830000" y="1970245"/>
            <a:ext cx="467948" cy="80479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84" name="Lige forbindelse 83"/>
          <p:cNvCxnSpPr/>
          <p:nvPr/>
        </p:nvCxnSpPr>
        <p:spPr>
          <a:xfrm flipV="1">
            <a:off x="2692578" y="2213074"/>
            <a:ext cx="548945" cy="203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Lige forbindelse 84"/>
          <p:cNvCxnSpPr/>
          <p:nvPr/>
        </p:nvCxnSpPr>
        <p:spPr>
          <a:xfrm flipV="1">
            <a:off x="2632309" y="2592306"/>
            <a:ext cx="548945" cy="203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Lige forbindelse 85"/>
          <p:cNvCxnSpPr/>
          <p:nvPr/>
        </p:nvCxnSpPr>
        <p:spPr>
          <a:xfrm flipV="1">
            <a:off x="2926840" y="2761905"/>
            <a:ext cx="548945" cy="203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Lige forbindelse 86"/>
          <p:cNvCxnSpPr/>
          <p:nvPr/>
        </p:nvCxnSpPr>
        <p:spPr>
          <a:xfrm flipV="1">
            <a:off x="4803103" y="2578464"/>
            <a:ext cx="548945" cy="203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Lige forbindelse 87"/>
          <p:cNvCxnSpPr/>
          <p:nvPr/>
        </p:nvCxnSpPr>
        <p:spPr>
          <a:xfrm flipV="1">
            <a:off x="4792035" y="3043930"/>
            <a:ext cx="548945" cy="203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Lige forbindelse 88"/>
          <p:cNvCxnSpPr/>
          <p:nvPr/>
        </p:nvCxnSpPr>
        <p:spPr>
          <a:xfrm flipV="1">
            <a:off x="5089367" y="3155819"/>
            <a:ext cx="548945" cy="203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Lige forbindelse 89"/>
          <p:cNvCxnSpPr/>
          <p:nvPr/>
        </p:nvCxnSpPr>
        <p:spPr>
          <a:xfrm flipV="1">
            <a:off x="6497834" y="2619186"/>
            <a:ext cx="548945" cy="203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Lige forbindelse 90"/>
          <p:cNvCxnSpPr/>
          <p:nvPr/>
        </p:nvCxnSpPr>
        <p:spPr>
          <a:xfrm flipV="1">
            <a:off x="6804373" y="2694023"/>
            <a:ext cx="548945" cy="203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Lige forbindelse 91"/>
          <p:cNvCxnSpPr/>
          <p:nvPr/>
        </p:nvCxnSpPr>
        <p:spPr>
          <a:xfrm flipV="1">
            <a:off x="7001634" y="2911300"/>
            <a:ext cx="548945" cy="203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llipse 55"/>
          <p:cNvSpPr/>
          <p:nvPr/>
        </p:nvSpPr>
        <p:spPr>
          <a:xfrm>
            <a:off x="3636600" y="3127324"/>
            <a:ext cx="1132560" cy="685800"/>
          </a:xfrm>
          <a:prstGeom prst="ellipse">
            <a:avLst/>
          </a:prstGeom>
          <a:solidFill>
            <a:srgbClr val="9DC3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7" name="Tekstboks 4"/>
          <p:cNvSpPr txBox="1"/>
          <p:nvPr/>
        </p:nvSpPr>
        <p:spPr>
          <a:xfrm>
            <a:off x="3396570" y="3112166"/>
            <a:ext cx="15925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CBC</a:t>
            </a:r>
            <a:br>
              <a:rPr lang="da-DK" dirty="0" smtClean="0"/>
            </a:br>
            <a:r>
              <a:rPr lang="da-DK" sz="1600" dirty="0" err="1" smtClean="0"/>
              <a:t>SteerCom</a:t>
            </a:r>
            <a:endParaRPr lang="da-DK" sz="1600" dirty="0"/>
          </a:p>
        </p:txBody>
      </p:sp>
      <p:sp>
        <p:nvSpPr>
          <p:cNvPr id="75" name="Ellipse 74"/>
          <p:cNvSpPr/>
          <p:nvPr/>
        </p:nvSpPr>
        <p:spPr>
          <a:xfrm>
            <a:off x="6297628" y="3060468"/>
            <a:ext cx="1132560" cy="685800"/>
          </a:xfrm>
          <a:prstGeom prst="ellipse">
            <a:avLst/>
          </a:prstGeom>
          <a:solidFill>
            <a:srgbClr val="9DC3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6" name="Tekstboks 4"/>
          <p:cNvSpPr txBox="1"/>
          <p:nvPr/>
        </p:nvSpPr>
        <p:spPr>
          <a:xfrm>
            <a:off x="6057598" y="3045310"/>
            <a:ext cx="15925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K</a:t>
            </a:r>
            <a:r>
              <a:rPr lang="da-DK" dirty="0" smtClean="0"/>
              <a:t>SC</a:t>
            </a:r>
            <a:br>
              <a:rPr lang="da-DK" dirty="0" smtClean="0"/>
            </a:br>
            <a:r>
              <a:rPr lang="da-DK" sz="1600" dirty="0" err="1" smtClean="0"/>
              <a:t>SteerCom</a:t>
            </a:r>
            <a:endParaRPr lang="da-DK" sz="1600" dirty="0"/>
          </a:p>
        </p:txBody>
      </p:sp>
      <p:pic>
        <p:nvPicPr>
          <p:cNvPr id="12" name="Billed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0681906" y="2259576"/>
            <a:ext cx="1441077" cy="117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49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/>
          <p:cNvSpPr txBox="1"/>
          <p:nvPr/>
        </p:nvSpPr>
        <p:spPr>
          <a:xfrm>
            <a:off x="1932709" y="990598"/>
            <a:ext cx="87283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da-DK" sz="4000" b="1" dirty="0" smtClean="0">
                <a:solidFill>
                  <a:prstClr val="black"/>
                </a:solidFill>
              </a:rPr>
              <a:t>Clearer Framework of Professional Standards</a:t>
            </a:r>
          </a:p>
          <a:p>
            <a:endParaRPr lang="da-DK" sz="4000" b="1" dirty="0">
              <a:solidFill>
                <a:prstClr val="black"/>
              </a:solidFill>
            </a:endParaRPr>
          </a:p>
          <a:p>
            <a:pPr marL="457200" indent="-457200">
              <a:buFontTx/>
              <a:buChar char="-"/>
            </a:pPr>
            <a:r>
              <a:rPr lang="da-DK" sz="4000" b="1" dirty="0" smtClean="0">
                <a:solidFill>
                  <a:prstClr val="black"/>
                </a:solidFill>
              </a:rPr>
              <a:t>‘Single gateway’ for </a:t>
            </a:r>
            <a:r>
              <a:rPr lang="da-DK" sz="4000" b="1" dirty="0" err="1" smtClean="0">
                <a:solidFill>
                  <a:prstClr val="black"/>
                </a:solidFill>
              </a:rPr>
              <a:t>documents</a:t>
            </a:r>
            <a:r>
              <a:rPr lang="da-DK" sz="4000" b="1" dirty="0" smtClean="0">
                <a:solidFill>
                  <a:prstClr val="black"/>
                </a:solidFill>
              </a:rPr>
              <a:t> </a:t>
            </a:r>
            <a:r>
              <a:rPr lang="da-DK" sz="4000" b="1" dirty="0" err="1" smtClean="0">
                <a:solidFill>
                  <a:prstClr val="black"/>
                </a:solidFill>
              </a:rPr>
              <a:t>into</a:t>
            </a:r>
            <a:r>
              <a:rPr lang="da-DK" sz="4000" b="1" dirty="0" smtClean="0">
                <a:solidFill>
                  <a:prstClr val="black"/>
                </a:solidFill>
              </a:rPr>
              <a:t> the Framework</a:t>
            </a:r>
          </a:p>
          <a:p>
            <a:pPr marL="457200" indent="-457200">
              <a:buFontTx/>
              <a:buChar char="-"/>
            </a:pPr>
            <a:endParaRPr lang="da-DK" sz="4000" b="1" dirty="0" smtClean="0">
              <a:solidFill>
                <a:prstClr val="black"/>
              </a:solidFill>
            </a:endParaRPr>
          </a:p>
          <a:p>
            <a:pPr marL="457200" indent="-457200">
              <a:buFontTx/>
              <a:buChar char="-"/>
            </a:pPr>
            <a:r>
              <a:rPr lang="da-DK" sz="4000" b="1" dirty="0" smtClean="0">
                <a:solidFill>
                  <a:prstClr val="black"/>
                </a:solidFill>
              </a:rPr>
              <a:t>A </a:t>
            </a:r>
            <a:r>
              <a:rPr lang="da-DK" sz="4000" b="1" dirty="0" err="1" smtClean="0">
                <a:solidFill>
                  <a:prstClr val="black"/>
                </a:solidFill>
              </a:rPr>
              <a:t>simpler</a:t>
            </a:r>
            <a:r>
              <a:rPr lang="da-DK" sz="4000" b="1" dirty="0" smtClean="0">
                <a:solidFill>
                  <a:prstClr val="black"/>
                </a:solidFill>
              </a:rPr>
              <a:t> proces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204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Lige pilforbindelse 2"/>
          <p:cNvCxnSpPr/>
          <p:nvPr/>
        </p:nvCxnSpPr>
        <p:spPr>
          <a:xfrm flipV="1">
            <a:off x="869376" y="1711036"/>
            <a:ext cx="3058389" cy="20782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ktangel 5"/>
          <p:cNvSpPr/>
          <p:nvPr/>
        </p:nvSpPr>
        <p:spPr>
          <a:xfrm>
            <a:off x="4080164" y="900546"/>
            <a:ext cx="1087582" cy="54794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cxnSp>
        <p:nvCxnSpPr>
          <p:cNvPr id="15" name="Lige pilforbindelse 14"/>
          <p:cNvCxnSpPr/>
          <p:nvPr/>
        </p:nvCxnSpPr>
        <p:spPr>
          <a:xfrm>
            <a:off x="5254911" y="1718943"/>
            <a:ext cx="5056909" cy="6926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619994" y="1253838"/>
            <a:ext cx="1267693" cy="9143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prstClr val="black"/>
                </a:solidFill>
              </a:rPr>
              <a:t>PSC </a:t>
            </a:r>
            <a:r>
              <a:rPr lang="da-DK" sz="1400" dirty="0" err="1" smtClean="0">
                <a:solidFill>
                  <a:prstClr val="black"/>
                </a:solidFill>
              </a:rPr>
              <a:t>SteerCom</a:t>
            </a:r>
            <a:endParaRPr lang="da-DK" sz="1400" dirty="0">
              <a:solidFill>
                <a:prstClr val="black"/>
              </a:solidFill>
            </a:endParaRPr>
          </a:p>
        </p:txBody>
      </p:sp>
      <p:sp>
        <p:nvSpPr>
          <p:cNvPr id="31" name="Rektangel 30"/>
          <p:cNvSpPr/>
          <p:nvPr/>
        </p:nvSpPr>
        <p:spPr>
          <a:xfrm>
            <a:off x="10353228" y="907473"/>
            <a:ext cx="1087582" cy="56041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cxnSp>
        <p:nvCxnSpPr>
          <p:cNvPr id="49" name="Lige forbindelse 48"/>
          <p:cNvCxnSpPr/>
          <p:nvPr/>
        </p:nvCxnSpPr>
        <p:spPr>
          <a:xfrm flipH="1">
            <a:off x="3075897" y="907473"/>
            <a:ext cx="13856" cy="5403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Lige forbindelse 51"/>
          <p:cNvCxnSpPr/>
          <p:nvPr/>
        </p:nvCxnSpPr>
        <p:spPr>
          <a:xfrm flipH="1">
            <a:off x="3657789" y="928259"/>
            <a:ext cx="13856" cy="5403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llipse 55"/>
          <p:cNvSpPr/>
          <p:nvPr/>
        </p:nvSpPr>
        <p:spPr>
          <a:xfrm>
            <a:off x="7841678" y="1264229"/>
            <a:ext cx="1267693" cy="9143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prstClr val="black"/>
                </a:solidFill>
              </a:rPr>
              <a:t>PSC </a:t>
            </a:r>
            <a:r>
              <a:rPr lang="da-DK" sz="1400" dirty="0" err="1" smtClean="0">
                <a:solidFill>
                  <a:prstClr val="black"/>
                </a:solidFill>
              </a:rPr>
              <a:t>SteerCom</a:t>
            </a:r>
            <a:endParaRPr lang="da-DK" sz="1400" dirty="0">
              <a:solidFill>
                <a:prstClr val="black"/>
              </a:solidFill>
            </a:endParaRPr>
          </a:p>
        </p:txBody>
      </p:sp>
      <p:sp>
        <p:nvSpPr>
          <p:cNvPr id="75" name="Tekstfelt 74"/>
          <p:cNvSpPr txBox="1"/>
          <p:nvPr/>
        </p:nvSpPr>
        <p:spPr>
          <a:xfrm>
            <a:off x="4128753" y="311728"/>
            <a:ext cx="1063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solidFill>
                  <a:prstClr val="black"/>
                </a:solidFill>
              </a:rPr>
              <a:t>GB 2015</a:t>
            </a:r>
            <a:endParaRPr lang="da-DK" sz="2000" dirty="0">
              <a:solidFill>
                <a:prstClr val="black"/>
              </a:solidFill>
            </a:endParaRPr>
          </a:p>
        </p:txBody>
      </p:sp>
      <p:sp>
        <p:nvSpPr>
          <p:cNvPr id="76" name="Tekstfelt 75"/>
          <p:cNvSpPr txBox="1"/>
          <p:nvPr/>
        </p:nvSpPr>
        <p:spPr>
          <a:xfrm>
            <a:off x="10418733" y="221672"/>
            <a:ext cx="10631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solidFill>
                  <a:prstClr val="black"/>
                </a:solidFill>
              </a:rPr>
              <a:t>GB 2016</a:t>
            </a:r>
          </a:p>
          <a:p>
            <a:r>
              <a:rPr lang="da-DK" sz="2000" dirty="0" smtClean="0">
                <a:solidFill>
                  <a:prstClr val="black"/>
                </a:solidFill>
              </a:rPr>
              <a:t>INCOSAI</a:t>
            </a:r>
            <a:endParaRPr lang="da-DK" sz="2000" dirty="0">
              <a:solidFill>
                <a:prstClr val="black"/>
              </a:solidFill>
            </a:endParaRPr>
          </a:p>
        </p:txBody>
      </p:sp>
      <p:sp>
        <p:nvSpPr>
          <p:cNvPr id="78" name="Tekstfelt 77"/>
          <p:cNvSpPr txBox="1"/>
          <p:nvPr/>
        </p:nvSpPr>
        <p:spPr>
          <a:xfrm>
            <a:off x="1977759" y="1311393"/>
            <a:ext cx="1801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prstClr val="black"/>
                </a:solidFill>
              </a:rPr>
              <a:t>First </a:t>
            </a:r>
            <a:r>
              <a:rPr lang="da-DK" dirty="0" err="1" smtClean="0">
                <a:solidFill>
                  <a:prstClr val="black"/>
                </a:solidFill>
              </a:rPr>
              <a:t>draft</a:t>
            </a:r>
            <a:endParaRPr lang="da-DK" dirty="0" smtClean="0">
              <a:solidFill>
                <a:prstClr val="black"/>
              </a:solidFill>
            </a:endParaRPr>
          </a:p>
        </p:txBody>
      </p:sp>
      <p:sp>
        <p:nvSpPr>
          <p:cNvPr id="79" name="Tekstfelt 78"/>
          <p:cNvSpPr txBox="1"/>
          <p:nvPr/>
        </p:nvSpPr>
        <p:spPr>
          <a:xfrm>
            <a:off x="5382611" y="1304925"/>
            <a:ext cx="1801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prstClr val="black"/>
                </a:solidFill>
              </a:rPr>
              <a:t>Second </a:t>
            </a:r>
            <a:r>
              <a:rPr lang="da-DK" dirty="0" err="1" smtClean="0">
                <a:solidFill>
                  <a:prstClr val="black"/>
                </a:solidFill>
              </a:rPr>
              <a:t>draft</a:t>
            </a:r>
            <a:endParaRPr lang="da-DK" dirty="0" smtClean="0">
              <a:solidFill>
                <a:prstClr val="black"/>
              </a:solidFill>
            </a:endParaRPr>
          </a:p>
        </p:txBody>
      </p:sp>
      <p:sp>
        <p:nvSpPr>
          <p:cNvPr id="80" name="Tekstfelt 79"/>
          <p:cNvSpPr txBox="1"/>
          <p:nvPr/>
        </p:nvSpPr>
        <p:spPr>
          <a:xfrm>
            <a:off x="9102481" y="1316823"/>
            <a:ext cx="1801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prstClr val="black"/>
                </a:solidFill>
              </a:rPr>
              <a:t>Final </a:t>
            </a:r>
            <a:r>
              <a:rPr lang="da-DK" dirty="0" err="1" smtClean="0">
                <a:solidFill>
                  <a:prstClr val="black"/>
                </a:solidFill>
              </a:rPr>
              <a:t>draft</a:t>
            </a:r>
            <a:endParaRPr lang="da-DK" dirty="0" smtClean="0">
              <a:solidFill>
                <a:prstClr val="black"/>
              </a:solidFill>
            </a:endParaRPr>
          </a:p>
        </p:txBody>
      </p:sp>
      <p:sp>
        <p:nvSpPr>
          <p:cNvPr id="82" name="Tekstfelt 81"/>
          <p:cNvSpPr txBox="1"/>
          <p:nvPr/>
        </p:nvSpPr>
        <p:spPr>
          <a:xfrm>
            <a:off x="253414" y="656855"/>
            <a:ext cx="199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002060"/>
                </a:solidFill>
              </a:rPr>
              <a:t>Due </a:t>
            </a:r>
            <a:r>
              <a:rPr lang="da-DK" b="1" dirty="0" err="1" smtClean="0">
                <a:solidFill>
                  <a:srgbClr val="002060"/>
                </a:solidFill>
              </a:rPr>
              <a:t>process</a:t>
            </a:r>
            <a:endParaRPr lang="da-DK" b="1" dirty="0" smtClean="0">
              <a:solidFill>
                <a:srgbClr val="002060"/>
              </a:solidFill>
            </a:endParaRPr>
          </a:p>
        </p:txBody>
      </p:sp>
      <p:sp>
        <p:nvSpPr>
          <p:cNvPr id="2" name="Tekstfelt 1"/>
          <p:cNvSpPr txBox="1"/>
          <p:nvPr/>
        </p:nvSpPr>
        <p:spPr>
          <a:xfrm>
            <a:off x="2871548" y="324045"/>
            <a:ext cx="671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prstClr val="black"/>
                </a:solidFill>
              </a:rPr>
              <a:t>CBC</a:t>
            </a:r>
            <a:endParaRPr lang="da-DK" dirty="0">
              <a:solidFill>
                <a:prstClr val="black"/>
              </a:solidFill>
            </a:endParaRPr>
          </a:p>
        </p:txBody>
      </p:sp>
      <p:sp>
        <p:nvSpPr>
          <p:cNvPr id="29" name="Tekstfelt 28"/>
          <p:cNvSpPr txBox="1"/>
          <p:nvPr/>
        </p:nvSpPr>
        <p:spPr>
          <a:xfrm>
            <a:off x="3391364" y="324045"/>
            <a:ext cx="671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prstClr val="black"/>
                </a:solidFill>
              </a:rPr>
              <a:t>KSC</a:t>
            </a:r>
            <a:endParaRPr lang="da-DK" dirty="0">
              <a:solidFill>
                <a:prstClr val="black"/>
              </a:solidFill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5154422" y="1770928"/>
            <a:ext cx="2822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prstClr val="black"/>
                </a:solidFill>
              </a:rPr>
              <a:t>(With </a:t>
            </a:r>
            <a:r>
              <a:rPr lang="da-DK" dirty="0" err="1" smtClean="0">
                <a:solidFill>
                  <a:prstClr val="black"/>
                </a:solidFill>
              </a:rPr>
              <a:t>goal</a:t>
            </a:r>
            <a:r>
              <a:rPr lang="da-DK" dirty="0" smtClean="0">
                <a:solidFill>
                  <a:prstClr val="black"/>
                </a:solidFill>
              </a:rPr>
              <a:t> </a:t>
            </a:r>
            <a:r>
              <a:rPr lang="da-DK" dirty="0" err="1" smtClean="0">
                <a:solidFill>
                  <a:prstClr val="black"/>
                </a:solidFill>
              </a:rPr>
              <a:t>chairs</a:t>
            </a:r>
            <a:endParaRPr lang="da-DK" dirty="0" smtClean="0">
              <a:solidFill>
                <a:prstClr val="black"/>
              </a:solidFill>
            </a:endParaRPr>
          </a:p>
          <a:p>
            <a:r>
              <a:rPr lang="da-DK" dirty="0" smtClean="0">
                <a:solidFill>
                  <a:prstClr val="black"/>
                </a:solidFill>
              </a:rPr>
              <a:t> and </a:t>
            </a:r>
            <a:r>
              <a:rPr lang="da-DK" dirty="0" err="1" smtClean="0">
                <a:solidFill>
                  <a:prstClr val="black"/>
                </a:solidFill>
              </a:rPr>
              <a:t>next</a:t>
            </a:r>
            <a:r>
              <a:rPr lang="da-DK" dirty="0" smtClean="0">
                <a:solidFill>
                  <a:prstClr val="black"/>
                </a:solidFill>
              </a:rPr>
              <a:t> PSC </a:t>
            </a:r>
            <a:r>
              <a:rPr lang="da-DK" dirty="0" err="1" smtClean="0">
                <a:solidFill>
                  <a:prstClr val="black"/>
                </a:solidFill>
              </a:rPr>
              <a:t>chair</a:t>
            </a:r>
            <a:r>
              <a:rPr lang="da-DK" dirty="0" smtClean="0">
                <a:solidFill>
                  <a:prstClr val="black"/>
                </a:solidFill>
              </a:rPr>
              <a:t>)</a:t>
            </a:r>
            <a:endParaRPr lang="da-DK" dirty="0">
              <a:solidFill>
                <a:prstClr val="black"/>
              </a:solidFill>
            </a:endParaRPr>
          </a:p>
        </p:txBody>
      </p:sp>
      <p:cxnSp>
        <p:nvCxnSpPr>
          <p:cNvPr id="19" name="Lige forbindelse 18"/>
          <p:cNvCxnSpPr/>
          <p:nvPr/>
        </p:nvCxnSpPr>
        <p:spPr>
          <a:xfrm flipH="1">
            <a:off x="7540258" y="907473"/>
            <a:ext cx="13856" cy="5403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felt 19"/>
          <p:cNvSpPr txBox="1"/>
          <p:nvPr/>
        </p:nvSpPr>
        <p:spPr>
          <a:xfrm>
            <a:off x="7273833" y="303259"/>
            <a:ext cx="671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prstClr val="black"/>
                </a:solidFill>
              </a:rPr>
              <a:t>FAC</a:t>
            </a:r>
            <a:endParaRPr lang="da-DK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1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Due process</a:t>
            </a:r>
            <a:endParaRPr lang="en-GB" dirty="0"/>
          </a:p>
        </p:txBody>
      </p:sp>
      <p:sp>
        <p:nvSpPr>
          <p:cNvPr id="6" name="Pentagon 5"/>
          <p:cNvSpPr/>
          <p:nvPr/>
        </p:nvSpPr>
        <p:spPr>
          <a:xfrm>
            <a:off x="2221389" y="3647020"/>
            <a:ext cx="1073227" cy="995040"/>
          </a:xfrm>
          <a:prstGeom prst="homePlate">
            <a:avLst>
              <a:gd name="adj" fmla="val 23446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4245004" y="3645024"/>
            <a:ext cx="1130916" cy="1008112"/>
          </a:xfrm>
          <a:prstGeom prst="homePlate">
            <a:avLst>
              <a:gd name="adj" fmla="val 11117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6703381" y="3717032"/>
            <a:ext cx="1016994" cy="1008112"/>
          </a:xfrm>
          <a:prstGeom prst="homePlate">
            <a:avLst>
              <a:gd name="adj" fmla="val 137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2351585" y="3751874"/>
            <a:ext cx="974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prstClr val="black"/>
                </a:solidFill>
              </a:rPr>
              <a:t>Initial</a:t>
            </a:r>
            <a:br>
              <a:rPr lang="en-GB" sz="1200">
                <a:solidFill>
                  <a:prstClr val="black"/>
                </a:solidFill>
              </a:rPr>
            </a:br>
            <a:r>
              <a:rPr lang="en-GB" sz="1200">
                <a:solidFill>
                  <a:prstClr val="black"/>
                </a:solidFill>
              </a:rPr>
              <a:t>assessment</a:t>
            </a:r>
          </a:p>
        </p:txBody>
      </p:sp>
      <p:sp>
        <p:nvSpPr>
          <p:cNvPr id="12" name="Æseløre 11"/>
          <p:cNvSpPr/>
          <p:nvPr/>
        </p:nvSpPr>
        <p:spPr>
          <a:xfrm>
            <a:off x="3325668" y="3194973"/>
            <a:ext cx="826117" cy="1152128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Tekstboks 12"/>
          <p:cNvSpPr txBox="1"/>
          <p:nvPr/>
        </p:nvSpPr>
        <p:spPr>
          <a:xfrm>
            <a:off x="3321718" y="3194973"/>
            <a:ext cx="974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prstClr val="black"/>
                </a:solidFill>
              </a:rPr>
              <a:t>Project</a:t>
            </a:r>
          </a:p>
          <a:p>
            <a:r>
              <a:rPr lang="en-GB" sz="1400" b="1">
                <a:solidFill>
                  <a:prstClr val="black"/>
                </a:solidFill>
              </a:rPr>
              <a:t>Proposal</a:t>
            </a:r>
          </a:p>
        </p:txBody>
      </p:sp>
      <p:sp>
        <p:nvSpPr>
          <p:cNvPr id="14" name="Tekstboks 13"/>
          <p:cNvSpPr txBox="1"/>
          <p:nvPr/>
        </p:nvSpPr>
        <p:spPr>
          <a:xfrm>
            <a:off x="4257822" y="3717033"/>
            <a:ext cx="1262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</a:rPr>
              <a:t>Drafting by</a:t>
            </a:r>
          </a:p>
          <a:p>
            <a:r>
              <a:rPr lang="en-GB" sz="1200" dirty="0">
                <a:solidFill>
                  <a:prstClr val="black"/>
                </a:solidFill>
              </a:rPr>
              <a:t>project group/</a:t>
            </a:r>
          </a:p>
          <a:p>
            <a:r>
              <a:rPr lang="en-GB" sz="1200" dirty="0">
                <a:solidFill>
                  <a:prstClr val="black"/>
                </a:solidFill>
              </a:rPr>
              <a:t>s</a:t>
            </a:r>
            <a:r>
              <a:rPr lang="en-GB" sz="1200" dirty="0" smtClean="0">
                <a:solidFill>
                  <a:prstClr val="black"/>
                </a:solidFill>
              </a:rPr>
              <a:t>ubcommittee </a:t>
            </a:r>
            <a:r>
              <a:rPr lang="en-GB" sz="1200" dirty="0">
                <a:solidFill>
                  <a:prstClr val="black"/>
                </a:solidFill>
              </a:rPr>
              <a:t/>
            </a:r>
            <a:br>
              <a:rPr lang="en-GB" sz="1200" dirty="0">
                <a:solidFill>
                  <a:prstClr val="black"/>
                </a:solidFill>
              </a:rPr>
            </a:b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15" name="Æseløre 14"/>
          <p:cNvSpPr/>
          <p:nvPr/>
        </p:nvSpPr>
        <p:spPr>
          <a:xfrm>
            <a:off x="5807969" y="3212976"/>
            <a:ext cx="826117" cy="1152128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Tekstboks 15"/>
          <p:cNvSpPr txBox="1"/>
          <p:nvPr/>
        </p:nvSpPr>
        <p:spPr>
          <a:xfrm>
            <a:off x="5769990" y="3193812"/>
            <a:ext cx="974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prstClr val="black"/>
                </a:solidFill>
              </a:rPr>
              <a:t>Exposure </a:t>
            </a:r>
          </a:p>
          <a:p>
            <a:r>
              <a:rPr lang="en-GB" sz="1400" b="1">
                <a:solidFill>
                  <a:prstClr val="black"/>
                </a:solidFill>
              </a:rPr>
              <a:t>Draft</a:t>
            </a:r>
          </a:p>
        </p:txBody>
      </p:sp>
      <p:sp>
        <p:nvSpPr>
          <p:cNvPr id="17" name="Æseløre 16"/>
          <p:cNvSpPr/>
          <p:nvPr/>
        </p:nvSpPr>
        <p:spPr>
          <a:xfrm>
            <a:off x="7758593" y="3222630"/>
            <a:ext cx="826117" cy="1152128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8" name="Ligebenet trekant 17"/>
          <p:cNvSpPr/>
          <p:nvPr/>
        </p:nvSpPr>
        <p:spPr>
          <a:xfrm rot="10800000">
            <a:off x="3431704" y="2960947"/>
            <a:ext cx="576324" cy="1800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Tekstboks 18"/>
          <p:cNvSpPr txBox="1"/>
          <p:nvPr/>
        </p:nvSpPr>
        <p:spPr>
          <a:xfrm>
            <a:off x="3215679" y="2165956"/>
            <a:ext cx="1186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</a:rPr>
              <a:t>Approval (1) </a:t>
            </a:r>
            <a:r>
              <a:rPr lang="en-GB" sz="1200" b="1" dirty="0">
                <a:solidFill>
                  <a:prstClr val="black"/>
                </a:solidFill>
              </a:rPr>
              <a:t/>
            </a:r>
            <a:br>
              <a:rPr lang="en-GB" sz="1200" b="1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by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 smtClean="0">
                <a:solidFill>
                  <a:prstClr val="black"/>
                </a:solidFill>
              </a:rPr>
              <a:t>PSC / CBC / KSC</a:t>
            </a:r>
            <a:br>
              <a:rPr lang="en-GB" sz="1200" dirty="0" smtClean="0">
                <a:solidFill>
                  <a:prstClr val="black"/>
                </a:solidFill>
              </a:rPr>
            </a:br>
            <a:r>
              <a:rPr lang="en-GB" sz="1200" dirty="0" err="1" smtClean="0">
                <a:solidFill>
                  <a:prstClr val="black"/>
                </a:solidFill>
              </a:rPr>
              <a:t>SteerCom</a:t>
            </a:r>
            <a:endParaRPr lang="en-GB" sz="1200" dirty="0" smtClean="0">
              <a:solidFill>
                <a:prstClr val="black"/>
              </a:solidFill>
            </a:endParaRPr>
          </a:p>
        </p:txBody>
      </p:sp>
      <p:sp>
        <p:nvSpPr>
          <p:cNvPr id="24" name="Tekstboks 23"/>
          <p:cNvSpPr txBox="1"/>
          <p:nvPr/>
        </p:nvSpPr>
        <p:spPr>
          <a:xfrm>
            <a:off x="7758593" y="3212976"/>
            <a:ext cx="974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prstClr val="black"/>
                </a:solidFill>
              </a:rPr>
              <a:t>Endors-ment </a:t>
            </a:r>
          </a:p>
          <a:p>
            <a:r>
              <a:rPr lang="en-GB" sz="1400" b="1">
                <a:solidFill>
                  <a:prstClr val="black"/>
                </a:solidFill>
              </a:rPr>
              <a:t>version</a:t>
            </a:r>
          </a:p>
        </p:txBody>
      </p:sp>
      <p:sp>
        <p:nvSpPr>
          <p:cNvPr id="25" name="Æseløre 24"/>
          <p:cNvSpPr/>
          <p:nvPr/>
        </p:nvSpPr>
        <p:spPr>
          <a:xfrm>
            <a:off x="4943873" y="4365104"/>
            <a:ext cx="826117" cy="1152128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" name="Æseløre 26"/>
          <p:cNvSpPr/>
          <p:nvPr/>
        </p:nvSpPr>
        <p:spPr>
          <a:xfrm>
            <a:off x="5053860" y="4517504"/>
            <a:ext cx="826117" cy="1152128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" name="Tekstboks 27"/>
          <p:cNvSpPr txBox="1"/>
          <p:nvPr/>
        </p:nvSpPr>
        <p:spPr>
          <a:xfrm>
            <a:off x="5015880" y="45770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</a:rPr>
              <a:t>(Preliminary </a:t>
            </a:r>
          </a:p>
          <a:p>
            <a:r>
              <a:rPr lang="en-GB" sz="1200" dirty="0" smtClean="0">
                <a:solidFill>
                  <a:prstClr val="black"/>
                </a:solidFill>
              </a:rPr>
              <a:t>draft)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29" name="Ligebenet trekant 28"/>
          <p:cNvSpPr/>
          <p:nvPr/>
        </p:nvSpPr>
        <p:spPr>
          <a:xfrm rot="10800000">
            <a:off x="5951724" y="2959206"/>
            <a:ext cx="576324" cy="1800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" name="Ligebenet trekant 30"/>
          <p:cNvSpPr/>
          <p:nvPr/>
        </p:nvSpPr>
        <p:spPr>
          <a:xfrm rot="10800000">
            <a:off x="7895940" y="2957465"/>
            <a:ext cx="576324" cy="1800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" name="Tekstboks 32"/>
          <p:cNvSpPr txBox="1"/>
          <p:nvPr/>
        </p:nvSpPr>
        <p:spPr>
          <a:xfrm>
            <a:off x="6778102" y="3814611"/>
            <a:ext cx="97408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prstClr val="black"/>
                </a:solidFill>
              </a:rPr>
              <a:t>Public Exposure </a:t>
            </a:r>
          </a:p>
          <a:p>
            <a:r>
              <a:rPr lang="en-GB" sz="1200">
                <a:solidFill>
                  <a:prstClr val="black"/>
                </a:solidFill>
              </a:rPr>
              <a:t>(90 days minimum) </a:t>
            </a:r>
          </a:p>
        </p:txBody>
      </p:sp>
      <p:sp>
        <p:nvSpPr>
          <p:cNvPr id="34" name="Ligebenet trekant 33"/>
          <p:cNvSpPr/>
          <p:nvPr/>
        </p:nvSpPr>
        <p:spPr>
          <a:xfrm rot="10800000">
            <a:off x="8847615" y="2959206"/>
            <a:ext cx="576324" cy="1800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5" name="Tekstboks 34"/>
          <p:cNvSpPr txBox="1"/>
          <p:nvPr/>
        </p:nvSpPr>
        <p:spPr>
          <a:xfrm>
            <a:off x="8584710" y="2145630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prstClr val="black"/>
                </a:solidFill>
              </a:rPr>
              <a:t>Confirmation </a:t>
            </a:r>
            <a:br>
              <a:rPr lang="en-GB" sz="1200" b="1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by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Governing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Board </a:t>
            </a:r>
          </a:p>
        </p:txBody>
      </p:sp>
      <p:sp>
        <p:nvSpPr>
          <p:cNvPr id="36" name="Ligebenet trekant 35"/>
          <p:cNvSpPr/>
          <p:nvPr/>
        </p:nvSpPr>
        <p:spPr>
          <a:xfrm rot="10800000">
            <a:off x="9790612" y="2959206"/>
            <a:ext cx="576324" cy="1800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" name="Tekstboks 36"/>
          <p:cNvSpPr txBox="1"/>
          <p:nvPr/>
        </p:nvSpPr>
        <p:spPr>
          <a:xfrm>
            <a:off x="9567695" y="2164215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prstClr val="black"/>
                </a:solidFill>
              </a:rPr>
              <a:t>Endorsement </a:t>
            </a:r>
            <a:br>
              <a:rPr lang="en-GB" sz="1200" b="1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by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INCOSAI</a:t>
            </a:r>
          </a:p>
        </p:txBody>
      </p:sp>
      <p:sp>
        <p:nvSpPr>
          <p:cNvPr id="38" name="Æseløre 37"/>
          <p:cNvSpPr/>
          <p:nvPr/>
        </p:nvSpPr>
        <p:spPr>
          <a:xfrm>
            <a:off x="9684576" y="3212976"/>
            <a:ext cx="826117" cy="1152128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" name="Tekstboks 38"/>
          <p:cNvSpPr txBox="1"/>
          <p:nvPr/>
        </p:nvSpPr>
        <p:spPr>
          <a:xfrm>
            <a:off x="9673733" y="3253659"/>
            <a:ext cx="9740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prstClr val="black"/>
                </a:solidFill>
              </a:rPr>
              <a:t>ISSAI /</a:t>
            </a:r>
            <a:endParaRPr lang="en-GB" sz="1400" b="1" dirty="0">
              <a:solidFill>
                <a:prstClr val="black"/>
              </a:solidFill>
            </a:endParaRPr>
          </a:p>
          <a:p>
            <a:r>
              <a:rPr lang="en-GB" sz="1400" b="1" dirty="0">
                <a:solidFill>
                  <a:prstClr val="black"/>
                </a:solidFill>
              </a:rPr>
              <a:t>INTOSAI GOV</a:t>
            </a:r>
          </a:p>
          <a:p>
            <a:endParaRPr lang="en-GB" sz="1400" b="1" dirty="0">
              <a:solidFill>
                <a:prstClr val="black"/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1358892" y="2785284"/>
            <a:ext cx="936104" cy="9317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2" name="Æseløre 41"/>
          <p:cNvSpPr/>
          <p:nvPr/>
        </p:nvSpPr>
        <p:spPr>
          <a:xfrm>
            <a:off x="7574140" y="4509120"/>
            <a:ext cx="826117" cy="1152128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3" name="Tekstboks 42"/>
          <p:cNvSpPr txBox="1"/>
          <p:nvPr/>
        </p:nvSpPr>
        <p:spPr>
          <a:xfrm>
            <a:off x="7608168" y="4581129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</a:rPr>
              <a:t>All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comments published</a:t>
            </a:r>
          </a:p>
        </p:txBody>
      </p:sp>
      <p:sp>
        <p:nvSpPr>
          <p:cNvPr id="46" name="Tekstboks 45"/>
          <p:cNvSpPr txBox="1"/>
          <p:nvPr/>
        </p:nvSpPr>
        <p:spPr>
          <a:xfrm>
            <a:off x="1116339" y="2188166"/>
            <a:ext cx="12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prstClr val="black"/>
                </a:solidFill>
              </a:rPr>
              <a:t>Maintenance</a:t>
            </a:r>
          </a:p>
          <a:p>
            <a:pPr algn="ctr"/>
            <a:r>
              <a:rPr lang="en-GB" sz="1200" b="1" dirty="0" err="1" smtClean="0">
                <a:solidFill>
                  <a:prstClr val="black"/>
                </a:solidFill>
              </a:rPr>
              <a:t>responsibillity</a:t>
            </a:r>
            <a:endParaRPr lang="en-GB" sz="1200" b="1" dirty="0">
              <a:solidFill>
                <a:prstClr val="black"/>
              </a:solidFill>
            </a:endParaRPr>
          </a:p>
        </p:txBody>
      </p:sp>
      <p:sp>
        <p:nvSpPr>
          <p:cNvPr id="47" name="Tekstboks 46"/>
          <p:cNvSpPr txBox="1"/>
          <p:nvPr/>
        </p:nvSpPr>
        <p:spPr>
          <a:xfrm>
            <a:off x="1215985" y="2852936"/>
            <a:ext cx="12071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>
                <a:solidFill>
                  <a:prstClr val="black"/>
                </a:solidFill>
              </a:rPr>
              <a:t>Monitoring </a:t>
            </a:r>
            <a:br>
              <a:rPr lang="en-GB" sz="1050">
                <a:solidFill>
                  <a:prstClr val="black"/>
                </a:solidFill>
              </a:rPr>
            </a:br>
            <a:r>
              <a:rPr lang="en-GB" sz="1050">
                <a:solidFill>
                  <a:prstClr val="black"/>
                </a:solidFill>
              </a:rPr>
              <a:t>and</a:t>
            </a:r>
          </a:p>
          <a:p>
            <a:pPr algn="ctr"/>
            <a:r>
              <a:rPr lang="en-GB" sz="1050" dirty="0">
                <a:solidFill>
                  <a:prstClr val="black"/>
                </a:solidFill>
              </a:rPr>
              <a:t>regular </a:t>
            </a:r>
            <a:br>
              <a:rPr lang="en-GB" sz="1050" dirty="0">
                <a:solidFill>
                  <a:prstClr val="black"/>
                </a:solidFill>
              </a:rPr>
            </a:br>
            <a:r>
              <a:rPr lang="en-GB" sz="1050" dirty="0">
                <a:solidFill>
                  <a:prstClr val="black"/>
                </a:solidFill>
              </a:rPr>
              <a:t>reviews</a:t>
            </a:r>
          </a:p>
        </p:txBody>
      </p:sp>
      <p:cxnSp>
        <p:nvCxnSpPr>
          <p:cNvPr id="49" name="Lige pilforbindelse 48"/>
          <p:cNvCxnSpPr/>
          <p:nvPr/>
        </p:nvCxnSpPr>
        <p:spPr>
          <a:xfrm>
            <a:off x="8991631" y="3645024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boks 18"/>
          <p:cNvSpPr txBox="1"/>
          <p:nvPr/>
        </p:nvSpPr>
        <p:spPr>
          <a:xfrm>
            <a:off x="2259515" y="2162474"/>
            <a:ext cx="1059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</a:rPr>
              <a:t>Classification</a:t>
            </a:r>
            <a:r>
              <a:rPr lang="en-GB" sz="1200" b="1" dirty="0">
                <a:solidFill>
                  <a:prstClr val="black"/>
                </a:solidFill>
              </a:rPr>
              <a:t/>
            </a:r>
            <a:br>
              <a:rPr lang="en-GB" sz="1200" b="1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by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 smtClean="0">
                <a:solidFill>
                  <a:prstClr val="black"/>
                </a:solidFill>
              </a:rPr>
              <a:t>PSC Chair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45" name="Tekstboks 18"/>
          <p:cNvSpPr txBox="1"/>
          <p:nvPr/>
        </p:nvSpPr>
        <p:spPr>
          <a:xfrm>
            <a:off x="7525541" y="2167587"/>
            <a:ext cx="1186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</a:rPr>
              <a:t>Approval (3) </a:t>
            </a:r>
            <a:r>
              <a:rPr lang="en-GB" sz="1200" b="1" dirty="0">
                <a:solidFill>
                  <a:prstClr val="black"/>
                </a:solidFill>
              </a:rPr>
              <a:t/>
            </a:r>
            <a:br>
              <a:rPr lang="en-GB" sz="1200" b="1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by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 smtClean="0">
                <a:solidFill>
                  <a:prstClr val="black"/>
                </a:solidFill>
              </a:rPr>
              <a:t>PSC / CBC / KSC</a:t>
            </a:r>
            <a:br>
              <a:rPr lang="en-GB" sz="1200" dirty="0" smtClean="0">
                <a:solidFill>
                  <a:prstClr val="black"/>
                </a:solidFill>
              </a:rPr>
            </a:br>
            <a:r>
              <a:rPr lang="en-GB" sz="1200" dirty="0" err="1" smtClean="0">
                <a:solidFill>
                  <a:prstClr val="black"/>
                </a:solidFill>
              </a:rPr>
              <a:t>SteerCom</a:t>
            </a:r>
            <a:endParaRPr lang="en-GB" sz="1200" dirty="0" smtClean="0">
              <a:solidFill>
                <a:prstClr val="black"/>
              </a:solidFill>
            </a:endParaRPr>
          </a:p>
        </p:txBody>
      </p:sp>
      <p:sp>
        <p:nvSpPr>
          <p:cNvPr id="48" name="Tekstboks 18"/>
          <p:cNvSpPr txBox="1"/>
          <p:nvPr/>
        </p:nvSpPr>
        <p:spPr>
          <a:xfrm>
            <a:off x="5637901" y="2153659"/>
            <a:ext cx="1186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</a:rPr>
              <a:t>Approval (2) </a:t>
            </a:r>
            <a:r>
              <a:rPr lang="en-GB" sz="1200" b="1" dirty="0">
                <a:solidFill>
                  <a:prstClr val="black"/>
                </a:solidFill>
              </a:rPr>
              <a:t/>
            </a:r>
            <a:br>
              <a:rPr lang="en-GB" sz="1200" b="1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by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 smtClean="0">
                <a:solidFill>
                  <a:prstClr val="black"/>
                </a:solidFill>
              </a:rPr>
              <a:t>PSC / CBC / KSC</a:t>
            </a:r>
            <a:br>
              <a:rPr lang="en-GB" sz="1200" dirty="0" smtClean="0">
                <a:solidFill>
                  <a:prstClr val="black"/>
                </a:solidFill>
              </a:rPr>
            </a:br>
            <a:r>
              <a:rPr lang="en-GB" sz="1200" dirty="0" err="1" smtClean="0">
                <a:solidFill>
                  <a:prstClr val="black"/>
                </a:solidFill>
              </a:rPr>
              <a:t>SteerCom</a:t>
            </a:r>
            <a:endParaRPr lang="en-GB" sz="1200" dirty="0" smtClean="0">
              <a:solidFill>
                <a:prstClr val="black"/>
              </a:solidFill>
            </a:endParaRPr>
          </a:p>
        </p:txBody>
      </p:sp>
      <p:sp>
        <p:nvSpPr>
          <p:cNvPr id="50" name="Ligebenet trekant 49"/>
          <p:cNvSpPr/>
          <p:nvPr/>
        </p:nvSpPr>
        <p:spPr>
          <a:xfrm rot="10800000">
            <a:off x="2545014" y="2981728"/>
            <a:ext cx="576324" cy="1800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78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Due process</a:t>
            </a:r>
            <a:endParaRPr lang="en-GB" dirty="0"/>
          </a:p>
        </p:txBody>
      </p:sp>
      <p:sp>
        <p:nvSpPr>
          <p:cNvPr id="6" name="Pentagon 5"/>
          <p:cNvSpPr/>
          <p:nvPr/>
        </p:nvSpPr>
        <p:spPr>
          <a:xfrm>
            <a:off x="2221389" y="3647020"/>
            <a:ext cx="1073227" cy="995040"/>
          </a:xfrm>
          <a:prstGeom prst="homePlate">
            <a:avLst>
              <a:gd name="adj" fmla="val 23446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4245004" y="3645024"/>
            <a:ext cx="1130916" cy="1008112"/>
          </a:xfrm>
          <a:prstGeom prst="homePlate">
            <a:avLst>
              <a:gd name="adj" fmla="val 11117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6703381" y="3717032"/>
            <a:ext cx="1016994" cy="1008112"/>
          </a:xfrm>
          <a:prstGeom prst="homePlate">
            <a:avLst>
              <a:gd name="adj" fmla="val 137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2351585" y="3751874"/>
            <a:ext cx="974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prstClr val="black"/>
                </a:solidFill>
              </a:rPr>
              <a:t>Initial</a:t>
            </a:r>
            <a:br>
              <a:rPr lang="en-GB" sz="1200">
                <a:solidFill>
                  <a:prstClr val="black"/>
                </a:solidFill>
              </a:rPr>
            </a:br>
            <a:r>
              <a:rPr lang="en-GB" sz="1200">
                <a:solidFill>
                  <a:prstClr val="black"/>
                </a:solidFill>
              </a:rPr>
              <a:t>assessment</a:t>
            </a:r>
          </a:p>
        </p:txBody>
      </p:sp>
      <p:sp>
        <p:nvSpPr>
          <p:cNvPr id="12" name="Æseløre 11"/>
          <p:cNvSpPr/>
          <p:nvPr/>
        </p:nvSpPr>
        <p:spPr>
          <a:xfrm>
            <a:off x="3325668" y="3194973"/>
            <a:ext cx="826117" cy="1152128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Tekstboks 12"/>
          <p:cNvSpPr txBox="1"/>
          <p:nvPr/>
        </p:nvSpPr>
        <p:spPr>
          <a:xfrm>
            <a:off x="3321718" y="3194973"/>
            <a:ext cx="974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prstClr val="black"/>
                </a:solidFill>
              </a:rPr>
              <a:t>Project</a:t>
            </a:r>
          </a:p>
          <a:p>
            <a:r>
              <a:rPr lang="en-GB" sz="1400" b="1">
                <a:solidFill>
                  <a:prstClr val="black"/>
                </a:solidFill>
              </a:rPr>
              <a:t>Proposal</a:t>
            </a:r>
          </a:p>
        </p:txBody>
      </p:sp>
      <p:sp>
        <p:nvSpPr>
          <p:cNvPr id="14" name="Tekstboks 13"/>
          <p:cNvSpPr txBox="1"/>
          <p:nvPr/>
        </p:nvSpPr>
        <p:spPr>
          <a:xfrm>
            <a:off x="4257822" y="3717033"/>
            <a:ext cx="1262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</a:rPr>
              <a:t>Drafting by</a:t>
            </a:r>
          </a:p>
          <a:p>
            <a:r>
              <a:rPr lang="en-GB" sz="1200" dirty="0">
                <a:solidFill>
                  <a:prstClr val="black"/>
                </a:solidFill>
              </a:rPr>
              <a:t>project group/</a:t>
            </a:r>
          </a:p>
          <a:p>
            <a:r>
              <a:rPr lang="en-GB" sz="1200" dirty="0">
                <a:solidFill>
                  <a:prstClr val="black"/>
                </a:solidFill>
              </a:rPr>
              <a:t>Subcommittee </a:t>
            </a:r>
            <a:br>
              <a:rPr lang="en-GB" sz="1200" dirty="0">
                <a:solidFill>
                  <a:prstClr val="black"/>
                </a:solidFill>
              </a:rPr>
            </a:b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15" name="Æseløre 14"/>
          <p:cNvSpPr/>
          <p:nvPr/>
        </p:nvSpPr>
        <p:spPr>
          <a:xfrm>
            <a:off x="5807969" y="3212976"/>
            <a:ext cx="826117" cy="1152128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Tekstboks 15"/>
          <p:cNvSpPr txBox="1"/>
          <p:nvPr/>
        </p:nvSpPr>
        <p:spPr>
          <a:xfrm>
            <a:off x="5769990" y="3193812"/>
            <a:ext cx="974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prstClr val="black"/>
                </a:solidFill>
              </a:rPr>
              <a:t>Exposure </a:t>
            </a:r>
          </a:p>
          <a:p>
            <a:r>
              <a:rPr lang="en-GB" sz="1400" b="1">
                <a:solidFill>
                  <a:prstClr val="black"/>
                </a:solidFill>
              </a:rPr>
              <a:t>Draft</a:t>
            </a:r>
          </a:p>
        </p:txBody>
      </p:sp>
      <p:sp>
        <p:nvSpPr>
          <p:cNvPr id="17" name="Æseløre 16"/>
          <p:cNvSpPr/>
          <p:nvPr/>
        </p:nvSpPr>
        <p:spPr>
          <a:xfrm>
            <a:off x="7758593" y="3222630"/>
            <a:ext cx="826117" cy="1152128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8" name="Ligebenet trekant 17"/>
          <p:cNvSpPr/>
          <p:nvPr/>
        </p:nvSpPr>
        <p:spPr>
          <a:xfrm rot="10800000">
            <a:off x="3431704" y="2960947"/>
            <a:ext cx="576324" cy="1800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Tekstboks 18"/>
          <p:cNvSpPr txBox="1"/>
          <p:nvPr/>
        </p:nvSpPr>
        <p:spPr>
          <a:xfrm>
            <a:off x="3215679" y="2165956"/>
            <a:ext cx="1186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</a:rPr>
              <a:t>Approval (1) </a:t>
            </a:r>
            <a:r>
              <a:rPr lang="en-GB" sz="1200" b="1" dirty="0">
                <a:solidFill>
                  <a:prstClr val="black"/>
                </a:solidFill>
              </a:rPr>
              <a:t/>
            </a:r>
            <a:br>
              <a:rPr lang="en-GB" sz="1200" b="1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by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 smtClean="0">
                <a:solidFill>
                  <a:prstClr val="black"/>
                </a:solidFill>
              </a:rPr>
              <a:t>PSC / CBC / KSC</a:t>
            </a:r>
            <a:br>
              <a:rPr lang="en-GB" sz="1200" dirty="0" smtClean="0">
                <a:solidFill>
                  <a:prstClr val="black"/>
                </a:solidFill>
              </a:rPr>
            </a:br>
            <a:r>
              <a:rPr lang="en-GB" sz="1200" dirty="0" err="1" smtClean="0">
                <a:solidFill>
                  <a:prstClr val="black"/>
                </a:solidFill>
              </a:rPr>
              <a:t>SteerCom</a:t>
            </a:r>
            <a:endParaRPr lang="en-GB" sz="1200" dirty="0" smtClean="0">
              <a:solidFill>
                <a:prstClr val="black"/>
              </a:solidFill>
            </a:endParaRPr>
          </a:p>
        </p:txBody>
      </p:sp>
      <p:sp>
        <p:nvSpPr>
          <p:cNvPr id="24" name="Tekstboks 23"/>
          <p:cNvSpPr txBox="1"/>
          <p:nvPr/>
        </p:nvSpPr>
        <p:spPr>
          <a:xfrm>
            <a:off x="7758593" y="3212976"/>
            <a:ext cx="974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prstClr val="black"/>
                </a:solidFill>
              </a:rPr>
              <a:t>Endors-ment </a:t>
            </a:r>
          </a:p>
          <a:p>
            <a:r>
              <a:rPr lang="en-GB" sz="1400" b="1">
                <a:solidFill>
                  <a:prstClr val="black"/>
                </a:solidFill>
              </a:rPr>
              <a:t>version</a:t>
            </a:r>
          </a:p>
        </p:txBody>
      </p:sp>
      <p:sp>
        <p:nvSpPr>
          <p:cNvPr id="25" name="Æseløre 24"/>
          <p:cNvSpPr/>
          <p:nvPr/>
        </p:nvSpPr>
        <p:spPr>
          <a:xfrm>
            <a:off x="4943873" y="4365104"/>
            <a:ext cx="826117" cy="1152128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" name="Æseløre 26"/>
          <p:cNvSpPr/>
          <p:nvPr/>
        </p:nvSpPr>
        <p:spPr>
          <a:xfrm>
            <a:off x="5053860" y="4517504"/>
            <a:ext cx="826117" cy="1152128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" name="Tekstboks 27"/>
          <p:cNvSpPr txBox="1"/>
          <p:nvPr/>
        </p:nvSpPr>
        <p:spPr>
          <a:xfrm>
            <a:off x="5015880" y="45770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</a:rPr>
              <a:t>(Preliminary </a:t>
            </a:r>
          </a:p>
          <a:p>
            <a:r>
              <a:rPr lang="en-GB" sz="1200" dirty="0" smtClean="0">
                <a:solidFill>
                  <a:prstClr val="black"/>
                </a:solidFill>
              </a:rPr>
              <a:t>draft)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29" name="Ligebenet trekant 28"/>
          <p:cNvSpPr/>
          <p:nvPr/>
        </p:nvSpPr>
        <p:spPr>
          <a:xfrm rot="10800000">
            <a:off x="5951724" y="2959206"/>
            <a:ext cx="576324" cy="1800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" name="Ligebenet trekant 30"/>
          <p:cNvSpPr/>
          <p:nvPr/>
        </p:nvSpPr>
        <p:spPr>
          <a:xfrm rot="10800000">
            <a:off x="7895940" y="2957465"/>
            <a:ext cx="576324" cy="1800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" name="Tekstboks 32"/>
          <p:cNvSpPr txBox="1"/>
          <p:nvPr/>
        </p:nvSpPr>
        <p:spPr>
          <a:xfrm>
            <a:off x="6778102" y="3814611"/>
            <a:ext cx="97408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prstClr val="black"/>
                </a:solidFill>
              </a:rPr>
              <a:t>Public Exposure </a:t>
            </a:r>
          </a:p>
          <a:p>
            <a:r>
              <a:rPr lang="en-GB" sz="1200">
                <a:solidFill>
                  <a:prstClr val="black"/>
                </a:solidFill>
              </a:rPr>
              <a:t>(90 days minimum) </a:t>
            </a:r>
          </a:p>
        </p:txBody>
      </p:sp>
      <p:sp>
        <p:nvSpPr>
          <p:cNvPr id="34" name="Ligebenet trekant 33"/>
          <p:cNvSpPr/>
          <p:nvPr/>
        </p:nvSpPr>
        <p:spPr>
          <a:xfrm rot="10800000">
            <a:off x="8847615" y="2959206"/>
            <a:ext cx="576324" cy="1800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5" name="Tekstboks 34"/>
          <p:cNvSpPr txBox="1"/>
          <p:nvPr/>
        </p:nvSpPr>
        <p:spPr>
          <a:xfrm>
            <a:off x="8584710" y="2145630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prstClr val="black"/>
                </a:solidFill>
              </a:rPr>
              <a:t>Confirmation </a:t>
            </a:r>
            <a:br>
              <a:rPr lang="en-GB" sz="1200" b="1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by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Governing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Board </a:t>
            </a:r>
          </a:p>
        </p:txBody>
      </p:sp>
      <p:sp>
        <p:nvSpPr>
          <p:cNvPr id="36" name="Ligebenet trekant 35"/>
          <p:cNvSpPr/>
          <p:nvPr/>
        </p:nvSpPr>
        <p:spPr>
          <a:xfrm rot="10800000">
            <a:off x="9790612" y="2959206"/>
            <a:ext cx="576324" cy="1800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" name="Tekstboks 36"/>
          <p:cNvSpPr txBox="1"/>
          <p:nvPr/>
        </p:nvSpPr>
        <p:spPr>
          <a:xfrm>
            <a:off x="9567695" y="2164215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prstClr val="black"/>
                </a:solidFill>
              </a:rPr>
              <a:t>Endorsement </a:t>
            </a:r>
            <a:br>
              <a:rPr lang="en-GB" sz="1200" b="1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by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INCOSAI</a:t>
            </a:r>
          </a:p>
        </p:txBody>
      </p:sp>
      <p:sp>
        <p:nvSpPr>
          <p:cNvPr id="38" name="Æseløre 37"/>
          <p:cNvSpPr/>
          <p:nvPr/>
        </p:nvSpPr>
        <p:spPr>
          <a:xfrm>
            <a:off x="9684576" y="3212976"/>
            <a:ext cx="826117" cy="1152128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" name="Tekstboks 38"/>
          <p:cNvSpPr txBox="1"/>
          <p:nvPr/>
        </p:nvSpPr>
        <p:spPr>
          <a:xfrm>
            <a:off x="9673733" y="3253659"/>
            <a:ext cx="9740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prstClr val="black"/>
                </a:solidFill>
              </a:rPr>
              <a:t>ISSAI /</a:t>
            </a:r>
            <a:endParaRPr lang="en-GB" sz="1400" b="1" dirty="0">
              <a:solidFill>
                <a:prstClr val="black"/>
              </a:solidFill>
            </a:endParaRPr>
          </a:p>
          <a:p>
            <a:r>
              <a:rPr lang="en-GB" sz="1400" b="1" dirty="0">
                <a:solidFill>
                  <a:prstClr val="black"/>
                </a:solidFill>
              </a:rPr>
              <a:t>INTOSAI GOV</a:t>
            </a:r>
          </a:p>
          <a:p>
            <a:endParaRPr lang="en-GB" sz="1400" b="1" dirty="0">
              <a:solidFill>
                <a:prstClr val="black"/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1358892" y="2785284"/>
            <a:ext cx="936104" cy="9317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2" name="Æseløre 41"/>
          <p:cNvSpPr/>
          <p:nvPr/>
        </p:nvSpPr>
        <p:spPr>
          <a:xfrm>
            <a:off x="7574140" y="4509120"/>
            <a:ext cx="826117" cy="1152128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3" name="Tekstboks 42"/>
          <p:cNvSpPr txBox="1"/>
          <p:nvPr/>
        </p:nvSpPr>
        <p:spPr>
          <a:xfrm>
            <a:off x="7608168" y="4581129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</a:rPr>
              <a:t>All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comments published</a:t>
            </a:r>
          </a:p>
        </p:txBody>
      </p:sp>
      <p:sp>
        <p:nvSpPr>
          <p:cNvPr id="46" name="Tekstboks 45"/>
          <p:cNvSpPr txBox="1"/>
          <p:nvPr/>
        </p:nvSpPr>
        <p:spPr>
          <a:xfrm>
            <a:off x="1116339" y="2188166"/>
            <a:ext cx="12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prstClr val="black"/>
                </a:solidFill>
              </a:rPr>
              <a:t>Maintenance</a:t>
            </a:r>
          </a:p>
          <a:p>
            <a:pPr algn="ctr"/>
            <a:r>
              <a:rPr lang="en-GB" sz="1200" b="1" dirty="0" err="1" smtClean="0">
                <a:solidFill>
                  <a:prstClr val="black"/>
                </a:solidFill>
              </a:rPr>
              <a:t>responsibillity</a:t>
            </a:r>
            <a:endParaRPr lang="en-GB" sz="1200" b="1" dirty="0">
              <a:solidFill>
                <a:prstClr val="black"/>
              </a:solidFill>
            </a:endParaRPr>
          </a:p>
        </p:txBody>
      </p:sp>
      <p:sp>
        <p:nvSpPr>
          <p:cNvPr id="47" name="Tekstboks 46"/>
          <p:cNvSpPr txBox="1"/>
          <p:nvPr/>
        </p:nvSpPr>
        <p:spPr>
          <a:xfrm>
            <a:off x="1215985" y="2852936"/>
            <a:ext cx="12071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>
                <a:solidFill>
                  <a:prstClr val="black"/>
                </a:solidFill>
              </a:rPr>
              <a:t>Monitoring </a:t>
            </a:r>
            <a:br>
              <a:rPr lang="en-GB" sz="1050">
                <a:solidFill>
                  <a:prstClr val="black"/>
                </a:solidFill>
              </a:rPr>
            </a:br>
            <a:r>
              <a:rPr lang="en-GB" sz="1050">
                <a:solidFill>
                  <a:prstClr val="black"/>
                </a:solidFill>
              </a:rPr>
              <a:t>and</a:t>
            </a:r>
          </a:p>
          <a:p>
            <a:pPr algn="ctr"/>
            <a:r>
              <a:rPr lang="en-GB" sz="1050" dirty="0">
                <a:solidFill>
                  <a:prstClr val="black"/>
                </a:solidFill>
              </a:rPr>
              <a:t>regular </a:t>
            </a:r>
            <a:br>
              <a:rPr lang="en-GB" sz="1050" dirty="0">
                <a:solidFill>
                  <a:prstClr val="black"/>
                </a:solidFill>
              </a:rPr>
            </a:br>
            <a:r>
              <a:rPr lang="en-GB" sz="1050" dirty="0">
                <a:solidFill>
                  <a:prstClr val="black"/>
                </a:solidFill>
              </a:rPr>
              <a:t>reviews</a:t>
            </a:r>
          </a:p>
        </p:txBody>
      </p:sp>
      <p:cxnSp>
        <p:nvCxnSpPr>
          <p:cNvPr id="49" name="Lige pilforbindelse 48"/>
          <p:cNvCxnSpPr/>
          <p:nvPr/>
        </p:nvCxnSpPr>
        <p:spPr>
          <a:xfrm>
            <a:off x="8991631" y="3645024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boks 18"/>
          <p:cNvSpPr txBox="1"/>
          <p:nvPr/>
        </p:nvSpPr>
        <p:spPr>
          <a:xfrm>
            <a:off x="2259515" y="2162474"/>
            <a:ext cx="1059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</a:rPr>
              <a:t>Classification</a:t>
            </a:r>
            <a:r>
              <a:rPr lang="en-GB" sz="1200" b="1" dirty="0">
                <a:solidFill>
                  <a:prstClr val="black"/>
                </a:solidFill>
              </a:rPr>
              <a:t/>
            </a:r>
            <a:br>
              <a:rPr lang="en-GB" sz="1200" b="1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by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 smtClean="0">
                <a:solidFill>
                  <a:prstClr val="black"/>
                </a:solidFill>
              </a:rPr>
              <a:t>PSC Chair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45" name="Tekstboks 18"/>
          <p:cNvSpPr txBox="1"/>
          <p:nvPr/>
        </p:nvSpPr>
        <p:spPr>
          <a:xfrm>
            <a:off x="7525541" y="2167587"/>
            <a:ext cx="1186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</a:rPr>
              <a:t>Approval (3) </a:t>
            </a:r>
            <a:r>
              <a:rPr lang="en-GB" sz="1200" b="1" dirty="0">
                <a:solidFill>
                  <a:prstClr val="black"/>
                </a:solidFill>
              </a:rPr>
              <a:t/>
            </a:r>
            <a:br>
              <a:rPr lang="en-GB" sz="1200" b="1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by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 smtClean="0">
                <a:solidFill>
                  <a:prstClr val="black"/>
                </a:solidFill>
              </a:rPr>
              <a:t>PSC / CBC / KSC</a:t>
            </a:r>
            <a:br>
              <a:rPr lang="en-GB" sz="1200" dirty="0" smtClean="0">
                <a:solidFill>
                  <a:prstClr val="black"/>
                </a:solidFill>
              </a:rPr>
            </a:br>
            <a:r>
              <a:rPr lang="en-GB" sz="1200" dirty="0" err="1" smtClean="0">
                <a:solidFill>
                  <a:prstClr val="black"/>
                </a:solidFill>
              </a:rPr>
              <a:t>SteerCom</a:t>
            </a:r>
            <a:endParaRPr lang="en-GB" sz="1200" dirty="0" smtClean="0">
              <a:solidFill>
                <a:prstClr val="black"/>
              </a:solidFill>
            </a:endParaRPr>
          </a:p>
        </p:txBody>
      </p:sp>
      <p:sp>
        <p:nvSpPr>
          <p:cNvPr id="48" name="Tekstboks 18"/>
          <p:cNvSpPr txBox="1"/>
          <p:nvPr/>
        </p:nvSpPr>
        <p:spPr>
          <a:xfrm>
            <a:off x="5637901" y="2153659"/>
            <a:ext cx="1186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</a:rPr>
              <a:t>Approval (2) </a:t>
            </a:r>
            <a:r>
              <a:rPr lang="en-GB" sz="1200" b="1" dirty="0">
                <a:solidFill>
                  <a:prstClr val="black"/>
                </a:solidFill>
              </a:rPr>
              <a:t/>
            </a:r>
            <a:br>
              <a:rPr lang="en-GB" sz="1200" b="1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by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 smtClean="0">
                <a:solidFill>
                  <a:prstClr val="black"/>
                </a:solidFill>
              </a:rPr>
              <a:t>PSC / CBC / KSC</a:t>
            </a:r>
            <a:br>
              <a:rPr lang="en-GB" sz="1200" dirty="0" smtClean="0">
                <a:solidFill>
                  <a:prstClr val="black"/>
                </a:solidFill>
              </a:rPr>
            </a:br>
            <a:r>
              <a:rPr lang="en-GB" sz="1200" dirty="0" err="1" smtClean="0">
                <a:solidFill>
                  <a:prstClr val="black"/>
                </a:solidFill>
              </a:rPr>
              <a:t>SteerCom</a:t>
            </a:r>
            <a:endParaRPr lang="en-GB" sz="1200" dirty="0" smtClean="0">
              <a:solidFill>
                <a:prstClr val="black"/>
              </a:solidFill>
            </a:endParaRPr>
          </a:p>
        </p:txBody>
      </p:sp>
      <p:sp>
        <p:nvSpPr>
          <p:cNvPr id="50" name="Ligebenet trekant 49"/>
          <p:cNvSpPr/>
          <p:nvPr/>
        </p:nvSpPr>
        <p:spPr>
          <a:xfrm rot="10800000">
            <a:off x="2545014" y="2981728"/>
            <a:ext cx="576324" cy="1800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Afrundet rektangel 2"/>
          <p:cNvSpPr/>
          <p:nvPr/>
        </p:nvSpPr>
        <p:spPr>
          <a:xfrm>
            <a:off x="2473102" y="2430716"/>
            <a:ext cx="6238858" cy="47833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A </a:t>
            </a:r>
            <a:r>
              <a:rPr lang="da-DK" dirty="0" err="1" smtClean="0">
                <a:solidFill>
                  <a:schemeClr val="tx1"/>
                </a:solidFill>
              </a:rPr>
              <a:t>common</a:t>
            </a:r>
            <a:r>
              <a:rPr lang="da-DK" dirty="0" smtClean="0">
                <a:solidFill>
                  <a:schemeClr val="tx1"/>
                </a:solidFill>
              </a:rPr>
              <a:t> forum for the Framework of Professional Standards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1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Due process</a:t>
            </a:r>
            <a:endParaRPr lang="en-GB" dirty="0"/>
          </a:p>
        </p:txBody>
      </p:sp>
      <p:sp>
        <p:nvSpPr>
          <p:cNvPr id="6" name="Pentagon 5"/>
          <p:cNvSpPr/>
          <p:nvPr/>
        </p:nvSpPr>
        <p:spPr>
          <a:xfrm>
            <a:off x="2221389" y="3647020"/>
            <a:ext cx="1073227" cy="995040"/>
          </a:xfrm>
          <a:prstGeom prst="homePlate">
            <a:avLst>
              <a:gd name="adj" fmla="val 23446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4245004" y="3645024"/>
            <a:ext cx="1130916" cy="1008112"/>
          </a:xfrm>
          <a:prstGeom prst="homePlate">
            <a:avLst>
              <a:gd name="adj" fmla="val 11117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6703381" y="3717032"/>
            <a:ext cx="1016994" cy="1008112"/>
          </a:xfrm>
          <a:prstGeom prst="homePlate">
            <a:avLst>
              <a:gd name="adj" fmla="val 137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2351585" y="3751874"/>
            <a:ext cx="974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prstClr val="black"/>
                </a:solidFill>
              </a:rPr>
              <a:t>Initial</a:t>
            </a:r>
            <a:br>
              <a:rPr lang="en-GB" sz="1200">
                <a:solidFill>
                  <a:prstClr val="black"/>
                </a:solidFill>
              </a:rPr>
            </a:br>
            <a:r>
              <a:rPr lang="en-GB" sz="1200">
                <a:solidFill>
                  <a:prstClr val="black"/>
                </a:solidFill>
              </a:rPr>
              <a:t>assessment</a:t>
            </a:r>
          </a:p>
        </p:txBody>
      </p:sp>
      <p:sp>
        <p:nvSpPr>
          <p:cNvPr id="12" name="Æseløre 11"/>
          <p:cNvSpPr/>
          <p:nvPr/>
        </p:nvSpPr>
        <p:spPr>
          <a:xfrm>
            <a:off x="3325668" y="3194973"/>
            <a:ext cx="826117" cy="1152128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Tekstboks 12"/>
          <p:cNvSpPr txBox="1"/>
          <p:nvPr/>
        </p:nvSpPr>
        <p:spPr>
          <a:xfrm>
            <a:off x="3321718" y="3194973"/>
            <a:ext cx="974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prstClr val="black"/>
                </a:solidFill>
              </a:rPr>
              <a:t>Project</a:t>
            </a:r>
          </a:p>
          <a:p>
            <a:r>
              <a:rPr lang="en-GB" sz="1400" b="1">
                <a:solidFill>
                  <a:prstClr val="black"/>
                </a:solidFill>
              </a:rPr>
              <a:t>Proposal</a:t>
            </a:r>
          </a:p>
        </p:txBody>
      </p:sp>
      <p:sp>
        <p:nvSpPr>
          <p:cNvPr id="14" name="Tekstboks 13"/>
          <p:cNvSpPr txBox="1"/>
          <p:nvPr/>
        </p:nvSpPr>
        <p:spPr>
          <a:xfrm>
            <a:off x="4257822" y="3717033"/>
            <a:ext cx="1262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</a:rPr>
              <a:t>Drafting by</a:t>
            </a:r>
          </a:p>
          <a:p>
            <a:r>
              <a:rPr lang="en-GB" sz="1200" dirty="0">
                <a:solidFill>
                  <a:prstClr val="black"/>
                </a:solidFill>
              </a:rPr>
              <a:t>project group/</a:t>
            </a:r>
          </a:p>
          <a:p>
            <a:r>
              <a:rPr lang="en-GB" sz="1200" dirty="0">
                <a:solidFill>
                  <a:prstClr val="black"/>
                </a:solidFill>
              </a:rPr>
              <a:t>Subcommittee </a:t>
            </a:r>
            <a:br>
              <a:rPr lang="en-GB" sz="1200" dirty="0">
                <a:solidFill>
                  <a:prstClr val="black"/>
                </a:solidFill>
              </a:rPr>
            </a:b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15" name="Æseløre 14"/>
          <p:cNvSpPr/>
          <p:nvPr/>
        </p:nvSpPr>
        <p:spPr>
          <a:xfrm>
            <a:off x="5807969" y="3212976"/>
            <a:ext cx="826117" cy="1152128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Tekstboks 15"/>
          <p:cNvSpPr txBox="1"/>
          <p:nvPr/>
        </p:nvSpPr>
        <p:spPr>
          <a:xfrm>
            <a:off x="5769990" y="3193812"/>
            <a:ext cx="974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prstClr val="black"/>
                </a:solidFill>
              </a:rPr>
              <a:t>Exposure </a:t>
            </a:r>
          </a:p>
          <a:p>
            <a:r>
              <a:rPr lang="en-GB" sz="1400" b="1">
                <a:solidFill>
                  <a:prstClr val="black"/>
                </a:solidFill>
              </a:rPr>
              <a:t>Draft</a:t>
            </a:r>
          </a:p>
        </p:txBody>
      </p:sp>
      <p:sp>
        <p:nvSpPr>
          <p:cNvPr id="17" name="Æseløre 16"/>
          <p:cNvSpPr/>
          <p:nvPr/>
        </p:nvSpPr>
        <p:spPr>
          <a:xfrm>
            <a:off x="7758593" y="3222630"/>
            <a:ext cx="826117" cy="1152128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8" name="Ligebenet trekant 17"/>
          <p:cNvSpPr/>
          <p:nvPr/>
        </p:nvSpPr>
        <p:spPr>
          <a:xfrm rot="10800000">
            <a:off x="3431704" y="2960947"/>
            <a:ext cx="576324" cy="1800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Tekstboks 18"/>
          <p:cNvSpPr txBox="1"/>
          <p:nvPr/>
        </p:nvSpPr>
        <p:spPr>
          <a:xfrm>
            <a:off x="3215679" y="2165956"/>
            <a:ext cx="1186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</a:rPr>
              <a:t>Approval (1) </a:t>
            </a:r>
            <a:r>
              <a:rPr lang="en-GB" sz="1200" b="1" dirty="0">
                <a:solidFill>
                  <a:prstClr val="black"/>
                </a:solidFill>
              </a:rPr>
              <a:t/>
            </a:r>
            <a:br>
              <a:rPr lang="en-GB" sz="1200" b="1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by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 smtClean="0">
                <a:solidFill>
                  <a:prstClr val="black"/>
                </a:solidFill>
              </a:rPr>
              <a:t>PSC / CBC / KSC</a:t>
            </a:r>
            <a:br>
              <a:rPr lang="en-GB" sz="1200" dirty="0" smtClean="0">
                <a:solidFill>
                  <a:prstClr val="black"/>
                </a:solidFill>
              </a:rPr>
            </a:br>
            <a:r>
              <a:rPr lang="en-GB" sz="1200" dirty="0" err="1" smtClean="0">
                <a:solidFill>
                  <a:prstClr val="black"/>
                </a:solidFill>
              </a:rPr>
              <a:t>SteerCom</a:t>
            </a:r>
            <a:endParaRPr lang="en-GB" sz="1200" dirty="0" smtClean="0">
              <a:solidFill>
                <a:prstClr val="black"/>
              </a:solidFill>
            </a:endParaRPr>
          </a:p>
        </p:txBody>
      </p:sp>
      <p:sp>
        <p:nvSpPr>
          <p:cNvPr id="24" name="Tekstboks 23"/>
          <p:cNvSpPr txBox="1"/>
          <p:nvPr/>
        </p:nvSpPr>
        <p:spPr>
          <a:xfrm>
            <a:off x="7758593" y="3212976"/>
            <a:ext cx="974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prstClr val="black"/>
                </a:solidFill>
              </a:rPr>
              <a:t>Endors-ment </a:t>
            </a:r>
          </a:p>
          <a:p>
            <a:r>
              <a:rPr lang="en-GB" sz="1400" b="1">
                <a:solidFill>
                  <a:prstClr val="black"/>
                </a:solidFill>
              </a:rPr>
              <a:t>version</a:t>
            </a:r>
          </a:p>
        </p:txBody>
      </p:sp>
      <p:sp>
        <p:nvSpPr>
          <p:cNvPr id="25" name="Æseløre 24"/>
          <p:cNvSpPr/>
          <p:nvPr/>
        </p:nvSpPr>
        <p:spPr>
          <a:xfrm>
            <a:off x="4943873" y="4365104"/>
            <a:ext cx="826117" cy="1152128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" name="Æseløre 26"/>
          <p:cNvSpPr/>
          <p:nvPr/>
        </p:nvSpPr>
        <p:spPr>
          <a:xfrm>
            <a:off x="5053860" y="4517504"/>
            <a:ext cx="826117" cy="1152128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" name="Tekstboks 27"/>
          <p:cNvSpPr txBox="1"/>
          <p:nvPr/>
        </p:nvSpPr>
        <p:spPr>
          <a:xfrm>
            <a:off x="5015880" y="45770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</a:rPr>
              <a:t>(Preliminary </a:t>
            </a:r>
          </a:p>
          <a:p>
            <a:r>
              <a:rPr lang="en-GB" sz="1200" dirty="0" smtClean="0">
                <a:solidFill>
                  <a:prstClr val="black"/>
                </a:solidFill>
              </a:rPr>
              <a:t>draft)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29" name="Ligebenet trekant 28"/>
          <p:cNvSpPr/>
          <p:nvPr/>
        </p:nvSpPr>
        <p:spPr>
          <a:xfrm rot="10800000">
            <a:off x="5951724" y="2959206"/>
            <a:ext cx="576324" cy="1800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" name="Ligebenet trekant 30"/>
          <p:cNvSpPr/>
          <p:nvPr/>
        </p:nvSpPr>
        <p:spPr>
          <a:xfrm rot="10800000">
            <a:off x="7895940" y="2957465"/>
            <a:ext cx="576324" cy="1800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" name="Tekstboks 32"/>
          <p:cNvSpPr txBox="1"/>
          <p:nvPr/>
        </p:nvSpPr>
        <p:spPr>
          <a:xfrm>
            <a:off x="6778102" y="3814611"/>
            <a:ext cx="97408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prstClr val="black"/>
                </a:solidFill>
              </a:rPr>
              <a:t>Public Exposure </a:t>
            </a:r>
          </a:p>
          <a:p>
            <a:r>
              <a:rPr lang="en-GB" sz="1200">
                <a:solidFill>
                  <a:prstClr val="black"/>
                </a:solidFill>
              </a:rPr>
              <a:t>(90 days minimum) </a:t>
            </a:r>
          </a:p>
        </p:txBody>
      </p:sp>
      <p:sp>
        <p:nvSpPr>
          <p:cNvPr id="34" name="Ligebenet trekant 33"/>
          <p:cNvSpPr/>
          <p:nvPr/>
        </p:nvSpPr>
        <p:spPr>
          <a:xfrm rot="10800000">
            <a:off x="8847615" y="2959206"/>
            <a:ext cx="576324" cy="1800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5" name="Tekstboks 34"/>
          <p:cNvSpPr txBox="1"/>
          <p:nvPr/>
        </p:nvSpPr>
        <p:spPr>
          <a:xfrm>
            <a:off x="8584710" y="2145630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prstClr val="black"/>
                </a:solidFill>
              </a:rPr>
              <a:t>Confirmation </a:t>
            </a:r>
            <a:br>
              <a:rPr lang="en-GB" sz="1200" b="1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by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Governing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Board </a:t>
            </a:r>
          </a:p>
        </p:txBody>
      </p:sp>
      <p:sp>
        <p:nvSpPr>
          <p:cNvPr id="36" name="Ligebenet trekant 35"/>
          <p:cNvSpPr/>
          <p:nvPr/>
        </p:nvSpPr>
        <p:spPr>
          <a:xfrm rot="10800000">
            <a:off x="9790612" y="2959206"/>
            <a:ext cx="576324" cy="1800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" name="Tekstboks 36"/>
          <p:cNvSpPr txBox="1"/>
          <p:nvPr/>
        </p:nvSpPr>
        <p:spPr>
          <a:xfrm>
            <a:off x="9567695" y="2164215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prstClr val="black"/>
                </a:solidFill>
              </a:rPr>
              <a:t>Endorsement </a:t>
            </a:r>
            <a:br>
              <a:rPr lang="en-GB" sz="1200" b="1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by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INCOSAI</a:t>
            </a:r>
          </a:p>
        </p:txBody>
      </p:sp>
      <p:sp>
        <p:nvSpPr>
          <p:cNvPr id="38" name="Æseløre 37"/>
          <p:cNvSpPr/>
          <p:nvPr/>
        </p:nvSpPr>
        <p:spPr>
          <a:xfrm>
            <a:off x="9684576" y="3212976"/>
            <a:ext cx="826117" cy="1152128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" name="Tekstboks 38"/>
          <p:cNvSpPr txBox="1"/>
          <p:nvPr/>
        </p:nvSpPr>
        <p:spPr>
          <a:xfrm>
            <a:off x="9673733" y="3253659"/>
            <a:ext cx="9740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prstClr val="black"/>
                </a:solidFill>
              </a:rPr>
              <a:t>ISSAI /</a:t>
            </a:r>
            <a:endParaRPr lang="en-GB" sz="1400" b="1" dirty="0">
              <a:solidFill>
                <a:prstClr val="black"/>
              </a:solidFill>
            </a:endParaRPr>
          </a:p>
          <a:p>
            <a:r>
              <a:rPr lang="en-GB" sz="1400" b="1" dirty="0">
                <a:solidFill>
                  <a:prstClr val="black"/>
                </a:solidFill>
              </a:rPr>
              <a:t>INTOSAI GOV</a:t>
            </a:r>
          </a:p>
          <a:p>
            <a:endParaRPr lang="en-GB" sz="1400" b="1" dirty="0">
              <a:solidFill>
                <a:prstClr val="black"/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1358892" y="2785284"/>
            <a:ext cx="936104" cy="9317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2" name="Æseløre 41"/>
          <p:cNvSpPr/>
          <p:nvPr/>
        </p:nvSpPr>
        <p:spPr>
          <a:xfrm>
            <a:off x="7574140" y="4509120"/>
            <a:ext cx="826117" cy="1152128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3" name="Tekstboks 42"/>
          <p:cNvSpPr txBox="1"/>
          <p:nvPr/>
        </p:nvSpPr>
        <p:spPr>
          <a:xfrm>
            <a:off x="7608168" y="4581129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</a:rPr>
              <a:t>All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comments published</a:t>
            </a:r>
          </a:p>
        </p:txBody>
      </p:sp>
      <p:sp>
        <p:nvSpPr>
          <p:cNvPr id="46" name="Tekstboks 45"/>
          <p:cNvSpPr txBox="1"/>
          <p:nvPr/>
        </p:nvSpPr>
        <p:spPr>
          <a:xfrm>
            <a:off x="1116339" y="2188166"/>
            <a:ext cx="12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prstClr val="black"/>
                </a:solidFill>
              </a:rPr>
              <a:t>Maintenance</a:t>
            </a:r>
          </a:p>
          <a:p>
            <a:pPr algn="ctr"/>
            <a:r>
              <a:rPr lang="en-GB" sz="1200" b="1" dirty="0" err="1" smtClean="0">
                <a:solidFill>
                  <a:prstClr val="black"/>
                </a:solidFill>
              </a:rPr>
              <a:t>responsibillity</a:t>
            </a:r>
            <a:endParaRPr lang="en-GB" sz="1200" b="1" dirty="0">
              <a:solidFill>
                <a:prstClr val="black"/>
              </a:solidFill>
            </a:endParaRPr>
          </a:p>
        </p:txBody>
      </p:sp>
      <p:sp>
        <p:nvSpPr>
          <p:cNvPr id="47" name="Tekstboks 46"/>
          <p:cNvSpPr txBox="1"/>
          <p:nvPr/>
        </p:nvSpPr>
        <p:spPr>
          <a:xfrm>
            <a:off x="1215985" y="2852936"/>
            <a:ext cx="12071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>
                <a:solidFill>
                  <a:prstClr val="black"/>
                </a:solidFill>
              </a:rPr>
              <a:t>Monitoring </a:t>
            </a:r>
            <a:br>
              <a:rPr lang="en-GB" sz="1050">
                <a:solidFill>
                  <a:prstClr val="black"/>
                </a:solidFill>
              </a:rPr>
            </a:br>
            <a:r>
              <a:rPr lang="en-GB" sz="1050">
                <a:solidFill>
                  <a:prstClr val="black"/>
                </a:solidFill>
              </a:rPr>
              <a:t>and</a:t>
            </a:r>
          </a:p>
          <a:p>
            <a:pPr algn="ctr"/>
            <a:r>
              <a:rPr lang="en-GB" sz="1050" dirty="0">
                <a:solidFill>
                  <a:prstClr val="black"/>
                </a:solidFill>
              </a:rPr>
              <a:t>regular </a:t>
            </a:r>
            <a:br>
              <a:rPr lang="en-GB" sz="1050" dirty="0">
                <a:solidFill>
                  <a:prstClr val="black"/>
                </a:solidFill>
              </a:rPr>
            </a:br>
            <a:r>
              <a:rPr lang="en-GB" sz="1050" dirty="0">
                <a:solidFill>
                  <a:prstClr val="black"/>
                </a:solidFill>
              </a:rPr>
              <a:t>reviews</a:t>
            </a:r>
          </a:p>
        </p:txBody>
      </p:sp>
      <p:cxnSp>
        <p:nvCxnSpPr>
          <p:cNvPr id="49" name="Lige pilforbindelse 48"/>
          <p:cNvCxnSpPr/>
          <p:nvPr/>
        </p:nvCxnSpPr>
        <p:spPr>
          <a:xfrm>
            <a:off x="8991631" y="3645024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boks 18"/>
          <p:cNvSpPr txBox="1"/>
          <p:nvPr/>
        </p:nvSpPr>
        <p:spPr>
          <a:xfrm>
            <a:off x="2259515" y="2162474"/>
            <a:ext cx="1059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</a:rPr>
              <a:t>Classification</a:t>
            </a:r>
            <a:r>
              <a:rPr lang="en-GB" sz="1200" b="1" dirty="0">
                <a:solidFill>
                  <a:prstClr val="black"/>
                </a:solidFill>
              </a:rPr>
              <a:t/>
            </a:r>
            <a:br>
              <a:rPr lang="en-GB" sz="1200" b="1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by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 smtClean="0">
                <a:solidFill>
                  <a:prstClr val="black"/>
                </a:solidFill>
              </a:rPr>
              <a:t>PSC Chair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45" name="Tekstboks 18"/>
          <p:cNvSpPr txBox="1"/>
          <p:nvPr/>
        </p:nvSpPr>
        <p:spPr>
          <a:xfrm>
            <a:off x="7525541" y="2167587"/>
            <a:ext cx="1186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</a:rPr>
              <a:t>Approval (3) </a:t>
            </a:r>
            <a:r>
              <a:rPr lang="en-GB" sz="1200" b="1" dirty="0">
                <a:solidFill>
                  <a:prstClr val="black"/>
                </a:solidFill>
              </a:rPr>
              <a:t/>
            </a:r>
            <a:br>
              <a:rPr lang="en-GB" sz="1200" b="1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by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 smtClean="0">
                <a:solidFill>
                  <a:prstClr val="black"/>
                </a:solidFill>
              </a:rPr>
              <a:t>PSC / CBC / KSC</a:t>
            </a:r>
            <a:br>
              <a:rPr lang="en-GB" sz="1200" dirty="0" smtClean="0">
                <a:solidFill>
                  <a:prstClr val="black"/>
                </a:solidFill>
              </a:rPr>
            </a:br>
            <a:r>
              <a:rPr lang="en-GB" sz="1200" dirty="0" err="1" smtClean="0">
                <a:solidFill>
                  <a:prstClr val="black"/>
                </a:solidFill>
              </a:rPr>
              <a:t>SteerCom</a:t>
            </a:r>
            <a:endParaRPr lang="en-GB" sz="1200" dirty="0" smtClean="0">
              <a:solidFill>
                <a:prstClr val="black"/>
              </a:solidFill>
            </a:endParaRPr>
          </a:p>
        </p:txBody>
      </p:sp>
      <p:sp>
        <p:nvSpPr>
          <p:cNvPr id="48" name="Tekstboks 18"/>
          <p:cNvSpPr txBox="1"/>
          <p:nvPr/>
        </p:nvSpPr>
        <p:spPr>
          <a:xfrm>
            <a:off x="5637901" y="2153659"/>
            <a:ext cx="1186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</a:rPr>
              <a:t>Approval (2) </a:t>
            </a:r>
            <a:r>
              <a:rPr lang="en-GB" sz="1200" b="1" dirty="0">
                <a:solidFill>
                  <a:prstClr val="black"/>
                </a:solidFill>
              </a:rPr>
              <a:t/>
            </a:r>
            <a:br>
              <a:rPr lang="en-GB" sz="1200" b="1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by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 smtClean="0">
                <a:solidFill>
                  <a:prstClr val="black"/>
                </a:solidFill>
              </a:rPr>
              <a:t>PSC / CBC / KSC</a:t>
            </a:r>
            <a:br>
              <a:rPr lang="en-GB" sz="1200" dirty="0" smtClean="0">
                <a:solidFill>
                  <a:prstClr val="black"/>
                </a:solidFill>
              </a:rPr>
            </a:br>
            <a:r>
              <a:rPr lang="en-GB" sz="1200" dirty="0" err="1" smtClean="0">
                <a:solidFill>
                  <a:prstClr val="black"/>
                </a:solidFill>
              </a:rPr>
              <a:t>SteerCom</a:t>
            </a:r>
            <a:endParaRPr lang="en-GB" sz="1200" dirty="0" smtClean="0">
              <a:solidFill>
                <a:prstClr val="black"/>
              </a:solidFill>
            </a:endParaRPr>
          </a:p>
        </p:txBody>
      </p:sp>
      <p:sp>
        <p:nvSpPr>
          <p:cNvPr id="50" name="Ligebenet trekant 49"/>
          <p:cNvSpPr/>
          <p:nvPr/>
        </p:nvSpPr>
        <p:spPr>
          <a:xfrm rot="10800000">
            <a:off x="2545014" y="2981728"/>
            <a:ext cx="576324" cy="1800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Afrundet rektangel 2"/>
          <p:cNvSpPr/>
          <p:nvPr/>
        </p:nvSpPr>
        <p:spPr>
          <a:xfrm>
            <a:off x="2473102" y="2430716"/>
            <a:ext cx="6238858" cy="47833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A </a:t>
            </a:r>
            <a:r>
              <a:rPr lang="da-DK" dirty="0" err="1" smtClean="0">
                <a:solidFill>
                  <a:schemeClr val="tx1"/>
                </a:solidFill>
              </a:rPr>
              <a:t>common</a:t>
            </a:r>
            <a:r>
              <a:rPr lang="da-DK" dirty="0" smtClean="0">
                <a:solidFill>
                  <a:schemeClr val="tx1"/>
                </a:solidFill>
              </a:rPr>
              <a:t> forum for the Framework of Professional Standards</a:t>
            </a:r>
            <a:endParaRPr lang="da-DK" dirty="0">
              <a:solidFill>
                <a:schemeClr val="tx1"/>
              </a:solidFill>
            </a:endParaRPr>
          </a:p>
        </p:txBody>
      </p:sp>
      <p:cxnSp>
        <p:nvCxnSpPr>
          <p:cNvPr id="5" name="Lige pilforbindelse 4"/>
          <p:cNvCxnSpPr/>
          <p:nvPr/>
        </p:nvCxnSpPr>
        <p:spPr>
          <a:xfrm flipH="1" flipV="1">
            <a:off x="6071293" y="4619512"/>
            <a:ext cx="306078" cy="60794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felt 3"/>
          <p:cNvSpPr txBox="1"/>
          <p:nvPr/>
        </p:nvSpPr>
        <p:spPr>
          <a:xfrm>
            <a:off x="6101360" y="5327979"/>
            <a:ext cx="129003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err="1" smtClean="0"/>
              <a:t>Alignment</a:t>
            </a:r>
            <a:r>
              <a:rPr lang="da-DK" sz="1400" b="1" dirty="0" smtClean="0"/>
              <a:t> with </a:t>
            </a:r>
            <a:r>
              <a:rPr lang="da-DK" sz="1400" b="1" dirty="0" err="1" smtClean="0"/>
              <a:t>strategic</a:t>
            </a:r>
            <a:r>
              <a:rPr lang="da-DK" sz="1400" b="1" dirty="0" smtClean="0"/>
              <a:t> </a:t>
            </a:r>
            <a:r>
              <a:rPr lang="da-DK" sz="1400" b="1" dirty="0" err="1" smtClean="0"/>
              <a:t>goals</a:t>
            </a:r>
            <a:r>
              <a:rPr lang="da-DK" sz="1400" b="1" dirty="0" smtClean="0"/>
              <a:t> – PSC/CBC/KSC</a:t>
            </a:r>
          </a:p>
          <a:p>
            <a:endParaRPr lang="da-DK" sz="1400" b="1" dirty="0"/>
          </a:p>
        </p:txBody>
      </p:sp>
    </p:spTree>
    <p:extLst>
      <p:ext uri="{BB962C8B-B14F-4D97-AF65-F5344CB8AC3E}">
        <p14:creationId xmlns:p14="http://schemas.microsoft.com/office/powerpoint/2010/main" val="397071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099438" y="4908215"/>
            <a:ext cx="10193475" cy="489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spcAft>
                <a:spcPts val="0"/>
              </a:spcAft>
            </a:pPr>
            <a:r>
              <a:rPr lang="en-GB" sz="8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psc@rigsrevisionen.dk</a:t>
            </a:r>
            <a:endParaRPr lang="da-DK" sz="8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583" y="739941"/>
            <a:ext cx="3173642" cy="317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5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ontortema">
  <a:themeElements>
    <a:clrScheme name="Brugerdefinere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92D05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244</Words>
  <Application>Microsoft Office PowerPoint</Application>
  <PresentationFormat>Widescreen</PresentationFormat>
  <Paragraphs>122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Office-tema</vt:lpstr>
      <vt:lpstr>Kontortema</vt:lpstr>
      <vt:lpstr> Due Process for  INTOSAI Professional Standards </vt:lpstr>
      <vt:lpstr>PowerPoint Presentation</vt:lpstr>
      <vt:lpstr>PowerPoint Presentation</vt:lpstr>
      <vt:lpstr>PowerPoint Presentation</vt:lpstr>
      <vt:lpstr>Due process</vt:lpstr>
      <vt:lpstr>Due process</vt:lpstr>
      <vt:lpstr>Due process</vt:lpstr>
      <vt:lpstr>PowerPoint Presentation</vt:lpstr>
    </vt:vector>
  </TitlesOfParts>
  <Company>Rigsrevisionen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Kristoffer Blegvad</dc:creator>
  <cp:lastModifiedBy>Satish Kumar</cp:lastModifiedBy>
  <cp:revision>59</cp:revision>
  <dcterms:created xsi:type="dcterms:W3CDTF">2015-05-22T09:28:10Z</dcterms:created>
  <dcterms:modified xsi:type="dcterms:W3CDTF">2015-09-15T04:09:31Z</dcterms:modified>
</cp:coreProperties>
</file>